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72" r:id="rId5"/>
    <p:sldId id="276" r:id="rId6"/>
    <p:sldId id="281" r:id="rId7"/>
    <p:sldId id="279" r:id="rId8"/>
    <p:sldId id="282" r:id="rId9"/>
    <p:sldId id="292" r:id="rId10"/>
    <p:sldId id="305" r:id="rId11"/>
    <p:sldId id="304" r:id="rId12"/>
    <p:sldId id="283" r:id="rId13"/>
    <p:sldId id="301" r:id="rId14"/>
    <p:sldId id="273" r:id="rId15"/>
    <p:sldId id="271" r:id="rId16"/>
  </p:sldIdLst>
  <p:sldSz cx="12192000" cy="6858000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Zoffel" initials="JPZ" lastIdx="4" clrIdx="0"/>
  <p:cmAuthor id="2" name="Alana Andrade" initials="A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5EBE1-4DA6-4CAE-B731-B2DE566B8C8E}" v="23" dt="2020-08-13T21:49:10.455"/>
    <p1510:client id="{1EF40769-429E-4D29-BF83-97FE3396D1F3}" v="18" dt="2020-08-14T06:25:55.285"/>
    <p1510:client id="{249BF8EF-CB83-4863-9242-280C33197EC5}" v="4" dt="2020-08-13T19:01:40.656"/>
    <p1510:client id="{2BFEDF0D-3633-4B96-B249-6685C31CA25B}" v="2" dt="2020-08-13T23:22:09.318"/>
    <p1510:client id="{3162F0CC-3611-464B-B053-AFD4DBB53247}" v="28" dt="2020-08-13T17:48:56.167"/>
    <p1510:client id="{4A0981AD-8F83-48E9-A308-FCAF7488F41E}" v="28" dt="2020-08-14T01:05:04.065"/>
    <p1510:client id="{4C0D16DF-BB1E-4D73-BFDC-461D26B98563}" v="43" dt="2020-08-13T22:04:06.543"/>
    <p1510:client id="{57F7B918-77E1-43CD-9076-56E05C98EC76}" v="1" dt="2020-08-14T01:12:23.471"/>
    <p1510:client id="{59EDAD6B-F722-4B85-8276-0D1D73EF51F2}" v="42" dt="2020-08-13T21:20:06.047"/>
    <p1510:client id="{5F8B9F69-B75C-46C5-9B29-23BD7DB3C049}" v="44" dt="2020-08-14T15:57:51.433"/>
    <p1510:client id="{6746F677-FCA1-4472-BF66-83A079A1887E}" v="18" dt="2020-08-13T16:43:25.891"/>
    <p1510:client id="{74441431-79EE-41E8-A981-B645F4F6CE16}" v="2" dt="2020-08-13T23:09:53.472"/>
    <p1510:client id="{8AFFFF91-DBD4-46BA-90E9-EB9F7FD4CE30}" v="262" dt="2020-08-14T01:44:27.993"/>
    <p1510:client id="{ACF19AE6-4F46-4539-8C11-F20F8680681C}" v="2" dt="2020-08-13T20:39:49.085"/>
    <p1510:client id="{B1C00BC9-9EEC-4E35-B8E9-016B9170D110}" v="31" dt="2020-08-14T00:17:21.748"/>
    <p1510:client id="{B774D7F6-AAFB-4549-856D-F42B6BF12881}" v="36" dt="2020-08-14T00:49:54.344"/>
    <p1510:client id="{CBEAE49A-9867-4CEE-9841-05DA175D587D}" v="7" dt="2020-08-13T21:11:43.051"/>
    <p1510:client id="{D9515971-F2C9-4CAE-90FE-DCCE596F327B}" v="1" dt="2020-08-13T20:24:12.853"/>
    <p1510:client id="{E08637A7-FEFB-4C12-83EE-0AD5B1DFF754}" v="2" dt="2020-08-14T14:50:08.642"/>
    <p1510:client id="{E1784246-273F-402D-99B6-0A209B9589E2}" v="1" dt="2020-08-14T15:12:34.664"/>
    <p1510:client id="{E29D14EC-8EBE-8483-7C7E-411136DE8B5D}" v="3" dt="2020-08-13T22:49:08.001"/>
    <p1510:client id="{E2F3E84C-6D56-4DFF-A735-8C486D38BDF0}" v="6" dt="2020-08-14T00:10:18.268"/>
    <p1510:client id="{E8A02641-471F-4974-8D34-4C6C073D2DC1}" v="97" dt="2020-08-13T21:26:01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9822" autoAdjust="0"/>
    <p:restoredTop sz="88113" autoAdjust="0"/>
  </p:normalViewPr>
  <p:slideViewPr>
    <p:cSldViewPr snapToGrid="0">
      <p:cViewPr varScale="1">
        <p:scale>
          <a:sx n="96" d="100"/>
          <a:sy n="96" d="100"/>
        </p:scale>
        <p:origin x="18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Propheter" userId="S::spropheter@cde.ca.gov::11fb58e5-2f2b-4a13-b081-018d2675a5df" providerId="AD" clId="Web-{E1784246-273F-402D-99B6-0A209B9589E2}"/>
    <pc:docChg chg="modSld">
      <pc:chgData name="Stephen Propheter" userId="S::spropheter@cde.ca.gov::11fb58e5-2f2b-4a13-b081-018d2675a5df" providerId="AD" clId="Web-{E1784246-273F-402D-99B6-0A209B9589E2}" dt="2020-08-14T15:12:34.164" v="734"/>
      <pc:docMkLst>
        <pc:docMk/>
      </pc:docMkLst>
      <pc:sldChg chg="modNotes">
        <pc:chgData name="Stephen Propheter" userId="S::spropheter@cde.ca.gov::11fb58e5-2f2b-4a13-b081-018d2675a5df" providerId="AD" clId="Web-{E1784246-273F-402D-99B6-0A209B9589E2}" dt="2020-08-14T14:57:16.123" v="92"/>
        <pc:sldMkLst>
          <pc:docMk/>
          <pc:sldMk cId="2825964077" sldId="271"/>
        </pc:sldMkLst>
      </pc:sldChg>
      <pc:sldChg chg="modNotes">
        <pc:chgData name="Stephen Propheter" userId="S::spropheter@cde.ca.gov::11fb58e5-2f2b-4a13-b081-018d2675a5df" providerId="AD" clId="Web-{E1784246-273F-402D-99B6-0A209B9589E2}" dt="2020-08-14T15:09:21.168" v="450"/>
        <pc:sldMkLst>
          <pc:docMk/>
          <pc:sldMk cId="2381573952" sldId="276"/>
        </pc:sldMkLst>
      </pc:sldChg>
      <pc:sldChg chg="modNotes">
        <pc:chgData name="Stephen Propheter" userId="S::spropheter@cde.ca.gov::11fb58e5-2f2b-4a13-b081-018d2675a5df" providerId="AD" clId="Web-{E1784246-273F-402D-99B6-0A209B9589E2}" dt="2020-08-14T15:12:34.164" v="734"/>
        <pc:sldMkLst>
          <pc:docMk/>
          <pc:sldMk cId="2896988403" sldId="305"/>
        </pc:sldMkLst>
      </pc:sldChg>
    </pc:docChg>
  </pc:docChgLst>
  <pc:docChgLst>
    <pc:chgData name="Cassandra Lewis" userId="S::clewis@cde.ca.gov::c378a7f7-4163-46c1-8e28-a6e4aaabe7fb" providerId="AD" clId="Web-{E6E052B7-D19E-48EC-BB23-4AFAFE5D7B04}"/>
    <pc:docChg chg="modSld">
      <pc:chgData name="Cassandra Lewis" userId="S::clewis@cde.ca.gov::c378a7f7-4163-46c1-8e28-a6e4aaabe7fb" providerId="AD" clId="Web-{E6E052B7-D19E-48EC-BB23-4AFAFE5D7B04}" dt="2020-08-12T16:03:17.929" v="35" actId="20577"/>
      <pc:docMkLst>
        <pc:docMk/>
      </pc:docMkLst>
      <pc:sldChg chg="modSp">
        <pc:chgData name="Cassandra Lewis" userId="S::clewis@cde.ca.gov::c378a7f7-4163-46c1-8e28-a6e4aaabe7fb" providerId="AD" clId="Web-{E6E052B7-D19E-48EC-BB23-4AFAFE5D7B04}" dt="2020-08-12T16:03:17.929" v="35" actId="20577"/>
        <pc:sldMkLst>
          <pc:docMk/>
          <pc:sldMk cId="1611626518" sldId="299"/>
        </pc:sldMkLst>
        <pc:spChg chg="mod">
          <ac:chgData name="Cassandra Lewis" userId="S::clewis@cde.ca.gov::c378a7f7-4163-46c1-8e28-a6e4aaabe7fb" providerId="AD" clId="Web-{E6E052B7-D19E-48EC-BB23-4AFAFE5D7B04}" dt="2020-08-12T16:03:17.929" v="35" actId="20577"/>
          <ac:spMkLst>
            <pc:docMk/>
            <pc:sldMk cId="1611626518" sldId="299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702332B7-BBE2-483F-BAF3-89EE4A83D411}"/>
    <pc:docChg chg="modSld">
      <pc:chgData name="Barbara Lindsay" userId="S::blindsay@cde.ca.gov::f58b8608-a674-4040-9f2a-f7fe56db570d" providerId="AD" clId="Web-{702332B7-BBE2-483F-BAF3-89EE4A83D411}" dt="2020-08-12T15:35:42.689" v="13" actId="20577"/>
      <pc:docMkLst>
        <pc:docMk/>
      </pc:docMkLst>
      <pc:sldChg chg="modSp">
        <pc:chgData name="Barbara Lindsay" userId="S::blindsay@cde.ca.gov::f58b8608-a674-4040-9f2a-f7fe56db570d" providerId="AD" clId="Web-{702332B7-BBE2-483F-BAF3-89EE4A83D411}" dt="2020-08-12T15:35:42.689" v="13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702332B7-BBE2-483F-BAF3-89EE4A83D411}" dt="2020-08-12T15:35:42.689" v="13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Barbara Lindsay" userId="S::blindsay@cde.ca.gov::f58b8608-a674-4040-9f2a-f7fe56db570d" providerId="AD" clId="Web-{D8A60E94-9EC7-4174-8BA3-E94C8DA8D8F6}"/>
    <pc:docChg chg="modSld">
      <pc:chgData name="Barbara Lindsay" userId="S::blindsay@cde.ca.gov::f58b8608-a674-4040-9f2a-f7fe56db570d" providerId="AD" clId="Web-{D8A60E94-9EC7-4174-8BA3-E94C8DA8D8F6}" dt="2020-08-12T18:23:12.530" v="970"/>
      <pc:docMkLst>
        <pc:docMk/>
      </pc:docMkLst>
      <pc:sldChg chg="modSp modNotes">
        <pc:chgData name="Barbara Lindsay" userId="S::blindsay@cde.ca.gov::f58b8608-a674-4040-9f2a-f7fe56db570d" providerId="AD" clId="Web-{D8A60E94-9EC7-4174-8BA3-E94C8DA8D8F6}" dt="2020-08-12T18:23:12.530" v="97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D8A60E94-9EC7-4174-8BA3-E94C8DA8D8F6}" dt="2020-08-12T18:21:55.135" v="853" actId="14100"/>
          <ac:spMkLst>
            <pc:docMk/>
            <pc:sldMk cId="2442815664" sldId="283"/>
            <ac:spMk id="2" creationId="{4AAE6E35-BD4F-44AC-A5A8-3622B3D75640}"/>
          </ac:spMkLst>
        </pc:spChg>
        <pc:spChg chg="mod">
          <ac:chgData name="Barbara Lindsay" userId="S::blindsay@cde.ca.gov::f58b8608-a674-4040-9f2a-f7fe56db570d" providerId="AD" clId="Web-{D8A60E94-9EC7-4174-8BA3-E94C8DA8D8F6}" dt="2020-08-12T18:21:58.276" v="854" actId="14100"/>
          <ac:spMkLst>
            <pc:docMk/>
            <pc:sldMk cId="2442815664" sldId="283"/>
            <ac:spMk id="3" creationId="{25732C5C-BC1C-4C34-8FB0-1C492E9E7A56}"/>
          </ac:spMkLst>
        </pc:spChg>
      </pc:sldChg>
      <pc:sldChg chg="modNotes">
        <pc:chgData name="Barbara Lindsay" userId="S::blindsay@cde.ca.gov::f58b8608-a674-4040-9f2a-f7fe56db570d" providerId="AD" clId="Web-{D8A60E94-9EC7-4174-8BA3-E94C8DA8D8F6}" dt="2020-08-12T18:14:13.622" v="35"/>
        <pc:sldMkLst>
          <pc:docMk/>
          <pc:sldMk cId="4132401136" sldId="292"/>
        </pc:sldMkLst>
      </pc:sldChg>
    </pc:docChg>
  </pc:docChgLst>
  <pc:docChgLst>
    <pc:chgData name="Barbara Lindsay" userId="S::blindsay@cde.ca.gov::f58b8608-a674-4040-9f2a-f7fe56db570d" providerId="AD" clId="Web-{DDB78F27-8321-480D-8517-2FCCF0F851E1}"/>
    <pc:docChg chg="modSld">
      <pc:chgData name="Barbara Lindsay" userId="S::blindsay@cde.ca.gov::f58b8608-a674-4040-9f2a-f7fe56db570d" providerId="AD" clId="Web-{DDB78F27-8321-480D-8517-2FCCF0F851E1}" dt="2020-08-07T22:07:39.382" v="3" actId="20577"/>
      <pc:docMkLst>
        <pc:docMk/>
      </pc:docMkLst>
      <pc:sldChg chg="modSp">
        <pc:chgData name="Barbara Lindsay" userId="S::blindsay@cde.ca.gov::f58b8608-a674-4040-9f2a-f7fe56db570d" providerId="AD" clId="Web-{DDB78F27-8321-480D-8517-2FCCF0F851E1}" dt="2020-08-07T22:07:39.382" v="3" actId="20577"/>
        <pc:sldMkLst>
          <pc:docMk/>
          <pc:sldMk cId="2825964077" sldId="271"/>
        </pc:sldMkLst>
        <pc:spChg chg="mod">
          <ac:chgData name="Barbara Lindsay" userId="S::blindsay@cde.ca.gov::f58b8608-a674-4040-9f2a-f7fe56db570d" providerId="AD" clId="Web-{DDB78F27-8321-480D-8517-2FCCF0F851E1}" dt="2020-08-07T22:07:39.382" v="3" actId="20577"/>
          <ac:spMkLst>
            <pc:docMk/>
            <pc:sldMk cId="2825964077" sldId="271"/>
            <ac:spMk id="2" creationId="{00000000-0000-0000-0000-000000000000}"/>
          </ac:spMkLst>
        </pc:spChg>
      </pc:sldChg>
      <pc:sldChg chg="modNotes">
        <pc:chgData name="Barbara Lindsay" userId="S::blindsay@cde.ca.gov::f58b8608-a674-4040-9f2a-f7fe56db570d" providerId="AD" clId="Web-{DDB78F27-8321-480D-8517-2FCCF0F851E1}" dt="2020-08-07T22:07:10.256" v="0"/>
        <pc:sldMkLst>
          <pc:docMk/>
          <pc:sldMk cId="2035654180" sldId="272"/>
        </pc:sldMkLst>
      </pc:sldChg>
    </pc:docChg>
  </pc:docChgLst>
  <pc:docChgLst>
    <pc:chgData name="Virginia Early" userId="S::vearly@cde.ca.gov::42929ea7-4389-4ffc-bd0b-f8133d7ef99f" providerId="AD" clId="Web-{1EF40769-429E-4D29-BF83-97FE3396D1F3}"/>
    <pc:docChg chg="addSld delSld modSld">
      <pc:chgData name="Virginia Early" userId="S::vearly@cde.ca.gov::42929ea7-4389-4ffc-bd0b-f8133d7ef99f" providerId="AD" clId="Web-{1EF40769-429E-4D29-BF83-97FE3396D1F3}" dt="2020-08-14T06:30:12.962" v="58"/>
      <pc:docMkLst>
        <pc:docMk/>
      </pc:docMkLst>
      <pc:sldChg chg="delCm">
        <pc:chgData name="Virginia Early" userId="S::vearly@cde.ca.gov::42929ea7-4389-4ffc-bd0b-f8133d7ef99f" providerId="AD" clId="Web-{1EF40769-429E-4D29-BF83-97FE3396D1F3}" dt="2020-08-14T06:25:55.285" v="18"/>
        <pc:sldMkLst>
          <pc:docMk/>
          <pc:sldMk cId="2035654180" sldId="272"/>
        </pc:sldMkLst>
      </pc:sldChg>
      <pc:sldChg chg="modNotes">
        <pc:chgData name="Virginia Early" userId="S::vearly@cde.ca.gov::42929ea7-4389-4ffc-bd0b-f8133d7ef99f" providerId="AD" clId="Web-{1EF40769-429E-4D29-BF83-97FE3396D1F3}" dt="2020-08-14T06:30:12.962" v="58"/>
        <pc:sldMkLst>
          <pc:docMk/>
          <pc:sldMk cId="1918852872" sldId="279"/>
        </pc:sldMkLst>
      </pc:sldChg>
      <pc:sldChg chg="modNotes">
        <pc:chgData name="Virginia Early" userId="S::vearly@cde.ca.gov::42929ea7-4389-4ffc-bd0b-f8133d7ef99f" providerId="AD" clId="Web-{1EF40769-429E-4D29-BF83-97FE3396D1F3}" dt="2020-08-14T06:26:58.695" v="38"/>
        <pc:sldMkLst>
          <pc:docMk/>
          <pc:sldMk cId="4265466403" sldId="281"/>
        </pc:sldMkLst>
      </pc:sldChg>
      <pc:sldChg chg="add del">
        <pc:chgData name="Virginia Early" userId="S::vearly@cde.ca.gov::42929ea7-4389-4ffc-bd0b-f8133d7ef99f" providerId="AD" clId="Web-{1EF40769-429E-4D29-BF83-97FE3396D1F3}" dt="2020-08-14T06:12:19.221" v="2"/>
        <pc:sldMkLst>
          <pc:docMk/>
          <pc:sldMk cId="2788024163" sldId="286"/>
        </pc:sldMkLst>
      </pc:sldChg>
      <pc:sldChg chg="del">
        <pc:chgData name="Virginia Early" userId="S::vearly@cde.ca.gov::42929ea7-4389-4ffc-bd0b-f8133d7ef99f" providerId="AD" clId="Web-{1EF40769-429E-4D29-BF83-97FE3396D1F3}" dt="2020-08-14T06:14:08.868" v="6"/>
        <pc:sldMkLst>
          <pc:docMk/>
          <pc:sldMk cId="3628615929" sldId="287"/>
        </pc:sldMkLst>
      </pc:sldChg>
      <pc:sldChg chg="del">
        <pc:chgData name="Virginia Early" userId="S::vearly@cde.ca.gov::42929ea7-4389-4ffc-bd0b-f8133d7ef99f" providerId="AD" clId="Web-{1EF40769-429E-4D29-BF83-97FE3396D1F3}" dt="2020-08-14T06:15:23.076" v="7"/>
        <pc:sldMkLst>
          <pc:docMk/>
          <pc:sldMk cId="2288245910" sldId="288"/>
        </pc:sldMkLst>
      </pc:sldChg>
      <pc:sldChg chg="del">
        <pc:chgData name="Virginia Early" userId="S::vearly@cde.ca.gov::42929ea7-4389-4ffc-bd0b-f8133d7ef99f" providerId="AD" clId="Web-{1EF40769-429E-4D29-BF83-97FE3396D1F3}" dt="2020-08-14T06:16:20.579" v="8"/>
        <pc:sldMkLst>
          <pc:docMk/>
          <pc:sldMk cId="609539575" sldId="289"/>
        </pc:sldMkLst>
      </pc:sldChg>
      <pc:sldChg chg="del">
        <pc:chgData name="Virginia Early" userId="S::vearly@cde.ca.gov::42929ea7-4389-4ffc-bd0b-f8133d7ef99f" providerId="AD" clId="Web-{1EF40769-429E-4D29-BF83-97FE3396D1F3}" dt="2020-08-14T06:17:20.489" v="9"/>
        <pc:sldMkLst>
          <pc:docMk/>
          <pc:sldMk cId="2696429126" sldId="290"/>
        </pc:sldMkLst>
      </pc:sldChg>
      <pc:sldChg chg="del">
        <pc:chgData name="Virginia Early" userId="S::vearly@cde.ca.gov::42929ea7-4389-4ffc-bd0b-f8133d7ef99f" providerId="AD" clId="Web-{1EF40769-429E-4D29-BF83-97FE3396D1F3}" dt="2020-08-14T06:20:16.358" v="11"/>
        <pc:sldMkLst>
          <pc:docMk/>
          <pc:sldMk cId="568583634" sldId="291"/>
        </pc:sldMkLst>
      </pc:sldChg>
      <pc:sldChg chg="del modNotes">
        <pc:chgData name="Virginia Early" userId="S::vearly@cde.ca.gov::42929ea7-4389-4ffc-bd0b-f8133d7ef99f" providerId="AD" clId="Web-{1EF40769-429E-4D29-BF83-97FE3396D1F3}" dt="2020-08-14T06:13:15.443" v="5"/>
        <pc:sldMkLst>
          <pc:docMk/>
          <pc:sldMk cId="1665830943" sldId="293"/>
        </pc:sldMkLst>
      </pc:sldChg>
      <pc:sldChg chg="del">
        <pc:chgData name="Virginia Early" userId="S::vearly@cde.ca.gov::42929ea7-4389-4ffc-bd0b-f8133d7ef99f" providerId="AD" clId="Web-{1EF40769-429E-4D29-BF83-97FE3396D1F3}" dt="2020-08-14T06:21:03.861" v="12"/>
        <pc:sldMkLst>
          <pc:docMk/>
          <pc:sldMk cId="3323796257" sldId="294"/>
        </pc:sldMkLst>
      </pc:sldChg>
      <pc:sldChg chg="del">
        <pc:chgData name="Virginia Early" userId="S::vearly@cde.ca.gov::42929ea7-4389-4ffc-bd0b-f8133d7ef99f" providerId="AD" clId="Web-{1EF40769-429E-4D29-BF83-97FE3396D1F3}" dt="2020-08-14T06:19:22.902" v="10"/>
        <pc:sldMkLst>
          <pc:docMk/>
          <pc:sldMk cId="2879948138" sldId="295"/>
        </pc:sldMkLst>
      </pc:sldChg>
      <pc:sldChg chg="del">
        <pc:chgData name="Virginia Early" userId="S::vearly@cde.ca.gov::42929ea7-4389-4ffc-bd0b-f8133d7ef99f" providerId="AD" clId="Web-{1EF40769-429E-4D29-BF83-97FE3396D1F3}" dt="2020-08-14T06:22:52.180" v="13"/>
        <pc:sldMkLst>
          <pc:docMk/>
          <pc:sldMk cId="3824591372" sldId="296"/>
        </pc:sldMkLst>
      </pc:sldChg>
      <pc:sldChg chg="del">
        <pc:chgData name="Virginia Early" userId="S::vearly@cde.ca.gov::42929ea7-4389-4ffc-bd0b-f8133d7ef99f" providerId="AD" clId="Web-{1EF40769-429E-4D29-BF83-97FE3396D1F3}" dt="2020-08-14T06:23:42.777" v="14"/>
        <pc:sldMkLst>
          <pc:docMk/>
          <pc:sldMk cId="4013958752" sldId="297"/>
        </pc:sldMkLst>
      </pc:sldChg>
      <pc:sldChg chg="del">
        <pc:chgData name="Virginia Early" userId="S::vearly@cde.ca.gov::42929ea7-4389-4ffc-bd0b-f8133d7ef99f" providerId="AD" clId="Web-{1EF40769-429E-4D29-BF83-97FE3396D1F3}" dt="2020-08-14T06:24:37.843" v="15"/>
        <pc:sldMkLst>
          <pc:docMk/>
          <pc:sldMk cId="11825069" sldId="298"/>
        </pc:sldMkLst>
      </pc:sldChg>
      <pc:sldChg chg="del">
        <pc:chgData name="Virginia Early" userId="S::vearly@cde.ca.gov::42929ea7-4389-4ffc-bd0b-f8133d7ef99f" providerId="AD" clId="Web-{1EF40769-429E-4D29-BF83-97FE3396D1F3}" dt="2020-08-14T06:25:26.846" v="16"/>
        <pc:sldMkLst>
          <pc:docMk/>
          <pc:sldMk cId="1611626518" sldId="299"/>
        </pc:sldMkLst>
      </pc:sldChg>
      <pc:sldChg chg="del">
        <pc:chgData name="Virginia Early" userId="S::vearly@cde.ca.gov::42929ea7-4389-4ffc-bd0b-f8133d7ef99f" providerId="AD" clId="Web-{1EF40769-429E-4D29-BF83-97FE3396D1F3}" dt="2020-08-14T06:25:32.862" v="17"/>
        <pc:sldMkLst>
          <pc:docMk/>
          <pc:sldMk cId="1958416261" sldId="300"/>
        </pc:sldMkLst>
      </pc:sldChg>
      <pc:sldChg chg="modNotes">
        <pc:chgData name="Virginia Early" userId="S::vearly@cde.ca.gov::42929ea7-4389-4ffc-bd0b-f8133d7ef99f" providerId="AD" clId="Web-{1EF40769-429E-4D29-BF83-97FE3396D1F3}" dt="2020-08-14T06:26:50.554" v="36"/>
        <pc:sldMkLst>
          <pc:docMk/>
          <pc:sldMk cId="2896988403" sldId="305"/>
        </pc:sldMkLst>
      </pc:sldChg>
    </pc:docChg>
  </pc:docChgLst>
  <pc:docChgLst>
    <pc:chgData name="Alana Andrade" userId="S::aandrade@cde.ca.gov::d336b2b8-3478-4328-8ca2-dbdae80dba75" providerId="AD" clId="Web-{17E4F424-17C7-4A3F-93FA-8477473232D7}"/>
    <pc:docChg chg="modSld">
      <pc:chgData name="Alana Andrade" userId="S::aandrade@cde.ca.gov::d336b2b8-3478-4328-8ca2-dbdae80dba75" providerId="AD" clId="Web-{17E4F424-17C7-4A3F-93FA-8477473232D7}" dt="2020-08-11T21:13:39.721" v="1" actId="20577"/>
      <pc:docMkLst>
        <pc:docMk/>
      </pc:docMkLst>
      <pc:sldChg chg="modSp">
        <pc:chgData name="Alana Andrade" userId="S::aandrade@cde.ca.gov::d336b2b8-3478-4328-8ca2-dbdae80dba75" providerId="AD" clId="Web-{17E4F424-17C7-4A3F-93FA-8477473232D7}" dt="2020-08-11T21:13:39.721" v="1" actId="20577"/>
        <pc:sldMkLst>
          <pc:docMk/>
          <pc:sldMk cId="2035654180" sldId="272"/>
        </pc:sldMkLst>
        <pc:spChg chg="mod">
          <ac:chgData name="Alana Andrade" userId="S::aandrade@cde.ca.gov::d336b2b8-3478-4328-8ca2-dbdae80dba75" providerId="AD" clId="Web-{17E4F424-17C7-4A3F-93FA-8477473232D7}" dt="2020-08-11T21:13:39.721" v="1" actId="20577"/>
          <ac:spMkLst>
            <pc:docMk/>
            <pc:sldMk cId="2035654180" sldId="272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6AAFE1A5-D346-4C0A-A6A9-F3D810CF4D4B}"/>
    <pc:docChg chg="modSld">
      <pc:chgData name="Barbara Lindsay" userId="S::blindsay@cde.ca.gov::f58b8608-a674-4040-9f2a-f7fe56db570d" providerId="AD" clId="Web-{6AAFE1A5-D346-4C0A-A6A9-F3D810CF4D4B}" dt="2020-08-13T21:53:30.547" v="135"/>
      <pc:docMkLst>
        <pc:docMk/>
      </pc:docMkLst>
      <pc:sldChg chg="modNotes">
        <pc:chgData name="Barbara Lindsay" userId="S::blindsay@cde.ca.gov::f58b8608-a674-4040-9f2a-f7fe56db570d" providerId="AD" clId="Web-{6AAFE1A5-D346-4C0A-A6A9-F3D810CF4D4B}" dt="2020-08-13T21:47:00.889" v="92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6AAFE1A5-D346-4C0A-A6A9-F3D810CF4D4B}" dt="2020-08-13T21:47:11.561" v="132"/>
        <pc:sldMkLst>
          <pc:docMk/>
          <pc:sldMk cId="1394076083" sldId="273"/>
        </pc:sldMkLst>
      </pc:sldChg>
      <pc:sldChg chg="modNotes">
        <pc:chgData name="Barbara Lindsay" userId="S::blindsay@cde.ca.gov::f58b8608-a674-4040-9f2a-f7fe56db570d" providerId="AD" clId="Web-{6AAFE1A5-D346-4C0A-A6A9-F3D810CF4D4B}" dt="2020-08-13T21:53:30.547" v="135"/>
        <pc:sldMkLst>
          <pc:docMk/>
          <pc:sldMk cId="1958416261" sldId="300"/>
        </pc:sldMkLst>
      </pc:sldChg>
    </pc:docChg>
  </pc:docChgLst>
  <pc:docChgLst>
    <pc:chgData name="Mai Xiong" userId="S::mxiong@cde.ca.gov::e9953e61-0963-4231-9c4b-20f4af026609" providerId="AD" clId="Web-{74441431-79EE-41E8-A981-B645F4F6CE16}"/>
    <pc:docChg chg="modSld">
      <pc:chgData name="Mai Xiong" userId="S::mxiong@cde.ca.gov::e9953e61-0963-4231-9c4b-20f4af026609" providerId="AD" clId="Web-{74441431-79EE-41E8-A981-B645F4F6CE16}" dt="2020-08-13T23:09:50.097" v="0"/>
      <pc:docMkLst>
        <pc:docMk/>
      </pc:docMkLst>
      <pc:sldChg chg="modSp">
        <pc:chgData name="Mai Xiong" userId="S::mxiong@cde.ca.gov::e9953e61-0963-4231-9c4b-20f4af026609" providerId="AD" clId="Web-{74441431-79EE-41E8-A981-B645F4F6CE16}" dt="2020-08-13T23:09:50.097" v="0"/>
        <pc:sldMkLst>
          <pc:docMk/>
          <pc:sldMk cId="3414955678" sldId="301"/>
        </pc:sldMkLst>
        <pc:picChg chg="mod">
          <ac:chgData name="Mai Xiong" userId="S::mxiong@cde.ca.gov::e9953e61-0963-4231-9c4b-20f4af026609" providerId="AD" clId="Web-{74441431-79EE-41E8-A981-B645F4F6CE16}" dt="2020-08-13T23:09:50.097" v="0"/>
          <ac:picMkLst>
            <pc:docMk/>
            <pc:sldMk cId="3414955678" sldId="301"/>
            <ac:picMk id="6" creationId="{DBC268A8-9267-4305-A42A-FDC2293971DA}"/>
          </ac:picMkLst>
        </pc:picChg>
      </pc:sldChg>
    </pc:docChg>
  </pc:docChgLst>
  <pc:docChgLst>
    <pc:chgData name="Barbara Lindsay" userId="S::blindsay@cde.ca.gov::f58b8608-a674-4040-9f2a-f7fe56db570d" providerId="AD" clId="Web-{6678CFEC-F3BC-44FB-AE4B-60D438D77FBC}"/>
    <pc:docChg chg="addSld modSld">
      <pc:chgData name="Barbara Lindsay" userId="S::blindsay@cde.ca.gov::f58b8608-a674-4040-9f2a-f7fe56db570d" providerId="AD" clId="Web-{6678CFEC-F3BC-44FB-AE4B-60D438D77FBC}" dt="2020-08-11T21:04:26.074" v="434" actId="20577"/>
      <pc:docMkLst>
        <pc:docMk/>
      </pc:docMkLst>
      <pc:sldChg chg="modSp">
        <pc:chgData name="Barbara Lindsay" userId="S::blindsay@cde.ca.gov::f58b8608-a674-4040-9f2a-f7fe56db570d" providerId="AD" clId="Web-{6678CFEC-F3BC-44FB-AE4B-60D438D77FBC}" dt="2020-08-11T21:04:26.074" v="434" actId="20577"/>
        <pc:sldMkLst>
          <pc:docMk/>
          <pc:sldMk cId="2825964077" sldId="271"/>
        </pc:sldMkLst>
        <pc:spChg chg="mod">
          <ac:chgData name="Barbara Lindsay" userId="S::blindsay@cde.ca.gov::f58b8608-a674-4040-9f2a-f7fe56db570d" providerId="AD" clId="Web-{6678CFEC-F3BC-44FB-AE4B-60D438D77FBC}" dt="2020-08-11T21:04:26.074" v="434" actId="20577"/>
          <ac:spMkLst>
            <pc:docMk/>
            <pc:sldMk cId="2825964077" sldId="271"/>
            <ac:spMk id="2" creationId="{00000000-0000-0000-0000-000000000000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1:40.617" v="300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678CFEC-F3BC-44FB-AE4B-60D438D77FBC}" dt="2020-08-11T21:01:40.617" v="300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3:00.478" v="363" actId="20577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6678CFEC-F3BC-44FB-AE4B-60D438D77FBC}" dt="2020-08-11T21:03:00.478" v="363" actId="20577"/>
          <ac:spMkLst>
            <pc:docMk/>
            <pc:sldMk cId="3158593661" sldId="282"/>
            <ac:spMk id="2" creationId="{AED4A0F2-A99C-49F3-B29B-B07D704B8EBD}"/>
          </ac:spMkLst>
        </pc:spChg>
      </pc:sldChg>
      <pc:sldChg chg="modSp">
        <pc:chgData name="Barbara Lindsay" userId="S::blindsay@cde.ca.gov::f58b8608-a674-4040-9f2a-f7fe56db570d" providerId="AD" clId="Web-{6678CFEC-F3BC-44FB-AE4B-60D438D77FBC}" dt="2020-08-11T21:03:53.183" v="415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6678CFEC-F3BC-44FB-AE4B-60D438D77FBC}" dt="2020-08-11T21:03:53.183" v="415" actId="20577"/>
          <ac:spMkLst>
            <pc:docMk/>
            <pc:sldMk cId="2442815664" sldId="283"/>
            <ac:spMk id="2" creationId="{4AAE6E35-BD4F-44AC-A5A8-3622B3D75640}"/>
          </ac:spMkLst>
        </pc:spChg>
      </pc:sldChg>
      <pc:sldChg chg="addSp delSp modSp modNotes">
        <pc:chgData name="Barbara Lindsay" userId="S::blindsay@cde.ca.gov::f58b8608-a674-4040-9f2a-f7fe56db570d" providerId="AD" clId="Web-{6678CFEC-F3BC-44FB-AE4B-60D438D77FBC}" dt="2020-08-11T21:03:20.072" v="394" actId="20577"/>
        <pc:sldMkLst>
          <pc:docMk/>
          <pc:sldMk cId="2665853362" sldId="284"/>
        </pc:sldMkLst>
        <pc:spChg chg="mod">
          <ac:chgData name="Barbara Lindsay" userId="S::blindsay@cde.ca.gov::f58b8608-a674-4040-9f2a-f7fe56db570d" providerId="AD" clId="Web-{6678CFEC-F3BC-44FB-AE4B-60D438D77FBC}" dt="2020-08-11T21:03:20.072" v="394" actId="20577"/>
          <ac:spMkLst>
            <pc:docMk/>
            <pc:sldMk cId="2665853362" sldId="284"/>
            <ac:spMk id="2" creationId="{CCAC68ED-2A3E-4597-BE31-58EA4B2AFCC7}"/>
          </ac:spMkLst>
        </pc:spChg>
        <pc:spChg chg="del">
          <ac:chgData name="Barbara Lindsay" userId="S::blindsay@cde.ca.gov::f58b8608-a674-4040-9f2a-f7fe56db570d" providerId="AD" clId="Web-{6678CFEC-F3BC-44FB-AE4B-60D438D77FBC}" dt="2020-08-11T20:39:22.412" v="74"/>
          <ac:spMkLst>
            <pc:docMk/>
            <pc:sldMk cId="2665853362" sldId="284"/>
            <ac:spMk id="3" creationId="{5ED9CE23-5208-47C4-9120-CFF3D25C048B}"/>
          </ac:spMkLst>
        </pc:spChg>
        <pc:spChg chg="add del mod">
          <ac:chgData name="Barbara Lindsay" userId="S::blindsay@cde.ca.gov::f58b8608-a674-4040-9f2a-f7fe56db570d" providerId="AD" clId="Web-{6678CFEC-F3BC-44FB-AE4B-60D438D77FBC}" dt="2020-08-11T20:52:43.884" v="131"/>
          <ac:spMkLst>
            <pc:docMk/>
            <pc:sldMk cId="2665853362" sldId="284"/>
            <ac:spMk id="7" creationId="{72C46E1B-49E5-4975-BACD-0D66034880E2}"/>
          </ac:spMkLst>
        </pc:spChg>
        <pc:spChg chg="add del mod">
          <ac:chgData name="Barbara Lindsay" userId="S::blindsay@cde.ca.gov::f58b8608-a674-4040-9f2a-f7fe56db570d" providerId="AD" clId="Web-{6678CFEC-F3BC-44FB-AE4B-60D438D77FBC}" dt="2020-08-11T20:52:19.258" v="126"/>
          <ac:spMkLst>
            <pc:docMk/>
            <pc:sldMk cId="2665853362" sldId="284"/>
            <ac:spMk id="8" creationId="{C488A2C0-87CA-49E6-A77E-79FBF49E8523}"/>
          </ac:spMkLst>
        </pc:spChg>
        <pc:spChg chg="add mod">
          <ac:chgData name="Barbara Lindsay" userId="S::blindsay@cde.ca.gov::f58b8608-a674-4040-9f2a-f7fe56db570d" providerId="AD" clId="Web-{6678CFEC-F3BC-44FB-AE4B-60D438D77FBC}" dt="2020-08-11T20:55:46.061" v="159"/>
          <ac:spMkLst>
            <pc:docMk/>
            <pc:sldMk cId="2665853362" sldId="284"/>
            <ac:spMk id="10" creationId="{AFDF1F37-53BC-4A8B-834A-833B16ECBF31}"/>
          </ac:spMkLst>
        </pc:spChg>
        <pc:graphicFrameChg chg="add del mod ord modGraphic">
          <ac:chgData name="Barbara Lindsay" userId="S::blindsay@cde.ca.gov::f58b8608-a674-4040-9f2a-f7fe56db570d" providerId="AD" clId="Web-{6678CFEC-F3BC-44FB-AE4B-60D438D77FBC}" dt="2020-08-11T20:45:04.889" v="124"/>
          <ac:graphicFrameMkLst>
            <pc:docMk/>
            <pc:sldMk cId="2665853362" sldId="284"/>
            <ac:graphicFrameMk id="6" creationId="{36C4AB2A-9480-42E4-B673-062E3E9A47F0}"/>
          </ac:graphicFrameMkLst>
        </pc:graphicFrameChg>
        <pc:graphicFrameChg chg="add del mod ord modGraphic">
          <ac:chgData name="Barbara Lindsay" userId="S::blindsay@cde.ca.gov::f58b8608-a674-4040-9f2a-f7fe56db570d" providerId="AD" clId="Web-{6678CFEC-F3BC-44FB-AE4B-60D438D77FBC}" dt="2020-08-11T20:55:46.061" v="159"/>
          <ac:graphicFrameMkLst>
            <pc:docMk/>
            <pc:sldMk cId="2665853362" sldId="284"/>
            <ac:graphicFrameMk id="6" creationId="{8700BDA0-9D96-45E5-B970-F9A913019915}"/>
          </ac:graphicFrameMkLst>
        </pc:graphicFrameChg>
      </pc:sldChg>
      <pc:sldChg chg="modSp new modNotes">
        <pc:chgData name="Barbara Lindsay" userId="S::blindsay@cde.ca.gov::f58b8608-a674-4040-9f2a-f7fe56db570d" providerId="AD" clId="Web-{6678CFEC-F3BC-44FB-AE4B-60D438D77FBC}" dt="2020-08-11T21:03:39.323" v="403" actId="20577"/>
        <pc:sldMkLst>
          <pc:docMk/>
          <pc:sldMk cId="3870148685" sldId="285"/>
        </pc:sldMkLst>
        <pc:spChg chg="mod">
          <ac:chgData name="Barbara Lindsay" userId="S::blindsay@cde.ca.gov::f58b8608-a674-4040-9f2a-f7fe56db570d" providerId="AD" clId="Web-{6678CFEC-F3BC-44FB-AE4B-60D438D77FBC}" dt="2020-08-11T21:03:39.323" v="403" actId="20577"/>
          <ac:spMkLst>
            <pc:docMk/>
            <pc:sldMk cId="3870148685" sldId="285"/>
            <ac:spMk id="2" creationId="{494A5AFC-E456-4139-996B-E38259D74ED7}"/>
          </ac:spMkLst>
        </pc:spChg>
      </pc:sldChg>
      <pc:sldChg chg="modSp new">
        <pc:chgData name="Barbara Lindsay" userId="S::blindsay@cde.ca.gov::f58b8608-a674-4040-9f2a-f7fe56db570d" providerId="AD" clId="Web-{6678CFEC-F3BC-44FB-AE4B-60D438D77FBC}" dt="2020-08-11T21:04:13.371" v="433" actId="20577"/>
        <pc:sldMkLst>
          <pc:docMk/>
          <pc:sldMk cId="2788024163" sldId="286"/>
        </pc:sldMkLst>
        <pc:spChg chg="mod">
          <ac:chgData name="Barbara Lindsay" userId="S::blindsay@cde.ca.gov::f58b8608-a674-4040-9f2a-f7fe56db570d" providerId="AD" clId="Web-{6678CFEC-F3BC-44FB-AE4B-60D438D77FBC}" dt="2020-08-11T21:04:13.371" v="433" actId="20577"/>
          <ac:spMkLst>
            <pc:docMk/>
            <pc:sldMk cId="2788024163" sldId="286"/>
            <ac:spMk id="2" creationId="{DA1124BF-A39D-4132-9BB9-74BC1D8B2F88}"/>
          </ac:spMkLst>
        </pc:spChg>
      </pc:sldChg>
    </pc:docChg>
  </pc:docChgLst>
  <pc:docChgLst>
    <pc:chgData name="Barbara Lindsay" userId="S::blindsay@cde.ca.gov::f58b8608-a674-4040-9f2a-f7fe56db570d" providerId="AD" clId="Web-{249BF8EF-CB83-4863-9242-280C33197EC5}"/>
    <pc:docChg chg="modSld">
      <pc:chgData name="Barbara Lindsay" userId="S::blindsay@cde.ca.gov::f58b8608-a674-4040-9f2a-f7fe56db570d" providerId="AD" clId="Web-{249BF8EF-CB83-4863-9242-280C33197EC5}" dt="2020-08-13T19:01:40.656" v="3" actId="20577"/>
      <pc:docMkLst>
        <pc:docMk/>
      </pc:docMkLst>
      <pc:sldChg chg="modSp">
        <pc:chgData name="Barbara Lindsay" userId="S::blindsay@cde.ca.gov::f58b8608-a674-4040-9f2a-f7fe56db570d" providerId="AD" clId="Web-{249BF8EF-CB83-4863-9242-280C33197EC5}" dt="2020-08-13T19:01:40.656" v="3" actId="20577"/>
        <pc:sldMkLst>
          <pc:docMk/>
          <pc:sldMk cId="568583634" sldId="291"/>
        </pc:sldMkLst>
        <pc:spChg chg="mod">
          <ac:chgData name="Barbara Lindsay" userId="S::blindsay@cde.ca.gov::f58b8608-a674-4040-9f2a-f7fe56db570d" providerId="AD" clId="Web-{249BF8EF-CB83-4863-9242-280C33197EC5}" dt="2020-08-13T19:01:40.656" v="3" actId="20577"/>
          <ac:spMkLst>
            <pc:docMk/>
            <pc:sldMk cId="568583634" sldId="291"/>
            <ac:spMk id="2" creationId="{DA1124BF-A39D-4132-9BB9-74BC1D8B2F88}"/>
          </ac:spMkLst>
        </pc:spChg>
      </pc:sldChg>
      <pc:sldChg chg="modSp">
        <pc:chgData name="Barbara Lindsay" userId="S::blindsay@cde.ca.gov::f58b8608-a674-4040-9f2a-f7fe56db570d" providerId="AD" clId="Web-{249BF8EF-CB83-4863-9242-280C33197EC5}" dt="2020-08-13T19:01:29.983" v="1" actId="20577"/>
        <pc:sldMkLst>
          <pc:docMk/>
          <pc:sldMk cId="2879948138" sldId="295"/>
        </pc:sldMkLst>
        <pc:spChg chg="mod">
          <ac:chgData name="Barbara Lindsay" userId="S::blindsay@cde.ca.gov::f58b8608-a674-4040-9f2a-f7fe56db570d" providerId="AD" clId="Web-{249BF8EF-CB83-4863-9242-280C33197EC5}" dt="2020-08-13T19:01:29.983" v="1" actId="20577"/>
          <ac:spMkLst>
            <pc:docMk/>
            <pc:sldMk cId="2879948138" sldId="295"/>
            <ac:spMk id="2" creationId="{DA1124BF-A39D-4132-9BB9-74BC1D8B2F88}"/>
          </ac:spMkLst>
        </pc:spChg>
      </pc:sldChg>
    </pc:docChg>
  </pc:docChgLst>
  <pc:docChgLst>
    <pc:chgData name="Barbara Lindsay" userId="S::blindsay@cde.ca.gov::f58b8608-a674-4040-9f2a-f7fe56db570d" providerId="AD" clId="Web-{DAFCBCEB-CC27-4399-9E55-C63F2D672A39}"/>
    <pc:docChg chg="modSld">
      <pc:chgData name="Barbara Lindsay" userId="S::blindsay@cde.ca.gov::f58b8608-a674-4040-9f2a-f7fe56db570d" providerId="AD" clId="Web-{DAFCBCEB-CC27-4399-9E55-C63F2D672A39}" dt="2020-08-12T19:17:41.661" v="69"/>
      <pc:docMkLst>
        <pc:docMk/>
      </pc:docMkLst>
      <pc:sldChg chg="modNotes">
        <pc:chgData name="Barbara Lindsay" userId="S::blindsay@cde.ca.gov::f58b8608-a674-4040-9f2a-f7fe56db570d" providerId="AD" clId="Web-{DAFCBCEB-CC27-4399-9E55-C63F2D672A39}" dt="2020-08-12T19:17:41.661" v="69"/>
        <pc:sldMkLst>
          <pc:docMk/>
          <pc:sldMk cId="3158593661" sldId="282"/>
        </pc:sldMkLst>
      </pc:sldChg>
      <pc:sldChg chg="modNotes">
        <pc:chgData name="Barbara Lindsay" userId="S::blindsay@cde.ca.gov::f58b8608-a674-4040-9f2a-f7fe56db570d" providerId="AD" clId="Web-{DAFCBCEB-CC27-4399-9E55-C63F2D672A39}" dt="2020-08-12T19:17:05.129" v="7"/>
        <pc:sldMkLst>
          <pc:docMk/>
          <pc:sldMk cId="2442815664" sldId="283"/>
        </pc:sldMkLst>
      </pc:sldChg>
    </pc:docChg>
  </pc:docChgLst>
  <pc:docChgLst>
    <pc:chgData name="Alana Andrade" userId="S::aandrade@cde.ca.gov::d336b2b8-3478-4328-8ca2-dbdae80dba75" providerId="AD" clId="Web-{83D1D1CA-82C2-4730-95D3-D6B317754586}"/>
    <pc:docChg chg="addSld modSld">
      <pc:chgData name="Alana Andrade" userId="S::aandrade@cde.ca.gov::d336b2b8-3478-4328-8ca2-dbdae80dba75" providerId="AD" clId="Web-{83D1D1CA-82C2-4730-95D3-D6B317754586}" dt="2020-08-12T14:43:12.323" v="302"/>
      <pc:docMkLst>
        <pc:docMk/>
      </pc:docMkLst>
      <pc:sldChg chg="modSp modNotes">
        <pc:chgData name="Alana Andrade" userId="S::aandrade@cde.ca.gov::d336b2b8-3478-4328-8ca2-dbdae80dba75" providerId="AD" clId="Web-{83D1D1CA-82C2-4730-95D3-D6B317754586}" dt="2020-08-12T14:37:30.705" v="48"/>
        <pc:sldMkLst>
          <pc:docMk/>
          <pc:sldMk cId="568583634" sldId="291"/>
        </pc:sldMkLst>
        <pc:spChg chg="mod">
          <ac:chgData name="Alana Andrade" userId="S::aandrade@cde.ca.gov::d336b2b8-3478-4328-8ca2-dbdae80dba75" providerId="AD" clId="Web-{83D1D1CA-82C2-4730-95D3-D6B317754586}" dt="2020-08-12T14:37:14.501" v="4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83D1D1CA-82C2-4730-95D3-D6B317754586}" dt="2020-08-12T14:38:05.549" v="59"/>
        <pc:sldMkLst>
          <pc:docMk/>
          <pc:sldMk cId="3323796257" sldId="294"/>
        </pc:sldMkLst>
        <pc:spChg chg="mod">
          <ac:chgData name="Alana Andrade" userId="S::aandrade@cde.ca.gov::d336b2b8-3478-4328-8ca2-dbdae80dba75" providerId="AD" clId="Web-{83D1D1CA-82C2-4730-95D3-D6B317754586}" dt="2020-08-12T14:37:47.471" v="54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Notes">
        <pc:chgData name="Alana Andrade" userId="S::aandrade@cde.ca.gov::d336b2b8-3478-4328-8ca2-dbdae80dba75" providerId="AD" clId="Web-{83D1D1CA-82C2-4730-95D3-D6B317754586}" dt="2020-08-12T14:36:53.329" v="4"/>
        <pc:sldMkLst>
          <pc:docMk/>
          <pc:sldMk cId="2879948138" sldId="295"/>
        </pc:sldMkLst>
      </pc:sldChg>
      <pc:sldChg chg="modSp add replId modNotes">
        <pc:chgData name="Alana Andrade" userId="S::aandrade@cde.ca.gov::d336b2b8-3478-4328-8ca2-dbdae80dba75" providerId="AD" clId="Web-{83D1D1CA-82C2-4730-95D3-D6B317754586}" dt="2020-08-12T14:38:58.816" v="109"/>
        <pc:sldMkLst>
          <pc:docMk/>
          <pc:sldMk cId="3824591372" sldId="296"/>
        </pc:sldMkLst>
        <pc:spChg chg="mod">
          <ac:chgData name="Alana Andrade" userId="S::aandrade@cde.ca.gov::d336b2b8-3478-4328-8ca2-dbdae80dba75" providerId="AD" clId="Web-{83D1D1CA-82C2-4730-95D3-D6B317754586}" dt="2020-08-12T14:38:36.519" v="106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0:11.318" v="232"/>
        <pc:sldMkLst>
          <pc:docMk/>
          <pc:sldMk cId="4013958752" sldId="297"/>
        </pc:sldMkLst>
        <pc:spChg chg="mod">
          <ac:chgData name="Alana Andrade" userId="S::aandrade@cde.ca.gov::d336b2b8-3478-4328-8ca2-dbdae80dba75" providerId="AD" clId="Web-{83D1D1CA-82C2-4730-95D3-D6B317754586}" dt="2020-08-12T14:40:04.537" v="229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2:36.478" v="289"/>
        <pc:sldMkLst>
          <pc:docMk/>
          <pc:sldMk cId="11825069" sldId="298"/>
        </pc:sldMkLst>
        <pc:spChg chg="mod">
          <ac:chgData name="Alana Andrade" userId="S::aandrade@cde.ca.gov::d336b2b8-3478-4328-8ca2-dbdae80dba75" providerId="AD" clId="Web-{83D1D1CA-82C2-4730-95D3-D6B317754586}" dt="2020-08-12T14:42:25.494" v="281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modSp add replId modNotes">
        <pc:chgData name="Alana Andrade" userId="S::aandrade@cde.ca.gov::d336b2b8-3478-4328-8ca2-dbdae80dba75" providerId="AD" clId="Web-{83D1D1CA-82C2-4730-95D3-D6B317754586}" dt="2020-08-12T14:43:12.323" v="302"/>
        <pc:sldMkLst>
          <pc:docMk/>
          <pc:sldMk cId="1611626518" sldId="299"/>
        </pc:sldMkLst>
        <pc:spChg chg="mod">
          <ac:chgData name="Alana Andrade" userId="S::aandrade@cde.ca.gov::d336b2b8-3478-4328-8ca2-dbdae80dba75" providerId="AD" clId="Web-{83D1D1CA-82C2-4730-95D3-D6B317754586}" dt="2020-08-12T14:43:02.026" v="295" actId="20577"/>
          <ac:spMkLst>
            <pc:docMk/>
            <pc:sldMk cId="1611626518" sldId="299"/>
            <ac:spMk id="3" creationId="{D1D5CBD9-4042-498A-8579-350304096622}"/>
          </ac:spMkLst>
        </pc:spChg>
      </pc:sldChg>
    </pc:docChg>
  </pc:docChgLst>
  <pc:docChgLst>
    <pc:chgData name="Rosanne Pitz" userId="S::rpitz@cde.ca.gov::88625356-a6a5-4632-a3bf-7d29c8f84f38" providerId="AD" clId="Web-{45020E46-800C-436C-BEDA-05749F572722}"/>
    <pc:docChg chg="modSld">
      <pc:chgData name="Rosanne Pitz" userId="S::rpitz@cde.ca.gov::88625356-a6a5-4632-a3bf-7d29c8f84f38" providerId="AD" clId="Web-{45020E46-800C-436C-BEDA-05749F572722}" dt="2020-08-12T21:11:42.664" v="472"/>
      <pc:docMkLst>
        <pc:docMk/>
      </pc:docMkLst>
      <pc:sldChg chg="modNotes">
        <pc:chgData name="Rosanne Pitz" userId="S::rpitz@cde.ca.gov::88625356-a6a5-4632-a3bf-7d29c8f84f38" providerId="AD" clId="Web-{45020E46-800C-436C-BEDA-05749F572722}" dt="2020-08-12T21:11:42.664" v="472"/>
        <pc:sldMkLst>
          <pc:docMk/>
          <pc:sldMk cId="4172619765" sldId="274"/>
        </pc:sldMkLst>
      </pc:sldChg>
      <pc:sldChg chg="modNotes">
        <pc:chgData name="Rosanne Pitz" userId="S::rpitz@cde.ca.gov::88625356-a6a5-4632-a3bf-7d29c8f84f38" providerId="AD" clId="Web-{45020E46-800C-436C-BEDA-05749F572722}" dt="2020-08-12T21:04:00.540" v="37"/>
        <pc:sldMkLst>
          <pc:docMk/>
          <pc:sldMk cId="2381573952" sldId="276"/>
        </pc:sldMkLst>
      </pc:sldChg>
    </pc:docChg>
  </pc:docChgLst>
  <pc:docChgLst>
    <pc:chgData name="Mai Xiong" userId="S::mxiong@cde.ca.gov::e9953e61-0963-4231-9c4b-20f4af026609" providerId="AD" clId="Web-{39CAA802-CD67-4BFC-81F6-23C031851C00}"/>
    <pc:docChg chg="addSld modSld sldOrd">
      <pc:chgData name="Mai Xiong" userId="S::mxiong@cde.ca.gov::e9953e61-0963-4231-9c4b-20f4af026609" providerId="AD" clId="Web-{39CAA802-CD67-4BFC-81F6-23C031851C00}" dt="2020-08-12T19:31:09.636" v="191" actId="20577"/>
      <pc:docMkLst>
        <pc:docMk/>
      </pc:docMkLst>
      <pc:sldChg chg="modSp modNotes">
        <pc:chgData name="Mai Xiong" userId="S::mxiong@cde.ca.gov::e9953e61-0963-4231-9c4b-20f4af026609" providerId="AD" clId="Web-{39CAA802-CD67-4BFC-81F6-23C031851C00}" dt="2020-08-12T19:24:37.368" v="25"/>
        <pc:sldMkLst>
          <pc:docMk/>
          <pc:sldMk cId="4172619765" sldId="274"/>
        </pc:sldMkLst>
        <pc:spChg chg="mod">
          <ac:chgData name="Mai Xiong" userId="S::mxiong@cde.ca.gov::e9953e61-0963-4231-9c4b-20f4af026609" providerId="AD" clId="Web-{39CAA802-CD67-4BFC-81F6-23C031851C00}" dt="2020-08-12T19:24:19.789" v="12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6:47.968" v="60" actId="20577"/>
        <pc:sldMkLst>
          <pc:docMk/>
          <pc:sldMk cId="2788024163" sldId="286"/>
        </pc:sldMkLst>
        <pc:spChg chg="mod">
          <ac:chgData name="Mai Xiong" userId="S::mxiong@cde.ca.gov::e9953e61-0963-4231-9c4b-20f4af026609" providerId="AD" clId="Web-{39CAA802-CD67-4BFC-81F6-23C031851C00}" dt="2020-08-12T19:26:22.373" v="57" actId="20577"/>
          <ac:spMkLst>
            <pc:docMk/>
            <pc:sldMk cId="2788024163" sldId="286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6:47.968" v="60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7:39.642" v="83" actId="20577"/>
        <pc:sldMkLst>
          <pc:docMk/>
          <pc:sldMk cId="3628615929" sldId="287"/>
        </pc:sldMkLst>
        <pc:spChg chg="mod">
          <ac:chgData name="Mai Xiong" userId="S::mxiong@cde.ca.gov::e9953e61-0963-4231-9c4b-20f4af026609" providerId="AD" clId="Web-{39CAA802-CD67-4BFC-81F6-23C031851C00}" dt="2020-08-12T19:27:39.642" v="83" actId="20577"/>
          <ac:spMkLst>
            <pc:docMk/>
            <pc:sldMk cId="3628615929" sldId="287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29.657" v="7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1:09.636" v="191" actId="20577"/>
        <pc:sldMkLst>
          <pc:docMk/>
          <pc:sldMk cId="2288245910" sldId="288"/>
        </pc:sldMkLst>
        <pc:spChg chg="mod">
          <ac:chgData name="Mai Xiong" userId="S::mxiong@cde.ca.gov::e9953e61-0963-4231-9c4b-20f4af026609" providerId="AD" clId="Web-{39CAA802-CD67-4BFC-81F6-23C031851C00}" dt="2020-08-12T19:31:09.636" v="191" actId="20577"/>
          <ac:spMkLst>
            <pc:docMk/>
            <pc:sldMk cId="2288245910" sldId="288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44.939" v="85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07.253" v="102" actId="20577"/>
        <pc:sldMkLst>
          <pc:docMk/>
          <pc:sldMk cId="609539575" sldId="289"/>
        </pc:sldMkLst>
        <pc:spChg chg="mod">
          <ac:chgData name="Mai Xiong" userId="S::mxiong@cde.ca.gov::e9953e61-0963-4231-9c4b-20f4af026609" providerId="AD" clId="Web-{39CAA802-CD67-4BFC-81F6-23C031851C00}" dt="2020-08-12T19:28:07.253" v="102" actId="20577"/>
          <ac:spMkLst>
            <pc:docMk/>
            <pc:sldMk cId="609539575" sldId="289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7:56.518" v="92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34.098" v="110" actId="20577"/>
        <pc:sldMkLst>
          <pc:docMk/>
          <pc:sldMk cId="2696429126" sldId="290"/>
        </pc:sldMkLst>
        <pc:spChg chg="mod">
          <ac:chgData name="Mai Xiong" userId="S::mxiong@cde.ca.gov::e9953e61-0963-4231-9c4b-20f4af026609" providerId="AD" clId="Web-{39CAA802-CD67-4BFC-81F6-23C031851C00}" dt="2020-08-12T19:28:22.363" v="108" actId="20577"/>
          <ac:spMkLst>
            <pc:docMk/>
            <pc:sldMk cId="2696429126" sldId="290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34.098" v="110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9:00.427" v="129" actId="20577"/>
        <pc:sldMkLst>
          <pc:docMk/>
          <pc:sldMk cId="568583634" sldId="291"/>
        </pc:sldMkLst>
        <pc:spChg chg="mod">
          <ac:chgData name="Mai Xiong" userId="S::mxiong@cde.ca.gov::e9953e61-0963-4231-9c4b-20f4af026609" providerId="AD" clId="Web-{39CAA802-CD67-4BFC-81F6-23C031851C00}" dt="2020-08-12T19:29:00.427" v="129" actId="20577"/>
          <ac:spMkLst>
            <pc:docMk/>
            <pc:sldMk cId="568583634" sldId="291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53.302" v="122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7:05.719" v="71" actId="20577"/>
        <pc:sldMkLst>
          <pc:docMk/>
          <pc:sldMk cId="1665830943" sldId="293"/>
        </pc:sldMkLst>
        <pc:spChg chg="mod">
          <ac:chgData name="Mai Xiong" userId="S::mxiong@cde.ca.gov::e9953e61-0963-4231-9c4b-20f4af026609" providerId="AD" clId="Web-{39CAA802-CD67-4BFC-81F6-23C031851C00}" dt="2020-08-12T19:27:05.719" v="71" actId="20577"/>
          <ac:spMkLst>
            <pc:docMk/>
            <pc:sldMk cId="1665830943" sldId="293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6:54.468" v="62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9:14.349" v="138" actId="20577"/>
        <pc:sldMkLst>
          <pc:docMk/>
          <pc:sldMk cId="3323796257" sldId="294"/>
        </pc:sldMkLst>
        <pc:spChg chg="mod">
          <ac:chgData name="Mai Xiong" userId="S::mxiong@cde.ca.gov::e9953e61-0963-4231-9c4b-20f4af026609" providerId="AD" clId="Web-{39CAA802-CD67-4BFC-81F6-23C031851C00}" dt="2020-08-12T19:29:14.349" v="138" actId="20577"/>
          <ac:spMkLst>
            <pc:docMk/>
            <pc:sldMk cId="3323796257" sldId="294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9:05.474" v="131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28:47.036" v="120" actId="20577"/>
        <pc:sldMkLst>
          <pc:docMk/>
          <pc:sldMk cId="2879948138" sldId="295"/>
        </pc:sldMkLst>
        <pc:spChg chg="mod">
          <ac:chgData name="Mai Xiong" userId="S::mxiong@cde.ca.gov::e9953e61-0963-4231-9c4b-20f4af026609" providerId="AD" clId="Web-{39CAA802-CD67-4BFC-81F6-23C031851C00}" dt="2020-08-12T19:28:47.036" v="120" actId="20577"/>
          <ac:spMkLst>
            <pc:docMk/>
            <pc:sldMk cId="2879948138" sldId="295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8:38.348" v="112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01.008" v="162" actId="20577"/>
        <pc:sldMkLst>
          <pc:docMk/>
          <pc:sldMk cId="3824591372" sldId="296"/>
        </pc:sldMkLst>
        <pc:spChg chg="mod">
          <ac:chgData name="Mai Xiong" userId="S::mxiong@cde.ca.gov::e9953e61-0963-4231-9c4b-20f4af026609" providerId="AD" clId="Web-{39CAA802-CD67-4BFC-81F6-23C031851C00}" dt="2020-08-12T19:30:01.008" v="162" actId="20577"/>
          <ac:spMkLst>
            <pc:docMk/>
            <pc:sldMk cId="3824591372" sldId="296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29:20.600" v="140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27.822" v="172" actId="20577"/>
        <pc:sldMkLst>
          <pc:docMk/>
          <pc:sldMk cId="4013958752" sldId="297"/>
        </pc:sldMkLst>
        <pc:spChg chg="mod">
          <ac:chgData name="Mai Xiong" userId="S::mxiong@cde.ca.gov::e9953e61-0963-4231-9c4b-20f4af026609" providerId="AD" clId="Web-{39CAA802-CD67-4BFC-81F6-23C031851C00}" dt="2020-08-12T19:30:18.634" v="170" actId="20577"/>
          <ac:spMkLst>
            <pc:docMk/>
            <pc:sldMk cId="4013958752" sldId="297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27.822" v="172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39.682" v="181" actId="20577"/>
        <pc:sldMkLst>
          <pc:docMk/>
          <pc:sldMk cId="11825069" sldId="298"/>
        </pc:sldMkLst>
        <pc:spChg chg="mod">
          <ac:chgData name="Mai Xiong" userId="S::mxiong@cde.ca.gov::e9953e61-0963-4231-9c4b-20f4af026609" providerId="AD" clId="Web-{39CAA802-CD67-4BFC-81F6-23C031851C00}" dt="2020-08-12T19:30:39.682" v="181" actId="20577"/>
          <ac:spMkLst>
            <pc:docMk/>
            <pc:sldMk cId="11825069" sldId="298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32.056" v="174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modSp">
        <pc:chgData name="Mai Xiong" userId="S::mxiong@cde.ca.gov::e9953e61-0963-4231-9c4b-20f4af026609" providerId="AD" clId="Web-{39CAA802-CD67-4BFC-81F6-23C031851C00}" dt="2020-08-12T19:30:58.339" v="189" actId="20577"/>
        <pc:sldMkLst>
          <pc:docMk/>
          <pc:sldMk cId="1611626518" sldId="299"/>
        </pc:sldMkLst>
        <pc:spChg chg="mod">
          <ac:chgData name="Mai Xiong" userId="S::mxiong@cde.ca.gov::e9953e61-0963-4231-9c4b-20f4af026609" providerId="AD" clId="Web-{39CAA802-CD67-4BFC-81F6-23C031851C00}" dt="2020-08-12T19:30:53.635" v="187" actId="20577"/>
          <ac:spMkLst>
            <pc:docMk/>
            <pc:sldMk cId="1611626518" sldId="299"/>
            <ac:spMk id="2" creationId="{DA1124BF-A39D-4132-9BB9-74BC1D8B2F88}"/>
          </ac:spMkLst>
        </pc:spChg>
        <pc:spChg chg="mod">
          <ac:chgData name="Mai Xiong" userId="S::mxiong@cde.ca.gov::e9953e61-0963-4231-9c4b-20f4af026609" providerId="AD" clId="Web-{39CAA802-CD67-4BFC-81F6-23C031851C00}" dt="2020-08-12T19:30:58.339" v="189" actId="20577"/>
          <ac:spMkLst>
            <pc:docMk/>
            <pc:sldMk cId="1611626518" sldId="299"/>
            <ac:spMk id="3" creationId="{D1D5CBD9-4042-498A-8579-350304096622}"/>
          </ac:spMkLst>
        </pc:spChg>
      </pc:sldChg>
      <pc:sldChg chg="delSp modSp new mod ord modClrScheme chgLayout">
        <pc:chgData name="Mai Xiong" userId="S::mxiong@cde.ca.gov::e9953e61-0963-4231-9c4b-20f4af026609" providerId="AD" clId="Web-{39CAA802-CD67-4BFC-81F6-23C031851C00}" dt="2020-08-12T19:25:52.434" v="48" actId="20577"/>
        <pc:sldMkLst>
          <pc:docMk/>
          <pc:sldMk cId="3414955678" sldId="301"/>
        </pc:sldMkLst>
        <pc:spChg chg="mod ord">
          <ac:chgData name="Mai Xiong" userId="S::mxiong@cde.ca.gov::e9953e61-0963-4231-9c4b-20f4af026609" providerId="AD" clId="Web-{39CAA802-CD67-4BFC-81F6-23C031851C00}" dt="2020-08-12T19:25:52.434" v="48" actId="20577"/>
          <ac:spMkLst>
            <pc:docMk/>
            <pc:sldMk cId="3414955678" sldId="301"/>
            <ac:spMk id="2" creationId="{624E1C5D-04A8-41E2-87B9-514473F6A44B}"/>
          </ac:spMkLst>
        </pc:spChg>
        <pc:spChg chg="del">
          <ac:chgData name="Mai Xiong" userId="S::mxiong@cde.ca.gov::e9953e61-0963-4231-9c4b-20f4af026609" providerId="AD" clId="Web-{39CAA802-CD67-4BFC-81F6-23C031851C00}" dt="2020-08-12T19:25:27.386" v="28"/>
          <ac:spMkLst>
            <pc:docMk/>
            <pc:sldMk cId="3414955678" sldId="301"/>
            <ac:spMk id="3" creationId="{9F7CB3AC-2E9A-4AB4-8A4F-488BE1FD718B}"/>
          </ac:spMkLst>
        </pc:spChg>
        <pc:spChg chg="mod ord">
          <ac:chgData name="Mai Xiong" userId="S::mxiong@cde.ca.gov::e9953e61-0963-4231-9c4b-20f4af026609" providerId="AD" clId="Web-{39CAA802-CD67-4BFC-81F6-23C031851C00}" dt="2020-08-12T19:25:27.386" v="28"/>
          <ac:spMkLst>
            <pc:docMk/>
            <pc:sldMk cId="3414955678" sldId="301"/>
            <ac:spMk id="4" creationId="{CB9FB484-4196-44DB-8B2C-38C47BF34FD3}"/>
          </ac:spMkLst>
        </pc:spChg>
      </pc:sldChg>
    </pc:docChg>
  </pc:docChgLst>
  <pc:docChgLst>
    <pc:chgData name="Barbara Lindsay" userId="S::blindsay@cde.ca.gov::f58b8608-a674-4040-9f2a-f7fe56db570d" providerId="AD" clId="Web-{0F9E36AE-856E-4A99-9A6E-82BECD1DE8FC}"/>
    <pc:docChg chg="modSld">
      <pc:chgData name="Barbara Lindsay" userId="S::blindsay@cde.ca.gov::f58b8608-a674-4040-9f2a-f7fe56db570d" providerId="AD" clId="Web-{0F9E36AE-856E-4A99-9A6E-82BECD1DE8FC}" dt="2020-08-12T17:31:07.792" v="353" actId="20577"/>
      <pc:docMkLst>
        <pc:docMk/>
      </pc:docMkLst>
      <pc:sldChg chg="modSp">
        <pc:chgData name="Barbara Lindsay" userId="S::blindsay@cde.ca.gov::f58b8608-a674-4040-9f2a-f7fe56db570d" providerId="AD" clId="Web-{0F9E36AE-856E-4A99-9A6E-82BECD1DE8FC}" dt="2020-08-12T17:31:07.792" v="353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0F9E36AE-856E-4A99-9A6E-82BECD1DE8FC}" dt="2020-08-12T17:31:07.792" v="353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 modNotes">
        <pc:chgData name="Barbara Lindsay" userId="S::blindsay@cde.ca.gov::f58b8608-a674-4040-9f2a-f7fe56db570d" providerId="AD" clId="Web-{0F9E36AE-856E-4A99-9A6E-82BECD1DE8FC}" dt="2020-08-12T17:29:25.695" v="166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0F9E36AE-856E-4A99-9A6E-82BECD1DE8FC}" dt="2020-08-12T17:26:13.455" v="77" actId="20577"/>
          <ac:spMkLst>
            <pc:docMk/>
            <pc:sldMk cId="1958416261" sldId="300"/>
            <ac:spMk id="2" creationId="{B6994D6B-03BA-4E2E-A855-33EA7FABB901}"/>
          </ac:spMkLst>
        </pc:spChg>
        <pc:spChg chg="mod">
          <ac:chgData name="Barbara Lindsay" userId="S::blindsay@cde.ca.gov::f58b8608-a674-4040-9f2a-f7fe56db570d" providerId="AD" clId="Web-{0F9E36AE-856E-4A99-9A6E-82BECD1DE8FC}" dt="2020-08-12T17:27:44.567" v="161" actId="20577"/>
          <ac:spMkLst>
            <pc:docMk/>
            <pc:sldMk cId="1958416261" sldId="300"/>
            <ac:spMk id="3" creationId="{F5F19702-4D28-4873-88CC-96D08AF5D36B}"/>
          </ac:spMkLst>
        </pc:spChg>
      </pc:sldChg>
    </pc:docChg>
  </pc:docChgLst>
  <pc:docChgLst>
    <pc:chgData name="Barbara Lindsay" userId="S::blindsay@cde.ca.gov::f58b8608-a674-4040-9f2a-f7fe56db570d" providerId="AD" clId="Web-{5CC61B4E-CC7D-444C-B104-8D764CE63D56}"/>
    <pc:docChg chg="addSld modSld sldOrd">
      <pc:chgData name="Barbara Lindsay" userId="S::blindsay@cde.ca.gov::f58b8608-a674-4040-9f2a-f7fe56db570d" providerId="AD" clId="Web-{5CC61B4E-CC7D-444C-B104-8D764CE63D56}" dt="2020-08-11T20:26:39.873" v="330" actId="20577"/>
      <pc:docMkLst>
        <pc:docMk/>
      </pc:docMkLst>
      <pc:sldChg chg="modNotes">
        <pc:chgData name="Barbara Lindsay" userId="S::blindsay@cde.ca.gov::f58b8608-a674-4040-9f2a-f7fe56db570d" providerId="AD" clId="Web-{5CC61B4E-CC7D-444C-B104-8D764CE63D56}" dt="2020-08-11T20:23:11.971" v="147"/>
        <pc:sldMkLst>
          <pc:docMk/>
          <pc:sldMk cId="1918852872" sldId="279"/>
        </pc:sldMkLst>
      </pc:sldChg>
      <pc:sldChg chg="modSp modNotes">
        <pc:chgData name="Barbara Lindsay" userId="S::blindsay@cde.ca.gov::f58b8608-a674-4040-9f2a-f7fe56db570d" providerId="AD" clId="Web-{5CC61B4E-CC7D-444C-B104-8D764CE63D56}" dt="2020-08-11T20:26:14.091" v="31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5CC61B4E-CC7D-444C-B104-8D764CE63D56}" dt="2020-08-11T20:22:03.905" v="98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Sp new ord">
        <pc:chgData name="Barbara Lindsay" userId="S::blindsay@cde.ca.gov::f58b8608-a674-4040-9f2a-f7fe56db570d" providerId="AD" clId="Web-{5CC61B4E-CC7D-444C-B104-8D764CE63D56}" dt="2020-08-11T20:26:39.873" v="330" actId="20577"/>
        <pc:sldMkLst>
          <pc:docMk/>
          <pc:sldMk cId="2665853362" sldId="284"/>
        </pc:sldMkLst>
        <pc:spChg chg="mod">
          <ac:chgData name="Barbara Lindsay" userId="S::blindsay@cde.ca.gov::f58b8608-a674-4040-9f2a-f7fe56db570d" providerId="AD" clId="Web-{5CC61B4E-CC7D-444C-B104-8D764CE63D56}" dt="2020-08-11T20:26:39.873" v="330" actId="20577"/>
          <ac:spMkLst>
            <pc:docMk/>
            <pc:sldMk cId="2665853362" sldId="284"/>
            <ac:spMk id="2" creationId="{CCAC68ED-2A3E-4597-BE31-58EA4B2AFCC7}"/>
          </ac:spMkLst>
        </pc:spChg>
      </pc:sldChg>
    </pc:docChg>
  </pc:docChgLst>
  <pc:docChgLst>
    <pc:chgData name="Corey Khan" userId="S::ckhan@cde.ca.gov::e39be4f5-a065-4613-a021-f6aa9124d380" providerId="AD" clId="Web-{44BA06F8-6B3D-4027-9C6A-43661473C296}"/>
    <pc:docChg chg="modSld">
      <pc:chgData name="Corey Khan" userId="S::ckhan@cde.ca.gov::e39be4f5-a065-4613-a021-f6aa9124d380" providerId="AD" clId="Web-{44BA06F8-6B3D-4027-9C6A-43661473C296}" dt="2020-08-14T16:04:35.457" v="1"/>
      <pc:docMkLst>
        <pc:docMk/>
      </pc:docMkLst>
      <pc:sldChg chg="modNotes">
        <pc:chgData name="Corey Khan" userId="S::ckhan@cde.ca.gov::e39be4f5-a065-4613-a021-f6aa9124d380" providerId="AD" clId="Web-{44BA06F8-6B3D-4027-9C6A-43661473C296}" dt="2020-08-14T16:04:35.457" v="1"/>
        <pc:sldMkLst>
          <pc:docMk/>
          <pc:sldMk cId="1918852872" sldId="279"/>
        </pc:sldMkLst>
      </pc:sldChg>
    </pc:docChg>
  </pc:docChgLst>
  <pc:docChgLst>
    <pc:chgData name="Barbara Lindsay" userId="S::blindsay@cde.ca.gov::f58b8608-a674-4040-9f2a-f7fe56db570d" providerId="AD" clId="Web-{2BFEDF0D-3633-4B96-B249-6685C31CA25B}"/>
    <pc:docChg chg="delSld">
      <pc:chgData name="Barbara Lindsay" userId="S::blindsay@cde.ca.gov::f58b8608-a674-4040-9f2a-f7fe56db570d" providerId="AD" clId="Web-{2BFEDF0D-3633-4B96-B249-6685C31CA25B}" dt="2020-08-13T23:22:09.318" v="1"/>
      <pc:docMkLst>
        <pc:docMk/>
      </pc:docMkLst>
      <pc:sldChg chg="del">
        <pc:chgData name="Barbara Lindsay" userId="S::blindsay@cde.ca.gov::f58b8608-a674-4040-9f2a-f7fe56db570d" providerId="AD" clId="Web-{2BFEDF0D-3633-4B96-B249-6685C31CA25B}" dt="2020-08-13T23:22:00.536" v="0"/>
        <pc:sldMkLst>
          <pc:docMk/>
          <pc:sldMk cId="4274212615" sldId="302"/>
        </pc:sldMkLst>
      </pc:sldChg>
      <pc:sldChg chg="del">
        <pc:chgData name="Barbara Lindsay" userId="S::blindsay@cde.ca.gov::f58b8608-a674-4040-9f2a-f7fe56db570d" providerId="AD" clId="Web-{2BFEDF0D-3633-4B96-B249-6685C31CA25B}" dt="2020-08-13T23:22:09.318" v="1"/>
        <pc:sldMkLst>
          <pc:docMk/>
          <pc:sldMk cId="4031055843" sldId="303"/>
        </pc:sldMkLst>
      </pc:sldChg>
    </pc:docChg>
  </pc:docChgLst>
  <pc:docChgLst>
    <pc:chgData name="Barbara Lindsay" userId="S::blindsay@cde.ca.gov::f58b8608-a674-4040-9f2a-f7fe56db570d" providerId="AD" clId="Web-{6C2FA0E2-CFED-4235-B150-8A1DE83114F8}"/>
    <pc:docChg chg="modSld">
      <pc:chgData name="Barbara Lindsay" userId="S::blindsay@cde.ca.gov::f58b8608-a674-4040-9f2a-f7fe56db570d" providerId="AD" clId="Web-{6C2FA0E2-CFED-4235-B150-8A1DE83114F8}" dt="2020-08-11T22:55:21.273" v="326"/>
      <pc:docMkLst>
        <pc:docMk/>
      </pc:docMkLst>
      <pc:sldChg chg="modNotes">
        <pc:chgData name="Barbara Lindsay" userId="S::blindsay@cde.ca.gov::f58b8608-a674-4040-9f2a-f7fe56db570d" providerId="AD" clId="Web-{6C2FA0E2-CFED-4235-B150-8A1DE83114F8}" dt="2020-08-11T22:43:55.342" v="279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6C2FA0E2-CFED-4235-B150-8A1DE83114F8}" dt="2020-08-11T22:55:21.273" v="326"/>
        <pc:sldMkLst>
          <pc:docMk/>
          <pc:sldMk cId="4172619765" sldId="274"/>
        </pc:sldMkLst>
      </pc:sldChg>
      <pc:sldChg chg="modNotes">
        <pc:chgData name="Barbara Lindsay" userId="S::blindsay@cde.ca.gov::f58b8608-a674-4040-9f2a-f7fe56db570d" providerId="AD" clId="Web-{6C2FA0E2-CFED-4235-B150-8A1DE83114F8}" dt="2020-08-11T22:54:55.865" v="305"/>
        <pc:sldMkLst>
          <pc:docMk/>
          <pc:sldMk cId="2381573952" sldId="276"/>
        </pc:sldMkLst>
      </pc:sldChg>
      <pc:sldChg chg="modNotes">
        <pc:chgData name="Barbara Lindsay" userId="S::blindsay@cde.ca.gov::f58b8608-a674-4040-9f2a-f7fe56db570d" providerId="AD" clId="Web-{6C2FA0E2-CFED-4235-B150-8A1DE83114F8}" dt="2020-08-11T22:55:09.022" v="320"/>
        <pc:sldMkLst>
          <pc:docMk/>
          <pc:sldMk cId="4265466403" sldId="281"/>
        </pc:sldMkLst>
      </pc:sldChg>
    </pc:docChg>
  </pc:docChgLst>
  <pc:docChgLst>
    <pc:chgData name="Barbara Lindsay" userId="S::blindsay@cde.ca.gov::f58b8608-a674-4040-9f2a-f7fe56db570d" providerId="AD" clId="Web-{6746F677-FCA1-4472-BF66-83A079A1887E}"/>
    <pc:docChg chg="modSld">
      <pc:chgData name="Barbara Lindsay" userId="S::blindsay@cde.ca.gov::f58b8608-a674-4040-9f2a-f7fe56db570d" providerId="AD" clId="Web-{6746F677-FCA1-4472-BF66-83A079A1887E}" dt="2020-08-13T16:45:35.195" v="57"/>
      <pc:docMkLst>
        <pc:docMk/>
      </pc:docMkLst>
      <pc:sldChg chg="modNotes">
        <pc:chgData name="Barbara Lindsay" userId="S::blindsay@cde.ca.gov::f58b8608-a674-4040-9f2a-f7fe56db570d" providerId="AD" clId="Web-{6746F677-FCA1-4472-BF66-83A079A1887E}" dt="2020-08-13T16:45:35.195" v="57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6746F677-FCA1-4472-BF66-83A079A1887E}" dt="2020-08-13T16:44:31.692" v="49"/>
        <pc:sldMkLst>
          <pc:docMk/>
          <pc:sldMk cId="4172619765" sldId="274"/>
        </pc:sldMkLst>
      </pc:sldChg>
      <pc:sldChg chg="modSp modNotes">
        <pc:chgData name="Barbara Lindsay" userId="S::blindsay@cde.ca.gov::f58b8608-a674-4040-9f2a-f7fe56db570d" providerId="AD" clId="Web-{6746F677-FCA1-4472-BF66-83A079A1887E}" dt="2020-08-13T16:43:25.891" v="33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746F677-FCA1-4472-BF66-83A079A1887E}" dt="2020-08-13T16:43:25.891" v="33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Barbara Lindsay" userId="S::blindsay@cde.ca.gov::f58b8608-a674-4040-9f2a-f7fe56db570d" providerId="AD" clId="Web-{6746F677-FCA1-4472-BF66-83A079A1887E}" dt="2020-08-13T16:44:16.863" v="47"/>
        <pc:sldMkLst>
          <pc:docMk/>
          <pc:sldMk cId="3158593661" sldId="282"/>
        </pc:sldMkLst>
      </pc:sldChg>
      <pc:sldChg chg="modNotes">
        <pc:chgData name="Barbara Lindsay" userId="S::blindsay@cde.ca.gov::f58b8608-a674-4040-9f2a-f7fe56db570d" providerId="AD" clId="Web-{6746F677-FCA1-4472-BF66-83A079A1887E}" dt="2020-08-13T16:45:14.507" v="56"/>
        <pc:sldMkLst>
          <pc:docMk/>
          <pc:sldMk cId="2442815664" sldId="283"/>
        </pc:sldMkLst>
      </pc:sldChg>
    </pc:docChg>
  </pc:docChgLst>
  <pc:docChgLst>
    <pc:chgData name="Barbara Lindsay" userId="S::blindsay@cde.ca.gov::f58b8608-a674-4040-9f2a-f7fe56db570d" providerId="AD" clId="Web-{59EDAD6B-F722-4B85-8276-0D1D73EF51F2}"/>
    <pc:docChg chg="addSld delSld modSld sldOrd">
      <pc:chgData name="Barbara Lindsay" userId="S::blindsay@cde.ca.gov::f58b8608-a674-4040-9f2a-f7fe56db570d" providerId="AD" clId="Web-{59EDAD6B-F722-4B85-8276-0D1D73EF51F2}" dt="2020-08-13T21:21:10.064" v="119"/>
      <pc:docMkLst>
        <pc:docMk/>
      </pc:docMkLst>
      <pc:sldChg chg="modSp del ord modNotes">
        <pc:chgData name="Barbara Lindsay" userId="S::blindsay@cde.ca.gov::f58b8608-a674-4040-9f2a-f7fe56db570d" providerId="AD" clId="Web-{59EDAD6B-F722-4B85-8276-0D1D73EF51F2}" dt="2020-08-13T21:15:31.010" v="12"/>
        <pc:sldMkLst>
          <pc:docMk/>
          <pc:sldMk cId="183720611" sldId="302"/>
        </pc:sldMkLst>
        <pc:spChg chg="mod">
          <ac:chgData name="Barbara Lindsay" userId="S::blindsay@cde.ca.gov::f58b8608-a674-4040-9f2a-f7fe56db570d" providerId="AD" clId="Web-{59EDAD6B-F722-4B85-8276-0D1D73EF51F2}" dt="2020-08-13T21:15:18.416" v="11" actId="20577"/>
          <ac:spMkLst>
            <pc:docMk/>
            <pc:sldMk cId="183720611" sldId="302"/>
            <ac:spMk id="2" creationId="{79B5B512-7DD1-4D1C-81A5-E635BD2A666B}"/>
          </ac:spMkLst>
        </pc:spChg>
        <pc:spChg chg="mod">
          <ac:chgData name="Barbara Lindsay" userId="S::blindsay@cde.ca.gov::f58b8608-a674-4040-9f2a-f7fe56db570d" providerId="AD" clId="Web-{59EDAD6B-F722-4B85-8276-0D1D73EF51F2}" dt="2020-08-13T21:14:59.790" v="9" actId="20577"/>
          <ac:spMkLst>
            <pc:docMk/>
            <pc:sldMk cId="183720611" sldId="302"/>
            <ac:spMk id="3" creationId="{87A6C8AC-73CA-4A62-BD3F-4D1A9D6BB452}"/>
          </ac:spMkLst>
        </pc:spChg>
      </pc:sldChg>
      <pc:sldChg chg="modSp new ord modNotes">
        <pc:chgData name="Barbara Lindsay" userId="S::blindsay@cde.ca.gov::f58b8608-a674-4040-9f2a-f7fe56db570d" providerId="AD" clId="Web-{59EDAD6B-F722-4B85-8276-0D1D73EF51F2}" dt="2020-08-13T21:17:55.810" v="87"/>
        <pc:sldMkLst>
          <pc:docMk/>
          <pc:sldMk cId="4274212615" sldId="302"/>
        </pc:sldMkLst>
        <pc:spChg chg="mod">
          <ac:chgData name="Barbara Lindsay" userId="S::blindsay@cde.ca.gov::f58b8608-a674-4040-9f2a-f7fe56db570d" providerId="AD" clId="Web-{59EDAD6B-F722-4B85-8276-0D1D73EF51F2}" dt="2020-08-13T21:15:54.526" v="15" actId="20577"/>
          <ac:spMkLst>
            <pc:docMk/>
            <pc:sldMk cId="4274212615" sldId="302"/>
            <ac:spMk id="2" creationId="{D49238B6-5AB2-47ED-95E7-007641BE6002}"/>
          </ac:spMkLst>
        </pc:spChg>
        <pc:spChg chg="mod">
          <ac:chgData name="Barbara Lindsay" userId="S::blindsay@cde.ca.gov::f58b8608-a674-4040-9f2a-f7fe56db570d" providerId="AD" clId="Web-{59EDAD6B-F722-4B85-8276-0D1D73EF51F2}" dt="2020-08-13T21:16:48.949" v="24" actId="20577"/>
          <ac:spMkLst>
            <pc:docMk/>
            <pc:sldMk cId="4274212615" sldId="302"/>
            <ac:spMk id="3" creationId="{F7A23EC3-F52D-4751-8C2E-7E68A4020666}"/>
          </ac:spMkLst>
        </pc:spChg>
      </pc:sldChg>
      <pc:sldChg chg="modSp new ord modNotes">
        <pc:chgData name="Barbara Lindsay" userId="S::blindsay@cde.ca.gov::f58b8608-a674-4040-9f2a-f7fe56db570d" providerId="AD" clId="Web-{59EDAD6B-F722-4B85-8276-0D1D73EF51F2}" dt="2020-08-13T21:21:10.064" v="119"/>
        <pc:sldMkLst>
          <pc:docMk/>
          <pc:sldMk cId="4031055843" sldId="303"/>
        </pc:sldMkLst>
        <pc:spChg chg="mod">
          <ac:chgData name="Barbara Lindsay" userId="S::blindsay@cde.ca.gov::f58b8608-a674-4040-9f2a-f7fe56db570d" providerId="AD" clId="Web-{59EDAD6B-F722-4B85-8276-0D1D73EF51F2}" dt="2020-08-13T21:18:19.904" v="97" actId="20577"/>
          <ac:spMkLst>
            <pc:docMk/>
            <pc:sldMk cId="4031055843" sldId="303"/>
            <ac:spMk id="2" creationId="{ACADD8A9-8523-48F5-A036-705AAB8E95E8}"/>
          </ac:spMkLst>
        </pc:spChg>
        <pc:spChg chg="mod">
          <ac:chgData name="Barbara Lindsay" userId="S::blindsay@cde.ca.gov::f58b8608-a674-4040-9f2a-f7fe56db570d" providerId="AD" clId="Web-{59EDAD6B-F722-4B85-8276-0D1D73EF51F2}" dt="2020-08-13T21:20:06.047" v="108" actId="20577"/>
          <ac:spMkLst>
            <pc:docMk/>
            <pc:sldMk cId="4031055843" sldId="303"/>
            <ac:spMk id="3" creationId="{7435A0C7-7278-4CC8-8271-8F32370DEE95}"/>
          </ac:spMkLst>
        </pc:spChg>
      </pc:sldChg>
    </pc:docChg>
  </pc:docChgLst>
  <pc:docChgLst>
    <pc:chgData name="Alana Andrade" userId="S::aandrade@cde.ca.gov::d336b2b8-3478-4328-8ca2-dbdae80dba75" providerId="AD" clId="Web-{80871996-BB3D-4FF7-89F4-9ADD0897E49C}"/>
    <pc:docChg chg="modSld">
      <pc:chgData name="Alana Andrade" userId="S::aandrade@cde.ca.gov::d336b2b8-3478-4328-8ca2-dbdae80dba75" providerId="AD" clId="Web-{80871996-BB3D-4FF7-89F4-9ADD0897E49C}" dt="2020-08-14T15:45:44.229" v="542"/>
      <pc:docMkLst>
        <pc:docMk/>
      </pc:docMkLst>
      <pc:sldChg chg="modNotes">
        <pc:chgData name="Alana Andrade" userId="S::aandrade@cde.ca.gov::d336b2b8-3478-4328-8ca2-dbdae80dba75" providerId="AD" clId="Web-{80871996-BB3D-4FF7-89F4-9ADD0897E49C}" dt="2020-08-14T15:45:44.229" v="542"/>
        <pc:sldMkLst>
          <pc:docMk/>
          <pc:sldMk cId="3158593661" sldId="282"/>
        </pc:sldMkLst>
      </pc:sldChg>
    </pc:docChg>
  </pc:docChgLst>
  <pc:docChgLst>
    <pc:chgData name="Eric Dunk" userId="S::edunk@cde.ca.gov::f740d23c-4660-4899-b5d9-25b5387e26f8" providerId="AD" clId="Web-{1F57A73B-D0F2-4045-9DE2-F886C72BEAB0}"/>
    <pc:docChg chg="modSld">
      <pc:chgData name="Eric Dunk" userId="S::edunk@cde.ca.gov::f740d23c-4660-4899-b5d9-25b5387e26f8" providerId="AD" clId="Web-{1F57A73B-D0F2-4045-9DE2-F886C72BEAB0}" dt="2020-08-12T17:25:10.084" v="15" actId="20577"/>
      <pc:docMkLst>
        <pc:docMk/>
      </pc:docMkLst>
      <pc:sldChg chg="modSp">
        <pc:chgData name="Eric Dunk" userId="S::edunk@cde.ca.gov::f740d23c-4660-4899-b5d9-25b5387e26f8" providerId="AD" clId="Web-{1F57A73B-D0F2-4045-9DE2-F886C72BEAB0}" dt="2020-08-12T17:21:41.307" v="2" actId="20577"/>
        <pc:sldMkLst>
          <pc:docMk/>
          <pc:sldMk cId="2788024163" sldId="286"/>
        </pc:sldMkLst>
        <pc:spChg chg="mod">
          <ac:chgData name="Eric Dunk" userId="S::edunk@cde.ca.gov::f740d23c-4660-4899-b5d9-25b5387e26f8" providerId="AD" clId="Web-{1F57A73B-D0F2-4045-9DE2-F886C72BEAB0}" dt="2020-08-12T17:21:41.307" v="2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1F57A73B-D0F2-4045-9DE2-F886C72BEAB0}" dt="2020-08-12T17:25:10.084" v="15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1F57A73B-D0F2-4045-9DE2-F886C72BEAB0}" dt="2020-08-12T17:25:10.084" v="1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1F57A73B-D0F2-4045-9DE2-F886C72BEAB0}" dt="2020-08-12T17:22:48.467" v="8" actId="20577"/>
        <pc:sldMkLst>
          <pc:docMk/>
          <pc:sldMk cId="1665830943" sldId="293"/>
        </pc:sldMkLst>
        <pc:spChg chg="mod">
          <ac:chgData name="Eric Dunk" userId="S::edunk@cde.ca.gov::f740d23c-4660-4899-b5d9-25b5387e26f8" providerId="AD" clId="Web-{1F57A73B-D0F2-4045-9DE2-F886C72BEAB0}" dt="2020-08-12T17:22:48.467" v="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05727D91-8FCB-41CB-B5F6-CB7A5E68E67F}"/>
    <pc:docChg chg="modSld">
      <pc:chgData name="Barbara Lindsay" userId="S::blindsay@cde.ca.gov::f58b8608-a674-4040-9f2a-f7fe56db570d" providerId="AD" clId="Web-{05727D91-8FCB-41CB-B5F6-CB7A5E68E67F}" dt="2020-08-12T22:28:21.502" v="231" actId="20577"/>
      <pc:docMkLst>
        <pc:docMk/>
      </pc:docMkLst>
      <pc:sldChg chg="modNotes">
        <pc:chgData name="Barbara Lindsay" userId="S::blindsay@cde.ca.gov::f58b8608-a674-4040-9f2a-f7fe56db570d" providerId="AD" clId="Web-{05727D91-8FCB-41CB-B5F6-CB7A5E68E67F}" dt="2020-08-12T22:21:17.820" v="194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05727D91-8FCB-41CB-B5F6-CB7A5E68E67F}" dt="2020-08-12T22:24:55.700" v="225"/>
        <pc:sldMkLst>
          <pc:docMk/>
          <pc:sldMk cId="4265466403" sldId="281"/>
        </pc:sldMkLst>
      </pc:sldChg>
      <pc:sldChg chg="modSp modNotes">
        <pc:chgData name="Barbara Lindsay" userId="S::blindsay@cde.ca.gov::f58b8608-a674-4040-9f2a-f7fe56db570d" providerId="AD" clId="Web-{05727D91-8FCB-41CB-B5F6-CB7A5E68E67F}" dt="2020-08-12T22:27:21.954" v="230"/>
        <pc:sldMkLst>
          <pc:docMk/>
          <pc:sldMk cId="4132401136" sldId="292"/>
        </pc:sldMkLst>
        <pc:spChg chg="mod">
          <ac:chgData name="Barbara Lindsay" userId="S::blindsay@cde.ca.gov::f58b8608-a674-4040-9f2a-f7fe56db570d" providerId="AD" clId="Web-{05727D91-8FCB-41CB-B5F6-CB7A5E68E67F}" dt="2020-08-12T22:26:37.984" v="227" actId="20577"/>
          <ac:spMkLst>
            <pc:docMk/>
            <pc:sldMk cId="4132401136" sldId="292"/>
            <ac:spMk id="3" creationId="{CBA27012-9EC1-45C2-8A4A-6E66BF7102A1}"/>
          </ac:spMkLst>
        </pc:spChg>
      </pc:sldChg>
      <pc:sldChg chg="modSp">
        <pc:chgData name="Barbara Lindsay" userId="S::blindsay@cde.ca.gov::f58b8608-a674-4040-9f2a-f7fe56db570d" providerId="AD" clId="Web-{05727D91-8FCB-41CB-B5F6-CB7A5E68E67F}" dt="2020-08-12T22:28:21.502" v="231" actId="20577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05727D91-8FCB-41CB-B5F6-CB7A5E68E67F}" dt="2020-08-12T22:28:21.502" v="231" actId="20577"/>
          <ac:spMkLst>
            <pc:docMk/>
            <pc:sldMk cId="1958416261" sldId="300"/>
            <ac:spMk id="3" creationId="{F5F19702-4D28-4873-88CC-96D08AF5D36B}"/>
          </ac:spMkLst>
        </pc:spChg>
      </pc:sldChg>
    </pc:docChg>
  </pc:docChgLst>
  <pc:docChgLst>
    <pc:chgData name="Barbara Lindsay" userId="S::blindsay@cde.ca.gov::f58b8608-a674-4040-9f2a-f7fe56db570d" providerId="AD" clId="Web-{541BA976-A60C-4593-ACAD-370413A9DB39}"/>
    <pc:docChg chg="modSld">
      <pc:chgData name="Barbara Lindsay" userId="S::blindsay@cde.ca.gov::f58b8608-a674-4040-9f2a-f7fe56db570d" providerId="AD" clId="Web-{541BA976-A60C-4593-ACAD-370413A9DB39}" dt="2020-08-12T21:14:29.181" v="18" actId="20577"/>
      <pc:docMkLst>
        <pc:docMk/>
      </pc:docMkLst>
      <pc:sldChg chg="modNotes">
        <pc:chgData name="Barbara Lindsay" userId="S::blindsay@cde.ca.gov::f58b8608-a674-4040-9f2a-f7fe56db570d" providerId="AD" clId="Web-{541BA976-A60C-4593-ACAD-370413A9DB39}" dt="2020-08-12T21:07:28.874" v="6"/>
        <pc:sldMkLst>
          <pc:docMk/>
          <pc:sldMk cId="2035654180" sldId="272"/>
        </pc:sldMkLst>
      </pc:sldChg>
      <pc:sldChg chg="modSp">
        <pc:chgData name="Barbara Lindsay" userId="S::blindsay@cde.ca.gov::f58b8608-a674-4040-9f2a-f7fe56db570d" providerId="AD" clId="Web-{541BA976-A60C-4593-ACAD-370413A9DB39}" dt="2020-08-12T21:13:45.539" v="10" actId="20577"/>
        <pc:sldMkLst>
          <pc:docMk/>
          <pc:sldMk cId="3628615929" sldId="287"/>
        </pc:sldMkLst>
        <pc:spChg chg="mod">
          <ac:chgData name="Barbara Lindsay" userId="S::blindsay@cde.ca.gov::f58b8608-a674-4040-9f2a-f7fe56db570d" providerId="AD" clId="Web-{541BA976-A60C-4593-ACAD-370413A9DB39}" dt="2020-08-12T21:13:45.539" v="10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3:52.211" v="12" actId="20577"/>
        <pc:sldMkLst>
          <pc:docMk/>
          <pc:sldMk cId="2288245910" sldId="288"/>
        </pc:sldMkLst>
        <pc:spChg chg="mod">
          <ac:chgData name="Barbara Lindsay" userId="S::blindsay@cde.ca.gov::f58b8608-a674-4040-9f2a-f7fe56db570d" providerId="AD" clId="Web-{541BA976-A60C-4593-ACAD-370413A9DB39}" dt="2020-08-12T21:13:52.211" v="12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02.696" v="14" actId="20577"/>
        <pc:sldMkLst>
          <pc:docMk/>
          <pc:sldMk cId="609539575" sldId="289"/>
        </pc:sldMkLst>
        <pc:spChg chg="mod">
          <ac:chgData name="Barbara Lindsay" userId="S::blindsay@cde.ca.gov::f58b8608-a674-4040-9f2a-f7fe56db570d" providerId="AD" clId="Web-{541BA976-A60C-4593-ACAD-370413A9DB39}" dt="2020-08-12T21:14:02.696" v="14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13.540" v="16" actId="20577"/>
        <pc:sldMkLst>
          <pc:docMk/>
          <pc:sldMk cId="2696429126" sldId="290"/>
        </pc:sldMkLst>
        <pc:spChg chg="mod">
          <ac:chgData name="Barbara Lindsay" userId="S::blindsay@cde.ca.gov::f58b8608-a674-4040-9f2a-f7fe56db570d" providerId="AD" clId="Web-{541BA976-A60C-4593-ACAD-370413A9DB39}" dt="2020-08-12T21:14:13.540" v="1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3:37.883" v="8" actId="20577"/>
        <pc:sldMkLst>
          <pc:docMk/>
          <pc:sldMk cId="1665830943" sldId="293"/>
        </pc:sldMkLst>
        <pc:spChg chg="mod">
          <ac:chgData name="Barbara Lindsay" userId="S::blindsay@cde.ca.gov::f58b8608-a674-4040-9f2a-f7fe56db570d" providerId="AD" clId="Web-{541BA976-A60C-4593-ACAD-370413A9DB39}" dt="2020-08-12T21:13:37.883" v="8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541BA976-A60C-4593-ACAD-370413A9DB39}" dt="2020-08-12T21:14:29.181" v="18" actId="20577"/>
        <pc:sldMkLst>
          <pc:docMk/>
          <pc:sldMk cId="2879948138" sldId="295"/>
        </pc:sldMkLst>
        <pc:spChg chg="mod">
          <ac:chgData name="Barbara Lindsay" userId="S::blindsay@cde.ca.gov::f58b8608-a674-4040-9f2a-f7fe56db570d" providerId="AD" clId="Web-{541BA976-A60C-4593-ACAD-370413A9DB39}" dt="2020-08-12T21:14:29.181" v="18" actId="20577"/>
          <ac:spMkLst>
            <pc:docMk/>
            <pc:sldMk cId="2879948138" sldId="295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15B0395F-97C3-476E-A80E-9BF947B5F9BA}"/>
    <pc:docChg chg="modSld">
      <pc:chgData name="Barbara Lindsay" userId="S::blindsay@cde.ca.gov::f58b8608-a674-4040-9f2a-f7fe56db570d" providerId="AD" clId="Web-{15B0395F-97C3-476E-A80E-9BF947B5F9BA}" dt="2020-08-11T19:11:34.434" v="269" actId="20577"/>
      <pc:docMkLst>
        <pc:docMk/>
      </pc:docMkLst>
      <pc:sldChg chg="modSp modNotes">
        <pc:chgData name="Barbara Lindsay" userId="S::blindsay@cde.ca.gov::f58b8608-a674-4040-9f2a-f7fe56db570d" providerId="AD" clId="Web-{15B0395F-97C3-476E-A80E-9BF947B5F9BA}" dt="2020-08-11T18:00:41.318" v="10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15B0395F-97C3-476E-A80E-9BF947B5F9BA}" dt="2020-08-11T18:00:16.661" v="0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modNotes">
        <pc:chgData name="Barbara Lindsay" userId="S::blindsay@cde.ca.gov::f58b8608-a674-4040-9f2a-f7fe56db570d" providerId="AD" clId="Web-{15B0395F-97C3-476E-A80E-9BF947B5F9BA}" dt="2020-08-11T18:21:45.942" v="62"/>
        <pc:sldMkLst>
          <pc:docMk/>
          <pc:sldMk cId="3158593661" sldId="282"/>
        </pc:sldMkLst>
      </pc:sldChg>
      <pc:sldChg chg="modSp">
        <pc:chgData name="Barbara Lindsay" userId="S::blindsay@cde.ca.gov::f58b8608-a674-4040-9f2a-f7fe56db570d" providerId="AD" clId="Web-{15B0395F-97C3-476E-A80E-9BF947B5F9BA}" dt="2020-08-11T19:11:34.434" v="269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15B0395F-97C3-476E-A80E-9BF947B5F9BA}" dt="2020-08-11T19:11:34.434" v="269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Rosanne Pitz" userId="S::rpitz@cde.ca.gov::88625356-a6a5-4632-a3bf-7d29c8f84f38" providerId="AD" clId="Web-{AD491E8B-AB29-4AEB-8FDC-2F7FD12BE60A}"/>
    <pc:docChg chg="modSld">
      <pc:chgData name="Rosanne Pitz" userId="S::rpitz@cde.ca.gov::88625356-a6a5-4632-a3bf-7d29c8f84f38" providerId="AD" clId="Web-{AD491E8B-AB29-4AEB-8FDC-2F7FD12BE60A}" dt="2020-08-13T00:22:35.796" v="4"/>
      <pc:docMkLst>
        <pc:docMk/>
      </pc:docMkLst>
      <pc:sldChg chg="modNotes">
        <pc:chgData name="Rosanne Pitz" userId="S::rpitz@cde.ca.gov::88625356-a6a5-4632-a3bf-7d29c8f84f38" providerId="AD" clId="Web-{AD491E8B-AB29-4AEB-8FDC-2F7FD12BE60A}" dt="2020-08-13T00:22:35.796" v="4"/>
        <pc:sldMkLst>
          <pc:docMk/>
          <pc:sldMk cId="4172619765" sldId="274"/>
        </pc:sldMkLst>
      </pc:sldChg>
    </pc:docChg>
  </pc:docChgLst>
  <pc:docChgLst>
    <pc:chgData name="Rosanne Pitz" userId="S::rpitz@cde.ca.gov::88625356-a6a5-4632-a3bf-7d29c8f84f38" providerId="AD" clId="Web-{B774D7F6-AAFB-4549-856D-F42B6BF12881}"/>
    <pc:docChg chg="modSld">
      <pc:chgData name="Rosanne Pitz" userId="S::rpitz@cde.ca.gov::88625356-a6a5-4632-a3bf-7d29c8f84f38" providerId="AD" clId="Web-{B774D7F6-AAFB-4549-856D-F42B6BF12881}" dt="2020-08-14T00:49:54.344" v="35" actId="1076"/>
      <pc:docMkLst>
        <pc:docMk/>
      </pc:docMkLst>
      <pc:sldChg chg="modSp">
        <pc:chgData name="Rosanne Pitz" userId="S::rpitz@cde.ca.gov::88625356-a6a5-4632-a3bf-7d29c8f84f38" providerId="AD" clId="Web-{B774D7F6-AAFB-4549-856D-F42B6BF12881}" dt="2020-08-14T00:49:54.344" v="35" actId="1076"/>
        <pc:sldMkLst>
          <pc:docMk/>
          <pc:sldMk cId="1958416261" sldId="300"/>
        </pc:sldMkLst>
        <pc:spChg chg="mod">
          <ac:chgData name="Rosanne Pitz" userId="S::rpitz@cde.ca.gov::88625356-a6a5-4632-a3bf-7d29c8f84f38" providerId="AD" clId="Web-{B774D7F6-AAFB-4549-856D-F42B6BF12881}" dt="2020-08-14T00:49:37.531" v="32" actId="1076"/>
          <ac:spMkLst>
            <pc:docMk/>
            <pc:sldMk cId="1958416261" sldId="300"/>
            <ac:spMk id="2" creationId="{B6994D6B-03BA-4E2E-A855-33EA7FABB901}"/>
          </ac:spMkLst>
        </pc:spChg>
        <pc:spChg chg="mod">
          <ac:chgData name="Rosanne Pitz" userId="S::rpitz@cde.ca.gov::88625356-a6a5-4632-a3bf-7d29c8f84f38" providerId="AD" clId="Web-{B774D7F6-AAFB-4549-856D-F42B6BF12881}" dt="2020-08-14T00:49:54.344" v="35" actId="1076"/>
          <ac:spMkLst>
            <pc:docMk/>
            <pc:sldMk cId="1958416261" sldId="300"/>
            <ac:spMk id="5" creationId="{025FA809-66DA-41DD-915E-E73864703724}"/>
          </ac:spMkLst>
        </pc:spChg>
        <pc:picChg chg="mod">
          <ac:chgData name="Rosanne Pitz" userId="S::rpitz@cde.ca.gov::88625356-a6a5-4632-a3bf-7d29c8f84f38" providerId="AD" clId="Web-{B774D7F6-AAFB-4549-856D-F42B6BF12881}" dt="2020-08-14T00:49:39.781" v="33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Eric Dunk" userId="S::edunk@cde.ca.gov::f740d23c-4660-4899-b5d9-25b5387e26f8" providerId="AD" clId="Web-{5F8A8C7A-5177-1942-5F31-9D3969040FAB}"/>
    <pc:docChg chg="modSld">
      <pc:chgData name="Eric Dunk" userId="S::edunk@cde.ca.gov::f740d23c-4660-4899-b5d9-25b5387e26f8" providerId="AD" clId="Web-{5F8A8C7A-5177-1942-5F31-9D3969040FAB}" dt="2020-08-10T23:11:28.491" v="103"/>
      <pc:docMkLst>
        <pc:docMk/>
      </pc:docMkLst>
      <pc:sldChg chg="modNotes">
        <pc:chgData name="Eric Dunk" userId="S::edunk@cde.ca.gov::f740d23c-4660-4899-b5d9-25b5387e26f8" providerId="AD" clId="Web-{5F8A8C7A-5177-1942-5F31-9D3969040FAB}" dt="2020-08-10T23:11:28.491" v="103"/>
        <pc:sldMkLst>
          <pc:docMk/>
          <pc:sldMk cId="2381573952" sldId="276"/>
        </pc:sldMkLst>
      </pc:sldChg>
    </pc:docChg>
  </pc:docChgLst>
  <pc:docChgLst>
    <pc:chgData name="Barbara Lindsay" userId="S::blindsay@cde.ca.gov::f58b8608-a674-4040-9f2a-f7fe56db570d" providerId="AD" clId="Web-{DCDFAC4F-0374-482E-B987-55EE7BE993FC}"/>
    <pc:docChg chg="modSld">
      <pc:chgData name="Barbara Lindsay" userId="S::blindsay@cde.ca.gov::f58b8608-a674-4040-9f2a-f7fe56db570d" providerId="AD" clId="Web-{DCDFAC4F-0374-482E-B987-55EE7BE993FC}" dt="2020-08-13T20:21:28.859" v="3"/>
      <pc:docMkLst>
        <pc:docMk/>
      </pc:docMkLst>
      <pc:sldChg chg="modNotes">
        <pc:chgData name="Barbara Lindsay" userId="S::blindsay@cde.ca.gov::f58b8608-a674-4040-9f2a-f7fe56db570d" providerId="AD" clId="Web-{DCDFAC4F-0374-482E-B987-55EE7BE993FC}" dt="2020-08-13T20:21:28.859" v="3"/>
        <pc:sldMkLst>
          <pc:docMk/>
          <pc:sldMk cId="2381573952" sldId="276"/>
        </pc:sldMkLst>
      </pc:sldChg>
    </pc:docChg>
  </pc:docChgLst>
  <pc:docChgLst>
    <pc:chgData name="Alana Andrade" userId="S::aandrade@cde.ca.gov::d336b2b8-3478-4328-8ca2-dbdae80dba75" providerId="AD" clId="Web-{CBF1F729-4054-51CA-A6A1-772310C2EB21}"/>
    <pc:docChg chg="addSld delSld modSld">
      <pc:chgData name="Alana Andrade" userId="S::aandrade@cde.ca.gov::d336b2b8-3478-4328-8ca2-dbdae80dba75" providerId="AD" clId="Web-{CBF1F729-4054-51CA-A6A1-772310C2EB21}" dt="2020-08-12T00:24:16.066" v="712" actId="20577"/>
      <pc:docMkLst>
        <pc:docMk/>
      </pc:docMkLst>
      <pc:sldChg chg="addSp delSp modSp">
        <pc:chgData name="Alana Andrade" userId="S::aandrade@cde.ca.gov::d336b2b8-3478-4328-8ca2-dbdae80dba75" providerId="AD" clId="Web-{CBF1F729-4054-51CA-A6A1-772310C2EB21}" dt="2020-08-11T22:23:21.103" v="104" actId="1076"/>
        <pc:sldMkLst>
          <pc:docMk/>
          <pc:sldMk cId="2035654180" sldId="272"/>
        </pc:sldMkLst>
        <pc:spChg chg="mod">
          <ac:chgData name="Alana Andrade" userId="S::aandrade@cde.ca.gov::d336b2b8-3478-4328-8ca2-dbdae80dba75" providerId="AD" clId="Web-{CBF1F729-4054-51CA-A6A1-772310C2EB21}" dt="2020-08-11T22:06:31.220" v="11" actId="1076"/>
          <ac:spMkLst>
            <pc:docMk/>
            <pc:sldMk cId="2035654180" sldId="272"/>
            <ac:spMk id="3" creationId="{00000000-0000-0000-0000-000000000000}"/>
          </ac:spMkLst>
        </pc:spChg>
        <pc:spChg chg="add mod">
          <ac:chgData name="Alana Andrade" userId="S::aandrade@cde.ca.gov::d336b2b8-3478-4328-8ca2-dbdae80dba75" providerId="AD" clId="Web-{CBF1F729-4054-51CA-A6A1-772310C2EB21}" dt="2020-08-11T22:23:21.103" v="104" actId="1076"/>
          <ac:spMkLst>
            <pc:docMk/>
            <pc:sldMk cId="2035654180" sldId="272"/>
            <ac:spMk id="7" creationId="{F4632103-3336-461D-9CFE-B34861ADB07A}"/>
          </ac:spMkLst>
        </pc:spChg>
        <pc:picChg chg="add del mod">
          <ac:chgData name="Alana Andrade" userId="S::aandrade@cde.ca.gov::d336b2b8-3478-4328-8ca2-dbdae80dba75" providerId="AD" clId="Web-{CBF1F729-4054-51CA-A6A1-772310C2EB21}" dt="2020-08-11T22:22:02.679" v="45"/>
          <ac:picMkLst>
            <pc:docMk/>
            <pc:sldMk cId="2035654180" sldId="272"/>
            <ac:picMk id="4" creationId="{8727DB44-5826-413C-A825-5B551A7A7D6E}"/>
          </ac:picMkLst>
        </pc:picChg>
        <pc:picChg chg="add mod">
          <ac:chgData name="Alana Andrade" userId="S::aandrade@cde.ca.gov::d336b2b8-3478-4328-8ca2-dbdae80dba75" providerId="AD" clId="Web-{CBF1F729-4054-51CA-A6A1-772310C2EB21}" dt="2020-08-11T22:23:17.228" v="103" actId="1076"/>
          <ac:picMkLst>
            <pc:docMk/>
            <pc:sldMk cId="2035654180" sldId="272"/>
            <ac:picMk id="6" creationId="{F307CB1F-F457-4BBD-83CF-1E978B9DE18D}"/>
          </ac:picMkLst>
        </pc:picChg>
      </pc:sldChg>
      <pc:sldChg chg="modSp">
        <pc:chgData name="Alana Andrade" userId="S::aandrade@cde.ca.gov::d336b2b8-3478-4328-8ca2-dbdae80dba75" providerId="AD" clId="Web-{CBF1F729-4054-51CA-A6A1-772310C2EB21}" dt="2020-08-11T23:56:08.059" v="239" actId="20577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CBF1F729-4054-51CA-A6A1-772310C2EB21}" dt="2020-08-11T23:56:08.059" v="239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12:53.410" v="585" actId="20577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CBF1F729-4054-51CA-A6A1-772310C2EB21}" dt="2020-08-12T00:12:53.410" v="585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01:53.192" v="397" actId="20577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CBF1F729-4054-51CA-A6A1-772310C2EB21}" dt="2020-08-12T00:01:53.192" v="397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15:30.023" v="657" actId="20577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CBF1F729-4054-51CA-A6A1-772310C2EB21}" dt="2020-08-12T00:15:30.023" v="657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04:46.727" v="456" actId="20577"/>
        <pc:sldMkLst>
          <pc:docMk/>
          <pc:sldMk cId="2696429126" sldId="290"/>
        </pc:sldMkLst>
        <pc:spChg chg="mod">
          <ac:chgData name="Alana Andrade" userId="S::aandrade@cde.ca.gov::d336b2b8-3478-4328-8ca2-dbdae80dba75" providerId="AD" clId="Web-{CBF1F729-4054-51CA-A6A1-772310C2EB21}" dt="2020-08-12T00:04:46.727" v="45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CBF1F729-4054-51CA-A6A1-772310C2EB21}" dt="2020-08-12T00:22:25.470" v="663" actId="20577"/>
        <pc:sldMkLst>
          <pc:docMk/>
          <pc:sldMk cId="568583634" sldId="291"/>
        </pc:sldMkLst>
        <pc:spChg chg="mod">
          <ac:chgData name="Alana Andrade" userId="S::aandrade@cde.ca.gov::d336b2b8-3478-4328-8ca2-dbdae80dba75" providerId="AD" clId="Web-{CBF1F729-4054-51CA-A6A1-772310C2EB21}" dt="2020-08-12T00:22:25.470" v="66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1T23:56:34.700" v="254" actId="20577"/>
        <pc:sldMkLst>
          <pc:docMk/>
          <pc:sldMk cId="1665830943" sldId="293"/>
        </pc:sldMkLst>
        <pc:spChg chg="mod">
          <ac:chgData name="Alana Andrade" userId="S::aandrade@cde.ca.gov::d336b2b8-3478-4328-8ca2-dbdae80dba75" providerId="AD" clId="Web-{CBF1F729-4054-51CA-A6A1-772310C2EB21}" dt="2020-08-11T23:56:34.700" v="254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2T00:24:16.066" v="712" actId="20577"/>
        <pc:sldMkLst>
          <pc:docMk/>
          <pc:sldMk cId="3323796257" sldId="294"/>
        </pc:sldMkLst>
        <pc:spChg chg="mod">
          <ac:chgData name="Alana Andrade" userId="S::aandrade@cde.ca.gov::d336b2b8-3478-4328-8ca2-dbdae80dba75" providerId="AD" clId="Web-{CBF1F729-4054-51CA-A6A1-772310C2EB21}" dt="2020-08-12T00:24:16.066" v="712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CBF1F729-4054-51CA-A6A1-772310C2EB21}" dt="2020-08-12T00:06:15.339" v="497" actId="20577"/>
        <pc:sldMkLst>
          <pc:docMk/>
          <pc:sldMk cId="2879948138" sldId="295"/>
        </pc:sldMkLst>
        <pc:spChg chg="mod">
          <ac:chgData name="Alana Andrade" userId="S::aandrade@cde.ca.gov::d336b2b8-3478-4328-8ca2-dbdae80dba75" providerId="AD" clId="Web-{CBF1F729-4054-51CA-A6A1-772310C2EB21}" dt="2020-08-12T00:06:15.339" v="497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 add del replId">
        <pc:chgData name="Alana Andrade" userId="S::aandrade@cde.ca.gov::d336b2b8-3478-4328-8ca2-dbdae80dba75" providerId="AD" clId="Web-{CBF1F729-4054-51CA-A6A1-772310C2EB21}" dt="2020-08-12T00:09:58.828" v="517"/>
        <pc:sldMkLst>
          <pc:docMk/>
          <pc:sldMk cId="1416908056" sldId="296"/>
        </pc:sldMkLst>
        <pc:spChg chg="mod">
          <ac:chgData name="Alana Andrade" userId="S::aandrade@cde.ca.gov::d336b2b8-3478-4328-8ca2-dbdae80dba75" providerId="AD" clId="Web-{CBF1F729-4054-51CA-A6A1-772310C2EB21}" dt="2020-08-12T00:09:53.625" v="516" actId="20577"/>
          <ac:spMkLst>
            <pc:docMk/>
            <pc:sldMk cId="1416908056" sldId="296"/>
            <ac:spMk id="3" creationId="{D1D5CBD9-4042-498A-8579-350304096622}"/>
          </ac:spMkLst>
        </pc:spChg>
      </pc:sldChg>
    </pc:docChg>
  </pc:docChgLst>
  <pc:docChgLst>
    <pc:chgData name="Eric Dunk" userId="S::edunk@cde.ca.gov::f740d23c-4660-4899-b5d9-25b5387e26f8" providerId="AD" clId="Web-{13FF1AC4-1B6C-4312-8C54-F35552E2BE26}"/>
    <pc:docChg chg="modSld">
      <pc:chgData name="Eric Dunk" userId="S::edunk@cde.ca.gov::f740d23c-4660-4899-b5d9-25b5387e26f8" providerId="AD" clId="Web-{13FF1AC4-1B6C-4312-8C54-F35552E2BE26}" dt="2020-08-12T18:24:35.423" v="349"/>
      <pc:docMkLst>
        <pc:docMk/>
      </pc:docMkLst>
      <pc:sldChg chg="modSp modNotes">
        <pc:chgData name="Eric Dunk" userId="S::edunk@cde.ca.gov::f740d23c-4660-4899-b5d9-25b5387e26f8" providerId="AD" clId="Web-{13FF1AC4-1B6C-4312-8C54-F35552E2BE26}" dt="2020-08-12T18:24:35.423" v="349"/>
        <pc:sldMkLst>
          <pc:docMk/>
          <pc:sldMk cId="4132401136" sldId="292"/>
        </pc:sldMkLst>
        <pc:spChg chg="mod">
          <ac:chgData name="Eric Dunk" userId="S::edunk@cde.ca.gov::f740d23c-4660-4899-b5d9-25b5387e26f8" providerId="AD" clId="Web-{13FF1AC4-1B6C-4312-8C54-F35552E2BE26}" dt="2020-08-12T18:17:22.633" v="154" actId="20577"/>
          <ac:spMkLst>
            <pc:docMk/>
            <pc:sldMk cId="4132401136" sldId="292"/>
            <ac:spMk id="3" creationId="{CBA27012-9EC1-45C2-8A4A-6E66BF7102A1}"/>
          </ac:spMkLst>
        </pc:spChg>
      </pc:sldChg>
    </pc:docChg>
  </pc:docChgLst>
  <pc:docChgLst>
    <pc:chgData name="Rosanne Pitz" userId="S::rpitz@cde.ca.gov::88625356-a6a5-4632-a3bf-7d29c8f84f38" providerId="AD" clId="Web-{F2E9E29D-4081-44CA-ADDD-E3FA9E335E81}"/>
    <pc:docChg chg="addSld modSld">
      <pc:chgData name="Rosanne Pitz" userId="S::rpitz@cde.ca.gov::88625356-a6a5-4632-a3bf-7d29c8f84f38" providerId="AD" clId="Web-{F2E9E29D-4081-44CA-ADDD-E3FA9E335E81}" dt="2020-08-10T02:30:02.394" v="2" actId="20577"/>
      <pc:docMkLst>
        <pc:docMk/>
      </pc:docMkLst>
      <pc:sldChg chg="modSp">
        <pc:chgData name="Rosanne Pitz" userId="S::rpitz@cde.ca.gov::88625356-a6a5-4632-a3bf-7d29c8f84f38" providerId="AD" clId="Web-{F2E9E29D-4081-44CA-ADDD-E3FA9E335E81}" dt="2020-08-10T02:30:02.394" v="2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F2E9E29D-4081-44CA-ADDD-E3FA9E335E81}" dt="2020-08-10T02:30:02.394" v="2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new">
        <pc:chgData name="Rosanne Pitz" userId="S::rpitz@cde.ca.gov::88625356-a6a5-4632-a3bf-7d29c8f84f38" providerId="AD" clId="Web-{F2E9E29D-4081-44CA-ADDD-E3FA9E335E81}" dt="2020-08-10T02:26:41.171" v="0"/>
        <pc:sldMkLst>
          <pc:docMk/>
          <pc:sldMk cId="929452342" sldId="278"/>
        </pc:sldMkLst>
      </pc:sldChg>
      <pc:sldChg chg="new">
        <pc:chgData name="Rosanne Pitz" userId="S::rpitz@cde.ca.gov::88625356-a6a5-4632-a3bf-7d29c8f84f38" providerId="AD" clId="Web-{F2E9E29D-4081-44CA-ADDD-E3FA9E335E81}" dt="2020-08-10T02:30:02.316" v="1"/>
        <pc:sldMkLst>
          <pc:docMk/>
          <pc:sldMk cId="1918852872" sldId="279"/>
        </pc:sldMkLst>
      </pc:sldChg>
    </pc:docChg>
  </pc:docChgLst>
  <pc:docChgLst>
    <pc:chgData name="Eric Dunk" userId="S::edunk@cde.ca.gov::f740d23c-4660-4899-b5d9-25b5387e26f8" providerId="AD" clId="Web-{06453F5B-3AB6-4372-B36B-19075D27DF4A}"/>
    <pc:docChg chg="modSld">
      <pc:chgData name="Eric Dunk" userId="S::edunk@cde.ca.gov::f740d23c-4660-4899-b5d9-25b5387e26f8" providerId="AD" clId="Web-{06453F5B-3AB6-4372-B36B-19075D27DF4A}" dt="2020-08-12T17:29:50.549" v="4" actId="20577"/>
      <pc:docMkLst>
        <pc:docMk/>
      </pc:docMkLst>
      <pc:sldChg chg="modSp">
        <pc:chgData name="Eric Dunk" userId="S::edunk@cde.ca.gov::f740d23c-4660-4899-b5d9-25b5387e26f8" providerId="AD" clId="Web-{06453F5B-3AB6-4372-B36B-19075D27DF4A}" dt="2020-08-12T17:29:50.549" v="4" actId="20577"/>
        <pc:sldMkLst>
          <pc:docMk/>
          <pc:sldMk cId="1394076083" sldId="273"/>
        </pc:sldMkLst>
        <pc:spChg chg="mod">
          <ac:chgData name="Eric Dunk" userId="S::edunk@cde.ca.gov::f740d23c-4660-4899-b5d9-25b5387e26f8" providerId="AD" clId="Web-{06453F5B-3AB6-4372-B36B-19075D27DF4A}" dt="2020-08-12T17:29:50.549" v="4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Eric Dunk" userId="S::edunk@cde.ca.gov::f740d23c-4660-4899-b5d9-25b5387e26f8" providerId="AD" clId="Web-{06453F5B-3AB6-4372-B36B-19075D27DF4A}" dt="2020-08-12T17:26:48.303" v="1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06453F5B-3AB6-4372-B36B-19075D27DF4A}" dt="2020-08-12T17:26:48.303" v="1" actId="20577"/>
          <ac:spMkLst>
            <pc:docMk/>
            <pc:sldMk cId="3628615929" sldId="287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07DD960A-808D-436D-8E1A-FCD185CD87D9}"/>
    <pc:docChg chg="addSld modSld">
      <pc:chgData name="Barbara Lindsay" userId="S::blindsay@cde.ca.gov::f58b8608-a674-4040-9f2a-f7fe56db570d" providerId="AD" clId="Web-{07DD960A-808D-436D-8E1A-FCD185CD87D9}" dt="2020-08-11T03:43:36.167" v="583" actId="20577"/>
      <pc:docMkLst>
        <pc:docMk/>
      </pc:docMkLst>
      <pc:sldChg chg="modSp modNotes">
        <pc:chgData name="Barbara Lindsay" userId="S::blindsay@cde.ca.gov::f58b8608-a674-4040-9f2a-f7fe56db570d" providerId="AD" clId="Web-{07DD960A-808D-436D-8E1A-FCD185CD87D9}" dt="2020-08-11T03:39:39.249" v="548" actId="20577"/>
        <pc:sldMkLst>
          <pc:docMk/>
          <pc:sldMk cId="1394076083" sldId="273"/>
        </pc:sldMkLst>
        <pc:spChg chg="mod">
          <ac:chgData name="Barbara Lindsay" userId="S::blindsay@cde.ca.gov::f58b8608-a674-4040-9f2a-f7fe56db570d" providerId="AD" clId="Web-{07DD960A-808D-436D-8E1A-FCD185CD87D9}" dt="2020-08-11T03:22:37.073" v="287" actId="14100"/>
          <ac:spMkLst>
            <pc:docMk/>
            <pc:sldMk cId="1394076083" sldId="273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07DD960A-808D-436D-8E1A-FCD185CD87D9}" dt="2020-08-11T03:39:39.249" v="548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42:39.711" v="581" actId="20577"/>
        <pc:sldMkLst>
          <pc:docMk/>
          <pc:sldMk cId="4172619765" sldId="274"/>
        </pc:sldMkLst>
        <pc:spChg chg="mod">
          <ac:chgData name="Barbara Lindsay" userId="S::blindsay@cde.ca.gov::f58b8608-a674-4040-9f2a-f7fe56db570d" providerId="AD" clId="Web-{07DD960A-808D-436D-8E1A-FCD185CD87D9}" dt="2020-08-11T03:42:18.054" v="573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Barbara Lindsay" userId="S::blindsay@cde.ca.gov::f58b8608-a674-4040-9f2a-f7fe56db570d" providerId="AD" clId="Web-{07DD960A-808D-436D-8E1A-FCD185CD87D9}" dt="2020-08-11T03:42:39.711" v="581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36:10.035" v="395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07DD960A-808D-436D-8E1A-FCD185CD87D9}" dt="2020-08-11T03:36:10.035" v="395" actId="20577"/>
          <ac:spMkLst>
            <pc:docMk/>
            <pc:sldMk cId="1918852872" sldId="279"/>
            <ac:spMk id="2" creationId="{1195374B-13FD-41CD-A4AC-7040E98D222A}"/>
          </ac:spMkLst>
        </pc:spChg>
        <pc:spChg chg="mod">
          <ac:chgData name="Barbara Lindsay" userId="S::blindsay@cde.ca.gov::f58b8608-a674-4040-9f2a-f7fe56db570d" providerId="AD" clId="Web-{07DD960A-808D-436D-8E1A-FCD185CD87D9}" dt="2020-08-11T03:34:08.326" v="356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Sp modNotes">
        <pc:chgData name="Barbara Lindsay" userId="S::blindsay@cde.ca.gov::f58b8608-a674-4040-9f2a-f7fe56db570d" providerId="AD" clId="Web-{07DD960A-808D-436D-8E1A-FCD185CD87D9}" dt="2020-08-11T03:43:36.167" v="583" actId="20577"/>
        <pc:sldMkLst>
          <pc:docMk/>
          <pc:sldMk cId="1235866769" sldId="280"/>
        </pc:sldMkLst>
        <pc:spChg chg="mod">
          <ac:chgData name="Barbara Lindsay" userId="S::blindsay@cde.ca.gov::f58b8608-a674-4040-9f2a-f7fe56db570d" providerId="AD" clId="Web-{07DD960A-808D-436D-8E1A-FCD185CD87D9}" dt="2020-08-11T03:41:47.037" v="572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Barbara Lindsay" userId="S::blindsay@cde.ca.gov::f58b8608-a674-4040-9f2a-f7fe56db570d" providerId="AD" clId="Web-{07DD960A-808D-436D-8E1A-FCD185CD87D9}" dt="2020-08-11T03:43:36.167" v="583" actId="20577"/>
          <ac:spMkLst>
            <pc:docMk/>
            <pc:sldMk cId="1235866769" sldId="280"/>
            <ac:spMk id="3" creationId="{2BE943A1-2D96-4821-9327-B31F63A09AE2}"/>
          </ac:spMkLst>
        </pc:spChg>
      </pc:sldChg>
      <pc:sldChg chg="modSp new">
        <pc:chgData name="Barbara Lindsay" userId="S::blindsay@cde.ca.gov::f58b8608-a674-4040-9f2a-f7fe56db570d" providerId="AD" clId="Web-{07DD960A-808D-436D-8E1A-FCD185CD87D9}" dt="2020-08-11T03:38:24.870" v="450" actId="20577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07DD960A-808D-436D-8E1A-FCD185CD87D9}" dt="2020-08-11T03:29:09.499" v="320" actId="20577"/>
          <ac:spMkLst>
            <pc:docMk/>
            <pc:sldMk cId="3158593661" sldId="282"/>
            <ac:spMk id="2" creationId="{AED4A0F2-A99C-49F3-B29B-B07D704B8EBD}"/>
          </ac:spMkLst>
        </pc:spChg>
        <pc:spChg chg="mod">
          <ac:chgData name="Barbara Lindsay" userId="S::blindsay@cde.ca.gov::f58b8608-a674-4040-9f2a-f7fe56db570d" providerId="AD" clId="Web-{07DD960A-808D-436D-8E1A-FCD185CD87D9}" dt="2020-08-11T03:38:24.870" v="450" actId="20577"/>
          <ac:spMkLst>
            <pc:docMk/>
            <pc:sldMk cId="3158593661" sldId="282"/>
            <ac:spMk id="3" creationId="{2B330D3F-037A-4FF9-9A00-E5C63778D018}"/>
          </ac:spMkLst>
        </pc:spChg>
      </pc:sldChg>
      <pc:sldChg chg="modSp new">
        <pc:chgData name="Barbara Lindsay" userId="S::blindsay@cde.ca.gov::f58b8608-a674-4040-9f2a-f7fe56db570d" providerId="AD" clId="Web-{07DD960A-808D-436D-8E1A-FCD185CD87D9}" dt="2020-08-11T03:40:43.596" v="565" actId="20577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07DD960A-808D-436D-8E1A-FCD185CD87D9}" dt="2020-08-11T03:40:43.596" v="565" actId="20577"/>
          <ac:spMkLst>
            <pc:docMk/>
            <pc:sldMk cId="2442815664" sldId="283"/>
            <ac:spMk id="2" creationId="{4AAE6E35-BD4F-44AC-A5A8-3622B3D75640}"/>
          </ac:spMkLst>
        </pc:spChg>
      </pc:sldChg>
    </pc:docChg>
  </pc:docChgLst>
  <pc:docChgLst>
    <pc:chgData name="Barbara Lindsay" userId="S::blindsay@cde.ca.gov::f58b8608-a674-4040-9f2a-f7fe56db570d" providerId="AD" clId="Web-{5404D2B2-D3AB-4A9B-9482-D40013097BCC}"/>
    <pc:docChg chg="modSld">
      <pc:chgData name="Barbara Lindsay" userId="S::blindsay@cde.ca.gov::f58b8608-a674-4040-9f2a-f7fe56db570d" providerId="AD" clId="Web-{5404D2B2-D3AB-4A9B-9482-D40013097BCC}" dt="2020-08-11T22:35:23.211" v="119" actId="20577"/>
      <pc:docMkLst>
        <pc:docMk/>
      </pc:docMkLst>
      <pc:sldChg chg="modSp modNotes">
        <pc:chgData name="Barbara Lindsay" userId="S::blindsay@cde.ca.gov::f58b8608-a674-4040-9f2a-f7fe56db570d" providerId="AD" clId="Web-{5404D2B2-D3AB-4A9B-9482-D40013097BCC}" dt="2020-08-11T22:35:23.211" v="119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5404D2B2-D3AB-4A9B-9482-D40013097BCC}" dt="2020-08-11T22:35:23.211" v="119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Barbara Lindsay" userId="S::blindsay@cde.ca.gov::f58b8608-a674-4040-9f2a-f7fe56db570d" providerId="AD" clId="Web-{5404D2B2-D3AB-4A9B-9482-D40013097BCC}" dt="2020-08-11T22:34:43.101" v="105"/>
        <pc:sldMkLst>
          <pc:docMk/>
          <pc:sldMk cId="3158593661" sldId="282"/>
        </pc:sldMkLst>
      </pc:sldChg>
    </pc:docChg>
  </pc:docChgLst>
  <pc:docChgLst>
    <pc:chgData name="Virginia Early" userId="S::vearly@cde.ca.gov::42929ea7-4389-4ffc-bd0b-f8133d7ef99f" providerId="AD" clId="Web-{5F8B9F69-B75C-46C5-9B29-23BD7DB3C049}"/>
    <pc:docChg chg="modSld">
      <pc:chgData name="Virginia Early" userId="S::vearly@cde.ca.gov::42929ea7-4389-4ffc-bd0b-f8133d7ef99f" providerId="AD" clId="Web-{5F8B9F69-B75C-46C5-9B29-23BD7DB3C049}" dt="2020-08-14T15:58:00.153" v="4502"/>
      <pc:docMkLst>
        <pc:docMk/>
      </pc:docMkLst>
      <pc:sldChg chg="modSp modNotes">
        <pc:chgData name="Virginia Early" userId="S::vearly@cde.ca.gov::42929ea7-4389-4ffc-bd0b-f8133d7ef99f" providerId="AD" clId="Web-{5F8B9F69-B75C-46C5-9B29-23BD7DB3C049}" dt="2020-08-14T15:35:07.013" v="3787"/>
        <pc:sldMkLst>
          <pc:docMk/>
          <pc:sldMk cId="1918852872" sldId="279"/>
        </pc:sldMkLst>
        <pc:spChg chg="mod">
          <ac:chgData name="Virginia Early" userId="S::vearly@cde.ca.gov::42929ea7-4389-4ffc-bd0b-f8133d7ef99f" providerId="AD" clId="Web-{5F8B9F69-B75C-46C5-9B29-23BD7DB3C049}" dt="2020-08-14T15:26:05.623" v="2429" actId="20577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Virginia Early" userId="S::vearly@cde.ca.gov::42929ea7-4389-4ffc-bd0b-f8133d7ef99f" providerId="AD" clId="Web-{5F8B9F69-B75C-46C5-9B29-23BD7DB3C049}" dt="2020-08-14T15:51:40.084" v="4444"/>
        <pc:sldMkLst>
          <pc:docMk/>
          <pc:sldMk cId="4265466403" sldId="281"/>
        </pc:sldMkLst>
      </pc:sldChg>
      <pc:sldChg chg="modNotes">
        <pc:chgData name="Virginia Early" userId="S::vearly@cde.ca.gov::42929ea7-4389-4ffc-bd0b-f8133d7ef99f" providerId="AD" clId="Web-{5F8B9F69-B75C-46C5-9B29-23BD7DB3C049}" dt="2020-08-14T15:37:29.755" v="3827"/>
        <pc:sldMkLst>
          <pc:docMk/>
          <pc:sldMk cId="3158593661" sldId="282"/>
        </pc:sldMkLst>
      </pc:sldChg>
      <pc:sldChg chg="modSp modNotes">
        <pc:chgData name="Virginia Early" userId="S::vearly@cde.ca.gov::42929ea7-4389-4ffc-bd0b-f8133d7ef99f" providerId="AD" clId="Web-{5F8B9F69-B75C-46C5-9B29-23BD7DB3C049}" dt="2020-08-14T15:57:56.949" v="4500"/>
        <pc:sldMkLst>
          <pc:docMk/>
          <pc:sldMk cId="2442815664" sldId="283"/>
        </pc:sldMkLst>
        <pc:spChg chg="mod">
          <ac:chgData name="Virginia Early" userId="S::vearly@cde.ca.gov::42929ea7-4389-4ffc-bd0b-f8133d7ef99f" providerId="AD" clId="Web-{5F8B9F69-B75C-46C5-9B29-23BD7DB3C049}" dt="2020-08-14T15:57:51.433" v="4498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modNotes">
        <pc:chgData name="Virginia Early" userId="S::vearly@cde.ca.gov::42929ea7-4389-4ffc-bd0b-f8133d7ef99f" providerId="AD" clId="Web-{5F8B9F69-B75C-46C5-9B29-23BD7DB3C049}" dt="2020-08-14T15:57:15.666" v="4474"/>
        <pc:sldMkLst>
          <pc:docMk/>
          <pc:sldMk cId="4132401136" sldId="292"/>
        </pc:sldMkLst>
      </pc:sldChg>
      <pc:sldChg chg="modNotes">
        <pc:chgData name="Virginia Early" userId="S::vearly@cde.ca.gov::42929ea7-4389-4ffc-bd0b-f8133d7ef99f" providerId="AD" clId="Web-{5F8B9F69-B75C-46C5-9B29-23BD7DB3C049}" dt="2020-08-14T15:58:00.153" v="4502"/>
        <pc:sldMkLst>
          <pc:docMk/>
          <pc:sldMk cId="476785721" sldId="304"/>
        </pc:sldMkLst>
      </pc:sldChg>
      <pc:sldChg chg="modNotes">
        <pc:chgData name="Virginia Early" userId="S::vearly@cde.ca.gov::42929ea7-4389-4ffc-bd0b-f8133d7ef99f" providerId="AD" clId="Web-{5F8B9F69-B75C-46C5-9B29-23BD7DB3C049}" dt="2020-08-14T15:52:02.836" v="4463"/>
        <pc:sldMkLst>
          <pc:docMk/>
          <pc:sldMk cId="2896988403" sldId="305"/>
        </pc:sldMkLst>
      </pc:sldChg>
    </pc:docChg>
  </pc:docChgLst>
  <pc:docChgLst>
    <pc:chgData name="Mai Xiong" userId="S::mxiong@cde.ca.gov::e9953e61-0963-4231-9c4b-20f4af026609" providerId="AD" clId="Web-{4C0D16DF-BB1E-4D73-BFDC-461D26B98563}"/>
    <pc:docChg chg="modSld">
      <pc:chgData name="Mai Xiong" userId="S::mxiong@cde.ca.gov::e9953e61-0963-4231-9c4b-20f4af026609" providerId="AD" clId="Web-{4C0D16DF-BB1E-4D73-BFDC-461D26B98563}" dt="2020-08-13T22:04:06.543" v="39" actId="1076"/>
      <pc:docMkLst>
        <pc:docMk/>
      </pc:docMkLst>
      <pc:sldChg chg="modSp">
        <pc:chgData name="Mai Xiong" userId="S::mxiong@cde.ca.gov::e9953e61-0963-4231-9c4b-20f4af026609" providerId="AD" clId="Web-{4C0D16DF-BB1E-4D73-BFDC-461D26B98563}" dt="2020-08-13T22:04:06.543" v="39" actId="1076"/>
        <pc:sldMkLst>
          <pc:docMk/>
          <pc:sldMk cId="1958416261" sldId="300"/>
        </pc:sldMkLst>
        <pc:spChg chg="mod">
          <ac:chgData name="Mai Xiong" userId="S::mxiong@cde.ca.gov::e9953e61-0963-4231-9c4b-20f4af026609" providerId="AD" clId="Web-{4C0D16DF-BB1E-4D73-BFDC-461D26B98563}" dt="2020-08-13T21:58:40.037" v="33" actId="1076"/>
          <ac:spMkLst>
            <pc:docMk/>
            <pc:sldMk cId="1958416261" sldId="300"/>
            <ac:spMk id="5" creationId="{025FA809-66DA-41DD-915E-E73864703724}"/>
          </ac:spMkLst>
        </pc:spChg>
        <pc:picChg chg="mod modCrop">
          <ac:chgData name="Mai Xiong" userId="S::mxiong@cde.ca.gov::e9953e61-0963-4231-9c4b-20f4af026609" providerId="AD" clId="Web-{4C0D16DF-BB1E-4D73-BFDC-461D26B98563}" dt="2020-08-13T22:04:06.543" v="39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Barbara Lindsay" userId="S::blindsay@cde.ca.gov::f58b8608-a674-4040-9f2a-f7fe56db570d" providerId="AD" clId="Web-{E4D191F5-9F82-41D7-BC08-6A5CE509B19C}"/>
    <pc:docChg chg="addSld modSld sldOrd">
      <pc:chgData name="Barbara Lindsay" userId="S::blindsay@cde.ca.gov::f58b8608-a674-4040-9f2a-f7fe56db570d" providerId="AD" clId="Web-{E4D191F5-9F82-41D7-BC08-6A5CE509B19C}" dt="2020-08-12T15:56:16.958" v="31" actId="20577"/>
      <pc:docMkLst>
        <pc:docMk/>
      </pc:docMkLst>
      <pc:sldChg chg="modSp">
        <pc:chgData name="Barbara Lindsay" userId="S::blindsay@cde.ca.gov::f58b8608-a674-4040-9f2a-f7fe56db570d" providerId="AD" clId="Web-{E4D191F5-9F82-41D7-BC08-6A5CE509B19C}" dt="2020-08-12T15:40:37.988" v="3" actId="20577"/>
        <pc:sldMkLst>
          <pc:docMk/>
          <pc:sldMk cId="2788024163" sldId="286"/>
        </pc:sldMkLst>
        <pc:spChg chg="mod">
          <ac:chgData name="Barbara Lindsay" userId="S::blindsay@cde.ca.gov::f58b8608-a674-4040-9f2a-f7fe56db570d" providerId="AD" clId="Web-{E4D191F5-9F82-41D7-BC08-6A5CE509B19C}" dt="2020-08-12T15:40:37.988" v="3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Barbara Lindsay" userId="S::blindsay@cde.ca.gov::f58b8608-a674-4040-9f2a-f7fe56db570d" providerId="AD" clId="Web-{E4D191F5-9F82-41D7-BC08-6A5CE509B19C}" dt="2020-08-12T15:42:48.760" v="6" actId="20577"/>
        <pc:sldMkLst>
          <pc:docMk/>
          <pc:sldMk cId="2696429126" sldId="290"/>
        </pc:sldMkLst>
        <pc:spChg chg="mod">
          <ac:chgData name="Barbara Lindsay" userId="S::blindsay@cde.ca.gov::f58b8608-a674-4040-9f2a-f7fe56db570d" providerId="AD" clId="Web-{E4D191F5-9F82-41D7-BC08-6A5CE509B19C}" dt="2020-08-12T15:42:48.760" v="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 new ord">
        <pc:chgData name="Barbara Lindsay" userId="S::blindsay@cde.ca.gov::f58b8608-a674-4040-9f2a-f7fe56db570d" providerId="AD" clId="Web-{E4D191F5-9F82-41D7-BC08-6A5CE509B19C}" dt="2020-08-12T15:56:16.958" v="31" actId="20577"/>
        <pc:sldMkLst>
          <pc:docMk/>
          <pc:sldMk cId="1958416261" sldId="300"/>
        </pc:sldMkLst>
        <pc:spChg chg="mod">
          <ac:chgData name="Barbara Lindsay" userId="S::blindsay@cde.ca.gov::f58b8608-a674-4040-9f2a-f7fe56db570d" providerId="AD" clId="Web-{E4D191F5-9F82-41D7-BC08-6A5CE509B19C}" dt="2020-08-12T15:56:16.958" v="31" actId="20577"/>
          <ac:spMkLst>
            <pc:docMk/>
            <pc:sldMk cId="1958416261" sldId="300"/>
            <ac:spMk id="2" creationId="{B6994D6B-03BA-4E2E-A855-33EA7FABB901}"/>
          </ac:spMkLst>
        </pc:spChg>
      </pc:sldChg>
    </pc:docChg>
  </pc:docChgLst>
  <pc:docChgLst>
    <pc:chgData name="Mai Xiong" userId="S::mxiong@cde.ca.gov::e9953e61-0963-4231-9c4b-20f4af026609" providerId="AD" clId="Web-{5300285F-D492-4101-ACA2-5DF5514E15AA}"/>
    <pc:docChg chg="modSld">
      <pc:chgData name="Mai Xiong" userId="S::mxiong@cde.ca.gov::e9953e61-0963-4231-9c4b-20f4af026609" providerId="AD" clId="Web-{5300285F-D492-4101-ACA2-5DF5514E15AA}" dt="2020-08-13T00:32:21.376" v="7" actId="20577"/>
      <pc:docMkLst>
        <pc:docMk/>
      </pc:docMkLst>
      <pc:sldChg chg="modSp">
        <pc:chgData name="Mai Xiong" userId="S::mxiong@cde.ca.gov::e9953e61-0963-4231-9c4b-20f4af026609" providerId="AD" clId="Web-{5300285F-D492-4101-ACA2-5DF5514E15AA}" dt="2020-08-13T00:32:21.376" v="7" actId="20577"/>
        <pc:sldMkLst>
          <pc:docMk/>
          <pc:sldMk cId="2442815664" sldId="283"/>
        </pc:sldMkLst>
        <pc:spChg chg="mod">
          <ac:chgData name="Mai Xiong" userId="S::mxiong@cde.ca.gov::e9953e61-0963-4231-9c4b-20f4af026609" providerId="AD" clId="Web-{5300285F-D492-4101-ACA2-5DF5514E15AA}" dt="2020-08-13T00:32:21.376" v="7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Corey Khan" userId="S::ckhan@cde.ca.gov::e39be4f5-a065-4613-a021-f6aa9124d380" providerId="AD" clId="Web-{B1972A6B-A8BB-4E90-B6B3-BCE94AAE67E1}"/>
    <pc:docChg chg="modSld">
      <pc:chgData name="Corey Khan" userId="S::ckhan@cde.ca.gov::e39be4f5-a065-4613-a021-f6aa9124d380" providerId="AD" clId="Web-{B1972A6B-A8BB-4E90-B6B3-BCE94AAE67E1}" dt="2020-08-12T15:41:32.392" v="51" actId="20577"/>
      <pc:docMkLst>
        <pc:docMk/>
      </pc:docMkLst>
      <pc:sldChg chg="modSp">
        <pc:chgData name="Corey Khan" userId="S::ckhan@cde.ca.gov::e39be4f5-a065-4613-a021-f6aa9124d380" providerId="AD" clId="Web-{B1972A6B-A8BB-4E90-B6B3-BCE94AAE67E1}" dt="2020-08-12T15:41:32.392" v="51" actId="20577"/>
        <pc:sldMkLst>
          <pc:docMk/>
          <pc:sldMk cId="4265466403" sldId="281"/>
        </pc:sldMkLst>
        <pc:spChg chg="mod">
          <ac:chgData name="Corey Khan" userId="S::ckhan@cde.ca.gov::e39be4f5-a065-4613-a021-f6aa9124d380" providerId="AD" clId="Web-{B1972A6B-A8BB-4E90-B6B3-BCE94AAE67E1}" dt="2020-08-12T15:41:32.392" v="51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Barbara Lindsay" userId="S::blindsay@cde.ca.gov::f58b8608-a674-4040-9f2a-f7fe56db570d" providerId="AD" clId="Web-{D85E1A57-E280-4985-999D-BAEEFD35AA2B}"/>
    <pc:docChg chg="modSld">
      <pc:chgData name="Barbara Lindsay" userId="S::blindsay@cde.ca.gov::f58b8608-a674-4040-9f2a-f7fe56db570d" providerId="AD" clId="Web-{D85E1A57-E280-4985-999D-BAEEFD35AA2B}" dt="2020-08-12T18:29:41.458" v="82"/>
      <pc:docMkLst>
        <pc:docMk/>
      </pc:docMkLst>
      <pc:sldChg chg="modSp modNotes">
        <pc:chgData name="Barbara Lindsay" userId="S::blindsay@cde.ca.gov::f58b8608-a674-4040-9f2a-f7fe56db570d" providerId="AD" clId="Web-{D85E1A57-E280-4985-999D-BAEEFD35AA2B}" dt="2020-08-12T18:29:41.458" v="82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D85E1A57-E280-4985-999D-BAEEFD35AA2B}" dt="2020-08-12T18:29:08.864" v="18" actId="20577"/>
          <ac:spMkLst>
            <pc:docMk/>
            <pc:sldMk cId="2442815664" sldId="283"/>
            <ac:spMk id="3" creationId="{25732C5C-BC1C-4C34-8FB0-1C492E9E7A56}"/>
          </ac:spMkLst>
        </pc:spChg>
      </pc:sldChg>
    </pc:docChg>
  </pc:docChgLst>
  <pc:docChgLst>
    <pc:chgData name="Eric Dunk" userId="S::edunk@cde.ca.gov::f740d23c-4660-4899-b5d9-25b5387e26f8" providerId="AD" clId="Web-{00A98D8D-767B-4B6A-820E-B4E9133AD4B1}"/>
    <pc:docChg chg="modSld">
      <pc:chgData name="Eric Dunk" userId="S::edunk@cde.ca.gov::f740d23c-4660-4899-b5d9-25b5387e26f8" providerId="AD" clId="Web-{00A98D8D-767B-4B6A-820E-B4E9133AD4B1}" dt="2020-08-12T18:02:19.462" v="226" actId="20577"/>
      <pc:docMkLst>
        <pc:docMk/>
      </pc:docMkLst>
      <pc:sldChg chg="modSp">
        <pc:chgData name="Eric Dunk" userId="S::edunk@cde.ca.gov::f740d23c-4660-4899-b5d9-25b5387e26f8" providerId="AD" clId="Web-{00A98D8D-767B-4B6A-820E-B4E9133AD4B1}" dt="2020-08-12T17:43:48.820" v="33" actId="20577"/>
        <pc:sldMkLst>
          <pc:docMk/>
          <pc:sldMk cId="4265466403" sldId="281"/>
        </pc:sldMkLst>
        <pc:spChg chg="mod">
          <ac:chgData name="Eric Dunk" userId="S::edunk@cde.ca.gov::f740d23c-4660-4899-b5d9-25b5387e26f8" providerId="AD" clId="Web-{00A98D8D-767B-4B6A-820E-B4E9133AD4B1}" dt="2020-08-12T17:43:48.820" v="33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2:19.462" v="226" actId="20577"/>
        <pc:sldMkLst>
          <pc:docMk/>
          <pc:sldMk cId="2788024163" sldId="286"/>
        </pc:sldMkLst>
        <pc:spChg chg="mod">
          <ac:chgData name="Eric Dunk" userId="S::edunk@cde.ca.gov::f740d23c-4660-4899-b5d9-25b5387e26f8" providerId="AD" clId="Web-{00A98D8D-767B-4B6A-820E-B4E9133AD4B1}" dt="2020-08-12T18:02:19.462" v="226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44.914" v="219" actId="20577"/>
        <pc:sldMkLst>
          <pc:docMk/>
          <pc:sldMk cId="3628615929" sldId="287"/>
        </pc:sldMkLst>
        <pc:spChg chg="mod">
          <ac:chgData name="Eric Dunk" userId="S::edunk@cde.ca.gov::f740d23c-4660-4899-b5d9-25b5387e26f8" providerId="AD" clId="Web-{00A98D8D-767B-4B6A-820E-B4E9133AD4B1}" dt="2020-08-12T18:01:44.914" v="219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2:00.430" v="224" actId="20577"/>
        <pc:sldMkLst>
          <pc:docMk/>
          <pc:sldMk cId="2288245910" sldId="288"/>
        </pc:sldMkLst>
        <pc:spChg chg="mod">
          <ac:chgData name="Eric Dunk" userId="S::edunk@cde.ca.gov::f740d23c-4660-4899-b5d9-25b5387e26f8" providerId="AD" clId="Web-{00A98D8D-767B-4B6A-820E-B4E9133AD4B1}" dt="2020-08-12T18:02:00.430" v="224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54.899" v="223" actId="20577"/>
        <pc:sldMkLst>
          <pc:docMk/>
          <pc:sldMk cId="609539575" sldId="289"/>
        </pc:sldMkLst>
        <pc:spChg chg="mod">
          <ac:chgData name="Eric Dunk" userId="S::edunk@cde.ca.gov::f740d23c-4660-4899-b5d9-25b5387e26f8" providerId="AD" clId="Web-{00A98D8D-767B-4B6A-820E-B4E9133AD4B1}" dt="2020-08-12T18:01:54.899" v="223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7:48:20.141" v="213" actId="20577"/>
        <pc:sldMkLst>
          <pc:docMk/>
          <pc:sldMk cId="4132401136" sldId="292"/>
        </pc:sldMkLst>
        <pc:spChg chg="mod">
          <ac:chgData name="Eric Dunk" userId="S::edunk@cde.ca.gov::f740d23c-4660-4899-b5d9-25b5387e26f8" providerId="AD" clId="Web-{00A98D8D-767B-4B6A-820E-B4E9133AD4B1}" dt="2020-08-12T17:45:20.292" v="80" actId="20577"/>
          <ac:spMkLst>
            <pc:docMk/>
            <pc:sldMk cId="4132401136" sldId="292"/>
            <ac:spMk id="2" creationId="{F49C20B9-2746-42CD-B3EB-37FF27176CEB}"/>
          </ac:spMkLst>
        </pc:spChg>
        <pc:spChg chg="mod">
          <ac:chgData name="Eric Dunk" userId="S::edunk@cde.ca.gov::f740d23c-4660-4899-b5d9-25b5387e26f8" providerId="AD" clId="Web-{00A98D8D-767B-4B6A-820E-B4E9133AD4B1}" dt="2020-08-12T17:48:20.141" v="213" actId="20577"/>
          <ac:spMkLst>
            <pc:docMk/>
            <pc:sldMk cId="4132401136" sldId="292"/>
            <ac:spMk id="3" creationId="{CBA27012-9EC1-45C2-8A4A-6E66BF7102A1}"/>
          </ac:spMkLst>
        </pc:spChg>
      </pc:sldChg>
      <pc:sldChg chg="modSp">
        <pc:chgData name="Eric Dunk" userId="S::edunk@cde.ca.gov::f740d23c-4660-4899-b5d9-25b5387e26f8" providerId="AD" clId="Web-{00A98D8D-767B-4B6A-820E-B4E9133AD4B1}" dt="2020-08-12T18:01:37.476" v="217" actId="20577"/>
        <pc:sldMkLst>
          <pc:docMk/>
          <pc:sldMk cId="1665830943" sldId="293"/>
        </pc:sldMkLst>
        <pc:spChg chg="mod">
          <ac:chgData name="Eric Dunk" userId="S::edunk@cde.ca.gov::f740d23c-4660-4899-b5d9-25b5387e26f8" providerId="AD" clId="Web-{00A98D8D-767B-4B6A-820E-B4E9133AD4B1}" dt="2020-08-12T18:01:37.476" v="217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Virginia Early" userId="42929ea7-4389-4ffc-bd0b-f8133d7ef99f" providerId="ADAL" clId="{F6811A08-16EB-4B7D-9729-3C3695AD2FEA}"/>
    <pc:docChg chg="undo modSld">
      <pc:chgData name="Virginia Early" userId="42929ea7-4389-4ffc-bd0b-f8133d7ef99f" providerId="ADAL" clId="{F6811A08-16EB-4B7D-9729-3C3695AD2FEA}" dt="2020-08-14T16:05:41.472" v="100" actId="113"/>
      <pc:docMkLst>
        <pc:docMk/>
      </pc:docMkLst>
      <pc:sldChg chg="modSp modNotesTx">
        <pc:chgData name="Virginia Early" userId="42929ea7-4389-4ffc-bd0b-f8133d7ef99f" providerId="ADAL" clId="{F6811A08-16EB-4B7D-9729-3C3695AD2FEA}" dt="2020-08-14T16:05:41.472" v="100" actId="113"/>
        <pc:sldMkLst>
          <pc:docMk/>
          <pc:sldMk cId="2035654180" sldId="272"/>
        </pc:sldMkLst>
        <pc:spChg chg="mod">
          <ac:chgData name="Virginia Early" userId="42929ea7-4389-4ffc-bd0b-f8133d7ef99f" providerId="ADAL" clId="{F6811A08-16EB-4B7D-9729-3C3695AD2FEA}" dt="2020-08-13T22:07:34.240" v="51" actId="20577"/>
          <ac:spMkLst>
            <pc:docMk/>
            <pc:sldMk cId="2035654180" sldId="272"/>
            <ac:spMk id="3" creationId="{00000000-0000-0000-0000-000000000000}"/>
          </ac:spMkLst>
        </pc:spChg>
      </pc:sldChg>
      <pc:sldChg chg="modSp">
        <pc:chgData name="Virginia Early" userId="42929ea7-4389-4ffc-bd0b-f8133d7ef99f" providerId="ADAL" clId="{F6811A08-16EB-4B7D-9729-3C3695AD2FEA}" dt="2020-08-13T22:08:30.713" v="79" actId="20577"/>
        <pc:sldMkLst>
          <pc:docMk/>
          <pc:sldMk cId="2381573952" sldId="276"/>
        </pc:sldMkLst>
        <pc:spChg chg="mod">
          <ac:chgData name="Virginia Early" userId="42929ea7-4389-4ffc-bd0b-f8133d7ef99f" providerId="ADAL" clId="{F6811A08-16EB-4B7D-9729-3C3695AD2FEA}" dt="2020-08-13T22:08:30.713" v="79" actId="20577"/>
          <ac:spMkLst>
            <pc:docMk/>
            <pc:sldMk cId="2381573952" sldId="276"/>
            <ac:spMk id="2" creationId="{00000000-0000-0000-0000-000000000000}"/>
          </ac:spMkLst>
        </pc:spChg>
      </pc:sldChg>
      <pc:sldChg chg="modSp">
        <pc:chgData name="Virginia Early" userId="42929ea7-4389-4ffc-bd0b-f8133d7ef99f" providerId="ADAL" clId="{F6811A08-16EB-4B7D-9729-3C3695AD2FEA}" dt="2020-08-14T00:02:24.434" v="81" actId="20577"/>
        <pc:sldMkLst>
          <pc:docMk/>
          <pc:sldMk cId="2788024163" sldId="286"/>
        </pc:sldMkLst>
        <pc:spChg chg="mod">
          <ac:chgData name="Virginia Early" userId="42929ea7-4389-4ffc-bd0b-f8133d7ef99f" providerId="ADAL" clId="{F6811A08-16EB-4B7D-9729-3C3695AD2FEA}" dt="2020-08-14T00:02:24.434" v="81" actId="20577"/>
          <ac:spMkLst>
            <pc:docMk/>
            <pc:sldMk cId="2788024163" sldId="286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ACF19AE6-4F46-4539-8C11-F20F8680681C}"/>
    <pc:docChg chg="modSld">
      <pc:chgData name="Barbara Lindsay" userId="S::blindsay@cde.ca.gov::f58b8608-a674-4040-9f2a-f7fe56db570d" providerId="AD" clId="Web-{ACF19AE6-4F46-4539-8C11-F20F8680681C}" dt="2020-08-13T20:40:10.758" v="66"/>
      <pc:docMkLst>
        <pc:docMk/>
      </pc:docMkLst>
      <pc:sldChg chg="modNotes">
        <pc:chgData name="Barbara Lindsay" userId="S::blindsay@cde.ca.gov::f58b8608-a674-4040-9f2a-f7fe56db570d" providerId="AD" clId="Web-{ACF19AE6-4F46-4539-8C11-F20F8680681C}" dt="2020-08-13T20:39:23.115" v="1"/>
        <pc:sldMkLst>
          <pc:docMk/>
          <pc:sldMk cId="2035654180" sldId="272"/>
        </pc:sldMkLst>
      </pc:sldChg>
      <pc:sldChg chg="modNotes">
        <pc:chgData name="Barbara Lindsay" userId="S::blindsay@cde.ca.gov::f58b8608-a674-4040-9f2a-f7fe56db570d" providerId="AD" clId="Web-{ACF19AE6-4F46-4539-8C11-F20F8680681C}" dt="2020-08-13T20:40:10.758" v="66"/>
        <pc:sldMkLst>
          <pc:docMk/>
          <pc:sldMk cId="2540422703" sldId="277"/>
        </pc:sldMkLst>
      </pc:sldChg>
      <pc:sldChg chg="modNotes">
        <pc:chgData name="Barbara Lindsay" userId="S::blindsay@cde.ca.gov::f58b8608-a674-4040-9f2a-f7fe56db570d" providerId="AD" clId="Web-{ACF19AE6-4F46-4539-8C11-F20F8680681C}" dt="2020-08-13T20:39:46.882" v="17"/>
        <pc:sldMkLst>
          <pc:docMk/>
          <pc:sldMk cId="4265466403" sldId="281"/>
        </pc:sldMkLst>
      </pc:sldChg>
    </pc:docChg>
  </pc:docChgLst>
  <pc:docChgLst>
    <pc:chgData name="Barbara Lindsay" userId="S::blindsay@cde.ca.gov::f58b8608-a674-4040-9f2a-f7fe56db570d" providerId="AD" clId="Web-{B3AC4F83-56F1-4706-AF30-4EE9CDE2C14B}"/>
    <pc:docChg chg="modSld">
      <pc:chgData name="Barbara Lindsay" userId="S::blindsay@cde.ca.gov::f58b8608-a674-4040-9f2a-f7fe56db570d" providerId="AD" clId="Web-{B3AC4F83-56F1-4706-AF30-4EE9CDE2C14B}" dt="2020-08-11T15:45:42.957" v="288"/>
      <pc:docMkLst>
        <pc:docMk/>
      </pc:docMkLst>
      <pc:sldChg chg="modNotes">
        <pc:chgData name="Barbara Lindsay" userId="S::blindsay@cde.ca.gov::f58b8608-a674-4040-9f2a-f7fe56db570d" providerId="AD" clId="Web-{B3AC4F83-56F1-4706-AF30-4EE9CDE2C14B}" dt="2020-08-11T15:45:42.957" v="288"/>
        <pc:sldMkLst>
          <pc:docMk/>
          <pc:sldMk cId="3158593661" sldId="282"/>
        </pc:sldMkLst>
      </pc:sldChg>
    </pc:docChg>
  </pc:docChgLst>
  <pc:docChgLst>
    <pc:chgData name="Rosanne Pitz" userId="S::rpitz@cde.ca.gov::88625356-a6a5-4632-a3bf-7d29c8f84f38" providerId="AD" clId="Web-{45771D34-BF9E-459D-A757-4BF1F300ED0D}"/>
    <pc:docChg chg="addSld modSld">
      <pc:chgData name="Rosanne Pitz" userId="S::rpitz@cde.ca.gov::88625356-a6a5-4632-a3bf-7d29c8f84f38" providerId="AD" clId="Web-{45771D34-BF9E-459D-A757-4BF1F300ED0D}" dt="2020-08-10T14:59:06.699" v="451" actId="20577"/>
      <pc:docMkLst>
        <pc:docMk/>
      </pc:docMkLst>
      <pc:sldChg chg="modSp">
        <pc:chgData name="Rosanne Pitz" userId="S::rpitz@cde.ca.gov::88625356-a6a5-4632-a3bf-7d29c8f84f38" providerId="AD" clId="Web-{45771D34-BF9E-459D-A757-4BF1F300ED0D}" dt="2020-08-10T14:44:16.251" v="40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45771D34-BF9E-459D-A757-4BF1F300ED0D}" dt="2020-08-10T14:43:46.985" v="4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Rosanne Pitz" userId="S::rpitz@cde.ca.gov::88625356-a6a5-4632-a3bf-7d29c8f84f38" providerId="AD" clId="Web-{45771D34-BF9E-459D-A757-4BF1F300ED0D}" dt="2020-08-10T14:44:16.251" v="40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 new">
        <pc:chgData name="Rosanne Pitz" userId="S::rpitz@cde.ca.gov::88625356-a6a5-4632-a3bf-7d29c8f84f38" providerId="AD" clId="Web-{45771D34-BF9E-459D-A757-4BF1F300ED0D}" dt="2020-08-10T14:59:06.699" v="451" actId="20577"/>
        <pc:sldMkLst>
          <pc:docMk/>
          <pc:sldMk cId="1235866769" sldId="280"/>
        </pc:sldMkLst>
        <pc:spChg chg="mod">
          <ac:chgData name="Rosanne Pitz" userId="S::rpitz@cde.ca.gov::88625356-a6a5-4632-a3bf-7d29c8f84f38" providerId="AD" clId="Web-{45771D34-BF9E-459D-A757-4BF1F300ED0D}" dt="2020-08-10T14:49:07.854" v="94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Rosanne Pitz" userId="S::rpitz@cde.ca.gov::88625356-a6a5-4632-a3bf-7d29c8f84f38" providerId="AD" clId="Web-{45771D34-BF9E-459D-A757-4BF1F300ED0D}" dt="2020-08-10T14:59:06.699" v="451" actId="20577"/>
          <ac:spMkLst>
            <pc:docMk/>
            <pc:sldMk cId="1235866769" sldId="280"/>
            <ac:spMk id="3" creationId="{2BE943A1-2D96-4821-9327-B31F63A09AE2}"/>
          </ac:spMkLst>
        </pc:spChg>
      </pc:sldChg>
    </pc:docChg>
  </pc:docChgLst>
  <pc:docChgLst>
    <pc:chgData name="Barbara Lindsay" userId="S::blindsay@cde.ca.gov::f58b8608-a674-4040-9f2a-f7fe56db570d" providerId="AD" clId="Web-{A4A06E66-3B32-46DE-B932-DBB73D43CBF7}"/>
    <pc:docChg chg="modSld sldOrd">
      <pc:chgData name="Barbara Lindsay" userId="S::blindsay@cde.ca.gov::f58b8608-a674-4040-9f2a-f7fe56db570d" providerId="AD" clId="Web-{A4A06E66-3B32-46DE-B932-DBB73D43CBF7}" dt="2020-08-10T19:52:58.482" v="86"/>
      <pc:docMkLst>
        <pc:docMk/>
      </pc:docMkLst>
      <pc:sldChg chg="modSp">
        <pc:chgData name="Barbara Lindsay" userId="S::blindsay@cde.ca.gov::f58b8608-a674-4040-9f2a-f7fe56db570d" providerId="AD" clId="Web-{A4A06E66-3B32-46DE-B932-DBB73D43CBF7}" dt="2020-08-10T19:31:26.373" v="25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A4A06E66-3B32-46DE-B932-DBB73D43CBF7}" dt="2020-08-10T19:31:26.373" v="25" actId="20577"/>
          <ac:spMkLst>
            <pc:docMk/>
            <pc:sldMk cId="2035654180" sldId="272"/>
            <ac:spMk id="2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A4A06E66-3B32-46DE-B932-DBB73D43CBF7}" dt="2020-08-10T19:45:43.425" v="50"/>
        <pc:sldMkLst>
          <pc:docMk/>
          <pc:sldMk cId="1394076083" sldId="273"/>
        </pc:sldMkLst>
        <pc:spChg chg="mod">
          <ac:chgData name="Barbara Lindsay" userId="S::blindsay@cde.ca.gov::f58b8608-a674-4040-9f2a-f7fe56db570d" providerId="AD" clId="Web-{A4A06E66-3B32-46DE-B932-DBB73D43CBF7}" dt="2020-08-10T19:26:53.873" v="21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Barbara Lindsay" userId="S::blindsay@cde.ca.gov::f58b8608-a674-4040-9f2a-f7fe56db570d" providerId="AD" clId="Web-{A4A06E66-3B32-46DE-B932-DBB73D43CBF7}" dt="2020-08-10T19:52:20.573" v="85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A4A06E66-3B32-46DE-B932-DBB73D43CBF7}" dt="2020-08-10T19:52:20.573" v="85" actId="20577"/>
          <ac:spMkLst>
            <pc:docMk/>
            <pc:sldMk cId="1918852872" sldId="279"/>
            <ac:spMk id="2" creationId="{1195374B-13FD-41CD-A4AC-7040E98D222A}"/>
          </ac:spMkLst>
        </pc:spChg>
      </pc:sldChg>
      <pc:sldChg chg="ord">
        <pc:chgData name="Barbara Lindsay" userId="S::blindsay@cde.ca.gov::f58b8608-a674-4040-9f2a-f7fe56db570d" providerId="AD" clId="Web-{A4A06E66-3B32-46DE-B932-DBB73D43CBF7}" dt="2020-08-10T19:52:58.482" v="86"/>
        <pc:sldMkLst>
          <pc:docMk/>
          <pc:sldMk cId="4265466403" sldId="281"/>
        </pc:sldMkLst>
      </pc:sldChg>
    </pc:docChg>
  </pc:docChgLst>
  <pc:docChgLst>
    <pc:chgData name="Barbara Lindsay" userId="S::blindsay@cde.ca.gov::f58b8608-a674-4040-9f2a-f7fe56db570d" providerId="AD" clId="Web-{B1C00BC9-9EEC-4E35-B8E9-016B9170D110}"/>
    <pc:docChg chg="modSld">
      <pc:chgData name="Barbara Lindsay" userId="S::blindsay@cde.ca.gov::f58b8608-a674-4040-9f2a-f7fe56db570d" providerId="AD" clId="Web-{B1C00BC9-9EEC-4E35-B8E9-016B9170D110}" dt="2020-08-14T00:17:21.748" v="30" actId="14100"/>
      <pc:docMkLst>
        <pc:docMk/>
      </pc:docMkLst>
      <pc:sldChg chg="modSp">
        <pc:chgData name="Barbara Lindsay" userId="S::blindsay@cde.ca.gov::f58b8608-a674-4040-9f2a-f7fe56db570d" providerId="AD" clId="Web-{B1C00BC9-9EEC-4E35-B8E9-016B9170D110}" dt="2020-08-14T00:17:21.748" v="30" actId="14100"/>
        <pc:sldMkLst>
          <pc:docMk/>
          <pc:sldMk cId="3414955678" sldId="301"/>
        </pc:sldMkLst>
        <pc:spChg chg="mod">
          <ac:chgData name="Barbara Lindsay" userId="S::blindsay@cde.ca.gov::f58b8608-a674-4040-9f2a-f7fe56db570d" providerId="AD" clId="Web-{B1C00BC9-9EEC-4E35-B8E9-016B9170D110}" dt="2020-08-14T00:17:21.748" v="30" actId="14100"/>
          <ac:spMkLst>
            <pc:docMk/>
            <pc:sldMk cId="3414955678" sldId="301"/>
            <ac:spMk id="2" creationId="{624E1C5D-04A8-41E2-87B9-514473F6A44B}"/>
          </ac:spMkLst>
        </pc:spChg>
      </pc:sldChg>
    </pc:docChg>
  </pc:docChgLst>
  <pc:docChgLst>
    <pc:chgData name="Eric Dunk" userId="S::edunk@cde.ca.gov::f740d23c-4660-4899-b5d9-25b5387e26f8" providerId="AD" clId="Web-{B5136223-3AD8-442A-8600-7E0622A6563B}"/>
    <pc:docChg chg="modSld">
      <pc:chgData name="Eric Dunk" userId="S::edunk@cde.ca.gov::f740d23c-4660-4899-b5d9-25b5387e26f8" providerId="AD" clId="Web-{B5136223-3AD8-442A-8600-7E0622A6563B}" dt="2020-08-12T18:33:23.949" v="268"/>
      <pc:docMkLst>
        <pc:docMk/>
      </pc:docMkLst>
      <pc:sldChg chg="modNotes">
        <pc:chgData name="Eric Dunk" userId="S::edunk@cde.ca.gov::f740d23c-4660-4899-b5d9-25b5387e26f8" providerId="AD" clId="Web-{B5136223-3AD8-442A-8600-7E0622A6563B}" dt="2020-08-12T18:33:23.949" v="268"/>
        <pc:sldMkLst>
          <pc:docMk/>
          <pc:sldMk cId="4132401136" sldId="292"/>
        </pc:sldMkLst>
      </pc:sldChg>
    </pc:docChg>
  </pc:docChgLst>
  <pc:docChgLst>
    <pc:chgData name="Mai Xiong" userId="S::mxiong@cde.ca.gov::e9953e61-0963-4231-9c4b-20f4af026609" providerId="AD" clId="Web-{E8A02641-471F-4974-8D34-4C6C073D2DC1}"/>
    <pc:docChg chg="addSld delSld modSld">
      <pc:chgData name="Mai Xiong" userId="S::mxiong@cde.ca.gov::e9953e61-0963-4231-9c4b-20f4af026609" providerId="AD" clId="Web-{E8A02641-471F-4974-8D34-4C6C073D2DC1}" dt="2020-08-13T21:26:01.534" v="92"/>
      <pc:docMkLst>
        <pc:docMk/>
      </pc:docMkLst>
      <pc:sldChg chg="addSp delSp modSp add del mod modClrScheme modShow chgLayout">
        <pc:chgData name="Mai Xiong" userId="S::mxiong@cde.ca.gov::e9953e61-0963-4231-9c4b-20f4af026609" providerId="AD" clId="Web-{E8A02641-471F-4974-8D34-4C6C073D2DC1}" dt="2020-08-13T21:26:01.534" v="92"/>
        <pc:sldMkLst>
          <pc:docMk/>
          <pc:sldMk cId="1958416261" sldId="300"/>
        </pc:sldMkLst>
        <pc:spChg chg="mod ord">
          <ac:chgData name="Mai Xiong" userId="S::mxiong@cde.ca.gov::e9953e61-0963-4231-9c4b-20f4af026609" providerId="AD" clId="Web-{E8A02641-471F-4974-8D34-4C6C073D2DC1}" dt="2020-08-13T21:09:43.329" v="56"/>
          <ac:spMkLst>
            <pc:docMk/>
            <pc:sldMk cId="1958416261" sldId="300"/>
            <ac:spMk id="2" creationId="{B6994D6B-03BA-4E2E-A855-33EA7FABB901}"/>
          </ac:spMkLst>
        </pc:spChg>
        <pc:spChg chg="add del mod ord">
          <ac:chgData name="Mai Xiong" userId="S::mxiong@cde.ca.gov::e9953e61-0963-4231-9c4b-20f4af026609" providerId="AD" clId="Web-{E8A02641-471F-4974-8D34-4C6C073D2DC1}" dt="2020-08-13T21:10:23.363" v="66"/>
          <ac:spMkLst>
            <pc:docMk/>
            <pc:sldMk cId="1958416261" sldId="300"/>
            <ac:spMk id="3" creationId="{F5F19702-4D28-4873-88CC-96D08AF5D36B}"/>
          </ac:spMkLst>
        </pc:spChg>
        <pc:spChg chg="mod ord">
          <ac:chgData name="Mai Xiong" userId="S::mxiong@cde.ca.gov::e9953e61-0963-4231-9c4b-20f4af026609" providerId="AD" clId="Web-{E8A02641-471F-4974-8D34-4C6C073D2DC1}" dt="2020-08-13T21:09:43.329" v="56"/>
          <ac:spMkLst>
            <pc:docMk/>
            <pc:sldMk cId="1958416261" sldId="300"/>
            <ac:spMk id="4" creationId="{2F5DF578-5C76-4D68-BBF5-00861B3E9903}"/>
          </ac:spMkLst>
        </pc:spChg>
        <pc:spChg chg="add mod ord">
          <ac:chgData name="Mai Xiong" userId="S::mxiong@cde.ca.gov::e9953e61-0963-4231-9c4b-20f4af026609" providerId="AD" clId="Web-{E8A02641-471F-4974-8D34-4C6C073D2DC1}" dt="2020-08-13T21:13:05.733" v="91" actId="1076"/>
          <ac:spMkLst>
            <pc:docMk/>
            <pc:sldMk cId="1958416261" sldId="300"/>
            <ac:spMk id="5" creationId="{025FA809-66DA-41DD-915E-E73864703724}"/>
          </ac:spMkLst>
        </pc:spChg>
        <pc:spChg chg="add del mod">
          <ac:chgData name="Mai Xiong" userId="S::mxiong@cde.ca.gov::e9953e61-0963-4231-9c4b-20f4af026609" providerId="AD" clId="Web-{E8A02641-471F-4974-8D34-4C6C073D2DC1}" dt="2020-08-13T21:10:01.940" v="60"/>
          <ac:spMkLst>
            <pc:docMk/>
            <pc:sldMk cId="1958416261" sldId="300"/>
            <ac:spMk id="7" creationId="{ADEFE022-F0A5-42AC-AAF1-B9A7D99F3B27}"/>
          </ac:spMkLst>
        </pc:spChg>
        <pc:spChg chg="add del mod">
          <ac:chgData name="Mai Xiong" userId="S::mxiong@cde.ca.gov::e9953e61-0963-4231-9c4b-20f4af026609" providerId="AD" clId="Web-{E8A02641-471F-4974-8D34-4C6C073D2DC1}" dt="2020-08-13T21:10:32.583" v="67"/>
          <ac:spMkLst>
            <pc:docMk/>
            <pc:sldMk cId="1958416261" sldId="300"/>
            <ac:spMk id="9" creationId="{D860F674-E824-4506-8D9F-281646DA9F87}"/>
          </ac:spMkLst>
        </pc:spChg>
        <pc:spChg chg="add mod">
          <ac:chgData name="Mai Xiong" userId="S::mxiong@cde.ca.gov::e9953e61-0963-4231-9c4b-20f4af026609" providerId="AD" clId="Web-{E8A02641-471F-4974-8D34-4C6C073D2DC1}" dt="2020-08-13T21:26:01.534" v="92"/>
          <ac:spMkLst>
            <pc:docMk/>
            <pc:sldMk cId="1958416261" sldId="300"/>
            <ac:spMk id="12" creationId="{253F2C73-1C6B-4663-8393-2F49461B51E0}"/>
          </ac:spMkLst>
        </pc:spChg>
        <pc:picChg chg="add del mod ord modCrop">
          <ac:chgData name="Mai Xiong" userId="S::mxiong@cde.ca.gov::e9953e61-0963-4231-9c4b-20f4af026609" providerId="AD" clId="Web-{E8A02641-471F-4974-8D34-4C6C073D2DC1}" dt="2020-08-13T21:26:01.534" v="92"/>
          <ac:picMkLst>
            <pc:docMk/>
            <pc:sldMk cId="1958416261" sldId="300"/>
            <ac:picMk id="10" creationId="{07420711-285A-4F65-87B7-8F2FB0B93459}"/>
          </ac:picMkLst>
        </pc:picChg>
      </pc:sldChg>
      <pc:sldChg chg="addSp delSp modSp mod modClrScheme chgLayout">
        <pc:chgData name="Mai Xiong" userId="S::mxiong@cde.ca.gov::e9953e61-0963-4231-9c4b-20f4af026609" providerId="AD" clId="Web-{E8A02641-471F-4974-8D34-4C6C073D2DC1}" dt="2020-08-13T21:06:54.428" v="55" actId="1076"/>
        <pc:sldMkLst>
          <pc:docMk/>
          <pc:sldMk cId="3414955678" sldId="301"/>
        </pc:sldMkLst>
        <pc:spChg chg="mod ord">
          <ac:chgData name="Mai Xiong" userId="S::mxiong@cde.ca.gov::e9953e61-0963-4231-9c4b-20f4af026609" providerId="AD" clId="Web-{E8A02641-471F-4974-8D34-4C6C073D2DC1}" dt="2020-08-13T20:59:15.398" v="0"/>
          <ac:spMkLst>
            <pc:docMk/>
            <pc:sldMk cId="3414955678" sldId="301"/>
            <ac:spMk id="2" creationId="{624E1C5D-04A8-41E2-87B9-514473F6A44B}"/>
          </ac:spMkLst>
        </pc:spChg>
        <pc:spChg chg="add del mod ord">
          <ac:chgData name="Mai Xiong" userId="S::mxiong@cde.ca.gov::e9953e61-0963-4231-9c4b-20f4af026609" providerId="AD" clId="Web-{E8A02641-471F-4974-8D34-4C6C073D2DC1}" dt="2020-08-13T21:00:13.651" v="2"/>
          <ac:spMkLst>
            <pc:docMk/>
            <pc:sldMk cId="3414955678" sldId="301"/>
            <ac:spMk id="3" creationId="{8B05ECCA-D9C9-460C-8CAD-479336D66E35}"/>
          </ac:spMkLst>
        </pc:spChg>
        <pc:spChg chg="mod ord">
          <ac:chgData name="Mai Xiong" userId="S::mxiong@cde.ca.gov::e9953e61-0963-4231-9c4b-20f4af026609" providerId="AD" clId="Web-{E8A02641-471F-4974-8D34-4C6C073D2DC1}" dt="2020-08-13T20:59:15.398" v="0"/>
          <ac:spMkLst>
            <pc:docMk/>
            <pc:sldMk cId="3414955678" sldId="301"/>
            <ac:spMk id="4" creationId="{CB9FB484-4196-44DB-8B2C-38C47BF34FD3}"/>
          </ac:spMkLst>
        </pc:spChg>
        <pc:spChg chg="add mod ord">
          <ac:chgData name="Mai Xiong" userId="S::mxiong@cde.ca.gov::e9953e61-0963-4231-9c4b-20f4af026609" providerId="AD" clId="Web-{E8A02641-471F-4974-8D34-4C6C073D2DC1}" dt="2020-08-13T21:06:54.428" v="55" actId="1076"/>
          <ac:spMkLst>
            <pc:docMk/>
            <pc:sldMk cId="3414955678" sldId="301"/>
            <ac:spMk id="5" creationId="{3516C7D4-7D3A-429F-96FB-826EAD75F5E8}"/>
          </ac:spMkLst>
        </pc:spChg>
        <pc:picChg chg="add mod ord">
          <ac:chgData name="Mai Xiong" userId="S::mxiong@cde.ca.gov::e9953e61-0963-4231-9c4b-20f4af026609" providerId="AD" clId="Web-{E8A02641-471F-4974-8D34-4C6C073D2DC1}" dt="2020-08-13T21:06:34.801" v="54"/>
          <ac:picMkLst>
            <pc:docMk/>
            <pc:sldMk cId="3414955678" sldId="301"/>
            <ac:picMk id="6" creationId="{DBC268A8-9267-4305-A42A-FDC2293971DA}"/>
          </ac:picMkLst>
        </pc:picChg>
      </pc:sldChg>
    </pc:docChg>
  </pc:docChgLst>
  <pc:docChgLst>
    <pc:chgData name="Virginia Early" userId="S::vearly@cde.ca.gov::42929ea7-4389-4ffc-bd0b-f8133d7ef99f" providerId="AD" clId="Web-{5D938826-5C46-44FB-B9E0-49DBC3B97B7E}"/>
    <pc:docChg chg="modSld">
      <pc:chgData name="Virginia Early" userId="S::vearly@cde.ca.gov::42929ea7-4389-4ffc-bd0b-f8133d7ef99f" providerId="AD" clId="Web-{5D938826-5C46-44FB-B9E0-49DBC3B97B7E}" dt="2020-08-14T16:01:31.566" v="3"/>
      <pc:docMkLst>
        <pc:docMk/>
      </pc:docMkLst>
      <pc:sldChg chg="modNotes">
        <pc:chgData name="Virginia Early" userId="S::vearly@cde.ca.gov::42929ea7-4389-4ffc-bd0b-f8133d7ef99f" providerId="AD" clId="Web-{5D938826-5C46-44FB-B9E0-49DBC3B97B7E}" dt="2020-08-14T16:01:31.566" v="3"/>
        <pc:sldMkLst>
          <pc:docMk/>
          <pc:sldMk cId="2442815664" sldId="283"/>
        </pc:sldMkLst>
      </pc:sldChg>
    </pc:docChg>
  </pc:docChgLst>
  <pc:docChgLst>
    <pc:chgData name="Barbara Lindsay" userId="S::blindsay@cde.ca.gov::f58b8608-a674-4040-9f2a-f7fe56db570d" providerId="AD" clId="Web-{97FC90C5-CB30-4343-A635-0D15270E1920}"/>
    <pc:docChg chg="sldOrd">
      <pc:chgData name="Barbara Lindsay" userId="S::blindsay@cde.ca.gov::f58b8608-a674-4040-9f2a-f7fe56db570d" providerId="AD" clId="Web-{97FC90C5-CB30-4343-A635-0D15270E1920}" dt="2020-08-11T21:56:17.283" v="1"/>
      <pc:docMkLst>
        <pc:docMk/>
      </pc:docMkLst>
      <pc:sldChg chg="ord">
        <pc:chgData name="Barbara Lindsay" userId="S::blindsay@cde.ca.gov::f58b8608-a674-4040-9f2a-f7fe56db570d" providerId="AD" clId="Web-{97FC90C5-CB30-4343-A635-0D15270E1920}" dt="2020-08-11T21:56:17.283" v="1"/>
        <pc:sldMkLst>
          <pc:docMk/>
          <pc:sldMk cId="1394076083" sldId="273"/>
        </pc:sldMkLst>
      </pc:sldChg>
    </pc:docChg>
  </pc:docChgLst>
  <pc:docChgLst>
    <pc:chgData name="Barbara Lindsay" userId="S::blindsay@cde.ca.gov::f58b8608-a674-4040-9f2a-f7fe56db570d" providerId="AD" clId="Web-{DC224FBC-CD6F-4535-9874-5652EA03EB7E}"/>
    <pc:docChg chg="modSld">
      <pc:chgData name="Barbara Lindsay" userId="S::blindsay@cde.ca.gov::f58b8608-a674-4040-9f2a-f7fe56db570d" providerId="AD" clId="Web-{DC224FBC-CD6F-4535-9874-5652EA03EB7E}" dt="2020-08-13T15:30:06.754" v="31"/>
      <pc:docMkLst>
        <pc:docMk/>
      </pc:docMkLst>
      <pc:sldChg chg="modNotes">
        <pc:chgData name="Barbara Lindsay" userId="S::blindsay@cde.ca.gov::f58b8608-a674-4040-9f2a-f7fe56db570d" providerId="AD" clId="Web-{DC224FBC-CD6F-4535-9874-5652EA03EB7E}" dt="2020-08-13T15:27:04.765" v="3"/>
        <pc:sldMkLst>
          <pc:docMk/>
          <pc:sldMk cId="1918852872" sldId="279"/>
        </pc:sldMkLst>
      </pc:sldChg>
      <pc:sldChg chg="modNotes">
        <pc:chgData name="Barbara Lindsay" userId="S::blindsay@cde.ca.gov::f58b8608-a674-4040-9f2a-f7fe56db570d" providerId="AD" clId="Web-{DC224FBC-CD6F-4535-9874-5652EA03EB7E}" dt="2020-08-13T15:30:06.754" v="31"/>
        <pc:sldMkLst>
          <pc:docMk/>
          <pc:sldMk cId="2442815664" sldId="283"/>
        </pc:sldMkLst>
      </pc:sldChg>
    </pc:docChg>
  </pc:docChgLst>
  <pc:docChgLst>
    <pc:chgData name="Rosanne Pitz" userId="S::rpitz@cde.ca.gov::88625356-a6a5-4632-a3bf-7d29c8f84f38" providerId="AD" clId="Web-{DACF014E-DB53-4D9F-868C-4EB374240006}"/>
    <pc:docChg chg="modSld">
      <pc:chgData name="Rosanne Pitz" userId="S::rpitz@cde.ca.gov::88625356-a6a5-4632-a3bf-7d29c8f84f38" providerId="AD" clId="Web-{DACF014E-DB53-4D9F-868C-4EB374240006}" dt="2020-08-12T22:18:38.621" v="124"/>
      <pc:docMkLst>
        <pc:docMk/>
      </pc:docMkLst>
      <pc:sldChg chg="modNotes">
        <pc:chgData name="Rosanne Pitz" userId="S::rpitz@cde.ca.gov::88625356-a6a5-4632-a3bf-7d29c8f84f38" providerId="AD" clId="Web-{DACF014E-DB53-4D9F-868C-4EB374240006}" dt="2020-08-12T22:18:38.621" v="124"/>
        <pc:sldMkLst>
          <pc:docMk/>
          <pc:sldMk cId="4172619765" sldId="274"/>
        </pc:sldMkLst>
      </pc:sldChg>
    </pc:docChg>
  </pc:docChgLst>
  <pc:docChgLst>
    <pc:chgData name="Andrea Johnson" userId="S::anjohnson@cde.ca.gov::659d56c1-3249-4a22-853a-47134214c142" providerId="AD" clId="Web-{B8331CCD-DECC-4BE8-905C-1A29130EFB67}"/>
    <pc:docChg chg="modSld">
      <pc:chgData name="Andrea Johnson" userId="S::anjohnson@cde.ca.gov::659d56c1-3249-4a22-853a-47134214c142" providerId="AD" clId="Web-{B8331CCD-DECC-4BE8-905C-1A29130EFB67}" dt="2020-08-14T01:13:04.129" v="1025"/>
      <pc:docMkLst>
        <pc:docMk/>
      </pc:docMkLst>
      <pc:sldChg chg="modNotes">
        <pc:chgData name="Andrea Johnson" userId="S::anjohnson@cde.ca.gov::659d56c1-3249-4a22-853a-47134214c142" providerId="AD" clId="Web-{B8331CCD-DECC-4BE8-905C-1A29130EFB67}" dt="2020-08-14T00:58:46.863" v="16"/>
        <pc:sldMkLst>
          <pc:docMk/>
          <pc:sldMk cId="1918852872" sldId="279"/>
        </pc:sldMkLst>
      </pc:sldChg>
      <pc:sldChg chg="modNotes">
        <pc:chgData name="Andrea Johnson" userId="S::anjohnson@cde.ca.gov::659d56c1-3249-4a22-853a-47134214c142" providerId="AD" clId="Web-{B8331CCD-DECC-4BE8-905C-1A29130EFB67}" dt="2020-08-14T01:09:40.962" v="807"/>
        <pc:sldMkLst>
          <pc:docMk/>
          <pc:sldMk cId="3158593661" sldId="282"/>
        </pc:sldMkLst>
      </pc:sldChg>
      <pc:sldChg chg="modNotes">
        <pc:chgData name="Andrea Johnson" userId="S::anjohnson@cde.ca.gov::659d56c1-3249-4a22-853a-47134214c142" providerId="AD" clId="Web-{B8331CCD-DECC-4BE8-905C-1A29130EFB67}" dt="2020-08-14T01:13:04.129" v="1025"/>
        <pc:sldMkLst>
          <pc:docMk/>
          <pc:sldMk cId="476785721" sldId="304"/>
        </pc:sldMkLst>
      </pc:sldChg>
    </pc:docChg>
  </pc:docChgLst>
  <pc:docChgLst>
    <pc:chgData name="Barbara Lindsay" userId="S::blindsay@cde.ca.gov::f58b8608-a674-4040-9f2a-f7fe56db570d" providerId="AD" clId="Web-{6E0EFDDC-5A67-4A43-902D-AAE84FEEF92B}"/>
    <pc:docChg chg="modSld">
      <pc:chgData name="Barbara Lindsay" userId="S::blindsay@cde.ca.gov::f58b8608-a674-4040-9f2a-f7fe56db570d" providerId="AD" clId="Web-{6E0EFDDC-5A67-4A43-902D-AAE84FEEF92B}" dt="2020-08-13T20:27:50.643" v="0"/>
      <pc:docMkLst>
        <pc:docMk/>
      </pc:docMkLst>
      <pc:sldChg chg="modNotes">
        <pc:chgData name="Barbara Lindsay" userId="S::blindsay@cde.ca.gov::f58b8608-a674-4040-9f2a-f7fe56db570d" providerId="AD" clId="Web-{6E0EFDDC-5A67-4A43-902D-AAE84FEEF92B}" dt="2020-08-13T20:27:50.643" v="0"/>
        <pc:sldMkLst>
          <pc:docMk/>
          <pc:sldMk cId="2035654180" sldId="272"/>
        </pc:sldMkLst>
      </pc:sldChg>
    </pc:docChg>
  </pc:docChgLst>
  <pc:docChgLst>
    <pc:chgData name="Barbara Lindsay" userId="S::blindsay@cde.ca.gov::f58b8608-a674-4040-9f2a-f7fe56db570d" providerId="AD" clId="Web-{35EF21A0-A1B7-4110-ADB2-8ECAE100C8E5}"/>
    <pc:docChg chg="modSld">
      <pc:chgData name="Barbara Lindsay" userId="S::blindsay@cde.ca.gov::f58b8608-a674-4040-9f2a-f7fe56db570d" providerId="AD" clId="Web-{35EF21A0-A1B7-4110-ADB2-8ECAE100C8E5}" dt="2020-08-10T15:58:02.914" v="1654"/>
      <pc:docMkLst>
        <pc:docMk/>
      </pc:docMkLst>
      <pc:sldChg chg="modSp">
        <pc:chgData name="Barbara Lindsay" userId="S::blindsay@cde.ca.gov::f58b8608-a674-4040-9f2a-f7fe56db570d" providerId="AD" clId="Web-{35EF21A0-A1B7-4110-ADB2-8ECAE100C8E5}" dt="2020-08-10T14:25:17.904" v="1" actId="20577"/>
        <pc:sldMkLst>
          <pc:docMk/>
          <pc:sldMk cId="4172619765" sldId="274"/>
        </pc:sldMkLst>
        <pc:spChg chg="mod">
          <ac:chgData name="Barbara Lindsay" userId="S::blindsay@cde.ca.gov::f58b8608-a674-4040-9f2a-f7fe56db570d" providerId="AD" clId="Web-{35EF21A0-A1B7-4110-ADB2-8ECAE100C8E5}" dt="2020-08-10T14:25:17.904" v="1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 modNotes">
        <pc:chgData name="Barbara Lindsay" userId="S::blindsay@cde.ca.gov::f58b8608-a674-4040-9f2a-f7fe56db570d" providerId="AD" clId="Web-{35EF21A0-A1B7-4110-ADB2-8ECAE100C8E5}" dt="2020-08-10T15:58:02.914" v="1654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35EF21A0-A1B7-4110-ADB2-8ECAE100C8E5}" dt="2020-08-10T14:31:17.289" v="95" actId="20577"/>
          <ac:spMkLst>
            <pc:docMk/>
            <pc:sldMk cId="1918852872" sldId="279"/>
            <ac:spMk id="2" creationId="{1195374B-13FD-41CD-A4AC-7040E98D222A}"/>
          </ac:spMkLst>
        </pc:spChg>
        <pc:spChg chg="mod">
          <ac:chgData name="Barbara Lindsay" userId="S::blindsay@cde.ca.gov::f58b8608-a674-4040-9f2a-f7fe56db570d" providerId="AD" clId="Web-{35EF21A0-A1B7-4110-ADB2-8ECAE100C8E5}" dt="2020-08-10T15:30:34.759" v="1221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  <pc:docChgLst>
    <pc:chgData name="Rosanne Pitz" userId="S::rpitz@cde.ca.gov::88625356-a6a5-4632-a3bf-7d29c8f84f38" providerId="AD" clId="Web-{462FC85A-0A3F-471E-9726-5C6165FE8988}"/>
    <pc:docChg chg="delSld modSld">
      <pc:chgData name="Rosanne Pitz" userId="S::rpitz@cde.ca.gov::88625356-a6a5-4632-a3bf-7d29c8f84f38" providerId="AD" clId="Web-{462FC85A-0A3F-471E-9726-5C6165FE8988}" dt="2020-08-12T04:09:27.689" v="30"/>
      <pc:docMkLst>
        <pc:docMk/>
      </pc:docMkLst>
      <pc:sldChg chg="modNotes">
        <pc:chgData name="Rosanne Pitz" userId="S::rpitz@cde.ca.gov::88625356-a6a5-4632-a3bf-7d29c8f84f38" providerId="AD" clId="Web-{462FC85A-0A3F-471E-9726-5C6165FE8988}" dt="2020-08-12T04:09:27.689" v="30"/>
        <pc:sldMkLst>
          <pc:docMk/>
          <pc:sldMk cId="4172619765" sldId="274"/>
        </pc:sldMkLst>
      </pc:sldChg>
      <pc:sldChg chg="del">
        <pc:chgData name="Rosanne Pitz" userId="S::rpitz@cde.ca.gov::88625356-a6a5-4632-a3bf-7d29c8f84f38" providerId="AD" clId="Web-{462FC85A-0A3F-471E-9726-5C6165FE8988}" dt="2020-08-12T04:08:32.498" v="9"/>
        <pc:sldMkLst>
          <pc:docMk/>
          <pc:sldMk cId="1235866769" sldId="280"/>
        </pc:sldMkLst>
      </pc:sldChg>
    </pc:docChg>
  </pc:docChgLst>
  <pc:docChgLst>
    <pc:chgData name="Eric Dunk" userId="S::edunk@cde.ca.gov::f740d23c-4660-4899-b5d9-25b5387e26f8" providerId="AD" clId="Web-{F09706E2-A99E-4C1C-8572-6134451394FA}"/>
    <pc:docChg chg="modSld">
      <pc:chgData name="Eric Dunk" userId="S::edunk@cde.ca.gov::f740d23c-4660-4899-b5d9-25b5387e26f8" providerId="AD" clId="Web-{F09706E2-A99E-4C1C-8572-6134451394FA}" dt="2020-08-12T18:05:40.614" v="1"/>
      <pc:docMkLst>
        <pc:docMk/>
      </pc:docMkLst>
      <pc:sldChg chg="modNotes">
        <pc:chgData name="Eric Dunk" userId="S::edunk@cde.ca.gov::f740d23c-4660-4899-b5d9-25b5387e26f8" providerId="AD" clId="Web-{F09706E2-A99E-4C1C-8572-6134451394FA}" dt="2020-08-12T18:05:40.614" v="1"/>
        <pc:sldMkLst>
          <pc:docMk/>
          <pc:sldMk cId="4132401136" sldId="292"/>
        </pc:sldMkLst>
      </pc:sldChg>
    </pc:docChg>
  </pc:docChgLst>
  <pc:docChgLst>
    <pc:chgData name="Alana Andrade" userId="S::aandrade@cde.ca.gov::d336b2b8-3478-4328-8ca2-dbdae80dba75" providerId="AD" clId="Web-{2C9F5074-3585-4205-9161-FD94E7FE60CE}"/>
    <pc:docChg chg="modSld">
      <pc:chgData name="Alana Andrade" userId="S::aandrade@cde.ca.gov::d336b2b8-3478-4328-8ca2-dbdae80dba75" providerId="AD" clId="Web-{2C9F5074-3585-4205-9161-FD94E7FE60CE}" dt="2020-08-12T14:31:14.681" v="178"/>
      <pc:docMkLst>
        <pc:docMk/>
      </pc:docMkLst>
      <pc:sldChg chg="modSp modNotes">
        <pc:chgData name="Alana Andrade" userId="S::aandrade@cde.ca.gov::d336b2b8-3478-4328-8ca2-dbdae80dba75" providerId="AD" clId="Web-{2C9F5074-3585-4205-9161-FD94E7FE60CE}" dt="2020-08-12T14:27:37.745" v="42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2C9F5074-3585-4205-9161-FD94E7FE60CE}" dt="2020-08-12T14:27:04.696" v="36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30:39.038" v="166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2C9F5074-3585-4205-9161-FD94E7FE60CE}" dt="2020-08-12T14:30:27.209" v="162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31:14.681" v="178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2C9F5074-3585-4205-9161-FD94E7FE60CE}" dt="2020-08-12T14:31:03.617" v="175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2C9F5074-3585-4205-9161-FD94E7FE60CE}" dt="2020-08-12T14:29:52.832" v="144"/>
        <pc:sldMkLst>
          <pc:docMk/>
          <pc:sldMk cId="1665830943" sldId="293"/>
        </pc:sldMkLst>
        <pc:spChg chg="mod">
          <ac:chgData name="Alana Andrade" userId="S::aandrade@cde.ca.gov::d336b2b8-3478-4328-8ca2-dbdae80dba75" providerId="AD" clId="Web-{2C9F5074-3585-4205-9161-FD94E7FE60CE}" dt="2020-08-12T14:29:21.048" v="13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1E78FD0A-01A4-4E63-A633-AE15B7E3E0C5}"/>
    <pc:docChg chg="modSld">
      <pc:chgData name="Barbara Lindsay" userId="S::blindsay@cde.ca.gov::f58b8608-a674-4040-9f2a-f7fe56db570d" providerId="AD" clId="Web-{1E78FD0A-01A4-4E63-A633-AE15B7E3E0C5}" dt="2020-08-07T22:15:08.538" v="4" actId="20577"/>
      <pc:docMkLst>
        <pc:docMk/>
      </pc:docMkLst>
      <pc:sldChg chg="modSp">
        <pc:chgData name="Barbara Lindsay" userId="S::blindsay@cde.ca.gov::f58b8608-a674-4040-9f2a-f7fe56db570d" providerId="AD" clId="Web-{1E78FD0A-01A4-4E63-A633-AE15B7E3E0C5}" dt="2020-08-07T22:15:08.538" v="4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1E78FD0A-01A4-4E63-A633-AE15B7E3E0C5}" dt="2020-08-07T22:15:08.538" v="4" actId="20577"/>
          <ac:spMkLst>
            <pc:docMk/>
            <pc:sldMk cId="2035654180" sldId="272"/>
            <ac:spMk id="2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09F4257E-D87C-475F-96A5-7684372985C2}"/>
    <pc:docChg chg="modSld">
      <pc:chgData name="Barbara Lindsay" userId="S::blindsay@cde.ca.gov::f58b8608-a674-4040-9f2a-f7fe56db570d" providerId="AD" clId="Web-{09F4257E-D87C-475F-96A5-7684372985C2}" dt="2020-08-11T15:33:39.050" v="298"/>
      <pc:docMkLst>
        <pc:docMk/>
      </pc:docMkLst>
      <pc:sldChg chg="modNotes">
        <pc:chgData name="Barbara Lindsay" userId="S::blindsay@cde.ca.gov::f58b8608-a674-4040-9f2a-f7fe56db570d" providerId="AD" clId="Web-{09F4257E-D87C-475F-96A5-7684372985C2}" dt="2020-08-11T15:27:50.454" v="59"/>
        <pc:sldMkLst>
          <pc:docMk/>
          <pc:sldMk cId="1918852872" sldId="279"/>
        </pc:sldMkLst>
      </pc:sldChg>
      <pc:sldChg chg="modSp modNotes">
        <pc:chgData name="Barbara Lindsay" userId="S::blindsay@cde.ca.gov::f58b8608-a674-4040-9f2a-f7fe56db570d" providerId="AD" clId="Web-{09F4257E-D87C-475F-96A5-7684372985C2}" dt="2020-08-11T15:33:39.050" v="298"/>
        <pc:sldMkLst>
          <pc:docMk/>
          <pc:sldMk cId="3158593661" sldId="282"/>
        </pc:sldMkLst>
        <pc:spChg chg="mod">
          <ac:chgData name="Barbara Lindsay" userId="S::blindsay@cde.ca.gov::f58b8608-a674-4040-9f2a-f7fe56db570d" providerId="AD" clId="Web-{09F4257E-D87C-475F-96A5-7684372985C2}" dt="2020-08-11T15:30:47.416" v="197" actId="20577"/>
          <ac:spMkLst>
            <pc:docMk/>
            <pc:sldMk cId="3158593661" sldId="282"/>
            <ac:spMk id="3" creationId="{2B330D3F-037A-4FF9-9A00-E5C63778D018}"/>
          </ac:spMkLst>
        </pc:spChg>
      </pc:sldChg>
    </pc:docChg>
  </pc:docChgLst>
  <pc:docChgLst>
    <pc:chgData name="Barbara Lindsay" userId="S::blindsay@cde.ca.gov::f58b8608-a674-4040-9f2a-f7fe56db570d" providerId="AD" clId="Web-{96EEAD6A-6BB3-4015-8FC3-0CAAE1F21B49}"/>
    <pc:docChg chg="addSld delSld modSld sldOrd">
      <pc:chgData name="Barbara Lindsay" userId="S::blindsay@cde.ca.gov::f58b8608-a674-4040-9f2a-f7fe56db570d" providerId="AD" clId="Web-{96EEAD6A-6BB3-4015-8FC3-0CAAE1F21B49}" dt="2020-08-11T23:39:59.115" v="674" actId="20577"/>
      <pc:docMkLst>
        <pc:docMk/>
      </pc:docMkLst>
      <pc:sldChg chg="ord">
        <pc:chgData name="Barbara Lindsay" userId="S::blindsay@cde.ca.gov::f58b8608-a674-4040-9f2a-f7fe56db570d" providerId="AD" clId="Web-{96EEAD6A-6BB3-4015-8FC3-0CAAE1F21B49}" dt="2020-08-11T23:32:28.791" v="385"/>
        <pc:sldMkLst>
          <pc:docMk/>
          <pc:sldMk cId="1918852872" sldId="279"/>
        </pc:sldMkLst>
      </pc:sldChg>
      <pc:sldChg chg="modNotes">
        <pc:chgData name="Barbara Lindsay" userId="S::blindsay@cde.ca.gov::f58b8608-a674-4040-9f2a-f7fe56db570d" providerId="AD" clId="Web-{96EEAD6A-6BB3-4015-8FC3-0CAAE1F21B49}" dt="2020-08-11T23:36:33.009" v="575"/>
        <pc:sldMkLst>
          <pc:docMk/>
          <pc:sldMk cId="1235866769" sldId="280"/>
        </pc:sldMkLst>
      </pc:sldChg>
      <pc:sldChg chg="modNotes">
        <pc:chgData name="Barbara Lindsay" userId="S::blindsay@cde.ca.gov::f58b8608-a674-4040-9f2a-f7fe56db570d" providerId="AD" clId="Web-{96EEAD6A-6BB3-4015-8FC3-0CAAE1F21B49}" dt="2020-08-11T23:35:54.522" v="569"/>
        <pc:sldMkLst>
          <pc:docMk/>
          <pc:sldMk cId="4265466403" sldId="281"/>
        </pc:sldMkLst>
      </pc:sldChg>
      <pc:sldChg chg="ord">
        <pc:chgData name="Barbara Lindsay" userId="S::blindsay@cde.ca.gov::f58b8608-a674-4040-9f2a-f7fe56db570d" providerId="AD" clId="Web-{96EEAD6A-6BB3-4015-8FC3-0CAAE1F21B49}" dt="2020-08-11T23:32:31.479" v="386"/>
        <pc:sldMkLst>
          <pc:docMk/>
          <pc:sldMk cId="3158593661" sldId="282"/>
        </pc:sldMkLst>
      </pc:sldChg>
      <pc:sldChg chg="modSp modNotes">
        <pc:chgData name="Barbara Lindsay" userId="S::blindsay@cde.ca.gov::f58b8608-a674-4040-9f2a-f7fe56db570d" providerId="AD" clId="Web-{96EEAD6A-6BB3-4015-8FC3-0CAAE1F21B49}" dt="2020-08-11T23:33:21.795" v="390"/>
        <pc:sldMkLst>
          <pc:docMk/>
          <pc:sldMk cId="2442815664" sldId="283"/>
        </pc:sldMkLst>
        <pc:spChg chg="mod">
          <ac:chgData name="Barbara Lindsay" userId="S::blindsay@cde.ca.gov::f58b8608-a674-4040-9f2a-f7fe56db570d" providerId="AD" clId="Web-{96EEAD6A-6BB3-4015-8FC3-0CAAE1F21B49}" dt="2020-08-11T23:33:14.935" v="389" actId="20577"/>
          <ac:spMkLst>
            <pc:docMk/>
            <pc:sldMk cId="2442815664" sldId="283"/>
            <ac:spMk id="3" creationId="{25732C5C-BC1C-4C34-8FB0-1C492E9E7A56}"/>
          </ac:spMkLst>
        </pc:spChg>
      </pc:sldChg>
      <pc:sldChg chg="del ord modNotes">
        <pc:chgData name="Barbara Lindsay" userId="S::blindsay@cde.ca.gov::f58b8608-a674-4040-9f2a-f7fe56db570d" providerId="AD" clId="Web-{96EEAD6A-6BB3-4015-8FC3-0CAAE1F21B49}" dt="2020-08-11T23:37:40.404" v="578"/>
        <pc:sldMkLst>
          <pc:docMk/>
          <pc:sldMk cId="2665853362" sldId="284"/>
        </pc:sldMkLst>
      </pc:sldChg>
      <pc:sldChg chg="del ord">
        <pc:chgData name="Barbara Lindsay" userId="S::blindsay@cde.ca.gov::f58b8608-a674-4040-9f2a-f7fe56db570d" providerId="AD" clId="Web-{96EEAD6A-6BB3-4015-8FC3-0CAAE1F21B49}" dt="2020-08-11T23:36:18.868" v="570"/>
        <pc:sldMkLst>
          <pc:docMk/>
          <pc:sldMk cId="3870148685" sldId="285"/>
        </pc:sldMkLst>
      </pc:sldChg>
      <pc:sldChg chg="modSp new ord modNotes">
        <pc:chgData name="Barbara Lindsay" userId="S::blindsay@cde.ca.gov::f58b8608-a674-4040-9f2a-f7fe56db570d" providerId="AD" clId="Web-{96EEAD6A-6BB3-4015-8FC3-0CAAE1F21B49}" dt="2020-08-11T23:39:59.115" v="674" actId="20577"/>
        <pc:sldMkLst>
          <pc:docMk/>
          <pc:sldMk cId="4132401136" sldId="292"/>
        </pc:sldMkLst>
        <pc:spChg chg="mod">
          <ac:chgData name="Barbara Lindsay" userId="S::blindsay@cde.ca.gov::f58b8608-a674-4040-9f2a-f7fe56db570d" providerId="AD" clId="Web-{96EEAD6A-6BB3-4015-8FC3-0CAAE1F21B49}" dt="2020-08-11T23:38:10.343" v="595" actId="20577"/>
          <ac:spMkLst>
            <pc:docMk/>
            <pc:sldMk cId="4132401136" sldId="292"/>
            <ac:spMk id="2" creationId="{F49C20B9-2746-42CD-B3EB-37FF27176CEB}"/>
          </ac:spMkLst>
        </pc:spChg>
        <pc:spChg chg="mod">
          <ac:chgData name="Barbara Lindsay" userId="S::blindsay@cde.ca.gov::f58b8608-a674-4040-9f2a-f7fe56db570d" providerId="AD" clId="Web-{96EEAD6A-6BB3-4015-8FC3-0CAAE1F21B49}" dt="2020-08-11T23:39:59.115" v="674" actId="20577"/>
          <ac:spMkLst>
            <pc:docMk/>
            <pc:sldMk cId="4132401136" sldId="292"/>
            <ac:spMk id="3" creationId="{CBA27012-9EC1-45C2-8A4A-6E66BF7102A1}"/>
          </ac:spMkLst>
        </pc:spChg>
      </pc:sldChg>
    </pc:docChg>
  </pc:docChgLst>
  <pc:docChgLst>
    <pc:chgData name="Rosanne Pitz" userId="S::rpitz@cde.ca.gov::88625356-a6a5-4632-a3bf-7d29c8f84f38" providerId="AD" clId="Web-{E2F3E84C-6D56-4DFF-A735-8C486D38BDF0}"/>
    <pc:docChg chg="modSld">
      <pc:chgData name="Rosanne Pitz" userId="S::rpitz@cde.ca.gov::88625356-a6a5-4632-a3bf-7d29c8f84f38" providerId="AD" clId="Web-{E2F3E84C-6D56-4DFF-A735-8C486D38BDF0}" dt="2020-08-14T00:10:14.189" v="4" actId="20577"/>
      <pc:docMkLst>
        <pc:docMk/>
      </pc:docMkLst>
      <pc:sldChg chg="modSp">
        <pc:chgData name="Rosanne Pitz" userId="S::rpitz@cde.ca.gov::88625356-a6a5-4632-a3bf-7d29c8f84f38" providerId="AD" clId="Web-{E2F3E84C-6D56-4DFF-A735-8C486D38BDF0}" dt="2020-08-14T00:10:14.189" v="4" actId="20577"/>
        <pc:sldMkLst>
          <pc:docMk/>
          <pc:sldMk cId="3414955678" sldId="301"/>
        </pc:sldMkLst>
        <pc:spChg chg="mod">
          <ac:chgData name="Rosanne Pitz" userId="S::rpitz@cde.ca.gov::88625356-a6a5-4632-a3bf-7d29c8f84f38" providerId="AD" clId="Web-{E2F3E84C-6D56-4DFF-A735-8C486D38BDF0}" dt="2020-08-14T00:10:14.189" v="4" actId="20577"/>
          <ac:spMkLst>
            <pc:docMk/>
            <pc:sldMk cId="3414955678" sldId="301"/>
            <ac:spMk id="5" creationId="{3516C7D4-7D3A-429F-96FB-826EAD75F5E8}"/>
          </ac:spMkLst>
        </pc:spChg>
      </pc:sldChg>
    </pc:docChg>
  </pc:docChgLst>
  <pc:docChgLst>
    <pc:chgData name="Rosanne Pitz" userId="S::rpitz@cde.ca.gov::88625356-a6a5-4632-a3bf-7d29c8f84f38" providerId="AD" clId="Web-{4978049D-0A70-4794-8424-2BD4AB54899E}"/>
    <pc:docChg chg="modSld">
      <pc:chgData name="Rosanne Pitz" userId="S::rpitz@cde.ca.gov::88625356-a6a5-4632-a3bf-7d29c8f84f38" providerId="AD" clId="Web-{4978049D-0A70-4794-8424-2BD4AB54899E}" dt="2020-08-12T04:06:23.882" v="221" actId="20577"/>
      <pc:docMkLst>
        <pc:docMk/>
      </pc:docMkLst>
      <pc:sldChg chg="modSp">
        <pc:chgData name="Rosanne Pitz" userId="S::rpitz@cde.ca.gov::88625356-a6a5-4632-a3bf-7d29c8f84f38" providerId="AD" clId="Web-{4978049D-0A70-4794-8424-2BD4AB54899E}" dt="2020-08-12T04:06:23.882" v="221" actId="20577"/>
        <pc:sldMkLst>
          <pc:docMk/>
          <pc:sldMk cId="4172619765" sldId="274"/>
        </pc:sldMkLst>
        <pc:spChg chg="mod">
          <ac:chgData name="Rosanne Pitz" userId="S::rpitz@cde.ca.gov::88625356-a6a5-4632-a3bf-7d29c8f84f38" providerId="AD" clId="Web-{4978049D-0A70-4794-8424-2BD4AB54899E}" dt="2020-08-12T03:56:37.113" v="14" actId="20577"/>
          <ac:spMkLst>
            <pc:docMk/>
            <pc:sldMk cId="4172619765" sldId="274"/>
            <ac:spMk id="2" creationId="{00000000-0000-0000-0000-000000000000}"/>
          </ac:spMkLst>
        </pc:spChg>
        <pc:spChg chg="mod">
          <ac:chgData name="Rosanne Pitz" userId="S::rpitz@cde.ca.gov::88625356-a6a5-4632-a3bf-7d29c8f84f38" providerId="AD" clId="Web-{4978049D-0A70-4794-8424-2BD4AB54899E}" dt="2020-08-12T04:06:23.882" v="221" actId="20577"/>
          <ac:spMkLst>
            <pc:docMk/>
            <pc:sldMk cId="4172619765" sldId="274"/>
            <ac:spMk id="3" creationId="{00000000-0000-0000-0000-000000000000}"/>
          </ac:spMkLst>
        </pc:spChg>
      </pc:sldChg>
      <pc:sldChg chg="modSp">
        <pc:chgData name="Rosanne Pitz" userId="S::rpitz@cde.ca.gov::88625356-a6a5-4632-a3bf-7d29c8f84f38" providerId="AD" clId="Web-{4978049D-0A70-4794-8424-2BD4AB54899E}" dt="2020-08-12T04:04:50.814" v="213" actId="20577"/>
        <pc:sldMkLst>
          <pc:docMk/>
          <pc:sldMk cId="1235866769" sldId="280"/>
        </pc:sldMkLst>
        <pc:spChg chg="mod">
          <ac:chgData name="Rosanne Pitz" userId="S::rpitz@cde.ca.gov::88625356-a6a5-4632-a3bf-7d29c8f84f38" providerId="AD" clId="Web-{4978049D-0A70-4794-8424-2BD4AB54899E}" dt="2020-08-12T04:03:43.264" v="190" actId="20577"/>
          <ac:spMkLst>
            <pc:docMk/>
            <pc:sldMk cId="1235866769" sldId="280"/>
            <ac:spMk id="2" creationId="{6114CCAB-21FF-4C53-981B-5BD90E6B6A2D}"/>
          </ac:spMkLst>
        </pc:spChg>
        <pc:spChg chg="mod">
          <ac:chgData name="Rosanne Pitz" userId="S::rpitz@cde.ca.gov::88625356-a6a5-4632-a3bf-7d29c8f84f38" providerId="AD" clId="Web-{4978049D-0A70-4794-8424-2BD4AB54899E}" dt="2020-08-12T04:04:50.814" v="213" actId="20577"/>
          <ac:spMkLst>
            <pc:docMk/>
            <pc:sldMk cId="1235866769" sldId="280"/>
            <ac:spMk id="3" creationId="{2BE943A1-2D96-4821-9327-B31F63A09AE2}"/>
          </ac:spMkLst>
        </pc:spChg>
      </pc:sldChg>
    </pc:docChg>
  </pc:docChgLst>
  <pc:docChgLst>
    <pc:chgData name="Barbara Lindsay" userId="S::blindsay@cde.ca.gov::f58b8608-a674-4040-9f2a-f7fe56db570d" providerId="AD" clId="Web-{4A0981AD-8F83-48E9-A308-FCAF7488F41E}"/>
    <pc:docChg chg="modSld">
      <pc:chgData name="Barbara Lindsay" userId="S::blindsay@cde.ca.gov::f58b8608-a674-4040-9f2a-f7fe56db570d" providerId="AD" clId="Web-{4A0981AD-8F83-48E9-A308-FCAF7488F41E}" dt="2020-08-14T01:05:04.065" v="27" actId="20577"/>
      <pc:docMkLst>
        <pc:docMk/>
      </pc:docMkLst>
      <pc:sldChg chg="modSp">
        <pc:chgData name="Barbara Lindsay" userId="S::blindsay@cde.ca.gov::f58b8608-a674-4040-9f2a-f7fe56db570d" providerId="AD" clId="Web-{4A0981AD-8F83-48E9-A308-FCAF7488F41E}" dt="2020-08-14T01:05:04.065" v="27" actId="20577"/>
        <pc:sldMkLst>
          <pc:docMk/>
          <pc:sldMk cId="3414955678" sldId="301"/>
        </pc:sldMkLst>
        <pc:spChg chg="mod">
          <ac:chgData name="Barbara Lindsay" userId="S::blindsay@cde.ca.gov::f58b8608-a674-4040-9f2a-f7fe56db570d" providerId="AD" clId="Web-{4A0981AD-8F83-48E9-A308-FCAF7488F41E}" dt="2020-08-14T01:05:04.065" v="27" actId="20577"/>
          <ac:spMkLst>
            <pc:docMk/>
            <pc:sldMk cId="3414955678" sldId="301"/>
            <ac:spMk id="2" creationId="{624E1C5D-04A8-41E2-87B9-514473F6A44B}"/>
          </ac:spMkLst>
        </pc:spChg>
      </pc:sldChg>
    </pc:docChg>
  </pc:docChgLst>
  <pc:docChgLst>
    <pc:chgData name="Corey Khan" userId="S::ckhan@cde.ca.gov::e39be4f5-a065-4613-a021-f6aa9124d380" providerId="AD" clId="Web-{E08637A7-FEFB-4C12-83EE-0AD5B1DFF754}"/>
    <pc:docChg chg="modSld">
      <pc:chgData name="Corey Khan" userId="S::ckhan@cde.ca.gov::e39be4f5-a065-4613-a021-f6aa9124d380" providerId="AD" clId="Web-{E08637A7-FEFB-4C12-83EE-0AD5B1DFF754}" dt="2020-08-14T15:15:33.293" v="120"/>
      <pc:docMkLst>
        <pc:docMk/>
      </pc:docMkLst>
      <pc:sldChg chg="modSp modNotes">
        <pc:chgData name="Corey Khan" userId="S::ckhan@cde.ca.gov::e39be4f5-a065-4613-a021-f6aa9124d380" providerId="AD" clId="Web-{E08637A7-FEFB-4C12-83EE-0AD5B1DFF754}" dt="2020-08-14T15:11:36.576" v="72"/>
        <pc:sldMkLst>
          <pc:docMk/>
          <pc:sldMk cId="1918852872" sldId="279"/>
        </pc:sldMkLst>
        <pc:spChg chg="mod">
          <ac:chgData name="Corey Khan" userId="S::ckhan@cde.ca.gov::e39be4f5-a065-4613-a021-f6aa9124d380" providerId="AD" clId="Web-{E08637A7-FEFB-4C12-83EE-0AD5B1DFF754}" dt="2020-08-14T14:50:08.626" v="1" actId="1076"/>
          <ac:spMkLst>
            <pc:docMk/>
            <pc:sldMk cId="1918852872" sldId="279"/>
            <ac:spMk id="3" creationId="{43C38A1B-9835-4F2B-9976-D3B865F3A103}"/>
          </ac:spMkLst>
        </pc:spChg>
      </pc:sldChg>
      <pc:sldChg chg="modNotes">
        <pc:chgData name="Corey Khan" userId="S::ckhan@cde.ca.gov::e39be4f5-a065-4613-a021-f6aa9124d380" providerId="AD" clId="Web-{E08637A7-FEFB-4C12-83EE-0AD5B1DFF754}" dt="2020-08-14T15:15:09.463" v="115"/>
        <pc:sldMkLst>
          <pc:docMk/>
          <pc:sldMk cId="3158593661" sldId="282"/>
        </pc:sldMkLst>
      </pc:sldChg>
      <pc:sldChg chg="modNotes">
        <pc:chgData name="Corey Khan" userId="S::ckhan@cde.ca.gov::e39be4f5-a065-4613-a021-f6aa9124d380" providerId="AD" clId="Web-{E08637A7-FEFB-4C12-83EE-0AD5B1DFF754}" dt="2020-08-14T15:15:33.293" v="120"/>
        <pc:sldMkLst>
          <pc:docMk/>
          <pc:sldMk cId="476785721" sldId="304"/>
        </pc:sldMkLst>
      </pc:sldChg>
    </pc:docChg>
  </pc:docChgLst>
  <pc:docChgLst>
    <pc:chgData name="Rosanne Pitz" userId="S::rpitz@cde.ca.gov::88625356-a6a5-4632-a3bf-7d29c8f84f38" providerId="AD" clId="Web-{811FA2D3-F18A-4D64-8EF6-46BBE4FB2182}"/>
    <pc:docChg chg="modSld">
      <pc:chgData name="Rosanne Pitz" userId="S::rpitz@cde.ca.gov::88625356-a6a5-4632-a3bf-7d29c8f84f38" providerId="AD" clId="Web-{811FA2D3-F18A-4D64-8EF6-46BBE4FB2182}" dt="2020-08-13T00:24:36.919" v="35"/>
      <pc:docMkLst>
        <pc:docMk/>
      </pc:docMkLst>
      <pc:sldChg chg="modNotes">
        <pc:chgData name="Rosanne Pitz" userId="S::rpitz@cde.ca.gov::88625356-a6a5-4632-a3bf-7d29c8f84f38" providerId="AD" clId="Web-{811FA2D3-F18A-4D64-8EF6-46BBE4FB2182}" dt="2020-08-13T00:24:36.919" v="35"/>
        <pc:sldMkLst>
          <pc:docMk/>
          <pc:sldMk cId="2381573952" sldId="276"/>
        </pc:sldMkLst>
      </pc:sldChg>
      <pc:sldChg chg="modNotes">
        <pc:chgData name="Rosanne Pitz" userId="S::rpitz@cde.ca.gov::88625356-a6a5-4632-a3bf-7d29c8f84f38" providerId="AD" clId="Web-{811FA2D3-F18A-4D64-8EF6-46BBE4FB2182}" dt="2020-08-13T00:24:23.856" v="32"/>
        <pc:sldMkLst>
          <pc:docMk/>
          <pc:sldMk cId="1958416261" sldId="300"/>
        </pc:sldMkLst>
      </pc:sldChg>
    </pc:docChg>
  </pc:docChgLst>
  <pc:docChgLst>
    <pc:chgData name="Cassandra Lewis" userId="S::clewis@cde.ca.gov::c378a7f7-4163-46c1-8e28-a6e4aaabe7fb" providerId="AD" clId="Web-{3162F0CC-3611-464B-B053-AFD4DBB53247}"/>
    <pc:docChg chg="modSld">
      <pc:chgData name="Cassandra Lewis" userId="S::clewis@cde.ca.gov::c378a7f7-4163-46c1-8e28-a6e4aaabe7fb" providerId="AD" clId="Web-{3162F0CC-3611-464B-B053-AFD4DBB53247}" dt="2020-08-13T17:48:56.167" v="26" actId="20577"/>
      <pc:docMkLst>
        <pc:docMk/>
      </pc:docMkLst>
      <pc:sldChg chg="modSp">
        <pc:chgData name="Cassandra Lewis" userId="S::clewis@cde.ca.gov::c378a7f7-4163-46c1-8e28-a6e4aaabe7fb" providerId="AD" clId="Web-{3162F0CC-3611-464B-B053-AFD4DBB53247}" dt="2020-08-13T17:42:45.504" v="2" actId="20577"/>
        <pc:sldMkLst>
          <pc:docMk/>
          <pc:sldMk cId="2788024163" sldId="286"/>
        </pc:sldMkLst>
        <pc:spChg chg="mod">
          <ac:chgData name="Cassandra Lewis" userId="S::clewis@cde.ca.gov::c378a7f7-4163-46c1-8e28-a6e4aaabe7fb" providerId="AD" clId="Web-{3162F0CC-3611-464B-B053-AFD4DBB53247}" dt="2020-08-13T17:42:45.504" v="2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5:41.577" v="12" actId="20577"/>
        <pc:sldMkLst>
          <pc:docMk/>
          <pc:sldMk cId="3628615929" sldId="287"/>
        </pc:sldMkLst>
        <pc:spChg chg="mod">
          <ac:chgData name="Cassandra Lewis" userId="S::clewis@cde.ca.gov::c378a7f7-4163-46c1-8e28-a6e4aaabe7fb" providerId="AD" clId="Web-{3162F0CC-3611-464B-B053-AFD4DBB53247}" dt="2020-08-13T17:45:41.577" v="12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8:56.167" v="26" actId="20577"/>
        <pc:sldMkLst>
          <pc:docMk/>
          <pc:sldMk cId="2288245910" sldId="288"/>
        </pc:sldMkLst>
        <pc:spChg chg="mod">
          <ac:chgData name="Cassandra Lewis" userId="S::clewis@cde.ca.gov::c378a7f7-4163-46c1-8e28-a6e4aaabe7fb" providerId="AD" clId="Web-{3162F0CC-3611-464B-B053-AFD4DBB53247}" dt="2020-08-13T17:48:56.167" v="26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Cassandra Lewis" userId="S::clewis@cde.ca.gov::c378a7f7-4163-46c1-8e28-a6e4aaabe7fb" providerId="AD" clId="Web-{3162F0CC-3611-464B-B053-AFD4DBB53247}" dt="2020-08-13T17:47:31.865" v="18" actId="20577"/>
        <pc:sldMkLst>
          <pc:docMk/>
          <pc:sldMk cId="1665830943" sldId="293"/>
        </pc:sldMkLst>
        <pc:spChg chg="mod">
          <ac:chgData name="Cassandra Lewis" userId="S::clewis@cde.ca.gov::c378a7f7-4163-46c1-8e28-a6e4aaabe7fb" providerId="AD" clId="Web-{3162F0CC-3611-464B-B053-AFD4DBB53247}" dt="2020-08-13T17:47:31.865" v="18" actId="20577"/>
          <ac:spMkLst>
            <pc:docMk/>
            <pc:sldMk cId="1665830943" sldId="293"/>
            <ac:spMk id="3" creationId="{D1D5CBD9-4042-498A-8579-350304096622}"/>
          </ac:spMkLst>
        </pc:spChg>
      </pc:sldChg>
    </pc:docChg>
  </pc:docChgLst>
  <pc:docChgLst>
    <pc:chgData name="Barbara Lindsay" userId="S::blindsay@cde.ca.gov::f58b8608-a674-4040-9f2a-f7fe56db570d" providerId="AD" clId="Web-{20D0063B-BA0F-40FE-9E47-F631664EF3DE}"/>
    <pc:docChg chg="modSld">
      <pc:chgData name="Barbara Lindsay" userId="S::blindsay@cde.ca.gov::f58b8608-a674-4040-9f2a-f7fe56db570d" providerId="AD" clId="Web-{20D0063B-BA0F-40FE-9E47-F631664EF3DE}" dt="2020-08-10T19:15:04.663" v="5" actId="20577"/>
      <pc:docMkLst>
        <pc:docMk/>
      </pc:docMkLst>
      <pc:sldChg chg="modSp">
        <pc:chgData name="Barbara Lindsay" userId="S::blindsay@cde.ca.gov::f58b8608-a674-4040-9f2a-f7fe56db570d" providerId="AD" clId="Web-{20D0063B-BA0F-40FE-9E47-F631664EF3DE}" dt="2020-08-10T19:15:04.663" v="5" actId="20577"/>
        <pc:sldMkLst>
          <pc:docMk/>
          <pc:sldMk cId="2035654180" sldId="272"/>
        </pc:sldMkLst>
        <pc:spChg chg="mod">
          <ac:chgData name="Barbara Lindsay" userId="S::blindsay@cde.ca.gov::f58b8608-a674-4040-9f2a-f7fe56db570d" providerId="AD" clId="Web-{20D0063B-BA0F-40FE-9E47-F631664EF3DE}" dt="2020-08-10T19:15:04.663" v="5" actId="20577"/>
          <ac:spMkLst>
            <pc:docMk/>
            <pc:sldMk cId="2035654180" sldId="272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CBEAE49A-9867-4CEE-9841-05DA175D587D}"/>
    <pc:docChg chg="addSld modSld">
      <pc:chgData name="Barbara Lindsay" userId="S::blindsay@cde.ca.gov::f58b8608-a674-4040-9f2a-f7fe56db570d" providerId="AD" clId="Web-{CBEAE49A-9867-4CEE-9841-05DA175D587D}" dt="2020-08-13T21:11:43.051" v="6" actId="20577"/>
      <pc:docMkLst>
        <pc:docMk/>
      </pc:docMkLst>
      <pc:sldChg chg="modSp new">
        <pc:chgData name="Barbara Lindsay" userId="S::blindsay@cde.ca.gov::f58b8608-a674-4040-9f2a-f7fe56db570d" providerId="AD" clId="Web-{CBEAE49A-9867-4CEE-9841-05DA175D587D}" dt="2020-08-13T21:11:43.051" v="6" actId="20577"/>
        <pc:sldMkLst>
          <pc:docMk/>
          <pc:sldMk cId="183720611" sldId="302"/>
        </pc:sldMkLst>
        <pc:spChg chg="mod">
          <ac:chgData name="Barbara Lindsay" userId="S::blindsay@cde.ca.gov::f58b8608-a674-4040-9f2a-f7fe56db570d" providerId="AD" clId="Web-{CBEAE49A-9867-4CEE-9841-05DA175D587D}" dt="2020-08-13T21:11:43.051" v="6" actId="20577"/>
          <ac:spMkLst>
            <pc:docMk/>
            <pc:sldMk cId="183720611" sldId="302"/>
            <ac:spMk id="2" creationId="{79B5B512-7DD1-4D1C-81A5-E635BD2A666B}"/>
          </ac:spMkLst>
        </pc:spChg>
      </pc:sldChg>
    </pc:docChg>
  </pc:docChgLst>
  <pc:docChgLst>
    <pc:chgData name="Barbara Lindsay" userId="S::blindsay@cde.ca.gov::f58b8608-a674-4040-9f2a-f7fe56db570d" providerId="AD" clId="Web-{D9515971-F2C9-4CAE-90FE-DCCE596F327B}"/>
    <pc:docChg chg="modSld sldOrd">
      <pc:chgData name="Barbara Lindsay" userId="S::blindsay@cde.ca.gov::f58b8608-a674-4040-9f2a-f7fe56db570d" providerId="AD" clId="Web-{D9515971-F2C9-4CAE-90FE-DCCE596F327B}" dt="2020-08-13T20:24:16.056" v="1"/>
      <pc:docMkLst>
        <pc:docMk/>
      </pc:docMkLst>
      <pc:sldChg chg="ord modNotes">
        <pc:chgData name="Barbara Lindsay" userId="S::blindsay@cde.ca.gov::f58b8608-a674-4040-9f2a-f7fe56db570d" providerId="AD" clId="Web-{D9515971-F2C9-4CAE-90FE-DCCE596F327B}" dt="2020-08-13T20:24:16.056" v="1"/>
        <pc:sldMkLst>
          <pc:docMk/>
          <pc:sldMk cId="2540422703" sldId="277"/>
        </pc:sldMkLst>
      </pc:sldChg>
    </pc:docChg>
  </pc:docChgLst>
  <pc:docChgLst>
    <pc:chgData name="Barbara Lindsay" userId="S::blindsay@cde.ca.gov::f58b8608-a674-4040-9f2a-f7fe56db570d" providerId="AD" clId="Web-{BC03ECE8-C8A2-4BB2-ABC4-506680560538}"/>
    <pc:docChg chg="modSld">
      <pc:chgData name="Barbara Lindsay" userId="S::blindsay@cde.ca.gov::f58b8608-a674-4040-9f2a-f7fe56db570d" providerId="AD" clId="Web-{BC03ECE8-C8A2-4BB2-ABC4-506680560538}" dt="2020-08-11T23:01:20.720" v="301"/>
      <pc:docMkLst>
        <pc:docMk/>
      </pc:docMkLst>
      <pc:sldChg chg="modNotes">
        <pc:chgData name="Barbara Lindsay" userId="S::blindsay@cde.ca.gov::f58b8608-a674-4040-9f2a-f7fe56db570d" providerId="AD" clId="Web-{BC03ECE8-C8A2-4BB2-ABC4-506680560538}" dt="2020-08-11T23:01:20.720" v="301"/>
        <pc:sldMkLst>
          <pc:docMk/>
          <pc:sldMk cId="2035654180" sldId="272"/>
        </pc:sldMkLst>
      </pc:sldChg>
    </pc:docChg>
  </pc:docChgLst>
  <pc:docChgLst>
    <pc:chgData name="Virginia Early" userId="S::vearly@cde.ca.gov::42929ea7-4389-4ffc-bd0b-f8133d7ef99f" providerId="AD" clId="Web-{B6190318-EE1F-43FE-A526-FF3F3D7260DE}"/>
    <pc:docChg chg="addSld delSld modSld sldOrd">
      <pc:chgData name="Virginia Early" userId="S::vearly@cde.ca.gov::42929ea7-4389-4ffc-bd0b-f8133d7ef99f" providerId="AD" clId="Web-{B6190318-EE1F-43FE-A526-FF3F3D7260DE}" dt="2020-08-10T19:56:39.971" v="622"/>
      <pc:docMkLst>
        <pc:docMk/>
      </pc:docMkLst>
      <pc:sldChg chg="modSp ord modNotes">
        <pc:chgData name="Virginia Early" userId="S::vearly@cde.ca.gov::42929ea7-4389-4ffc-bd0b-f8133d7ef99f" providerId="AD" clId="Web-{B6190318-EE1F-43FE-A526-FF3F3D7260DE}" dt="2020-08-10T19:44:29.605" v="403"/>
        <pc:sldMkLst>
          <pc:docMk/>
          <pc:sldMk cId="1394076083" sldId="273"/>
        </pc:sldMkLst>
        <pc:spChg chg="mod">
          <ac:chgData name="Virginia Early" userId="S::vearly@cde.ca.gov::42929ea7-4389-4ffc-bd0b-f8133d7ef99f" providerId="AD" clId="Web-{B6190318-EE1F-43FE-A526-FF3F3D7260DE}" dt="2020-08-10T19:43:48.369" v="354" actId="20577"/>
          <ac:spMkLst>
            <pc:docMk/>
            <pc:sldMk cId="1394076083" sldId="273"/>
            <ac:spMk id="2" creationId="{00000000-0000-0000-0000-000000000000}"/>
          </ac:spMkLst>
        </pc:spChg>
        <pc:spChg chg="mod">
          <ac:chgData name="Virginia Early" userId="S::vearly@cde.ca.gov::42929ea7-4389-4ffc-bd0b-f8133d7ef99f" providerId="AD" clId="Web-{B6190318-EE1F-43FE-A526-FF3F3D7260DE}" dt="2020-08-10T19:43:36.727" v="347" actId="20577"/>
          <ac:spMkLst>
            <pc:docMk/>
            <pc:sldMk cId="1394076083" sldId="273"/>
            <ac:spMk id="3" creationId="{00000000-0000-0000-0000-000000000000}"/>
          </ac:spMkLst>
        </pc:spChg>
      </pc:sldChg>
      <pc:sldChg chg="modSp">
        <pc:chgData name="Virginia Early" userId="S::vearly@cde.ca.gov::42929ea7-4389-4ffc-bd0b-f8133d7ef99f" providerId="AD" clId="Web-{B6190318-EE1F-43FE-A526-FF3F3D7260DE}" dt="2020-08-10T19:50:04.888" v="406" actId="20577"/>
        <pc:sldMkLst>
          <pc:docMk/>
          <pc:sldMk cId="4172619765" sldId="274"/>
        </pc:sldMkLst>
        <pc:spChg chg="mod">
          <ac:chgData name="Virginia Early" userId="S::vearly@cde.ca.gov::42929ea7-4389-4ffc-bd0b-f8133d7ef99f" providerId="AD" clId="Web-{B6190318-EE1F-43FE-A526-FF3F3D7260DE}" dt="2020-08-10T19:50:04.888" v="406" actId="20577"/>
          <ac:spMkLst>
            <pc:docMk/>
            <pc:sldMk cId="4172619765" sldId="274"/>
            <ac:spMk id="2" creationId="{00000000-0000-0000-0000-000000000000}"/>
          </ac:spMkLst>
        </pc:spChg>
      </pc:sldChg>
      <pc:sldChg chg="modSp ord modNotes">
        <pc:chgData name="Virginia Early" userId="S::vearly@cde.ca.gov::42929ea7-4389-4ffc-bd0b-f8133d7ef99f" providerId="AD" clId="Web-{B6190318-EE1F-43FE-A526-FF3F3D7260DE}" dt="2020-08-10T19:56:39.971" v="622"/>
        <pc:sldMkLst>
          <pc:docMk/>
          <pc:sldMk cId="2381573952" sldId="276"/>
        </pc:sldMkLst>
        <pc:spChg chg="mod">
          <ac:chgData name="Virginia Early" userId="S::vearly@cde.ca.gov::42929ea7-4389-4ffc-bd0b-f8133d7ef99f" providerId="AD" clId="Web-{B6190318-EE1F-43FE-A526-FF3F3D7260DE}" dt="2020-08-10T19:55:21.185" v="539" actId="20577"/>
          <ac:spMkLst>
            <pc:docMk/>
            <pc:sldMk cId="2381573952" sldId="276"/>
            <ac:spMk id="2" creationId="{00000000-0000-0000-0000-000000000000}"/>
          </ac:spMkLst>
        </pc:spChg>
        <pc:picChg chg="mod">
          <ac:chgData name="Virginia Early" userId="S::vearly@cde.ca.gov::42929ea7-4389-4ffc-bd0b-f8133d7ef99f" providerId="AD" clId="Web-{B6190318-EE1F-43FE-A526-FF3F3D7260DE}" dt="2020-08-10T19:55:02.513" v="521" actId="1076"/>
          <ac:picMkLst>
            <pc:docMk/>
            <pc:sldMk cId="2381573952" sldId="276"/>
            <ac:picMk id="4" creationId="{00000000-0000-0000-0000-000000000000}"/>
          </ac:picMkLst>
        </pc:picChg>
      </pc:sldChg>
      <pc:sldChg chg="del">
        <pc:chgData name="Virginia Early" userId="S::vearly@cde.ca.gov::42929ea7-4389-4ffc-bd0b-f8133d7ef99f" providerId="AD" clId="Web-{B6190318-EE1F-43FE-A526-FF3F3D7260DE}" dt="2020-08-10T19:44:31.261" v="404"/>
        <pc:sldMkLst>
          <pc:docMk/>
          <pc:sldMk cId="929452342" sldId="278"/>
        </pc:sldMkLst>
      </pc:sldChg>
      <pc:sldChg chg="modSp">
        <pc:chgData name="Virginia Early" userId="S::vearly@cde.ca.gov::42929ea7-4389-4ffc-bd0b-f8133d7ef99f" providerId="AD" clId="Web-{B6190318-EE1F-43FE-A526-FF3F3D7260DE}" dt="2020-08-10T19:49:57.888" v="405" actId="20577"/>
        <pc:sldMkLst>
          <pc:docMk/>
          <pc:sldMk cId="1235866769" sldId="280"/>
        </pc:sldMkLst>
        <pc:spChg chg="mod">
          <ac:chgData name="Virginia Early" userId="S::vearly@cde.ca.gov::42929ea7-4389-4ffc-bd0b-f8133d7ef99f" providerId="AD" clId="Web-{B6190318-EE1F-43FE-A526-FF3F3D7260DE}" dt="2020-08-10T19:49:57.888" v="405" actId="20577"/>
          <ac:spMkLst>
            <pc:docMk/>
            <pc:sldMk cId="1235866769" sldId="280"/>
            <ac:spMk id="2" creationId="{6114CCAB-21FF-4C53-981B-5BD90E6B6A2D}"/>
          </ac:spMkLst>
        </pc:spChg>
      </pc:sldChg>
      <pc:sldChg chg="modSp new ord">
        <pc:chgData name="Virginia Early" userId="S::vearly@cde.ca.gov::42929ea7-4389-4ffc-bd0b-f8133d7ef99f" providerId="AD" clId="Web-{B6190318-EE1F-43FE-A526-FF3F3D7260DE}" dt="2020-08-10T19:54:25.979" v="520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B6190318-EE1F-43FE-A526-FF3F3D7260DE}" dt="2020-08-10T19:53:37.664" v="488" actId="1076"/>
          <ac:spMkLst>
            <pc:docMk/>
            <pc:sldMk cId="4265466403" sldId="281"/>
            <ac:spMk id="2" creationId="{3587EFF3-319E-47FA-9432-E351D18C09E8}"/>
          </ac:spMkLst>
        </pc:spChg>
        <pc:spChg chg="mod">
          <ac:chgData name="Virginia Early" userId="S::vearly@cde.ca.gov::42929ea7-4389-4ffc-bd0b-f8133d7ef99f" providerId="AD" clId="Web-{B6190318-EE1F-43FE-A526-FF3F3D7260DE}" dt="2020-08-10T19:54:25.979" v="520" actId="20577"/>
          <ac:spMkLst>
            <pc:docMk/>
            <pc:sldMk cId="4265466403" sldId="281"/>
            <ac:spMk id="3" creationId="{D807C17F-F70E-49A8-8CD7-79DBF9DCE759}"/>
          </ac:spMkLst>
        </pc:spChg>
      </pc:sldChg>
    </pc:docChg>
  </pc:docChgLst>
  <pc:docChgLst>
    <pc:chgData name="Mai Xiong" userId="S::mxiong@cde.ca.gov::e9953e61-0963-4231-9c4b-20f4af026609" providerId="AD" clId="Web-{1DC5EBE1-4DA6-4CAE-B731-B2DE566B8C8E}"/>
    <pc:docChg chg="modSld">
      <pc:chgData name="Mai Xiong" userId="S::mxiong@cde.ca.gov::e9953e61-0963-4231-9c4b-20f4af026609" providerId="AD" clId="Web-{1DC5EBE1-4DA6-4CAE-B731-B2DE566B8C8E}" dt="2020-08-13T21:49:10.455" v="20" actId="1076"/>
      <pc:docMkLst>
        <pc:docMk/>
      </pc:docMkLst>
      <pc:sldChg chg="addSp delSp modSp">
        <pc:chgData name="Mai Xiong" userId="S::mxiong@cde.ca.gov::e9953e61-0963-4231-9c4b-20f4af026609" providerId="AD" clId="Web-{1DC5EBE1-4DA6-4CAE-B731-B2DE566B8C8E}" dt="2020-08-13T21:49:10.455" v="20" actId="1076"/>
        <pc:sldMkLst>
          <pc:docMk/>
          <pc:sldMk cId="1958416261" sldId="300"/>
        </pc:sldMkLst>
        <pc:spChg chg="mod">
          <ac:chgData name="Mai Xiong" userId="S::mxiong@cde.ca.gov::e9953e61-0963-4231-9c4b-20f4af026609" providerId="AD" clId="Web-{1DC5EBE1-4DA6-4CAE-B731-B2DE566B8C8E}" dt="2020-08-13T21:47:12.683" v="15" actId="1076"/>
          <ac:spMkLst>
            <pc:docMk/>
            <pc:sldMk cId="1958416261" sldId="300"/>
            <ac:spMk id="5" creationId="{025FA809-66DA-41DD-915E-E73864703724}"/>
          </ac:spMkLst>
        </pc:spChg>
        <pc:spChg chg="del">
          <ac:chgData name="Mai Xiong" userId="S::mxiong@cde.ca.gov::e9953e61-0963-4231-9c4b-20f4af026609" providerId="AD" clId="Web-{1DC5EBE1-4DA6-4CAE-B731-B2DE566B8C8E}" dt="2020-08-13T21:45:09.567" v="0"/>
          <ac:spMkLst>
            <pc:docMk/>
            <pc:sldMk cId="1958416261" sldId="300"/>
            <ac:spMk id="12" creationId="{253F2C73-1C6B-4663-8393-2F49461B51E0}"/>
          </ac:spMkLst>
        </pc:spChg>
        <pc:picChg chg="add mod ord modCrop">
          <ac:chgData name="Mai Xiong" userId="S::mxiong@cde.ca.gov::e9953e61-0963-4231-9c4b-20f4af026609" providerId="AD" clId="Web-{1DC5EBE1-4DA6-4CAE-B731-B2DE566B8C8E}" dt="2020-08-13T21:49:10.455" v="20" actId="1076"/>
          <ac:picMkLst>
            <pc:docMk/>
            <pc:sldMk cId="1958416261" sldId="300"/>
            <ac:picMk id="3" creationId="{98687012-F118-46A1-881E-D9C0595705DC}"/>
          </ac:picMkLst>
        </pc:picChg>
      </pc:sldChg>
    </pc:docChg>
  </pc:docChgLst>
  <pc:docChgLst>
    <pc:chgData name="Barbara Lindsay" userId="S::blindsay@cde.ca.gov::f58b8608-a674-4040-9f2a-f7fe56db570d" providerId="AD" clId="Web-{5D86195E-0583-4839-AC13-6D322AE8EA83}"/>
    <pc:docChg chg="modSld">
      <pc:chgData name="Barbara Lindsay" userId="S::blindsay@cde.ca.gov::f58b8608-a674-4040-9f2a-f7fe56db570d" providerId="AD" clId="Web-{5D86195E-0583-4839-AC13-6D322AE8EA83}" dt="2020-08-13T22:35:43.873" v="108"/>
      <pc:docMkLst>
        <pc:docMk/>
      </pc:docMkLst>
      <pc:sldChg chg="modNotes">
        <pc:chgData name="Barbara Lindsay" userId="S::blindsay@cde.ca.gov::f58b8608-a674-4040-9f2a-f7fe56db570d" providerId="AD" clId="Web-{5D86195E-0583-4839-AC13-6D322AE8EA83}" dt="2020-08-13T22:27:42.857" v="36"/>
        <pc:sldMkLst>
          <pc:docMk/>
          <pc:sldMk cId="2825964077" sldId="271"/>
        </pc:sldMkLst>
      </pc:sldChg>
      <pc:sldChg chg="modNotes">
        <pc:chgData name="Barbara Lindsay" userId="S::blindsay@cde.ca.gov::f58b8608-a674-4040-9f2a-f7fe56db570d" providerId="AD" clId="Web-{5D86195E-0583-4839-AC13-6D322AE8EA83}" dt="2020-08-13T22:35:43.873" v="108"/>
        <pc:sldMkLst>
          <pc:docMk/>
          <pc:sldMk cId="2035654180" sldId="272"/>
        </pc:sldMkLst>
      </pc:sldChg>
    </pc:docChg>
  </pc:docChgLst>
  <pc:docChgLst>
    <pc:chgData name="Alana Andrade" userId="S::aandrade@cde.ca.gov::d336b2b8-3478-4328-8ca2-dbdae80dba75" providerId="AD" clId="Web-{D8755C31-EC72-4BC1-BB58-1392025E5314}"/>
    <pc:docChg chg="modSld">
      <pc:chgData name="Alana Andrade" userId="S::aandrade@cde.ca.gov::d336b2b8-3478-4328-8ca2-dbdae80dba75" providerId="AD" clId="Web-{D8755C31-EC72-4BC1-BB58-1392025E5314}" dt="2020-08-12T14:35:47.600" v="191" actId="20577"/>
      <pc:docMkLst>
        <pc:docMk/>
      </pc:docMkLst>
      <pc:sldChg chg="modSp modNotes">
        <pc:chgData name="Alana Andrade" userId="S::aandrade@cde.ca.gov::d336b2b8-3478-4328-8ca2-dbdae80dba75" providerId="AD" clId="Web-{D8755C31-EC72-4BC1-BB58-1392025E5314}" dt="2020-08-12T14:33:09.121" v="31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D8755C31-EC72-4BC1-BB58-1392025E5314}" dt="2020-08-12T14:32:52.698" v="27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 modNotes">
        <pc:chgData name="Alana Andrade" userId="S::aandrade@cde.ca.gov::d336b2b8-3478-4328-8ca2-dbdae80dba75" providerId="AD" clId="Web-{D8755C31-EC72-4BC1-BB58-1392025E5314}" dt="2020-08-12T14:34:54.066" v="142"/>
        <pc:sldMkLst>
          <pc:docMk/>
          <pc:sldMk cId="2696429126" sldId="290"/>
        </pc:sldMkLst>
        <pc:spChg chg="mod">
          <ac:chgData name="Alana Andrade" userId="S::aandrade@cde.ca.gov::d336b2b8-3478-4328-8ca2-dbdae80dba75" providerId="AD" clId="Web-{D8755C31-EC72-4BC1-BB58-1392025E5314}" dt="2020-08-12T14:34:40.783" v="138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Alana Andrade" userId="S::aandrade@cde.ca.gov::d336b2b8-3478-4328-8ca2-dbdae80dba75" providerId="AD" clId="Web-{D8755C31-EC72-4BC1-BB58-1392025E5314}" dt="2020-08-12T14:35:47.600" v="191" actId="20577"/>
        <pc:sldMkLst>
          <pc:docMk/>
          <pc:sldMk cId="2879948138" sldId="295"/>
        </pc:sldMkLst>
        <pc:spChg chg="mod">
          <ac:chgData name="Alana Andrade" userId="S::aandrade@cde.ca.gov::d336b2b8-3478-4328-8ca2-dbdae80dba75" providerId="AD" clId="Web-{D8755C31-EC72-4BC1-BB58-1392025E5314}" dt="2020-08-12T14:35:47.600" v="191" actId="20577"/>
          <ac:spMkLst>
            <pc:docMk/>
            <pc:sldMk cId="2879948138" sldId="295"/>
            <ac:spMk id="3" creationId="{D1D5CBD9-4042-498A-8579-350304096622}"/>
          </ac:spMkLst>
        </pc:spChg>
      </pc:sldChg>
    </pc:docChg>
  </pc:docChgLst>
  <pc:docChgLst>
    <pc:chgData name="Virginia Early" userId="S::vearly@cde.ca.gov::42929ea7-4389-4ffc-bd0b-f8133d7ef99f" providerId="AD" clId="Web-{8AFFFF91-DBD4-46BA-90E9-EB9F7FD4CE30}"/>
    <pc:docChg chg="addSld delSld modSld">
      <pc:chgData name="Virginia Early" userId="S::vearly@cde.ca.gov::42929ea7-4389-4ffc-bd0b-f8133d7ef99f" providerId="AD" clId="Web-{8AFFFF91-DBD4-46BA-90E9-EB9F7FD4CE30}" dt="2020-08-14T01:46:08.202" v="1551"/>
      <pc:docMkLst>
        <pc:docMk/>
      </pc:docMkLst>
      <pc:sldChg chg="modNotes">
        <pc:chgData name="Virginia Early" userId="S::vearly@cde.ca.gov::42929ea7-4389-4ffc-bd0b-f8133d7ef99f" providerId="AD" clId="Web-{8AFFFF91-DBD4-46BA-90E9-EB9F7FD4CE30}" dt="2020-08-14T01:46:08.202" v="1551"/>
        <pc:sldMkLst>
          <pc:docMk/>
          <pc:sldMk cId="2825964077" sldId="271"/>
        </pc:sldMkLst>
      </pc:sldChg>
      <pc:sldChg chg="modNotes">
        <pc:chgData name="Virginia Early" userId="S::vearly@cde.ca.gov::42929ea7-4389-4ffc-bd0b-f8133d7ef99f" providerId="AD" clId="Web-{8AFFFF91-DBD4-46BA-90E9-EB9F7FD4CE30}" dt="2020-08-14T01:07:43.801" v="46"/>
        <pc:sldMkLst>
          <pc:docMk/>
          <pc:sldMk cId="2035654180" sldId="272"/>
        </pc:sldMkLst>
      </pc:sldChg>
      <pc:sldChg chg="del">
        <pc:chgData name="Virginia Early" userId="S::vearly@cde.ca.gov::42929ea7-4389-4ffc-bd0b-f8133d7ef99f" providerId="AD" clId="Web-{8AFFFF91-DBD4-46BA-90E9-EB9F7FD4CE30}" dt="2020-08-14T01:44:27.555" v="1548"/>
        <pc:sldMkLst>
          <pc:docMk/>
          <pc:sldMk cId="4172619765" sldId="274"/>
        </pc:sldMkLst>
      </pc:sldChg>
      <pc:sldChg chg="modNotes">
        <pc:chgData name="Virginia Early" userId="S::vearly@cde.ca.gov::42929ea7-4389-4ffc-bd0b-f8133d7ef99f" providerId="AD" clId="Web-{8AFFFF91-DBD4-46BA-90E9-EB9F7FD4CE30}" dt="2020-08-14T01:15:29.066" v="864"/>
        <pc:sldMkLst>
          <pc:docMk/>
          <pc:sldMk cId="2381573952" sldId="276"/>
        </pc:sldMkLst>
      </pc:sldChg>
      <pc:sldChg chg="del">
        <pc:chgData name="Virginia Early" userId="S::vearly@cde.ca.gov::42929ea7-4389-4ffc-bd0b-f8133d7ef99f" providerId="AD" clId="Web-{8AFFFF91-DBD4-46BA-90E9-EB9F7FD4CE30}" dt="2020-08-14T01:16:16.741" v="865"/>
        <pc:sldMkLst>
          <pc:docMk/>
          <pc:sldMk cId="2540422703" sldId="277"/>
        </pc:sldMkLst>
      </pc:sldChg>
      <pc:sldChg chg="modSp">
        <pc:chgData name="Virginia Early" userId="S::vearly@cde.ca.gov::42929ea7-4389-4ffc-bd0b-f8133d7ef99f" providerId="AD" clId="Web-{8AFFFF91-DBD4-46BA-90E9-EB9F7FD4CE30}" dt="2020-08-14T01:19:33.629" v="869" actId="20577"/>
        <pc:sldMkLst>
          <pc:docMk/>
          <pc:sldMk cId="4265466403" sldId="281"/>
        </pc:sldMkLst>
        <pc:spChg chg="mod">
          <ac:chgData name="Virginia Early" userId="S::vearly@cde.ca.gov::42929ea7-4389-4ffc-bd0b-f8133d7ef99f" providerId="AD" clId="Web-{8AFFFF91-DBD4-46BA-90E9-EB9F7FD4CE30}" dt="2020-08-14T01:19:33.629" v="869" actId="20577"/>
          <ac:spMkLst>
            <pc:docMk/>
            <pc:sldMk cId="4265466403" sldId="281"/>
            <ac:spMk id="3" creationId="{D807C17F-F70E-49A8-8CD7-79DBF9DCE759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5:48.966" v="890" actId="20577"/>
        <pc:sldMkLst>
          <pc:docMk/>
          <pc:sldMk cId="2788024163" sldId="286"/>
        </pc:sldMkLst>
        <pc:spChg chg="mod">
          <ac:chgData name="Virginia Early" userId="S::vearly@cde.ca.gov::42929ea7-4389-4ffc-bd0b-f8133d7ef99f" providerId="AD" clId="Web-{8AFFFF91-DBD4-46BA-90E9-EB9F7FD4CE30}" dt="2020-08-14T01:25:48.966" v="890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6:40.954" v="913" actId="20577"/>
        <pc:sldMkLst>
          <pc:docMk/>
          <pc:sldMk cId="3628615929" sldId="287"/>
        </pc:sldMkLst>
        <pc:spChg chg="mod">
          <ac:chgData name="Virginia Early" userId="S::vearly@cde.ca.gov::42929ea7-4389-4ffc-bd0b-f8133d7ef99f" providerId="AD" clId="Web-{8AFFFF91-DBD4-46BA-90E9-EB9F7FD4CE30}" dt="2020-08-14T01:26:40.954" v="913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8:53.322" v="968" actId="20577"/>
        <pc:sldMkLst>
          <pc:docMk/>
          <pc:sldMk cId="2288245910" sldId="288"/>
        </pc:sldMkLst>
        <pc:spChg chg="mod">
          <ac:chgData name="Virginia Early" userId="S::vearly@cde.ca.gov::42929ea7-4389-4ffc-bd0b-f8133d7ef99f" providerId="AD" clId="Web-{8AFFFF91-DBD4-46BA-90E9-EB9F7FD4CE30}" dt="2020-08-14T01:28:53.322" v="968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9:15.886" v="978" actId="20577"/>
        <pc:sldMkLst>
          <pc:docMk/>
          <pc:sldMk cId="609539575" sldId="289"/>
        </pc:sldMkLst>
        <pc:spChg chg="mod">
          <ac:chgData name="Virginia Early" userId="S::vearly@cde.ca.gov::42929ea7-4389-4ffc-bd0b-f8133d7ef99f" providerId="AD" clId="Web-{8AFFFF91-DBD4-46BA-90E9-EB9F7FD4CE30}" dt="2020-08-14T01:29:15.886" v="978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0:08.014" v="996" actId="20577"/>
        <pc:sldMkLst>
          <pc:docMk/>
          <pc:sldMk cId="2696429126" sldId="290"/>
        </pc:sldMkLst>
        <pc:spChg chg="mod">
          <ac:chgData name="Virginia Early" userId="S::vearly@cde.ca.gov::42929ea7-4389-4ffc-bd0b-f8133d7ef99f" providerId="AD" clId="Web-{8AFFFF91-DBD4-46BA-90E9-EB9F7FD4CE30}" dt="2020-08-14T01:30:08.014" v="996" actId="20577"/>
          <ac:spMkLst>
            <pc:docMk/>
            <pc:sldMk cId="2696429126" sldId="290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1:30.645" v="1013" actId="20577"/>
        <pc:sldMkLst>
          <pc:docMk/>
          <pc:sldMk cId="568583634" sldId="291"/>
        </pc:sldMkLst>
        <pc:spChg chg="mod">
          <ac:chgData name="Virginia Early" userId="S::vearly@cde.ca.gov::42929ea7-4389-4ffc-bd0b-f8133d7ef99f" providerId="AD" clId="Web-{8AFFFF91-DBD4-46BA-90E9-EB9F7FD4CE30}" dt="2020-08-14T01:31:30.645" v="1013" actId="20577"/>
          <ac:spMkLst>
            <pc:docMk/>
            <pc:sldMk cId="568583634" sldId="291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26:11.171" v="902" actId="20577"/>
        <pc:sldMkLst>
          <pc:docMk/>
          <pc:sldMk cId="1665830943" sldId="293"/>
        </pc:sldMkLst>
        <pc:spChg chg="mod">
          <ac:chgData name="Virginia Early" userId="S::vearly@cde.ca.gov::42929ea7-4389-4ffc-bd0b-f8133d7ef99f" providerId="AD" clId="Web-{8AFFFF91-DBD4-46BA-90E9-EB9F7FD4CE30}" dt="2020-08-14T01:26:11.171" v="902" actId="20577"/>
          <ac:spMkLst>
            <pc:docMk/>
            <pc:sldMk cId="1665830943" sldId="293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34:59.830" v="1326" actId="20577"/>
        <pc:sldMkLst>
          <pc:docMk/>
          <pc:sldMk cId="3323796257" sldId="294"/>
        </pc:sldMkLst>
        <pc:spChg chg="mod">
          <ac:chgData name="Virginia Early" userId="S::vearly@cde.ca.gov::42929ea7-4389-4ffc-bd0b-f8133d7ef99f" providerId="AD" clId="Web-{8AFFFF91-DBD4-46BA-90E9-EB9F7FD4CE30}" dt="2020-08-14T01:34:59.830" v="1326" actId="20577"/>
          <ac:spMkLst>
            <pc:docMk/>
            <pc:sldMk cId="3323796257" sldId="294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0:35.797" v="1006" actId="20577"/>
        <pc:sldMkLst>
          <pc:docMk/>
          <pc:sldMk cId="2879948138" sldId="295"/>
        </pc:sldMkLst>
        <pc:spChg chg="mod">
          <ac:chgData name="Virginia Early" userId="S::vearly@cde.ca.gov::42929ea7-4389-4ffc-bd0b-f8133d7ef99f" providerId="AD" clId="Web-{8AFFFF91-DBD4-46BA-90E9-EB9F7FD4CE30}" dt="2020-08-14T01:30:35.797" v="1006" actId="20577"/>
          <ac:spMkLst>
            <pc:docMk/>
            <pc:sldMk cId="2879948138" sldId="295"/>
            <ac:spMk id="3" creationId="{D1D5CBD9-4042-498A-8579-350304096622}"/>
          </ac:spMkLst>
        </pc:spChg>
      </pc:sldChg>
      <pc:sldChg chg="modSp">
        <pc:chgData name="Virginia Early" userId="S::vearly@cde.ca.gov::42929ea7-4389-4ffc-bd0b-f8133d7ef99f" providerId="AD" clId="Web-{8AFFFF91-DBD4-46BA-90E9-EB9F7FD4CE30}" dt="2020-08-14T01:35:57.537" v="1349" actId="20577"/>
        <pc:sldMkLst>
          <pc:docMk/>
          <pc:sldMk cId="3824591372" sldId="296"/>
        </pc:sldMkLst>
        <pc:spChg chg="mod">
          <ac:chgData name="Virginia Early" userId="S::vearly@cde.ca.gov::42929ea7-4389-4ffc-bd0b-f8133d7ef99f" providerId="AD" clId="Web-{8AFFFF91-DBD4-46BA-90E9-EB9F7FD4CE30}" dt="2020-08-14T01:35:57.537" v="1349" actId="20577"/>
          <ac:spMkLst>
            <pc:docMk/>
            <pc:sldMk cId="3824591372" sldId="296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36:48.916" v="1411" actId="20577"/>
        <pc:sldMkLst>
          <pc:docMk/>
          <pc:sldMk cId="4013958752" sldId="297"/>
        </pc:sldMkLst>
        <pc:spChg chg="mod">
          <ac:chgData name="Virginia Early" userId="S::vearly@cde.ca.gov::42929ea7-4389-4ffc-bd0b-f8133d7ef99f" providerId="AD" clId="Web-{8AFFFF91-DBD4-46BA-90E9-EB9F7FD4CE30}" dt="2020-08-14T01:36:48.916" v="1411" actId="20577"/>
          <ac:spMkLst>
            <pc:docMk/>
            <pc:sldMk cId="4013958752" sldId="297"/>
            <ac:spMk id="3" creationId="{D1D5CBD9-4042-498A-8579-350304096622}"/>
          </ac:spMkLst>
        </pc:spChg>
      </pc:sldChg>
      <pc:sldChg chg="modSp modNotes">
        <pc:chgData name="Virginia Early" userId="S::vearly@cde.ca.gov::42929ea7-4389-4ffc-bd0b-f8133d7ef99f" providerId="AD" clId="Web-{8AFFFF91-DBD4-46BA-90E9-EB9F7FD4CE30}" dt="2020-08-14T01:41:57.686" v="1523"/>
        <pc:sldMkLst>
          <pc:docMk/>
          <pc:sldMk cId="11825069" sldId="298"/>
        </pc:sldMkLst>
        <pc:spChg chg="mod">
          <ac:chgData name="Virginia Early" userId="S::vearly@cde.ca.gov::42929ea7-4389-4ffc-bd0b-f8133d7ef99f" providerId="AD" clId="Web-{8AFFFF91-DBD4-46BA-90E9-EB9F7FD4CE30}" dt="2020-08-14T01:40:12.491" v="1418" actId="20577"/>
          <ac:spMkLst>
            <pc:docMk/>
            <pc:sldMk cId="11825069" sldId="298"/>
            <ac:spMk id="3" creationId="{D1D5CBD9-4042-498A-8579-350304096622}"/>
          </ac:spMkLst>
        </pc:spChg>
      </pc:sldChg>
      <pc:sldChg chg="addSp delSp modSp">
        <pc:chgData name="Virginia Early" userId="S::vearly@cde.ca.gov::42929ea7-4389-4ffc-bd0b-f8133d7ef99f" providerId="AD" clId="Web-{8AFFFF91-DBD4-46BA-90E9-EB9F7FD4CE30}" dt="2020-08-14T01:42:38.907" v="1525"/>
        <pc:sldMkLst>
          <pc:docMk/>
          <pc:sldMk cId="1958416261" sldId="300"/>
        </pc:sldMkLst>
        <pc:spChg chg="del">
          <ac:chgData name="Virginia Early" userId="S::vearly@cde.ca.gov::42929ea7-4389-4ffc-bd0b-f8133d7ef99f" providerId="AD" clId="Web-{8AFFFF91-DBD4-46BA-90E9-EB9F7FD4CE30}" dt="2020-08-14T01:42:38.907" v="1525"/>
          <ac:spMkLst>
            <pc:docMk/>
            <pc:sldMk cId="1958416261" sldId="300"/>
            <ac:spMk id="5" creationId="{025FA809-66DA-41DD-915E-E73864703724}"/>
          </ac:spMkLst>
        </pc:spChg>
        <pc:spChg chg="add mod">
          <ac:chgData name="Virginia Early" userId="S::vearly@cde.ca.gov::42929ea7-4389-4ffc-bd0b-f8133d7ef99f" providerId="AD" clId="Web-{8AFFFF91-DBD4-46BA-90E9-EB9F7FD4CE30}" dt="2020-08-14T01:42:38.876" v="1524"/>
          <ac:spMkLst>
            <pc:docMk/>
            <pc:sldMk cId="1958416261" sldId="300"/>
            <ac:spMk id="7" creationId="{D169E0B0-8467-48A8-A8D2-B0BA9B56CDA2}"/>
          </ac:spMkLst>
        </pc:spChg>
        <pc:spChg chg="add mod">
          <ac:chgData name="Virginia Early" userId="S::vearly@cde.ca.gov::42929ea7-4389-4ffc-bd0b-f8133d7ef99f" providerId="AD" clId="Web-{8AFFFF91-DBD4-46BA-90E9-EB9F7FD4CE30}" dt="2020-08-14T01:42:38.907" v="1525"/>
          <ac:spMkLst>
            <pc:docMk/>
            <pc:sldMk cId="1958416261" sldId="300"/>
            <ac:spMk id="9" creationId="{C1DA2929-5427-47D0-803A-564D982C70EE}"/>
          </ac:spMkLst>
        </pc:spChg>
        <pc:picChg chg="del">
          <ac:chgData name="Virginia Early" userId="S::vearly@cde.ca.gov::42929ea7-4389-4ffc-bd0b-f8133d7ef99f" providerId="AD" clId="Web-{8AFFFF91-DBD4-46BA-90E9-EB9F7FD4CE30}" dt="2020-08-14T01:42:38.876" v="1524"/>
          <ac:picMkLst>
            <pc:docMk/>
            <pc:sldMk cId="1958416261" sldId="300"/>
            <ac:picMk id="3" creationId="{98687012-F118-46A1-881E-D9C0595705DC}"/>
          </ac:picMkLst>
        </pc:picChg>
      </pc:sldChg>
      <pc:sldChg chg="modSp">
        <pc:chgData name="Virginia Early" userId="S::vearly@cde.ca.gov::42929ea7-4389-4ffc-bd0b-f8133d7ef99f" providerId="AD" clId="Web-{8AFFFF91-DBD4-46BA-90E9-EB9F7FD4CE30}" dt="2020-08-14T01:24:16.148" v="880" actId="1076"/>
        <pc:sldMkLst>
          <pc:docMk/>
          <pc:sldMk cId="3414955678" sldId="301"/>
        </pc:sldMkLst>
        <pc:spChg chg="mod">
          <ac:chgData name="Virginia Early" userId="S::vearly@cde.ca.gov::42929ea7-4389-4ffc-bd0b-f8133d7ef99f" providerId="AD" clId="Web-{8AFFFF91-DBD4-46BA-90E9-EB9F7FD4CE30}" dt="2020-08-14T01:23:59.131" v="876" actId="20577"/>
          <ac:spMkLst>
            <pc:docMk/>
            <pc:sldMk cId="3414955678" sldId="301"/>
            <ac:spMk id="2" creationId="{624E1C5D-04A8-41E2-87B9-514473F6A44B}"/>
          </ac:spMkLst>
        </pc:spChg>
        <pc:spChg chg="mod">
          <ac:chgData name="Virginia Early" userId="S::vearly@cde.ca.gov::42929ea7-4389-4ffc-bd0b-f8133d7ef99f" providerId="AD" clId="Web-{8AFFFF91-DBD4-46BA-90E9-EB9F7FD4CE30}" dt="2020-08-14T01:24:16.148" v="880" actId="1076"/>
          <ac:spMkLst>
            <pc:docMk/>
            <pc:sldMk cId="3414955678" sldId="301"/>
            <ac:spMk id="5" creationId="{3516C7D4-7D3A-429F-96FB-826EAD75F5E8}"/>
          </ac:spMkLst>
        </pc:spChg>
      </pc:sldChg>
      <pc:sldChg chg="addSp delSp modSp new modNotes">
        <pc:chgData name="Virginia Early" userId="S::vearly@cde.ca.gov::42929ea7-4389-4ffc-bd0b-f8133d7ef99f" providerId="AD" clId="Web-{8AFFFF91-DBD4-46BA-90E9-EB9F7FD4CE30}" dt="2020-08-14T01:44:25.008" v="1547"/>
        <pc:sldMkLst>
          <pc:docMk/>
          <pc:sldMk cId="2896988403" sldId="305"/>
        </pc:sldMkLst>
        <pc:spChg chg="mod">
          <ac:chgData name="Virginia Early" userId="S::vearly@cde.ca.gov::42929ea7-4389-4ffc-bd0b-f8133d7ef99f" providerId="AD" clId="Web-{8AFFFF91-DBD4-46BA-90E9-EB9F7FD4CE30}" dt="2020-08-14T01:43:58.459" v="1540" actId="1076"/>
          <ac:spMkLst>
            <pc:docMk/>
            <pc:sldMk cId="2896988403" sldId="305"/>
            <ac:spMk id="2" creationId="{50340F90-57DA-479A-9977-5336BAD20119}"/>
          </ac:spMkLst>
        </pc:spChg>
        <pc:spChg chg="mod">
          <ac:chgData name="Virginia Early" userId="S::vearly@cde.ca.gov::42929ea7-4389-4ffc-bd0b-f8133d7ef99f" providerId="AD" clId="Web-{8AFFFF91-DBD4-46BA-90E9-EB9F7FD4CE30}" dt="2020-08-14T01:44:14.351" v="1546" actId="20577"/>
          <ac:spMkLst>
            <pc:docMk/>
            <pc:sldMk cId="2896988403" sldId="305"/>
            <ac:spMk id="3" creationId="{D3DD6394-ADB1-4AB5-B1B2-6FB913A13EC9}"/>
          </ac:spMkLst>
        </pc:spChg>
        <pc:spChg chg="del">
          <ac:chgData name="Virginia Early" userId="S::vearly@cde.ca.gov::42929ea7-4389-4ffc-bd0b-f8133d7ef99f" providerId="AD" clId="Web-{8AFFFF91-DBD4-46BA-90E9-EB9F7FD4CE30}" dt="2020-08-14T01:43:22.676" v="1530"/>
          <ac:spMkLst>
            <pc:docMk/>
            <pc:sldMk cId="2896988403" sldId="305"/>
            <ac:spMk id="4" creationId="{A6BCDD34-68DB-4FDF-A20B-B52348C36D70}"/>
          </ac:spMkLst>
        </pc:spChg>
        <pc:spChg chg="add mod">
          <ac:chgData name="Virginia Early" userId="S::vearly@cde.ca.gov::42929ea7-4389-4ffc-bd0b-f8133d7ef99f" providerId="AD" clId="Web-{8AFFFF91-DBD4-46BA-90E9-EB9F7FD4CE30}" dt="2020-08-14T01:43:18.754" v="1528" actId="1076"/>
          <ac:spMkLst>
            <pc:docMk/>
            <pc:sldMk cId="2896988403" sldId="305"/>
            <ac:spMk id="6" creationId="{39CED456-88DD-44F4-A114-9185AEC2C73A}"/>
          </ac:spMkLst>
        </pc:spChg>
        <pc:picChg chg="add mod">
          <ac:chgData name="Virginia Early" userId="S::vearly@cde.ca.gov::42929ea7-4389-4ffc-bd0b-f8133d7ef99f" providerId="AD" clId="Web-{8AFFFF91-DBD4-46BA-90E9-EB9F7FD4CE30}" dt="2020-08-14T01:43:18.801" v="1529" actId="1076"/>
          <ac:picMkLst>
            <pc:docMk/>
            <pc:sldMk cId="2896988403" sldId="305"/>
            <ac:picMk id="7" creationId="{99C111BC-8384-4326-9ABD-EC1ECE698F0B}"/>
          </ac:picMkLst>
        </pc:picChg>
      </pc:sldChg>
    </pc:docChg>
  </pc:docChgLst>
  <pc:docChgLst>
    <pc:chgData name="Alana Andrade" userId="S::aandrade@cde.ca.gov::d336b2b8-3478-4328-8ca2-dbdae80dba75" providerId="AD" clId="Web-{E29D14EC-8EBE-8483-7C7E-411136DE8B5D}"/>
    <pc:docChg chg="modSld">
      <pc:chgData name="Alana Andrade" userId="S::aandrade@cde.ca.gov::d336b2b8-3478-4328-8ca2-dbdae80dba75" providerId="AD" clId="Web-{E29D14EC-8EBE-8483-7C7E-411136DE8B5D}" dt="2020-08-13T22:49:08.001" v="112" actId="20577"/>
      <pc:docMkLst>
        <pc:docMk/>
      </pc:docMkLst>
      <pc:sldChg chg="addCm modNotes">
        <pc:chgData name="Alana Andrade" userId="S::aandrade@cde.ca.gov::d336b2b8-3478-4328-8ca2-dbdae80dba75" providerId="AD" clId="Web-{E29D14EC-8EBE-8483-7C7E-411136DE8B5D}" dt="2020-08-13T22:29:45.166" v="110"/>
        <pc:sldMkLst>
          <pc:docMk/>
          <pc:sldMk cId="2035654180" sldId="272"/>
        </pc:sldMkLst>
      </pc:sldChg>
      <pc:sldChg chg="modSp">
        <pc:chgData name="Alana Andrade" userId="S::aandrade@cde.ca.gov::d336b2b8-3478-4328-8ca2-dbdae80dba75" providerId="AD" clId="Web-{E29D14EC-8EBE-8483-7C7E-411136DE8B5D}" dt="2020-08-13T22:49:08.001" v="112" actId="20577"/>
        <pc:sldMkLst>
          <pc:docMk/>
          <pc:sldMk cId="1918852872" sldId="279"/>
        </pc:sldMkLst>
        <pc:spChg chg="mod">
          <ac:chgData name="Alana Andrade" userId="S::aandrade@cde.ca.gov::d336b2b8-3478-4328-8ca2-dbdae80dba75" providerId="AD" clId="Web-{E29D14EC-8EBE-8483-7C7E-411136DE8B5D}" dt="2020-08-13T22:49:08.001" v="112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  <pc:docChgLst>
    <pc:chgData name="Stephen Propheter" userId="S::spropheter@cde.ca.gov::11fb58e5-2f2b-4a13-b081-018d2675a5df" providerId="AD" clId="Web-{57F7B918-77E1-43CD-9076-56E05C98EC76}"/>
    <pc:docChg chg="modSld">
      <pc:chgData name="Stephen Propheter" userId="S::spropheter@cde.ca.gov::11fb58e5-2f2b-4a13-b081-018d2675a5df" providerId="AD" clId="Web-{57F7B918-77E1-43CD-9076-56E05C98EC76}" dt="2020-08-14T01:50:55.160" v="72"/>
      <pc:docMkLst>
        <pc:docMk/>
      </pc:docMkLst>
      <pc:sldChg chg="modNotes">
        <pc:chgData name="Stephen Propheter" userId="S::spropheter@cde.ca.gov::11fb58e5-2f2b-4a13-b081-018d2675a5df" providerId="AD" clId="Web-{57F7B918-77E1-43CD-9076-56E05C98EC76}" dt="2020-08-14T01:50:55.160" v="72"/>
        <pc:sldMkLst>
          <pc:docMk/>
          <pc:sldMk cId="2825964077" sldId="271"/>
        </pc:sldMkLst>
      </pc:sldChg>
      <pc:sldChg chg="modNotes">
        <pc:chgData name="Stephen Propheter" userId="S::spropheter@cde.ca.gov::11fb58e5-2f2b-4a13-b081-018d2675a5df" providerId="AD" clId="Web-{57F7B918-77E1-43CD-9076-56E05C98EC76}" dt="2020-08-14T01:12:22.267" v="70"/>
        <pc:sldMkLst>
          <pc:docMk/>
          <pc:sldMk cId="2381573952" sldId="276"/>
        </pc:sldMkLst>
      </pc:sldChg>
    </pc:docChg>
  </pc:docChgLst>
  <pc:docChgLst>
    <pc:chgData name="Alana Andrade" userId="S::aandrade@cde.ca.gov::d336b2b8-3478-4328-8ca2-dbdae80dba75" providerId="AD" clId="Web-{75DECF45-30E0-4213-884D-535D5F862AC8}"/>
    <pc:docChg chg="addSld modSld">
      <pc:chgData name="Alana Andrade" userId="S::aandrade@cde.ca.gov::d336b2b8-3478-4328-8ca2-dbdae80dba75" providerId="AD" clId="Web-{75DECF45-30E0-4213-884D-535D5F862AC8}" dt="2020-08-11T21:31:57.707" v="85" actId="20577"/>
      <pc:docMkLst>
        <pc:docMk/>
      </pc:docMkLst>
      <pc:sldChg chg="modSp">
        <pc:chgData name="Alana Andrade" userId="S::aandrade@cde.ca.gov::d336b2b8-3478-4328-8ca2-dbdae80dba75" providerId="AD" clId="Web-{75DECF45-30E0-4213-884D-535D5F862AC8}" dt="2020-08-11T21:29:47.129" v="27" actId="20577"/>
        <pc:sldMkLst>
          <pc:docMk/>
          <pc:sldMk cId="2788024163" sldId="286"/>
        </pc:sldMkLst>
        <pc:spChg chg="mod">
          <ac:chgData name="Alana Andrade" userId="S::aandrade@cde.ca.gov::d336b2b8-3478-4328-8ca2-dbdae80dba75" providerId="AD" clId="Web-{75DECF45-30E0-4213-884D-535D5F862AC8}" dt="2020-08-11T21:29:47.129" v="27" actId="20577"/>
          <ac:spMkLst>
            <pc:docMk/>
            <pc:sldMk cId="2788024163" sldId="286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0:05.207" v="53" actId="20577"/>
        <pc:sldMkLst>
          <pc:docMk/>
          <pc:sldMk cId="3628615929" sldId="287"/>
        </pc:sldMkLst>
        <pc:spChg chg="mod">
          <ac:chgData name="Alana Andrade" userId="S::aandrade@cde.ca.gov::d336b2b8-3478-4328-8ca2-dbdae80dba75" providerId="AD" clId="Web-{75DECF45-30E0-4213-884D-535D5F862AC8}" dt="2020-08-11T21:30:05.207" v="53" actId="20577"/>
          <ac:spMkLst>
            <pc:docMk/>
            <pc:sldMk cId="3628615929" sldId="287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0:28.301" v="66" actId="20577"/>
        <pc:sldMkLst>
          <pc:docMk/>
          <pc:sldMk cId="2288245910" sldId="288"/>
        </pc:sldMkLst>
        <pc:spChg chg="mod">
          <ac:chgData name="Alana Andrade" userId="S::aandrade@cde.ca.gov::d336b2b8-3478-4328-8ca2-dbdae80dba75" providerId="AD" clId="Web-{75DECF45-30E0-4213-884D-535D5F862AC8}" dt="2020-08-11T21:30:28.301" v="66" actId="20577"/>
          <ac:spMkLst>
            <pc:docMk/>
            <pc:sldMk cId="2288245910" sldId="288"/>
            <ac:spMk id="3" creationId="{D1D5CBD9-4042-498A-8579-350304096622}"/>
          </ac:spMkLst>
        </pc:spChg>
      </pc:sldChg>
      <pc:sldChg chg="modSp add replId">
        <pc:chgData name="Alana Andrade" userId="S::aandrade@cde.ca.gov::d336b2b8-3478-4328-8ca2-dbdae80dba75" providerId="AD" clId="Web-{75DECF45-30E0-4213-884D-535D5F862AC8}" dt="2020-08-11T21:31:57.707" v="85" actId="20577"/>
        <pc:sldMkLst>
          <pc:docMk/>
          <pc:sldMk cId="609539575" sldId="289"/>
        </pc:sldMkLst>
        <pc:spChg chg="mod">
          <ac:chgData name="Alana Andrade" userId="S::aandrade@cde.ca.gov::d336b2b8-3478-4328-8ca2-dbdae80dba75" providerId="AD" clId="Web-{75DECF45-30E0-4213-884D-535D5F862AC8}" dt="2020-08-11T21:31:57.707" v="85" actId="20577"/>
          <ac:spMkLst>
            <pc:docMk/>
            <pc:sldMk cId="609539575" sldId="289"/>
            <ac:spMk id="3" creationId="{D1D5CBD9-4042-498A-8579-350304096622}"/>
          </ac:spMkLst>
        </pc:spChg>
      </pc:sldChg>
      <pc:sldChg chg="add replId">
        <pc:chgData name="Alana Andrade" userId="S::aandrade@cde.ca.gov::d336b2b8-3478-4328-8ca2-dbdae80dba75" providerId="AD" clId="Web-{75DECF45-30E0-4213-884D-535D5F862AC8}" dt="2020-08-11T21:25:31.640" v="3"/>
        <pc:sldMkLst>
          <pc:docMk/>
          <pc:sldMk cId="2696429126" sldId="290"/>
        </pc:sldMkLst>
      </pc:sldChg>
      <pc:sldChg chg="add replId">
        <pc:chgData name="Alana Andrade" userId="S::aandrade@cde.ca.gov::d336b2b8-3478-4328-8ca2-dbdae80dba75" providerId="AD" clId="Web-{75DECF45-30E0-4213-884D-535D5F862AC8}" dt="2020-08-11T21:25:33.468" v="4"/>
        <pc:sldMkLst>
          <pc:docMk/>
          <pc:sldMk cId="568583634" sldId="291"/>
        </pc:sldMkLst>
      </pc:sldChg>
    </pc:docChg>
  </pc:docChgLst>
  <pc:docChgLst>
    <pc:chgData name="Corey Khan" userId="e39be4f5-a065-4613-a021-f6aa9124d380" providerId="ADAL" clId="{8AFF0E7D-2CCF-4BF0-910F-1F23A304FFBF}"/>
    <pc:docChg chg="custSel addSld modSld">
      <pc:chgData name="Corey Khan" userId="e39be4f5-a065-4613-a021-f6aa9124d380" providerId="ADAL" clId="{8AFF0E7D-2CCF-4BF0-910F-1F23A304FFBF}" dt="2020-08-14T01:28:40.154" v="5533" actId="5793"/>
      <pc:docMkLst>
        <pc:docMk/>
      </pc:docMkLst>
      <pc:sldChg chg="modNotesTx">
        <pc:chgData name="Corey Khan" userId="e39be4f5-a065-4613-a021-f6aa9124d380" providerId="ADAL" clId="{8AFF0E7D-2CCF-4BF0-910F-1F23A304FFBF}" dt="2020-08-14T01:21:21.040" v="4646" actId="20577"/>
        <pc:sldMkLst>
          <pc:docMk/>
          <pc:sldMk cId="1918852872" sldId="279"/>
        </pc:sldMkLst>
      </pc:sldChg>
      <pc:sldChg chg="modNotesTx">
        <pc:chgData name="Corey Khan" userId="e39be4f5-a065-4613-a021-f6aa9124d380" providerId="ADAL" clId="{8AFF0E7D-2CCF-4BF0-910F-1F23A304FFBF}" dt="2020-08-12T15:42:16.136" v="58" actId="20577"/>
        <pc:sldMkLst>
          <pc:docMk/>
          <pc:sldMk cId="4265466403" sldId="281"/>
        </pc:sldMkLst>
      </pc:sldChg>
      <pc:sldChg chg="modNotesTx">
        <pc:chgData name="Corey Khan" userId="e39be4f5-a065-4613-a021-f6aa9124d380" providerId="ADAL" clId="{8AFF0E7D-2CCF-4BF0-910F-1F23A304FFBF}" dt="2020-08-14T01:28:40.154" v="5533" actId="5793"/>
        <pc:sldMkLst>
          <pc:docMk/>
          <pc:sldMk cId="3158593661" sldId="282"/>
        </pc:sldMkLst>
      </pc:sldChg>
      <pc:sldChg chg="modSp add modNotesTx">
        <pc:chgData name="Corey Khan" userId="e39be4f5-a065-4613-a021-f6aa9124d380" providerId="ADAL" clId="{8AFF0E7D-2CCF-4BF0-910F-1F23A304FFBF}" dt="2020-08-13T22:01:36.472" v="4591" actId="20577"/>
        <pc:sldMkLst>
          <pc:docMk/>
          <pc:sldMk cId="476785721" sldId="302"/>
        </pc:sldMkLst>
        <pc:spChg chg="mod">
          <ac:chgData name="Corey Khan" userId="e39be4f5-a065-4613-a021-f6aa9124d380" providerId="ADAL" clId="{8AFF0E7D-2CCF-4BF0-910F-1F23A304FFBF}" dt="2020-08-13T20:02:26.104" v="3024" actId="20577"/>
          <ac:spMkLst>
            <pc:docMk/>
            <pc:sldMk cId="476785721" sldId="302"/>
            <ac:spMk id="2" creationId="{00000000-0000-0000-0000-000000000000}"/>
          </ac:spMkLst>
        </pc:spChg>
        <pc:spChg chg="mod">
          <ac:chgData name="Corey Khan" userId="e39be4f5-a065-4613-a021-f6aa9124d380" providerId="ADAL" clId="{8AFF0E7D-2CCF-4BF0-910F-1F23A304FFBF}" dt="2020-08-13T20:56:53.376" v="3516" actId="20577"/>
          <ac:spMkLst>
            <pc:docMk/>
            <pc:sldMk cId="476785721" sldId="302"/>
            <ac:spMk id="3" creationId="{00000000-0000-0000-0000-000000000000}"/>
          </ac:spMkLst>
        </pc:spChg>
      </pc:sldChg>
    </pc:docChg>
  </pc:docChgLst>
  <pc:docChgLst>
    <pc:chgData name="Barbara Lindsay" userId="S::blindsay@cde.ca.gov::f58b8608-a674-4040-9f2a-f7fe56db570d" providerId="AD" clId="Web-{667A705E-C2B1-4311-9E72-A58456574E94}"/>
    <pc:docChg chg="modSld">
      <pc:chgData name="Barbara Lindsay" userId="S::blindsay@cde.ca.gov::f58b8608-a674-4040-9f2a-f7fe56db570d" providerId="AD" clId="Web-{667A705E-C2B1-4311-9E72-A58456574E94}" dt="2020-08-10T18:28:28.530" v="1" actId="20577"/>
      <pc:docMkLst>
        <pc:docMk/>
      </pc:docMkLst>
      <pc:sldChg chg="modSp">
        <pc:chgData name="Barbara Lindsay" userId="S::blindsay@cde.ca.gov::f58b8608-a674-4040-9f2a-f7fe56db570d" providerId="AD" clId="Web-{667A705E-C2B1-4311-9E72-A58456574E94}" dt="2020-08-10T18:28:28.530" v="1" actId="20577"/>
        <pc:sldMkLst>
          <pc:docMk/>
          <pc:sldMk cId="1918852872" sldId="279"/>
        </pc:sldMkLst>
        <pc:spChg chg="mod">
          <ac:chgData name="Barbara Lindsay" userId="S::blindsay@cde.ca.gov::f58b8608-a674-4040-9f2a-f7fe56db570d" providerId="AD" clId="Web-{667A705E-C2B1-4311-9E72-A58456574E94}" dt="2020-08-10T18:28:28.530" v="1" actId="20577"/>
          <ac:spMkLst>
            <pc:docMk/>
            <pc:sldMk cId="1918852872" sldId="279"/>
            <ac:spMk id="3" creationId="{43C38A1B-9835-4F2B-9976-D3B865F3A10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19A19F6-93FC-4F0B-88CD-E32DD1BB11D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A845BD7-248F-4453-9A88-5D7567B86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4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5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CC02EA-A3EF-4130-B8C6-CF9B676914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6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1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ct val="0"/>
              </a:spcAft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0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45BD7-248F-4453-9A88-5D7567B864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0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gradFill rotWithShape="0">
              <a:gsLst>
                <a:gs pos="0">
                  <a:srgbClr val="F17157"/>
                </a:gs>
                <a:gs pos="100000">
                  <a:srgbClr val="FAD0C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en-US" altLang="en-US" sz="1100" b="1">
                <a:solidFill>
                  <a:srgbClr val="070C51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1100" b="1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100">
                <a:solidFill>
                  <a:srgbClr val="070C51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2387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95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94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8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1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8" y="6254750"/>
            <a:ext cx="4068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0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5CA088-98AF-4DF2-8493-E1610DC2B7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27050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317500" y="2066925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1">
                <a:solidFill>
                  <a:srgbClr val="070C51"/>
                </a:solidFill>
                <a:latin typeface="Arial" panose="020B0604020202020204" pitchFamily="34" charset="0"/>
              </a:rPr>
              <a:t>TONY</a:t>
            </a:r>
            <a:r>
              <a:rPr lang="en-US" altLang="en-US" sz="1200" b="1" baseline="0">
                <a:solidFill>
                  <a:srgbClr val="070C51"/>
                </a:solidFill>
                <a:latin typeface="Arial" panose="020B0604020202020204" pitchFamily="34" charset="0"/>
              </a:rPr>
              <a:t> THURMOND</a:t>
            </a:r>
            <a:br>
              <a:rPr lang="en-US" altLang="en-US" sz="1000" b="1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1000">
                <a:solidFill>
                  <a:srgbClr val="070C51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sp/cd/re/elcdcovid19.as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de.ca.gov/sp/cd/ci/assignments.asp" TargetMode="External"/><Relationship Id="rId4" Type="http://schemas.openxmlformats.org/officeDocument/2006/relationships/hyperlink" Target="mailto:ELCDEmergency@cde.ca.g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18809"/>
            <a:ext cx="9144000" cy="1143000"/>
          </a:xfrm>
        </p:spPr>
        <p:txBody>
          <a:bodyPr/>
          <a:lstStyle/>
          <a:p>
            <a:r>
              <a:rPr lang="en-US" sz="3800" b="1" dirty="0"/>
              <a:t>Webinar on COVID-19 Guidance for Early Learning and Care Contractors  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07298" y="2444620"/>
            <a:ext cx="9479902" cy="418413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California Department of Education</a:t>
            </a:r>
          </a:p>
          <a:p>
            <a:pPr marL="0" indent="0" algn="ctr">
              <a:buNone/>
            </a:pPr>
            <a:r>
              <a:rPr lang="en-US" sz="2400" b="1" dirty="0"/>
              <a:t>Early Learning and Care Division and Fiscal and Administrative Services Division</a:t>
            </a:r>
          </a:p>
          <a:p>
            <a:pPr marL="0" indent="0" algn="ctr">
              <a:buNone/>
            </a:pPr>
            <a:r>
              <a:rPr lang="en-US" sz="2400" b="1" dirty="0"/>
              <a:t>Date: August 14, 2020​</a:t>
            </a:r>
          </a:p>
          <a:p>
            <a:pPr marL="0" indent="0" algn="ctr">
              <a:buNone/>
            </a:pPr>
            <a:r>
              <a:rPr lang="en-US" sz="2400" b="1" dirty="0"/>
              <a:t>Time: 10:00 AM – 11:00 AM​</a:t>
            </a:r>
          </a:p>
        </p:txBody>
      </p:sp>
      <p:pic>
        <p:nvPicPr>
          <p:cNvPr id="6" name="Picture 6" descr="A group of young children standing ">
            <a:extLst>
              <a:ext uri="{FF2B5EF4-FFF2-40B4-BE49-F238E27FC236}">
                <a16:creationId xmlns:a16="http://schemas.microsoft.com/office/drawing/2014/main" id="{F307CB1F-F457-4BBD-83CF-1E978B9DE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963" y="4627064"/>
            <a:ext cx="2430817" cy="1621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32103-3336-461D-9CFE-B34861ADB07A}"/>
              </a:ext>
            </a:extLst>
          </p:cNvPr>
          <p:cNvSpPr txBox="1"/>
          <p:nvPr/>
        </p:nvSpPr>
        <p:spPr>
          <a:xfrm>
            <a:off x="8271780" y="5834225"/>
            <a:ext cx="3615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Photo: Hayward Unified 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56800" y="6248400"/>
            <a:ext cx="2235200" cy="457200"/>
          </a:xfrm>
        </p:spPr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65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E1C5D-04A8-41E2-87B9-514473F6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66577"/>
            <a:ext cx="9144000" cy="1586023"/>
          </a:xfrm>
        </p:spPr>
        <p:txBody>
          <a:bodyPr/>
          <a:lstStyle/>
          <a:p>
            <a:r>
              <a:rPr lang="en-US" sz="3800" b="1" dirty="0">
                <a:cs typeface="Arial"/>
              </a:rPr>
              <a:t>Questions</a:t>
            </a:r>
          </a:p>
        </p:txBody>
      </p:sp>
      <p:pic>
        <p:nvPicPr>
          <p:cNvPr id="6" name="Picture 6" descr="Young girl with puzzle">
            <a:extLst>
              <a:ext uri="{FF2B5EF4-FFF2-40B4-BE49-F238E27FC236}">
                <a16:creationId xmlns:a16="http://schemas.microsoft.com/office/drawing/2014/main" id="{DBC268A8-9267-4305-A42A-FDC229397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9056" y="2004860"/>
            <a:ext cx="5404929" cy="3607404"/>
          </a:xfrm>
          <a:custGeom>
            <a:avLst/>
            <a:gdLst>
              <a:gd name="connsiteX0" fmla="*/ 0 w 5404929"/>
              <a:gd name="connsiteY0" fmla="*/ 0 h 3607404"/>
              <a:gd name="connsiteX1" fmla="*/ 432394 w 5404929"/>
              <a:gd name="connsiteY1" fmla="*/ 0 h 3607404"/>
              <a:gd name="connsiteX2" fmla="*/ 810739 w 5404929"/>
              <a:gd name="connsiteY2" fmla="*/ 0 h 3607404"/>
              <a:gd name="connsiteX3" fmla="*/ 1243134 w 5404929"/>
              <a:gd name="connsiteY3" fmla="*/ 0 h 3607404"/>
              <a:gd name="connsiteX4" fmla="*/ 1729577 w 5404929"/>
              <a:gd name="connsiteY4" fmla="*/ 0 h 3607404"/>
              <a:gd name="connsiteX5" fmla="*/ 2324119 w 5404929"/>
              <a:gd name="connsiteY5" fmla="*/ 0 h 3607404"/>
              <a:gd name="connsiteX6" fmla="*/ 2756514 w 5404929"/>
              <a:gd name="connsiteY6" fmla="*/ 0 h 3607404"/>
              <a:gd name="connsiteX7" fmla="*/ 3242957 w 5404929"/>
              <a:gd name="connsiteY7" fmla="*/ 0 h 3607404"/>
              <a:gd name="connsiteX8" fmla="*/ 3783450 w 5404929"/>
              <a:gd name="connsiteY8" fmla="*/ 0 h 3607404"/>
              <a:gd name="connsiteX9" fmla="*/ 4377992 w 5404929"/>
              <a:gd name="connsiteY9" fmla="*/ 0 h 3607404"/>
              <a:gd name="connsiteX10" fmla="*/ 4810387 w 5404929"/>
              <a:gd name="connsiteY10" fmla="*/ 0 h 3607404"/>
              <a:gd name="connsiteX11" fmla="*/ 5404929 w 5404929"/>
              <a:gd name="connsiteY11" fmla="*/ 0 h 3607404"/>
              <a:gd name="connsiteX12" fmla="*/ 5404929 w 5404929"/>
              <a:gd name="connsiteY12" fmla="*/ 551417 h 3607404"/>
              <a:gd name="connsiteX13" fmla="*/ 5404929 w 5404929"/>
              <a:gd name="connsiteY13" fmla="*/ 1138909 h 3607404"/>
              <a:gd name="connsiteX14" fmla="*/ 5404929 w 5404929"/>
              <a:gd name="connsiteY14" fmla="*/ 1654252 h 3607404"/>
              <a:gd name="connsiteX15" fmla="*/ 5404929 w 5404929"/>
              <a:gd name="connsiteY15" fmla="*/ 2097448 h 3607404"/>
              <a:gd name="connsiteX16" fmla="*/ 5404929 w 5404929"/>
              <a:gd name="connsiteY16" fmla="*/ 2684939 h 3607404"/>
              <a:gd name="connsiteX17" fmla="*/ 5404929 w 5404929"/>
              <a:gd name="connsiteY17" fmla="*/ 3607404 h 3607404"/>
              <a:gd name="connsiteX18" fmla="*/ 4972535 w 5404929"/>
              <a:gd name="connsiteY18" fmla="*/ 3607404 h 3607404"/>
              <a:gd name="connsiteX19" fmla="*/ 4486091 w 5404929"/>
              <a:gd name="connsiteY19" fmla="*/ 3607404 h 3607404"/>
              <a:gd name="connsiteX20" fmla="*/ 3837500 w 5404929"/>
              <a:gd name="connsiteY20" fmla="*/ 3607404 h 3607404"/>
              <a:gd name="connsiteX21" fmla="*/ 3242957 w 5404929"/>
              <a:gd name="connsiteY21" fmla="*/ 3607404 h 3607404"/>
              <a:gd name="connsiteX22" fmla="*/ 2756514 w 5404929"/>
              <a:gd name="connsiteY22" fmla="*/ 3607404 h 3607404"/>
              <a:gd name="connsiteX23" fmla="*/ 2216021 w 5404929"/>
              <a:gd name="connsiteY23" fmla="*/ 3607404 h 3607404"/>
              <a:gd name="connsiteX24" fmla="*/ 1729577 w 5404929"/>
              <a:gd name="connsiteY24" fmla="*/ 3607404 h 3607404"/>
              <a:gd name="connsiteX25" fmla="*/ 1297183 w 5404929"/>
              <a:gd name="connsiteY25" fmla="*/ 3607404 h 3607404"/>
              <a:gd name="connsiteX26" fmla="*/ 810739 w 5404929"/>
              <a:gd name="connsiteY26" fmla="*/ 3607404 h 3607404"/>
              <a:gd name="connsiteX27" fmla="*/ 0 w 5404929"/>
              <a:gd name="connsiteY27" fmla="*/ 3607404 h 3607404"/>
              <a:gd name="connsiteX28" fmla="*/ 0 w 5404929"/>
              <a:gd name="connsiteY28" fmla="*/ 3200283 h 3607404"/>
              <a:gd name="connsiteX29" fmla="*/ 0 w 5404929"/>
              <a:gd name="connsiteY29" fmla="*/ 2612791 h 3607404"/>
              <a:gd name="connsiteX30" fmla="*/ 0 w 5404929"/>
              <a:gd name="connsiteY30" fmla="*/ 2205670 h 3607404"/>
              <a:gd name="connsiteX31" fmla="*/ 0 w 5404929"/>
              <a:gd name="connsiteY31" fmla="*/ 1618178 h 3607404"/>
              <a:gd name="connsiteX32" fmla="*/ 0 w 5404929"/>
              <a:gd name="connsiteY32" fmla="*/ 1102835 h 3607404"/>
              <a:gd name="connsiteX33" fmla="*/ 0 w 5404929"/>
              <a:gd name="connsiteY33" fmla="*/ 659640 h 3607404"/>
              <a:gd name="connsiteX34" fmla="*/ 0 w 5404929"/>
              <a:gd name="connsiteY34" fmla="*/ 0 h 360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404929" h="3607404" fill="none" extrusionOk="0">
                <a:moveTo>
                  <a:pt x="0" y="0"/>
                </a:moveTo>
                <a:cubicBezTo>
                  <a:pt x="202022" y="-50453"/>
                  <a:pt x="256416" y="44908"/>
                  <a:pt x="432394" y="0"/>
                </a:cubicBezTo>
                <a:cubicBezTo>
                  <a:pt x="608372" y="-44908"/>
                  <a:pt x="636442" y="30032"/>
                  <a:pt x="810739" y="0"/>
                </a:cubicBezTo>
                <a:cubicBezTo>
                  <a:pt x="985037" y="-30032"/>
                  <a:pt x="1146049" y="14422"/>
                  <a:pt x="1243134" y="0"/>
                </a:cubicBezTo>
                <a:cubicBezTo>
                  <a:pt x="1340220" y="-14422"/>
                  <a:pt x="1546971" y="13517"/>
                  <a:pt x="1729577" y="0"/>
                </a:cubicBezTo>
                <a:cubicBezTo>
                  <a:pt x="1912183" y="-13517"/>
                  <a:pt x="2185589" y="7610"/>
                  <a:pt x="2324119" y="0"/>
                </a:cubicBezTo>
                <a:cubicBezTo>
                  <a:pt x="2462649" y="-7610"/>
                  <a:pt x="2597024" y="39362"/>
                  <a:pt x="2756514" y="0"/>
                </a:cubicBezTo>
                <a:cubicBezTo>
                  <a:pt x="2916005" y="-39362"/>
                  <a:pt x="3092257" y="38078"/>
                  <a:pt x="3242957" y="0"/>
                </a:cubicBezTo>
                <a:cubicBezTo>
                  <a:pt x="3393657" y="-38078"/>
                  <a:pt x="3674077" y="36229"/>
                  <a:pt x="3783450" y="0"/>
                </a:cubicBezTo>
                <a:cubicBezTo>
                  <a:pt x="3892823" y="-36229"/>
                  <a:pt x="4146433" y="52023"/>
                  <a:pt x="4377992" y="0"/>
                </a:cubicBezTo>
                <a:cubicBezTo>
                  <a:pt x="4609551" y="-52023"/>
                  <a:pt x="4638179" y="11419"/>
                  <a:pt x="4810387" y="0"/>
                </a:cubicBezTo>
                <a:cubicBezTo>
                  <a:pt x="4982595" y="-11419"/>
                  <a:pt x="5269719" y="19486"/>
                  <a:pt x="5404929" y="0"/>
                </a:cubicBezTo>
                <a:cubicBezTo>
                  <a:pt x="5420623" y="134824"/>
                  <a:pt x="5396188" y="428728"/>
                  <a:pt x="5404929" y="551417"/>
                </a:cubicBezTo>
                <a:cubicBezTo>
                  <a:pt x="5413670" y="674106"/>
                  <a:pt x="5354450" y="963190"/>
                  <a:pt x="5404929" y="1138909"/>
                </a:cubicBezTo>
                <a:cubicBezTo>
                  <a:pt x="5455408" y="1314628"/>
                  <a:pt x="5379698" y="1534526"/>
                  <a:pt x="5404929" y="1654252"/>
                </a:cubicBezTo>
                <a:cubicBezTo>
                  <a:pt x="5430160" y="1773978"/>
                  <a:pt x="5366276" y="1958726"/>
                  <a:pt x="5404929" y="2097448"/>
                </a:cubicBezTo>
                <a:cubicBezTo>
                  <a:pt x="5443582" y="2236170"/>
                  <a:pt x="5355702" y="2491099"/>
                  <a:pt x="5404929" y="2684939"/>
                </a:cubicBezTo>
                <a:cubicBezTo>
                  <a:pt x="5454156" y="2878779"/>
                  <a:pt x="5341338" y="3174287"/>
                  <a:pt x="5404929" y="3607404"/>
                </a:cubicBezTo>
                <a:cubicBezTo>
                  <a:pt x="5293503" y="3628350"/>
                  <a:pt x="5134867" y="3563243"/>
                  <a:pt x="4972535" y="3607404"/>
                </a:cubicBezTo>
                <a:cubicBezTo>
                  <a:pt x="4810203" y="3651565"/>
                  <a:pt x="4618557" y="3574250"/>
                  <a:pt x="4486091" y="3607404"/>
                </a:cubicBezTo>
                <a:cubicBezTo>
                  <a:pt x="4353625" y="3640558"/>
                  <a:pt x="4051278" y="3593583"/>
                  <a:pt x="3837500" y="3607404"/>
                </a:cubicBezTo>
                <a:cubicBezTo>
                  <a:pt x="3623722" y="3621225"/>
                  <a:pt x="3519258" y="3566502"/>
                  <a:pt x="3242957" y="3607404"/>
                </a:cubicBezTo>
                <a:cubicBezTo>
                  <a:pt x="2966656" y="3648306"/>
                  <a:pt x="2977176" y="3607362"/>
                  <a:pt x="2756514" y="3607404"/>
                </a:cubicBezTo>
                <a:cubicBezTo>
                  <a:pt x="2535852" y="3607446"/>
                  <a:pt x="2363703" y="3546197"/>
                  <a:pt x="2216021" y="3607404"/>
                </a:cubicBezTo>
                <a:cubicBezTo>
                  <a:pt x="2068339" y="3668611"/>
                  <a:pt x="1972704" y="3602121"/>
                  <a:pt x="1729577" y="3607404"/>
                </a:cubicBezTo>
                <a:cubicBezTo>
                  <a:pt x="1486450" y="3612687"/>
                  <a:pt x="1455056" y="3581067"/>
                  <a:pt x="1297183" y="3607404"/>
                </a:cubicBezTo>
                <a:cubicBezTo>
                  <a:pt x="1139310" y="3633741"/>
                  <a:pt x="910361" y="3597998"/>
                  <a:pt x="810739" y="3607404"/>
                </a:cubicBezTo>
                <a:cubicBezTo>
                  <a:pt x="711117" y="3616810"/>
                  <a:pt x="275641" y="3595014"/>
                  <a:pt x="0" y="3607404"/>
                </a:cubicBezTo>
                <a:cubicBezTo>
                  <a:pt x="-20030" y="3502933"/>
                  <a:pt x="7958" y="3364431"/>
                  <a:pt x="0" y="3200283"/>
                </a:cubicBezTo>
                <a:cubicBezTo>
                  <a:pt x="-7958" y="3036135"/>
                  <a:pt x="65446" y="2784304"/>
                  <a:pt x="0" y="2612791"/>
                </a:cubicBezTo>
                <a:cubicBezTo>
                  <a:pt x="-65446" y="2441278"/>
                  <a:pt x="11923" y="2308873"/>
                  <a:pt x="0" y="2205670"/>
                </a:cubicBezTo>
                <a:cubicBezTo>
                  <a:pt x="-11923" y="2102467"/>
                  <a:pt x="67919" y="1837560"/>
                  <a:pt x="0" y="1618178"/>
                </a:cubicBezTo>
                <a:cubicBezTo>
                  <a:pt x="-67919" y="1398796"/>
                  <a:pt x="40572" y="1330208"/>
                  <a:pt x="0" y="1102835"/>
                </a:cubicBezTo>
                <a:cubicBezTo>
                  <a:pt x="-40572" y="875462"/>
                  <a:pt x="19010" y="817833"/>
                  <a:pt x="0" y="659640"/>
                </a:cubicBezTo>
                <a:cubicBezTo>
                  <a:pt x="-19010" y="501448"/>
                  <a:pt x="57171" y="261545"/>
                  <a:pt x="0" y="0"/>
                </a:cubicBezTo>
                <a:close/>
              </a:path>
              <a:path w="5404929" h="3607404" stroke="0" extrusionOk="0">
                <a:moveTo>
                  <a:pt x="0" y="0"/>
                </a:moveTo>
                <a:cubicBezTo>
                  <a:pt x="116444" y="-8441"/>
                  <a:pt x="274409" y="45317"/>
                  <a:pt x="486444" y="0"/>
                </a:cubicBezTo>
                <a:cubicBezTo>
                  <a:pt x="698479" y="-45317"/>
                  <a:pt x="778091" y="39236"/>
                  <a:pt x="918838" y="0"/>
                </a:cubicBezTo>
                <a:cubicBezTo>
                  <a:pt x="1059585" y="-39236"/>
                  <a:pt x="1255134" y="32318"/>
                  <a:pt x="1351232" y="0"/>
                </a:cubicBezTo>
                <a:cubicBezTo>
                  <a:pt x="1447330" y="-32318"/>
                  <a:pt x="1568355" y="21056"/>
                  <a:pt x="1729577" y="0"/>
                </a:cubicBezTo>
                <a:cubicBezTo>
                  <a:pt x="1890800" y="-21056"/>
                  <a:pt x="1950229" y="27872"/>
                  <a:pt x="2107922" y="0"/>
                </a:cubicBezTo>
                <a:cubicBezTo>
                  <a:pt x="2265616" y="-27872"/>
                  <a:pt x="2335854" y="35314"/>
                  <a:pt x="2486267" y="0"/>
                </a:cubicBezTo>
                <a:cubicBezTo>
                  <a:pt x="2636680" y="-35314"/>
                  <a:pt x="2861149" y="49456"/>
                  <a:pt x="3080810" y="0"/>
                </a:cubicBezTo>
                <a:cubicBezTo>
                  <a:pt x="3300471" y="-49456"/>
                  <a:pt x="3325220" y="38042"/>
                  <a:pt x="3459155" y="0"/>
                </a:cubicBezTo>
                <a:cubicBezTo>
                  <a:pt x="3593091" y="-38042"/>
                  <a:pt x="3804771" y="47804"/>
                  <a:pt x="3891549" y="0"/>
                </a:cubicBezTo>
                <a:cubicBezTo>
                  <a:pt x="3978327" y="-47804"/>
                  <a:pt x="4149052" y="5185"/>
                  <a:pt x="4323943" y="0"/>
                </a:cubicBezTo>
                <a:cubicBezTo>
                  <a:pt x="4498834" y="-5185"/>
                  <a:pt x="4991968" y="82036"/>
                  <a:pt x="5404929" y="0"/>
                </a:cubicBezTo>
                <a:cubicBezTo>
                  <a:pt x="5405224" y="118597"/>
                  <a:pt x="5363325" y="312332"/>
                  <a:pt x="5404929" y="407121"/>
                </a:cubicBezTo>
                <a:cubicBezTo>
                  <a:pt x="5446533" y="501910"/>
                  <a:pt x="5373823" y="716750"/>
                  <a:pt x="5404929" y="922465"/>
                </a:cubicBezTo>
                <a:cubicBezTo>
                  <a:pt x="5436035" y="1128180"/>
                  <a:pt x="5370368" y="1277552"/>
                  <a:pt x="5404929" y="1473882"/>
                </a:cubicBezTo>
                <a:cubicBezTo>
                  <a:pt x="5439490" y="1670212"/>
                  <a:pt x="5360212" y="1871041"/>
                  <a:pt x="5404929" y="2025300"/>
                </a:cubicBezTo>
                <a:cubicBezTo>
                  <a:pt x="5449646" y="2179559"/>
                  <a:pt x="5374801" y="2343767"/>
                  <a:pt x="5404929" y="2576717"/>
                </a:cubicBezTo>
                <a:cubicBezTo>
                  <a:pt x="5435057" y="2809667"/>
                  <a:pt x="5402430" y="2867634"/>
                  <a:pt x="5404929" y="2983838"/>
                </a:cubicBezTo>
                <a:cubicBezTo>
                  <a:pt x="5407428" y="3100042"/>
                  <a:pt x="5396058" y="3371129"/>
                  <a:pt x="5404929" y="3607404"/>
                </a:cubicBezTo>
                <a:cubicBezTo>
                  <a:pt x="5200084" y="3646499"/>
                  <a:pt x="5118498" y="3581736"/>
                  <a:pt x="4918485" y="3607404"/>
                </a:cubicBezTo>
                <a:cubicBezTo>
                  <a:pt x="4718472" y="3633072"/>
                  <a:pt x="4635880" y="3560751"/>
                  <a:pt x="4377992" y="3607404"/>
                </a:cubicBezTo>
                <a:cubicBezTo>
                  <a:pt x="4120104" y="3654057"/>
                  <a:pt x="4025336" y="3568902"/>
                  <a:pt x="3891549" y="3607404"/>
                </a:cubicBezTo>
                <a:cubicBezTo>
                  <a:pt x="3757762" y="3645906"/>
                  <a:pt x="3634469" y="3584170"/>
                  <a:pt x="3513204" y="3607404"/>
                </a:cubicBezTo>
                <a:cubicBezTo>
                  <a:pt x="3391939" y="3630638"/>
                  <a:pt x="3103061" y="3552790"/>
                  <a:pt x="2972711" y="3607404"/>
                </a:cubicBezTo>
                <a:cubicBezTo>
                  <a:pt x="2842361" y="3662018"/>
                  <a:pt x="2671157" y="3589328"/>
                  <a:pt x="2432218" y="3607404"/>
                </a:cubicBezTo>
                <a:cubicBezTo>
                  <a:pt x="2193279" y="3625480"/>
                  <a:pt x="1978150" y="3542646"/>
                  <a:pt x="1837676" y="3607404"/>
                </a:cubicBezTo>
                <a:cubicBezTo>
                  <a:pt x="1697202" y="3672162"/>
                  <a:pt x="1327976" y="3539341"/>
                  <a:pt x="1189084" y="3607404"/>
                </a:cubicBezTo>
                <a:cubicBezTo>
                  <a:pt x="1050192" y="3675467"/>
                  <a:pt x="966092" y="3570991"/>
                  <a:pt x="756690" y="3607404"/>
                </a:cubicBezTo>
                <a:cubicBezTo>
                  <a:pt x="547288" y="3643817"/>
                  <a:pt x="248136" y="3599664"/>
                  <a:pt x="0" y="3607404"/>
                </a:cubicBezTo>
                <a:cubicBezTo>
                  <a:pt x="-46280" y="3449060"/>
                  <a:pt x="25385" y="3336752"/>
                  <a:pt x="0" y="3200283"/>
                </a:cubicBezTo>
                <a:cubicBezTo>
                  <a:pt x="-25385" y="3063814"/>
                  <a:pt x="27557" y="2919466"/>
                  <a:pt x="0" y="2793161"/>
                </a:cubicBezTo>
                <a:cubicBezTo>
                  <a:pt x="-27557" y="2666856"/>
                  <a:pt x="47535" y="2474771"/>
                  <a:pt x="0" y="2277818"/>
                </a:cubicBezTo>
                <a:cubicBezTo>
                  <a:pt x="-47535" y="2080865"/>
                  <a:pt x="61514" y="1876559"/>
                  <a:pt x="0" y="1762475"/>
                </a:cubicBezTo>
                <a:cubicBezTo>
                  <a:pt x="-61514" y="1648391"/>
                  <a:pt x="271" y="1425461"/>
                  <a:pt x="0" y="1211057"/>
                </a:cubicBezTo>
                <a:cubicBezTo>
                  <a:pt x="-271" y="996653"/>
                  <a:pt x="49455" y="895097"/>
                  <a:pt x="0" y="623566"/>
                </a:cubicBezTo>
                <a:cubicBezTo>
                  <a:pt x="-49455" y="352035"/>
                  <a:pt x="40626" y="215099"/>
                  <a:pt x="0" y="0"/>
                </a:cubicBezTo>
                <a:close/>
              </a:path>
            </a:pathLst>
          </a:custGeom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16C7D4-7D3A-429F-96FB-826EAD75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1467" y="5706175"/>
            <a:ext cx="3420853" cy="5348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>
                <a:cs typeface="Arial"/>
              </a:rPr>
              <a:t>Photo: </a:t>
            </a:r>
            <a:r>
              <a:rPr lang="en-US" sz="2400" err="1">
                <a:cs typeface="Arial"/>
              </a:rPr>
              <a:t>Kidango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FB484-4196-44DB-8B2C-38C47BF3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5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438752"/>
            <a:ext cx="9144000" cy="810847"/>
          </a:xfrm>
        </p:spPr>
        <p:txBody>
          <a:bodyPr/>
          <a:lstStyle/>
          <a:p>
            <a:r>
              <a:rPr lang="en-US" sz="3200" b="1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0" y="1604864"/>
            <a:ext cx="9391487" cy="5253135"/>
          </a:xfrm>
        </p:spPr>
        <p:txBody>
          <a:bodyPr/>
          <a:lstStyle/>
          <a:p>
            <a:r>
              <a:rPr lang="en-US" sz="2400" dirty="0"/>
              <a:t>The slides for this webinar, along with Management Bulletins (MBs) and Frequently Asked Questions (FAQs), can be found on the Early Learning and Care Division (ELCD) COVID-19 Guidance web page at:​ </a:t>
            </a:r>
            <a:r>
              <a:rPr lang="en-US" sz="2400" u="sng" dirty="0">
                <a:hlinkClick r:id="rId3" tooltip="Early Learning and Care Division (ELCD) COVID-19 Guidance web page "/>
              </a:rPr>
              <a:t>https://www.cde.ca.gov/sp/cd/re/elcdcovid19.asp</a:t>
            </a:r>
            <a:r>
              <a:rPr lang="en-US" sz="2400" dirty="0"/>
              <a:t>.</a:t>
            </a:r>
          </a:p>
          <a:p>
            <a:r>
              <a:rPr lang="en-US" sz="2400" dirty="0"/>
              <a:t>If you have additional questions you can submit them to the ELCD Emergency email inbox at:​ </a:t>
            </a:r>
            <a:r>
              <a:rPr lang="en-US" sz="2400" u="sng" dirty="0">
                <a:hlinkClick r:id="rId4" tooltip="ELCD Emergency Email Inbox"/>
              </a:rPr>
              <a:t>ELCDEmergency@cde.ca.gov</a:t>
            </a:r>
            <a:r>
              <a:rPr lang="en-US" sz="2400" dirty="0"/>
              <a:t>. ​</a:t>
            </a:r>
          </a:p>
          <a:p>
            <a:r>
              <a:rPr lang="en-US" sz="2400" dirty="0">
                <a:ea typeface="+mn-lt"/>
                <a:cs typeface="+mn-lt"/>
              </a:rPr>
              <a:t>If you have questions regarding this Webinar, please contact your assigned Early Learning and Care Program Quality Implementation Office Regional Consultant.  A list of consultants can be found on the </a:t>
            </a:r>
            <a:r>
              <a:rPr lang="en-US" sz="2400" i="1" dirty="0">
                <a:ea typeface="+mn-lt"/>
                <a:cs typeface="+mn-lt"/>
              </a:rPr>
              <a:t>ELCD Consultant Regional Assignments</a:t>
            </a:r>
            <a:r>
              <a:rPr lang="en-US" sz="2400" dirty="0">
                <a:ea typeface="+mn-lt"/>
                <a:cs typeface="+mn-lt"/>
              </a:rPr>
              <a:t> web page at </a:t>
            </a:r>
            <a:r>
              <a:rPr lang="en-US" sz="2400" dirty="0">
                <a:ea typeface="+mn-lt"/>
                <a:cs typeface="+mn-lt"/>
                <a:hlinkClick r:id="rId5" tooltip="ELCD Consultant Regional Assignments web page"/>
              </a:rPr>
              <a:t>https://www.cde.ca.gov/sp/cd/ci/assignments.asp</a:t>
            </a:r>
            <a:r>
              <a:rPr lang="en-US" sz="2400" dirty="0">
                <a:ea typeface="+mn-lt"/>
                <a:cs typeface="+mn-lt"/>
              </a:rPr>
              <a:t> or by phone at 916-322-6233.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07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413" y="0"/>
            <a:ext cx="6858000" cy="1143000"/>
          </a:xfrm>
        </p:spPr>
        <p:txBody>
          <a:bodyPr/>
          <a:lstStyle/>
          <a:p>
            <a:r>
              <a:rPr lang="en-US" sz="3200" b="1" dirty="0"/>
              <a:t>Closing</a:t>
            </a:r>
            <a:r>
              <a:rPr lang="en-US" sz="3600" b="1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4882" y="6248400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Photo Credit: SF F5</a:t>
            </a:r>
          </a:p>
        </p:txBody>
      </p:sp>
      <p:pic>
        <p:nvPicPr>
          <p:cNvPr id="7" name="Content Placeholder 6" descr="Photo of two boys hugging 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86" y="1130711"/>
            <a:ext cx="3643455" cy="4833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7B618-9681-4D38-B778-CD420121AE3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9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167" y="101600"/>
            <a:ext cx="9779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Welcome and Introduction</a:t>
            </a:r>
            <a:endParaRPr lang="en-US" sz="36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Content Placeholder 3" descr="Collage of photos of children and &quot;everyone belongs/todos somos unidos&quot; sign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10" y="1108927"/>
            <a:ext cx="7222066" cy="543228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7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EFF3-319E-47FA-9432-E351D18C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C17F-F70E-49A8-8CD7-79DBF9DCE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Introduction and Overview of Our Work</a:t>
            </a:r>
          </a:p>
          <a:p>
            <a:pPr>
              <a:lnSpc>
                <a:spcPct val="80000"/>
              </a:lnSpc>
            </a:pPr>
            <a:r>
              <a:rPr lang="en-US" dirty="0"/>
              <a:t>Recently Released Guidance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Management Bulletin 20-14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Management Bulletin 20-15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Email Directives</a:t>
            </a:r>
          </a:p>
          <a:p>
            <a:pPr>
              <a:lnSpc>
                <a:spcPct val="80000"/>
              </a:lnSpc>
            </a:pPr>
            <a:r>
              <a:rPr lang="en-US" dirty="0"/>
              <a:t>Update on State and Federal Monitoring</a:t>
            </a:r>
          </a:p>
          <a:p>
            <a:pPr>
              <a:lnSpc>
                <a:spcPct val="80000"/>
              </a:lnSpc>
            </a:pPr>
            <a:r>
              <a:rPr lang="en-US" dirty="0"/>
              <a:t>Additional Information on Forthcoming Allocations</a:t>
            </a:r>
          </a:p>
          <a:p>
            <a:pPr>
              <a:lnSpc>
                <a:spcPct val="80000"/>
              </a:lnSpc>
            </a:pPr>
            <a:r>
              <a:rPr lang="en-US" dirty="0"/>
              <a:t>Ongoing CDE Guidance Work – What's Ahead </a:t>
            </a:r>
          </a:p>
          <a:p>
            <a:pPr>
              <a:lnSpc>
                <a:spcPct val="80000"/>
              </a:lnSpc>
            </a:pPr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1420D-C68C-4E24-B053-2D319A17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9DA4-09B0-4A2D-AA4B-CC45A202471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46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374B-13FD-41CD-A4AC-7040E98D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MB 20-14: Temporary Extension of Emergency Childcare and Family Fees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38A1B-9835-4F2B-9976-D3B865F3A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This Bulletin provides the following guidance:</a:t>
            </a:r>
          </a:p>
          <a:p>
            <a:pPr>
              <a:lnSpc>
                <a:spcPct val="80000"/>
              </a:lnSpc>
            </a:pPr>
            <a:r>
              <a:rPr lang="en-US" dirty="0"/>
              <a:t>Continuation of Emergency Childcare for Children in CAPP and CMAP</a:t>
            </a:r>
          </a:p>
          <a:p>
            <a:pPr>
              <a:lnSpc>
                <a:spcPct val="80000"/>
              </a:lnSpc>
            </a:pPr>
            <a:r>
              <a:rPr lang="en-US" dirty="0"/>
              <a:t>Transition of Emergency Childcare Families Into Ongoing Care and Priorities for Enrollment</a:t>
            </a:r>
          </a:p>
          <a:p>
            <a:pPr>
              <a:lnSpc>
                <a:spcPct val="80000"/>
              </a:lnSpc>
            </a:pPr>
            <a:r>
              <a:rPr lang="en-US" dirty="0"/>
              <a:t>Hold Harmless for Emergency Childcare Determinations</a:t>
            </a:r>
          </a:p>
          <a:p>
            <a:pPr>
              <a:lnSpc>
                <a:spcPct val="80000"/>
              </a:lnSpc>
            </a:pPr>
            <a:r>
              <a:rPr lang="en-US" dirty="0"/>
              <a:t>Alternative Payment Contractor Augmentations</a:t>
            </a:r>
          </a:p>
          <a:p>
            <a:pPr>
              <a:lnSpc>
                <a:spcPct val="80000"/>
              </a:lnSpc>
            </a:pPr>
            <a:r>
              <a:rPr lang="en-US" dirty="0"/>
              <a:t>Family Fee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A1428-D5E9-409E-81DD-00638F2D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9DA4-09B0-4A2D-AA4B-CC45A202471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85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A0F2-A99C-49F3-B29B-B07D704B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024" y="609600"/>
            <a:ext cx="9989976" cy="1143000"/>
          </a:xfrm>
        </p:spPr>
        <p:txBody>
          <a:bodyPr/>
          <a:lstStyle/>
          <a:p>
            <a:r>
              <a:rPr lang="en-US" sz="3800" b="1" dirty="0"/>
              <a:t>MB 20-15: Alternative Payment Provider </a:t>
            </a:r>
            <a:br>
              <a:rPr lang="en-US" sz="3800" b="1" dirty="0"/>
            </a:br>
            <a:r>
              <a:rPr lang="en-US" sz="3800" b="1" dirty="0"/>
              <a:t>Reimbursement;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0D3F-037A-4FF9-9A00-E5C63778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Bulletin provides the following guidance:</a:t>
            </a:r>
          </a:p>
          <a:p>
            <a:pPr lvl="1"/>
            <a:r>
              <a:rPr lang="en-US" dirty="0"/>
              <a:t>Reimbursing alternative payment providers based on certified need</a:t>
            </a:r>
          </a:p>
          <a:p>
            <a:pPr lvl="1"/>
            <a:r>
              <a:rPr lang="en-US" dirty="0"/>
              <a:t>Providing written notification to providers when there are changes to a family's services</a:t>
            </a:r>
          </a:p>
          <a:p>
            <a:pPr lvl="1"/>
            <a:r>
              <a:rPr lang="en-US" dirty="0"/>
              <a:t>Data Collection – Collection requirements for non-CalWORKs AP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46042-21C7-4C1D-B007-AC75EF66E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9DA4-09B0-4A2D-AA4B-CC45A202471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59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20B9-2746-42CD-B3EB-37FF2717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Recent Email Directives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27012-9EC1-45C2-8A4A-6E66BF710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Reopening for Direct Contract Programs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Posted to Listserv on 7/19/20</a:t>
            </a:r>
          </a:p>
          <a:p>
            <a:pPr>
              <a:lnSpc>
                <a:spcPct val="80000"/>
              </a:lnSpc>
            </a:pPr>
            <a:r>
              <a:rPr lang="en-US" dirty="0"/>
              <a:t>Guidance on Family Fees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Posted to Listserv on 7/28/2020</a:t>
            </a:r>
          </a:p>
          <a:p>
            <a:pPr>
              <a:lnSpc>
                <a:spcPct val="80000"/>
              </a:lnSpc>
            </a:pPr>
            <a:r>
              <a:rPr lang="en-US" dirty="0"/>
              <a:t>Guidance for Serving School-Age Children During Distance Learning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Posted to Listserv on 8/7/2020</a:t>
            </a:r>
          </a:p>
          <a:p>
            <a:pPr>
              <a:lnSpc>
                <a:spcPct val="80000"/>
              </a:lnSpc>
            </a:pPr>
            <a:r>
              <a:rPr lang="en-US" dirty="0"/>
              <a:t>Guidance on Parent Signatures for Monthly Attendance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Posted to Listserv on 8/7/2020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FDA63-3723-4E3A-A387-B179A9B4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9DA4-09B0-4A2D-AA4B-CC45A202471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40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0F90-57DA-479A-9977-5336BAD2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590939"/>
            <a:ext cx="9144000" cy="1143000"/>
          </a:xfrm>
        </p:spPr>
        <p:txBody>
          <a:bodyPr/>
          <a:lstStyle/>
          <a:p>
            <a:r>
              <a:rPr lang="en-US" sz="3800" b="1" dirty="0"/>
              <a:t>Program Quality Implementation (PQI) </a:t>
            </a:r>
            <a:br>
              <a:rPr lang="en-US" sz="3800" b="1" dirty="0"/>
            </a:br>
            <a:r>
              <a:rPr lang="en-US" sz="3800" b="1" dirty="0"/>
              <a:t>Goals for FY 2020–21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6394-ADB1-4AB5-B1B2-6FB913A13E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Training and Technical Assistance</a:t>
            </a:r>
          </a:p>
          <a:p>
            <a:r>
              <a:rPr lang="en-US" dirty="0"/>
              <a:t>Monitoring</a:t>
            </a:r>
          </a:p>
          <a:p>
            <a:r>
              <a:rPr lang="en-US" dirty="0"/>
              <a:t>Results of 2020 Improper Payments Elimination Recovery Improvement Act (IPERIA)</a:t>
            </a:r>
          </a:p>
        </p:txBody>
      </p:sp>
      <p:pic>
        <p:nvPicPr>
          <p:cNvPr id="7" name="Picture 6" descr="Two young girls on a bench">
            <a:extLst>
              <a:ext uri="{FF2B5EF4-FFF2-40B4-BE49-F238E27FC236}">
                <a16:creationId xmlns:a16="http://schemas.microsoft.com/office/drawing/2014/main" id="{99C111BC-8384-4326-9ABD-EC1ECE698F0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1040" t="15881" r="13381" b="-1897"/>
          <a:stretch/>
        </p:blipFill>
        <p:spPr bwMode="auto">
          <a:xfrm>
            <a:off x="7173635" y="2142833"/>
            <a:ext cx="4859360" cy="3553879"/>
          </a:xfrm>
          <a:custGeom>
            <a:avLst/>
            <a:gdLst>
              <a:gd name="connsiteX0" fmla="*/ 0 w 4859360"/>
              <a:gd name="connsiteY0" fmla="*/ 0 h 3553879"/>
              <a:gd name="connsiteX1" fmla="*/ 394148 w 4859360"/>
              <a:gd name="connsiteY1" fmla="*/ 0 h 3553879"/>
              <a:gd name="connsiteX2" fmla="*/ 934077 w 4859360"/>
              <a:gd name="connsiteY2" fmla="*/ 0 h 3553879"/>
              <a:gd name="connsiteX3" fmla="*/ 1571193 w 4859360"/>
              <a:gd name="connsiteY3" fmla="*/ 0 h 3553879"/>
              <a:gd name="connsiteX4" fmla="*/ 2062528 w 4859360"/>
              <a:gd name="connsiteY4" fmla="*/ 0 h 3553879"/>
              <a:gd name="connsiteX5" fmla="*/ 2651051 w 4859360"/>
              <a:gd name="connsiteY5" fmla="*/ 0 h 3553879"/>
              <a:gd name="connsiteX6" fmla="*/ 3045199 w 4859360"/>
              <a:gd name="connsiteY6" fmla="*/ 0 h 3553879"/>
              <a:gd name="connsiteX7" fmla="*/ 3536534 w 4859360"/>
              <a:gd name="connsiteY7" fmla="*/ 0 h 3553879"/>
              <a:gd name="connsiteX8" fmla="*/ 4076463 w 4859360"/>
              <a:gd name="connsiteY8" fmla="*/ 0 h 3553879"/>
              <a:gd name="connsiteX9" fmla="*/ 4859360 w 4859360"/>
              <a:gd name="connsiteY9" fmla="*/ 0 h 3553879"/>
              <a:gd name="connsiteX10" fmla="*/ 4859360 w 4859360"/>
              <a:gd name="connsiteY10" fmla="*/ 663391 h 3553879"/>
              <a:gd name="connsiteX11" fmla="*/ 4859360 w 4859360"/>
              <a:gd name="connsiteY11" fmla="*/ 1184626 h 3553879"/>
              <a:gd name="connsiteX12" fmla="*/ 4859360 w 4859360"/>
              <a:gd name="connsiteY12" fmla="*/ 1741401 h 3553879"/>
              <a:gd name="connsiteX13" fmla="*/ 4859360 w 4859360"/>
              <a:gd name="connsiteY13" fmla="*/ 2262636 h 3553879"/>
              <a:gd name="connsiteX14" fmla="*/ 4859360 w 4859360"/>
              <a:gd name="connsiteY14" fmla="*/ 2819411 h 3553879"/>
              <a:gd name="connsiteX15" fmla="*/ 4859360 w 4859360"/>
              <a:gd name="connsiteY15" fmla="*/ 3553879 h 3553879"/>
              <a:gd name="connsiteX16" fmla="*/ 4368025 w 4859360"/>
              <a:gd name="connsiteY16" fmla="*/ 3553879 h 3553879"/>
              <a:gd name="connsiteX17" fmla="*/ 3925283 w 4859360"/>
              <a:gd name="connsiteY17" fmla="*/ 3553879 h 3553879"/>
              <a:gd name="connsiteX18" fmla="*/ 3482541 w 4859360"/>
              <a:gd name="connsiteY18" fmla="*/ 3553879 h 3553879"/>
              <a:gd name="connsiteX19" fmla="*/ 3088393 w 4859360"/>
              <a:gd name="connsiteY19" fmla="*/ 3553879 h 3553879"/>
              <a:gd name="connsiteX20" fmla="*/ 2499871 w 4859360"/>
              <a:gd name="connsiteY20" fmla="*/ 3553879 h 3553879"/>
              <a:gd name="connsiteX21" fmla="*/ 1959942 w 4859360"/>
              <a:gd name="connsiteY21" fmla="*/ 3553879 h 3553879"/>
              <a:gd name="connsiteX22" fmla="*/ 1420013 w 4859360"/>
              <a:gd name="connsiteY22" fmla="*/ 3553879 h 3553879"/>
              <a:gd name="connsiteX23" fmla="*/ 831490 w 4859360"/>
              <a:gd name="connsiteY23" fmla="*/ 3553879 h 3553879"/>
              <a:gd name="connsiteX24" fmla="*/ 0 w 4859360"/>
              <a:gd name="connsiteY24" fmla="*/ 3553879 h 3553879"/>
              <a:gd name="connsiteX25" fmla="*/ 0 w 4859360"/>
              <a:gd name="connsiteY25" fmla="*/ 3068182 h 3553879"/>
              <a:gd name="connsiteX26" fmla="*/ 0 w 4859360"/>
              <a:gd name="connsiteY26" fmla="*/ 2475869 h 3553879"/>
              <a:gd name="connsiteX27" fmla="*/ 0 w 4859360"/>
              <a:gd name="connsiteY27" fmla="*/ 1919095 h 3553879"/>
              <a:gd name="connsiteX28" fmla="*/ 0 w 4859360"/>
              <a:gd name="connsiteY28" fmla="*/ 1433398 h 3553879"/>
              <a:gd name="connsiteX29" fmla="*/ 0 w 4859360"/>
              <a:gd name="connsiteY29" fmla="*/ 947701 h 3553879"/>
              <a:gd name="connsiteX30" fmla="*/ 0 w 4859360"/>
              <a:gd name="connsiteY30" fmla="*/ 0 h 355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59360" h="3553879" fill="none" extrusionOk="0">
                <a:moveTo>
                  <a:pt x="0" y="0"/>
                </a:moveTo>
                <a:cubicBezTo>
                  <a:pt x="179626" y="-25835"/>
                  <a:pt x="205475" y="14159"/>
                  <a:pt x="394148" y="0"/>
                </a:cubicBezTo>
                <a:cubicBezTo>
                  <a:pt x="582821" y="-14159"/>
                  <a:pt x="787746" y="38615"/>
                  <a:pt x="934077" y="0"/>
                </a:cubicBezTo>
                <a:cubicBezTo>
                  <a:pt x="1080408" y="-38615"/>
                  <a:pt x="1314234" y="3894"/>
                  <a:pt x="1571193" y="0"/>
                </a:cubicBezTo>
                <a:cubicBezTo>
                  <a:pt x="1828152" y="-3894"/>
                  <a:pt x="1861376" y="28576"/>
                  <a:pt x="2062528" y="0"/>
                </a:cubicBezTo>
                <a:cubicBezTo>
                  <a:pt x="2263680" y="-28576"/>
                  <a:pt x="2374738" y="60425"/>
                  <a:pt x="2651051" y="0"/>
                </a:cubicBezTo>
                <a:cubicBezTo>
                  <a:pt x="2927364" y="-60425"/>
                  <a:pt x="2863275" y="43082"/>
                  <a:pt x="3045199" y="0"/>
                </a:cubicBezTo>
                <a:cubicBezTo>
                  <a:pt x="3227123" y="-43082"/>
                  <a:pt x="3300633" y="58675"/>
                  <a:pt x="3536534" y="0"/>
                </a:cubicBezTo>
                <a:cubicBezTo>
                  <a:pt x="3772436" y="-58675"/>
                  <a:pt x="3879491" y="25017"/>
                  <a:pt x="4076463" y="0"/>
                </a:cubicBezTo>
                <a:cubicBezTo>
                  <a:pt x="4273435" y="-25017"/>
                  <a:pt x="4621278" y="7913"/>
                  <a:pt x="4859360" y="0"/>
                </a:cubicBezTo>
                <a:cubicBezTo>
                  <a:pt x="4895478" y="200674"/>
                  <a:pt x="4813768" y="412528"/>
                  <a:pt x="4859360" y="663391"/>
                </a:cubicBezTo>
                <a:cubicBezTo>
                  <a:pt x="4904952" y="914254"/>
                  <a:pt x="4843321" y="1048557"/>
                  <a:pt x="4859360" y="1184626"/>
                </a:cubicBezTo>
                <a:cubicBezTo>
                  <a:pt x="4875399" y="1320695"/>
                  <a:pt x="4831353" y="1485407"/>
                  <a:pt x="4859360" y="1741401"/>
                </a:cubicBezTo>
                <a:cubicBezTo>
                  <a:pt x="4887367" y="1997395"/>
                  <a:pt x="4825381" y="2113869"/>
                  <a:pt x="4859360" y="2262636"/>
                </a:cubicBezTo>
                <a:cubicBezTo>
                  <a:pt x="4893339" y="2411404"/>
                  <a:pt x="4822538" y="2660149"/>
                  <a:pt x="4859360" y="2819411"/>
                </a:cubicBezTo>
                <a:cubicBezTo>
                  <a:pt x="4896182" y="2978673"/>
                  <a:pt x="4831584" y="3395055"/>
                  <a:pt x="4859360" y="3553879"/>
                </a:cubicBezTo>
                <a:cubicBezTo>
                  <a:pt x="4714065" y="3587918"/>
                  <a:pt x="4541166" y="3526440"/>
                  <a:pt x="4368025" y="3553879"/>
                </a:cubicBezTo>
                <a:cubicBezTo>
                  <a:pt x="4194884" y="3581318"/>
                  <a:pt x="4133434" y="3510726"/>
                  <a:pt x="3925283" y="3553879"/>
                </a:cubicBezTo>
                <a:cubicBezTo>
                  <a:pt x="3717132" y="3597032"/>
                  <a:pt x="3686911" y="3544699"/>
                  <a:pt x="3482541" y="3553879"/>
                </a:cubicBezTo>
                <a:cubicBezTo>
                  <a:pt x="3278171" y="3563059"/>
                  <a:pt x="3219118" y="3549349"/>
                  <a:pt x="3088393" y="3553879"/>
                </a:cubicBezTo>
                <a:cubicBezTo>
                  <a:pt x="2957668" y="3558409"/>
                  <a:pt x="2736804" y="3515222"/>
                  <a:pt x="2499871" y="3553879"/>
                </a:cubicBezTo>
                <a:cubicBezTo>
                  <a:pt x="2262938" y="3592536"/>
                  <a:pt x="2219267" y="3497259"/>
                  <a:pt x="1959942" y="3553879"/>
                </a:cubicBezTo>
                <a:cubicBezTo>
                  <a:pt x="1700617" y="3610499"/>
                  <a:pt x="1629041" y="3519458"/>
                  <a:pt x="1420013" y="3553879"/>
                </a:cubicBezTo>
                <a:cubicBezTo>
                  <a:pt x="1210985" y="3588300"/>
                  <a:pt x="963888" y="3492032"/>
                  <a:pt x="831490" y="3553879"/>
                </a:cubicBezTo>
                <a:cubicBezTo>
                  <a:pt x="699092" y="3615726"/>
                  <a:pt x="296155" y="3508777"/>
                  <a:pt x="0" y="3553879"/>
                </a:cubicBezTo>
                <a:cubicBezTo>
                  <a:pt x="-57768" y="3340601"/>
                  <a:pt x="27998" y="3239767"/>
                  <a:pt x="0" y="3068182"/>
                </a:cubicBezTo>
                <a:cubicBezTo>
                  <a:pt x="-27998" y="2896597"/>
                  <a:pt x="40595" y="2757428"/>
                  <a:pt x="0" y="2475869"/>
                </a:cubicBezTo>
                <a:cubicBezTo>
                  <a:pt x="-40595" y="2194310"/>
                  <a:pt x="58185" y="2084427"/>
                  <a:pt x="0" y="1919095"/>
                </a:cubicBezTo>
                <a:cubicBezTo>
                  <a:pt x="-58185" y="1753763"/>
                  <a:pt x="34069" y="1600055"/>
                  <a:pt x="0" y="1433398"/>
                </a:cubicBezTo>
                <a:cubicBezTo>
                  <a:pt x="-34069" y="1266741"/>
                  <a:pt x="55118" y="1180876"/>
                  <a:pt x="0" y="947701"/>
                </a:cubicBezTo>
                <a:cubicBezTo>
                  <a:pt x="-55118" y="714526"/>
                  <a:pt x="77297" y="470661"/>
                  <a:pt x="0" y="0"/>
                </a:cubicBezTo>
                <a:close/>
              </a:path>
              <a:path w="4859360" h="3553879" stroke="0" extrusionOk="0">
                <a:moveTo>
                  <a:pt x="0" y="0"/>
                </a:moveTo>
                <a:cubicBezTo>
                  <a:pt x="303392" y="-72324"/>
                  <a:pt x="466466" y="32222"/>
                  <a:pt x="637116" y="0"/>
                </a:cubicBezTo>
                <a:cubicBezTo>
                  <a:pt x="807766" y="-32222"/>
                  <a:pt x="946742" y="31176"/>
                  <a:pt x="1079858" y="0"/>
                </a:cubicBezTo>
                <a:cubicBezTo>
                  <a:pt x="1212974" y="-31176"/>
                  <a:pt x="1447126" y="1001"/>
                  <a:pt x="1716974" y="0"/>
                </a:cubicBezTo>
                <a:cubicBezTo>
                  <a:pt x="1986822" y="-1001"/>
                  <a:pt x="1990020" y="9791"/>
                  <a:pt x="2159716" y="0"/>
                </a:cubicBezTo>
                <a:cubicBezTo>
                  <a:pt x="2329412" y="-9791"/>
                  <a:pt x="2508622" y="46013"/>
                  <a:pt x="2602457" y="0"/>
                </a:cubicBezTo>
                <a:cubicBezTo>
                  <a:pt x="2696292" y="-46013"/>
                  <a:pt x="2912810" y="28091"/>
                  <a:pt x="3190980" y="0"/>
                </a:cubicBezTo>
                <a:cubicBezTo>
                  <a:pt x="3469150" y="-28091"/>
                  <a:pt x="3503912" y="20394"/>
                  <a:pt x="3730909" y="0"/>
                </a:cubicBezTo>
                <a:cubicBezTo>
                  <a:pt x="3957906" y="-20394"/>
                  <a:pt x="4070128" y="25387"/>
                  <a:pt x="4319431" y="0"/>
                </a:cubicBezTo>
                <a:cubicBezTo>
                  <a:pt x="4568734" y="-25387"/>
                  <a:pt x="4635410" y="58167"/>
                  <a:pt x="4859360" y="0"/>
                </a:cubicBezTo>
                <a:cubicBezTo>
                  <a:pt x="4872817" y="283178"/>
                  <a:pt x="4790203" y="450138"/>
                  <a:pt x="4859360" y="663391"/>
                </a:cubicBezTo>
                <a:cubicBezTo>
                  <a:pt x="4928517" y="876644"/>
                  <a:pt x="4848813" y="1036176"/>
                  <a:pt x="4859360" y="1291243"/>
                </a:cubicBezTo>
                <a:cubicBezTo>
                  <a:pt x="4869907" y="1546310"/>
                  <a:pt x="4840310" y="1659691"/>
                  <a:pt x="4859360" y="1776939"/>
                </a:cubicBezTo>
                <a:cubicBezTo>
                  <a:pt x="4878410" y="1894187"/>
                  <a:pt x="4795325" y="2089390"/>
                  <a:pt x="4859360" y="2333714"/>
                </a:cubicBezTo>
                <a:cubicBezTo>
                  <a:pt x="4923395" y="2578038"/>
                  <a:pt x="4806743" y="2636900"/>
                  <a:pt x="4859360" y="2819411"/>
                </a:cubicBezTo>
                <a:cubicBezTo>
                  <a:pt x="4911977" y="3001922"/>
                  <a:pt x="4795198" y="3221986"/>
                  <a:pt x="4859360" y="3553879"/>
                </a:cubicBezTo>
                <a:cubicBezTo>
                  <a:pt x="4687815" y="3604261"/>
                  <a:pt x="4540693" y="3509085"/>
                  <a:pt x="4416618" y="3553879"/>
                </a:cubicBezTo>
                <a:cubicBezTo>
                  <a:pt x="4292543" y="3598673"/>
                  <a:pt x="4001059" y="3479333"/>
                  <a:pt x="3779502" y="3553879"/>
                </a:cubicBezTo>
                <a:cubicBezTo>
                  <a:pt x="3557945" y="3628425"/>
                  <a:pt x="3399315" y="3534030"/>
                  <a:pt x="3142386" y="3553879"/>
                </a:cubicBezTo>
                <a:cubicBezTo>
                  <a:pt x="2885457" y="3573728"/>
                  <a:pt x="2919901" y="3511808"/>
                  <a:pt x="2748238" y="3553879"/>
                </a:cubicBezTo>
                <a:cubicBezTo>
                  <a:pt x="2576575" y="3595950"/>
                  <a:pt x="2397786" y="3527323"/>
                  <a:pt x="2111122" y="3553879"/>
                </a:cubicBezTo>
                <a:cubicBezTo>
                  <a:pt x="1824458" y="3580435"/>
                  <a:pt x="1831097" y="3523590"/>
                  <a:pt x="1716974" y="3553879"/>
                </a:cubicBezTo>
                <a:cubicBezTo>
                  <a:pt x="1602851" y="3584168"/>
                  <a:pt x="1270810" y="3530545"/>
                  <a:pt x="1128451" y="3553879"/>
                </a:cubicBezTo>
                <a:cubicBezTo>
                  <a:pt x="986092" y="3577213"/>
                  <a:pt x="783471" y="3513913"/>
                  <a:pt x="491335" y="3553879"/>
                </a:cubicBezTo>
                <a:cubicBezTo>
                  <a:pt x="199199" y="3593845"/>
                  <a:pt x="213030" y="3529598"/>
                  <a:pt x="0" y="3553879"/>
                </a:cubicBezTo>
                <a:cubicBezTo>
                  <a:pt x="-30599" y="3411376"/>
                  <a:pt x="38084" y="3111914"/>
                  <a:pt x="0" y="2997105"/>
                </a:cubicBezTo>
                <a:cubicBezTo>
                  <a:pt x="-38084" y="2882296"/>
                  <a:pt x="12368" y="2588364"/>
                  <a:pt x="0" y="2440330"/>
                </a:cubicBezTo>
                <a:cubicBezTo>
                  <a:pt x="-12368" y="2292296"/>
                  <a:pt x="56693" y="2177258"/>
                  <a:pt x="0" y="1954633"/>
                </a:cubicBezTo>
                <a:cubicBezTo>
                  <a:pt x="-56693" y="1732008"/>
                  <a:pt x="44195" y="1619560"/>
                  <a:pt x="0" y="1362320"/>
                </a:cubicBezTo>
                <a:cubicBezTo>
                  <a:pt x="-44195" y="1105080"/>
                  <a:pt x="67987" y="1025320"/>
                  <a:pt x="0" y="734468"/>
                </a:cubicBezTo>
                <a:cubicBezTo>
                  <a:pt x="-67987" y="443616"/>
                  <a:pt x="40678" y="331406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3678571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9CED456-88DD-44F4-A114-9185AEC2C73A}"/>
              </a:ext>
            </a:extLst>
          </p:cNvPr>
          <p:cNvSpPr>
            <a:spLocks noGrp="1"/>
          </p:cNvSpPr>
          <p:nvPr/>
        </p:nvSpPr>
        <p:spPr bwMode="auto">
          <a:xfrm>
            <a:off x="7798724" y="5865750"/>
            <a:ext cx="3895306" cy="5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Arial"/>
              </a:rPr>
              <a:t>Photo: YMCA of East Bay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09ACD-8A55-4622-9870-DCFB7EF7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0488-8288-431D-9FBC-061E1C8939AC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8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>
                <a:cs typeface="Arial"/>
              </a:rPr>
              <a:t>Additional Information on Forthcoming Allocations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0" y="1856449"/>
            <a:ext cx="9144000" cy="5314515"/>
          </a:xfrm>
        </p:spPr>
        <p:txBody>
          <a:bodyPr/>
          <a:lstStyle/>
          <a:p>
            <a:r>
              <a:rPr lang="en-US" sz="2800" dirty="0">
                <a:cs typeface="Arial"/>
              </a:rPr>
              <a:t>$62.5 million </a:t>
            </a:r>
            <a:r>
              <a:rPr lang="en-US" sz="2800" dirty="0"/>
              <a:t>to reimburse providers based on the maximum authorized hours of care for children enrolled in a C2AP, C3AP, CAPP, or CMAP program. </a:t>
            </a:r>
            <a:endParaRPr lang="en-US" sz="2800" dirty="0">
              <a:cs typeface="Arial"/>
            </a:endParaRPr>
          </a:p>
          <a:p>
            <a:r>
              <a:rPr lang="en-US" sz="2800" dirty="0">
                <a:cs typeface="Arial"/>
              </a:rPr>
              <a:t>$62.5 million </a:t>
            </a:r>
            <a:r>
              <a:rPr lang="en-US" sz="2800" dirty="0"/>
              <a:t>to provide providers with a one-time stipend for providers who contract with a Stage 1, C2AP, C3AP, CAPP, or CMAP agency. </a:t>
            </a:r>
            <a:endParaRPr lang="en-US" sz="2800" dirty="0">
              <a:cs typeface="Arial"/>
            </a:endParaRPr>
          </a:p>
          <a:p>
            <a:r>
              <a:rPr lang="en-US" sz="2800" dirty="0">
                <a:cs typeface="Arial"/>
              </a:rPr>
              <a:t>$50 million to support the expansion of the CCTR program</a:t>
            </a:r>
            <a:r>
              <a:rPr lang="en-US" sz="2800" dirty="0"/>
              <a:t>. </a:t>
            </a:r>
            <a:endParaRPr lang="en-US" sz="28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78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6E35-BD4F-44AC-A5A8-3622B3D7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27473"/>
            <a:ext cx="9144000" cy="1025769"/>
          </a:xfrm>
        </p:spPr>
        <p:txBody>
          <a:bodyPr/>
          <a:lstStyle/>
          <a:p>
            <a:r>
              <a:rPr lang="en-US" sz="3800" b="1" dirty="0">
                <a:cs typeface="Arial"/>
              </a:rPr>
              <a:t>Ongoing CDE Guidance Work</a:t>
            </a:r>
            <a:endParaRPr lang="en-US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32C5C-BC1C-4C34-8FB0-1C492E9E7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1505641"/>
            <a:ext cx="9144000" cy="5352358"/>
          </a:xfrm>
        </p:spPr>
        <p:txBody>
          <a:bodyPr/>
          <a:lstStyle/>
          <a:p>
            <a:pPr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Guidance on Procurement</a:t>
            </a:r>
            <a:endParaRPr lang="en-US" sz="2800" dirty="0"/>
          </a:p>
          <a:p>
            <a:pPr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Family Fees Management Bulletin</a:t>
            </a:r>
          </a:p>
          <a:p>
            <a:pPr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Reimbursement and Distance Learning Requirements for Direct Service Contractors</a:t>
            </a:r>
          </a:p>
          <a:p>
            <a:pPr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 COVID-19 Guidance to California Resources and Referral Programs and Local Planning Councils</a:t>
            </a:r>
          </a:p>
          <a:p>
            <a:pPr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cs typeface="Arial"/>
              </a:rPr>
              <a:t>Re-release of MB 20-15: Alternative Payment Provider Reimbursement and Notification and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3CC61-FA7F-4FAF-8180-94A9C2FB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156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ED83EA0B5E468033F72E96A6CA4D" ma:contentTypeVersion="11" ma:contentTypeDescription="Create a new document." ma:contentTypeScope="" ma:versionID="918ff4c5409a1b526be784040c314c56">
  <xsd:schema xmlns:xsd="http://www.w3.org/2001/XMLSchema" xmlns:xs="http://www.w3.org/2001/XMLSchema" xmlns:p="http://schemas.microsoft.com/office/2006/metadata/properties" xmlns:ns2="f89dec18-d0c2-45d2-8a15-31051f2519f8" xmlns:ns3="1aae30ff-d7bc-47e3-882e-cd3423d00d62" targetNamespace="http://schemas.microsoft.com/office/2006/metadata/properties" ma:root="true" ma:fieldsID="67c2e0de8315951159b03addbfd79343" ns2:_="" ns3:_="">
    <xsd:import namespace="f89dec18-d0c2-45d2-8a15-31051f2519f8"/>
    <xsd:import namespace="1aae30ff-d7bc-47e3-882e-cd3423d00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dec18-d0c2-45d2-8a15-31051f251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e30ff-d7bc-47e3-882e-cd3423d00d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243D89-DD8F-4216-A48C-F7D3FD9FD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9dec18-d0c2-45d2-8a15-31051f2519f8"/>
    <ds:schemaRef ds:uri="1aae30ff-d7bc-47e3-882e-cd3423d00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06622D-DBA2-4702-B997-AD6F147A5F68}">
  <ds:schemaRefs>
    <ds:schemaRef ds:uri="http://purl.org/dc/elements/1.1/"/>
    <ds:schemaRef ds:uri="http://schemas.microsoft.com/office/2006/metadata/properties"/>
    <ds:schemaRef ds:uri="1aae30ff-d7bc-47e3-882e-cd3423d00d62"/>
    <ds:schemaRef ds:uri="http://schemas.microsoft.com/office/2006/documentManagement/types"/>
    <ds:schemaRef ds:uri="http://purl.org/dc/terms/"/>
    <ds:schemaRef ds:uri="f89dec18-d0c2-45d2-8a15-31051f2519f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C01A92-1FE0-4379-914F-8B49E1464B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573</Words>
  <Application>Microsoft Office PowerPoint</Application>
  <PresentationFormat>Widescreen</PresentationFormat>
  <Paragraphs>84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</vt:lpstr>
      <vt:lpstr>Blank Presentation</vt:lpstr>
      <vt:lpstr>Webinar on COVID-19 Guidance for Early Learning and Care Contractors  </vt:lpstr>
      <vt:lpstr>Welcome and Introduction</vt:lpstr>
      <vt:lpstr>Meeting Agenda</vt:lpstr>
      <vt:lpstr>MB 20-14: Temporary Extension of Emergency Childcare and Family Fees </vt:lpstr>
      <vt:lpstr>MB 20-15: Alternative Payment Provider  Reimbursement; Data Collection</vt:lpstr>
      <vt:lpstr>Recent Email Directives</vt:lpstr>
      <vt:lpstr>Program Quality Implementation (PQI)  Goals for FY 2020–21</vt:lpstr>
      <vt:lpstr>Additional Information on Forthcoming Allocations </vt:lpstr>
      <vt:lpstr>Ongoing CDE Guidance Work</vt:lpstr>
      <vt:lpstr>Questions</vt:lpstr>
      <vt:lpstr>Resources</vt:lpstr>
      <vt:lpstr>Closing </vt:lpstr>
    </vt:vector>
  </TitlesOfParts>
  <Manager/>
  <Company>CA Department of Education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COVID19 Guidance - Resources (CA Dept of Education)</dc:title>
  <dc:subject>PowerPoint presentation providing COVID-19 Guidance Aug 14, 2020.</dc:subject>
  <dc:creator>Debbie Carriker</dc:creator>
  <cp:keywords/>
  <dc:description/>
  <cp:lastModifiedBy>Alice Ludwig</cp:lastModifiedBy>
  <cp:revision>66</cp:revision>
  <cp:lastPrinted>2020-02-20T15:50:45Z</cp:lastPrinted>
  <dcterms:created xsi:type="dcterms:W3CDTF">2016-12-13T00:20:38Z</dcterms:created>
  <dcterms:modified xsi:type="dcterms:W3CDTF">2023-09-07T19:20:32Z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0x0101003534ED83EA0B5E468033F72E96A6CA4D</vt:lpwstr>
  </property>
</Properties>
</file>