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4"/>
    <p:sldMasterId id="2147483659" r:id="rId5"/>
    <p:sldMasterId id="2147483648" r:id="rId6"/>
    <p:sldMasterId id="2147483664" r:id="rId7"/>
    <p:sldMasterId id="2147483671" r:id="rId8"/>
    <p:sldMasterId id="2147483676" r:id="rId9"/>
    <p:sldMasterId id="2147483681" r:id="rId10"/>
  </p:sldMasterIdLst>
  <p:notesMasterIdLst>
    <p:notesMasterId r:id="rId24"/>
  </p:notesMasterIdLst>
  <p:handoutMasterIdLst>
    <p:handoutMasterId r:id="rId25"/>
  </p:handoutMasterIdLst>
  <p:sldIdLst>
    <p:sldId id="256" r:id="rId11"/>
    <p:sldId id="257" r:id="rId12"/>
    <p:sldId id="264" r:id="rId13"/>
    <p:sldId id="307" r:id="rId14"/>
    <p:sldId id="293" r:id="rId15"/>
    <p:sldId id="314" r:id="rId16"/>
    <p:sldId id="315" r:id="rId17"/>
    <p:sldId id="316" r:id="rId18"/>
    <p:sldId id="309" r:id="rId19"/>
    <p:sldId id="311" r:id="rId20"/>
    <p:sldId id="266" r:id="rId21"/>
    <p:sldId id="269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isa Velarde" initials="LV" lastIdx="2" clrIdx="6"/>
  <p:cmAuthor id="1" name="Stephen Propheter" initials="SP" lastIdx="6" clrIdx="0"/>
  <p:cmAuthor id="8" name="Virginia Early" initials="VE" lastIdx="1" clrIdx="7"/>
  <p:cmAuthor id="2" name="Stephen Propheter" initials="SP [2]" lastIdx="1" clrIdx="1"/>
  <p:cmAuthor id="3" name="Alana Andrade" initials="AA" lastIdx="8" clrIdx="2"/>
  <p:cmAuthor id="4" name="Guadalupe Romo-Zendejas" initials="GR" lastIdx="4" clrIdx="3"/>
  <p:cmAuthor id="5" name="Barbara Lindsay" initials="BL" lastIdx="7" clrIdx="4"/>
  <p:cmAuthor id="6" name="Erica Otiono" initials="EO" lastIdx="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  <a:srgbClr val="80FF80"/>
    <a:srgbClr val="0C4A6D"/>
    <a:srgbClr val="ED8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631D9-C245-4D61-B057-A01608B8ECFF}" v="58" dt="2020-09-21T20:44:21.183"/>
    <p1510:client id="{081F60C8-1050-4016-A5AC-C2F30AA45C50}" v="1" dt="2020-09-25T14:02:23.453"/>
    <p1510:client id="{091D5D94-1A20-4045-3046-9D56B858E2E2}" v="8" dt="2020-09-10T21:52:36.092"/>
    <p1510:client id="{0DCA73CB-CE4B-46E6-8E20-03C9CEE444E1}" v="14" dt="2020-09-24T22:48:31.159"/>
    <p1510:client id="{1143196F-3D39-45B8-9DFC-039F2F1EF784}" v="2" dt="2020-09-10T20:24:41.666"/>
    <p1510:client id="{19B5A4CC-052B-40D2-8688-F9BC614D32AC}" v="2" dt="2020-09-18T14:14:07.338"/>
    <p1510:client id="{1EB20D0E-5FDF-415C-0F5D-454E43BBCC66}" v="12" dt="2020-09-10T21:09:21.496"/>
    <p1510:client id="{1EFEC9DB-8892-4D10-8150-92612249EF9C}" v="238" dt="2020-09-15T19:23:27.160"/>
    <p1510:client id="{1F905B5D-71B0-44FF-B5C9-77FABE1FC186}" v="1" dt="2020-09-25T16:05:47.636"/>
    <p1510:client id="{20DF944F-9ADF-4115-B163-307F8CA841EF}" v="129" dt="2020-09-15T22:49:23.495"/>
    <p1510:client id="{21D0BEA0-E0AA-4640-8744-3B70B9BD8235}" v="4" dt="2020-09-18T02:54:25.445"/>
    <p1510:client id="{2273FAC7-5ED6-4585-9C0D-3E26B0A92E8E}" v="137" dt="2020-09-23T15:44:47.786"/>
    <p1510:client id="{2915F1D4-6BB0-40DF-9225-CEBC9B6FA62B}" v="162" dt="2020-09-22T15:36:25.609"/>
    <p1510:client id="{298B1F16-5089-4599-BBFC-F12220576FEB}" v="1" dt="2020-09-15T22:24:05.865"/>
    <p1510:client id="{29CFD222-ABFE-4F0B-9B54-562BE44F2475}" v="4" dt="2020-09-22T22:51:12.401"/>
    <p1510:client id="{2B69A329-1897-4D21-894C-A31A7AEA3EBF}" v="1" dt="2020-09-11T16:39:13.908"/>
    <p1510:client id="{2C7C895D-C03A-443A-AE2B-0825A8FD6BDD}" v="106" dt="2020-09-17T20:13:25.105"/>
    <p1510:client id="{2D265FD4-15B4-477D-B14C-BBB7543EAADF}" v="1" dt="2020-09-18T15:36:35.012"/>
    <p1510:client id="{34B4475A-9596-4681-987F-571B7375C8EB}" v="186" dt="2020-09-10T22:05:47.803"/>
    <p1510:client id="{3593B5FC-975A-4A3A-95DD-0BC8391AC743}" v="1454" dt="2020-09-16T18:24:11.783"/>
    <p1510:client id="{38A69DF1-DB44-4CEF-D194-0F5AA3C984DC}" v="43" dt="2020-09-10T20:49:22.149"/>
    <p1510:client id="{38C4F970-31DC-40A4-96FE-43C1A9543E79}" v="51" dt="2020-09-18T00:13:01.915"/>
    <p1510:client id="{393AE5F4-29FA-4CF1-A80F-B03B30932742}" v="279" dt="2020-09-17T18:04:52.620"/>
    <p1510:client id="{3D8DF87F-9062-4004-8441-C88D087B0595}" v="1" dt="2020-09-17T22:47:37.956"/>
    <p1510:client id="{3EE691C9-0D4F-43FE-9D35-4AE44D81B520}" v="485" dt="2020-09-22T22:38:57.992"/>
    <p1510:client id="{41240106-D16D-42D3-F6E2-20E0AC4765F3}" v="32" dt="2020-09-10T18:14:23.161"/>
    <p1510:client id="{413EB563-0F1D-4250-9A37-2B6C7A73A27E}" v="26" dt="2020-09-16T19:01:01.838"/>
    <p1510:client id="{423739DD-854B-41E7-9983-6D928DD486A6}" v="6" dt="2020-09-17T18:46:22.140"/>
    <p1510:client id="{4517E39A-3B75-4235-2016-2C303C838B65}" v="1" dt="2020-09-11T16:49:32.238"/>
    <p1510:client id="{4A61A289-58A9-4D21-90C6-4FC96742CD5F}" v="2" dt="2020-09-25T16:44:59.320"/>
    <p1510:client id="{4C7F93C9-F679-4600-8A71-EF46503A12EF}" v="13" dt="2020-09-17T18:42:37.685"/>
    <p1510:client id="{52E9BE2D-57A8-668D-D42F-329354135CD5}" v="1" dt="2020-09-18T14:33:35.436"/>
    <p1510:client id="{53509CEB-65FB-4D01-9B4F-5EB49A657AF9}" v="44" dt="2020-09-17T18:54:54.531"/>
    <p1510:client id="{5452E3BE-A14E-4CB0-9735-E123C64CAF98}" v="110" dt="2020-09-17T18:00:57.715"/>
    <p1510:client id="{598D5A1A-1F73-4B4D-A687-A12C61FB2039}" v="28" dt="2020-09-24T23:31:25.776"/>
    <p1510:client id="{59D4133A-2A41-4A50-B253-A3EDF6BB3052}" v="115" dt="2020-09-25T02:43:33.634"/>
    <p1510:client id="{5A624237-57F2-46EA-976B-00ED333BC30A}" v="106" dt="2020-09-21T15:42:35.183"/>
    <p1510:client id="{5B4B84BE-117B-4435-A4EC-00F01D1D730B}" v="81" dt="2020-09-16T19:14:13.879"/>
    <p1510:client id="{5D07F3CA-5C56-4678-A5C1-932F6ADC039C}" v="4" dt="2020-09-17T21:18:28.714"/>
    <p1510:client id="{64A2E55B-BE7D-4A44-BA1B-48D745F9ECD9}" v="366" dt="2020-09-15T19:09:39.882"/>
    <p1510:client id="{65780D41-426E-465B-C7E6-ED61A032F2FE}" v="10" dt="2020-09-11T01:23:40.241"/>
    <p1510:client id="{65AC392C-E0AF-4F29-91B0-8CAFC21D64DE}" v="34" dt="2020-09-10T22:53:53.662"/>
    <p1510:client id="{6665A946-1ADC-41BB-9B05-0768FDBE04C5}" v="97" dt="2020-09-15T23:08:39.158"/>
    <p1510:client id="{6C04380E-0A58-4467-B0AE-2D357106B245}" v="48" dt="2020-09-23T21:55:50.897"/>
    <p1510:client id="{7195F00F-60D3-4FD1-877D-77259B1505D3}" v="128" dt="2020-09-22T22:49:44.603"/>
    <p1510:client id="{73135712-FC92-48B3-920A-CF1C49B7F888}" v="1806" dt="2020-09-16T18:19:03.164"/>
    <p1510:client id="{78766A76-602D-4E17-A1D6-F182528FFE28}" v="3" dt="2020-09-23T17:00:33.856"/>
    <p1510:client id="{78C72684-9838-4550-9761-D93DFD115ED1}" v="447" dt="2020-09-23T16:29:54.605"/>
    <p1510:client id="{7A9BD793-5492-4B83-D32C-2C0085AB7A3C}" v="15" dt="2020-09-10T21:59:02.734"/>
    <p1510:client id="{7F081371-E4BB-44E9-026C-E3E37187E8F6}" v="67" dt="2020-09-10T20:19:39.029"/>
    <p1510:client id="{805D225D-DE45-4EFE-B162-D7A5F3608033}" v="70" dt="2020-09-24T21:56:54.526"/>
    <p1510:client id="{836F9B0F-983C-47D5-B8F8-40576951C6FD}" v="1" dt="2020-09-17T17:20:19.949"/>
    <p1510:client id="{83923B98-7DC4-4D8D-B7A2-4DC82C6B7041}" v="102" dt="2020-09-17T23:01:13.342"/>
    <p1510:client id="{849388C2-73CD-4AA8-864D-9A1C09D0777B}" v="2153" dt="2020-09-18T00:10:15.475"/>
    <p1510:client id="{84A452C2-0BA2-42AE-8A87-1D56BF295D74}" v="87" dt="2020-09-10T20:29:12.255"/>
    <p1510:client id="{84D538AB-05EB-4294-AB2E-216CE14F3983}" v="187" dt="2020-09-15T20:53:06.067"/>
    <p1510:client id="{8963EC0F-5B19-4BAA-A0B7-5FFF3D64C51B}" v="707" dt="2020-09-16T17:57:47.525"/>
    <p1510:client id="{8A33C706-4D02-4791-82AA-66F4D95E537E}" v="221" dt="2020-09-18T03:15:32.426"/>
    <p1510:client id="{8BF52256-635C-4532-BB65-E0D1201B6C01}" v="66" dt="2020-09-17T22:37:56.667"/>
    <p1510:client id="{8D8EE1BE-9D36-435A-BD8C-94476C2C1876}" v="36" dt="2020-09-25T03:33:00.793"/>
    <p1510:client id="{8FBBEFA1-416C-4EEE-8169-FBD052F3976B}" v="187" dt="2020-09-17T21:15:23.757"/>
    <p1510:client id="{91844020-DB72-471F-8C23-9901973AAA71}" v="660" dt="2020-09-25T16:09:05.851"/>
    <p1510:client id="{91C38C28-96FD-45FA-B233-10FC3E04AB4E}" v="4" dt="2020-09-24T21:33:23.554"/>
    <p1510:client id="{9920E357-F7B4-47CA-3314-504EF8070B6D}" v="77" dt="2020-09-10T20:23:42.995"/>
    <p1510:client id="{99BB452B-123B-4D25-BA06-978AB27E9ADC}" v="121" dt="2020-09-22T22:30:06.337"/>
    <p1510:client id="{9D56405A-F42B-4B30-38FD-D533A4D9577B}" v="214" dt="2020-09-11T15:19:54.988"/>
    <p1510:client id="{9DF8C09B-B7DD-405C-B96C-C84EEB6802E6}" v="5" dt="2020-09-23T16:41:10.966"/>
    <p1510:client id="{9F968F08-E658-42A8-84BE-82BAFCC152E9}" v="18" dt="2020-09-16T18:55:02.157"/>
    <p1510:client id="{A2A99D9F-37FA-4CF7-9BEC-A23FAF45F772}" v="130" dt="2020-09-15T17:53:09.911"/>
    <p1510:client id="{A2B174F3-E287-4793-B097-550621D1EAA0}" v="9" dt="2020-09-18T20:44:17.134"/>
    <p1510:client id="{A370D705-ED8D-4956-BBDF-8FF0CADD572B}" v="183" dt="2020-09-16T18:47:15.957"/>
    <p1510:client id="{A51F3188-7B97-49DA-8F84-8305D35CED0E}" v="9" dt="2020-09-16T19:07:56.877"/>
    <p1510:client id="{A9C16277-D621-4D97-AC59-2D2E526E088E}" v="20" dt="2020-09-22T20:24:42.155"/>
    <p1510:client id="{AA8E1C03-76DC-4D2B-84ED-A625093148CF}" v="6" dt="2020-09-23T19:04:28.373"/>
    <p1510:client id="{B3A6B715-1C6F-4AF4-8011-A8DE13457642}" v="1" dt="2020-09-24T23:04:50.682"/>
    <p1510:client id="{B9895860-8571-41FA-9179-DCD40360ACFD}" v="1" dt="2020-09-18T15:00:41.952"/>
    <p1510:client id="{BC4439C6-3C35-416C-A90B-EEACE0D63C60}" v="467" dt="2020-09-21T22:28:51.397"/>
    <p1510:client id="{BD12B114-C5F5-487E-8DED-37F2FD170E72}" v="14" dt="2020-09-17T18:03:16.370"/>
    <p1510:client id="{C138A89E-9A47-41CA-6159-1E318B80CA70}" v="2" dt="2020-09-10T20:11:56.996"/>
    <p1510:client id="{C1F9567A-D23C-47C1-87A8-B5DFA36D47A5}" v="56" dt="2020-09-17T04:19:49.774"/>
    <p1510:client id="{C55EE0AD-0D6A-45EE-BBD2-AEA619B02670}" v="486" dt="2020-09-24T22:33:19.932"/>
    <p1510:client id="{CAA7315A-9509-4704-956C-CB8F40B78431}" v="1" dt="2020-09-17T20:27:42.006"/>
    <p1510:client id="{CC495D80-3E7A-4FB5-A6CF-1D731856980A}" v="2" dt="2020-09-11T15:45:43.052"/>
    <p1510:client id="{D10C06A6-90FD-46BA-8A9C-4083D7DBB6A7}" v="1" dt="2020-09-17T15:27:24.779"/>
    <p1510:client id="{D582B984-6C7C-42B0-8ACC-AECDE6B66BB2}" v="51" dt="2020-09-18T14:29:29.083"/>
    <p1510:client id="{D5B4E2F1-947A-403D-9B2C-20E6EE0AEE8D}" v="4" dt="2020-09-23T20:41:04.474"/>
    <p1510:client id="{D6F0BEE2-8392-4054-357A-416B52B1A94C}" v="3" dt="2020-09-10T23:08:00.637"/>
    <p1510:client id="{D76E6D2D-4B9D-430F-6582-1FEA461910FB}" v="175" dt="2020-09-10T17:37:01.267"/>
    <p1510:client id="{D897D0EC-9341-4324-794E-8461B2BB5B82}" v="17" dt="2020-09-10T21:43:20.634"/>
    <p1510:client id="{D96FB391-1946-4EA3-A7CB-1B6BF2ADCDCB}" v="13" dt="2020-09-25T02:04:51.461"/>
    <p1510:client id="{DAC7CF94-4AB6-4D0A-8774-9B8A77E7DBBF}" v="4" dt="2020-09-24T21:32:27.620"/>
    <p1510:client id="{DE78B7E3-EDAE-4E95-FCA5-2321C6890629}" v="41" dt="2020-09-11T01:54:01.703"/>
    <p1510:client id="{DF7F57DE-C374-4C39-BE0F-22262073B5AB}" v="137" dt="2020-09-17T22:27:04.148"/>
    <p1510:client id="{E08B243C-F366-4955-84C0-9196EE9446CC}" v="1" dt="2020-09-18T14:27:49.646"/>
    <p1510:client id="{E0CFC19C-0CB1-4CD2-A99C-6CF1F667296A}" v="5" dt="2020-09-23T17:03:45.802"/>
    <p1510:client id="{E3DE3D83-D3ED-449A-A278-62417B892788}" v="104" dt="2020-09-16T20:49:59.428"/>
    <p1510:client id="{E4F9ED9D-EB6C-40D7-2A31-F3E9B3B98E82}" v="13" dt="2020-09-11T22:07:42.125"/>
    <p1510:client id="{E5D6D75F-998D-4A6B-811F-DDBB33FC23E0}" v="864" dt="2020-09-25T01:45:57.739"/>
    <p1510:client id="{E634E458-FAFC-4DEE-B34E-436FCC30FC88}" v="414" dt="2020-09-16T22:59:49.478"/>
    <p1510:client id="{E689AD68-4D6D-4DB1-A151-D2EDD898397B}" v="123" dt="2020-09-15T21:51:08.528"/>
    <p1510:client id="{E74F9B1F-6B4E-4E1E-AF26-5F29EF4C93B3}" v="179" dt="2020-09-17T17:26:58.606"/>
    <p1510:client id="{ED5E9743-51A3-4E03-8442-6B34B2649586}" v="40" dt="2020-09-11T01:21:17.871"/>
    <p1510:client id="{EEF87A1B-9D6F-490D-81D4-024A6FC21A5D}" v="218" dt="2020-09-17T19:02:51.522"/>
    <p1510:client id="{F117E8C3-9978-4C26-8274-9272A845A1CE}" v="41" dt="2020-09-16T23:02:37"/>
    <p1510:client id="{F2DD189B-6519-4073-8D3D-678D8239F7F2}" v="1" dt="2020-09-18T14:40:05.404"/>
    <p1510:client id="{F41683D6-F0AD-48E7-F775-6152F2B1CDA8}" v="5" dt="2020-09-10T20:13:06.710"/>
    <p1510:client id="{F8B0B2CA-D115-4BA3-BECC-1126FE67FB1F}" v="663" dt="2020-09-21T22:37:22.054"/>
    <p1510:client id="{FA524305-0FF5-4A68-A43C-DA47F66A25BE}" v="576" dt="2020-09-10T20:20:57.301"/>
    <p1510:client id="{FA528F00-8A3B-4B3B-B376-427259B9CFE5}" v="77" dt="2020-09-21T15:38:33.601"/>
    <p1510:client id="{FB70CA55-A4BE-49AD-A5C4-CD95412C22A9}" v="162" dt="2020-09-25T15:51:43.484"/>
    <p1510:client id="{FC611CB6-B3FA-440E-28F3-47E19C2F69E1}" v="21" dt="2020-09-10T20:22:51.544"/>
    <p1510:client id="{FE138F59-8AB5-4110-9709-35502B6A893F}" v="18" dt="2020-09-21T20:55:14.720"/>
    <p1510:client id="{FF95AE98-8B15-4F65-9EB4-94BA738F7338}" v="15" dt="2020-09-17T22:56:12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4674"/>
  </p:normalViewPr>
  <p:slideViewPr>
    <p:cSldViewPr snapToGrid="0">
      <p:cViewPr varScale="1">
        <p:scale>
          <a:sx n="58" d="100"/>
          <a:sy n="58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ey Khan" userId="S::ckhan@cde.ca.gov::e39be4f5-a065-4613-a021-f6aa9124d380" providerId="AD" clId="Web-{8963EC0F-5B19-4BAA-A0B7-5FFF3D64C51B}"/>
    <pc:docChg chg="addSld modSld">
      <pc:chgData name="Corey Khan" userId="S::ckhan@cde.ca.gov::e39be4f5-a065-4613-a021-f6aa9124d380" providerId="AD" clId="Web-{8963EC0F-5B19-4BAA-A0B7-5FFF3D64C51B}" dt="2020-09-16T17:57:47.525" v="708" actId="20577"/>
      <pc:docMkLst>
        <pc:docMk/>
      </pc:docMkLst>
      <pc:sldChg chg="modSp modNotes">
        <pc:chgData name="Corey Khan" userId="S::ckhan@cde.ca.gov::e39be4f5-a065-4613-a021-f6aa9124d380" providerId="AD" clId="Web-{8963EC0F-5B19-4BAA-A0B7-5FFF3D64C51B}" dt="2020-09-16T17:56:52.819" v="594" actId="20577"/>
        <pc:sldMkLst>
          <pc:docMk/>
          <pc:sldMk cId="2722538265" sldId="294"/>
        </pc:sldMkLst>
        <pc:spChg chg="mod">
          <ac:chgData name="Corey Khan" userId="S::ckhan@cde.ca.gov::e39be4f5-a065-4613-a021-f6aa9124d380" providerId="AD" clId="Web-{8963EC0F-5B19-4BAA-A0B7-5FFF3D64C51B}" dt="2020-09-16T17:56:52.819" v="594" actId="20577"/>
          <ac:spMkLst>
            <pc:docMk/>
            <pc:sldMk cId="2722538265" sldId="294"/>
            <ac:spMk id="3" creationId="{00ADB1C8-707C-4D49-A486-FA7017AD14DF}"/>
          </ac:spMkLst>
        </pc:spChg>
      </pc:sldChg>
      <pc:sldChg chg="modSp add replId">
        <pc:chgData name="Corey Khan" userId="S::ckhan@cde.ca.gov::e39be4f5-a065-4613-a021-f6aa9124d380" providerId="AD" clId="Web-{8963EC0F-5B19-4BAA-A0B7-5FFF3D64C51B}" dt="2020-09-16T17:57:47.525" v="707" actId="20577"/>
        <pc:sldMkLst>
          <pc:docMk/>
          <pc:sldMk cId="1992936177" sldId="295"/>
        </pc:sldMkLst>
        <pc:spChg chg="mod">
          <ac:chgData name="Corey Khan" userId="S::ckhan@cde.ca.gov::e39be4f5-a065-4613-a021-f6aa9124d380" providerId="AD" clId="Web-{8963EC0F-5B19-4BAA-A0B7-5FFF3D64C51B}" dt="2020-09-16T17:57:44.275" v="704" actId="20577"/>
          <ac:spMkLst>
            <pc:docMk/>
            <pc:sldMk cId="1992936177" sldId="295"/>
            <ac:spMk id="2" creationId="{6A577B82-A3B8-486E-B527-EB5023835CB3}"/>
          </ac:spMkLst>
        </pc:spChg>
        <pc:spChg chg="mod">
          <ac:chgData name="Corey Khan" userId="S::ckhan@cde.ca.gov::e39be4f5-a065-4613-a021-f6aa9124d380" providerId="AD" clId="Web-{8963EC0F-5B19-4BAA-A0B7-5FFF3D64C51B}" dt="2020-09-16T17:57:47.525" v="707" actId="20577"/>
          <ac:spMkLst>
            <pc:docMk/>
            <pc:sldMk cId="1992936177" sldId="295"/>
            <ac:spMk id="3" creationId="{787274C3-6E54-4290-AC67-F4CC147369DB}"/>
          </ac:spMkLst>
        </pc:spChg>
      </pc:sldChg>
    </pc:docChg>
  </pc:docChgLst>
  <pc:docChgLst>
    <pc:chgData name="Rosanne Pitz" userId="S::rpitz@cde.ca.gov::88625356-a6a5-4632-a3bf-7d29c8f84f38" providerId="AD" clId="Web-{413EB563-0F1D-4250-9A37-2B6C7A73A27E}"/>
    <pc:docChg chg="addSld modSld">
      <pc:chgData name="Rosanne Pitz" userId="S::rpitz@cde.ca.gov::88625356-a6a5-4632-a3bf-7d29c8f84f38" providerId="AD" clId="Web-{413EB563-0F1D-4250-9A37-2B6C7A73A27E}" dt="2020-09-16T19:01:01.838" v="23" actId="1076"/>
      <pc:docMkLst>
        <pc:docMk/>
      </pc:docMkLst>
      <pc:sldChg chg="modSp">
        <pc:chgData name="Rosanne Pitz" userId="S::rpitz@cde.ca.gov::88625356-a6a5-4632-a3bf-7d29c8f84f38" providerId="AD" clId="Web-{413EB563-0F1D-4250-9A37-2B6C7A73A27E}" dt="2020-09-16T19:00:28.118" v="7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413EB563-0F1D-4250-9A37-2B6C7A73A27E}" dt="2020-09-16T19:00:28.118" v="7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addSp delSp modSp">
        <pc:chgData name="Rosanne Pitz" userId="S::rpitz@cde.ca.gov::88625356-a6a5-4632-a3bf-7d29c8f84f38" providerId="AD" clId="Web-{413EB563-0F1D-4250-9A37-2B6C7A73A27E}" dt="2020-09-16T19:01:01.838" v="23" actId="1076"/>
        <pc:sldMkLst>
          <pc:docMk/>
          <pc:sldMk cId="3148210393" sldId="299"/>
        </pc:sldMkLst>
        <pc:spChg chg="mod">
          <ac:chgData name="Rosanne Pitz" userId="S::rpitz@cde.ca.gov::88625356-a6a5-4632-a3bf-7d29c8f84f38" providerId="AD" clId="Web-{413EB563-0F1D-4250-9A37-2B6C7A73A27E}" dt="2020-09-16T18:57:26.372" v="2" actId="1076"/>
          <ac:spMkLst>
            <pc:docMk/>
            <pc:sldMk cId="3148210393" sldId="299"/>
            <ac:spMk id="2" creationId="{A59DAE93-EE4B-493B-BFEF-EA0D87C772A5}"/>
          </ac:spMkLst>
        </pc:spChg>
        <pc:spChg chg="del">
          <ac:chgData name="Rosanne Pitz" userId="S::rpitz@cde.ca.gov::88625356-a6a5-4632-a3bf-7d29c8f84f38" providerId="AD" clId="Web-{413EB563-0F1D-4250-9A37-2B6C7A73A27E}" dt="2020-09-16T18:56:47.229" v="0"/>
          <ac:spMkLst>
            <pc:docMk/>
            <pc:sldMk cId="3148210393" sldId="299"/>
            <ac:spMk id="3" creationId="{3D932334-EEA1-46B7-AE22-C061F6EE803D}"/>
          </ac:spMkLst>
        </pc:spChg>
        <pc:picChg chg="add mod ord">
          <ac:chgData name="Rosanne Pitz" userId="S::rpitz@cde.ca.gov::88625356-a6a5-4632-a3bf-7d29c8f84f38" providerId="AD" clId="Web-{413EB563-0F1D-4250-9A37-2B6C7A73A27E}" dt="2020-09-16T19:01:01.838" v="23" actId="1076"/>
          <ac:picMkLst>
            <pc:docMk/>
            <pc:sldMk cId="3148210393" sldId="299"/>
            <ac:picMk id="4" creationId="{30122BE9-2EF1-4D5C-8638-E8873CB2CEFB}"/>
          </ac:picMkLst>
        </pc:picChg>
      </pc:sldChg>
      <pc:sldChg chg="modSp new">
        <pc:chgData name="Rosanne Pitz" userId="S::rpitz@cde.ca.gov::88625356-a6a5-4632-a3bf-7d29c8f84f38" providerId="AD" clId="Web-{413EB563-0F1D-4250-9A37-2B6C7A73A27E}" dt="2020-09-16T19:00:41.181" v="20" actId="20577"/>
        <pc:sldMkLst>
          <pc:docMk/>
          <pc:sldMk cId="1204317886" sldId="300"/>
        </pc:sldMkLst>
        <pc:spChg chg="mod">
          <ac:chgData name="Rosanne Pitz" userId="S::rpitz@cde.ca.gov::88625356-a6a5-4632-a3bf-7d29c8f84f38" providerId="AD" clId="Web-{413EB563-0F1D-4250-9A37-2B6C7A73A27E}" dt="2020-09-16T19:00:41.181" v="20" actId="20577"/>
          <ac:spMkLst>
            <pc:docMk/>
            <pc:sldMk cId="1204317886" sldId="300"/>
            <ac:spMk id="2" creationId="{C7AE7A2B-2C11-4D6E-A1FF-2EFF7C4802AF}"/>
          </ac:spMkLst>
        </pc:spChg>
      </pc:sldChg>
    </pc:docChg>
  </pc:docChgLst>
  <pc:docChgLst>
    <pc:chgData name="Barbara Lindsay" userId="S::blindsay@cde.ca.gov::f58b8608-a674-4040-9f2a-f7fe56db570d" providerId="AD" clId="Web-{6665A946-1ADC-41BB-9B05-0768FDBE04C5}"/>
    <pc:docChg chg="modSld">
      <pc:chgData name="Barbara Lindsay" userId="S::blindsay@cde.ca.gov::f58b8608-a674-4040-9f2a-f7fe56db570d" providerId="AD" clId="Web-{6665A946-1ADC-41BB-9B05-0768FDBE04C5}" dt="2020-09-15T23:08:39.158" v="96" actId="20577"/>
      <pc:docMkLst>
        <pc:docMk/>
      </pc:docMkLst>
      <pc:sldChg chg="modSp">
        <pc:chgData name="Barbara Lindsay" userId="S::blindsay@cde.ca.gov::f58b8608-a674-4040-9f2a-f7fe56db570d" providerId="AD" clId="Web-{6665A946-1ADC-41BB-9B05-0768FDBE04C5}" dt="2020-09-15T23:08:39.158" v="95" actId="20577"/>
        <pc:sldMkLst>
          <pc:docMk/>
          <pc:sldMk cId="1839443061" sldId="289"/>
        </pc:sldMkLst>
        <pc:spChg chg="mod">
          <ac:chgData name="Barbara Lindsay" userId="S::blindsay@cde.ca.gov::f58b8608-a674-4040-9f2a-f7fe56db570d" providerId="AD" clId="Web-{6665A946-1ADC-41BB-9B05-0768FDBE04C5}" dt="2020-09-15T23:08:39.158" v="95" actId="20577"/>
          <ac:spMkLst>
            <pc:docMk/>
            <pc:sldMk cId="1839443061" sldId="289"/>
            <ac:spMk id="3" creationId="{787274C3-6E54-4290-AC67-F4CC147369DB}"/>
          </ac:spMkLst>
        </pc:spChg>
      </pc:sldChg>
    </pc:docChg>
  </pc:docChgLst>
  <pc:docChgLst>
    <pc:chgData name="Rosanne Pitz" userId="S::rpitz@cde.ca.gov::88625356-a6a5-4632-a3bf-7d29c8f84f38" providerId="AD" clId="Web-{7195F00F-60D3-4FD1-877D-77259B1505D3}"/>
    <pc:docChg chg="modSld">
      <pc:chgData name="Rosanne Pitz" userId="S::rpitz@cde.ca.gov::88625356-a6a5-4632-a3bf-7d29c8f84f38" providerId="AD" clId="Web-{7195F00F-60D3-4FD1-877D-77259B1505D3}" dt="2020-09-22T22:49:44.603" v="127" actId="20577"/>
      <pc:docMkLst>
        <pc:docMk/>
      </pc:docMkLst>
      <pc:sldChg chg="modSp">
        <pc:chgData name="Rosanne Pitz" userId="S::rpitz@cde.ca.gov::88625356-a6a5-4632-a3bf-7d29c8f84f38" providerId="AD" clId="Web-{7195F00F-60D3-4FD1-877D-77259B1505D3}" dt="2020-09-22T22:49:44.603" v="126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7195F00F-60D3-4FD1-877D-77259B1505D3}" dt="2020-09-22T22:49:44.603" v="126" actId="20577"/>
          <ac:spMkLst>
            <pc:docMk/>
            <pc:sldMk cId="2914831237" sldId="293"/>
            <ac:spMk id="7" creationId="{DC906241-6A13-496C-95A3-4A8AB4CFAF9B}"/>
          </ac:spMkLst>
        </pc:spChg>
      </pc:sldChg>
    </pc:docChg>
  </pc:docChgLst>
  <pc:docChgLst>
    <pc:chgData name="Barbara Lindsay" userId="S::blindsay@cde.ca.gov::f58b8608-a674-4040-9f2a-f7fe56db570d" providerId="AD" clId="Web-{0DCA73CB-CE4B-46E6-8E20-03C9CEE444E1}"/>
    <pc:docChg chg="delSld modSld">
      <pc:chgData name="Barbara Lindsay" userId="S::blindsay@cde.ca.gov::f58b8608-a674-4040-9f2a-f7fe56db570d" providerId="AD" clId="Web-{0DCA73CB-CE4B-46E6-8E20-03C9CEE444E1}" dt="2020-09-24T22:48:50.785" v="399"/>
      <pc:docMkLst>
        <pc:docMk/>
      </pc:docMkLst>
      <pc:sldChg chg="modSp modNotes">
        <pc:chgData name="Barbara Lindsay" userId="S::blindsay@cde.ca.gov::f58b8608-a674-4040-9f2a-f7fe56db570d" providerId="AD" clId="Web-{0DCA73CB-CE4B-46E6-8E20-03C9CEE444E1}" dt="2020-09-24T22:48:28.893" v="397"/>
        <pc:sldMkLst>
          <pc:docMk/>
          <pc:sldMk cId="170769648" sldId="264"/>
        </pc:sldMkLst>
        <pc:spChg chg="mod">
          <ac:chgData name="Barbara Lindsay" userId="S::blindsay@cde.ca.gov::f58b8608-a674-4040-9f2a-f7fe56db570d" providerId="AD" clId="Web-{0DCA73CB-CE4B-46E6-8E20-03C9CEE444E1}" dt="2020-09-24T22:31:33.048" v="10" actId="20577"/>
          <ac:spMkLst>
            <pc:docMk/>
            <pc:sldMk cId="170769648" sldId="264"/>
            <ac:spMk id="3" creationId="{0CE9FDF7-D849-46D6-A060-473F9A2E249D}"/>
          </ac:spMkLst>
        </pc:spChg>
      </pc:sldChg>
      <pc:sldChg chg="del">
        <pc:chgData name="Barbara Lindsay" userId="S::blindsay@cde.ca.gov::f58b8608-a674-4040-9f2a-f7fe56db570d" providerId="AD" clId="Web-{0DCA73CB-CE4B-46E6-8E20-03C9CEE444E1}" dt="2020-09-24T22:31:09.672" v="0"/>
        <pc:sldMkLst>
          <pc:docMk/>
          <pc:sldMk cId="2267126658" sldId="296"/>
        </pc:sldMkLst>
      </pc:sldChg>
      <pc:sldChg chg="modNotes">
        <pc:chgData name="Barbara Lindsay" userId="S::blindsay@cde.ca.gov::f58b8608-a674-4040-9f2a-f7fe56db570d" providerId="AD" clId="Web-{0DCA73CB-CE4B-46E6-8E20-03C9CEE444E1}" dt="2020-09-24T22:48:50.785" v="399"/>
        <pc:sldMkLst>
          <pc:docMk/>
          <pc:sldMk cId="3184784236" sldId="305"/>
        </pc:sldMkLst>
      </pc:sldChg>
      <pc:sldChg chg="modNotes">
        <pc:chgData name="Barbara Lindsay" userId="S::blindsay@cde.ca.gov::f58b8608-a674-4040-9f2a-f7fe56db570d" providerId="AD" clId="Web-{0DCA73CB-CE4B-46E6-8E20-03C9CEE444E1}" dt="2020-09-24T22:44:59.243" v="163"/>
        <pc:sldMkLst>
          <pc:docMk/>
          <pc:sldMk cId="4282257339" sldId="307"/>
        </pc:sldMkLst>
      </pc:sldChg>
    </pc:docChg>
  </pc:docChgLst>
  <pc:docChgLst>
    <pc:chgData name="Rosanne Pitz" userId="S::rpitz@cde.ca.gov::88625356-a6a5-4632-a3bf-7d29c8f84f38" providerId="AD" clId="Web-{21D0BEA0-E0AA-4640-8744-3B70B9BD8235}"/>
    <pc:docChg chg="modSld">
      <pc:chgData name="Rosanne Pitz" userId="S::rpitz@cde.ca.gov::88625356-a6a5-4632-a3bf-7d29c8f84f38" providerId="AD" clId="Web-{21D0BEA0-E0AA-4640-8744-3B70B9BD8235}" dt="2020-09-18T02:54:25.445" v="13" actId="1076"/>
      <pc:docMkLst>
        <pc:docMk/>
      </pc:docMkLst>
      <pc:sldChg chg="modSp modNotes">
        <pc:chgData name="Rosanne Pitz" userId="S::rpitz@cde.ca.gov::88625356-a6a5-4632-a3bf-7d29c8f84f38" providerId="AD" clId="Web-{21D0BEA0-E0AA-4640-8744-3B70B9BD8235}" dt="2020-09-18T02:54:25.445" v="13" actId="1076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21D0BEA0-E0AA-4640-8744-3B70B9BD8235}" dt="2020-09-18T02:53:34.113" v="11" actId="14100"/>
          <ac:spMkLst>
            <pc:docMk/>
            <pc:sldMk cId="2914831237" sldId="293"/>
            <ac:spMk id="3" creationId="{528DD957-68F7-4DC9-8D9E-A554472AD5E2}"/>
          </ac:spMkLst>
        </pc:spChg>
        <pc:spChg chg="mod">
          <ac:chgData name="Rosanne Pitz" userId="S::rpitz@cde.ca.gov::88625356-a6a5-4632-a3bf-7d29c8f84f38" providerId="AD" clId="Web-{21D0BEA0-E0AA-4640-8744-3B70B9BD8235}" dt="2020-09-18T02:54:25.445" v="13" actId="1076"/>
          <ac:spMkLst>
            <pc:docMk/>
            <pc:sldMk cId="2914831237" sldId="293"/>
            <ac:spMk id="6" creationId="{76AA35AF-5CEE-4A5E-8D69-0686DFFCC6BB}"/>
          </ac:spMkLst>
        </pc:spChg>
        <pc:picChg chg="mod">
          <ac:chgData name="Rosanne Pitz" userId="S::rpitz@cde.ca.gov::88625356-a6a5-4632-a3bf-7d29c8f84f38" providerId="AD" clId="Web-{21D0BEA0-E0AA-4640-8744-3B70B9BD8235}" dt="2020-09-18T02:53:38.817" v="12" actId="1076"/>
          <ac:picMkLst>
            <pc:docMk/>
            <pc:sldMk cId="2914831237" sldId="293"/>
            <ac:picMk id="5" creationId="{9530B1EA-51B3-43B6-AB47-BB21703843E5}"/>
          </ac:picMkLst>
        </pc:picChg>
      </pc:sldChg>
      <pc:sldChg chg="modNotes">
        <pc:chgData name="Rosanne Pitz" userId="S::rpitz@cde.ca.gov::88625356-a6a5-4632-a3bf-7d29c8f84f38" providerId="AD" clId="Web-{21D0BEA0-E0AA-4640-8744-3B70B9BD8235}" dt="2020-09-18T02:52:27.953" v="9"/>
        <pc:sldMkLst>
          <pc:docMk/>
          <pc:sldMk cId="600151935" sldId="304"/>
        </pc:sldMkLst>
      </pc:sldChg>
    </pc:docChg>
  </pc:docChgLst>
  <pc:docChgLst>
    <pc:chgData name="Lisa Velarde" userId="S::lvelarde@cde.ca.gov::b29271e0-9596-4652-8d1f-ee6415fef153" providerId="AD" clId="Web-{F2542E33-56A7-433E-BC08-423ABB30AF58}"/>
    <pc:docChg chg="modSld">
      <pc:chgData name="Lisa Velarde" userId="S::lvelarde@cde.ca.gov::b29271e0-9596-4652-8d1f-ee6415fef153" providerId="AD" clId="Web-{F2542E33-56A7-433E-BC08-423ABB30AF58}" dt="2020-09-25T00:37:51.955" v="7"/>
      <pc:docMkLst>
        <pc:docMk/>
      </pc:docMkLst>
      <pc:sldChg chg="modNotes">
        <pc:chgData name="Lisa Velarde" userId="S::lvelarde@cde.ca.gov::b29271e0-9596-4652-8d1f-ee6415fef153" providerId="AD" clId="Web-{F2542E33-56A7-433E-BC08-423ABB30AF58}" dt="2020-09-25T00:37:51.955" v="7"/>
        <pc:sldMkLst>
          <pc:docMk/>
          <pc:sldMk cId="2914831237" sldId="293"/>
        </pc:sldMkLst>
      </pc:sldChg>
      <pc:sldChg chg="modNotes">
        <pc:chgData name="Lisa Velarde" userId="S::lvelarde@cde.ca.gov::b29271e0-9596-4652-8d1f-ee6415fef153" providerId="AD" clId="Web-{F2542E33-56A7-433E-BC08-423ABB30AF58}" dt="2020-09-25T00:37:19.078" v="4"/>
        <pc:sldMkLst>
          <pc:docMk/>
          <pc:sldMk cId="4282257339" sldId="307"/>
        </pc:sldMkLst>
      </pc:sldChg>
    </pc:docChg>
  </pc:docChgLst>
  <pc:docChgLst>
    <pc:chgData name="Barbara Lindsay" userId="S::blindsay@cde.ca.gov::f58b8608-a674-4040-9f2a-f7fe56db570d" providerId="AD" clId="Web-{081F60C8-1050-4016-A5AC-C2F30AA45C50}"/>
    <pc:docChg chg="modSld">
      <pc:chgData name="Barbara Lindsay" userId="S::blindsay@cde.ca.gov::f58b8608-a674-4040-9f2a-f7fe56db570d" providerId="AD" clId="Web-{081F60C8-1050-4016-A5AC-C2F30AA45C50}" dt="2020-09-25T14:04:39.080" v="116"/>
      <pc:docMkLst>
        <pc:docMk/>
      </pc:docMkLst>
      <pc:sldChg chg="modNotes">
        <pc:chgData name="Barbara Lindsay" userId="S::blindsay@cde.ca.gov::f58b8608-a674-4040-9f2a-f7fe56db570d" providerId="AD" clId="Web-{081F60C8-1050-4016-A5AC-C2F30AA45C50}" dt="2020-09-25T14:04:39.080" v="116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081F60C8-1050-4016-A5AC-C2F30AA45C50}" dt="2020-09-25T14:01:44.108" v="58"/>
        <pc:sldMkLst>
          <pc:docMk/>
          <pc:sldMk cId="170769648" sldId="264"/>
        </pc:sldMkLst>
      </pc:sldChg>
      <pc:sldChg chg="modNotes">
        <pc:chgData name="Barbara Lindsay" userId="S::blindsay@cde.ca.gov::f58b8608-a674-4040-9f2a-f7fe56db570d" providerId="AD" clId="Web-{081F60C8-1050-4016-A5AC-C2F30AA45C50}" dt="2020-09-25T14:02:19.874" v="60"/>
        <pc:sldMkLst>
          <pc:docMk/>
          <pc:sldMk cId="2914831237" sldId="293"/>
        </pc:sldMkLst>
      </pc:sldChg>
      <pc:sldChg chg="modNotes">
        <pc:chgData name="Barbara Lindsay" userId="S::blindsay@cde.ca.gov::f58b8608-a674-4040-9f2a-f7fe56db570d" providerId="AD" clId="Web-{081F60C8-1050-4016-A5AC-C2F30AA45C50}" dt="2020-09-25T14:03:34.641" v="79"/>
        <pc:sldMkLst>
          <pc:docMk/>
          <pc:sldMk cId="2792646521" sldId="311"/>
        </pc:sldMkLst>
      </pc:sldChg>
      <pc:sldChg chg="modNotes">
        <pc:chgData name="Barbara Lindsay" userId="S::blindsay@cde.ca.gov::f58b8608-a674-4040-9f2a-f7fe56db570d" providerId="AD" clId="Web-{081F60C8-1050-4016-A5AC-C2F30AA45C50}" dt="2020-09-25T14:02:48.172" v="61"/>
        <pc:sldMkLst>
          <pc:docMk/>
          <pc:sldMk cId="2860948637" sldId="314"/>
        </pc:sldMkLst>
      </pc:sldChg>
      <pc:sldChg chg="modNotes">
        <pc:chgData name="Barbara Lindsay" userId="S::blindsay@cde.ca.gov::f58b8608-a674-4040-9f2a-f7fe56db570d" providerId="AD" clId="Web-{081F60C8-1050-4016-A5AC-C2F30AA45C50}" dt="2020-09-25T14:03:03.078" v="65"/>
        <pc:sldMkLst>
          <pc:docMk/>
          <pc:sldMk cId="1989698772" sldId="315"/>
        </pc:sldMkLst>
      </pc:sldChg>
      <pc:sldChg chg="modNotes">
        <pc:chgData name="Barbara Lindsay" userId="S::blindsay@cde.ca.gov::f58b8608-a674-4040-9f2a-f7fe56db570d" providerId="AD" clId="Web-{081F60C8-1050-4016-A5AC-C2F30AA45C50}" dt="2020-09-25T14:03:24.251" v="78"/>
        <pc:sldMkLst>
          <pc:docMk/>
          <pc:sldMk cId="1533558844" sldId="316"/>
        </pc:sldMkLst>
      </pc:sldChg>
    </pc:docChg>
  </pc:docChgLst>
  <pc:docChgLst>
    <pc:chgData name="Barbara Lindsay" userId="S::blindsay@cde.ca.gov::f58b8608-a674-4040-9f2a-f7fe56db570d" providerId="AD" clId="Web-{B3A6B715-1C6F-4AF4-8011-A8DE13457642}"/>
    <pc:docChg chg="modSld">
      <pc:chgData name="Barbara Lindsay" userId="S::blindsay@cde.ca.gov::f58b8608-a674-4040-9f2a-f7fe56db570d" providerId="AD" clId="Web-{B3A6B715-1C6F-4AF4-8011-A8DE13457642}" dt="2020-09-24T23:04:48.401" v="55"/>
      <pc:docMkLst>
        <pc:docMk/>
      </pc:docMkLst>
      <pc:sldChg chg="modNotes">
        <pc:chgData name="Barbara Lindsay" userId="S::blindsay@cde.ca.gov::f58b8608-a674-4040-9f2a-f7fe56db570d" providerId="AD" clId="Web-{B3A6B715-1C6F-4AF4-8011-A8DE13457642}" dt="2020-09-24T23:03:39.006" v="14"/>
        <pc:sldMkLst>
          <pc:docMk/>
          <pc:sldMk cId="2914831237" sldId="293"/>
        </pc:sldMkLst>
      </pc:sldChg>
      <pc:sldChg chg="modNotes">
        <pc:chgData name="Barbara Lindsay" userId="S::blindsay@cde.ca.gov::f58b8608-a674-4040-9f2a-f7fe56db570d" providerId="AD" clId="Web-{B3A6B715-1C6F-4AF4-8011-A8DE13457642}" dt="2020-09-24T23:04:02.664" v="21"/>
        <pc:sldMkLst>
          <pc:docMk/>
          <pc:sldMk cId="1879132737" sldId="309"/>
        </pc:sldMkLst>
      </pc:sldChg>
      <pc:sldChg chg="modNotes">
        <pc:chgData name="Barbara Lindsay" userId="S::blindsay@cde.ca.gov::f58b8608-a674-4040-9f2a-f7fe56db570d" providerId="AD" clId="Web-{B3A6B715-1C6F-4AF4-8011-A8DE13457642}" dt="2020-09-24T23:04:48.401" v="55"/>
        <pc:sldMkLst>
          <pc:docMk/>
          <pc:sldMk cId="2792646521" sldId="311"/>
        </pc:sldMkLst>
      </pc:sldChg>
    </pc:docChg>
  </pc:docChgLst>
  <pc:docChgLst>
    <pc:chgData name="Rosanne Pitz" userId="S::rpitz@cde.ca.gov::88625356-a6a5-4632-a3bf-7d29c8f84f38" providerId="AD" clId="Web-{D96FB391-1946-4EA3-A7CB-1B6BF2ADCDCB}"/>
    <pc:docChg chg="modSld">
      <pc:chgData name="Rosanne Pitz" userId="S::rpitz@cde.ca.gov::88625356-a6a5-4632-a3bf-7d29c8f84f38" providerId="AD" clId="Web-{D96FB391-1946-4EA3-A7CB-1B6BF2ADCDCB}" dt="2020-09-25T02:07:44.766" v="297"/>
      <pc:docMkLst>
        <pc:docMk/>
      </pc:docMkLst>
      <pc:sldChg chg="modSp modNotes">
        <pc:chgData name="Rosanne Pitz" userId="S::rpitz@cde.ca.gov::88625356-a6a5-4632-a3bf-7d29c8f84f38" providerId="AD" clId="Web-{D96FB391-1946-4EA3-A7CB-1B6BF2ADCDCB}" dt="2020-09-25T02:06:57.029" v="282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D96FB391-1946-4EA3-A7CB-1B6BF2ADCDCB}" dt="2020-09-25T02:04:48.992" v="221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modSp modNotes">
        <pc:chgData name="Rosanne Pitz" userId="S::rpitz@cde.ca.gov::88625356-a6a5-4632-a3bf-7d29c8f84f38" providerId="AD" clId="Web-{D96FB391-1946-4EA3-A7CB-1B6BF2ADCDCB}" dt="2020-09-25T02:07:44.766" v="297"/>
        <pc:sldMkLst>
          <pc:docMk/>
          <pc:sldMk cId="2860948637" sldId="314"/>
        </pc:sldMkLst>
        <pc:spChg chg="mod">
          <ac:chgData name="Rosanne Pitz" userId="S::rpitz@cde.ca.gov::88625356-a6a5-4632-a3bf-7d29c8f84f38" providerId="AD" clId="Web-{D96FB391-1946-4EA3-A7CB-1B6BF2ADCDCB}" dt="2020-09-25T01:48:23.363" v="1" actId="1076"/>
          <ac:spMkLst>
            <pc:docMk/>
            <pc:sldMk cId="2860948637" sldId="314"/>
            <ac:spMk id="10" creationId="{176B7EE1-C1BF-4994-BF96-A9F415A015F7}"/>
          </ac:spMkLst>
        </pc:spChg>
      </pc:sldChg>
    </pc:docChg>
  </pc:docChgLst>
  <pc:docChgLst>
    <pc:chgData name="Alana Andrade" userId="S::aandrade@cde.ca.gov::d336b2b8-3478-4328-8ca2-dbdae80dba75" providerId="AD" clId="Web-{2915F1D4-6BB0-40DF-9225-CEBC9B6FA62B}"/>
    <pc:docChg chg="modSld">
      <pc:chgData name="Alana Andrade" userId="S::aandrade@cde.ca.gov::d336b2b8-3478-4328-8ca2-dbdae80dba75" providerId="AD" clId="Web-{2915F1D4-6BB0-40DF-9225-CEBC9B6FA62B}" dt="2020-09-22T15:39:04.832" v="691"/>
      <pc:docMkLst>
        <pc:docMk/>
      </pc:docMkLst>
      <pc:sldChg chg="modSp modNotes">
        <pc:chgData name="Alana Andrade" userId="S::aandrade@cde.ca.gov::d336b2b8-3478-4328-8ca2-dbdae80dba75" providerId="AD" clId="Web-{2915F1D4-6BB0-40DF-9225-CEBC9B6FA62B}" dt="2020-09-22T15:39:04.832" v="691"/>
        <pc:sldMkLst>
          <pc:docMk/>
          <pc:sldMk cId="2744284865" sldId="304"/>
        </pc:sldMkLst>
        <pc:spChg chg="mod">
          <ac:chgData name="Alana Andrade" userId="S::aandrade@cde.ca.gov::d336b2b8-3478-4328-8ca2-dbdae80dba75" providerId="AD" clId="Web-{2915F1D4-6BB0-40DF-9225-CEBC9B6FA62B}" dt="2020-09-22T15:36:19.218" v="662" actId="20577"/>
          <ac:spMkLst>
            <pc:docMk/>
            <pc:sldMk cId="2744284865" sldId="304"/>
            <ac:spMk id="3" creationId="{C8A9CE75-0F1F-4E05-8ED5-6E49BF2B2220}"/>
          </ac:spMkLst>
        </pc:spChg>
      </pc:sldChg>
    </pc:docChg>
  </pc:docChgLst>
  <pc:docChgLst>
    <pc:chgData name="Rosanne Pitz" userId="S::rpitz@cde.ca.gov::88625356-a6a5-4632-a3bf-7d29c8f84f38" providerId="AD" clId="Web-{EEF87A1B-9D6F-490D-81D4-024A6FC21A5D}"/>
    <pc:docChg chg="modSld">
      <pc:chgData name="Rosanne Pitz" userId="S::rpitz@cde.ca.gov::88625356-a6a5-4632-a3bf-7d29c8f84f38" providerId="AD" clId="Web-{EEF87A1B-9D6F-490D-81D4-024A6FC21A5D}" dt="2020-09-17T19:02:51.522" v="217" actId="20577"/>
      <pc:docMkLst>
        <pc:docMk/>
      </pc:docMkLst>
      <pc:sldChg chg="modSp">
        <pc:chgData name="Rosanne Pitz" userId="S::rpitz@cde.ca.gov::88625356-a6a5-4632-a3bf-7d29c8f84f38" providerId="AD" clId="Web-{EEF87A1B-9D6F-490D-81D4-024A6FC21A5D}" dt="2020-09-17T19:02:51.522" v="217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EEF87A1B-9D6F-490D-81D4-024A6FC21A5D}" dt="2020-09-17T19:02:51.522" v="217" actId="20577"/>
          <ac:spMkLst>
            <pc:docMk/>
            <pc:sldMk cId="2914831237" sldId="293"/>
            <ac:spMk id="3" creationId="{528DD957-68F7-4DC9-8D9E-A554472AD5E2}"/>
          </ac:spMkLst>
        </pc:spChg>
      </pc:sldChg>
    </pc:docChg>
  </pc:docChgLst>
  <pc:docChgLst>
    <pc:chgData name="Alana Andrade" userId="S::aandrade@cde.ca.gov::d336b2b8-3478-4328-8ca2-dbdae80dba75" providerId="AD" clId="Web-{F2DD189B-6519-4073-8D3D-678D8239F7F2}"/>
    <pc:docChg chg="modSld">
      <pc:chgData name="Alana Andrade" userId="S::aandrade@cde.ca.gov::d336b2b8-3478-4328-8ca2-dbdae80dba75" providerId="AD" clId="Web-{F2DD189B-6519-4073-8D3D-678D8239F7F2}" dt="2020-09-18T14:54:27.452" v="1890"/>
      <pc:docMkLst>
        <pc:docMk/>
      </pc:docMkLst>
      <pc:sldChg chg="delCm modNotes">
        <pc:chgData name="Alana Andrade" userId="S::aandrade@cde.ca.gov::d336b2b8-3478-4328-8ca2-dbdae80dba75" providerId="AD" clId="Web-{F2DD189B-6519-4073-8D3D-678D8239F7F2}" dt="2020-09-18T14:54:27.452" v="1890"/>
        <pc:sldMkLst>
          <pc:docMk/>
          <pc:sldMk cId="3465662035" sldId="257"/>
        </pc:sldMkLst>
      </pc:sldChg>
    </pc:docChg>
  </pc:docChgLst>
  <pc:docChgLst>
    <pc:chgData name="Barbara Lindsay" userId="S::blindsay@cde.ca.gov::f58b8608-a674-4040-9f2a-f7fe56db570d" providerId="AD" clId="Web-{AA8E1C03-76DC-4D2B-84ED-A625093148CF}"/>
    <pc:docChg chg="modSld">
      <pc:chgData name="Barbara Lindsay" userId="S::blindsay@cde.ca.gov::f58b8608-a674-4040-9f2a-f7fe56db570d" providerId="AD" clId="Web-{AA8E1C03-76DC-4D2B-84ED-A625093148CF}" dt="2020-09-23T19:04:28.373" v="5" actId="20577"/>
      <pc:docMkLst>
        <pc:docMk/>
      </pc:docMkLst>
      <pc:sldChg chg="modSp">
        <pc:chgData name="Barbara Lindsay" userId="S::blindsay@cde.ca.gov::f58b8608-a674-4040-9f2a-f7fe56db570d" providerId="AD" clId="Web-{AA8E1C03-76DC-4D2B-84ED-A625093148CF}" dt="2020-09-23T19:04:28.373" v="4" actId="20577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AA8E1C03-76DC-4D2B-84ED-A625093148CF}" dt="2020-09-23T19:04:28.373" v="4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Virginia Early" userId="S::vearly@cde.ca.gov::42929ea7-4389-4ffc-bd0b-f8133d7ef99f" providerId="AD" clId="Web-{C9944843-ACD0-4485-89F6-016CD82FED76}"/>
    <pc:docChg chg="modSld">
      <pc:chgData name="Virginia Early" userId="S::vearly@cde.ca.gov::42929ea7-4389-4ffc-bd0b-f8133d7ef99f" providerId="AD" clId="Web-{C9944843-ACD0-4485-89F6-016CD82FED76}" dt="2020-09-18T01:43:21.713" v="164"/>
      <pc:docMkLst>
        <pc:docMk/>
      </pc:docMkLst>
      <pc:sldChg chg="modNotes">
        <pc:chgData name="Virginia Early" userId="S::vearly@cde.ca.gov::42929ea7-4389-4ffc-bd0b-f8133d7ef99f" providerId="AD" clId="Web-{C9944843-ACD0-4485-89F6-016CD82FED76}" dt="2020-09-18T01:43:21.713" v="164"/>
        <pc:sldMkLst>
          <pc:docMk/>
          <pc:sldMk cId="1839443061" sldId="289"/>
        </pc:sldMkLst>
      </pc:sldChg>
    </pc:docChg>
  </pc:docChgLst>
  <pc:docChgLst>
    <pc:chgData name="Barbara Lindsay" userId="S::blindsay@cde.ca.gov::f58b8608-a674-4040-9f2a-f7fe56db570d" providerId="AD" clId="Web-{B9895860-8571-41FA-9179-DCD40360ACFD}"/>
    <pc:docChg chg="delSld">
      <pc:chgData name="Barbara Lindsay" userId="S::blindsay@cde.ca.gov::f58b8608-a674-4040-9f2a-f7fe56db570d" providerId="AD" clId="Web-{B9895860-8571-41FA-9179-DCD40360ACFD}" dt="2020-09-18T15:00:41.952" v="0"/>
      <pc:docMkLst>
        <pc:docMk/>
      </pc:docMkLst>
      <pc:sldChg chg="del">
        <pc:chgData name="Barbara Lindsay" userId="S::blindsay@cde.ca.gov::f58b8608-a674-4040-9f2a-f7fe56db570d" providerId="AD" clId="Web-{B9895860-8571-41FA-9179-DCD40360ACFD}" dt="2020-09-18T15:00:41.952" v="0"/>
        <pc:sldMkLst>
          <pc:docMk/>
          <pc:sldMk cId="600151935" sldId="304"/>
        </pc:sldMkLst>
      </pc:sldChg>
    </pc:docChg>
  </pc:docChgLst>
  <pc:docChgLst>
    <pc:chgData name="Erica Otiono" userId="S::eotiono@cde.ca.gov::e3afcc2f-f1f8-4d0d-baeb-5e275a816c2e" providerId="AD" clId="Web-{52E9BE2D-57A8-668D-D42F-329354135CD5}"/>
    <pc:docChg chg="">
      <pc:chgData name="Erica Otiono" userId="S::eotiono@cde.ca.gov::e3afcc2f-f1f8-4d0d-baeb-5e275a816c2e" providerId="AD" clId="Web-{52E9BE2D-57A8-668D-D42F-329354135CD5}" dt="2020-09-18T14:33:35.436" v="0"/>
      <pc:docMkLst>
        <pc:docMk/>
      </pc:docMkLst>
      <pc:sldChg chg="addCm">
        <pc:chgData name="Erica Otiono" userId="S::eotiono@cde.ca.gov::e3afcc2f-f1f8-4d0d-baeb-5e275a816c2e" providerId="AD" clId="Web-{52E9BE2D-57A8-668D-D42F-329354135CD5}" dt="2020-09-18T14:33:35.436" v="0"/>
        <pc:sldMkLst>
          <pc:docMk/>
          <pc:sldMk cId="600151935" sldId="304"/>
        </pc:sldMkLst>
      </pc:sldChg>
    </pc:docChg>
  </pc:docChgLst>
  <pc:docChgLst>
    <pc:chgData name="Barbara Lindsay" userId="S::blindsay@cde.ca.gov::f58b8608-a674-4040-9f2a-f7fe56db570d" providerId="AD" clId="Web-{59D4133A-2A41-4A50-B253-A3EDF6BB3052}"/>
    <pc:docChg chg="addSld modSld">
      <pc:chgData name="Barbara Lindsay" userId="S::blindsay@cde.ca.gov::f58b8608-a674-4040-9f2a-f7fe56db570d" providerId="AD" clId="Web-{59D4133A-2A41-4A50-B253-A3EDF6BB3052}" dt="2020-09-25T02:43:33.634" v="217" actId="1076"/>
      <pc:docMkLst>
        <pc:docMk/>
      </pc:docMkLst>
      <pc:sldChg chg="modNotes">
        <pc:chgData name="Barbara Lindsay" userId="S::blindsay@cde.ca.gov::f58b8608-a674-4040-9f2a-f7fe56db570d" providerId="AD" clId="Web-{59D4133A-2A41-4A50-B253-A3EDF6BB3052}" dt="2020-09-25T02:29:25.102" v="5"/>
        <pc:sldMkLst>
          <pc:docMk/>
          <pc:sldMk cId="170769648" sldId="264"/>
        </pc:sldMkLst>
      </pc:sldChg>
      <pc:sldChg chg="modNotes">
        <pc:chgData name="Barbara Lindsay" userId="S::blindsay@cde.ca.gov::f58b8608-a674-4040-9f2a-f7fe56db570d" providerId="AD" clId="Web-{59D4133A-2A41-4A50-B253-A3EDF6BB3052}" dt="2020-09-25T02:30:39.680" v="58"/>
        <pc:sldMkLst>
          <pc:docMk/>
          <pc:sldMk cId="3184784236" sldId="305"/>
        </pc:sldMkLst>
      </pc:sldChg>
      <pc:sldChg chg="modSp modNotes">
        <pc:chgData name="Barbara Lindsay" userId="S::blindsay@cde.ca.gov::f58b8608-a674-4040-9f2a-f7fe56db570d" providerId="AD" clId="Web-{59D4133A-2A41-4A50-B253-A3EDF6BB3052}" dt="2020-09-25T02:43:33.634" v="217" actId="1076"/>
        <pc:sldMkLst>
          <pc:docMk/>
          <pc:sldMk cId="2860948637" sldId="314"/>
        </pc:sldMkLst>
        <pc:spChg chg="mod">
          <ac:chgData name="Barbara Lindsay" userId="S::blindsay@cde.ca.gov::f58b8608-a674-4040-9f2a-f7fe56db570d" providerId="AD" clId="Web-{59D4133A-2A41-4A50-B253-A3EDF6BB3052}" dt="2020-09-25T02:36:44.429" v="119" actId="14100"/>
          <ac:spMkLst>
            <pc:docMk/>
            <pc:sldMk cId="2860948637" sldId="314"/>
            <ac:spMk id="2" creationId="{AFEC087C-D917-4E07-92FE-4A7D58636465}"/>
          </ac:spMkLst>
        </pc:spChg>
        <pc:spChg chg="mod">
          <ac:chgData name="Barbara Lindsay" userId="S::blindsay@cde.ca.gov::f58b8608-a674-4040-9f2a-f7fe56db570d" providerId="AD" clId="Web-{59D4133A-2A41-4A50-B253-A3EDF6BB3052}" dt="2020-09-25T02:43:33.634" v="217" actId="1076"/>
          <ac:spMkLst>
            <pc:docMk/>
            <pc:sldMk cId="2860948637" sldId="314"/>
            <ac:spMk id="10" creationId="{176B7EE1-C1BF-4994-BF96-A9F415A015F7}"/>
          </ac:spMkLst>
        </pc:spChg>
      </pc:sldChg>
      <pc:sldChg chg="modSp new">
        <pc:chgData name="Barbara Lindsay" userId="S::blindsay@cde.ca.gov::f58b8608-a674-4040-9f2a-f7fe56db570d" providerId="AD" clId="Web-{59D4133A-2A41-4A50-B253-A3EDF6BB3052}" dt="2020-09-25T02:40:48.212" v="139" actId="20577"/>
        <pc:sldMkLst>
          <pc:docMk/>
          <pc:sldMk cId="1989698772" sldId="315"/>
        </pc:sldMkLst>
        <pc:spChg chg="mod">
          <ac:chgData name="Barbara Lindsay" userId="S::blindsay@cde.ca.gov::f58b8608-a674-4040-9f2a-f7fe56db570d" providerId="AD" clId="Web-{59D4133A-2A41-4A50-B253-A3EDF6BB3052}" dt="2020-09-25T02:40:18.494" v="130" actId="20577"/>
          <ac:spMkLst>
            <pc:docMk/>
            <pc:sldMk cId="1989698772" sldId="315"/>
            <ac:spMk id="2" creationId="{C1CA1490-8314-4D76-8B76-83E2A61ABB38}"/>
          </ac:spMkLst>
        </pc:spChg>
        <pc:spChg chg="mod">
          <ac:chgData name="Barbara Lindsay" userId="S::blindsay@cde.ca.gov::f58b8608-a674-4040-9f2a-f7fe56db570d" providerId="AD" clId="Web-{59D4133A-2A41-4A50-B253-A3EDF6BB3052}" dt="2020-09-25T02:40:48.212" v="139" actId="20577"/>
          <ac:spMkLst>
            <pc:docMk/>
            <pc:sldMk cId="1989698772" sldId="315"/>
            <ac:spMk id="3" creationId="{1B11AE95-BCBC-42D9-9E64-86DE388B42FD}"/>
          </ac:spMkLst>
        </pc:spChg>
      </pc:sldChg>
      <pc:sldChg chg="modSp new">
        <pc:chgData name="Barbara Lindsay" userId="S::blindsay@cde.ca.gov::f58b8608-a674-4040-9f2a-f7fe56db570d" providerId="AD" clId="Web-{59D4133A-2A41-4A50-B253-A3EDF6BB3052}" dt="2020-09-25T02:41:42.665" v="163" actId="20577"/>
        <pc:sldMkLst>
          <pc:docMk/>
          <pc:sldMk cId="1533558844" sldId="316"/>
        </pc:sldMkLst>
        <pc:spChg chg="mod">
          <ac:chgData name="Barbara Lindsay" userId="S::blindsay@cde.ca.gov::f58b8608-a674-4040-9f2a-f7fe56db570d" providerId="AD" clId="Web-{59D4133A-2A41-4A50-B253-A3EDF6BB3052}" dt="2020-09-25T02:41:42.665" v="163" actId="20577"/>
          <ac:spMkLst>
            <pc:docMk/>
            <pc:sldMk cId="1533558844" sldId="316"/>
            <ac:spMk id="2" creationId="{2F7D601A-5023-4DA8-90FC-85985A4FA186}"/>
          </ac:spMkLst>
        </pc:spChg>
        <pc:spChg chg="mod">
          <ac:chgData name="Barbara Lindsay" userId="S::blindsay@cde.ca.gov::f58b8608-a674-4040-9f2a-f7fe56db570d" providerId="AD" clId="Web-{59D4133A-2A41-4A50-B253-A3EDF6BB3052}" dt="2020-09-25T02:41:19.978" v="153" actId="20577"/>
          <ac:spMkLst>
            <pc:docMk/>
            <pc:sldMk cId="1533558844" sldId="316"/>
            <ac:spMk id="3" creationId="{AD5D6CFD-1163-4113-98D4-3396133E2957}"/>
          </ac:spMkLst>
        </pc:spChg>
      </pc:sldChg>
    </pc:docChg>
  </pc:docChgLst>
  <pc:docChgLst>
    <pc:chgData name="Corey Khan" userId="S::ckhan@cde.ca.gov::e39be4f5-a065-4613-a021-f6aa9124d380" providerId="AD" clId="Web-{3593B5FC-975A-4A3A-95DD-0BC8391AC743}"/>
    <pc:docChg chg="addSld delSld modSld sldOrd">
      <pc:chgData name="Corey Khan" userId="S::ckhan@cde.ca.gov::e39be4f5-a065-4613-a021-f6aa9124d380" providerId="AD" clId="Web-{3593B5FC-975A-4A3A-95DD-0BC8391AC743}" dt="2020-09-16T18:24:11.783" v="1499" actId="1076"/>
      <pc:docMkLst>
        <pc:docMk/>
      </pc:docMkLst>
      <pc:sldChg chg="modSp ord modNotes">
        <pc:chgData name="Corey Khan" userId="S::ckhan@cde.ca.gov::e39be4f5-a065-4613-a021-f6aa9124d380" providerId="AD" clId="Web-{3593B5FC-975A-4A3A-95DD-0BC8391AC743}" dt="2020-09-16T18:17:11.087" v="1369"/>
        <pc:sldMkLst>
          <pc:docMk/>
          <pc:sldMk cId="2722538265" sldId="294"/>
        </pc:sldMkLst>
        <pc:spChg chg="mod">
          <ac:chgData name="Corey Khan" userId="S::ckhan@cde.ca.gov::e39be4f5-a065-4613-a021-f6aa9124d380" providerId="AD" clId="Web-{3593B5FC-975A-4A3A-95DD-0BC8391AC743}" dt="2020-09-16T18:00:00.528" v="393" actId="1076"/>
          <ac:spMkLst>
            <pc:docMk/>
            <pc:sldMk cId="2722538265" sldId="294"/>
            <ac:spMk id="2" creationId="{079225C9-1E16-4830-94E8-DDA4165BB51F}"/>
          </ac:spMkLst>
        </pc:spChg>
        <pc:spChg chg="mod">
          <ac:chgData name="Corey Khan" userId="S::ckhan@cde.ca.gov::e39be4f5-a065-4613-a021-f6aa9124d380" providerId="AD" clId="Web-{3593B5FC-975A-4A3A-95DD-0BC8391AC743}" dt="2020-09-16T18:00:04.559" v="394" actId="14100"/>
          <ac:spMkLst>
            <pc:docMk/>
            <pc:sldMk cId="2722538265" sldId="294"/>
            <ac:spMk id="3" creationId="{00ADB1C8-707C-4D49-A486-FA7017AD14DF}"/>
          </ac:spMkLst>
        </pc:spChg>
      </pc:sldChg>
      <pc:sldChg chg="addSp delSp modSp del modNotes">
        <pc:chgData name="Corey Khan" userId="S::ckhan@cde.ca.gov::e39be4f5-a065-4613-a021-f6aa9124d380" providerId="AD" clId="Web-{3593B5FC-975A-4A3A-95DD-0BC8391AC743}" dt="2020-09-16T18:07:32.101" v="869"/>
        <pc:sldMkLst>
          <pc:docMk/>
          <pc:sldMk cId="1992936177" sldId="295"/>
        </pc:sldMkLst>
        <pc:spChg chg="add del mod">
          <ac:chgData name="Corey Khan" userId="S::ckhan@cde.ca.gov::e39be4f5-a065-4613-a021-f6aa9124d380" providerId="AD" clId="Web-{3593B5FC-975A-4A3A-95DD-0BC8391AC743}" dt="2020-09-16T18:00:32.545" v="401"/>
          <ac:spMkLst>
            <pc:docMk/>
            <pc:sldMk cId="1992936177" sldId="295"/>
            <ac:spMk id="4" creationId="{ACAE8F8F-1369-46D6-BF60-230649B01474}"/>
          </ac:spMkLst>
        </pc:spChg>
        <pc:spChg chg="add mod">
          <ac:chgData name="Corey Khan" userId="S::ckhan@cde.ca.gov::e39be4f5-a065-4613-a021-f6aa9124d380" providerId="AD" clId="Web-{3593B5FC-975A-4A3A-95DD-0BC8391AC743}" dt="2020-09-16T18:00:41.405" v="403" actId="14100"/>
          <ac:spMkLst>
            <pc:docMk/>
            <pc:sldMk cId="1992936177" sldId="295"/>
            <ac:spMk id="5" creationId="{C8F8A4F6-9563-469E-9B25-8726636AF1C0}"/>
          </ac:spMkLst>
        </pc:spChg>
      </pc:sldChg>
      <pc:sldChg chg="modNotes">
        <pc:chgData name="Corey Khan" userId="S::ckhan@cde.ca.gov::e39be4f5-a065-4613-a021-f6aa9124d380" providerId="AD" clId="Web-{3593B5FC-975A-4A3A-95DD-0BC8391AC743}" dt="2020-09-16T18:17:21.838" v="1380"/>
        <pc:sldMkLst>
          <pc:docMk/>
          <pc:sldMk cId="2267126658" sldId="296"/>
        </pc:sldMkLst>
      </pc:sldChg>
      <pc:sldChg chg="modSp add replId modNotes">
        <pc:chgData name="Corey Khan" userId="S::ckhan@cde.ca.gov::e39be4f5-a065-4613-a021-f6aa9124d380" providerId="AD" clId="Web-{3593B5FC-975A-4A3A-95DD-0BC8391AC743}" dt="2020-09-16T18:08:07.165" v="877" actId="20577"/>
        <pc:sldMkLst>
          <pc:docMk/>
          <pc:sldMk cId="1590240428" sldId="297"/>
        </pc:sldMkLst>
        <pc:spChg chg="mod">
          <ac:chgData name="Corey Khan" userId="S::ckhan@cde.ca.gov::e39be4f5-a065-4613-a021-f6aa9124d380" providerId="AD" clId="Web-{3593B5FC-975A-4A3A-95DD-0BC8391AC743}" dt="2020-09-16T18:01:03.547" v="465" actId="20577"/>
          <ac:spMkLst>
            <pc:docMk/>
            <pc:sldMk cId="1590240428" sldId="297"/>
            <ac:spMk id="2" creationId="{6A577B82-A3B8-486E-B527-EB5023835CB3}"/>
          </ac:spMkLst>
        </pc:spChg>
        <pc:spChg chg="mod">
          <ac:chgData name="Corey Khan" userId="S::ckhan@cde.ca.gov::e39be4f5-a065-4613-a021-f6aa9124d380" providerId="AD" clId="Web-{3593B5FC-975A-4A3A-95DD-0BC8391AC743}" dt="2020-09-16T18:08:07.165" v="877" actId="20577"/>
          <ac:spMkLst>
            <pc:docMk/>
            <pc:sldMk cId="1590240428" sldId="297"/>
            <ac:spMk id="3" creationId="{787274C3-6E54-4290-AC67-F4CC147369DB}"/>
          </ac:spMkLst>
        </pc:spChg>
      </pc:sldChg>
      <pc:sldChg chg="modSp add replId modNotes">
        <pc:chgData name="Corey Khan" userId="S::ckhan@cde.ca.gov::e39be4f5-a065-4613-a021-f6aa9124d380" providerId="AD" clId="Web-{3593B5FC-975A-4A3A-95DD-0BC8391AC743}" dt="2020-09-16T18:24:11.783" v="1499" actId="1076"/>
        <pc:sldMkLst>
          <pc:docMk/>
          <pc:sldMk cId="2595564220" sldId="298"/>
        </pc:sldMkLst>
        <pc:spChg chg="mod">
          <ac:chgData name="Corey Khan" userId="S::ckhan@cde.ca.gov::e39be4f5-a065-4613-a021-f6aa9124d380" providerId="AD" clId="Web-{3593B5FC-975A-4A3A-95DD-0BC8391AC743}" dt="2020-09-16T18:23:56.439" v="1493" actId="20577"/>
          <ac:spMkLst>
            <pc:docMk/>
            <pc:sldMk cId="2595564220" sldId="298"/>
            <ac:spMk id="2" creationId="{079225C9-1E16-4830-94E8-DDA4165BB51F}"/>
          </ac:spMkLst>
        </pc:spChg>
        <pc:spChg chg="mod">
          <ac:chgData name="Corey Khan" userId="S::ckhan@cde.ca.gov::e39be4f5-a065-4613-a021-f6aa9124d380" providerId="AD" clId="Web-{3593B5FC-975A-4A3A-95DD-0BC8391AC743}" dt="2020-09-16T18:24:11.783" v="1499" actId="1076"/>
          <ac:spMkLst>
            <pc:docMk/>
            <pc:sldMk cId="2595564220" sldId="298"/>
            <ac:spMk id="3" creationId="{00ADB1C8-707C-4D49-A486-FA7017AD14DF}"/>
          </ac:spMkLst>
        </pc:spChg>
      </pc:sldChg>
      <pc:sldChg chg="del modNotes">
        <pc:chgData name="Corey Khan" userId="S::ckhan@cde.ca.gov::e39be4f5-a065-4613-a021-f6aa9124d380" providerId="AD" clId="Web-{3593B5FC-975A-4A3A-95DD-0BC8391AC743}" dt="2020-09-16T18:21:47.134" v="1394"/>
        <pc:sldMkLst>
          <pc:docMk/>
          <pc:sldMk cId="3263024541" sldId="299"/>
        </pc:sldMkLst>
      </pc:sldChg>
    </pc:docChg>
  </pc:docChgLst>
  <pc:docChgLst>
    <pc:chgData name="Barbara Lindsay" userId="S::blindsay@cde.ca.gov::f58b8608-a674-4040-9f2a-f7fe56db570d" providerId="AD" clId="Web-{1FF5F079-A8AB-4FB7-BA57-F1EDD8A3FA2D}"/>
    <pc:docChg chg="modSld">
      <pc:chgData name="Barbara Lindsay" userId="S::blindsay@cde.ca.gov::f58b8608-a674-4040-9f2a-f7fe56db570d" providerId="AD" clId="Web-{1FF5F079-A8AB-4FB7-BA57-F1EDD8A3FA2D}" dt="2020-09-15T20:35:24.565" v="76"/>
      <pc:docMkLst>
        <pc:docMk/>
      </pc:docMkLst>
      <pc:sldChg chg="modNotes">
        <pc:chgData name="Barbara Lindsay" userId="S::blindsay@cde.ca.gov::f58b8608-a674-4040-9f2a-f7fe56db570d" providerId="AD" clId="Web-{1FF5F079-A8AB-4FB7-BA57-F1EDD8A3FA2D}" dt="2020-09-15T20:35:24.565" v="76"/>
        <pc:sldMkLst>
          <pc:docMk/>
          <pc:sldMk cId="2033618680" sldId="292"/>
        </pc:sldMkLst>
      </pc:sldChg>
    </pc:docChg>
  </pc:docChgLst>
  <pc:docChgLst>
    <pc:chgData name="Eric Dunk" userId="S::edunk@cde.ca.gov::f740d23c-4660-4899-b5d9-25b5387e26f8" providerId="AD" clId="Web-{836F9B0F-983C-47D5-B8F8-40576951C6FD}"/>
    <pc:docChg chg="modSld">
      <pc:chgData name="Eric Dunk" userId="S::edunk@cde.ca.gov::f740d23c-4660-4899-b5d9-25b5387e26f8" providerId="AD" clId="Web-{836F9B0F-983C-47D5-B8F8-40576951C6FD}" dt="2020-09-17T17:20:17.574" v="37"/>
      <pc:docMkLst>
        <pc:docMk/>
      </pc:docMkLst>
      <pc:sldChg chg="modNotes">
        <pc:chgData name="Eric Dunk" userId="S::edunk@cde.ca.gov::f740d23c-4660-4899-b5d9-25b5387e26f8" providerId="AD" clId="Web-{836F9B0F-983C-47D5-B8F8-40576951C6FD}" dt="2020-09-17T17:20:17.574" v="37"/>
        <pc:sldMkLst>
          <pc:docMk/>
          <pc:sldMk cId="3148210393" sldId="299"/>
        </pc:sldMkLst>
      </pc:sldChg>
    </pc:docChg>
  </pc:docChgLst>
  <pc:docChgLst>
    <pc:chgData name="Rosanne Pitz" userId="S::rpitz@cde.ca.gov::88625356-a6a5-4632-a3bf-7d29c8f84f38" providerId="AD" clId="Web-{3D8DF87F-9062-4004-8441-C88D087B0595}"/>
    <pc:docChg chg="addSld">
      <pc:chgData name="Rosanne Pitz" userId="S::rpitz@cde.ca.gov::88625356-a6a5-4632-a3bf-7d29c8f84f38" providerId="AD" clId="Web-{3D8DF87F-9062-4004-8441-C88D087B0595}" dt="2020-09-17T22:47:37.956" v="0"/>
      <pc:docMkLst>
        <pc:docMk/>
      </pc:docMkLst>
      <pc:sldChg chg="new">
        <pc:chgData name="Rosanne Pitz" userId="S::rpitz@cde.ca.gov::88625356-a6a5-4632-a3bf-7d29c8f84f38" providerId="AD" clId="Web-{3D8DF87F-9062-4004-8441-C88D087B0595}" dt="2020-09-17T22:47:37.956" v="0"/>
        <pc:sldMkLst>
          <pc:docMk/>
          <pc:sldMk cId="1325968476" sldId="304"/>
        </pc:sldMkLst>
      </pc:sldChg>
    </pc:docChg>
  </pc:docChgLst>
  <pc:docChgLst>
    <pc:chgData name="Mai Xiong" userId="S::mxiong@cde.ca.gov::e9953e61-0963-4231-9c4b-20f4af026609" providerId="AD" clId="Web-{805D225D-DE45-4EFE-B162-D7A5F3608033}"/>
    <pc:docChg chg="modSld modMainMaster">
      <pc:chgData name="Mai Xiong" userId="S::mxiong@cde.ca.gov::e9953e61-0963-4231-9c4b-20f4af026609" providerId="AD" clId="Web-{805D225D-DE45-4EFE-B162-D7A5F3608033}" dt="2020-09-24T21:56:54.526" v="64" actId="1076"/>
      <pc:docMkLst>
        <pc:docMk/>
      </pc:docMkLst>
      <pc:sldChg chg="modSp">
        <pc:chgData name="Mai Xiong" userId="S::mxiong@cde.ca.gov::e9953e61-0963-4231-9c4b-20f4af026609" providerId="AD" clId="Web-{805D225D-DE45-4EFE-B162-D7A5F3608033}" dt="2020-09-24T21:56:54.526" v="64" actId="1076"/>
        <pc:sldMkLst>
          <pc:docMk/>
          <pc:sldMk cId="3784984852" sldId="266"/>
        </pc:sldMkLst>
        <pc:spChg chg="mod">
          <ac:chgData name="Mai Xiong" userId="S::mxiong@cde.ca.gov::e9953e61-0963-4231-9c4b-20f4af026609" providerId="AD" clId="Web-{805D225D-DE45-4EFE-B162-D7A5F3608033}" dt="2020-09-24T21:48:19.555" v="20" actId="1076"/>
          <ac:spMkLst>
            <pc:docMk/>
            <pc:sldMk cId="3784984852" sldId="266"/>
            <ac:spMk id="3" creationId="{30F4C387-BF40-4EB8-8B8C-8604E843C5C2}"/>
          </ac:spMkLst>
        </pc:spChg>
        <pc:picChg chg="mod modCrop">
          <ac:chgData name="Mai Xiong" userId="S::mxiong@cde.ca.gov::e9953e61-0963-4231-9c4b-20f4af026609" providerId="AD" clId="Web-{805D225D-DE45-4EFE-B162-D7A5F3608033}" dt="2020-09-24T21:56:54.526" v="64" actId="1076"/>
          <ac:picMkLst>
            <pc:docMk/>
            <pc:sldMk cId="3784984852" sldId="266"/>
            <ac:picMk id="4" creationId="{9B67045C-F9CF-4989-A774-5B0107B028BC}"/>
          </ac:picMkLst>
        </pc:picChg>
      </pc:sldChg>
      <pc:sldChg chg="modSp">
        <pc:chgData name="Mai Xiong" userId="S::mxiong@cde.ca.gov::e9953e61-0963-4231-9c4b-20f4af026609" providerId="AD" clId="Web-{805D225D-DE45-4EFE-B162-D7A5F3608033}" dt="2020-09-24T21:56:39.776" v="62" actId="1076"/>
        <pc:sldMkLst>
          <pc:docMk/>
          <pc:sldMk cId="2759510883" sldId="268"/>
        </pc:sldMkLst>
        <pc:spChg chg="mod">
          <ac:chgData name="Mai Xiong" userId="S::mxiong@cde.ca.gov::e9953e61-0963-4231-9c4b-20f4af026609" providerId="AD" clId="Web-{805D225D-DE45-4EFE-B162-D7A5F3608033}" dt="2020-09-24T21:52:24.384" v="51" actId="1076"/>
          <ac:spMkLst>
            <pc:docMk/>
            <pc:sldMk cId="2759510883" sldId="268"/>
            <ac:spMk id="3" creationId="{5A6AF242-ED55-472F-889B-24E9BC39E7B8}"/>
          </ac:spMkLst>
        </pc:spChg>
        <pc:picChg chg="mod modCrop">
          <ac:chgData name="Mai Xiong" userId="S::mxiong@cde.ca.gov::e9953e61-0963-4231-9c4b-20f4af026609" providerId="AD" clId="Web-{805D225D-DE45-4EFE-B162-D7A5F3608033}" dt="2020-09-24T21:56:39.776" v="62" actId="1076"/>
          <ac:picMkLst>
            <pc:docMk/>
            <pc:sldMk cId="2759510883" sldId="268"/>
            <ac:picMk id="1026" creationId="{08A01566-FC40-EE47-BCFB-BEEEA8897430}"/>
          </ac:picMkLst>
        </pc:picChg>
      </pc:sld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1877708683" sldId="2147483648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877708683" sldId="2147483648"/>
            <pc:sldLayoutMk cId="465858863" sldId="2147483649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877708683" sldId="2147483648"/>
            <pc:sldLayoutMk cId="1543729046" sldId="2147483650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877708683" sldId="2147483648"/>
            <pc:sldLayoutMk cId="1232188366" sldId="2147483652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877708683" sldId="2147483648"/>
            <pc:sldLayoutMk cId="2905458949" sldId="2147483653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2273882459" sldId="2147483654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73882459" sldId="2147483654"/>
            <pc:sldLayoutMk cId="3054048436" sldId="2147483655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73882459" sldId="2147483654"/>
            <pc:sldLayoutMk cId="3690796489" sldId="2147483656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73882459" sldId="2147483654"/>
            <pc:sldLayoutMk cId="896593856" sldId="2147483657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73882459" sldId="2147483654"/>
            <pc:sldLayoutMk cId="2526991564" sldId="2147483658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2402199638" sldId="2147483659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402199638" sldId="2147483659"/>
            <pc:sldLayoutMk cId="1251570577" sldId="2147483661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402199638" sldId="2147483659"/>
            <pc:sldLayoutMk cId="516547917" sldId="2147483662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402199638" sldId="2147483659"/>
            <pc:sldLayoutMk cId="1131053959" sldId="2147483663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402199638" sldId="2147483659"/>
            <pc:sldLayoutMk cId="1683886949" sldId="2147483669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3956017735" sldId="2147483664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3956017735" sldId="2147483664"/>
            <pc:sldLayoutMk cId="3612507755" sldId="2147483666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3956017735" sldId="2147483664"/>
            <pc:sldLayoutMk cId="2154873183" sldId="2147483667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3956017735" sldId="2147483664"/>
            <pc:sldLayoutMk cId="1345420008" sldId="2147483668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3956017735" sldId="2147483664"/>
            <pc:sldLayoutMk cId="4213720822" sldId="2147483670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229396915" sldId="2147483671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9396915" sldId="2147483671"/>
            <pc:sldLayoutMk cId="748797022" sldId="2147483672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9396915" sldId="2147483671"/>
            <pc:sldLayoutMk cId="2530804634" sldId="2147483673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9396915" sldId="2147483671"/>
            <pc:sldLayoutMk cId="2075933739" sldId="2147483674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229396915" sldId="2147483671"/>
            <pc:sldLayoutMk cId="1834092397" sldId="2147483675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1498434747" sldId="2147483676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498434747" sldId="2147483676"/>
            <pc:sldLayoutMk cId="2670992876" sldId="2147483677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498434747" sldId="2147483676"/>
            <pc:sldLayoutMk cId="997246616" sldId="2147483678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498434747" sldId="2147483676"/>
            <pc:sldLayoutMk cId="3916044735" sldId="2147483679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498434747" sldId="2147483676"/>
            <pc:sldLayoutMk cId="1033471622" sldId="2147483680"/>
          </pc:sldLayoutMkLst>
        </pc:sldLayoutChg>
      </pc:sldMasterChg>
      <pc:sldMasterChg chg="mod modSldLayout">
        <pc:chgData name="Mai Xiong" userId="S::mxiong@cde.ca.gov::e9953e61-0963-4231-9c4b-20f4af026609" providerId="AD" clId="Web-{805D225D-DE45-4EFE-B162-D7A5F3608033}" dt="2020-09-24T21:53:53.124" v="53"/>
        <pc:sldMasterMkLst>
          <pc:docMk/>
          <pc:sldMasterMk cId="1599010289" sldId="2147483681"/>
        </pc:sldMasterMkLst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599010289" sldId="2147483681"/>
            <pc:sldLayoutMk cId="2789737822" sldId="2147483682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599010289" sldId="2147483681"/>
            <pc:sldLayoutMk cId="423396611" sldId="2147483683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599010289" sldId="2147483681"/>
            <pc:sldLayoutMk cId="3451168796" sldId="2147483684"/>
          </pc:sldLayoutMkLst>
        </pc:sldLayoutChg>
        <pc:sldLayoutChg chg="mod">
          <pc:chgData name="Mai Xiong" userId="S::mxiong@cde.ca.gov::e9953e61-0963-4231-9c4b-20f4af026609" providerId="AD" clId="Web-{805D225D-DE45-4EFE-B162-D7A5F3608033}" dt="2020-09-24T21:53:53.124" v="53"/>
          <pc:sldLayoutMkLst>
            <pc:docMk/>
            <pc:sldMasterMk cId="1599010289" sldId="2147483681"/>
            <pc:sldLayoutMk cId="536300978" sldId="2147483685"/>
          </pc:sldLayoutMkLst>
        </pc:sldLayoutChg>
      </pc:sldMasterChg>
    </pc:docChg>
  </pc:docChgLst>
  <pc:docChgLst>
    <pc:chgData name="Barbara Lindsay" userId="S::blindsay@cde.ca.gov::f58b8608-a674-4040-9f2a-f7fe56db570d" providerId="AD" clId="Web-{BC4439C6-3C35-416C-A90B-EEACE0D63C60}"/>
    <pc:docChg chg="delSld modSld">
      <pc:chgData name="Barbara Lindsay" userId="S::blindsay@cde.ca.gov::f58b8608-a674-4040-9f2a-f7fe56db570d" providerId="AD" clId="Web-{BC4439C6-3C35-416C-A90B-EEACE0D63C60}" dt="2020-09-21T22:28:47.819" v="608"/>
      <pc:docMkLst>
        <pc:docMk/>
      </pc:docMkLst>
      <pc:sldChg chg="modNotes">
        <pc:chgData name="Barbara Lindsay" userId="S::blindsay@cde.ca.gov::f58b8608-a674-4040-9f2a-f7fe56db570d" providerId="AD" clId="Web-{BC4439C6-3C35-416C-A90B-EEACE0D63C60}" dt="2020-09-21T22:23:43.951" v="73"/>
        <pc:sldMkLst>
          <pc:docMk/>
          <pc:sldMk cId="3465662035" sldId="257"/>
        </pc:sldMkLst>
      </pc:sldChg>
      <pc:sldChg chg="del">
        <pc:chgData name="Barbara Lindsay" userId="S::blindsay@cde.ca.gov::f58b8608-a674-4040-9f2a-f7fe56db570d" providerId="AD" clId="Web-{BC4439C6-3C35-416C-A90B-EEACE0D63C60}" dt="2020-09-21T22:26:42.643" v="517"/>
        <pc:sldMkLst>
          <pc:docMk/>
          <pc:sldMk cId="1839443061" sldId="289"/>
        </pc:sldMkLst>
      </pc:sldChg>
      <pc:sldChg chg="modSp">
        <pc:chgData name="Barbara Lindsay" userId="S::blindsay@cde.ca.gov::f58b8608-a674-4040-9f2a-f7fe56db570d" providerId="AD" clId="Web-{BC4439C6-3C35-416C-A90B-EEACE0D63C60}" dt="2020-09-21T22:27:37.239" v="562" actId="20577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BC4439C6-3C35-416C-A90B-EEACE0D63C60}" dt="2020-09-21T22:27:37.239" v="562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del">
        <pc:chgData name="Barbara Lindsay" userId="S::blindsay@cde.ca.gov::f58b8608-a674-4040-9f2a-f7fe56db570d" providerId="AD" clId="Web-{BC4439C6-3C35-416C-A90B-EEACE0D63C60}" dt="2020-09-21T22:26:44.768" v="518"/>
        <pc:sldMkLst>
          <pc:docMk/>
          <pc:sldMk cId="2722538265" sldId="294"/>
        </pc:sldMkLst>
      </pc:sldChg>
      <pc:sldChg chg="modSp modNotes">
        <pc:chgData name="Barbara Lindsay" userId="S::blindsay@cde.ca.gov::f58b8608-a674-4040-9f2a-f7fe56db570d" providerId="AD" clId="Web-{BC4439C6-3C35-416C-A90B-EEACE0D63C60}" dt="2020-09-21T22:27:27.879" v="560"/>
        <pc:sldMkLst>
          <pc:docMk/>
          <pc:sldMk cId="2267126658" sldId="296"/>
        </pc:sldMkLst>
        <pc:spChg chg="mod">
          <ac:chgData name="Barbara Lindsay" userId="S::blindsay@cde.ca.gov::f58b8608-a674-4040-9f2a-f7fe56db570d" providerId="AD" clId="Web-{BC4439C6-3C35-416C-A90B-EEACE0D63C60}" dt="2020-09-21T22:27:03.957" v="536" actId="20577"/>
          <ac:spMkLst>
            <pc:docMk/>
            <pc:sldMk cId="2267126658" sldId="296"/>
            <ac:spMk id="2" creationId="{64F6FCDE-E25D-48B3-8F58-644861A8A22A}"/>
          </ac:spMkLst>
        </pc:spChg>
        <pc:spChg chg="mod">
          <ac:chgData name="Barbara Lindsay" userId="S::blindsay@cde.ca.gov::f58b8608-a674-4040-9f2a-f7fe56db570d" providerId="AD" clId="Web-{BC4439C6-3C35-416C-A90B-EEACE0D63C60}" dt="2020-09-21T22:27:11.144" v="545" actId="20577"/>
          <ac:spMkLst>
            <pc:docMk/>
            <pc:sldMk cId="2267126658" sldId="296"/>
            <ac:spMk id="3" creationId="{2AFEFFE4-8AC2-463A-B2BC-B98011D5BE04}"/>
          </ac:spMkLst>
        </pc:spChg>
      </pc:sldChg>
      <pc:sldChg chg="del">
        <pc:chgData name="Barbara Lindsay" userId="S::blindsay@cde.ca.gov::f58b8608-a674-4040-9f2a-f7fe56db570d" providerId="AD" clId="Web-{BC4439C6-3C35-416C-A90B-EEACE0D63C60}" dt="2020-09-21T22:26:46.550" v="519"/>
        <pc:sldMkLst>
          <pc:docMk/>
          <pc:sldMk cId="2595564220" sldId="298"/>
        </pc:sldMkLst>
      </pc:sldChg>
      <pc:sldChg chg="del">
        <pc:chgData name="Barbara Lindsay" userId="S::blindsay@cde.ca.gov::f58b8608-a674-4040-9f2a-f7fe56db570d" providerId="AD" clId="Web-{BC4439C6-3C35-416C-A90B-EEACE0D63C60}" dt="2020-09-21T22:26:52.097" v="520"/>
        <pc:sldMkLst>
          <pc:docMk/>
          <pc:sldMk cId="2685942743" sldId="303"/>
        </pc:sldMkLst>
      </pc:sldChg>
      <pc:sldChg chg="modSp modNotes">
        <pc:chgData name="Barbara Lindsay" userId="S::blindsay@cde.ca.gov::f58b8608-a674-4040-9f2a-f7fe56db570d" providerId="AD" clId="Web-{BC4439C6-3C35-416C-A90B-EEACE0D63C60}" dt="2020-09-21T22:28:47.819" v="608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BC4439C6-3C35-416C-A90B-EEACE0D63C60}" dt="2020-09-21T22:26:32.643" v="515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Barbara Lindsay" userId="S::blindsay@cde.ca.gov::f58b8608-a674-4040-9f2a-f7fe56db570d" providerId="AD" clId="Web-{0E7AA698-BC68-40B9-891D-62444C3CEDDC}"/>
    <pc:docChg chg="modSld">
      <pc:chgData name="Barbara Lindsay" userId="S::blindsay@cde.ca.gov::f58b8608-a674-4040-9f2a-f7fe56db570d" providerId="AD" clId="Web-{0E7AA698-BC68-40B9-891D-62444C3CEDDC}" dt="2020-09-18T02:49:12.376" v="41"/>
      <pc:docMkLst>
        <pc:docMk/>
      </pc:docMkLst>
      <pc:sldChg chg="modNotes">
        <pc:chgData name="Barbara Lindsay" userId="S::blindsay@cde.ca.gov::f58b8608-a674-4040-9f2a-f7fe56db570d" providerId="AD" clId="Web-{0E7AA698-BC68-40B9-891D-62444C3CEDDC}" dt="2020-09-18T02:38:07.946" v="9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0E7AA698-BC68-40B9-891D-62444C3CEDDC}" dt="2020-09-18T02:49:12.376" v="41"/>
        <pc:sldMkLst>
          <pc:docMk/>
          <pc:sldMk cId="2914831237" sldId="293"/>
        </pc:sldMkLst>
      </pc:sldChg>
    </pc:docChg>
  </pc:docChgLst>
  <pc:docChgLst>
    <pc:chgData name="Barbara Lindsay" userId="S::blindsay@cde.ca.gov::f58b8608-a674-4040-9f2a-f7fe56db570d" providerId="AD" clId="Web-{E4F9ED9D-EB6C-40D7-2A31-F3E9B3B98E82}"/>
    <pc:docChg chg="modSld">
      <pc:chgData name="Barbara Lindsay" userId="S::blindsay@cde.ca.gov::f58b8608-a674-4040-9f2a-f7fe56db570d" providerId="AD" clId="Web-{E4F9ED9D-EB6C-40D7-2A31-F3E9B3B98E82}" dt="2020-09-11T22:07:42.125" v="192" actId="20577"/>
      <pc:docMkLst>
        <pc:docMk/>
      </pc:docMkLst>
      <pc:sldChg chg="modSp modNotes">
        <pc:chgData name="Barbara Lindsay" userId="S::blindsay@cde.ca.gov::f58b8608-a674-4040-9f2a-f7fe56db570d" providerId="AD" clId="Web-{E4F9ED9D-EB6C-40D7-2A31-F3E9B3B98E82}" dt="2020-09-11T21:55:06.448" v="6"/>
        <pc:sldMkLst>
          <pc:docMk/>
          <pc:sldMk cId="4076758381" sldId="256"/>
        </pc:sldMkLst>
        <pc:spChg chg="mod">
          <ac:chgData name="Barbara Lindsay" userId="S::blindsay@cde.ca.gov::f58b8608-a674-4040-9f2a-f7fe56db570d" providerId="AD" clId="Web-{E4F9ED9D-EB6C-40D7-2A31-F3E9B3B98E82}" dt="2020-09-11T21:54:59.979" v="2" actId="20577"/>
          <ac:spMkLst>
            <pc:docMk/>
            <pc:sldMk cId="4076758381" sldId="256"/>
            <ac:spMk id="4" creationId="{78BF6BCE-C71D-40B6-9C07-461BE152E6A5}"/>
          </ac:spMkLst>
        </pc:spChg>
      </pc:sldChg>
      <pc:sldChg chg="modNotes">
        <pc:chgData name="Barbara Lindsay" userId="S::blindsay@cde.ca.gov::f58b8608-a674-4040-9f2a-f7fe56db570d" providerId="AD" clId="Web-{E4F9ED9D-EB6C-40D7-2A31-F3E9B3B98E82}" dt="2020-09-11T22:06:21.996" v="178"/>
        <pc:sldMkLst>
          <pc:docMk/>
          <pc:sldMk cId="3465662035" sldId="257"/>
        </pc:sldMkLst>
      </pc:sldChg>
      <pc:sldChg chg="modSp modNotes">
        <pc:chgData name="Barbara Lindsay" userId="S::blindsay@cde.ca.gov::f58b8608-a674-4040-9f2a-f7fe56db570d" providerId="AD" clId="Web-{E4F9ED9D-EB6C-40D7-2A31-F3E9B3B98E82}" dt="2020-09-11T22:07:42.125" v="192" actId="20577"/>
        <pc:sldMkLst>
          <pc:docMk/>
          <pc:sldMk cId="170769648" sldId="264"/>
        </pc:sldMkLst>
        <pc:spChg chg="mod">
          <ac:chgData name="Barbara Lindsay" userId="S::blindsay@cde.ca.gov::f58b8608-a674-4040-9f2a-f7fe56db570d" providerId="AD" clId="Web-{E4F9ED9D-EB6C-40D7-2A31-F3E9B3B98E82}" dt="2020-09-11T22:07:42.125" v="192" actId="20577"/>
          <ac:spMkLst>
            <pc:docMk/>
            <pc:sldMk cId="170769648" sldId="264"/>
            <ac:spMk id="3" creationId="{0CE9FDF7-D849-46D6-A060-473F9A2E249D}"/>
          </ac:spMkLst>
        </pc:spChg>
      </pc:sldChg>
    </pc:docChg>
  </pc:docChgLst>
  <pc:docChgLst>
    <pc:chgData name="Crystal Devlin" userId="S::cdevlin@cde.ca.gov::45766686-1411-4f66-8b4e-ae85f8cf4551" providerId="AD" clId="Web-{A51F3188-7B97-49DA-8F84-8305D35CED0E}"/>
    <pc:docChg chg="modSld">
      <pc:chgData name="Crystal Devlin" userId="S::cdevlin@cde.ca.gov::45766686-1411-4f66-8b4e-ae85f8cf4551" providerId="AD" clId="Web-{A51F3188-7B97-49DA-8F84-8305D35CED0E}" dt="2020-09-16T19:10:09.849" v="137"/>
      <pc:docMkLst>
        <pc:docMk/>
      </pc:docMkLst>
      <pc:sldChg chg="modSp modNotes">
        <pc:chgData name="Crystal Devlin" userId="S::cdevlin@cde.ca.gov::45766686-1411-4f66-8b4e-ae85f8cf4551" providerId="AD" clId="Web-{A51F3188-7B97-49DA-8F84-8305D35CED0E}" dt="2020-09-16T19:10:09.849" v="137"/>
        <pc:sldMkLst>
          <pc:docMk/>
          <pc:sldMk cId="2033618680" sldId="292"/>
        </pc:sldMkLst>
        <pc:spChg chg="mod">
          <ac:chgData name="Crystal Devlin" userId="S::cdevlin@cde.ca.gov::45766686-1411-4f66-8b4e-ae85f8cf4551" providerId="AD" clId="Web-{A51F3188-7B97-49DA-8F84-8305D35CED0E}" dt="2020-09-16T19:07:54.940" v="6" actId="20577"/>
          <ac:spMkLst>
            <pc:docMk/>
            <pc:sldMk cId="2033618680" sldId="292"/>
            <ac:spMk id="3" creationId="{838C524D-DBCC-414A-AD19-8838C880F1B0}"/>
          </ac:spMkLst>
        </pc:spChg>
      </pc:sldChg>
    </pc:docChg>
  </pc:docChgLst>
  <pc:docChgLst>
    <pc:chgData name="Barbara Lindsay" userId="S::blindsay@cde.ca.gov::f58b8608-a674-4040-9f2a-f7fe56db570d" providerId="AD" clId="Web-{A9C16277-D621-4D97-AC59-2D2E526E088E}"/>
    <pc:docChg chg="modSld">
      <pc:chgData name="Barbara Lindsay" userId="S::blindsay@cde.ca.gov::f58b8608-a674-4040-9f2a-f7fe56db570d" providerId="AD" clId="Web-{A9C16277-D621-4D97-AC59-2D2E526E088E}" dt="2020-09-22T21:16:29.777" v="876"/>
      <pc:docMkLst>
        <pc:docMk/>
      </pc:docMkLst>
      <pc:sldChg chg="modSp modNotes">
        <pc:chgData name="Barbara Lindsay" userId="S::blindsay@cde.ca.gov::f58b8608-a674-4040-9f2a-f7fe56db570d" providerId="AD" clId="Web-{A9C16277-D621-4D97-AC59-2D2E526E088E}" dt="2020-09-22T21:16:29.777" v="876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A9C16277-D621-4D97-AC59-2D2E526E088E}" dt="2020-09-22T20:24:42.155" v="286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Mai Xiong" userId="S::mxiong@cde.ca.gov::e9953e61-0963-4231-9c4b-20f4af026609" providerId="AD" clId="Web-{E3DE3D83-D3ED-449A-A278-62417B892788}"/>
    <pc:docChg chg="modSld">
      <pc:chgData name="Mai Xiong" userId="S::mxiong@cde.ca.gov::e9953e61-0963-4231-9c4b-20f4af026609" providerId="AD" clId="Web-{E3DE3D83-D3ED-449A-A278-62417B892788}" dt="2020-09-16T20:49:59.428" v="102" actId="14100"/>
      <pc:docMkLst>
        <pc:docMk/>
      </pc:docMkLst>
      <pc:sldChg chg="modSp">
        <pc:chgData name="Mai Xiong" userId="S::mxiong@cde.ca.gov::e9953e61-0963-4231-9c4b-20f4af026609" providerId="AD" clId="Web-{E3DE3D83-D3ED-449A-A278-62417B892788}" dt="2020-09-16T20:49:32.911" v="100" actId="20577"/>
        <pc:sldMkLst>
          <pc:docMk/>
          <pc:sldMk cId="1839443061" sldId="289"/>
        </pc:sldMkLst>
        <pc:spChg chg="mod">
          <ac:chgData name="Mai Xiong" userId="S::mxiong@cde.ca.gov::e9953e61-0963-4231-9c4b-20f4af026609" providerId="AD" clId="Web-{E3DE3D83-D3ED-449A-A278-62417B892788}" dt="2020-09-16T20:49:32.911" v="100" actId="20577"/>
          <ac:spMkLst>
            <pc:docMk/>
            <pc:sldMk cId="1839443061" sldId="289"/>
            <ac:spMk id="3" creationId="{787274C3-6E54-4290-AC67-F4CC147369DB}"/>
          </ac:spMkLst>
        </pc:spChg>
      </pc:sldChg>
      <pc:sldChg chg="modSp">
        <pc:chgData name="Mai Xiong" userId="S::mxiong@cde.ca.gov::e9953e61-0963-4231-9c4b-20f4af026609" providerId="AD" clId="Web-{E3DE3D83-D3ED-449A-A278-62417B892788}" dt="2020-09-16T20:35:21.300" v="15" actId="20577"/>
        <pc:sldMkLst>
          <pc:docMk/>
          <pc:sldMk cId="2033618680" sldId="292"/>
        </pc:sldMkLst>
        <pc:spChg chg="mod">
          <ac:chgData name="Mai Xiong" userId="S::mxiong@cde.ca.gov::e9953e61-0963-4231-9c4b-20f4af026609" providerId="AD" clId="Web-{E3DE3D83-D3ED-449A-A278-62417B892788}" dt="2020-09-16T20:35:21.300" v="15" actId="20577"/>
          <ac:spMkLst>
            <pc:docMk/>
            <pc:sldMk cId="2033618680" sldId="292"/>
            <ac:spMk id="3" creationId="{838C524D-DBCC-414A-AD19-8838C880F1B0}"/>
          </ac:spMkLst>
        </pc:spChg>
      </pc:sldChg>
      <pc:sldChg chg="modSp">
        <pc:chgData name="Mai Xiong" userId="S::mxiong@cde.ca.gov::e9953e61-0963-4231-9c4b-20f4af026609" providerId="AD" clId="Web-{E3DE3D83-D3ED-449A-A278-62417B892788}" dt="2020-09-16T20:33:34.857" v="1" actId="14100"/>
        <pc:sldMkLst>
          <pc:docMk/>
          <pc:sldMk cId="3148210393" sldId="299"/>
        </pc:sldMkLst>
        <pc:picChg chg="mod">
          <ac:chgData name="Mai Xiong" userId="S::mxiong@cde.ca.gov::e9953e61-0963-4231-9c4b-20f4af026609" providerId="AD" clId="Web-{E3DE3D83-D3ED-449A-A278-62417B892788}" dt="2020-09-16T20:33:34.857" v="1" actId="14100"/>
          <ac:picMkLst>
            <pc:docMk/>
            <pc:sldMk cId="3148210393" sldId="299"/>
            <ac:picMk id="4" creationId="{30122BE9-2EF1-4D5C-8638-E8873CB2CEFB}"/>
          </ac:picMkLst>
        </pc:picChg>
      </pc:sldChg>
      <pc:sldChg chg="modSp">
        <pc:chgData name="Mai Xiong" userId="S::mxiong@cde.ca.gov::e9953e61-0963-4231-9c4b-20f4af026609" providerId="AD" clId="Web-{E3DE3D83-D3ED-449A-A278-62417B892788}" dt="2020-09-16T20:49:59.428" v="102" actId="14100"/>
        <pc:sldMkLst>
          <pc:docMk/>
          <pc:sldMk cId="1204317886" sldId="300"/>
        </pc:sldMkLst>
        <pc:spChg chg="mod">
          <ac:chgData name="Mai Xiong" userId="S::mxiong@cde.ca.gov::e9953e61-0963-4231-9c4b-20f4af026609" providerId="AD" clId="Web-{E3DE3D83-D3ED-449A-A278-62417B892788}" dt="2020-09-16T20:49:59.428" v="102" actId="14100"/>
          <ac:spMkLst>
            <pc:docMk/>
            <pc:sldMk cId="1204317886" sldId="300"/>
            <ac:spMk id="3" creationId="{BD3C283D-509F-44E3-AC16-D78F97AA1D2E}"/>
          </ac:spMkLst>
        </pc:spChg>
      </pc:sldChg>
    </pc:docChg>
  </pc:docChgLst>
  <pc:docChgLst>
    <pc:chgData name="Serene Yee" userId="S::syee@cde.ca.gov::7a04afca-1e5d-4920-b184-7d3327a32982" providerId="AD" clId="Web-{8FBBEFA1-416C-4EEE-8169-FBD052F3976B}"/>
    <pc:docChg chg="delSld modSld">
      <pc:chgData name="Serene Yee" userId="S::syee@cde.ca.gov::7a04afca-1e5d-4920-b184-7d3327a32982" providerId="AD" clId="Web-{8FBBEFA1-416C-4EEE-8169-FBD052F3976B}" dt="2020-09-17T21:15:23.757" v="187" actId="20577"/>
      <pc:docMkLst>
        <pc:docMk/>
      </pc:docMkLst>
      <pc:sldChg chg="modSp modNotes">
        <pc:chgData name="Serene Yee" userId="S::syee@cde.ca.gov::7a04afca-1e5d-4920-b184-7d3327a32982" providerId="AD" clId="Web-{8FBBEFA1-416C-4EEE-8169-FBD052F3976B}" dt="2020-09-17T21:15:23.757" v="187" actId="20577"/>
        <pc:sldMkLst>
          <pc:docMk/>
          <pc:sldMk cId="2914831237" sldId="293"/>
        </pc:sldMkLst>
        <pc:spChg chg="mod">
          <ac:chgData name="Serene Yee" userId="S::syee@cde.ca.gov::7a04afca-1e5d-4920-b184-7d3327a32982" providerId="AD" clId="Web-{8FBBEFA1-416C-4EEE-8169-FBD052F3976B}" dt="2020-09-17T21:15:23.757" v="187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del">
        <pc:chgData name="Serene Yee" userId="S::syee@cde.ca.gov::7a04afca-1e5d-4920-b184-7d3327a32982" providerId="AD" clId="Web-{8FBBEFA1-416C-4EEE-8169-FBD052F3976B}" dt="2020-09-17T20:56:01.423" v="179"/>
        <pc:sldMkLst>
          <pc:docMk/>
          <pc:sldMk cId="3243250619" sldId="301"/>
        </pc:sldMkLst>
      </pc:sldChg>
      <pc:sldChg chg="del">
        <pc:chgData name="Serene Yee" userId="S::syee@cde.ca.gov::7a04afca-1e5d-4920-b184-7d3327a32982" providerId="AD" clId="Web-{8FBBEFA1-416C-4EEE-8169-FBD052F3976B}" dt="2020-09-17T20:56:47.769" v="180"/>
        <pc:sldMkLst>
          <pc:docMk/>
          <pc:sldMk cId="123675547" sldId="302"/>
        </pc:sldMkLst>
      </pc:sldChg>
    </pc:docChg>
  </pc:docChgLst>
  <pc:docChgLst>
    <pc:chgData name="Andrea Johnson" userId="S::anjohnson@cde.ca.gov::659d56c1-3249-4a22-853a-47134214c142" providerId="AD" clId="Web-{73135712-FC92-48B3-920A-CF1C49B7F888}"/>
    <pc:docChg chg="addSld modSld">
      <pc:chgData name="Andrea Johnson" userId="S::anjohnson@cde.ca.gov::659d56c1-3249-4a22-853a-47134214c142" providerId="AD" clId="Web-{73135712-FC92-48B3-920A-CF1C49B7F888}" dt="2020-09-16T18:29:47.793" v="2629"/>
      <pc:docMkLst>
        <pc:docMk/>
      </pc:docMkLst>
      <pc:sldChg chg="modSp modNotes">
        <pc:chgData name="Andrea Johnson" userId="S::anjohnson@cde.ca.gov::659d56c1-3249-4a22-853a-47134214c142" providerId="AD" clId="Web-{73135712-FC92-48B3-920A-CF1C49B7F888}" dt="2020-09-16T17:59:34.774" v="724"/>
        <pc:sldMkLst>
          <pc:docMk/>
          <pc:sldMk cId="2722538265" sldId="294"/>
        </pc:sldMkLst>
        <pc:spChg chg="mod">
          <ac:chgData name="Andrea Johnson" userId="S::anjohnson@cde.ca.gov::659d56c1-3249-4a22-853a-47134214c142" providerId="AD" clId="Web-{73135712-FC92-48B3-920A-CF1C49B7F888}" dt="2020-09-16T17:52:26.376" v="35" actId="20577"/>
          <ac:spMkLst>
            <pc:docMk/>
            <pc:sldMk cId="2722538265" sldId="294"/>
            <ac:spMk id="2" creationId="{079225C9-1E16-4830-94E8-DDA4165BB51F}"/>
          </ac:spMkLst>
        </pc:spChg>
        <pc:spChg chg="mod">
          <ac:chgData name="Andrea Johnson" userId="S::anjohnson@cde.ca.gov::659d56c1-3249-4a22-853a-47134214c142" providerId="AD" clId="Web-{73135712-FC92-48B3-920A-CF1C49B7F888}" dt="2020-09-16T17:53:54.755" v="331" actId="20577"/>
          <ac:spMkLst>
            <pc:docMk/>
            <pc:sldMk cId="2722538265" sldId="294"/>
            <ac:spMk id="3" creationId="{00ADB1C8-707C-4D49-A486-FA7017AD14DF}"/>
          </ac:spMkLst>
        </pc:spChg>
      </pc:sldChg>
      <pc:sldChg chg="modSp new">
        <pc:chgData name="Andrea Johnson" userId="S::anjohnson@cde.ca.gov::659d56c1-3249-4a22-853a-47134214c142" providerId="AD" clId="Web-{73135712-FC92-48B3-920A-CF1C49B7F888}" dt="2020-09-16T18:07:22.377" v="1404" actId="20577"/>
        <pc:sldMkLst>
          <pc:docMk/>
          <pc:sldMk cId="2267126658" sldId="296"/>
        </pc:sldMkLst>
        <pc:spChg chg="mod">
          <ac:chgData name="Andrea Johnson" userId="S::anjohnson@cde.ca.gov::659d56c1-3249-4a22-853a-47134214c142" providerId="AD" clId="Web-{73135712-FC92-48B3-920A-CF1C49B7F888}" dt="2020-09-16T18:07:22.377" v="1404" actId="20577"/>
          <ac:spMkLst>
            <pc:docMk/>
            <pc:sldMk cId="2267126658" sldId="296"/>
            <ac:spMk id="2" creationId="{64F6FCDE-E25D-48B3-8F58-644861A8A22A}"/>
          </ac:spMkLst>
        </pc:spChg>
        <pc:spChg chg="mod">
          <ac:chgData name="Andrea Johnson" userId="S::anjohnson@cde.ca.gov::659d56c1-3249-4a22-853a-47134214c142" providerId="AD" clId="Web-{73135712-FC92-48B3-920A-CF1C49B7F888}" dt="2020-09-16T18:07:17.080" v="1383" actId="1076"/>
          <ac:spMkLst>
            <pc:docMk/>
            <pc:sldMk cId="2267126658" sldId="296"/>
            <ac:spMk id="3" creationId="{2AFEFFE4-8AC2-463A-B2BC-B98011D5BE04}"/>
          </ac:spMkLst>
        </pc:spChg>
      </pc:sldChg>
      <pc:sldChg chg="modNotes">
        <pc:chgData name="Andrea Johnson" userId="S::anjohnson@cde.ca.gov::659d56c1-3249-4a22-853a-47134214c142" providerId="AD" clId="Web-{73135712-FC92-48B3-920A-CF1C49B7F888}" dt="2020-09-16T18:29:47.793" v="2629"/>
        <pc:sldMkLst>
          <pc:docMk/>
          <pc:sldMk cId="2595564220" sldId="298"/>
        </pc:sldMkLst>
      </pc:sldChg>
      <pc:sldChg chg="modSp new">
        <pc:chgData name="Andrea Johnson" userId="S::anjohnson@cde.ca.gov::659d56c1-3249-4a22-853a-47134214c142" providerId="AD" clId="Web-{73135712-FC92-48B3-920A-CF1C49B7F888}" dt="2020-09-16T18:18:44.538" v="2187" actId="20577"/>
        <pc:sldMkLst>
          <pc:docMk/>
          <pc:sldMk cId="3263024541" sldId="299"/>
        </pc:sldMkLst>
        <pc:spChg chg="mod">
          <ac:chgData name="Andrea Johnson" userId="S::anjohnson@cde.ca.gov::659d56c1-3249-4a22-853a-47134214c142" providerId="AD" clId="Web-{73135712-FC92-48B3-920A-CF1C49B7F888}" dt="2020-09-16T18:15:29.356" v="1793" actId="20577"/>
          <ac:spMkLst>
            <pc:docMk/>
            <pc:sldMk cId="3263024541" sldId="299"/>
            <ac:spMk id="2" creationId="{95D490E6-F34F-4A84-A1F6-6D34C20463AF}"/>
          </ac:spMkLst>
        </pc:spChg>
        <pc:spChg chg="mod">
          <ac:chgData name="Andrea Johnson" userId="S::anjohnson@cde.ca.gov::659d56c1-3249-4a22-853a-47134214c142" providerId="AD" clId="Web-{73135712-FC92-48B3-920A-CF1C49B7F888}" dt="2020-09-16T18:18:44.538" v="2187" actId="20577"/>
          <ac:spMkLst>
            <pc:docMk/>
            <pc:sldMk cId="3263024541" sldId="299"/>
            <ac:spMk id="3" creationId="{909C8EA9-C2D0-438B-9E12-8F9BAD54C0BC}"/>
          </ac:spMkLst>
        </pc:spChg>
      </pc:sldChg>
    </pc:docChg>
  </pc:docChgLst>
  <pc:docChgLst>
    <pc:chgData name="Barbara Lindsay" userId="S::blindsay@cde.ca.gov::f58b8608-a674-4040-9f2a-f7fe56db570d" providerId="AD" clId="Web-{19B5A4CC-052B-40D2-8688-F9BC614D32AC}"/>
    <pc:docChg chg="modSld">
      <pc:chgData name="Barbara Lindsay" userId="S::blindsay@cde.ca.gov::f58b8608-a674-4040-9f2a-f7fe56db570d" providerId="AD" clId="Web-{19B5A4CC-052B-40D2-8688-F9BC614D32AC}" dt="2020-09-18T14:16:57.332" v="119"/>
      <pc:docMkLst>
        <pc:docMk/>
      </pc:docMkLst>
      <pc:sldChg chg="modNotes">
        <pc:chgData name="Barbara Lindsay" userId="S::blindsay@cde.ca.gov::f58b8608-a674-4040-9f2a-f7fe56db570d" providerId="AD" clId="Web-{19B5A4CC-052B-40D2-8688-F9BC614D32AC}" dt="2020-09-18T14:16:57.332" v="119"/>
        <pc:sldMkLst>
          <pc:docMk/>
          <pc:sldMk cId="2316967745" sldId="269"/>
        </pc:sldMkLst>
      </pc:sldChg>
      <pc:sldChg chg="modNotes">
        <pc:chgData name="Barbara Lindsay" userId="S::blindsay@cde.ca.gov::f58b8608-a674-4040-9f2a-f7fe56db570d" providerId="AD" clId="Web-{19B5A4CC-052B-40D2-8688-F9BC614D32AC}" dt="2020-09-18T14:09:29.793" v="11"/>
        <pc:sldMkLst>
          <pc:docMk/>
          <pc:sldMk cId="3265318397" sldId="282"/>
        </pc:sldMkLst>
      </pc:sldChg>
      <pc:sldChg chg="modNotes">
        <pc:chgData name="Barbara Lindsay" userId="S::blindsay@cde.ca.gov::f58b8608-a674-4040-9f2a-f7fe56db570d" providerId="AD" clId="Web-{19B5A4CC-052B-40D2-8688-F9BC614D32AC}" dt="2020-09-18T14:14:58.622" v="50"/>
        <pc:sldMkLst>
          <pc:docMk/>
          <pc:sldMk cId="2267126658" sldId="296"/>
        </pc:sldMkLst>
      </pc:sldChg>
      <pc:sldChg chg="modNotes">
        <pc:chgData name="Barbara Lindsay" userId="S::blindsay@cde.ca.gov::f58b8608-a674-4040-9f2a-f7fe56db570d" providerId="AD" clId="Web-{19B5A4CC-052B-40D2-8688-F9BC614D32AC}" dt="2020-09-18T14:14:06.947" v="14"/>
        <pc:sldMkLst>
          <pc:docMk/>
          <pc:sldMk cId="2595564220" sldId="298"/>
        </pc:sldMkLst>
      </pc:sldChg>
      <pc:sldChg chg="modNotes">
        <pc:chgData name="Barbara Lindsay" userId="S::blindsay@cde.ca.gov::f58b8608-a674-4040-9f2a-f7fe56db570d" providerId="AD" clId="Web-{19B5A4CC-052B-40D2-8688-F9BC614D32AC}" dt="2020-09-18T14:15:46.797" v="74"/>
        <pc:sldMkLst>
          <pc:docMk/>
          <pc:sldMk cId="600151935" sldId="304"/>
        </pc:sldMkLst>
      </pc:sldChg>
    </pc:docChg>
  </pc:docChgLst>
  <pc:docChgLst>
    <pc:chgData name="Rosanne Pitz" userId="S::rpitz@cde.ca.gov::88625356-a6a5-4632-a3bf-7d29c8f84f38" providerId="AD" clId="Web-{423739DD-854B-41E7-9983-6D928DD486A6}"/>
    <pc:docChg chg="modSld">
      <pc:chgData name="Rosanne Pitz" userId="S::rpitz@cde.ca.gov::88625356-a6a5-4632-a3bf-7d29c8f84f38" providerId="AD" clId="Web-{423739DD-854B-41E7-9983-6D928DD486A6}" dt="2020-09-17T18:46:22.140" v="5" actId="20577"/>
      <pc:docMkLst>
        <pc:docMk/>
      </pc:docMkLst>
      <pc:sldChg chg="modSp">
        <pc:chgData name="Rosanne Pitz" userId="S::rpitz@cde.ca.gov::88625356-a6a5-4632-a3bf-7d29c8f84f38" providerId="AD" clId="Web-{423739DD-854B-41E7-9983-6D928DD486A6}" dt="2020-09-17T18:46:22.140" v="4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423739DD-854B-41E7-9983-6D928DD486A6}" dt="2020-09-17T18:46:22.140" v="4" actId="20577"/>
          <ac:spMkLst>
            <pc:docMk/>
            <pc:sldMk cId="2914831237" sldId="293"/>
            <ac:spMk id="3" creationId="{528DD957-68F7-4DC9-8D9E-A554472AD5E2}"/>
          </ac:spMkLst>
        </pc:spChg>
      </pc:sldChg>
    </pc:docChg>
  </pc:docChgLst>
  <pc:docChgLst>
    <pc:chgData name="Lisa Velarde" userId="S::lvelarde@cde.ca.gov::b29271e0-9596-4652-8d1f-ee6415fef153" providerId="AD" clId="Web-{598D5A1A-1F73-4B4D-A687-A12C61FB2039}"/>
    <pc:docChg chg="modSld">
      <pc:chgData name="Lisa Velarde" userId="S::lvelarde@cde.ca.gov::b29271e0-9596-4652-8d1f-ee6415fef153" providerId="AD" clId="Web-{598D5A1A-1F73-4B4D-A687-A12C61FB2039}" dt="2020-09-24T23:31:25.776" v="28" actId="20577"/>
      <pc:docMkLst>
        <pc:docMk/>
      </pc:docMkLst>
      <pc:sldChg chg="modSp modNotes">
        <pc:chgData name="Lisa Velarde" userId="S::lvelarde@cde.ca.gov::b29271e0-9596-4652-8d1f-ee6415fef153" providerId="AD" clId="Web-{598D5A1A-1F73-4B4D-A687-A12C61FB2039}" dt="2020-09-24T23:31:25.776" v="27" actId="20577"/>
        <pc:sldMkLst>
          <pc:docMk/>
          <pc:sldMk cId="1879132737" sldId="309"/>
        </pc:sldMkLst>
        <pc:spChg chg="mod">
          <ac:chgData name="Lisa Velarde" userId="S::lvelarde@cde.ca.gov::b29271e0-9596-4652-8d1f-ee6415fef153" providerId="AD" clId="Web-{598D5A1A-1F73-4B4D-A687-A12C61FB2039}" dt="2020-09-24T23:31:25.776" v="27" actId="20577"/>
          <ac:spMkLst>
            <pc:docMk/>
            <pc:sldMk cId="1879132737" sldId="309"/>
            <ac:spMk id="3" creationId="{D1723D74-6339-466C-90DF-EE47050E0B23}"/>
          </ac:spMkLst>
        </pc:spChg>
      </pc:sldChg>
    </pc:docChg>
  </pc:docChgLst>
  <pc:docChgLst>
    <pc:chgData name="Alana Andrade" userId="S::aandrade@cde.ca.gov::d336b2b8-3478-4328-8ca2-dbdae80dba75" providerId="AD" clId="Web-{F8B0B2CA-D115-4BA3-BECC-1126FE67FB1F}"/>
    <pc:docChg chg="modSld">
      <pc:chgData name="Alana Andrade" userId="S::aandrade@cde.ca.gov::d336b2b8-3478-4328-8ca2-dbdae80dba75" providerId="AD" clId="Web-{F8B0B2CA-D115-4BA3-BECC-1126FE67FB1F}" dt="2020-09-21T22:37:22.054" v="1016" actId="20577"/>
      <pc:docMkLst>
        <pc:docMk/>
      </pc:docMkLst>
      <pc:sldChg chg="modSp modNotes">
        <pc:chgData name="Alana Andrade" userId="S::aandrade@cde.ca.gov::d336b2b8-3478-4328-8ca2-dbdae80dba75" providerId="AD" clId="Web-{F8B0B2CA-D115-4BA3-BECC-1126FE67FB1F}" dt="2020-09-21T22:37:22.054" v="1015" actId="20577"/>
        <pc:sldMkLst>
          <pc:docMk/>
          <pc:sldMk cId="2744284865" sldId="304"/>
        </pc:sldMkLst>
        <pc:spChg chg="mod">
          <ac:chgData name="Alana Andrade" userId="S::aandrade@cde.ca.gov::d336b2b8-3478-4328-8ca2-dbdae80dba75" providerId="AD" clId="Web-{F8B0B2CA-D115-4BA3-BECC-1126FE67FB1F}" dt="2020-09-21T22:37:22.054" v="1015" actId="20577"/>
          <ac:spMkLst>
            <pc:docMk/>
            <pc:sldMk cId="2744284865" sldId="304"/>
            <ac:spMk id="3" creationId="{C8A9CE75-0F1F-4E05-8ED5-6E49BF2B2220}"/>
          </ac:spMkLst>
        </pc:spChg>
      </pc:sldChg>
    </pc:docChg>
  </pc:docChgLst>
  <pc:docChgLst>
    <pc:chgData name="Barbara Lindsay" userId="S::blindsay@cde.ca.gov::f58b8608-a674-4040-9f2a-f7fe56db570d" providerId="AD" clId="Web-{298B1F16-5089-4599-BBFC-F12220576FEB}"/>
    <pc:docChg chg="delSld">
      <pc:chgData name="Barbara Lindsay" userId="S::blindsay@cde.ca.gov::f58b8608-a674-4040-9f2a-f7fe56db570d" providerId="AD" clId="Web-{298B1F16-5089-4599-BBFC-F12220576FEB}" dt="2020-09-15T22:24:05.865" v="0"/>
      <pc:docMkLst>
        <pc:docMk/>
      </pc:docMkLst>
      <pc:sldChg chg="del">
        <pc:chgData name="Barbara Lindsay" userId="S::blindsay@cde.ca.gov::f58b8608-a674-4040-9f2a-f7fe56db570d" providerId="AD" clId="Web-{298B1F16-5089-4599-BBFC-F12220576FEB}" dt="2020-09-15T22:24:05.865" v="0"/>
        <pc:sldMkLst>
          <pc:docMk/>
          <pc:sldMk cId="1632663323" sldId="288"/>
        </pc:sldMkLst>
      </pc:sldChg>
    </pc:docChg>
  </pc:docChgLst>
  <pc:docChgLst>
    <pc:chgData name="Barbara Lindsay" userId="S::blindsay@cde.ca.gov::f58b8608-a674-4040-9f2a-f7fe56db570d" providerId="AD" clId="Web-{021631D9-C245-4D61-B057-A01608B8ECFF}"/>
    <pc:docChg chg="addSld modSld">
      <pc:chgData name="Barbara Lindsay" userId="S::blindsay@cde.ca.gov::f58b8608-a674-4040-9f2a-f7fe56db570d" providerId="AD" clId="Web-{021631D9-C245-4D61-B057-A01608B8ECFF}" dt="2020-09-21T20:44:21.183" v="362" actId="20577"/>
      <pc:docMkLst>
        <pc:docMk/>
      </pc:docMkLst>
      <pc:sldChg chg="modNotes">
        <pc:chgData name="Barbara Lindsay" userId="S::blindsay@cde.ca.gov::f58b8608-a674-4040-9f2a-f7fe56db570d" providerId="AD" clId="Web-{021631D9-C245-4D61-B057-A01608B8ECFF}" dt="2020-09-21T20:21:52.133" v="201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021631D9-C245-4D61-B057-A01608B8ECFF}" dt="2020-09-21T20:26:11.436" v="304"/>
        <pc:sldMkLst>
          <pc:docMk/>
          <pc:sldMk cId="170769648" sldId="264"/>
        </pc:sldMkLst>
      </pc:sldChg>
      <pc:sldChg chg="modSp new">
        <pc:chgData name="Barbara Lindsay" userId="S::blindsay@cde.ca.gov::f58b8608-a674-4040-9f2a-f7fe56db570d" providerId="AD" clId="Web-{021631D9-C245-4D61-B057-A01608B8ECFF}" dt="2020-09-21T20:44:21.183" v="361" actId="20577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021631D9-C245-4D61-B057-A01608B8ECFF}" dt="2020-09-21T20:43:47.542" v="331" actId="20577"/>
          <ac:spMkLst>
            <pc:docMk/>
            <pc:sldMk cId="3184784236" sldId="305"/>
            <ac:spMk id="2" creationId="{98FE80D8-5BE0-4CD8-8C49-60E5DCBC6D37}"/>
          </ac:spMkLst>
        </pc:spChg>
        <pc:spChg chg="mod">
          <ac:chgData name="Barbara Lindsay" userId="S::blindsay@cde.ca.gov::f58b8608-a674-4040-9f2a-f7fe56db570d" providerId="AD" clId="Web-{021631D9-C245-4D61-B057-A01608B8ECFF}" dt="2020-09-21T20:44:21.183" v="361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Rosanne Pitz" userId="S::rpitz@cde.ca.gov::88625356-a6a5-4632-a3bf-7d29c8f84f38" providerId="AD" clId="Web-{53509CEB-65FB-4D01-9B4F-5EB49A657AF9}"/>
    <pc:docChg chg="modSld">
      <pc:chgData name="Rosanne Pitz" userId="S::rpitz@cde.ca.gov::88625356-a6a5-4632-a3bf-7d29c8f84f38" providerId="AD" clId="Web-{53509CEB-65FB-4D01-9B4F-5EB49A657AF9}" dt="2020-09-17T18:54:53.734" v="50" actId="20577"/>
      <pc:docMkLst>
        <pc:docMk/>
      </pc:docMkLst>
      <pc:sldChg chg="modSp modNotes">
        <pc:chgData name="Rosanne Pitz" userId="S::rpitz@cde.ca.gov::88625356-a6a5-4632-a3bf-7d29c8f84f38" providerId="AD" clId="Web-{53509CEB-65FB-4D01-9B4F-5EB49A657AF9}" dt="2020-09-17T18:54:53.718" v="49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53509CEB-65FB-4D01-9B4F-5EB49A657AF9}" dt="2020-09-17T18:54:29.624" v="9" actId="14100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Rosanne Pitz" userId="S::rpitz@cde.ca.gov::88625356-a6a5-4632-a3bf-7d29c8f84f38" providerId="AD" clId="Web-{53509CEB-65FB-4D01-9B4F-5EB49A657AF9}" dt="2020-09-17T18:54:53.718" v="49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modNotes">
        <pc:chgData name="Rosanne Pitz" userId="S::rpitz@cde.ca.gov::88625356-a6a5-4632-a3bf-7d29c8f84f38" providerId="AD" clId="Web-{53509CEB-65FB-4D01-9B4F-5EB49A657AF9}" dt="2020-09-17T18:52:01.135" v="5"/>
        <pc:sldMkLst>
          <pc:docMk/>
          <pc:sldMk cId="3148210393" sldId="299"/>
        </pc:sldMkLst>
      </pc:sldChg>
      <pc:sldChg chg="modNotes">
        <pc:chgData name="Rosanne Pitz" userId="S::rpitz@cde.ca.gov::88625356-a6a5-4632-a3bf-7d29c8f84f38" providerId="AD" clId="Web-{53509CEB-65FB-4D01-9B4F-5EB49A657AF9}" dt="2020-09-17T18:53:25.528" v="6"/>
        <pc:sldMkLst>
          <pc:docMk/>
          <pc:sldMk cId="3243250619" sldId="301"/>
        </pc:sldMkLst>
      </pc:sldChg>
      <pc:sldChg chg="modNotes">
        <pc:chgData name="Rosanne Pitz" userId="S::rpitz@cde.ca.gov::88625356-a6a5-4632-a3bf-7d29c8f84f38" providerId="AD" clId="Web-{53509CEB-65FB-4D01-9B4F-5EB49A657AF9}" dt="2020-09-17T18:53:59.857" v="8"/>
        <pc:sldMkLst>
          <pc:docMk/>
          <pc:sldMk cId="123675547" sldId="302"/>
        </pc:sldMkLst>
      </pc:sldChg>
    </pc:docChg>
  </pc:docChgLst>
  <pc:docChgLst>
    <pc:chgData name="Mai Xiong" userId="S::mxiong@cde.ca.gov::e9953e61-0963-4231-9c4b-20f4af026609" providerId="AD" clId="Web-{849388C2-73CD-4AA8-864D-9A1C09D0777B}"/>
    <pc:docChg chg="modSld">
      <pc:chgData name="Mai Xiong" userId="S::mxiong@cde.ca.gov::e9953e61-0963-4231-9c4b-20f4af026609" providerId="AD" clId="Web-{849388C2-73CD-4AA8-864D-9A1C09D0777B}" dt="2020-09-18T00:10:15.475" v="2117"/>
      <pc:docMkLst>
        <pc:docMk/>
      </pc:docMkLst>
      <pc:sldChg chg="modSp">
        <pc:chgData name="Mai Xiong" userId="S::mxiong@cde.ca.gov::e9953e61-0963-4231-9c4b-20f4af026609" providerId="AD" clId="Web-{849388C2-73CD-4AA8-864D-9A1C09D0777B}" dt="2020-09-17T23:57:03.281" v="1977" actId="20577"/>
        <pc:sldMkLst>
          <pc:docMk/>
          <pc:sldMk cId="3465662035" sldId="257"/>
        </pc:sldMkLst>
        <pc:spChg chg="mod">
          <ac:chgData name="Mai Xiong" userId="S::mxiong@cde.ca.gov::e9953e61-0963-4231-9c4b-20f4af026609" providerId="AD" clId="Web-{849388C2-73CD-4AA8-864D-9A1C09D0777B}" dt="2020-09-17T23:57:03.281" v="1977" actId="20577"/>
          <ac:spMkLst>
            <pc:docMk/>
            <pc:sldMk cId="3465662035" sldId="257"/>
            <ac:spMk id="2" creationId="{BEEDB00A-8284-43BE-9BF1-6A79D91741D4}"/>
          </ac:spMkLst>
        </pc:spChg>
      </pc:sldChg>
      <pc:sldChg chg="modSp">
        <pc:chgData name="Mai Xiong" userId="S::mxiong@cde.ca.gov::e9953e61-0963-4231-9c4b-20f4af026609" providerId="AD" clId="Web-{849388C2-73CD-4AA8-864D-9A1C09D0777B}" dt="2020-09-17T23:57:12.219" v="1980" actId="20577"/>
        <pc:sldMkLst>
          <pc:docMk/>
          <pc:sldMk cId="170769648" sldId="264"/>
        </pc:sldMkLst>
        <pc:spChg chg="mod">
          <ac:chgData name="Mai Xiong" userId="S::mxiong@cde.ca.gov::e9953e61-0963-4231-9c4b-20f4af026609" providerId="AD" clId="Web-{849388C2-73CD-4AA8-864D-9A1C09D0777B}" dt="2020-09-17T23:57:12.219" v="1980" actId="20577"/>
          <ac:spMkLst>
            <pc:docMk/>
            <pc:sldMk cId="170769648" sldId="264"/>
            <ac:spMk id="2" creationId="{6583AFC1-43B5-4C3E-9AC1-44AB5E1DD522}"/>
          </ac:spMkLst>
        </pc:spChg>
      </pc:sldChg>
      <pc:sldChg chg="modSp">
        <pc:chgData name="Mai Xiong" userId="S::mxiong@cde.ca.gov::e9953e61-0963-4231-9c4b-20f4af026609" providerId="AD" clId="Web-{849388C2-73CD-4AA8-864D-9A1C09D0777B}" dt="2020-09-17T23:57:24.861" v="1985" actId="20577"/>
        <pc:sldMkLst>
          <pc:docMk/>
          <pc:sldMk cId="1839443061" sldId="289"/>
        </pc:sldMkLst>
        <pc:spChg chg="mod">
          <ac:chgData name="Mai Xiong" userId="S::mxiong@cde.ca.gov::e9953e61-0963-4231-9c4b-20f4af026609" providerId="AD" clId="Web-{849388C2-73CD-4AA8-864D-9A1C09D0777B}" dt="2020-09-17T23:57:24.861" v="1985" actId="20577"/>
          <ac:spMkLst>
            <pc:docMk/>
            <pc:sldMk cId="1839443061" sldId="289"/>
            <ac:spMk id="2" creationId="{6A577B82-A3B8-486E-B527-EB5023835CB3}"/>
          </ac:spMkLst>
        </pc:spChg>
      </pc:sldChg>
      <pc:sldChg chg="modSp">
        <pc:chgData name="Mai Xiong" userId="S::mxiong@cde.ca.gov::e9953e61-0963-4231-9c4b-20f4af026609" providerId="AD" clId="Web-{849388C2-73CD-4AA8-864D-9A1C09D0777B}" dt="2020-09-17T23:56:05.433" v="1967" actId="20577"/>
        <pc:sldMkLst>
          <pc:docMk/>
          <pc:sldMk cId="2914831237" sldId="293"/>
        </pc:sldMkLst>
        <pc:spChg chg="mod">
          <ac:chgData name="Mai Xiong" userId="S::mxiong@cde.ca.gov::e9953e61-0963-4231-9c4b-20f4af026609" providerId="AD" clId="Web-{849388C2-73CD-4AA8-864D-9A1C09D0777B}" dt="2020-09-17T23:56:05.433" v="1967" actId="20577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Mai Xiong" userId="S::mxiong@cde.ca.gov::e9953e61-0963-4231-9c4b-20f4af026609" providerId="AD" clId="Web-{849388C2-73CD-4AA8-864D-9A1C09D0777B}" dt="2020-09-17T23:46:39.677" v="1934" actId="14100"/>
          <ac:spMkLst>
            <pc:docMk/>
            <pc:sldMk cId="2914831237" sldId="293"/>
            <ac:spMk id="3" creationId="{528DD957-68F7-4DC9-8D9E-A554472AD5E2}"/>
          </ac:spMkLst>
        </pc:spChg>
        <pc:spChg chg="mod">
          <ac:chgData name="Mai Xiong" userId="S::mxiong@cde.ca.gov::e9953e61-0963-4231-9c4b-20f4af026609" providerId="AD" clId="Web-{849388C2-73CD-4AA8-864D-9A1C09D0777B}" dt="2020-09-17T23:45:59.033" v="1931" actId="1076"/>
          <ac:spMkLst>
            <pc:docMk/>
            <pc:sldMk cId="2914831237" sldId="293"/>
            <ac:spMk id="6" creationId="{76AA35AF-5CEE-4A5E-8D69-0686DFFCC6BB}"/>
          </ac:spMkLst>
        </pc:spChg>
        <pc:picChg chg="mod">
          <ac:chgData name="Mai Xiong" userId="S::mxiong@cde.ca.gov::e9953e61-0963-4231-9c4b-20f4af026609" providerId="AD" clId="Web-{849388C2-73CD-4AA8-864D-9A1C09D0777B}" dt="2020-09-17T23:45:49.580" v="1930" actId="1076"/>
          <ac:picMkLst>
            <pc:docMk/>
            <pc:sldMk cId="2914831237" sldId="293"/>
            <ac:picMk id="5" creationId="{9530B1EA-51B3-43B6-AB47-BB21703843E5}"/>
          </ac:picMkLst>
        </pc:picChg>
      </pc:sldChg>
      <pc:sldChg chg="modSp">
        <pc:chgData name="Mai Xiong" userId="S::mxiong@cde.ca.gov::e9953e61-0963-4231-9c4b-20f4af026609" providerId="AD" clId="Web-{849388C2-73CD-4AA8-864D-9A1C09D0777B}" dt="2020-09-17T23:56:15.168" v="1970" actId="20577"/>
        <pc:sldMkLst>
          <pc:docMk/>
          <pc:sldMk cId="2267126658" sldId="296"/>
        </pc:sldMkLst>
        <pc:spChg chg="mod">
          <ac:chgData name="Mai Xiong" userId="S::mxiong@cde.ca.gov::e9953e61-0963-4231-9c4b-20f4af026609" providerId="AD" clId="Web-{849388C2-73CD-4AA8-864D-9A1C09D0777B}" dt="2020-09-17T23:56:15.168" v="1970" actId="20577"/>
          <ac:spMkLst>
            <pc:docMk/>
            <pc:sldMk cId="2267126658" sldId="296"/>
            <ac:spMk id="2" creationId="{64F6FCDE-E25D-48B3-8F58-644861A8A22A}"/>
          </ac:spMkLst>
        </pc:spChg>
      </pc:sldChg>
      <pc:sldChg chg="modSp">
        <pc:chgData name="Mai Xiong" userId="S::mxiong@cde.ca.gov::e9953e61-0963-4231-9c4b-20f4af026609" providerId="AD" clId="Web-{849388C2-73CD-4AA8-864D-9A1C09D0777B}" dt="2020-09-17T23:56:31.935" v="1974" actId="20577"/>
        <pc:sldMkLst>
          <pc:docMk/>
          <pc:sldMk cId="2595564220" sldId="298"/>
        </pc:sldMkLst>
        <pc:spChg chg="mod">
          <ac:chgData name="Mai Xiong" userId="S::mxiong@cde.ca.gov::e9953e61-0963-4231-9c4b-20f4af026609" providerId="AD" clId="Web-{849388C2-73CD-4AA8-864D-9A1C09D0777B}" dt="2020-09-17T23:56:31.935" v="1974" actId="20577"/>
          <ac:spMkLst>
            <pc:docMk/>
            <pc:sldMk cId="2595564220" sldId="298"/>
            <ac:spMk id="2" creationId="{079225C9-1E16-4830-94E8-DDA4165BB51F}"/>
          </ac:spMkLst>
        </pc:spChg>
      </pc:sldChg>
      <pc:sldChg chg="modSp">
        <pc:chgData name="Mai Xiong" userId="S::mxiong@cde.ca.gov::e9953e61-0963-4231-9c4b-20f4af026609" providerId="AD" clId="Web-{849388C2-73CD-4AA8-864D-9A1C09D0777B}" dt="2020-09-17T23:56:22.278" v="1973" actId="20577"/>
        <pc:sldMkLst>
          <pc:docMk/>
          <pc:sldMk cId="2685942743" sldId="303"/>
        </pc:sldMkLst>
        <pc:spChg chg="mod">
          <ac:chgData name="Mai Xiong" userId="S::mxiong@cde.ca.gov::e9953e61-0963-4231-9c4b-20f4af026609" providerId="AD" clId="Web-{849388C2-73CD-4AA8-864D-9A1C09D0777B}" dt="2020-09-17T23:56:22.278" v="1973" actId="20577"/>
          <ac:spMkLst>
            <pc:docMk/>
            <pc:sldMk cId="2685942743" sldId="303"/>
            <ac:spMk id="2" creationId="{360D907F-64C5-4680-99BA-5E816DFE17E6}"/>
          </ac:spMkLst>
        </pc:spChg>
      </pc:sldChg>
      <pc:sldChg chg="addSp delSp modSp">
        <pc:chgData name="Mai Xiong" userId="S::mxiong@cde.ca.gov::e9953e61-0963-4231-9c4b-20f4af026609" providerId="AD" clId="Web-{849388C2-73CD-4AA8-864D-9A1C09D0777B}" dt="2020-09-18T00:10:15.475" v="2117"/>
        <pc:sldMkLst>
          <pc:docMk/>
          <pc:sldMk cId="600151935" sldId="304"/>
        </pc:sldMkLst>
        <pc:spChg chg="mod">
          <ac:chgData name="Mai Xiong" userId="S::mxiong@cde.ca.gov::e9953e61-0963-4231-9c4b-20f4af026609" providerId="AD" clId="Web-{849388C2-73CD-4AA8-864D-9A1C09D0777B}" dt="2020-09-18T00:05:16.002" v="2057" actId="1076"/>
          <ac:spMkLst>
            <pc:docMk/>
            <pc:sldMk cId="600151935" sldId="304"/>
            <ac:spMk id="2" creationId="{A59DAE93-EE4B-493B-BFEF-EA0D87C772A5}"/>
          </ac:spMkLst>
        </pc:spChg>
        <pc:spChg chg="add del mod">
          <ac:chgData name="Mai Xiong" userId="S::mxiong@cde.ca.gov::e9953e61-0963-4231-9c4b-20f4af026609" providerId="AD" clId="Web-{849388C2-73CD-4AA8-864D-9A1C09D0777B}" dt="2020-09-17T23:09:43.341" v="1065"/>
          <ac:spMkLst>
            <pc:docMk/>
            <pc:sldMk cId="600151935" sldId="304"/>
            <ac:spMk id="5" creationId="{971F05E7-EF1F-4903-A97D-7BE1410E92FE}"/>
          </ac:spMkLst>
        </pc:spChg>
        <pc:spChg chg="add del mod">
          <ac:chgData name="Mai Xiong" userId="S::mxiong@cde.ca.gov::e9953e61-0963-4231-9c4b-20f4af026609" providerId="AD" clId="Web-{849388C2-73CD-4AA8-864D-9A1C09D0777B}" dt="2020-09-17T23:19:13.395" v="1233"/>
          <ac:spMkLst>
            <pc:docMk/>
            <pc:sldMk cId="600151935" sldId="304"/>
            <ac:spMk id="10" creationId="{1C11A60B-5025-4FCB-8EA4-1FF78D8CAE3C}"/>
          </ac:spMkLst>
        </pc:spChg>
        <pc:spChg chg="add mod">
          <ac:chgData name="Mai Xiong" userId="S::mxiong@cde.ca.gov::e9953e61-0963-4231-9c4b-20f4af026609" providerId="AD" clId="Web-{849388C2-73CD-4AA8-864D-9A1C09D0777B}" dt="2020-09-18T00:09:26.706" v="2112" actId="1076"/>
          <ac:spMkLst>
            <pc:docMk/>
            <pc:sldMk cId="600151935" sldId="304"/>
            <ac:spMk id="12" creationId="{59CEC6EC-8733-4B8D-8B33-5833B758351A}"/>
          </ac:spMkLst>
        </pc:spChg>
        <pc:spChg chg="add del mod">
          <ac:chgData name="Mai Xiong" userId="S::mxiong@cde.ca.gov::e9953e61-0963-4231-9c4b-20f4af026609" providerId="AD" clId="Web-{849388C2-73CD-4AA8-864D-9A1C09D0777B}" dt="2020-09-18T00:05:07.939" v="2053"/>
          <ac:spMkLst>
            <pc:docMk/>
            <pc:sldMk cId="600151935" sldId="304"/>
            <ac:spMk id="13" creationId="{D046BA1D-2BBF-49E9-BE89-6EEE558B948B}"/>
          </ac:spMkLst>
        </pc:spChg>
        <pc:graphicFrameChg chg="add mod modGraphic">
          <ac:chgData name="Mai Xiong" userId="S::mxiong@cde.ca.gov::e9953e61-0963-4231-9c4b-20f4af026609" providerId="AD" clId="Web-{849388C2-73CD-4AA8-864D-9A1C09D0777B}" dt="2020-09-18T00:10:15.475" v="2117"/>
          <ac:graphicFrameMkLst>
            <pc:docMk/>
            <pc:sldMk cId="600151935" sldId="304"/>
            <ac:graphicFrameMk id="4" creationId="{97D25942-F5D8-4822-B19C-692216EE72F9}"/>
          </ac:graphicFrameMkLst>
        </pc:graphicFrameChg>
        <pc:graphicFrameChg chg="add mod modGraphic">
          <ac:chgData name="Mai Xiong" userId="S::mxiong@cde.ca.gov::e9953e61-0963-4231-9c4b-20f4af026609" providerId="AD" clId="Web-{849388C2-73CD-4AA8-864D-9A1C09D0777B}" dt="2020-09-18T00:08:39.093" v="2109" actId="1076"/>
          <ac:graphicFrameMkLst>
            <pc:docMk/>
            <pc:sldMk cId="600151935" sldId="304"/>
            <ac:graphicFrameMk id="7" creationId="{69F9DF52-871F-48F7-BA16-41118E0F1A4B}"/>
          </ac:graphicFrameMkLst>
        </pc:graphicFrameChg>
        <pc:picChg chg="del mod">
          <ac:chgData name="Mai Xiong" userId="S::mxiong@cde.ca.gov::e9953e61-0963-4231-9c4b-20f4af026609" providerId="AD" clId="Web-{849388C2-73CD-4AA8-864D-9A1C09D0777B}" dt="2020-09-17T23:23:06.645" v="1665"/>
          <ac:picMkLst>
            <pc:docMk/>
            <pc:sldMk cId="600151935" sldId="304"/>
            <ac:picMk id="8" creationId="{34A488C8-6A05-4BD8-AD7E-A978F611DBCE}"/>
          </ac:picMkLst>
        </pc:picChg>
        <pc:picChg chg="del mod ord modCrop">
          <ac:chgData name="Mai Xiong" userId="S::mxiong@cde.ca.gov::e9953e61-0963-4231-9c4b-20f4af026609" providerId="AD" clId="Web-{849388C2-73CD-4AA8-864D-9A1C09D0777B}" dt="2020-09-17T23:19:01.941" v="1232"/>
          <ac:picMkLst>
            <pc:docMk/>
            <pc:sldMk cId="600151935" sldId="304"/>
            <ac:picMk id="11" creationId="{11CC6F79-D773-4853-BFE4-D91A3DBD0EFA}"/>
          </ac:picMkLst>
        </pc:picChg>
      </pc:sldChg>
    </pc:docChg>
  </pc:docChgLst>
  <pc:docChgLst>
    <pc:chgData name="Barbara Lindsay" userId="S::blindsay@cde.ca.gov::f58b8608-a674-4040-9f2a-f7fe56db570d" providerId="AD" clId="Web-{A2A99D9F-37FA-4CF7-9BEC-A23FAF45F772}"/>
    <pc:docChg chg="delSld modSld">
      <pc:chgData name="Barbara Lindsay" userId="S::blindsay@cde.ca.gov::f58b8608-a674-4040-9f2a-f7fe56db570d" providerId="AD" clId="Web-{A2A99D9F-37FA-4CF7-9BEC-A23FAF45F772}" dt="2020-09-15T17:53:09.911" v="128" actId="20577"/>
      <pc:docMkLst>
        <pc:docMk/>
      </pc:docMkLst>
      <pc:sldChg chg="modSp del">
        <pc:chgData name="Barbara Lindsay" userId="S::blindsay@cde.ca.gov::f58b8608-a674-4040-9f2a-f7fe56db570d" providerId="AD" clId="Web-{A2A99D9F-37FA-4CF7-9BEC-A23FAF45F772}" dt="2020-09-15T17:53:04.255" v="126"/>
        <pc:sldMkLst>
          <pc:docMk/>
          <pc:sldMk cId="2720714301" sldId="283"/>
        </pc:sldMkLst>
        <pc:spChg chg="mod">
          <ac:chgData name="Barbara Lindsay" userId="S::blindsay@cde.ca.gov::f58b8608-a674-4040-9f2a-f7fe56db570d" providerId="AD" clId="Web-{A2A99D9F-37FA-4CF7-9BEC-A23FAF45F772}" dt="2020-09-15T17:53:01.677" v="124" actId="20577"/>
          <ac:spMkLst>
            <pc:docMk/>
            <pc:sldMk cId="2720714301" sldId="283"/>
            <ac:spMk id="3" creationId="{61A96CC8-0033-4A39-9B5F-765B6F01B5D0}"/>
          </ac:spMkLst>
        </pc:spChg>
      </pc:sldChg>
      <pc:sldChg chg="modSp">
        <pc:chgData name="Barbara Lindsay" userId="S::blindsay@cde.ca.gov::f58b8608-a674-4040-9f2a-f7fe56db570d" providerId="AD" clId="Web-{A2A99D9F-37FA-4CF7-9BEC-A23FAF45F772}" dt="2020-09-15T17:53:09.911" v="127" actId="20577"/>
        <pc:sldMkLst>
          <pc:docMk/>
          <pc:sldMk cId="1839443061" sldId="289"/>
        </pc:sldMkLst>
        <pc:spChg chg="mod">
          <ac:chgData name="Barbara Lindsay" userId="S::blindsay@cde.ca.gov::f58b8608-a674-4040-9f2a-f7fe56db570d" providerId="AD" clId="Web-{A2A99D9F-37FA-4CF7-9BEC-A23FAF45F772}" dt="2020-09-15T17:53:09.911" v="127" actId="20577"/>
          <ac:spMkLst>
            <pc:docMk/>
            <pc:sldMk cId="1839443061" sldId="289"/>
            <ac:spMk id="2" creationId="{6A577B82-A3B8-486E-B527-EB5023835CB3}"/>
          </ac:spMkLst>
        </pc:spChg>
      </pc:sldChg>
    </pc:docChg>
  </pc:docChgLst>
  <pc:docChgLst>
    <pc:chgData name="Virginia Early" userId="S::vearly@cde.ca.gov::42929ea7-4389-4ffc-bd0b-f8133d7ef99f" providerId="AD" clId="Web-{38C4F970-31DC-40A4-96FE-43C1A9543E79}"/>
    <pc:docChg chg="modSld">
      <pc:chgData name="Virginia Early" userId="S::vearly@cde.ca.gov::42929ea7-4389-4ffc-bd0b-f8133d7ef99f" providerId="AD" clId="Web-{38C4F970-31DC-40A4-96FE-43C1A9543E79}" dt="2020-09-18T00:13:01.915" v="558" actId="1076"/>
      <pc:docMkLst>
        <pc:docMk/>
      </pc:docMkLst>
      <pc:sldChg chg="addCm modNotes">
        <pc:chgData name="Virginia Early" userId="S::vearly@cde.ca.gov::42929ea7-4389-4ffc-bd0b-f8133d7ef99f" providerId="AD" clId="Web-{38C4F970-31DC-40A4-96FE-43C1A9543E79}" dt="2020-09-18T00:08:06.985" v="406"/>
        <pc:sldMkLst>
          <pc:docMk/>
          <pc:sldMk cId="3465662035" sldId="257"/>
        </pc:sldMkLst>
      </pc:sldChg>
      <pc:sldChg chg="modNotes">
        <pc:chgData name="Virginia Early" userId="S::vearly@cde.ca.gov::42929ea7-4389-4ffc-bd0b-f8133d7ef99f" providerId="AD" clId="Web-{38C4F970-31DC-40A4-96FE-43C1A9543E79}" dt="2020-09-18T00:10:14.629" v="520"/>
        <pc:sldMkLst>
          <pc:docMk/>
          <pc:sldMk cId="170769648" sldId="264"/>
        </pc:sldMkLst>
      </pc:sldChg>
      <pc:sldChg chg="modSp modNotes">
        <pc:chgData name="Virginia Early" userId="S::vearly@cde.ca.gov::42929ea7-4389-4ffc-bd0b-f8133d7ef99f" providerId="AD" clId="Web-{38C4F970-31DC-40A4-96FE-43C1A9543E79}" dt="2020-09-18T00:05:15.480" v="369"/>
        <pc:sldMkLst>
          <pc:docMk/>
          <pc:sldMk cId="1839443061" sldId="289"/>
        </pc:sldMkLst>
        <pc:spChg chg="mod">
          <ac:chgData name="Virginia Early" userId="S::vearly@cde.ca.gov::42929ea7-4389-4ffc-bd0b-f8133d7ef99f" providerId="AD" clId="Web-{38C4F970-31DC-40A4-96FE-43C1A9543E79}" dt="2020-09-17T23:49:09.313" v="96" actId="20577"/>
          <ac:spMkLst>
            <pc:docMk/>
            <pc:sldMk cId="1839443061" sldId="289"/>
            <ac:spMk id="3" creationId="{787274C3-6E54-4290-AC67-F4CC147369DB}"/>
          </ac:spMkLst>
        </pc:spChg>
      </pc:sldChg>
      <pc:sldChg chg="modSp">
        <pc:chgData name="Virginia Early" userId="S::vearly@cde.ca.gov::42929ea7-4389-4ffc-bd0b-f8133d7ef99f" providerId="AD" clId="Web-{38C4F970-31DC-40A4-96FE-43C1A9543E79}" dt="2020-09-18T00:13:01.915" v="558" actId="1076"/>
        <pc:sldMkLst>
          <pc:docMk/>
          <pc:sldMk cId="2914831237" sldId="293"/>
        </pc:sldMkLst>
        <pc:spChg chg="mod">
          <ac:chgData name="Virginia Early" userId="S::vearly@cde.ca.gov::42929ea7-4389-4ffc-bd0b-f8133d7ef99f" providerId="AD" clId="Web-{38C4F970-31DC-40A4-96FE-43C1A9543E79}" dt="2020-09-18T00:13:01.915" v="558" actId="1076"/>
          <ac:spMkLst>
            <pc:docMk/>
            <pc:sldMk cId="2914831237" sldId="293"/>
            <ac:spMk id="3" creationId="{528DD957-68F7-4DC9-8D9E-A554472AD5E2}"/>
          </ac:spMkLst>
        </pc:spChg>
      </pc:sldChg>
      <pc:sldChg chg="modSp">
        <pc:chgData name="Virginia Early" userId="S::vearly@cde.ca.gov::42929ea7-4389-4ffc-bd0b-f8133d7ef99f" providerId="AD" clId="Web-{38C4F970-31DC-40A4-96FE-43C1A9543E79}" dt="2020-09-18T00:12:48.899" v="556" actId="20577"/>
        <pc:sldMkLst>
          <pc:docMk/>
          <pc:sldMk cId="2267126658" sldId="296"/>
        </pc:sldMkLst>
        <pc:spChg chg="mod">
          <ac:chgData name="Virginia Early" userId="S::vearly@cde.ca.gov::42929ea7-4389-4ffc-bd0b-f8133d7ef99f" providerId="AD" clId="Web-{38C4F970-31DC-40A4-96FE-43C1A9543E79}" dt="2020-09-18T00:12:48.899" v="556" actId="20577"/>
          <ac:spMkLst>
            <pc:docMk/>
            <pc:sldMk cId="2267126658" sldId="296"/>
            <ac:spMk id="3" creationId="{2AFEFFE4-8AC2-463A-B2BC-B98011D5BE04}"/>
          </ac:spMkLst>
        </pc:spChg>
      </pc:sldChg>
      <pc:sldChg chg="modSp">
        <pc:chgData name="Virginia Early" userId="S::vearly@cde.ca.gov::42929ea7-4389-4ffc-bd0b-f8133d7ef99f" providerId="AD" clId="Web-{38C4F970-31DC-40A4-96FE-43C1A9543E79}" dt="2020-09-18T00:10:35.129" v="523" actId="20577"/>
        <pc:sldMkLst>
          <pc:docMk/>
          <pc:sldMk cId="1590240428" sldId="297"/>
        </pc:sldMkLst>
        <pc:spChg chg="mod">
          <ac:chgData name="Virginia Early" userId="S::vearly@cde.ca.gov::42929ea7-4389-4ffc-bd0b-f8133d7ef99f" providerId="AD" clId="Web-{38C4F970-31DC-40A4-96FE-43C1A9543E79}" dt="2020-09-18T00:10:35.129" v="523" actId="20577"/>
          <ac:spMkLst>
            <pc:docMk/>
            <pc:sldMk cId="1590240428" sldId="297"/>
            <ac:spMk id="3" creationId="{787274C3-6E54-4290-AC67-F4CC147369DB}"/>
          </ac:spMkLst>
        </pc:spChg>
      </pc:sldChg>
      <pc:sldChg chg="modSp">
        <pc:chgData name="Virginia Early" userId="S::vearly@cde.ca.gov::42929ea7-4389-4ffc-bd0b-f8133d7ef99f" providerId="AD" clId="Web-{38C4F970-31DC-40A4-96FE-43C1A9543E79}" dt="2020-09-18T00:12:33.976" v="551" actId="20577"/>
        <pc:sldMkLst>
          <pc:docMk/>
          <pc:sldMk cId="2685942743" sldId="303"/>
        </pc:sldMkLst>
        <pc:spChg chg="mod">
          <ac:chgData name="Virginia Early" userId="S::vearly@cde.ca.gov::42929ea7-4389-4ffc-bd0b-f8133d7ef99f" providerId="AD" clId="Web-{38C4F970-31DC-40A4-96FE-43C1A9543E79}" dt="2020-09-18T00:12:33.976" v="551" actId="20577"/>
          <ac:spMkLst>
            <pc:docMk/>
            <pc:sldMk cId="2685942743" sldId="303"/>
            <ac:spMk id="3" creationId="{838C524D-DBCC-414A-AD19-8838C880F1B0}"/>
          </ac:spMkLst>
        </pc:spChg>
      </pc:sldChg>
    </pc:docChg>
  </pc:docChgLst>
  <pc:docChgLst>
    <pc:chgData name="Rosanne Pitz" userId="S::rpitz@cde.ca.gov::88625356-a6a5-4632-a3bf-7d29c8f84f38" providerId="AD" clId="Web-{3EE691C9-0D4F-43FE-9D35-4AE44D81B520}"/>
    <pc:docChg chg="modSld">
      <pc:chgData name="Rosanne Pitz" userId="S::rpitz@cde.ca.gov::88625356-a6a5-4632-a3bf-7d29c8f84f38" providerId="AD" clId="Web-{3EE691C9-0D4F-43FE-9D35-4AE44D81B520}" dt="2020-09-22T22:38:57.992" v="484" actId="20577"/>
      <pc:docMkLst>
        <pc:docMk/>
      </pc:docMkLst>
      <pc:sldChg chg="modSp">
        <pc:chgData name="Rosanne Pitz" userId="S::rpitz@cde.ca.gov::88625356-a6a5-4632-a3bf-7d29c8f84f38" providerId="AD" clId="Web-{3EE691C9-0D4F-43FE-9D35-4AE44D81B520}" dt="2020-09-22T22:38:57.945" v="482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3EE691C9-0D4F-43FE-9D35-4AE44D81B520}" dt="2020-09-22T22:38:57.945" v="482" actId="20577"/>
          <ac:spMkLst>
            <pc:docMk/>
            <pc:sldMk cId="2914831237" sldId="293"/>
            <ac:spMk id="7" creationId="{DC906241-6A13-496C-95A3-4A8AB4CFAF9B}"/>
          </ac:spMkLst>
        </pc:spChg>
      </pc:sldChg>
    </pc:docChg>
  </pc:docChgLst>
  <pc:docChgLst>
    <pc:chgData name="Andrea Johnson" userId="S::anjohnson@cde.ca.gov::659d56c1-3249-4a22-853a-47134214c142" providerId="AD" clId="Web-{8A33C706-4D02-4791-82AA-66F4D95E537E}"/>
    <pc:docChg chg="addSld delSld modSld sldOrd">
      <pc:chgData name="Andrea Johnson" userId="S::anjohnson@cde.ca.gov::659d56c1-3249-4a22-853a-47134214c142" providerId="AD" clId="Web-{8A33C706-4D02-4791-82AA-66F4D95E537E}" dt="2020-09-18T03:15:32.426" v="2523" actId="20577"/>
      <pc:docMkLst>
        <pc:docMk/>
      </pc:docMkLst>
      <pc:sldChg chg="modSp ord modNotes">
        <pc:chgData name="Andrea Johnson" userId="S::anjohnson@cde.ca.gov::659d56c1-3249-4a22-853a-47134214c142" providerId="AD" clId="Web-{8A33C706-4D02-4791-82AA-66F4D95E537E}" dt="2020-09-18T03:00:04.903" v="1387"/>
        <pc:sldMkLst>
          <pc:docMk/>
          <pc:sldMk cId="2722538265" sldId="294"/>
        </pc:sldMkLst>
        <pc:spChg chg="mod">
          <ac:chgData name="Andrea Johnson" userId="S::anjohnson@cde.ca.gov::659d56c1-3249-4a22-853a-47134214c142" providerId="AD" clId="Web-{8A33C706-4D02-4791-82AA-66F4D95E537E}" dt="2020-09-18T02:57:48.680" v="1341" actId="20577"/>
          <ac:spMkLst>
            <pc:docMk/>
            <pc:sldMk cId="2722538265" sldId="294"/>
            <ac:spMk id="2" creationId="{079225C9-1E16-4830-94E8-DDA4165BB51F}"/>
          </ac:spMkLst>
        </pc:spChg>
      </pc:sldChg>
      <pc:sldChg chg="modSp modNotes">
        <pc:chgData name="Andrea Johnson" userId="S::anjohnson@cde.ca.gov::659d56c1-3249-4a22-853a-47134214c142" providerId="AD" clId="Web-{8A33C706-4D02-4791-82AA-66F4D95E537E}" dt="2020-09-18T03:15:32.426" v="2522" actId="20577"/>
        <pc:sldMkLst>
          <pc:docMk/>
          <pc:sldMk cId="2267126658" sldId="296"/>
        </pc:sldMkLst>
        <pc:spChg chg="mod">
          <ac:chgData name="Andrea Johnson" userId="S::anjohnson@cde.ca.gov::659d56c1-3249-4a22-853a-47134214c142" providerId="AD" clId="Web-{8A33C706-4D02-4791-82AA-66F4D95E537E}" dt="2020-09-18T03:15:32.426" v="2522" actId="20577"/>
          <ac:spMkLst>
            <pc:docMk/>
            <pc:sldMk cId="2267126658" sldId="296"/>
            <ac:spMk id="3" creationId="{2AFEFFE4-8AC2-463A-B2BC-B98011D5BE04}"/>
          </ac:spMkLst>
        </pc:spChg>
      </pc:sldChg>
      <pc:sldChg chg="modSp del modNotes">
        <pc:chgData name="Andrea Johnson" userId="S::anjohnson@cde.ca.gov::659d56c1-3249-4a22-853a-47134214c142" providerId="AD" clId="Web-{8A33C706-4D02-4791-82AA-66F4D95E537E}" dt="2020-09-18T02:57:06.945" v="1325"/>
        <pc:sldMkLst>
          <pc:docMk/>
          <pc:sldMk cId="1590240428" sldId="297"/>
        </pc:sldMkLst>
        <pc:spChg chg="mod">
          <ac:chgData name="Andrea Johnson" userId="S::anjohnson@cde.ca.gov::659d56c1-3249-4a22-853a-47134214c142" providerId="AD" clId="Web-{8A33C706-4D02-4791-82AA-66F4D95E537E}" dt="2020-09-18T02:31:14.454" v="2" actId="20577"/>
          <ac:spMkLst>
            <pc:docMk/>
            <pc:sldMk cId="1590240428" sldId="297"/>
            <ac:spMk id="3" creationId="{787274C3-6E54-4290-AC67-F4CC147369DB}"/>
          </ac:spMkLst>
        </pc:spChg>
      </pc:sldChg>
      <pc:sldChg chg="modNotes">
        <pc:chgData name="Andrea Johnson" userId="S::anjohnson@cde.ca.gov::659d56c1-3249-4a22-853a-47134214c142" providerId="AD" clId="Web-{8A33C706-4D02-4791-82AA-66F4D95E537E}" dt="2020-09-18T02:58:34.572" v="1355"/>
        <pc:sldMkLst>
          <pc:docMk/>
          <pc:sldMk cId="2595564220" sldId="298"/>
        </pc:sldMkLst>
      </pc:sldChg>
      <pc:sldChg chg="modSp add del replId modNotes">
        <pc:chgData name="Andrea Johnson" userId="S::anjohnson@cde.ca.gov::659d56c1-3249-4a22-853a-47134214c142" providerId="AD" clId="Web-{8A33C706-4D02-4791-82AA-66F4D95E537E}" dt="2020-09-18T02:49:11.871" v="990"/>
        <pc:sldMkLst>
          <pc:docMk/>
          <pc:sldMk cId="681408940" sldId="305"/>
        </pc:sldMkLst>
        <pc:spChg chg="mod">
          <ac:chgData name="Andrea Johnson" userId="S::anjohnson@cde.ca.gov::659d56c1-3249-4a22-853a-47134214c142" providerId="AD" clId="Web-{8A33C706-4D02-4791-82AA-66F4D95E537E}" dt="2020-09-18T02:42:43.893" v="581" actId="20577"/>
          <ac:spMkLst>
            <pc:docMk/>
            <pc:sldMk cId="681408940" sldId="305"/>
            <ac:spMk id="2" creationId="{079225C9-1E16-4830-94E8-DDA4165BB51F}"/>
          </ac:spMkLst>
        </pc:spChg>
        <pc:spChg chg="mod">
          <ac:chgData name="Andrea Johnson" userId="S::anjohnson@cde.ca.gov::659d56c1-3249-4a22-853a-47134214c142" providerId="AD" clId="Web-{8A33C706-4D02-4791-82AA-66F4D95E537E}" dt="2020-09-18T02:46:22.554" v="745" actId="20577"/>
          <ac:spMkLst>
            <pc:docMk/>
            <pc:sldMk cId="681408940" sldId="305"/>
            <ac:spMk id="3" creationId="{00ADB1C8-707C-4D49-A486-FA7017AD14DF}"/>
          </ac:spMkLst>
        </pc:spChg>
      </pc:sldChg>
    </pc:docChg>
  </pc:docChgLst>
  <pc:docChgLst>
    <pc:chgData name="Barbara Lindsay" userId="S::blindsay@cde.ca.gov::f58b8608-a674-4040-9f2a-f7fe56db570d" providerId="AD" clId="Web-{D282A9D5-ECA5-4FFC-B326-7B57F5E02425}"/>
    <pc:docChg chg="modSld">
      <pc:chgData name="Barbara Lindsay" userId="S::blindsay@cde.ca.gov::f58b8608-a674-4040-9f2a-f7fe56db570d" providerId="AD" clId="Web-{D282A9D5-ECA5-4FFC-B326-7B57F5E02425}" dt="2020-09-24T21:37:58.587" v="21"/>
      <pc:docMkLst>
        <pc:docMk/>
      </pc:docMkLst>
      <pc:sldChg chg="modNotes">
        <pc:chgData name="Barbara Lindsay" userId="S::blindsay@cde.ca.gov::f58b8608-a674-4040-9f2a-f7fe56db570d" providerId="AD" clId="Web-{D282A9D5-ECA5-4FFC-B326-7B57F5E02425}" dt="2020-09-24T21:37:58.587" v="21"/>
        <pc:sldMkLst>
          <pc:docMk/>
          <pc:sldMk cId="3465662035" sldId="257"/>
        </pc:sldMkLst>
      </pc:sldChg>
    </pc:docChg>
  </pc:docChgLst>
  <pc:docChgLst>
    <pc:chgData name="Mai Xiong" userId="S::mxiong@cde.ca.gov::e9953e61-0963-4231-9c4b-20f4af026609" providerId="AD" clId="Web-{91844020-DB72-471F-8C23-9901973AAA71}"/>
    <pc:docChg chg="delSld modSld">
      <pc:chgData name="Mai Xiong" userId="S::mxiong@cde.ca.gov::e9953e61-0963-4231-9c4b-20f4af026609" providerId="AD" clId="Web-{91844020-DB72-471F-8C23-9901973AAA71}" dt="2020-09-25T16:09:05.476" v="654" actId="20577"/>
      <pc:docMkLst>
        <pc:docMk/>
      </pc:docMkLst>
      <pc:sldChg chg="modSp">
        <pc:chgData name="Mai Xiong" userId="S::mxiong@cde.ca.gov::e9953e61-0963-4231-9c4b-20f4af026609" providerId="AD" clId="Web-{91844020-DB72-471F-8C23-9901973AAA71}" dt="2020-09-25T16:09:05.476" v="654" actId="20577"/>
        <pc:sldMkLst>
          <pc:docMk/>
          <pc:sldMk cId="170769648" sldId="264"/>
        </pc:sldMkLst>
        <pc:spChg chg="mod">
          <ac:chgData name="Mai Xiong" userId="S::mxiong@cde.ca.gov::e9953e61-0963-4231-9c4b-20f4af026609" providerId="AD" clId="Web-{91844020-DB72-471F-8C23-9901973AAA71}" dt="2020-09-25T16:09:05.476" v="654" actId="20577"/>
          <ac:spMkLst>
            <pc:docMk/>
            <pc:sldMk cId="170769648" sldId="264"/>
            <ac:spMk id="3" creationId="{0CE9FDF7-D849-46D6-A060-473F9A2E249D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8:10.817" v="636" actId="20577"/>
        <pc:sldMkLst>
          <pc:docMk/>
          <pc:sldMk cId="2316967745" sldId="269"/>
        </pc:sldMkLst>
        <pc:spChg chg="mod">
          <ac:chgData name="Mai Xiong" userId="S::mxiong@cde.ca.gov::e9953e61-0963-4231-9c4b-20f4af026609" providerId="AD" clId="Web-{91844020-DB72-471F-8C23-9901973AAA71}" dt="2020-09-25T16:08:10.817" v="636" actId="20577"/>
          <ac:spMkLst>
            <pc:docMk/>
            <pc:sldMk cId="2316967745" sldId="269"/>
            <ac:spMk id="3" creationId="{4C1BAFC1-8BE9-4377-8016-60D037472562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3:23.880" v="439" actId="20577"/>
        <pc:sldMkLst>
          <pc:docMk/>
          <pc:sldMk cId="2914831237" sldId="293"/>
        </pc:sldMkLst>
        <pc:spChg chg="mod">
          <ac:chgData name="Mai Xiong" userId="S::mxiong@cde.ca.gov::e9953e61-0963-4231-9c4b-20f4af026609" providerId="AD" clId="Web-{91844020-DB72-471F-8C23-9901973AAA71}" dt="2020-09-25T16:03:23.880" v="439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del">
        <pc:chgData name="Mai Xiong" userId="S::mxiong@cde.ca.gov::e9953e61-0963-4231-9c4b-20f4af026609" providerId="AD" clId="Web-{91844020-DB72-471F-8C23-9901973AAA71}" dt="2020-09-25T15:54:36.196" v="0"/>
        <pc:sldMkLst>
          <pc:docMk/>
          <pc:sldMk cId="3184784236" sldId="305"/>
        </pc:sldMkLst>
      </pc:sldChg>
      <pc:sldChg chg="modSp">
        <pc:chgData name="Mai Xiong" userId="S::mxiong@cde.ca.gov::e9953e61-0963-4231-9c4b-20f4af026609" providerId="AD" clId="Web-{91844020-DB72-471F-8C23-9901973AAA71}" dt="2020-09-25T16:04:52.275" v="528" actId="20577"/>
        <pc:sldMkLst>
          <pc:docMk/>
          <pc:sldMk cId="1879132737" sldId="309"/>
        </pc:sldMkLst>
        <pc:spChg chg="mod">
          <ac:chgData name="Mai Xiong" userId="S::mxiong@cde.ca.gov::e9953e61-0963-4231-9c4b-20f4af026609" providerId="AD" clId="Web-{91844020-DB72-471F-8C23-9901973AAA71}" dt="2020-09-25T16:04:52.275" v="528" actId="20577"/>
          <ac:spMkLst>
            <pc:docMk/>
            <pc:sldMk cId="1879132737" sldId="309"/>
            <ac:spMk id="3" creationId="{D1723D74-6339-466C-90DF-EE47050E0B23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7:33.721" v="610" actId="20577"/>
        <pc:sldMkLst>
          <pc:docMk/>
          <pc:sldMk cId="2792646521" sldId="311"/>
        </pc:sldMkLst>
        <pc:spChg chg="mod">
          <ac:chgData name="Mai Xiong" userId="S::mxiong@cde.ca.gov::e9953e61-0963-4231-9c4b-20f4af026609" providerId="AD" clId="Web-{91844020-DB72-471F-8C23-9901973AAA71}" dt="2020-09-25T16:07:33.721" v="610" actId="20577"/>
          <ac:spMkLst>
            <pc:docMk/>
            <pc:sldMk cId="2792646521" sldId="311"/>
            <ac:spMk id="3" creationId="{28D3F2EB-E9C6-4061-9D02-0EE3339FB8B5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3:53.569" v="457" actId="20577"/>
        <pc:sldMkLst>
          <pc:docMk/>
          <pc:sldMk cId="2860948637" sldId="314"/>
        </pc:sldMkLst>
        <pc:spChg chg="mod">
          <ac:chgData name="Mai Xiong" userId="S::mxiong@cde.ca.gov::e9953e61-0963-4231-9c4b-20f4af026609" providerId="AD" clId="Web-{91844020-DB72-471F-8C23-9901973AAA71}" dt="2020-09-25T16:03:53.569" v="457" actId="20577"/>
          <ac:spMkLst>
            <pc:docMk/>
            <pc:sldMk cId="2860948637" sldId="314"/>
            <ac:spMk id="10" creationId="{176B7EE1-C1BF-4994-BF96-A9F415A015F7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4:05.913" v="466" actId="20577"/>
        <pc:sldMkLst>
          <pc:docMk/>
          <pc:sldMk cId="1989698772" sldId="315"/>
        </pc:sldMkLst>
        <pc:spChg chg="mod">
          <ac:chgData name="Mai Xiong" userId="S::mxiong@cde.ca.gov::e9953e61-0963-4231-9c4b-20f4af026609" providerId="AD" clId="Web-{91844020-DB72-471F-8C23-9901973AAA71}" dt="2020-09-25T16:04:05.913" v="466" actId="20577"/>
          <ac:spMkLst>
            <pc:docMk/>
            <pc:sldMk cId="1989698772" sldId="315"/>
            <ac:spMk id="3" creationId="{1B11AE95-BCBC-42D9-9E64-86DE388B42FD}"/>
          </ac:spMkLst>
        </pc:spChg>
      </pc:sldChg>
      <pc:sldChg chg="modSp">
        <pc:chgData name="Mai Xiong" userId="S::mxiong@cde.ca.gov::e9953e61-0963-4231-9c4b-20f4af026609" providerId="AD" clId="Web-{91844020-DB72-471F-8C23-9901973AAA71}" dt="2020-09-25T16:04:17.414" v="483" actId="20577"/>
        <pc:sldMkLst>
          <pc:docMk/>
          <pc:sldMk cId="1533558844" sldId="316"/>
        </pc:sldMkLst>
        <pc:spChg chg="mod">
          <ac:chgData name="Mai Xiong" userId="S::mxiong@cde.ca.gov::e9953e61-0963-4231-9c4b-20f4af026609" providerId="AD" clId="Web-{91844020-DB72-471F-8C23-9901973AAA71}" dt="2020-09-25T16:04:17.414" v="483" actId="20577"/>
          <ac:spMkLst>
            <pc:docMk/>
            <pc:sldMk cId="1533558844" sldId="316"/>
            <ac:spMk id="3" creationId="{AD5D6CFD-1163-4113-98D4-3396133E2957}"/>
          </ac:spMkLst>
        </pc:spChg>
      </pc:sldChg>
    </pc:docChg>
  </pc:docChgLst>
  <pc:docChgLst>
    <pc:chgData name="Rosanne Pitz" userId="S::rpitz@cde.ca.gov::88625356-a6a5-4632-a3bf-7d29c8f84f38" providerId="AD" clId="Web-{A370D705-ED8D-4956-BBDF-8FF0CADD572B}"/>
    <pc:docChg chg="addSld delSld modSld">
      <pc:chgData name="Rosanne Pitz" userId="S::rpitz@cde.ca.gov::88625356-a6a5-4632-a3bf-7d29c8f84f38" providerId="AD" clId="Web-{A370D705-ED8D-4956-BBDF-8FF0CADD572B}" dt="2020-09-16T18:47:15.957" v="183"/>
      <pc:docMkLst>
        <pc:docMk/>
      </pc:docMkLst>
      <pc:sldChg chg="del">
        <pc:chgData name="Rosanne Pitz" userId="S::rpitz@cde.ca.gov::88625356-a6a5-4632-a3bf-7d29c8f84f38" providerId="AD" clId="Web-{A370D705-ED8D-4956-BBDF-8FF0CADD572B}" dt="2020-09-16T18:31:39.042" v="0"/>
        <pc:sldMkLst>
          <pc:docMk/>
          <pc:sldMk cId="4265621840" sldId="287"/>
        </pc:sldMkLst>
      </pc:sldChg>
      <pc:sldChg chg="modSp">
        <pc:chgData name="Rosanne Pitz" userId="S::rpitz@cde.ca.gov::88625356-a6a5-4632-a3bf-7d29c8f84f38" providerId="AD" clId="Web-{A370D705-ED8D-4956-BBDF-8FF0CADD572B}" dt="2020-09-16T18:47:13.301" v="181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A370D705-ED8D-4956-BBDF-8FF0CADD572B}" dt="2020-09-16T18:33:11.720" v="5" actId="20577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Rosanne Pitz" userId="S::rpitz@cde.ca.gov::88625356-a6a5-4632-a3bf-7d29c8f84f38" providerId="AD" clId="Web-{A370D705-ED8D-4956-BBDF-8FF0CADD572B}" dt="2020-09-16T18:47:13.301" v="181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new">
        <pc:chgData name="Rosanne Pitz" userId="S::rpitz@cde.ca.gov::88625356-a6a5-4632-a3bf-7d29c8f84f38" providerId="AD" clId="Web-{A370D705-ED8D-4956-BBDF-8FF0CADD572B}" dt="2020-09-16T18:47:15.957" v="183"/>
        <pc:sldMkLst>
          <pc:docMk/>
          <pc:sldMk cId="3148210393" sldId="299"/>
        </pc:sldMkLst>
      </pc:sldChg>
    </pc:docChg>
  </pc:docChgLst>
  <pc:docChgLst>
    <pc:chgData name="Alana Andrade" userId="S::aandrade@cde.ca.gov::d336b2b8-3478-4328-8ca2-dbdae80dba75" providerId="AD" clId="Web-{D582B984-6C7C-42B0-8ACC-AECDE6B66BB2}"/>
    <pc:docChg chg="modSld">
      <pc:chgData name="Alana Andrade" userId="S::aandrade@cde.ca.gov::d336b2b8-3478-4328-8ca2-dbdae80dba75" providerId="AD" clId="Web-{D582B984-6C7C-42B0-8ACC-AECDE6B66BB2}" dt="2020-09-18T14:29:29.083" v="47"/>
      <pc:docMkLst>
        <pc:docMk/>
      </pc:docMkLst>
      <pc:sldChg chg="delSp modSp">
        <pc:chgData name="Alana Andrade" userId="S::aandrade@cde.ca.gov::d336b2b8-3478-4328-8ca2-dbdae80dba75" providerId="AD" clId="Web-{D582B984-6C7C-42B0-8ACC-AECDE6B66BB2}" dt="2020-09-18T14:29:29.083" v="47"/>
        <pc:sldMkLst>
          <pc:docMk/>
          <pc:sldMk cId="4076758381" sldId="256"/>
        </pc:sldMkLst>
        <pc:spChg chg="del mod">
          <ac:chgData name="Alana Andrade" userId="S::aandrade@cde.ca.gov::d336b2b8-3478-4328-8ca2-dbdae80dba75" providerId="AD" clId="Web-{D582B984-6C7C-42B0-8ACC-AECDE6B66BB2}" dt="2020-09-18T14:29:29.083" v="47"/>
          <ac:spMkLst>
            <pc:docMk/>
            <pc:sldMk cId="4076758381" sldId="256"/>
            <ac:spMk id="3" creationId="{5C6E182C-C470-4E66-A908-B8C6E2FC52CB}"/>
          </ac:spMkLst>
        </pc:spChg>
      </pc:sldChg>
      <pc:sldChg chg="modSp">
        <pc:chgData name="Alana Andrade" userId="S::aandrade@cde.ca.gov::d336b2b8-3478-4328-8ca2-dbdae80dba75" providerId="AD" clId="Web-{D582B984-6C7C-42B0-8ACC-AECDE6B66BB2}" dt="2020-09-18T14:29:12.176" v="43" actId="20577"/>
        <pc:sldMkLst>
          <pc:docMk/>
          <pc:sldMk cId="3265318397" sldId="282"/>
        </pc:sldMkLst>
        <pc:spChg chg="mod">
          <ac:chgData name="Alana Andrade" userId="S::aandrade@cde.ca.gov::d336b2b8-3478-4328-8ca2-dbdae80dba75" providerId="AD" clId="Web-{D582B984-6C7C-42B0-8ACC-AECDE6B66BB2}" dt="2020-09-18T14:29:12.176" v="43" actId="20577"/>
          <ac:spMkLst>
            <pc:docMk/>
            <pc:sldMk cId="3265318397" sldId="282"/>
            <ac:spMk id="2" creationId="{0B078164-FF05-4824-A33D-D64C9249BE3B}"/>
          </ac:spMkLst>
        </pc:spChg>
      </pc:sldChg>
    </pc:docChg>
  </pc:docChgLst>
  <pc:docChgLst>
    <pc:chgData name="Crystal Devlin" userId="S::cdevlin@cde.ca.gov::45766686-1411-4f66-8b4e-ae85f8cf4551" providerId="AD" clId="Web-{1EFEC9DB-8892-4D10-8150-92612249EF9C}"/>
    <pc:docChg chg="delSld modSld">
      <pc:chgData name="Crystal Devlin" userId="S::cdevlin@cde.ca.gov::45766686-1411-4f66-8b4e-ae85f8cf4551" providerId="AD" clId="Web-{1EFEC9DB-8892-4D10-8150-92612249EF9C}" dt="2020-09-15T19:36:01.881" v="1160"/>
      <pc:docMkLst>
        <pc:docMk/>
      </pc:docMkLst>
      <pc:sldChg chg="del">
        <pc:chgData name="Crystal Devlin" userId="S::cdevlin@cde.ca.gov::45766686-1411-4f66-8b4e-ae85f8cf4551" providerId="AD" clId="Web-{1EFEC9DB-8892-4D10-8150-92612249EF9C}" dt="2020-09-15T19:14:12.607" v="0"/>
        <pc:sldMkLst>
          <pc:docMk/>
          <pc:sldMk cId="280233475" sldId="291"/>
        </pc:sldMkLst>
      </pc:sldChg>
      <pc:sldChg chg="modSp modNotes">
        <pc:chgData name="Crystal Devlin" userId="S::cdevlin@cde.ca.gov::45766686-1411-4f66-8b4e-ae85f8cf4551" providerId="AD" clId="Web-{1EFEC9DB-8892-4D10-8150-92612249EF9C}" dt="2020-09-15T19:36:01.881" v="1160"/>
        <pc:sldMkLst>
          <pc:docMk/>
          <pc:sldMk cId="2033618680" sldId="292"/>
        </pc:sldMkLst>
        <pc:spChg chg="mod">
          <ac:chgData name="Crystal Devlin" userId="S::cdevlin@cde.ca.gov::45766686-1411-4f66-8b4e-ae85f8cf4551" providerId="AD" clId="Web-{1EFEC9DB-8892-4D10-8150-92612249EF9C}" dt="2020-09-15T19:18:20.249" v="211" actId="20577"/>
          <ac:spMkLst>
            <pc:docMk/>
            <pc:sldMk cId="2033618680" sldId="292"/>
            <ac:spMk id="2" creationId="{360D907F-64C5-4680-99BA-5E816DFE17E6}"/>
          </ac:spMkLst>
        </pc:spChg>
        <pc:spChg chg="mod">
          <ac:chgData name="Crystal Devlin" userId="S::cdevlin@cde.ca.gov::45766686-1411-4f66-8b4e-ae85f8cf4551" providerId="AD" clId="Web-{1EFEC9DB-8892-4D10-8150-92612249EF9C}" dt="2020-09-15T19:18:46.563" v="235" actId="20577"/>
          <ac:spMkLst>
            <pc:docMk/>
            <pc:sldMk cId="2033618680" sldId="292"/>
            <ac:spMk id="3" creationId="{838C524D-DBCC-414A-AD19-8838C880F1B0}"/>
          </ac:spMkLst>
        </pc:spChg>
      </pc:sldChg>
    </pc:docChg>
  </pc:docChgLst>
  <pc:docChgLst>
    <pc:chgData name="Barbara Lindsay" userId="S::blindsay@cde.ca.gov::f58b8608-a674-4040-9f2a-f7fe56db570d" providerId="AD" clId="Web-{8D8EE1BE-9D36-435A-BD8C-94476C2C1876}"/>
    <pc:docChg chg="modSld">
      <pc:chgData name="Barbara Lindsay" userId="S::blindsay@cde.ca.gov::f58b8608-a674-4040-9f2a-f7fe56db570d" providerId="AD" clId="Web-{8D8EE1BE-9D36-435A-BD8C-94476C2C1876}" dt="2020-09-25T03:33:00.793" v="34" actId="20577"/>
      <pc:docMkLst>
        <pc:docMk/>
      </pc:docMkLst>
      <pc:sldChg chg="modSp">
        <pc:chgData name="Barbara Lindsay" userId="S::blindsay@cde.ca.gov::f58b8608-a674-4040-9f2a-f7fe56db570d" providerId="AD" clId="Web-{8D8EE1BE-9D36-435A-BD8C-94476C2C1876}" dt="2020-09-25T03:32:53.449" v="29" actId="20577"/>
        <pc:sldMkLst>
          <pc:docMk/>
          <pc:sldMk cId="1879132737" sldId="309"/>
        </pc:sldMkLst>
        <pc:spChg chg="mod">
          <ac:chgData name="Barbara Lindsay" userId="S::blindsay@cde.ca.gov::f58b8608-a674-4040-9f2a-f7fe56db570d" providerId="AD" clId="Web-{8D8EE1BE-9D36-435A-BD8C-94476C2C1876}" dt="2020-09-25T03:32:53.449" v="29" actId="20577"/>
          <ac:spMkLst>
            <pc:docMk/>
            <pc:sldMk cId="1879132737" sldId="309"/>
            <ac:spMk id="3" creationId="{D1723D74-6339-466C-90DF-EE47050E0B23}"/>
          </ac:spMkLst>
        </pc:spChg>
      </pc:sldChg>
      <pc:sldChg chg="modSp">
        <pc:chgData name="Barbara Lindsay" userId="S::blindsay@cde.ca.gov::f58b8608-a674-4040-9f2a-f7fe56db570d" providerId="AD" clId="Web-{8D8EE1BE-9D36-435A-BD8C-94476C2C1876}" dt="2020-09-25T03:33:00.793" v="33" actId="20577"/>
        <pc:sldMkLst>
          <pc:docMk/>
          <pc:sldMk cId="2792646521" sldId="311"/>
        </pc:sldMkLst>
        <pc:spChg chg="mod">
          <ac:chgData name="Barbara Lindsay" userId="S::blindsay@cde.ca.gov::f58b8608-a674-4040-9f2a-f7fe56db570d" providerId="AD" clId="Web-{8D8EE1BE-9D36-435A-BD8C-94476C2C1876}" dt="2020-09-25T03:33:00.793" v="33" actId="20577"/>
          <ac:spMkLst>
            <pc:docMk/>
            <pc:sldMk cId="2792646521" sldId="311"/>
            <ac:spMk id="3" creationId="{28D3F2EB-E9C6-4061-9D02-0EE3339FB8B5}"/>
          </ac:spMkLst>
        </pc:spChg>
      </pc:sldChg>
    </pc:docChg>
  </pc:docChgLst>
  <pc:docChgLst>
    <pc:chgData name="Barbara Lindsay" userId="S::blindsay@cde.ca.gov::f58b8608-a674-4040-9f2a-f7fe56db570d" providerId="AD" clId="Web-{22B21637-AE26-42F4-AEA6-7A6787BB57C4}"/>
    <pc:docChg chg="modSld">
      <pc:chgData name="Barbara Lindsay" userId="S::blindsay@cde.ca.gov::f58b8608-a674-4040-9f2a-f7fe56db570d" providerId="AD" clId="Web-{22B21637-AE26-42F4-AEA6-7A6787BB57C4}" dt="2020-09-23T00:02:30.134" v="383"/>
      <pc:docMkLst>
        <pc:docMk/>
      </pc:docMkLst>
      <pc:sldChg chg="modNotes">
        <pc:chgData name="Barbara Lindsay" userId="S::blindsay@cde.ca.gov::f58b8608-a674-4040-9f2a-f7fe56db570d" providerId="AD" clId="Web-{22B21637-AE26-42F4-AEA6-7A6787BB57C4}" dt="2020-09-23T00:02:30.134" v="383"/>
        <pc:sldMkLst>
          <pc:docMk/>
          <pc:sldMk cId="3184784236" sldId="305"/>
        </pc:sldMkLst>
      </pc:sldChg>
    </pc:docChg>
  </pc:docChgLst>
  <pc:docChgLst>
    <pc:chgData name="Rosanne Pitz" userId="S::rpitz@cde.ca.gov::88625356-a6a5-4632-a3bf-7d29c8f84f38" providerId="AD" clId="Web-{9F135CF8-3CAA-428B-A3EF-6901E7280348}"/>
    <pc:docChg chg="modSld">
      <pc:chgData name="Rosanne Pitz" userId="S::rpitz@cde.ca.gov::88625356-a6a5-4632-a3bf-7d29c8f84f38" providerId="AD" clId="Web-{9F135CF8-3CAA-428B-A3EF-6901E7280348}" dt="2020-09-18T03:01:54.938" v="15"/>
      <pc:docMkLst>
        <pc:docMk/>
      </pc:docMkLst>
      <pc:sldChg chg="modNotes">
        <pc:chgData name="Rosanne Pitz" userId="S::rpitz@cde.ca.gov::88625356-a6a5-4632-a3bf-7d29c8f84f38" providerId="AD" clId="Web-{9F135CF8-3CAA-428B-A3EF-6901E7280348}" dt="2020-09-18T03:01:54.938" v="15"/>
        <pc:sldMkLst>
          <pc:docMk/>
          <pc:sldMk cId="600151935" sldId="304"/>
        </pc:sldMkLst>
      </pc:sldChg>
    </pc:docChg>
  </pc:docChgLst>
  <pc:docChgLst>
    <pc:chgData name="Barbara Lindsay" userId="S::blindsay@cde.ca.gov::f58b8608-a674-4040-9f2a-f7fe56db570d" providerId="AD" clId="Web-{CAA7315A-9509-4704-956C-CB8F40B78431}"/>
    <pc:docChg chg="addSld">
      <pc:chgData name="Barbara Lindsay" userId="S::blindsay@cde.ca.gov::f58b8608-a674-4040-9f2a-f7fe56db570d" providerId="AD" clId="Web-{CAA7315A-9509-4704-956C-CB8F40B78431}" dt="2020-09-17T20:27:42.006" v="0"/>
      <pc:docMkLst>
        <pc:docMk/>
      </pc:docMkLst>
      <pc:sldChg chg="add">
        <pc:chgData name="Barbara Lindsay" userId="S::blindsay@cde.ca.gov::f58b8608-a674-4040-9f2a-f7fe56db570d" providerId="AD" clId="Web-{CAA7315A-9509-4704-956C-CB8F40B78431}" dt="2020-09-17T20:27:42.006" v="0"/>
        <pc:sldMkLst>
          <pc:docMk/>
          <pc:sldMk cId="2685942743" sldId="303"/>
        </pc:sldMkLst>
      </pc:sldChg>
    </pc:docChg>
  </pc:docChgLst>
  <pc:docChgLst>
    <pc:chgData name="Alana Andrade" userId="S::aandrade@cde.ca.gov::d336b2b8-3478-4328-8ca2-dbdae80dba75" providerId="AD" clId="Web-{7B4D3535-6D37-4261-BCAC-DE2D520CBF02}"/>
    <pc:docChg chg="modSld">
      <pc:chgData name="Alana Andrade" userId="S::aandrade@cde.ca.gov::d336b2b8-3478-4328-8ca2-dbdae80dba75" providerId="AD" clId="Web-{7B4D3535-6D37-4261-BCAC-DE2D520CBF02}" dt="2020-09-21T22:18:53.971" v="229"/>
      <pc:docMkLst>
        <pc:docMk/>
      </pc:docMkLst>
      <pc:sldChg chg="modNotes">
        <pc:chgData name="Alana Andrade" userId="S::aandrade@cde.ca.gov::d336b2b8-3478-4328-8ca2-dbdae80dba75" providerId="AD" clId="Web-{7B4D3535-6D37-4261-BCAC-DE2D520CBF02}" dt="2020-09-21T22:18:53.971" v="229"/>
        <pc:sldMkLst>
          <pc:docMk/>
          <pc:sldMk cId="2744284865" sldId="304"/>
        </pc:sldMkLst>
      </pc:sldChg>
    </pc:docChg>
  </pc:docChgLst>
  <pc:docChgLst>
    <pc:chgData name="Rosanne Pitz" userId="S::rpitz@cde.ca.gov::88625356-a6a5-4632-a3bf-7d29c8f84f38" providerId="AD" clId="Web-{C1F9567A-D23C-47C1-87A8-B5DFA36D47A5}"/>
    <pc:docChg chg="modSld">
      <pc:chgData name="Rosanne Pitz" userId="S::rpitz@cde.ca.gov::88625356-a6a5-4632-a3bf-7d29c8f84f38" providerId="AD" clId="Web-{C1F9567A-D23C-47C1-87A8-B5DFA36D47A5}" dt="2020-09-17T04:19:49.337" v="53" actId="20577"/>
      <pc:docMkLst>
        <pc:docMk/>
      </pc:docMkLst>
      <pc:sldChg chg="modSp">
        <pc:chgData name="Rosanne Pitz" userId="S::rpitz@cde.ca.gov::88625356-a6a5-4632-a3bf-7d29c8f84f38" providerId="AD" clId="Web-{C1F9567A-D23C-47C1-87A8-B5DFA36D47A5}" dt="2020-09-17T04:19:49.337" v="52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C1F9567A-D23C-47C1-87A8-B5DFA36D47A5}" dt="2020-09-17T04:19:49.337" v="52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modSp">
        <pc:chgData name="Rosanne Pitz" userId="S::rpitz@cde.ca.gov::88625356-a6a5-4632-a3bf-7d29c8f84f38" providerId="AD" clId="Web-{C1F9567A-D23C-47C1-87A8-B5DFA36D47A5}" dt="2020-09-17T04:18:47.429" v="44" actId="20577"/>
        <pc:sldMkLst>
          <pc:docMk/>
          <pc:sldMk cId="1204317886" sldId="300"/>
        </pc:sldMkLst>
        <pc:spChg chg="mod">
          <ac:chgData name="Rosanne Pitz" userId="S::rpitz@cde.ca.gov::88625356-a6a5-4632-a3bf-7d29c8f84f38" providerId="AD" clId="Web-{C1F9567A-D23C-47C1-87A8-B5DFA36D47A5}" dt="2020-09-17T04:18:47.429" v="44" actId="20577"/>
          <ac:spMkLst>
            <pc:docMk/>
            <pc:sldMk cId="1204317886" sldId="300"/>
            <ac:spMk id="3" creationId="{BD3C283D-509F-44E3-AC16-D78F97AA1D2E}"/>
          </ac:spMkLst>
        </pc:spChg>
      </pc:sldChg>
    </pc:docChg>
  </pc:docChgLst>
  <pc:docChgLst>
    <pc:chgData name="Virginia Early" userId="S::vearly@cde.ca.gov::42929ea7-4389-4ffc-bd0b-f8133d7ef99f" providerId="AD" clId="Web-{D5B4E2F1-947A-403D-9B2C-20E6EE0AEE8D}"/>
    <pc:docChg chg="modSld">
      <pc:chgData name="Virginia Early" userId="S::vearly@cde.ca.gov::42929ea7-4389-4ffc-bd0b-f8133d7ef99f" providerId="AD" clId="Web-{D5B4E2F1-947A-403D-9B2C-20E6EE0AEE8D}" dt="2020-09-23T20:41:04.474" v="3" actId="20577"/>
      <pc:docMkLst>
        <pc:docMk/>
      </pc:docMkLst>
      <pc:sldChg chg="modSp">
        <pc:chgData name="Virginia Early" userId="S::vearly@cde.ca.gov::42929ea7-4389-4ffc-bd0b-f8133d7ef99f" providerId="AD" clId="Web-{D5B4E2F1-947A-403D-9B2C-20E6EE0AEE8D}" dt="2020-09-23T20:41:04.474" v="2" actId="20577"/>
        <pc:sldMkLst>
          <pc:docMk/>
          <pc:sldMk cId="4282257339" sldId="307"/>
        </pc:sldMkLst>
        <pc:spChg chg="mod">
          <ac:chgData name="Virginia Early" userId="S::vearly@cde.ca.gov::42929ea7-4389-4ffc-bd0b-f8133d7ef99f" providerId="AD" clId="Web-{D5B4E2F1-947A-403D-9B2C-20E6EE0AEE8D}" dt="2020-09-23T20:41:04.474" v="2" actId="20577"/>
          <ac:spMkLst>
            <pc:docMk/>
            <pc:sldMk cId="4282257339" sldId="307"/>
            <ac:spMk id="3" creationId="{C8A9CE75-0F1F-4E05-8ED5-6E49BF2B2220}"/>
          </ac:spMkLst>
        </pc:spChg>
      </pc:sldChg>
    </pc:docChg>
  </pc:docChgLst>
  <pc:docChgLst>
    <pc:chgData name="Mai Xiong" userId="S::mxiong@cde.ca.gov::e9953e61-0963-4231-9c4b-20f4af026609" providerId="AD" clId="Web-{2C7C895D-C03A-443A-AE2B-0825A8FD6BDD}"/>
    <pc:docChg chg="modSld">
      <pc:chgData name="Mai Xiong" userId="S::mxiong@cde.ca.gov::e9953e61-0963-4231-9c4b-20f4af026609" providerId="AD" clId="Web-{2C7C895D-C03A-443A-AE2B-0825A8FD6BDD}" dt="2020-09-17T20:13:25.105" v="99"/>
      <pc:docMkLst>
        <pc:docMk/>
      </pc:docMkLst>
      <pc:sldChg chg="modSp">
        <pc:chgData name="Mai Xiong" userId="S::mxiong@cde.ca.gov::e9953e61-0963-4231-9c4b-20f4af026609" providerId="AD" clId="Web-{2C7C895D-C03A-443A-AE2B-0825A8FD6BDD}" dt="2020-09-17T20:08:29.004" v="59" actId="1076"/>
        <pc:sldMkLst>
          <pc:docMk/>
          <pc:sldMk cId="3784984852" sldId="266"/>
        </pc:sldMkLst>
        <pc:spChg chg="mod">
          <ac:chgData name="Mai Xiong" userId="S::mxiong@cde.ca.gov::e9953e61-0963-4231-9c4b-20f4af026609" providerId="AD" clId="Web-{2C7C895D-C03A-443A-AE2B-0825A8FD6BDD}" dt="2020-09-17T20:08:29.004" v="59" actId="1076"/>
          <ac:spMkLst>
            <pc:docMk/>
            <pc:sldMk cId="3784984852" sldId="266"/>
            <ac:spMk id="3" creationId="{30F4C387-BF40-4EB8-8B8C-8604E843C5C2}"/>
          </ac:spMkLst>
        </pc:spChg>
        <pc:picChg chg="mod">
          <ac:chgData name="Mai Xiong" userId="S::mxiong@cde.ca.gov::e9953e61-0963-4231-9c4b-20f4af026609" providerId="AD" clId="Web-{2C7C895D-C03A-443A-AE2B-0825A8FD6BDD}" dt="2020-09-17T20:06:32.501" v="13"/>
          <ac:picMkLst>
            <pc:docMk/>
            <pc:sldMk cId="3784984852" sldId="266"/>
            <ac:picMk id="4" creationId="{9B67045C-F9CF-4989-A774-5B0107B028BC}"/>
          </ac:picMkLst>
        </pc:picChg>
      </pc:sldChg>
      <pc:sldChg chg="addSp delSp modSp">
        <pc:chgData name="Mai Xiong" userId="S::mxiong@cde.ca.gov::e9953e61-0963-4231-9c4b-20f4af026609" providerId="AD" clId="Web-{2C7C895D-C03A-443A-AE2B-0825A8FD6BDD}" dt="2020-09-17T20:13:25.105" v="99"/>
        <pc:sldMkLst>
          <pc:docMk/>
          <pc:sldMk cId="2759510883" sldId="268"/>
        </pc:sldMkLst>
        <pc:spChg chg="mod">
          <ac:chgData name="Mai Xiong" userId="S::mxiong@cde.ca.gov::e9953e61-0963-4231-9c4b-20f4af026609" providerId="AD" clId="Web-{2C7C895D-C03A-443A-AE2B-0825A8FD6BDD}" dt="2020-09-17T20:13:17.277" v="96" actId="1076"/>
          <ac:spMkLst>
            <pc:docMk/>
            <pc:sldMk cId="2759510883" sldId="268"/>
            <ac:spMk id="3" creationId="{5A6AF242-ED55-472F-889B-24E9BC39E7B8}"/>
          </ac:spMkLst>
        </pc:spChg>
        <pc:spChg chg="add del mod">
          <ac:chgData name="Mai Xiong" userId="S::mxiong@cde.ca.gov::e9953e61-0963-4231-9c4b-20f4af026609" providerId="AD" clId="Web-{2C7C895D-C03A-443A-AE2B-0825A8FD6BDD}" dt="2020-09-17T20:13:25.105" v="99"/>
          <ac:spMkLst>
            <pc:docMk/>
            <pc:sldMk cId="2759510883" sldId="268"/>
            <ac:spMk id="4" creationId="{6A054616-7ABB-4929-A4E0-D05FAA29609B}"/>
          </ac:spMkLst>
        </pc:spChg>
        <pc:picChg chg="mod modCrop">
          <ac:chgData name="Mai Xiong" userId="S::mxiong@cde.ca.gov::e9953e61-0963-4231-9c4b-20f4af026609" providerId="AD" clId="Web-{2C7C895D-C03A-443A-AE2B-0825A8FD6BDD}" dt="2020-09-17T20:11:52.243" v="74" actId="1076"/>
          <ac:picMkLst>
            <pc:docMk/>
            <pc:sldMk cId="2759510883" sldId="268"/>
            <ac:picMk id="1026" creationId="{08A01566-FC40-EE47-BCFB-BEEEA8897430}"/>
          </ac:picMkLst>
        </pc:picChg>
      </pc:sldChg>
    </pc:docChg>
  </pc:docChgLst>
  <pc:docChgLst>
    <pc:chgData name="Barbara Lindsay" userId="S::blindsay@cde.ca.gov::f58b8608-a674-4040-9f2a-f7fe56db570d" providerId="AD" clId="Web-{04997DA3-C6DC-4DE0-8417-F775EB85D4D4}"/>
    <pc:docChg chg="modSld">
      <pc:chgData name="Barbara Lindsay" userId="S::blindsay@cde.ca.gov::f58b8608-a674-4040-9f2a-f7fe56db570d" providerId="AD" clId="Web-{04997DA3-C6DC-4DE0-8417-F775EB85D4D4}" dt="2020-09-18T15:43:51.170" v="14"/>
      <pc:docMkLst>
        <pc:docMk/>
      </pc:docMkLst>
      <pc:sldChg chg="modNotes">
        <pc:chgData name="Barbara Lindsay" userId="S::blindsay@cde.ca.gov::f58b8608-a674-4040-9f2a-f7fe56db570d" providerId="AD" clId="Web-{04997DA3-C6DC-4DE0-8417-F775EB85D4D4}" dt="2020-09-18T15:42:27.196" v="11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04997DA3-C6DC-4DE0-8417-F775EB85D4D4}" dt="2020-09-18T15:43:51.170" v="14"/>
        <pc:sldMkLst>
          <pc:docMk/>
          <pc:sldMk cId="2595564220" sldId="298"/>
        </pc:sldMkLst>
      </pc:sldChg>
    </pc:docChg>
  </pc:docChgLst>
  <pc:docChgLst>
    <pc:chgData name="Barbara Lindsay" userId="S::blindsay@cde.ca.gov::f58b8608-a674-4040-9f2a-f7fe56db570d" providerId="AD" clId="Web-{1F905B5D-71B0-44FF-B5C9-77FABE1FC186}"/>
    <pc:docChg chg="modSld">
      <pc:chgData name="Barbara Lindsay" userId="S::blindsay@cde.ca.gov::f58b8608-a674-4040-9f2a-f7fe56db570d" providerId="AD" clId="Web-{1F905B5D-71B0-44FF-B5C9-77FABE1FC186}" dt="2020-09-25T16:05:43.745" v="80"/>
      <pc:docMkLst>
        <pc:docMk/>
      </pc:docMkLst>
      <pc:sldChg chg="modNotes">
        <pc:chgData name="Barbara Lindsay" userId="S::blindsay@cde.ca.gov::f58b8608-a674-4040-9f2a-f7fe56db570d" providerId="AD" clId="Web-{1F905B5D-71B0-44FF-B5C9-77FABE1FC186}" dt="2020-09-25T16:04:27.118" v="13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1F905B5D-71B0-44FF-B5C9-77FABE1FC186}" dt="2020-09-25T16:05:43.745" v="80"/>
        <pc:sldMkLst>
          <pc:docMk/>
          <pc:sldMk cId="4282257339" sldId="307"/>
        </pc:sldMkLst>
      </pc:sldChg>
    </pc:docChg>
  </pc:docChgLst>
  <pc:docChgLst>
    <pc:chgData name="Barbara Lindsay" userId="S::blindsay@cde.ca.gov::f58b8608-a674-4040-9f2a-f7fe56db570d" providerId="AD" clId="Web-{29CFD222-ABFE-4F0B-9B54-562BE44F2475}"/>
    <pc:docChg chg="modSld">
      <pc:chgData name="Barbara Lindsay" userId="S::blindsay@cde.ca.gov::f58b8608-a674-4040-9f2a-f7fe56db570d" providerId="AD" clId="Web-{29CFD222-ABFE-4F0B-9B54-562BE44F2475}" dt="2020-09-22T22:53:57.176" v="29"/>
      <pc:docMkLst>
        <pc:docMk/>
      </pc:docMkLst>
      <pc:sldChg chg="modSp">
        <pc:chgData name="Barbara Lindsay" userId="S::blindsay@cde.ca.gov::f58b8608-a674-4040-9f2a-f7fe56db570d" providerId="AD" clId="Web-{29CFD222-ABFE-4F0B-9B54-562BE44F2475}" dt="2020-09-22T22:51:12.401" v="2" actId="20577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29CFD222-ABFE-4F0B-9B54-562BE44F2475}" dt="2020-09-22T22:51:12.401" v="2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modNotes">
        <pc:chgData name="Barbara Lindsay" userId="S::blindsay@cde.ca.gov::f58b8608-a674-4040-9f2a-f7fe56db570d" providerId="AD" clId="Web-{29CFD222-ABFE-4F0B-9B54-562BE44F2475}" dt="2020-09-22T22:53:57.176" v="29"/>
        <pc:sldMkLst>
          <pc:docMk/>
          <pc:sldMk cId="3184784236" sldId="305"/>
        </pc:sldMkLst>
      </pc:sldChg>
    </pc:docChg>
  </pc:docChgLst>
  <pc:docChgLst>
    <pc:chgData name="Barbara Lindsay" userId="S::blindsay@cde.ca.gov::f58b8608-a674-4040-9f2a-f7fe56db570d" providerId="AD" clId="Web-{DAC7CF94-4AB6-4D0A-8774-9B8A77E7DBBF}"/>
    <pc:docChg chg="addSld delSld sldOrd">
      <pc:chgData name="Barbara Lindsay" userId="S::blindsay@cde.ca.gov::f58b8608-a674-4040-9f2a-f7fe56db570d" providerId="AD" clId="Web-{DAC7CF94-4AB6-4D0A-8774-9B8A77E7DBBF}" dt="2020-09-24T21:32:27.620" v="3"/>
      <pc:docMkLst>
        <pc:docMk/>
      </pc:docMkLst>
      <pc:sldChg chg="new del">
        <pc:chgData name="Barbara Lindsay" userId="S::blindsay@cde.ca.gov::f58b8608-a674-4040-9f2a-f7fe56db570d" providerId="AD" clId="Web-{DAC7CF94-4AB6-4D0A-8774-9B8A77E7DBBF}" dt="2020-09-24T21:32:27.620" v="3"/>
        <pc:sldMkLst>
          <pc:docMk/>
          <pc:sldMk cId="2072176508" sldId="308"/>
        </pc:sldMkLst>
      </pc:sldChg>
      <pc:sldChg chg="add ord">
        <pc:chgData name="Barbara Lindsay" userId="S::blindsay@cde.ca.gov::f58b8608-a674-4040-9f2a-f7fe56db570d" providerId="AD" clId="Web-{DAC7CF94-4AB6-4D0A-8774-9B8A77E7DBBF}" dt="2020-09-24T21:32:22.245" v="2"/>
        <pc:sldMkLst>
          <pc:docMk/>
          <pc:sldMk cId="1879132737" sldId="309"/>
        </pc:sldMkLst>
      </pc:sldChg>
    </pc:docChg>
  </pc:docChgLst>
  <pc:docChgLst>
    <pc:chgData name="Barbara Lindsay" userId="S::blindsay@cde.ca.gov::f58b8608-a674-4040-9f2a-f7fe56db570d" providerId="AD" clId="Web-{E634E458-FAFC-4DEE-B34E-436FCC30FC88}"/>
    <pc:docChg chg="modSld">
      <pc:chgData name="Barbara Lindsay" userId="S::blindsay@cde.ca.gov::f58b8608-a674-4040-9f2a-f7fe56db570d" providerId="AD" clId="Web-{E634E458-FAFC-4DEE-B34E-436FCC30FC88}" dt="2020-09-16T22:59:49.478" v="413" actId="20577"/>
      <pc:docMkLst>
        <pc:docMk/>
      </pc:docMkLst>
      <pc:sldChg chg="modSp">
        <pc:chgData name="Barbara Lindsay" userId="S::blindsay@cde.ca.gov::f58b8608-a674-4040-9f2a-f7fe56db570d" providerId="AD" clId="Web-{E634E458-FAFC-4DEE-B34E-436FCC30FC88}" dt="2020-09-16T22:59:49.478" v="412" actId="20577"/>
        <pc:sldMkLst>
          <pc:docMk/>
          <pc:sldMk cId="1839443061" sldId="289"/>
        </pc:sldMkLst>
        <pc:spChg chg="mod">
          <ac:chgData name="Barbara Lindsay" userId="S::blindsay@cde.ca.gov::f58b8608-a674-4040-9f2a-f7fe56db570d" providerId="AD" clId="Web-{E634E458-FAFC-4DEE-B34E-436FCC30FC88}" dt="2020-09-16T22:59:49.478" v="412" actId="20577"/>
          <ac:spMkLst>
            <pc:docMk/>
            <pc:sldMk cId="1839443061" sldId="289"/>
            <ac:spMk id="3" creationId="{787274C3-6E54-4290-AC67-F4CC147369DB}"/>
          </ac:spMkLst>
        </pc:spChg>
      </pc:sldChg>
    </pc:docChg>
  </pc:docChgLst>
  <pc:docChgLst>
    <pc:chgData name="Mai Xiong" userId="S::mxiong@cde.ca.gov::e9953e61-0963-4231-9c4b-20f4af026609" providerId="AD" clId="Web-{4A61A289-58A9-4D21-90C6-4FC96742CD5F}"/>
    <pc:docChg chg="modSld">
      <pc:chgData name="Mai Xiong" userId="S::mxiong@cde.ca.gov::e9953e61-0963-4231-9c4b-20f4af026609" providerId="AD" clId="Web-{4A61A289-58A9-4D21-90C6-4FC96742CD5F}" dt="2020-09-25T16:44:59.320" v="1"/>
      <pc:docMkLst>
        <pc:docMk/>
      </pc:docMkLst>
      <pc:sldChg chg="addSp delSp">
        <pc:chgData name="Mai Xiong" userId="S::mxiong@cde.ca.gov::e9953e61-0963-4231-9c4b-20f4af026609" providerId="AD" clId="Web-{4A61A289-58A9-4D21-90C6-4FC96742CD5F}" dt="2020-09-25T16:44:59.320" v="1"/>
        <pc:sldMkLst>
          <pc:docMk/>
          <pc:sldMk cId="3265318397" sldId="282"/>
        </pc:sldMkLst>
        <pc:spChg chg="add del">
          <ac:chgData name="Mai Xiong" userId="S::mxiong@cde.ca.gov::e9953e61-0963-4231-9c4b-20f4af026609" providerId="AD" clId="Web-{4A61A289-58A9-4D21-90C6-4FC96742CD5F}" dt="2020-09-25T16:44:59.320" v="1"/>
          <ac:spMkLst>
            <pc:docMk/>
            <pc:sldMk cId="3265318397" sldId="282"/>
            <ac:spMk id="3" creationId="{7C5A1805-829F-4E2C-A2BA-6CC9B8316F08}"/>
          </ac:spMkLst>
        </pc:spChg>
      </pc:sldChg>
    </pc:docChg>
  </pc:docChgLst>
  <pc:docChgLst>
    <pc:chgData name="Andrea Johnson" userId="S::anjohnson@cde.ca.gov::659d56c1-3249-4a22-853a-47134214c142" providerId="AD" clId="Web-{2D265FD4-15B4-477D-B14C-BBB7543EAADF}"/>
    <pc:docChg chg="modSld">
      <pc:chgData name="Andrea Johnson" userId="S::anjohnson@cde.ca.gov::659d56c1-3249-4a22-853a-47134214c142" providerId="AD" clId="Web-{2D265FD4-15B4-477D-B14C-BBB7543EAADF}" dt="2020-09-18T15:43:29.290" v="1387"/>
      <pc:docMkLst>
        <pc:docMk/>
      </pc:docMkLst>
      <pc:sldChg chg="modNotes">
        <pc:chgData name="Andrea Johnson" userId="S::anjohnson@cde.ca.gov::659d56c1-3249-4a22-853a-47134214c142" providerId="AD" clId="Web-{2D265FD4-15B4-477D-B14C-BBB7543EAADF}" dt="2020-09-18T15:36:34.403" v="1385"/>
        <pc:sldMkLst>
          <pc:docMk/>
          <pc:sldMk cId="2722538265" sldId="294"/>
        </pc:sldMkLst>
      </pc:sldChg>
      <pc:sldChg chg="modNotes">
        <pc:chgData name="Andrea Johnson" userId="S::anjohnson@cde.ca.gov::659d56c1-3249-4a22-853a-47134214c142" providerId="AD" clId="Web-{2D265FD4-15B4-477D-B14C-BBB7543EAADF}" dt="2020-09-18T15:43:29.290" v="1387"/>
        <pc:sldMkLst>
          <pc:docMk/>
          <pc:sldMk cId="2267126658" sldId="296"/>
        </pc:sldMkLst>
      </pc:sldChg>
      <pc:sldChg chg="modNotes">
        <pc:chgData name="Andrea Johnson" userId="S::anjohnson@cde.ca.gov::659d56c1-3249-4a22-853a-47134214c142" providerId="AD" clId="Web-{2D265FD4-15B4-477D-B14C-BBB7543EAADF}" dt="2020-09-18T15:19:35.567" v="1047"/>
        <pc:sldMkLst>
          <pc:docMk/>
          <pc:sldMk cId="2595564220" sldId="298"/>
        </pc:sldMkLst>
      </pc:sldChg>
    </pc:docChg>
  </pc:docChgLst>
  <pc:docChgLst>
    <pc:chgData name="Barbara Lindsay" userId="S::blindsay@cde.ca.gov::f58b8608-a674-4040-9f2a-f7fe56db570d" providerId="AD" clId="Web-{BD12B114-C5F5-487E-8DED-37F2FD170E72}"/>
    <pc:docChg chg="modSld">
      <pc:chgData name="Barbara Lindsay" userId="S::blindsay@cde.ca.gov::f58b8608-a674-4040-9f2a-f7fe56db570d" providerId="AD" clId="Web-{BD12B114-C5F5-487E-8DED-37F2FD170E72}" dt="2020-09-17T18:03:16.370" v="12" actId="20577"/>
      <pc:docMkLst>
        <pc:docMk/>
      </pc:docMkLst>
      <pc:sldChg chg="modSp">
        <pc:chgData name="Barbara Lindsay" userId="S::blindsay@cde.ca.gov::f58b8608-a674-4040-9f2a-f7fe56db570d" providerId="AD" clId="Web-{BD12B114-C5F5-487E-8DED-37F2FD170E72}" dt="2020-09-17T18:03:15.683" v="10" actId="20577"/>
        <pc:sldMkLst>
          <pc:docMk/>
          <pc:sldMk cId="2759510883" sldId="268"/>
        </pc:sldMkLst>
        <pc:spChg chg="mod">
          <ac:chgData name="Barbara Lindsay" userId="S::blindsay@cde.ca.gov::f58b8608-a674-4040-9f2a-f7fe56db570d" providerId="AD" clId="Web-{BD12B114-C5F5-487E-8DED-37F2FD170E72}" dt="2020-09-17T18:03:15.683" v="10" actId="20577"/>
          <ac:spMkLst>
            <pc:docMk/>
            <pc:sldMk cId="2759510883" sldId="268"/>
            <ac:spMk id="2" creationId="{4295CC55-E94B-413A-957B-4BCDF5D556E8}"/>
          </ac:spMkLst>
        </pc:spChg>
      </pc:sldChg>
      <pc:sldChg chg="modSp">
        <pc:chgData name="Barbara Lindsay" userId="S::blindsay@cde.ca.gov::f58b8608-a674-4040-9f2a-f7fe56db570d" providerId="AD" clId="Web-{BD12B114-C5F5-487E-8DED-37F2FD170E72}" dt="2020-09-17T18:03:08.183" v="8" actId="20577"/>
        <pc:sldMkLst>
          <pc:docMk/>
          <pc:sldMk cId="1204317886" sldId="300"/>
        </pc:sldMkLst>
        <pc:spChg chg="mod">
          <ac:chgData name="Barbara Lindsay" userId="S::blindsay@cde.ca.gov::f58b8608-a674-4040-9f2a-f7fe56db570d" providerId="AD" clId="Web-{BD12B114-C5F5-487E-8DED-37F2FD170E72}" dt="2020-09-17T18:03:08.183" v="8" actId="20577"/>
          <ac:spMkLst>
            <pc:docMk/>
            <pc:sldMk cId="1204317886" sldId="300"/>
            <ac:spMk id="3" creationId="{BD3C283D-509F-44E3-AC16-D78F97AA1D2E}"/>
          </ac:spMkLst>
        </pc:spChg>
      </pc:sldChg>
    </pc:docChg>
  </pc:docChgLst>
  <pc:docChgLst>
    <pc:chgData name="Corey Khan" userId="S::ckhan@cde.ca.gov::e39be4f5-a065-4613-a021-f6aa9124d380" providerId="AD" clId="Web-{78C72684-9838-4550-9761-D93DFD115ED1}"/>
    <pc:docChg chg="modSld">
      <pc:chgData name="Corey Khan" userId="S::ckhan@cde.ca.gov::e39be4f5-a065-4613-a021-f6aa9124d380" providerId="AD" clId="Web-{78C72684-9838-4550-9761-D93DFD115ED1}" dt="2020-09-23T16:30:45.155" v="554"/>
      <pc:docMkLst>
        <pc:docMk/>
      </pc:docMkLst>
      <pc:sldChg chg="modSp modNotes">
        <pc:chgData name="Corey Khan" userId="S::ckhan@cde.ca.gov::e39be4f5-a065-4613-a021-f6aa9124d380" providerId="AD" clId="Web-{78C72684-9838-4550-9761-D93DFD115ED1}" dt="2020-09-23T16:30:45.155" v="554"/>
        <pc:sldMkLst>
          <pc:docMk/>
          <pc:sldMk cId="2267126658" sldId="296"/>
        </pc:sldMkLst>
        <pc:spChg chg="mod">
          <ac:chgData name="Corey Khan" userId="S::ckhan@cde.ca.gov::e39be4f5-a065-4613-a021-f6aa9124d380" providerId="AD" clId="Web-{78C72684-9838-4550-9761-D93DFD115ED1}" dt="2020-09-23T16:28:13.802" v="409" actId="1076"/>
          <ac:spMkLst>
            <pc:docMk/>
            <pc:sldMk cId="2267126658" sldId="296"/>
            <ac:spMk id="2" creationId="{64F6FCDE-E25D-48B3-8F58-644861A8A22A}"/>
          </ac:spMkLst>
        </pc:spChg>
        <pc:spChg chg="mod">
          <ac:chgData name="Corey Khan" userId="S::ckhan@cde.ca.gov::e39be4f5-a065-4613-a021-f6aa9124d380" providerId="AD" clId="Web-{78C72684-9838-4550-9761-D93DFD115ED1}" dt="2020-09-23T16:29:54.605" v="457" actId="20577"/>
          <ac:spMkLst>
            <pc:docMk/>
            <pc:sldMk cId="2267126658" sldId="296"/>
            <ac:spMk id="3" creationId="{2AFEFFE4-8AC2-463A-B2BC-B98011D5BE04}"/>
          </ac:spMkLst>
        </pc:spChg>
      </pc:sldChg>
    </pc:docChg>
  </pc:docChgLst>
  <pc:docChgLst>
    <pc:chgData name="Barbara Lindsay" userId="S::blindsay@cde.ca.gov::f58b8608-a674-4040-9f2a-f7fe56db570d" providerId="AD" clId="Web-{F92C129C-C1C2-488C-BB61-FE612B8765B6}"/>
    <pc:docChg chg="modSld">
      <pc:chgData name="Barbara Lindsay" userId="S::blindsay@cde.ca.gov::f58b8608-a674-4040-9f2a-f7fe56db570d" providerId="AD" clId="Web-{F92C129C-C1C2-488C-BB61-FE612B8765B6}" dt="2020-09-18T01:02:46.077" v="1190"/>
      <pc:docMkLst>
        <pc:docMk/>
      </pc:docMkLst>
      <pc:sldChg chg="modNotes">
        <pc:chgData name="Barbara Lindsay" userId="S::blindsay@cde.ca.gov::f58b8608-a674-4040-9f2a-f7fe56db570d" providerId="AD" clId="Web-{F92C129C-C1C2-488C-BB61-FE612B8765B6}" dt="2020-09-18T01:02:46.077" v="1190"/>
        <pc:sldMkLst>
          <pc:docMk/>
          <pc:sldMk cId="1839443061" sldId="289"/>
        </pc:sldMkLst>
      </pc:sldChg>
    </pc:docChg>
  </pc:docChgLst>
  <pc:docChgLst>
    <pc:chgData name="Barbara Lindsay" userId="S::blindsay@cde.ca.gov::f58b8608-a674-4040-9f2a-f7fe56db570d" providerId="AD" clId="Web-{5A624237-57F2-46EA-976B-00ED333BC30A}"/>
    <pc:docChg chg="modSld">
      <pc:chgData name="Barbara Lindsay" userId="S::blindsay@cde.ca.gov::f58b8608-a674-4040-9f2a-f7fe56db570d" providerId="AD" clId="Web-{5A624237-57F2-46EA-976B-00ED333BC30A}" dt="2020-09-21T15:45:16.709" v="308"/>
      <pc:docMkLst>
        <pc:docMk/>
      </pc:docMkLst>
      <pc:sldChg chg="modNotes">
        <pc:chgData name="Barbara Lindsay" userId="S::blindsay@cde.ca.gov::f58b8608-a674-4040-9f2a-f7fe56db570d" providerId="AD" clId="Web-{5A624237-57F2-46EA-976B-00ED333BC30A}" dt="2020-09-21T15:45:16.709" v="308"/>
        <pc:sldMkLst>
          <pc:docMk/>
          <pc:sldMk cId="3465662035" sldId="257"/>
        </pc:sldMkLst>
      </pc:sldChg>
      <pc:sldChg chg="modSp">
        <pc:chgData name="Barbara Lindsay" userId="S::blindsay@cde.ca.gov::f58b8608-a674-4040-9f2a-f7fe56db570d" providerId="AD" clId="Web-{5A624237-57F2-46EA-976B-00ED333BC30A}" dt="2020-09-21T15:42:35.183" v="104" actId="20577"/>
        <pc:sldMkLst>
          <pc:docMk/>
          <pc:sldMk cId="2744284865" sldId="304"/>
        </pc:sldMkLst>
        <pc:spChg chg="mod">
          <ac:chgData name="Barbara Lindsay" userId="S::blindsay@cde.ca.gov::f58b8608-a674-4040-9f2a-f7fe56db570d" providerId="AD" clId="Web-{5A624237-57F2-46EA-976B-00ED333BC30A}" dt="2020-09-21T15:42:35.183" v="104" actId="20577"/>
          <ac:spMkLst>
            <pc:docMk/>
            <pc:sldMk cId="2744284865" sldId="304"/>
            <ac:spMk id="3" creationId="{C8A9CE75-0F1F-4E05-8ED5-6E49BF2B2220}"/>
          </ac:spMkLst>
        </pc:spChg>
      </pc:sldChg>
    </pc:docChg>
  </pc:docChgLst>
  <pc:docChgLst>
    <pc:chgData name="Barbara Lindsay" userId="S::blindsay@cde.ca.gov::f58b8608-a674-4040-9f2a-f7fe56db570d" providerId="AD" clId="Web-{9F968F08-E658-42A8-84BE-82BAFCC152E9}"/>
    <pc:docChg chg="modSld">
      <pc:chgData name="Barbara Lindsay" userId="S::blindsay@cde.ca.gov::f58b8608-a674-4040-9f2a-f7fe56db570d" providerId="AD" clId="Web-{9F968F08-E658-42A8-84BE-82BAFCC152E9}" dt="2020-09-16T18:55:02.157" v="17" actId="20577"/>
      <pc:docMkLst>
        <pc:docMk/>
      </pc:docMkLst>
      <pc:sldChg chg="modSp">
        <pc:chgData name="Barbara Lindsay" userId="S::blindsay@cde.ca.gov::f58b8608-a674-4040-9f2a-f7fe56db570d" providerId="AD" clId="Web-{9F968F08-E658-42A8-84BE-82BAFCC152E9}" dt="2020-09-16T18:55:01.047" v="15" actId="20577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9F968F08-E658-42A8-84BE-82BAFCC152E9}" dt="2020-09-16T18:55:01.047" v="15" actId="20577"/>
          <ac:spMkLst>
            <pc:docMk/>
            <pc:sldMk cId="2914831237" sldId="293"/>
            <ac:spMk id="2" creationId="{FF21603F-96B4-4D58-A49C-E7D1BEB94FE6}"/>
          </ac:spMkLst>
        </pc:spChg>
      </pc:sldChg>
      <pc:sldChg chg="modSp">
        <pc:chgData name="Barbara Lindsay" userId="S::blindsay@cde.ca.gov::f58b8608-a674-4040-9f2a-f7fe56db570d" providerId="AD" clId="Web-{9F968F08-E658-42A8-84BE-82BAFCC152E9}" dt="2020-09-16T18:53:26.682" v="2" actId="20577"/>
        <pc:sldMkLst>
          <pc:docMk/>
          <pc:sldMk cId="2722538265" sldId="294"/>
        </pc:sldMkLst>
        <pc:spChg chg="mod">
          <ac:chgData name="Barbara Lindsay" userId="S::blindsay@cde.ca.gov::f58b8608-a674-4040-9f2a-f7fe56db570d" providerId="AD" clId="Web-{9F968F08-E658-42A8-84BE-82BAFCC152E9}" dt="2020-09-16T18:53:26.682" v="2" actId="20577"/>
          <ac:spMkLst>
            <pc:docMk/>
            <pc:sldMk cId="2722538265" sldId="294"/>
            <ac:spMk id="2" creationId="{079225C9-1E16-4830-94E8-DDA4165BB51F}"/>
          </ac:spMkLst>
        </pc:spChg>
      </pc:sldChg>
      <pc:sldChg chg="modSp">
        <pc:chgData name="Barbara Lindsay" userId="S::blindsay@cde.ca.gov::f58b8608-a674-4040-9f2a-f7fe56db570d" providerId="AD" clId="Web-{9F968F08-E658-42A8-84BE-82BAFCC152E9}" dt="2020-09-16T18:54:46.031" v="12" actId="20577"/>
        <pc:sldMkLst>
          <pc:docMk/>
          <pc:sldMk cId="2267126658" sldId="296"/>
        </pc:sldMkLst>
        <pc:spChg chg="mod">
          <ac:chgData name="Barbara Lindsay" userId="S::blindsay@cde.ca.gov::f58b8608-a674-4040-9f2a-f7fe56db570d" providerId="AD" clId="Web-{9F968F08-E658-42A8-84BE-82BAFCC152E9}" dt="2020-09-16T18:54:46.031" v="12" actId="20577"/>
          <ac:spMkLst>
            <pc:docMk/>
            <pc:sldMk cId="2267126658" sldId="296"/>
            <ac:spMk id="2" creationId="{64F6FCDE-E25D-48B3-8F58-644861A8A22A}"/>
          </ac:spMkLst>
        </pc:spChg>
      </pc:sldChg>
      <pc:sldChg chg="modSp">
        <pc:chgData name="Barbara Lindsay" userId="S::blindsay@cde.ca.gov::f58b8608-a674-4040-9f2a-f7fe56db570d" providerId="AD" clId="Web-{9F968F08-E658-42A8-84BE-82BAFCC152E9}" dt="2020-09-16T18:53:52.434" v="8" actId="20577"/>
        <pc:sldMkLst>
          <pc:docMk/>
          <pc:sldMk cId="2595564220" sldId="298"/>
        </pc:sldMkLst>
        <pc:spChg chg="mod">
          <ac:chgData name="Barbara Lindsay" userId="S::blindsay@cde.ca.gov::f58b8608-a674-4040-9f2a-f7fe56db570d" providerId="AD" clId="Web-{9F968F08-E658-42A8-84BE-82BAFCC152E9}" dt="2020-09-16T18:53:52.434" v="8" actId="20577"/>
          <ac:spMkLst>
            <pc:docMk/>
            <pc:sldMk cId="2595564220" sldId="298"/>
            <ac:spMk id="2" creationId="{079225C9-1E16-4830-94E8-DDA4165BB51F}"/>
          </ac:spMkLst>
        </pc:spChg>
      </pc:sldChg>
    </pc:docChg>
  </pc:docChgLst>
  <pc:docChgLst>
    <pc:chgData name="Stephen Propheter" userId="S::spropheter@cde.ca.gov::11fb58e5-2f2b-4a13-b081-018d2675a5df" providerId="AD" clId="Web-{A8144E83-BA9E-4992-9052-03E44C988C70}"/>
    <pc:docChg chg="modSld">
      <pc:chgData name="Stephen Propheter" userId="S::spropheter@cde.ca.gov::11fb58e5-2f2b-4a13-b081-018d2675a5df" providerId="AD" clId="Web-{A8144E83-BA9E-4992-9052-03E44C988C70}" dt="2020-09-18T05:40:57.201" v="978"/>
      <pc:docMkLst>
        <pc:docMk/>
      </pc:docMkLst>
      <pc:sldChg chg="modNotes">
        <pc:chgData name="Stephen Propheter" userId="S::spropheter@cde.ca.gov::11fb58e5-2f2b-4a13-b081-018d2675a5df" providerId="AD" clId="Web-{A8144E83-BA9E-4992-9052-03E44C988C70}" dt="2020-09-18T05:35:08.756" v="808"/>
        <pc:sldMkLst>
          <pc:docMk/>
          <pc:sldMk cId="3465662035" sldId="257"/>
        </pc:sldMkLst>
      </pc:sldChg>
      <pc:sldChg chg="modNotes">
        <pc:chgData name="Stephen Propheter" userId="S::spropheter@cde.ca.gov::11fb58e5-2f2b-4a13-b081-018d2675a5df" providerId="AD" clId="Web-{A8144E83-BA9E-4992-9052-03E44C988C70}" dt="2020-09-18T05:40:57.201" v="978"/>
        <pc:sldMkLst>
          <pc:docMk/>
          <pc:sldMk cId="170769648" sldId="264"/>
        </pc:sldMkLst>
      </pc:sldChg>
    </pc:docChg>
  </pc:docChgLst>
  <pc:docChgLst>
    <pc:chgData name="Corey Khan" userId="S::ckhan@cde.ca.gov::e39be4f5-a065-4613-a021-f6aa9124d380" providerId="AD" clId="Web-{9DF8C09B-B7DD-405C-B96C-C84EEB6802E6}"/>
    <pc:docChg chg="modSld">
      <pc:chgData name="Corey Khan" userId="S::ckhan@cde.ca.gov::e39be4f5-a065-4613-a021-f6aa9124d380" providerId="AD" clId="Web-{9DF8C09B-B7DD-405C-B96C-C84EEB6802E6}" dt="2020-09-23T16:45:00.122" v="795"/>
      <pc:docMkLst>
        <pc:docMk/>
      </pc:docMkLst>
      <pc:sldChg chg="modSp modNotes">
        <pc:chgData name="Corey Khan" userId="S::ckhan@cde.ca.gov::e39be4f5-a065-4613-a021-f6aa9124d380" providerId="AD" clId="Web-{9DF8C09B-B7DD-405C-B96C-C84EEB6802E6}" dt="2020-09-23T16:45:00.122" v="795"/>
        <pc:sldMkLst>
          <pc:docMk/>
          <pc:sldMk cId="2267126658" sldId="296"/>
        </pc:sldMkLst>
        <pc:spChg chg="mod">
          <ac:chgData name="Corey Khan" userId="S::ckhan@cde.ca.gov::e39be4f5-a065-4613-a021-f6aa9124d380" providerId="AD" clId="Web-{9DF8C09B-B7DD-405C-B96C-C84EEB6802E6}" dt="2020-09-23T16:41:10.966" v="489" actId="20577"/>
          <ac:spMkLst>
            <pc:docMk/>
            <pc:sldMk cId="2267126658" sldId="296"/>
            <ac:spMk id="3" creationId="{2AFEFFE4-8AC2-463A-B2BC-B98011D5BE04}"/>
          </ac:spMkLst>
        </pc:spChg>
      </pc:sldChg>
    </pc:docChg>
  </pc:docChgLst>
  <pc:docChgLst>
    <pc:chgData name="Barbara Lindsay" userId="S::blindsay@cde.ca.gov::f58b8608-a674-4040-9f2a-f7fe56db570d" providerId="AD" clId="Web-{E0CFC19C-0CB1-4CD2-A99C-6CF1F667296A}"/>
    <pc:docChg chg="addSld delSld sldOrd">
      <pc:chgData name="Barbara Lindsay" userId="S::blindsay@cde.ca.gov::f58b8608-a674-4040-9f2a-f7fe56db570d" providerId="AD" clId="Web-{E0CFC19C-0CB1-4CD2-A99C-6CF1F667296A}" dt="2020-09-23T17:03:45.802" v="4"/>
      <pc:docMkLst>
        <pc:docMk/>
      </pc:docMkLst>
      <pc:sldChg chg="del">
        <pc:chgData name="Barbara Lindsay" userId="S::blindsay@cde.ca.gov::f58b8608-a674-4040-9f2a-f7fe56db570d" providerId="AD" clId="Web-{E0CFC19C-0CB1-4CD2-A99C-6CF1F667296A}" dt="2020-09-23T17:03:35.411" v="3"/>
        <pc:sldMkLst>
          <pc:docMk/>
          <pc:sldMk cId="2744284865" sldId="304"/>
        </pc:sldMkLst>
      </pc:sldChg>
      <pc:sldChg chg="new del">
        <pc:chgData name="Barbara Lindsay" userId="S::blindsay@cde.ca.gov::f58b8608-a674-4040-9f2a-f7fe56db570d" providerId="AD" clId="Web-{E0CFC19C-0CB1-4CD2-A99C-6CF1F667296A}" dt="2020-09-23T17:02:35.610" v="2"/>
        <pc:sldMkLst>
          <pc:docMk/>
          <pc:sldMk cId="2626357618" sldId="306"/>
        </pc:sldMkLst>
      </pc:sldChg>
      <pc:sldChg chg="add ord">
        <pc:chgData name="Barbara Lindsay" userId="S::blindsay@cde.ca.gov::f58b8608-a674-4040-9f2a-f7fe56db570d" providerId="AD" clId="Web-{E0CFC19C-0CB1-4CD2-A99C-6CF1F667296A}" dt="2020-09-23T17:03:45.802" v="4"/>
        <pc:sldMkLst>
          <pc:docMk/>
          <pc:sldMk cId="4282257339" sldId="307"/>
        </pc:sldMkLst>
      </pc:sldChg>
    </pc:docChg>
  </pc:docChgLst>
  <pc:docChgLst>
    <pc:chgData name="Barbara Lindsay" userId="S::blindsay@cde.ca.gov::f58b8608-a674-4040-9f2a-f7fe56db570d" providerId="AD" clId="Web-{20DF944F-9ADF-4115-B163-307F8CA841EF}"/>
    <pc:docChg chg="delSld modSld">
      <pc:chgData name="Barbara Lindsay" userId="S::blindsay@cde.ca.gov::f58b8608-a674-4040-9f2a-f7fe56db570d" providerId="AD" clId="Web-{20DF944F-9ADF-4115-B163-307F8CA841EF}" dt="2020-09-15T22:49:23.495" v="127" actId="20577"/>
      <pc:docMkLst>
        <pc:docMk/>
      </pc:docMkLst>
      <pc:sldChg chg="modSp">
        <pc:chgData name="Barbara Lindsay" userId="S::blindsay@cde.ca.gov::f58b8608-a674-4040-9f2a-f7fe56db570d" providerId="AD" clId="Web-{20DF944F-9ADF-4115-B163-307F8CA841EF}" dt="2020-09-15T22:31:17.711" v="11" actId="20577"/>
        <pc:sldMkLst>
          <pc:docMk/>
          <pc:sldMk cId="170769648" sldId="264"/>
        </pc:sldMkLst>
        <pc:spChg chg="mod">
          <ac:chgData name="Barbara Lindsay" userId="S::blindsay@cde.ca.gov::f58b8608-a674-4040-9f2a-f7fe56db570d" providerId="AD" clId="Web-{20DF944F-9ADF-4115-B163-307F8CA841EF}" dt="2020-09-15T22:31:17.711" v="11" actId="20577"/>
          <ac:spMkLst>
            <pc:docMk/>
            <pc:sldMk cId="170769648" sldId="264"/>
            <ac:spMk id="3" creationId="{0CE9FDF7-D849-46D6-A060-473F9A2E249D}"/>
          </ac:spMkLst>
        </pc:spChg>
      </pc:sldChg>
      <pc:sldChg chg="modSp">
        <pc:chgData name="Barbara Lindsay" userId="S::blindsay@cde.ca.gov::f58b8608-a674-4040-9f2a-f7fe56db570d" providerId="AD" clId="Web-{20DF944F-9ADF-4115-B163-307F8CA841EF}" dt="2020-09-15T22:49:23.495" v="126" actId="20577"/>
        <pc:sldMkLst>
          <pc:docMk/>
          <pc:sldMk cId="1839443061" sldId="289"/>
        </pc:sldMkLst>
        <pc:spChg chg="mod">
          <ac:chgData name="Barbara Lindsay" userId="S::blindsay@cde.ca.gov::f58b8608-a674-4040-9f2a-f7fe56db570d" providerId="AD" clId="Web-{20DF944F-9ADF-4115-B163-307F8CA841EF}" dt="2020-09-15T22:49:23.495" v="126" actId="20577"/>
          <ac:spMkLst>
            <pc:docMk/>
            <pc:sldMk cId="1839443061" sldId="289"/>
            <ac:spMk id="3" creationId="{787274C3-6E54-4290-AC67-F4CC147369DB}"/>
          </ac:spMkLst>
        </pc:spChg>
      </pc:sldChg>
      <pc:sldChg chg="del">
        <pc:chgData name="Barbara Lindsay" userId="S::blindsay@cde.ca.gov::f58b8608-a674-4040-9f2a-f7fe56db570d" providerId="AD" clId="Web-{20DF944F-9ADF-4115-B163-307F8CA841EF}" dt="2020-09-15T22:30:42.382" v="0"/>
        <pc:sldMkLst>
          <pc:docMk/>
          <pc:sldMk cId="4161288631" sldId="290"/>
        </pc:sldMkLst>
      </pc:sldChg>
    </pc:docChg>
  </pc:docChgLst>
  <pc:docChgLst>
    <pc:chgData name="Stephen Propheter" userId="S::spropheter@cde.ca.gov::11fb58e5-2f2b-4a13-b081-018d2675a5df" providerId="AD" clId="Web-{E8DD7E9B-794E-4B2E-935D-9F7C26D1FC4B}"/>
    <pc:docChg chg="modSld">
      <pc:chgData name="Stephen Propheter" userId="S::spropheter@cde.ca.gov::11fb58e5-2f2b-4a13-b081-018d2675a5df" providerId="AD" clId="Web-{E8DD7E9B-794E-4B2E-935D-9F7C26D1FC4B}" dt="2020-09-25T14:31:24.360" v="312"/>
      <pc:docMkLst>
        <pc:docMk/>
      </pc:docMkLst>
      <pc:sldChg chg="modNotes">
        <pc:chgData name="Stephen Propheter" userId="S::spropheter@cde.ca.gov::11fb58e5-2f2b-4a13-b081-018d2675a5df" providerId="AD" clId="Web-{E8DD7E9B-794E-4B2E-935D-9F7C26D1FC4B}" dt="2020-09-25T14:31:24.360" v="312"/>
        <pc:sldMkLst>
          <pc:docMk/>
          <pc:sldMk cId="3465662035" sldId="257"/>
        </pc:sldMkLst>
      </pc:sldChg>
    </pc:docChg>
  </pc:docChgLst>
  <pc:docChgLst>
    <pc:chgData name="Barbara Lindsay" userId="S::blindsay@cde.ca.gov::f58b8608-a674-4040-9f2a-f7fe56db570d" providerId="AD" clId="Web-{5D07F3CA-5C56-4678-A5C1-932F6ADC039C}"/>
    <pc:docChg chg="delSld modSld">
      <pc:chgData name="Barbara Lindsay" userId="S::blindsay@cde.ca.gov::f58b8608-a674-4040-9f2a-f7fe56db570d" providerId="AD" clId="Web-{5D07F3CA-5C56-4678-A5C1-932F6ADC039C}" dt="2020-09-17T21:19:05.935" v="3684"/>
      <pc:docMkLst>
        <pc:docMk/>
      </pc:docMkLst>
      <pc:sldChg chg="modNotes">
        <pc:chgData name="Barbara Lindsay" userId="S::blindsay@cde.ca.gov::f58b8608-a674-4040-9f2a-f7fe56db570d" providerId="AD" clId="Web-{5D07F3CA-5C56-4678-A5C1-932F6ADC039C}" dt="2020-09-17T21:14:25.513" v="3386"/>
        <pc:sldMkLst>
          <pc:docMk/>
          <pc:sldMk cId="170769648" sldId="264"/>
        </pc:sldMkLst>
      </pc:sldChg>
      <pc:sldChg chg="modNotes">
        <pc:chgData name="Barbara Lindsay" userId="S::blindsay@cde.ca.gov::f58b8608-a674-4040-9f2a-f7fe56db570d" providerId="AD" clId="Web-{5D07F3CA-5C56-4678-A5C1-932F6ADC039C}" dt="2020-09-17T21:14:34.060" v="3387"/>
        <pc:sldMkLst>
          <pc:docMk/>
          <pc:sldMk cId="1839443061" sldId="289"/>
        </pc:sldMkLst>
      </pc:sldChg>
      <pc:sldChg chg="del">
        <pc:chgData name="Barbara Lindsay" userId="S::blindsay@cde.ca.gov::f58b8608-a674-4040-9f2a-f7fe56db570d" providerId="AD" clId="Web-{5D07F3CA-5C56-4678-A5C1-932F6ADC039C}" dt="2020-09-17T20:28:43.672" v="0"/>
        <pc:sldMkLst>
          <pc:docMk/>
          <pc:sldMk cId="2033618680" sldId="292"/>
        </pc:sldMkLst>
      </pc:sldChg>
      <pc:sldChg chg="modNotes">
        <pc:chgData name="Barbara Lindsay" userId="S::blindsay@cde.ca.gov::f58b8608-a674-4040-9f2a-f7fe56db570d" providerId="AD" clId="Web-{5D07F3CA-5C56-4678-A5C1-932F6ADC039C}" dt="2020-09-17T21:17:01.678" v="3602"/>
        <pc:sldMkLst>
          <pc:docMk/>
          <pc:sldMk cId="2914831237" sldId="293"/>
        </pc:sldMkLst>
      </pc:sldChg>
      <pc:sldChg chg="modNotes">
        <pc:chgData name="Barbara Lindsay" userId="S::blindsay@cde.ca.gov::f58b8608-a674-4040-9f2a-f7fe56db570d" providerId="AD" clId="Web-{5D07F3CA-5C56-4678-A5C1-932F6ADC039C}" dt="2020-09-17T21:17:30.960" v="3621"/>
        <pc:sldMkLst>
          <pc:docMk/>
          <pc:sldMk cId="2267126658" sldId="296"/>
        </pc:sldMkLst>
      </pc:sldChg>
      <pc:sldChg chg="modNotes">
        <pc:chgData name="Barbara Lindsay" userId="S::blindsay@cde.ca.gov::f58b8608-a674-4040-9f2a-f7fe56db570d" providerId="AD" clId="Web-{5D07F3CA-5C56-4678-A5C1-932F6ADC039C}" dt="2020-09-17T21:15:01.124" v="3428"/>
        <pc:sldMkLst>
          <pc:docMk/>
          <pc:sldMk cId="1590240428" sldId="297"/>
        </pc:sldMkLst>
      </pc:sldChg>
      <pc:sldChg chg="modNotes">
        <pc:chgData name="Barbara Lindsay" userId="S::blindsay@cde.ca.gov::f58b8608-a674-4040-9f2a-f7fe56db570d" providerId="AD" clId="Web-{5D07F3CA-5C56-4678-A5C1-932F6ADC039C}" dt="2020-09-17T21:16:17.222" v="3587"/>
        <pc:sldMkLst>
          <pc:docMk/>
          <pc:sldMk cId="2595564220" sldId="298"/>
        </pc:sldMkLst>
      </pc:sldChg>
      <pc:sldChg chg="modNotes">
        <pc:chgData name="Barbara Lindsay" userId="S::blindsay@cde.ca.gov::f58b8608-a674-4040-9f2a-f7fe56db570d" providerId="AD" clId="Web-{5D07F3CA-5C56-4678-A5C1-932F6ADC039C}" dt="2020-09-17T21:19:05.935" v="3684"/>
        <pc:sldMkLst>
          <pc:docMk/>
          <pc:sldMk cId="3148210393" sldId="299"/>
        </pc:sldMkLst>
      </pc:sldChg>
      <pc:sldChg chg="modNotes">
        <pc:chgData name="Barbara Lindsay" userId="S::blindsay@cde.ca.gov::f58b8608-a674-4040-9f2a-f7fe56db570d" providerId="AD" clId="Web-{5D07F3CA-5C56-4678-A5C1-932F6ADC039C}" dt="2020-09-17T21:16:42.364" v="3600"/>
        <pc:sldMkLst>
          <pc:docMk/>
          <pc:sldMk cId="2685942743" sldId="303"/>
        </pc:sldMkLst>
      </pc:sldChg>
    </pc:docChg>
  </pc:docChgLst>
  <pc:docChgLst>
    <pc:chgData name="Mai Xiong" userId="S::mxiong@cde.ca.gov::e9953e61-0963-4231-9c4b-20f4af026609" providerId="AD" clId="Web-{FB70CA55-A4BE-49AD-A5C4-CD95412C22A9}"/>
    <pc:docChg chg="modSld">
      <pc:chgData name="Mai Xiong" userId="S::mxiong@cde.ca.gov::e9953e61-0963-4231-9c4b-20f4af026609" providerId="AD" clId="Web-{FB70CA55-A4BE-49AD-A5C4-CD95412C22A9}" dt="2020-09-25T15:51:43.484" v="166" actId="20577"/>
      <pc:docMkLst>
        <pc:docMk/>
      </pc:docMkLst>
      <pc:sldChg chg="modSp modNotes">
        <pc:chgData name="Mai Xiong" userId="S::mxiong@cde.ca.gov::e9953e61-0963-4231-9c4b-20f4af026609" providerId="AD" clId="Web-{FB70CA55-A4BE-49AD-A5C4-CD95412C22A9}" dt="2020-09-25T15:44:01.942" v="10" actId="20577"/>
        <pc:sldMkLst>
          <pc:docMk/>
          <pc:sldMk cId="4076758381" sldId="256"/>
        </pc:sldMkLst>
        <pc:spChg chg="mod">
          <ac:chgData name="Mai Xiong" userId="S::mxiong@cde.ca.gov::e9953e61-0963-4231-9c4b-20f4af026609" providerId="AD" clId="Web-{FB70CA55-A4BE-49AD-A5C4-CD95412C22A9}" dt="2020-09-25T15:44:01.942" v="10" actId="20577"/>
          <ac:spMkLst>
            <pc:docMk/>
            <pc:sldMk cId="4076758381" sldId="256"/>
            <ac:spMk id="2" creationId="{00000000-0000-0000-0000-000000000000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3:53.582" v="7" actId="20577"/>
        <pc:sldMkLst>
          <pc:docMk/>
          <pc:sldMk cId="3465662035" sldId="257"/>
        </pc:sldMkLst>
        <pc:spChg chg="mod">
          <ac:chgData name="Mai Xiong" userId="S::mxiong@cde.ca.gov::e9953e61-0963-4231-9c4b-20f4af026609" providerId="AD" clId="Web-{FB70CA55-A4BE-49AD-A5C4-CD95412C22A9}" dt="2020-09-25T15:43:53.582" v="7" actId="20577"/>
          <ac:spMkLst>
            <pc:docMk/>
            <pc:sldMk cId="3465662035" sldId="257"/>
            <ac:spMk id="2" creationId="{BEEDB00A-8284-43BE-9BF1-6A79D91741D4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4:19.240" v="13" actId="20577"/>
        <pc:sldMkLst>
          <pc:docMk/>
          <pc:sldMk cId="170769648" sldId="264"/>
        </pc:sldMkLst>
        <pc:spChg chg="mod">
          <ac:chgData name="Mai Xiong" userId="S::mxiong@cde.ca.gov::e9953e61-0963-4231-9c4b-20f4af026609" providerId="AD" clId="Web-{FB70CA55-A4BE-49AD-A5C4-CD95412C22A9}" dt="2020-09-25T15:44:19.240" v="13" actId="20577"/>
          <ac:spMkLst>
            <pc:docMk/>
            <pc:sldMk cId="170769648" sldId="264"/>
            <ac:spMk id="2" creationId="{6583AFC1-43B5-4C3E-9AC1-44AB5E1DD522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59.949" v="44" actId="20577"/>
        <pc:sldMkLst>
          <pc:docMk/>
          <pc:sldMk cId="3784984852" sldId="266"/>
        </pc:sldMkLst>
        <pc:spChg chg="mod">
          <ac:chgData name="Mai Xiong" userId="S::mxiong@cde.ca.gov::e9953e61-0963-4231-9c4b-20f4af026609" providerId="AD" clId="Web-{FB70CA55-A4BE-49AD-A5C4-CD95412C22A9}" dt="2020-09-25T15:45:59.949" v="44" actId="20577"/>
          <ac:spMkLst>
            <pc:docMk/>
            <pc:sldMk cId="3784984852" sldId="266"/>
            <ac:spMk id="2" creationId="{F4077755-7B6B-4B38-9097-5E3871589240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6:14.809" v="47" actId="20577"/>
        <pc:sldMkLst>
          <pc:docMk/>
          <pc:sldMk cId="2759510883" sldId="268"/>
        </pc:sldMkLst>
        <pc:spChg chg="mod">
          <ac:chgData name="Mai Xiong" userId="S::mxiong@cde.ca.gov::e9953e61-0963-4231-9c4b-20f4af026609" providerId="AD" clId="Web-{FB70CA55-A4BE-49AD-A5C4-CD95412C22A9}" dt="2020-09-25T15:46:14.809" v="47" actId="20577"/>
          <ac:spMkLst>
            <pc:docMk/>
            <pc:sldMk cId="2759510883" sldId="268"/>
            <ac:spMk id="2" creationId="{4295CC55-E94B-413A-957B-4BCDF5D556E8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51:43.484" v="165" actId="20577"/>
        <pc:sldMkLst>
          <pc:docMk/>
          <pc:sldMk cId="2914831237" sldId="293"/>
        </pc:sldMkLst>
        <pc:spChg chg="mod">
          <ac:chgData name="Mai Xiong" userId="S::mxiong@cde.ca.gov::e9953e61-0963-4231-9c4b-20f4af026609" providerId="AD" clId="Web-{FB70CA55-A4BE-49AD-A5C4-CD95412C22A9}" dt="2020-09-25T15:44:58.539" v="22" actId="20577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Mai Xiong" userId="S::mxiong@cde.ca.gov::e9953e61-0963-4231-9c4b-20f4af026609" providerId="AD" clId="Web-{FB70CA55-A4BE-49AD-A5C4-CD95412C22A9}" dt="2020-09-25T15:51:43.484" v="165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50:31.777" v="159" actId="20577"/>
        <pc:sldMkLst>
          <pc:docMk/>
          <pc:sldMk cId="3184784236" sldId="305"/>
        </pc:sldMkLst>
        <pc:spChg chg="mod">
          <ac:chgData name="Mai Xiong" userId="S::mxiong@cde.ca.gov::e9953e61-0963-4231-9c4b-20f4af026609" providerId="AD" clId="Web-{FB70CA55-A4BE-49AD-A5C4-CD95412C22A9}" dt="2020-09-25T15:44:45.741" v="19" actId="20577"/>
          <ac:spMkLst>
            <pc:docMk/>
            <pc:sldMk cId="3184784236" sldId="305"/>
            <ac:spMk id="2" creationId="{98FE80D8-5BE0-4CD8-8C49-60E5DCBC6D37}"/>
          </ac:spMkLst>
        </pc:spChg>
        <pc:spChg chg="mod">
          <ac:chgData name="Mai Xiong" userId="S::mxiong@cde.ca.gov::e9953e61-0963-4231-9c4b-20f4af026609" providerId="AD" clId="Web-{FB70CA55-A4BE-49AD-A5C4-CD95412C22A9}" dt="2020-09-25T15:50:31.777" v="159" actId="20577"/>
          <ac:spMkLst>
            <pc:docMk/>
            <pc:sldMk cId="3184784236" sldId="305"/>
            <ac:spMk id="3" creationId="{C97C3B88-DD7C-45AA-9EC7-C4EA894E23B5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8:58.272" v="112" actId="20577"/>
        <pc:sldMkLst>
          <pc:docMk/>
          <pc:sldMk cId="4282257339" sldId="307"/>
        </pc:sldMkLst>
        <pc:spChg chg="mod">
          <ac:chgData name="Mai Xiong" userId="S::mxiong@cde.ca.gov::e9953e61-0963-4231-9c4b-20f4af026609" providerId="AD" clId="Web-{FB70CA55-A4BE-49AD-A5C4-CD95412C22A9}" dt="2020-09-25T15:44:34.741" v="16" actId="20577"/>
          <ac:spMkLst>
            <pc:docMk/>
            <pc:sldMk cId="4282257339" sldId="307"/>
            <ac:spMk id="2" creationId="{CF8A41B3-24B9-4121-9DC2-4879B7521729}"/>
          </ac:spMkLst>
        </pc:spChg>
        <pc:spChg chg="mod">
          <ac:chgData name="Mai Xiong" userId="S::mxiong@cde.ca.gov::e9953e61-0963-4231-9c4b-20f4af026609" providerId="AD" clId="Web-{FB70CA55-A4BE-49AD-A5C4-CD95412C22A9}" dt="2020-09-25T15:48:58.272" v="112" actId="20577"/>
          <ac:spMkLst>
            <pc:docMk/>
            <pc:sldMk cId="4282257339" sldId="307"/>
            <ac:spMk id="3" creationId="{C8A9CE75-0F1F-4E05-8ED5-6E49BF2B2220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40.401" v="38" actId="20577"/>
        <pc:sldMkLst>
          <pc:docMk/>
          <pc:sldMk cId="1879132737" sldId="309"/>
        </pc:sldMkLst>
        <pc:spChg chg="mod">
          <ac:chgData name="Mai Xiong" userId="S::mxiong@cde.ca.gov::e9953e61-0963-4231-9c4b-20f4af026609" providerId="AD" clId="Web-{FB70CA55-A4BE-49AD-A5C4-CD95412C22A9}" dt="2020-09-25T15:45:40.401" v="38" actId="20577"/>
          <ac:spMkLst>
            <pc:docMk/>
            <pc:sldMk cId="1879132737" sldId="309"/>
            <ac:spMk id="2" creationId="{CA1E82E8-2880-4947-B42C-13280EF4AD8A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49.370" v="41" actId="20577"/>
        <pc:sldMkLst>
          <pc:docMk/>
          <pc:sldMk cId="2792646521" sldId="311"/>
        </pc:sldMkLst>
        <pc:spChg chg="mod">
          <ac:chgData name="Mai Xiong" userId="S::mxiong@cde.ca.gov::e9953e61-0963-4231-9c4b-20f4af026609" providerId="AD" clId="Web-{FB70CA55-A4BE-49AD-A5C4-CD95412C22A9}" dt="2020-09-25T15:45:49.370" v="41" actId="20577"/>
          <ac:spMkLst>
            <pc:docMk/>
            <pc:sldMk cId="2792646521" sldId="311"/>
            <ac:spMk id="2" creationId="{75A8C8D8-BF20-4643-9427-6810C941D8D3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10.165" v="30" actId="20577"/>
        <pc:sldMkLst>
          <pc:docMk/>
          <pc:sldMk cId="2860948637" sldId="314"/>
        </pc:sldMkLst>
        <pc:spChg chg="mod">
          <ac:chgData name="Mai Xiong" userId="S::mxiong@cde.ca.gov::e9953e61-0963-4231-9c4b-20f4af026609" providerId="AD" clId="Web-{FB70CA55-A4BE-49AD-A5C4-CD95412C22A9}" dt="2020-09-25T15:45:10.165" v="30" actId="20577"/>
          <ac:spMkLst>
            <pc:docMk/>
            <pc:sldMk cId="2860948637" sldId="314"/>
            <ac:spMk id="2" creationId="{AFEC087C-D917-4E07-92FE-4A7D58636465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24.290" v="34" actId="20577"/>
        <pc:sldMkLst>
          <pc:docMk/>
          <pc:sldMk cId="1989698772" sldId="315"/>
        </pc:sldMkLst>
        <pc:spChg chg="mod">
          <ac:chgData name="Mai Xiong" userId="S::mxiong@cde.ca.gov::e9953e61-0963-4231-9c4b-20f4af026609" providerId="AD" clId="Web-{FB70CA55-A4BE-49AD-A5C4-CD95412C22A9}" dt="2020-09-25T15:45:24.290" v="34" actId="20577"/>
          <ac:spMkLst>
            <pc:docMk/>
            <pc:sldMk cId="1989698772" sldId="315"/>
            <ac:spMk id="2" creationId="{C1CA1490-8314-4D76-8B76-83E2A61ABB38}"/>
          </ac:spMkLst>
        </pc:spChg>
      </pc:sldChg>
      <pc:sldChg chg="modSp">
        <pc:chgData name="Mai Xiong" userId="S::mxiong@cde.ca.gov::e9953e61-0963-4231-9c4b-20f4af026609" providerId="AD" clId="Web-{FB70CA55-A4BE-49AD-A5C4-CD95412C22A9}" dt="2020-09-25T15:45:32.963" v="35" actId="20577"/>
        <pc:sldMkLst>
          <pc:docMk/>
          <pc:sldMk cId="1533558844" sldId="316"/>
        </pc:sldMkLst>
        <pc:spChg chg="mod">
          <ac:chgData name="Mai Xiong" userId="S::mxiong@cde.ca.gov::e9953e61-0963-4231-9c4b-20f4af026609" providerId="AD" clId="Web-{FB70CA55-A4BE-49AD-A5C4-CD95412C22A9}" dt="2020-09-25T15:45:32.963" v="35" actId="20577"/>
          <ac:spMkLst>
            <pc:docMk/>
            <pc:sldMk cId="1533558844" sldId="316"/>
            <ac:spMk id="2" creationId="{2F7D601A-5023-4DA8-90FC-85985A4FA186}"/>
          </ac:spMkLst>
        </pc:spChg>
      </pc:sldChg>
    </pc:docChg>
  </pc:docChgLst>
  <pc:docChgLst>
    <pc:chgData name="Serene Yee" userId="S::syee@cde.ca.gov::7a04afca-1e5d-4920-b184-7d3327a32982" providerId="AD" clId="Web-{393AE5F4-29FA-4CF1-A80F-B03B30932742}"/>
    <pc:docChg chg="addSld modSld">
      <pc:chgData name="Serene Yee" userId="S::syee@cde.ca.gov::7a04afca-1e5d-4920-b184-7d3327a32982" providerId="AD" clId="Web-{393AE5F4-29FA-4CF1-A80F-B03B30932742}" dt="2020-09-17T18:04:52.620" v="269" actId="20577"/>
      <pc:docMkLst>
        <pc:docMk/>
      </pc:docMkLst>
      <pc:sldChg chg="modSp">
        <pc:chgData name="Serene Yee" userId="S::syee@cde.ca.gov::7a04afca-1e5d-4920-b184-7d3327a32982" providerId="AD" clId="Web-{393AE5F4-29FA-4CF1-A80F-B03B30932742}" dt="2020-09-17T18:04:52.620" v="268" actId="20577"/>
        <pc:sldMkLst>
          <pc:docMk/>
          <pc:sldMk cId="2914831237" sldId="293"/>
        </pc:sldMkLst>
        <pc:spChg chg="mod">
          <ac:chgData name="Serene Yee" userId="S::syee@cde.ca.gov::7a04afca-1e5d-4920-b184-7d3327a32982" providerId="AD" clId="Web-{393AE5F4-29FA-4CF1-A80F-B03B30932742}" dt="2020-09-17T18:04:52.620" v="268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addSp delSp modSp">
        <pc:chgData name="Serene Yee" userId="S::syee@cde.ca.gov::7a04afca-1e5d-4920-b184-7d3327a32982" providerId="AD" clId="Web-{393AE5F4-29FA-4CF1-A80F-B03B30932742}" dt="2020-09-17T17:56:13.062" v="73" actId="1076"/>
        <pc:sldMkLst>
          <pc:docMk/>
          <pc:sldMk cId="3148210393" sldId="299"/>
        </pc:sldMkLst>
        <pc:spChg chg="add del mod">
          <ac:chgData name="Serene Yee" userId="S::syee@cde.ca.gov::7a04afca-1e5d-4920-b184-7d3327a32982" providerId="AD" clId="Web-{393AE5F4-29FA-4CF1-A80F-B03B30932742}" dt="2020-09-17T17:55:30.201" v="64"/>
          <ac:spMkLst>
            <pc:docMk/>
            <pc:sldMk cId="3148210393" sldId="299"/>
            <ac:spMk id="4" creationId="{8019F6A9-CFCD-427F-9C7C-DAE3A18BCEB6}"/>
          </ac:spMkLst>
        </pc:spChg>
        <pc:picChg chg="add mod ord">
          <ac:chgData name="Serene Yee" userId="S::syee@cde.ca.gov::7a04afca-1e5d-4920-b184-7d3327a32982" providerId="AD" clId="Web-{393AE5F4-29FA-4CF1-A80F-B03B30932742}" dt="2020-09-17T17:55:55.608" v="69" actId="1076"/>
          <ac:picMkLst>
            <pc:docMk/>
            <pc:sldMk cId="3148210393" sldId="299"/>
            <ac:picMk id="5" creationId="{72737EA5-CFD3-4B9F-90BB-B73BCB0BCECA}"/>
          </ac:picMkLst>
        </pc:picChg>
        <pc:picChg chg="add mod">
          <ac:chgData name="Serene Yee" userId="S::syee@cde.ca.gov::7a04afca-1e5d-4920-b184-7d3327a32982" providerId="AD" clId="Web-{393AE5F4-29FA-4CF1-A80F-B03B30932742}" dt="2020-09-17T17:56:13.062" v="73" actId="1076"/>
          <ac:picMkLst>
            <pc:docMk/>
            <pc:sldMk cId="3148210393" sldId="299"/>
            <ac:picMk id="6" creationId="{5BBB8080-1F8F-476B-A25E-63579E6C427A}"/>
          </ac:picMkLst>
        </pc:picChg>
        <pc:picChg chg="del mod">
          <ac:chgData name="Serene Yee" userId="S::syee@cde.ca.gov::7a04afca-1e5d-4920-b184-7d3327a32982" providerId="AD" clId="Web-{393AE5F4-29FA-4CF1-A80F-B03B30932742}" dt="2020-09-17T17:55:38.639" v="66"/>
          <ac:picMkLst>
            <pc:docMk/>
            <pc:sldMk cId="3148210393" sldId="299"/>
            <ac:picMk id="8" creationId="{34A488C8-6A05-4BD8-AD7E-A978F611DBCE}"/>
          </ac:picMkLst>
        </pc:picChg>
        <pc:picChg chg="del mod">
          <ac:chgData name="Serene Yee" userId="S::syee@cde.ca.gov::7a04afca-1e5d-4920-b184-7d3327a32982" providerId="AD" clId="Web-{393AE5F4-29FA-4CF1-A80F-B03B30932742}" dt="2020-09-17T17:55:12.590" v="60"/>
          <ac:picMkLst>
            <pc:docMk/>
            <pc:sldMk cId="3148210393" sldId="299"/>
            <ac:picMk id="11" creationId="{11CC6F79-D773-4853-BFE4-D91A3DBD0EFA}"/>
          </ac:picMkLst>
        </pc:picChg>
      </pc:sldChg>
      <pc:sldChg chg="addSp delSp modSp new">
        <pc:chgData name="Serene Yee" userId="S::syee@cde.ca.gov::7a04afca-1e5d-4920-b184-7d3327a32982" providerId="AD" clId="Web-{393AE5F4-29FA-4CF1-A80F-B03B30932742}" dt="2020-09-17T17:59:48.511" v="119"/>
        <pc:sldMkLst>
          <pc:docMk/>
          <pc:sldMk cId="3243250619" sldId="301"/>
        </pc:sldMkLst>
        <pc:spChg chg="mod">
          <ac:chgData name="Serene Yee" userId="S::syee@cde.ca.gov::7a04afca-1e5d-4920-b184-7d3327a32982" providerId="AD" clId="Web-{393AE5F4-29FA-4CF1-A80F-B03B30932742}" dt="2020-09-17T17:57:17.894" v="97" actId="20577"/>
          <ac:spMkLst>
            <pc:docMk/>
            <pc:sldMk cId="3243250619" sldId="301"/>
            <ac:spMk id="2" creationId="{060B17D4-34C4-4EEC-B377-535C09410BBE}"/>
          </ac:spMkLst>
        </pc:spChg>
        <pc:spChg chg="del">
          <ac:chgData name="Serene Yee" userId="S::syee@cde.ca.gov::7a04afca-1e5d-4920-b184-7d3327a32982" providerId="AD" clId="Web-{393AE5F4-29FA-4CF1-A80F-B03B30932742}" dt="2020-09-17T17:56:55.064" v="75"/>
          <ac:spMkLst>
            <pc:docMk/>
            <pc:sldMk cId="3243250619" sldId="301"/>
            <ac:spMk id="3" creationId="{5946A676-DDD8-47B9-BED3-B733DE8466ED}"/>
          </ac:spMkLst>
        </pc:spChg>
        <pc:spChg chg="add del mod">
          <ac:chgData name="Serene Yee" userId="S::syee@cde.ca.gov::7a04afca-1e5d-4920-b184-7d3327a32982" providerId="AD" clId="Web-{393AE5F4-29FA-4CF1-A80F-B03B30932742}" dt="2020-09-17T17:57:59.365" v="105"/>
          <ac:spMkLst>
            <pc:docMk/>
            <pc:sldMk cId="3243250619" sldId="301"/>
            <ac:spMk id="6" creationId="{86005737-46AC-4917-9782-6F3E21FAC844}"/>
          </ac:spMkLst>
        </pc:spChg>
        <pc:spChg chg="add mod">
          <ac:chgData name="Serene Yee" userId="S::syee@cde.ca.gov::7a04afca-1e5d-4920-b184-7d3327a32982" providerId="AD" clId="Web-{393AE5F4-29FA-4CF1-A80F-B03B30932742}" dt="2020-09-17T17:58:51.461" v="112"/>
          <ac:spMkLst>
            <pc:docMk/>
            <pc:sldMk cId="3243250619" sldId="301"/>
            <ac:spMk id="7" creationId="{72EDED77-BF9B-4DD4-9E90-2AE674D88906}"/>
          </ac:spMkLst>
        </pc:spChg>
        <pc:picChg chg="add mod ord">
          <ac:chgData name="Serene Yee" userId="S::syee@cde.ca.gov::7a04afca-1e5d-4920-b184-7d3327a32982" providerId="AD" clId="Web-{393AE5F4-29FA-4CF1-A80F-B03B30932742}" dt="2020-09-17T17:59:19.400" v="114" actId="1076"/>
          <ac:picMkLst>
            <pc:docMk/>
            <pc:sldMk cId="3243250619" sldId="301"/>
            <ac:picMk id="4" creationId="{AB4D54FA-7AE0-44DA-BCF5-B2672EC934EA}"/>
          </ac:picMkLst>
        </pc:picChg>
        <pc:picChg chg="add del mod">
          <ac:chgData name="Serene Yee" userId="S::syee@cde.ca.gov::7a04afca-1e5d-4920-b184-7d3327a32982" providerId="AD" clId="Web-{393AE5F4-29FA-4CF1-A80F-B03B30932742}" dt="2020-09-17T17:57:40.082" v="102"/>
          <ac:picMkLst>
            <pc:docMk/>
            <pc:sldMk cId="3243250619" sldId="301"/>
            <ac:picMk id="5" creationId="{C2D68D92-21A8-4DD8-9682-A939296ECC93}"/>
          </ac:picMkLst>
        </pc:picChg>
        <pc:cxnChg chg="add mod">
          <ac:chgData name="Serene Yee" userId="S::syee@cde.ca.gov::7a04afca-1e5d-4920-b184-7d3327a32982" providerId="AD" clId="Web-{393AE5F4-29FA-4CF1-A80F-B03B30932742}" dt="2020-09-17T17:59:48.511" v="119"/>
          <ac:cxnSpMkLst>
            <pc:docMk/>
            <pc:sldMk cId="3243250619" sldId="301"/>
            <ac:cxnSpMk id="8" creationId="{D10ACC9A-8D44-413F-80B9-5DC5A2E48449}"/>
          </ac:cxnSpMkLst>
        </pc:cxnChg>
      </pc:sldChg>
      <pc:sldChg chg="addSp delSp modSp new">
        <pc:chgData name="Serene Yee" userId="S::syee@cde.ca.gov::7a04afca-1e5d-4920-b184-7d3327a32982" providerId="AD" clId="Web-{393AE5F4-29FA-4CF1-A80F-B03B30932742}" dt="2020-09-17T18:01:29.188" v="141" actId="20577"/>
        <pc:sldMkLst>
          <pc:docMk/>
          <pc:sldMk cId="123675547" sldId="302"/>
        </pc:sldMkLst>
        <pc:spChg chg="mod">
          <ac:chgData name="Serene Yee" userId="S::syee@cde.ca.gov::7a04afca-1e5d-4920-b184-7d3327a32982" providerId="AD" clId="Web-{393AE5F4-29FA-4CF1-A80F-B03B30932742}" dt="2020-09-17T18:01:29.188" v="141" actId="20577"/>
          <ac:spMkLst>
            <pc:docMk/>
            <pc:sldMk cId="123675547" sldId="302"/>
            <ac:spMk id="2" creationId="{23C1EDA6-FFD4-45C2-B117-B32496C65805}"/>
          </ac:spMkLst>
        </pc:spChg>
        <pc:spChg chg="del">
          <ac:chgData name="Serene Yee" userId="S::syee@cde.ca.gov::7a04afca-1e5d-4920-b184-7d3327a32982" providerId="AD" clId="Web-{393AE5F4-29FA-4CF1-A80F-B03B30932742}" dt="2020-09-17T18:00:49.530" v="121"/>
          <ac:spMkLst>
            <pc:docMk/>
            <pc:sldMk cId="123675547" sldId="302"/>
            <ac:spMk id="3" creationId="{E5C3D02C-BA24-45C9-81DF-2B65BDFE0DB2}"/>
          </ac:spMkLst>
        </pc:spChg>
        <pc:picChg chg="add mod ord">
          <ac:chgData name="Serene Yee" userId="S::syee@cde.ca.gov::7a04afca-1e5d-4920-b184-7d3327a32982" providerId="AD" clId="Web-{393AE5F4-29FA-4CF1-A80F-B03B30932742}" dt="2020-09-17T18:01:11.765" v="124" actId="14100"/>
          <ac:picMkLst>
            <pc:docMk/>
            <pc:sldMk cId="123675547" sldId="302"/>
            <ac:picMk id="4" creationId="{493ABC71-721D-4C07-B855-7269C0D1A73B}"/>
          </ac:picMkLst>
        </pc:picChg>
      </pc:sldChg>
      <pc:sldChg chg="modSp new">
        <pc:chgData name="Serene Yee" userId="S::syee@cde.ca.gov::7a04afca-1e5d-4920-b184-7d3327a32982" providerId="AD" clId="Web-{393AE5F4-29FA-4CF1-A80F-B03B30932742}" dt="2020-09-17T18:04:15.478" v="245" actId="20577"/>
        <pc:sldMkLst>
          <pc:docMk/>
          <pc:sldMk cId="4048806851" sldId="303"/>
        </pc:sldMkLst>
        <pc:spChg chg="mod">
          <ac:chgData name="Serene Yee" userId="S::syee@cde.ca.gov::7a04afca-1e5d-4920-b184-7d3327a32982" providerId="AD" clId="Web-{393AE5F4-29FA-4CF1-A80F-B03B30932742}" dt="2020-09-17T18:01:49.001" v="158" actId="20577"/>
          <ac:spMkLst>
            <pc:docMk/>
            <pc:sldMk cId="4048806851" sldId="303"/>
            <ac:spMk id="2" creationId="{7E29AF30-33CD-4484-AB18-7E9BB05771E2}"/>
          </ac:spMkLst>
        </pc:spChg>
        <pc:spChg chg="mod">
          <ac:chgData name="Serene Yee" userId="S::syee@cde.ca.gov::7a04afca-1e5d-4920-b184-7d3327a32982" providerId="AD" clId="Web-{393AE5F4-29FA-4CF1-A80F-B03B30932742}" dt="2020-09-17T18:04:15.478" v="245" actId="20577"/>
          <ac:spMkLst>
            <pc:docMk/>
            <pc:sldMk cId="4048806851" sldId="303"/>
            <ac:spMk id="3" creationId="{A5978048-A9C8-4E93-91CD-42ACF9EDF71E}"/>
          </ac:spMkLst>
        </pc:spChg>
      </pc:sldChg>
    </pc:docChg>
  </pc:docChgLst>
  <pc:docChgLst>
    <pc:chgData name="Erica Otiono" userId="S::eotiono@cde.ca.gov::e3afcc2f-f1f8-4d0d-baeb-5e275a816c2e" providerId="AD" clId="Web-{E08B243C-F366-4955-84C0-9196EE9446CC}"/>
    <pc:docChg chg="modSld">
      <pc:chgData name="Erica Otiono" userId="S::eotiono@cde.ca.gov::e3afcc2f-f1f8-4d0d-baeb-5e275a816c2e" providerId="AD" clId="Web-{E08B243C-F366-4955-84C0-9196EE9446CC}" dt="2020-09-18T14:27:49.646" v="0"/>
      <pc:docMkLst>
        <pc:docMk/>
      </pc:docMkLst>
      <pc:sldChg chg="addSp">
        <pc:chgData name="Erica Otiono" userId="S::eotiono@cde.ca.gov::e3afcc2f-f1f8-4d0d-baeb-5e275a816c2e" providerId="AD" clId="Web-{E08B243C-F366-4955-84C0-9196EE9446CC}" dt="2020-09-18T14:27:49.646" v="0"/>
        <pc:sldMkLst>
          <pc:docMk/>
          <pc:sldMk cId="4076758381" sldId="256"/>
        </pc:sldMkLst>
        <pc:spChg chg="add">
          <ac:chgData name="Erica Otiono" userId="S::eotiono@cde.ca.gov::e3afcc2f-f1f8-4d0d-baeb-5e275a816c2e" providerId="AD" clId="Web-{E08B243C-F366-4955-84C0-9196EE9446CC}" dt="2020-09-18T14:27:49.646" v="0"/>
          <ac:spMkLst>
            <pc:docMk/>
            <pc:sldMk cId="4076758381" sldId="256"/>
            <ac:spMk id="3" creationId="{5C6E182C-C470-4E66-A908-B8C6E2FC52CB}"/>
          </ac:spMkLst>
        </pc:spChg>
      </pc:sldChg>
    </pc:docChg>
  </pc:docChgLst>
  <pc:docChgLst>
    <pc:chgData name="Barbara Lindsay" userId="S::blindsay@cde.ca.gov::f58b8608-a674-4040-9f2a-f7fe56db570d" providerId="AD" clId="Web-{F6EFD111-5AC1-4FE4-B770-E3BB8CBC2338}"/>
    <pc:docChg chg="modSld">
      <pc:chgData name="Barbara Lindsay" userId="S::blindsay@cde.ca.gov::f58b8608-a674-4040-9f2a-f7fe56db570d" providerId="AD" clId="Web-{F6EFD111-5AC1-4FE4-B770-E3BB8CBC2338}" dt="2020-09-18T15:05:34.431" v="85"/>
      <pc:docMkLst>
        <pc:docMk/>
      </pc:docMkLst>
      <pc:sldChg chg="modNotes">
        <pc:chgData name="Barbara Lindsay" userId="S::blindsay@cde.ca.gov::f58b8608-a674-4040-9f2a-f7fe56db570d" providerId="AD" clId="Web-{F6EFD111-5AC1-4FE4-B770-E3BB8CBC2338}" dt="2020-09-18T15:05:34.431" v="85"/>
        <pc:sldMkLst>
          <pc:docMk/>
          <pc:sldMk cId="2914831237" sldId="293"/>
        </pc:sldMkLst>
      </pc:sldChg>
    </pc:docChg>
  </pc:docChgLst>
  <pc:docChgLst>
    <pc:chgData name="Barbara Lindsay" userId="S::blindsay@cde.ca.gov::f58b8608-a674-4040-9f2a-f7fe56db570d" providerId="AD" clId="Web-{FA528F00-8A3B-4B3B-B376-427259B9CFE5}"/>
    <pc:docChg chg="addSld modSld sldOrd">
      <pc:chgData name="Barbara Lindsay" userId="S::blindsay@cde.ca.gov::f58b8608-a674-4040-9f2a-f7fe56db570d" providerId="AD" clId="Web-{FA528F00-8A3B-4B3B-B376-427259B9CFE5}" dt="2020-09-21T15:38:33.601" v="75"/>
      <pc:docMkLst>
        <pc:docMk/>
      </pc:docMkLst>
      <pc:sldChg chg="modSp new ord">
        <pc:chgData name="Barbara Lindsay" userId="S::blindsay@cde.ca.gov::f58b8608-a674-4040-9f2a-f7fe56db570d" providerId="AD" clId="Web-{FA528F00-8A3B-4B3B-B376-427259B9CFE5}" dt="2020-09-21T15:38:33.601" v="75"/>
        <pc:sldMkLst>
          <pc:docMk/>
          <pc:sldMk cId="2744284865" sldId="304"/>
        </pc:sldMkLst>
        <pc:spChg chg="mod">
          <ac:chgData name="Barbara Lindsay" userId="S::blindsay@cde.ca.gov::f58b8608-a674-4040-9f2a-f7fe56db570d" providerId="AD" clId="Web-{FA528F00-8A3B-4B3B-B376-427259B9CFE5}" dt="2020-09-21T15:37:34.472" v="9" actId="20577"/>
          <ac:spMkLst>
            <pc:docMk/>
            <pc:sldMk cId="2744284865" sldId="304"/>
            <ac:spMk id="2" creationId="{CF8A41B3-24B9-4121-9DC2-4879B7521729}"/>
          </ac:spMkLst>
        </pc:spChg>
        <pc:spChg chg="mod">
          <ac:chgData name="Barbara Lindsay" userId="S::blindsay@cde.ca.gov::f58b8608-a674-4040-9f2a-f7fe56db570d" providerId="AD" clId="Web-{FA528F00-8A3B-4B3B-B376-427259B9CFE5}" dt="2020-09-21T15:38:33.445" v="73" actId="20577"/>
          <ac:spMkLst>
            <pc:docMk/>
            <pc:sldMk cId="2744284865" sldId="304"/>
            <ac:spMk id="3" creationId="{C8A9CE75-0F1F-4E05-8ED5-6E49BF2B2220}"/>
          </ac:spMkLst>
        </pc:spChg>
      </pc:sldChg>
    </pc:docChg>
  </pc:docChgLst>
  <pc:docChgLst>
    <pc:chgData name="Mai Xiong" userId="S::mxiong@cde.ca.gov::e9953e61-0963-4231-9c4b-20f4af026609" providerId="AD" clId="Web-{FF95AE98-8B15-4F65-9EB4-94BA738F7338}"/>
    <pc:docChg chg="addSld delSld modSld">
      <pc:chgData name="Mai Xiong" userId="S::mxiong@cde.ca.gov::e9953e61-0963-4231-9c4b-20f4af026609" providerId="AD" clId="Web-{FF95AE98-8B15-4F65-9EB4-94BA738F7338}" dt="2020-09-17T22:56:12.841" v="14" actId="20577"/>
      <pc:docMkLst>
        <pc:docMk/>
      </pc:docMkLst>
      <pc:sldChg chg="addSp modSp add">
        <pc:chgData name="Mai Xiong" userId="S::mxiong@cde.ca.gov::e9953e61-0963-4231-9c4b-20f4af026609" providerId="AD" clId="Web-{FF95AE98-8B15-4F65-9EB4-94BA738F7338}" dt="2020-09-17T22:56:12.841" v="13" actId="20577"/>
        <pc:sldMkLst>
          <pc:docMk/>
          <pc:sldMk cId="600151935" sldId="304"/>
        </pc:sldMkLst>
        <pc:spChg chg="add mod">
          <ac:chgData name="Mai Xiong" userId="S::mxiong@cde.ca.gov::e9953e61-0963-4231-9c4b-20f4af026609" providerId="AD" clId="Web-{FF95AE98-8B15-4F65-9EB4-94BA738F7338}" dt="2020-09-17T22:56:12.841" v="13" actId="20577"/>
          <ac:spMkLst>
            <pc:docMk/>
            <pc:sldMk cId="600151935" sldId="304"/>
            <ac:spMk id="3" creationId="{964506EE-061B-4B2A-9DE1-AAC304CBB837}"/>
          </ac:spMkLst>
        </pc:spChg>
        <pc:picChg chg="mod">
          <ac:chgData name="Mai Xiong" userId="S::mxiong@cde.ca.gov::e9953e61-0963-4231-9c4b-20f4af026609" providerId="AD" clId="Web-{FF95AE98-8B15-4F65-9EB4-94BA738F7338}" dt="2020-09-17T22:55:44.777" v="6" actId="1076"/>
          <ac:picMkLst>
            <pc:docMk/>
            <pc:sldMk cId="600151935" sldId="304"/>
            <ac:picMk id="8" creationId="{34A488C8-6A05-4BD8-AD7E-A978F611DBCE}"/>
          </ac:picMkLst>
        </pc:picChg>
        <pc:picChg chg="mod">
          <ac:chgData name="Mai Xiong" userId="S::mxiong@cde.ca.gov::e9953e61-0963-4231-9c4b-20f4af026609" providerId="AD" clId="Web-{FF95AE98-8B15-4F65-9EB4-94BA738F7338}" dt="2020-09-17T22:55:50.106" v="7" actId="1076"/>
          <ac:picMkLst>
            <pc:docMk/>
            <pc:sldMk cId="600151935" sldId="304"/>
            <ac:picMk id="11" creationId="{11CC6F79-D773-4853-BFE4-D91A3DBD0EFA}"/>
          </ac:picMkLst>
        </pc:picChg>
      </pc:sldChg>
      <pc:sldChg chg="add del">
        <pc:chgData name="Mai Xiong" userId="S::mxiong@cde.ca.gov::e9953e61-0963-4231-9c4b-20f4af026609" providerId="AD" clId="Web-{FF95AE98-8B15-4F65-9EB4-94BA738F7338}" dt="2020-09-17T22:54:56.683" v="1"/>
        <pc:sldMkLst>
          <pc:docMk/>
          <pc:sldMk cId="1483009716" sldId="305"/>
        </pc:sldMkLst>
      </pc:sldChg>
    </pc:docChg>
  </pc:docChgLst>
  <pc:docChgLst>
    <pc:chgData name="Rosanne Pitz" userId="S::rpitz@cde.ca.gov::88625356-a6a5-4632-a3bf-7d29c8f84f38" providerId="AD" clId="Web-{99BB452B-123B-4D25-BA06-978AB27E9ADC}"/>
    <pc:docChg chg="modSld">
      <pc:chgData name="Rosanne Pitz" userId="S::rpitz@cde.ca.gov::88625356-a6a5-4632-a3bf-7d29c8f84f38" providerId="AD" clId="Web-{99BB452B-123B-4D25-BA06-978AB27E9ADC}" dt="2020-09-22T22:30:06.337" v="120" actId="20577"/>
      <pc:docMkLst>
        <pc:docMk/>
      </pc:docMkLst>
      <pc:sldChg chg="addSp delSp modSp">
        <pc:chgData name="Rosanne Pitz" userId="S::rpitz@cde.ca.gov::88625356-a6a5-4632-a3bf-7d29c8f84f38" providerId="AD" clId="Web-{99BB452B-123B-4D25-BA06-978AB27E9ADC}" dt="2020-09-22T22:30:06.337" v="119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99BB452B-123B-4D25-BA06-978AB27E9ADC}" dt="2020-09-22T22:27:56.455" v="5" actId="20577"/>
          <ac:spMkLst>
            <pc:docMk/>
            <pc:sldMk cId="2914831237" sldId="293"/>
            <ac:spMk id="6" creationId="{76AA35AF-5CEE-4A5E-8D69-0686DFFCC6BB}"/>
          </ac:spMkLst>
        </pc:spChg>
        <pc:spChg chg="add mod">
          <ac:chgData name="Rosanne Pitz" userId="S::rpitz@cde.ca.gov::88625356-a6a5-4632-a3bf-7d29c8f84f38" providerId="AD" clId="Web-{99BB452B-123B-4D25-BA06-978AB27E9ADC}" dt="2020-09-22T22:30:06.337" v="119" actId="20577"/>
          <ac:spMkLst>
            <pc:docMk/>
            <pc:sldMk cId="2914831237" sldId="293"/>
            <ac:spMk id="7" creationId="{DC906241-6A13-496C-95A3-4A8AB4CFAF9B}"/>
          </ac:spMkLst>
        </pc:spChg>
        <pc:picChg chg="del">
          <ac:chgData name="Rosanne Pitz" userId="S::rpitz@cde.ca.gov::88625356-a6a5-4632-a3bf-7d29c8f84f38" providerId="AD" clId="Web-{99BB452B-123B-4D25-BA06-978AB27E9ADC}" dt="2020-09-22T22:27:27.219" v="0"/>
          <ac:picMkLst>
            <pc:docMk/>
            <pc:sldMk cId="2914831237" sldId="293"/>
            <ac:picMk id="5" creationId="{9530B1EA-51B3-43B6-AB47-BB21703843E5}"/>
          </ac:picMkLst>
        </pc:picChg>
      </pc:sldChg>
    </pc:docChg>
  </pc:docChgLst>
  <pc:docChgLst>
    <pc:chgData name="Crystal Devlin" userId="S::cdevlin@cde.ca.gov::45766686-1411-4f66-8b4e-ae85f8cf4551" providerId="AD" clId="Web-{64A2E55B-BE7D-4A44-BA1B-48D745F9ECD9}"/>
    <pc:docChg chg="addSld modSld">
      <pc:chgData name="Crystal Devlin" userId="S::cdevlin@cde.ca.gov::45766686-1411-4f66-8b4e-ae85f8cf4551" providerId="AD" clId="Web-{64A2E55B-BE7D-4A44-BA1B-48D745F9ECD9}" dt="2020-09-15T19:09:39.882" v="363" actId="20577"/>
      <pc:docMkLst>
        <pc:docMk/>
      </pc:docMkLst>
      <pc:sldChg chg="addSp modSp add replId">
        <pc:chgData name="Crystal Devlin" userId="S::cdevlin@cde.ca.gov::45766686-1411-4f66-8b4e-ae85f8cf4551" providerId="AD" clId="Web-{64A2E55B-BE7D-4A44-BA1B-48D745F9ECD9}" dt="2020-09-15T19:05:51.278" v="152" actId="1076"/>
        <pc:sldMkLst>
          <pc:docMk/>
          <pc:sldMk cId="280233475" sldId="291"/>
        </pc:sldMkLst>
        <pc:spChg chg="mod">
          <ac:chgData name="Crystal Devlin" userId="S::cdevlin@cde.ca.gov::45766686-1411-4f66-8b4e-ae85f8cf4551" providerId="AD" clId="Web-{64A2E55B-BE7D-4A44-BA1B-48D745F9ECD9}" dt="2020-09-15T19:05:42.403" v="147" actId="20577"/>
          <ac:spMkLst>
            <pc:docMk/>
            <pc:sldMk cId="280233475" sldId="291"/>
            <ac:spMk id="2" creationId="{6A577B82-A3B8-486E-B527-EB5023835CB3}"/>
          </ac:spMkLst>
        </pc:spChg>
        <pc:spChg chg="mod">
          <ac:chgData name="Crystal Devlin" userId="S::cdevlin@cde.ca.gov::45766686-1411-4f66-8b4e-ae85f8cf4551" providerId="AD" clId="Web-{64A2E55B-BE7D-4A44-BA1B-48D745F9ECD9}" dt="2020-09-15T19:04:36.197" v="1" actId="20577"/>
          <ac:spMkLst>
            <pc:docMk/>
            <pc:sldMk cId="280233475" sldId="291"/>
            <ac:spMk id="3" creationId="{787274C3-6E54-4290-AC67-F4CC147369DB}"/>
          </ac:spMkLst>
        </pc:spChg>
        <pc:spChg chg="add mod">
          <ac:chgData name="Crystal Devlin" userId="S::cdevlin@cde.ca.gov::45766686-1411-4f66-8b4e-ae85f8cf4551" providerId="AD" clId="Web-{64A2E55B-BE7D-4A44-BA1B-48D745F9ECD9}" dt="2020-09-15T19:05:51.278" v="152" actId="1076"/>
          <ac:spMkLst>
            <pc:docMk/>
            <pc:sldMk cId="280233475" sldId="291"/>
            <ac:spMk id="4" creationId="{2DA44B35-DE81-4715-825A-496B075B1807}"/>
          </ac:spMkLst>
        </pc:spChg>
        <pc:spChg chg="add">
          <ac:chgData name="Crystal Devlin" userId="S::cdevlin@cde.ca.gov::45766686-1411-4f66-8b4e-ae85f8cf4551" providerId="AD" clId="Web-{64A2E55B-BE7D-4A44-BA1B-48D745F9ECD9}" dt="2020-09-15T19:05:49.575" v="151"/>
          <ac:spMkLst>
            <pc:docMk/>
            <pc:sldMk cId="280233475" sldId="291"/>
            <ac:spMk id="5" creationId="{29CD1139-9639-495C-9F03-2AEF5BC4D7A7}"/>
          </ac:spMkLst>
        </pc:spChg>
      </pc:sldChg>
      <pc:sldChg chg="modSp new">
        <pc:chgData name="Crystal Devlin" userId="S::cdevlin@cde.ca.gov::45766686-1411-4f66-8b4e-ae85f8cf4551" providerId="AD" clId="Web-{64A2E55B-BE7D-4A44-BA1B-48D745F9ECD9}" dt="2020-09-15T19:09:39.882" v="362" actId="20577"/>
        <pc:sldMkLst>
          <pc:docMk/>
          <pc:sldMk cId="2033618680" sldId="292"/>
        </pc:sldMkLst>
        <pc:spChg chg="mod">
          <ac:chgData name="Crystal Devlin" userId="S::cdevlin@cde.ca.gov::45766686-1411-4f66-8b4e-ae85f8cf4551" providerId="AD" clId="Web-{64A2E55B-BE7D-4A44-BA1B-48D745F9ECD9}" dt="2020-09-15T19:06:38.952" v="159" actId="20577"/>
          <ac:spMkLst>
            <pc:docMk/>
            <pc:sldMk cId="2033618680" sldId="292"/>
            <ac:spMk id="2" creationId="{360D907F-64C5-4680-99BA-5E816DFE17E6}"/>
          </ac:spMkLst>
        </pc:spChg>
        <pc:spChg chg="mod">
          <ac:chgData name="Crystal Devlin" userId="S::cdevlin@cde.ca.gov::45766686-1411-4f66-8b4e-ae85f8cf4551" providerId="AD" clId="Web-{64A2E55B-BE7D-4A44-BA1B-48D745F9ECD9}" dt="2020-09-15T19:09:39.882" v="362" actId="20577"/>
          <ac:spMkLst>
            <pc:docMk/>
            <pc:sldMk cId="2033618680" sldId="292"/>
            <ac:spMk id="3" creationId="{838C524D-DBCC-414A-AD19-8838C880F1B0}"/>
          </ac:spMkLst>
        </pc:spChg>
      </pc:sldChg>
    </pc:docChg>
  </pc:docChgLst>
  <pc:docChgLst>
    <pc:chgData name="Alana Andrade" userId="S::aandrade@cde.ca.gov::d336b2b8-3478-4328-8ca2-dbdae80dba75" providerId="AD" clId="Web-{13D2DAA2-FF0C-4FFB-BA52-8A754BEAEFD4}"/>
    <pc:docChg chg="modSld">
      <pc:chgData name="Alana Andrade" userId="S::aandrade@cde.ca.gov::d336b2b8-3478-4328-8ca2-dbdae80dba75" providerId="AD" clId="Web-{13D2DAA2-FF0C-4FFB-BA52-8A754BEAEFD4}" dt="2020-09-25T15:05:45.014" v="125"/>
      <pc:docMkLst>
        <pc:docMk/>
      </pc:docMkLst>
      <pc:sldChg chg="modNotes">
        <pc:chgData name="Alana Andrade" userId="S::aandrade@cde.ca.gov::d336b2b8-3478-4328-8ca2-dbdae80dba75" providerId="AD" clId="Web-{13D2DAA2-FF0C-4FFB-BA52-8A754BEAEFD4}" dt="2020-09-25T15:05:45.014" v="125"/>
        <pc:sldMkLst>
          <pc:docMk/>
          <pc:sldMk cId="3465662035" sldId="257"/>
        </pc:sldMkLst>
      </pc:sldChg>
    </pc:docChg>
  </pc:docChgLst>
  <pc:docChgLst>
    <pc:chgData name="Rosanne Pitz" userId="S::rpitz@cde.ca.gov::88625356-a6a5-4632-a3bf-7d29c8f84f38" providerId="AD" clId="Web-{F117E8C3-9978-4C26-8274-9272A845A1CE}"/>
    <pc:docChg chg="modSld">
      <pc:chgData name="Rosanne Pitz" userId="S::rpitz@cde.ca.gov::88625356-a6a5-4632-a3bf-7d29c8f84f38" providerId="AD" clId="Web-{F117E8C3-9978-4C26-8274-9272A845A1CE}" dt="2020-09-16T23:02:37" v="36" actId="20577"/>
      <pc:docMkLst>
        <pc:docMk/>
      </pc:docMkLst>
      <pc:sldChg chg="modSp">
        <pc:chgData name="Rosanne Pitz" userId="S::rpitz@cde.ca.gov::88625356-a6a5-4632-a3bf-7d29c8f84f38" providerId="AD" clId="Web-{F117E8C3-9978-4C26-8274-9272A845A1CE}" dt="2020-09-16T23:02:36.984" v="35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F117E8C3-9978-4C26-8274-9272A845A1CE}" dt="2020-09-16T23:02:36.984" v="35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addSp delSp modSp">
        <pc:chgData name="Rosanne Pitz" userId="S::rpitz@cde.ca.gov::88625356-a6a5-4632-a3bf-7d29c8f84f38" providerId="AD" clId="Web-{F117E8C3-9978-4C26-8274-9272A845A1CE}" dt="2020-09-16T23:02:07.998" v="24" actId="1076"/>
        <pc:sldMkLst>
          <pc:docMk/>
          <pc:sldMk cId="3148210393" sldId="299"/>
        </pc:sldMkLst>
        <pc:spChg chg="add del mod">
          <ac:chgData name="Rosanne Pitz" userId="S::rpitz@cde.ca.gov::88625356-a6a5-4632-a3bf-7d29c8f84f38" providerId="AD" clId="Web-{F117E8C3-9978-4C26-8274-9272A845A1CE}" dt="2020-09-16T22:58:52.409" v="1"/>
          <ac:spMkLst>
            <pc:docMk/>
            <pc:sldMk cId="3148210393" sldId="299"/>
            <ac:spMk id="5" creationId="{7962E29D-7AD3-4392-9E4D-A76B22CDB1AB}"/>
          </ac:spMkLst>
        </pc:spChg>
        <pc:spChg chg="add del mod">
          <ac:chgData name="Rosanne Pitz" userId="S::rpitz@cde.ca.gov::88625356-a6a5-4632-a3bf-7d29c8f84f38" providerId="AD" clId="Web-{F117E8C3-9978-4C26-8274-9272A845A1CE}" dt="2020-09-16T23:00:44.306" v="13"/>
          <ac:spMkLst>
            <pc:docMk/>
            <pc:sldMk cId="3148210393" sldId="299"/>
            <ac:spMk id="10" creationId="{F8CC7679-A2D6-439B-B2D9-3387F2465AF3}"/>
          </ac:spMkLst>
        </pc:spChg>
        <pc:picChg chg="del">
          <ac:chgData name="Rosanne Pitz" userId="S::rpitz@cde.ca.gov::88625356-a6a5-4632-a3bf-7d29c8f84f38" providerId="AD" clId="Web-{F117E8C3-9978-4C26-8274-9272A845A1CE}" dt="2020-09-16T22:56:56.950" v="0"/>
          <ac:picMkLst>
            <pc:docMk/>
            <pc:sldMk cId="3148210393" sldId="299"/>
            <ac:picMk id="4" creationId="{30122BE9-2EF1-4D5C-8638-E8873CB2CEFB}"/>
          </ac:picMkLst>
        </pc:picChg>
        <pc:picChg chg="add del mod ord">
          <ac:chgData name="Rosanne Pitz" userId="S::rpitz@cde.ca.gov::88625356-a6a5-4632-a3bf-7d29c8f84f38" providerId="AD" clId="Web-{F117E8C3-9978-4C26-8274-9272A845A1CE}" dt="2020-09-16T23:00:08.914" v="12"/>
          <ac:picMkLst>
            <pc:docMk/>
            <pc:sldMk cId="3148210393" sldId="299"/>
            <ac:picMk id="6" creationId="{91AE1C34-DE4C-4DFF-AD8C-70B32F6DB3D4}"/>
          </ac:picMkLst>
        </pc:picChg>
        <pc:picChg chg="add del mod">
          <ac:chgData name="Rosanne Pitz" userId="S::rpitz@cde.ca.gov::88625356-a6a5-4632-a3bf-7d29c8f84f38" providerId="AD" clId="Web-{F117E8C3-9978-4C26-8274-9272A845A1CE}" dt="2020-09-16T22:59:57.085" v="9"/>
          <ac:picMkLst>
            <pc:docMk/>
            <pc:sldMk cId="3148210393" sldId="299"/>
            <ac:picMk id="7" creationId="{6489858A-C665-488F-877A-5284E71E2974}"/>
          </ac:picMkLst>
        </pc:picChg>
        <pc:picChg chg="add mod">
          <ac:chgData name="Rosanne Pitz" userId="S::rpitz@cde.ca.gov::88625356-a6a5-4632-a3bf-7d29c8f84f38" providerId="AD" clId="Web-{F117E8C3-9978-4C26-8274-9272A845A1CE}" dt="2020-09-16T23:02:07.998" v="24" actId="1076"/>
          <ac:picMkLst>
            <pc:docMk/>
            <pc:sldMk cId="3148210393" sldId="299"/>
            <ac:picMk id="8" creationId="{34A488C8-6A05-4BD8-AD7E-A978F611DBCE}"/>
          </ac:picMkLst>
        </pc:picChg>
        <pc:picChg chg="add mod ord">
          <ac:chgData name="Rosanne Pitz" userId="S::rpitz@cde.ca.gov::88625356-a6a5-4632-a3bf-7d29c8f84f38" providerId="AD" clId="Web-{F117E8C3-9978-4C26-8274-9272A845A1CE}" dt="2020-09-16T23:01:52.560" v="23" actId="14100"/>
          <ac:picMkLst>
            <pc:docMk/>
            <pc:sldMk cId="3148210393" sldId="299"/>
            <ac:picMk id="11" creationId="{11CC6F79-D773-4853-BFE4-D91A3DBD0EFA}"/>
          </ac:picMkLst>
        </pc:picChg>
      </pc:sldChg>
    </pc:docChg>
  </pc:docChgLst>
  <pc:docChgLst>
    <pc:chgData name="Barbara Lindsay" userId="S::blindsay@cde.ca.gov::f58b8608-a674-4040-9f2a-f7fe56db570d" providerId="AD" clId="Web-{C516F162-EFD6-4B5A-9C66-5C33E2DB0DD4}"/>
    <pc:docChg chg="modSld">
      <pc:chgData name="Barbara Lindsay" userId="S::blindsay@cde.ca.gov::f58b8608-a674-4040-9f2a-f7fe56db570d" providerId="AD" clId="Web-{C516F162-EFD6-4B5A-9C66-5C33E2DB0DD4}" dt="2020-09-22T15:30:18.112" v="6"/>
      <pc:docMkLst>
        <pc:docMk/>
      </pc:docMkLst>
      <pc:sldChg chg="modNotes">
        <pc:chgData name="Barbara Lindsay" userId="S::blindsay@cde.ca.gov::f58b8608-a674-4040-9f2a-f7fe56db570d" providerId="AD" clId="Web-{C516F162-EFD6-4B5A-9C66-5C33E2DB0DD4}" dt="2020-09-22T15:27:18.603" v="5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C516F162-EFD6-4B5A-9C66-5C33E2DB0DD4}" dt="2020-09-22T15:30:18.112" v="6"/>
        <pc:sldMkLst>
          <pc:docMk/>
          <pc:sldMk cId="3184784236" sldId="305"/>
        </pc:sldMkLst>
      </pc:sldChg>
    </pc:docChg>
  </pc:docChgLst>
  <pc:docChgLst>
    <pc:chgData name="Rosanne Pitz" userId="S::rpitz@cde.ca.gov::88625356-a6a5-4632-a3bf-7d29c8f84f38" providerId="AD" clId="Web-{DF7F57DE-C374-4C39-BE0F-22262073B5AB}"/>
    <pc:docChg chg="delSld modSld">
      <pc:chgData name="Rosanne Pitz" userId="S::rpitz@cde.ca.gov::88625356-a6a5-4632-a3bf-7d29c8f84f38" providerId="AD" clId="Web-{DF7F57DE-C374-4C39-BE0F-22262073B5AB}" dt="2020-09-17T22:27:04.148" v="135" actId="14100"/>
      <pc:docMkLst>
        <pc:docMk/>
      </pc:docMkLst>
      <pc:sldChg chg="modSp">
        <pc:chgData name="Rosanne Pitz" userId="S::rpitz@cde.ca.gov::88625356-a6a5-4632-a3bf-7d29c8f84f38" providerId="AD" clId="Web-{DF7F57DE-C374-4C39-BE0F-22262073B5AB}" dt="2020-09-17T22:27:04.148" v="135" actId="14100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DF7F57DE-C374-4C39-BE0F-22262073B5AB}" dt="2020-09-17T22:20:51.302" v="18" actId="14100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Rosanne Pitz" userId="S::rpitz@cde.ca.gov::88625356-a6a5-4632-a3bf-7d29c8f84f38" providerId="AD" clId="Web-{DF7F57DE-C374-4C39-BE0F-22262073B5AB}" dt="2020-09-17T22:27:04.148" v="135" actId="14100"/>
          <ac:spMkLst>
            <pc:docMk/>
            <pc:sldMk cId="2914831237" sldId="293"/>
            <ac:spMk id="3" creationId="{528DD957-68F7-4DC9-8D9E-A554472AD5E2}"/>
          </ac:spMkLst>
        </pc:spChg>
      </pc:sldChg>
      <pc:sldChg chg="del">
        <pc:chgData name="Rosanne Pitz" userId="S::rpitz@cde.ca.gov::88625356-a6a5-4632-a3bf-7d29c8f84f38" providerId="AD" clId="Web-{DF7F57DE-C374-4C39-BE0F-22262073B5AB}" dt="2020-09-17T22:20:20.363" v="1"/>
        <pc:sldMkLst>
          <pc:docMk/>
          <pc:sldMk cId="3148210393" sldId="299"/>
        </pc:sldMkLst>
      </pc:sldChg>
      <pc:sldChg chg="del">
        <pc:chgData name="Rosanne Pitz" userId="S::rpitz@cde.ca.gov::88625356-a6a5-4632-a3bf-7d29c8f84f38" providerId="AD" clId="Web-{DF7F57DE-C374-4C39-BE0F-22262073B5AB}" dt="2020-09-17T22:20:14.987" v="0"/>
        <pc:sldMkLst>
          <pc:docMk/>
          <pc:sldMk cId="1204317886" sldId="300"/>
        </pc:sldMkLst>
      </pc:sldChg>
    </pc:docChg>
  </pc:docChgLst>
  <pc:docChgLst>
    <pc:chgData name="Barbara Lindsay" userId="S::blindsay@cde.ca.gov::f58b8608-a674-4040-9f2a-f7fe56db570d" providerId="AD" clId="Web-{FE138F59-8AB5-4110-9709-35502B6A893F}"/>
    <pc:docChg chg="modSld">
      <pc:chgData name="Barbara Lindsay" userId="S::blindsay@cde.ca.gov::f58b8608-a674-4040-9f2a-f7fe56db570d" providerId="AD" clId="Web-{FE138F59-8AB5-4110-9709-35502B6A893F}" dt="2020-09-21T20:55:14.720" v="17" actId="20577"/>
      <pc:docMkLst>
        <pc:docMk/>
      </pc:docMkLst>
      <pc:sldChg chg="modSp">
        <pc:chgData name="Barbara Lindsay" userId="S::blindsay@cde.ca.gov::f58b8608-a674-4040-9f2a-f7fe56db570d" providerId="AD" clId="Web-{FE138F59-8AB5-4110-9709-35502B6A893F}" dt="2020-09-21T20:55:04.595" v="10" actId="20577"/>
        <pc:sldMkLst>
          <pc:docMk/>
          <pc:sldMk cId="2744284865" sldId="304"/>
        </pc:sldMkLst>
        <pc:spChg chg="mod">
          <ac:chgData name="Barbara Lindsay" userId="S::blindsay@cde.ca.gov::f58b8608-a674-4040-9f2a-f7fe56db570d" providerId="AD" clId="Web-{FE138F59-8AB5-4110-9709-35502B6A893F}" dt="2020-09-21T20:55:04.595" v="10" actId="20577"/>
          <ac:spMkLst>
            <pc:docMk/>
            <pc:sldMk cId="2744284865" sldId="304"/>
            <ac:spMk id="3" creationId="{C8A9CE75-0F1F-4E05-8ED5-6E49BF2B2220}"/>
          </ac:spMkLst>
        </pc:spChg>
      </pc:sldChg>
      <pc:sldChg chg="modSp">
        <pc:chgData name="Barbara Lindsay" userId="S::blindsay@cde.ca.gov::f58b8608-a674-4040-9f2a-f7fe56db570d" providerId="AD" clId="Web-{FE138F59-8AB5-4110-9709-35502B6A893F}" dt="2020-09-21T20:55:14.720" v="16" actId="20577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FE138F59-8AB5-4110-9709-35502B6A893F}" dt="2020-09-21T20:55:14.720" v="16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Stephen Propheter" userId="S::spropheter@cde.ca.gov::11fb58e5-2f2b-4a13-b081-018d2675a5df" providerId="AD" clId="Web-{199AFFE4-37A8-47D5-9AE2-1477441567DD}"/>
    <pc:docChg chg="modSld">
      <pc:chgData name="Stephen Propheter" userId="S::spropheter@cde.ca.gov::11fb58e5-2f2b-4a13-b081-018d2675a5df" providerId="AD" clId="Web-{199AFFE4-37A8-47D5-9AE2-1477441567DD}" dt="2020-09-25T05:51:31.870" v="1332"/>
      <pc:docMkLst>
        <pc:docMk/>
      </pc:docMkLst>
      <pc:sldChg chg="modNotes">
        <pc:chgData name="Stephen Propheter" userId="S::spropheter@cde.ca.gov::11fb58e5-2f2b-4a13-b081-018d2675a5df" providerId="AD" clId="Web-{199AFFE4-37A8-47D5-9AE2-1477441567DD}" dt="2020-09-25T05:44:09.027" v="1127"/>
        <pc:sldMkLst>
          <pc:docMk/>
          <pc:sldMk cId="3465662035" sldId="257"/>
        </pc:sldMkLst>
      </pc:sldChg>
      <pc:sldChg chg="modNotes">
        <pc:chgData name="Stephen Propheter" userId="S::spropheter@cde.ca.gov::11fb58e5-2f2b-4a13-b081-018d2675a5df" providerId="AD" clId="Web-{199AFFE4-37A8-47D5-9AE2-1477441567DD}" dt="2020-09-25T05:46:07.108" v="1138"/>
        <pc:sldMkLst>
          <pc:docMk/>
          <pc:sldMk cId="170769648" sldId="264"/>
        </pc:sldMkLst>
      </pc:sldChg>
      <pc:sldChg chg="modNotes">
        <pc:chgData name="Stephen Propheter" userId="S::spropheter@cde.ca.gov::11fb58e5-2f2b-4a13-b081-018d2675a5df" providerId="AD" clId="Web-{199AFFE4-37A8-47D5-9AE2-1477441567DD}" dt="2020-09-25T05:51:31.870" v="1332"/>
        <pc:sldMkLst>
          <pc:docMk/>
          <pc:sldMk cId="2759510883" sldId="268"/>
        </pc:sldMkLst>
      </pc:sldChg>
    </pc:docChg>
  </pc:docChgLst>
  <pc:docChgLst>
    <pc:chgData name="Barbara Lindsay" userId="S::blindsay@cde.ca.gov::f58b8608-a674-4040-9f2a-f7fe56db570d" providerId="AD" clId="Web-{D10C06A6-90FD-46BA-8A9C-4083D7DBB6A7}"/>
    <pc:docChg chg="modSld">
      <pc:chgData name="Barbara Lindsay" userId="S::blindsay@cde.ca.gov::f58b8608-a674-4040-9f2a-f7fe56db570d" providerId="AD" clId="Web-{D10C06A6-90FD-46BA-8A9C-4083D7DBB6A7}" dt="2020-09-17T15:44:44.697" v="293"/>
      <pc:docMkLst>
        <pc:docMk/>
      </pc:docMkLst>
      <pc:sldChg chg="modNotes">
        <pc:chgData name="Barbara Lindsay" userId="S::blindsay@cde.ca.gov::f58b8608-a674-4040-9f2a-f7fe56db570d" providerId="AD" clId="Web-{D10C06A6-90FD-46BA-8A9C-4083D7DBB6A7}" dt="2020-09-17T15:27:24.295" v="1"/>
        <pc:sldMkLst>
          <pc:docMk/>
          <pc:sldMk cId="4076758381" sldId="256"/>
        </pc:sldMkLst>
      </pc:sldChg>
      <pc:sldChg chg="modNotes">
        <pc:chgData name="Barbara Lindsay" userId="S::blindsay@cde.ca.gov::f58b8608-a674-4040-9f2a-f7fe56db570d" providerId="AD" clId="Web-{D10C06A6-90FD-46BA-8A9C-4083D7DBB6A7}" dt="2020-09-17T15:39:50.361" v="221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D10C06A6-90FD-46BA-8A9C-4083D7DBB6A7}" dt="2020-09-17T15:40:59.035" v="227"/>
        <pc:sldMkLst>
          <pc:docMk/>
          <pc:sldMk cId="170769648" sldId="264"/>
        </pc:sldMkLst>
      </pc:sldChg>
      <pc:sldChg chg="modNotes">
        <pc:chgData name="Barbara Lindsay" userId="S::blindsay@cde.ca.gov::f58b8608-a674-4040-9f2a-f7fe56db570d" providerId="AD" clId="Web-{D10C06A6-90FD-46BA-8A9C-4083D7DBB6A7}" dt="2020-09-17T15:44:44.697" v="293"/>
        <pc:sldMkLst>
          <pc:docMk/>
          <pc:sldMk cId="1839443061" sldId="289"/>
        </pc:sldMkLst>
      </pc:sldChg>
    </pc:docChg>
  </pc:docChgLst>
  <pc:docChgLst>
    <pc:chgData name="Barbara Lindsay" userId="S::blindsay@cde.ca.gov::f58b8608-a674-4040-9f2a-f7fe56db570d" providerId="AD" clId="Web-{E689AD68-4D6D-4DB1-A151-D2EDD898397B}"/>
    <pc:docChg chg="addSld modSld">
      <pc:chgData name="Barbara Lindsay" userId="S::blindsay@cde.ca.gov::f58b8608-a674-4040-9f2a-f7fe56db570d" providerId="AD" clId="Web-{E689AD68-4D6D-4DB1-A151-D2EDD898397B}" dt="2020-09-15T21:51:21.622" v="556"/>
      <pc:docMkLst>
        <pc:docMk/>
      </pc:docMkLst>
      <pc:sldChg chg="modNotes">
        <pc:chgData name="Barbara Lindsay" userId="S::blindsay@cde.ca.gov::f58b8608-a674-4040-9f2a-f7fe56db570d" providerId="AD" clId="Web-{E689AD68-4D6D-4DB1-A151-D2EDD898397B}" dt="2020-09-15T21:21:40.995" v="276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E689AD68-4D6D-4DB1-A151-D2EDD898397B}" dt="2020-09-15T21:12:00.429" v="128"/>
        <pc:sldMkLst>
          <pc:docMk/>
          <pc:sldMk cId="3265318397" sldId="282"/>
        </pc:sldMkLst>
      </pc:sldChg>
      <pc:sldChg chg="modSp">
        <pc:chgData name="Barbara Lindsay" userId="S::blindsay@cde.ca.gov::f58b8608-a674-4040-9f2a-f7fe56db570d" providerId="AD" clId="Web-{E689AD68-4D6D-4DB1-A151-D2EDD898397B}" dt="2020-09-15T21:44:22.844" v="398" actId="1076"/>
        <pc:sldMkLst>
          <pc:docMk/>
          <pc:sldMk cId="4265621840" sldId="287"/>
        </pc:sldMkLst>
        <pc:picChg chg="mod">
          <ac:chgData name="Barbara Lindsay" userId="S::blindsay@cde.ca.gov::f58b8608-a674-4040-9f2a-f7fe56db570d" providerId="AD" clId="Web-{E689AD68-4D6D-4DB1-A151-D2EDD898397B}" dt="2020-09-15T21:44:22.844" v="398" actId="1076"/>
          <ac:picMkLst>
            <pc:docMk/>
            <pc:sldMk cId="4265621840" sldId="287"/>
            <ac:picMk id="4" creationId="{47614700-A9AE-469D-A71D-F58F2FC32935}"/>
          </ac:picMkLst>
        </pc:picChg>
      </pc:sldChg>
      <pc:sldChg chg="modNotes">
        <pc:chgData name="Barbara Lindsay" userId="S::blindsay@cde.ca.gov::f58b8608-a674-4040-9f2a-f7fe56db570d" providerId="AD" clId="Web-{E689AD68-4D6D-4DB1-A151-D2EDD898397B}" dt="2020-09-15T21:23:06.640" v="396"/>
        <pc:sldMkLst>
          <pc:docMk/>
          <pc:sldMk cId="1839443061" sldId="289"/>
        </pc:sldMkLst>
      </pc:sldChg>
      <pc:sldChg chg="modSp">
        <pc:chgData name="Barbara Lindsay" userId="S::blindsay@cde.ca.gov::f58b8608-a674-4040-9f2a-f7fe56db570d" providerId="AD" clId="Web-{E689AD68-4D6D-4DB1-A151-D2EDD898397B}" dt="2020-09-15T21:47:52.991" v="451" actId="20577"/>
        <pc:sldMkLst>
          <pc:docMk/>
          <pc:sldMk cId="2033618680" sldId="292"/>
        </pc:sldMkLst>
        <pc:spChg chg="mod">
          <ac:chgData name="Barbara Lindsay" userId="S::blindsay@cde.ca.gov::f58b8608-a674-4040-9f2a-f7fe56db570d" providerId="AD" clId="Web-{E689AD68-4D6D-4DB1-A151-D2EDD898397B}" dt="2020-09-15T21:47:52.991" v="451" actId="20577"/>
          <ac:spMkLst>
            <pc:docMk/>
            <pc:sldMk cId="2033618680" sldId="292"/>
            <ac:spMk id="2" creationId="{360D907F-64C5-4680-99BA-5E816DFE17E6}"/>
          </ac:spMkLst>
        </pc:spChg>
      </pc:sldChg>
      <pc:sldChg chg="modSp new modNotes">
        <pc:chgData name="Barbara Lindsay" userId="S::blindsay@cde.ca.gov::f58b8608-a674-4040-9f2a-f7fe56db570d" providerId="AD" clId="Web-{E689AD68-4D6D-4DB1-A151-D2EDD898397B}" dt="2020-09-15T21:48:08.710" v="459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E689AD68-4D6D-4DB1-A151-D2EDD898397B}" dt="2020-09-15T21:47:24.006" v="446" actId="20577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Barbara Lindsay" userId="S::blindsay@cde.ca.gov::f58b8608-a674-4040-9f2a-f7fe56db570d" providerId="AD" clId="Web-{E689AD68-4D6D-4DB1-A151-D2EDD898397B}" dt="2020-09-15T21:47:14.537" v="443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modSp new modNotes">
        <pc:chgData name="Barbara Lindsay" userId="S::blindsay@cde.ca.gov::f58b8608-a674-4040-9f2a-f7fe56db570d" providerId="AD" clId="Web-{E689AD68-4D6D-4DB1-A151-D2EDD898397B}" dt="2020-09-15T21:51:21.622" v="556"/>
        <pc:sldMkLst>
          <pc:docMk/>
          <pc:sldMk cId="2722538265" sldId="294"/>
        </pc:sldMkLst>
        <pc:spChg chg="mod">
          <ac:chgData name="Barbara Lindsay" userId="S::blindsay@cde.ca.gov::f58b8608-a674-4040-9f2a-f7fe56db570d" providerId="AD" clId="Web-{E689AD68-4D6D-4DB1-A151-D2EDD898397B}" dt="2020-09-15T21:51:03.653" v="525" actId="20577"/>
          <ac:spMkLst>
            <pc:docMk/>
            <pc:sldMk cId="2722538265" sldId="294"/>
            <ac:spMk id="2" creationId="{079225C9-1E16-4830-94E8-DDA4165BB51F}"/>
          </ac:spMkLst>
        </pc:spChg>
      </pc:sldChg>
    </pc:docChg>
  </pc:docChgLst>
  <pc:docChgLst>
    <pc:chgData name="Barbara Lindsay" userId="S::blindsay@cde.ca.gov::f58b8608-a674-4040-9f2a-f7fe56db570d" providerId="AD" clId="Web-{91C38C28-96FD-45FA-B233-10FC3E04AB4E}"/>
    <pc:docChg chg="addSld delSld sldOrd">
      <pc:chgData name="Barbara Lindsay" userId="S::blindsay@cde.ca.gov::f58b8608-a674-4040-9f2a-f7fe56db570d" providerId="AD" clId="Web-{91C38C28-96FD-45FA-B233-10FC3E04AB4E}" dt="2020-09-24T21:33:23.554" v="3"/>
      <pc:docMkLst>
        <pc:docMk/>
      </pc:docMkLst>
      <pc:sldChg chg="new del">
        <pc:chgData name="Barbara Lindsay" userId="S::blindsay@cde.ca.gov::f58b8608-a674-4040-9f2a-f7fe56db570d" providerId="AD" clId="Web-{91C38C28-96FD-45FA-B233-10FC3E04AB4E}" dt="2020-09-24T21:33:16.632" v="2"/>
        <pc:sldMkLst>
          <pc:docMk/>
          <pc:sldMk cId="369408383" sldId="310"/>
        </pc:sldMkLst>
      </pc:sldChg>
      <pc:sldChg chg="add ord">
        <pc:chgData name="Barbara Lindsay" userId="S::blindsay@cde.ca.gov::f58b8608-a674-4040-9f2a-f7fe56db570d" providerId="AD" clId="Web-{91C38C28-96FD-45FA-B233-10FC3E04AB4E}" dt="2020-09-24T21:33:23.554" v="3"/>
        <pc:sldMkLst>
          <pc:docMk/>
          <pc:sldMk cId="2792646521" sldId="311"/>
        </pc:sldMkLst>
      </pc:sldChg>
    </pc:docChg>
  </pc:docChgLst>
  <pc:docChgLst>
    <pc:chgData name="Barbara Lindsay" userId="S::blindsay@cde.ca.gov::f58b8608-a674-4040-9f2a-f7fe56db570d" providerId="AD" clId="Web-{2273FAC7-5ED6-4585-9C0D-3E26B0A92E8E}"/>
    <pc:docChg chg="modSld">
      <pc:chgData name="Barbara Lindsay" userId="S::blindsay@cde.ca.gov::f58b8608-a674-4040-9f2a-f7fe56db570d" providerId="AD" clId="Web-{2273FAC7-5ED6-4585-9C0D-3E26B0A92E8E}" dt="2020-09-23T15:58:52.476" v="255"/>
      <pc:docMkLst>
        <pc:docMk/>
      </pc:docMkLst>
      <pc:sldChg chg="modSp modNotes">
        <pc:chgData name="Barbara Lindsay" userId="S::blindsay@cde.ca.gov::f58b8608-a674-4040-9f2a-f7fe56db570d" providerId="AD" clId="Web-{2273FAC7-5ED6-4585-9C0D-3E26B0A92E8E}" dt="2020-09-23T15:58:52.476" v="255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2273FAC7-5ED6-4585-9C0D-3E26B0A92E8E}" dt="2020-09-23T15:44:47.786" v="135" actId="20577"/>
          <ac:spMkLst>
            <pc:docMk/>
            <pc:sldMk cId="3184784236" sldId="305"/>
            <ac:spMk id="3" creationId="{C97C3B88-DD7C-45AA-9EC7-C4EA894E23B5}"/>
          </ac:spMkLst>
        </pc:spChg>
      </pc:sldChg>
    </pc:docChg>
  </pc:docChgLst>
  <pc:docChgLst>
    <pc:chgData name="Mai Xiong" userId="S::mxiong@cde.ca.gov::e9953e61-0963-4231-9c4b-20f4af026609" providerId="AD" clId="Web-{C55EE0AD-0D6A-45EE-BBD2-AEA619B02670}"/>
    <pc:docChg chg="modSld">
      <pc:chgData name="Mai Xiong" userId="S::mxiong@cde.ca.gov::e9953e61-0963-4231-9c4b-20f4af026609" providerId="AD" clId="Web-{C55EE0AD-0D6A-45EE-BBD2-AEA619B02670}" dt="2020-09-24T22:33:19.932" v="485" actId="20577"/>
      <pc:docMkLst>
        <pc:docMk/>
      </pc:docMkLst>
      <pc:sldChg chg="modSp">
        <pc:chgData name="Mai Xiong" userId="S::mxiong@cde.ca.gov::e9953e61-0963-4231-9c4b-20f4af026609" providerId="AD" clId="Web-{C55EE0AD-0D6A-45EE-BBD2-AEA619B02670}" dt="2020-09-24T22:33:19.932" v="484" actId="20577"/>
        <pc:sldMkLst>
          <pc:docMk/>
          <pc:sldMk cId="1879132737" sldId="309"/>
        </pc:sldMkLst>
        <pc:spChg chg="mod">
          <ac:chgData name="Mai Xiong" userId="S::mxiong@cde.ca.gov::e9953e61-0963-4231-9c4b-20f4af026609" providerId="AD" clId="Web-{C55EE0AD-0D6A-45EE-BBD2-AEA619B02670}" dt="2020-09-24T22:33:19.932" v="484" actId="20577"/>
          <ac:spMkLst>
            <pc:docMk/>
            <pc:sldMk cId="1879132737" sldId="309"/>
            <ac:spMk id="3" creationId="{D1723D74-6339-466C-90DF-EE47050E0B23}"/>
          </ac:spMkLst>
        </pc:spChg>
      </pc:sldChg>
    </pc:docChg>
  </pc:docChgLst>
  <pc:docChgLst>
    <pc:chgData name="Barbara Lindsay" userId="S::blindsay@cde.ca.gov::f58b8608-a674-4040-9f2a-f7fe56db570d" providerId="AD" clId="Web-{6C04380E-0A58-4467-B0AE-2D357106B245}"/>
    <pc:docChg chg="modSld">
      <pc:chgData name="Barbara Lindsay" userId="S::blindsay@cde.ca.gov::f58b8608-a674-4040-9f2a-f7fe56db570d" providerId="AD" clId="Web-{6C04380E-0A58-4467-B0AE-2D357106B245}" dt="2020-09-23T21:55:50.897" v="244" actId="20577"/>
      <pc:docMkLst>
        <pc:docMk/>
      </pc:docMkLst>
      <pc:sldChg chg="modSp">
        <pc:chgData name="Barbara Lindsay" userId="S::blindsay@cde.ca.gov::f58b8608-a674-4040-9f2a-f7fe56db570d" providerId="AD" clId="Web-{6C04380E-0A58-4467-B0AE-2D357106B245}" dt="2020-09-23T21:53:16.311" v="215" actId="20577"/>
        <pc:sldMkLst>
          <pc:docMk/>
          <pc:sldMk cId="4076758381" sldId="256"/>
        </pc:sldMkLst>
        <pc:spChg chg="mod">
          <ac:chgData name="Barbara Lindsay" userId="S::blindsay@cde.ca.gov::f58b8608-a674-4040-9f2a-f7fe56db570d" providerId="AD" clId="Web-{6C04380E-0A58-4467-B0AE-2D357106B245}" dt="2020-09-23T21:52:56.216" v="210" actId="20577"/>
          <ac:spMkLst>
            <pc:docMk/>
            <pc:sldMk cId="4076758381" sldId="256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6C04380E-0A58-4467-B0AE-2D357106B245}" dt="2020-09-23T21:53:16.311" v="215" actId="20577"/>
          <ac:spMkLst>
            <pc:docMk/>
            <pc:sldMk cId="4076758381" sldId="256"/>
            <ac:spMk id="4" creationId="{78BF6BCE-C71D-40B6-9C07-461BE152E6A5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3:25.608" v="217" actId="20577"/>
        <pc:sldMkLst>
          <pc:docMk/>
          <pc:sldMk cId="3465662035" sldId="257"/>
        </pc:sldMkLst>
        <pc:spChg chg="mod">
          <ac:chgData name="Barbara Lindsay" userId="S::blindsay@cde.ca.gov::f58b8608-a674-4040-9f2a-f7fe56db570d" providerId="AD" clId="Web-{6C04380E-0A58-4467-B0AE-2D357106B245}" dt="2020-09-23T21:53:25.608" v="217" actId="20577"/>
          <ac:spMkLst>
            <pc:docMk/>
            <pc:sldMk cId="3465662035" sldId="257"/>
            <ac:spMk id="2" creationId="{BEEDB00A-8284-43BE-9BF1-6A79D91741D4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3:36.093" v="220" actId="20577"/>
        <pc:sldMkLst>
          <pc:docMk/>
          <pc:sldMk cId="170769648" sldId="264"/>
        </pc:sldMkLst>
        <pc:spChg chg="mod">
          <ac:chgData name="Barbara Lindsay" userId="S::blindsay@cde.ca.gov::f58b8608-a674-4040-9f2a-f7fe56db570d" providerId="AD" clId="Web-{6C04380E-0A58-4467-B0AE-2D357106B245}" dt="2020-09-23T21:53:36.093" v="220" actId="20577"/>
          <ac:spMkLst>
            <pc:docMk/>
            <pc:sldMk cId="170769648" sldId="264"/>
            <ac:spMk id="2" creationId="{6583AFC1-43B5-4C3E-9AC1-44AB5E1DD522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5:28.958" v="237" actId="20577"/>
        <pc:sldMkLst>
          <pc:docMk/>
          <pc:sldMk cId="3784984852" sldId="266"/>
        </pc:sldMkLst>
        <pc:spChg chg="mod">
          <ac:chgData name="Barbara Lindsay" userId="S::blindsay@cde.ca.gov::f58b8608-a674-4040-9f2a-f7fe56db570d" providerId="AD" clId="Web-{6C04380E-0A58-4467-B0AE-2D357106B245}" dt="2020-09-23T21:55:28.958" v="237" actId="20577"/>
          <ac:spMkLst>
            <pc:docMk/>
            <pc:sldMk cId="3784984852" sldId="266"/>
            <ac:spMk id="2" creationId="{F4077755-7B6B-4B38-9097-5E3871589240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5:50.897" v="243" actId="20577"/>
        <pc:sldMkLst>
          <pc:docMk/>
          <pc:sldMk cId="2759510883" sldId="268"/>
        </pc:sldMkLst>
        <pc:spChg chg="mod">
          <ac:chgData name="Barbara Lindsay" userId="S::blindsay@cde.ca.gov::f58b8608-a674-4040-9f2a-f7fe56db570d" providerId="AD" clId="Web-{6C04380E-0A58-4467-B0AE-2D357106B245}" dt="2020-09-23T21:55:50.897" v="243" actId="20577"/>
          <ac:spMkLst>
            <pc:docMk/>
            <pc:sldMk cId="2759510883" sldId="268"/>
            <ac:spMk id="2" creationId="{4295CC55-E94B-413A-957B-4BCDF5D556E8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5:41.021" v="240" actId="20577"/>
        <pc:sldMkLst>
          <pc:docMk/>
          <pc:sldMk cId="2316967745" sldId="269"/>
        </pc:sldMkLst>
        <pc:spChg chg="mod">
          <ac:chgData name="Barbara Lindsay" userId="S::blindsay@cde.ca.gov::f58b8608-a674-4040-9f2a-f7fe56db570d" providerId="AD" clId="Web-{6C04380E-0A58-4467-B0AE-2D357106B245}" dt="2020-09-23T21:55:41.021" v="240" actId="20577"/>
          <ac:spMkLst>
            <pc:docMk/>
            <pc:sldMk cId="2316967745" sldId="269"/>
            <ac:spMk id="2" creationId="{EC165D0A-ACE7-4573-90AC-0580A2071039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5:20.942" v="235" actId="20577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6C04380E-0A58-4467-B0AE-2D357106B245}" dt="2020-09-23T21:54:40.706" v="230" actId="20577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Barbara Lindsay" userId="S::blindsay@cde.ca.gov::f58b8608-a674-4040-9f2a-f7fe56db570d" providerId="AD" clId="Web-{6C04380E-0A58-4467-B0AE-2D357106B245}" dt="2020-09-23T21:55:20.942" v="235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4:17.095" v="227" actId="20577"/>
        <pc:sldMkLst>
          <pc:docMk/>
          <pc:sldMk cId="2267126658" sldId="296"/>
        </pc:sldMkLst>
        <pc:spChg chg="mod">
          <ac:chgData name="Barbara Lindsay" userId="S::blindsay@cde.ca.gov::f58b8608-a674-4040-9f2a-f7fe56db570d" providerId="AD" clId="Web-{6C04380E-0A58-4467-B0AE-2D357106B245}" dt="2020-09-23T21:54:17.095" v="227" actId="20577"/>
          <ac:spMkLst>
            <pc:docMk/>
            <pc:sldMk cId="2267126658" sldId="296"/>
            <ac:spMk id="2" creationId="{64F6FCDE-E25D-48B3-8F58-644861A8A22A}"/>
          </ac:spMkLst>
        </pc:spChg>
        <pc:spChg chg="mod">
          <ac:chgData name="Barbara Lindsay" userId="S::blindsay@cde.ca.gov::f58b8608-a674-4040-9f2a-f7fe56db570d" providerId="AD" clId="Web-{6C04380E-0A58-4467-B0AE-2D357106B245}" dt="2020-09-23T21:52:08.807" v="203" actId="14100"/>
          <ac:spMkLst>
            <pc:docMk/>
            <pc:sldMk cId="2267126658" sldId="296"/>
            <ac:spMk id="3" creationId="{2AFEFFE4-8AC2-463A-B2BC-B98011D5BE04}"/>
          </ac:spMkLst>
        </pc:spChg>
      </pc:sldChg>
      <pc:sldChg chg="modSp modNotes">
        <pc:chgData name="Barbara Lindsay" userId="S::blindsay@cde.ca.gov::f58b8608-a674-4040-9f2a-f7fe56db570d" providerId="AD" clId="Web-{6C04380E-0A58-4467-B0AE-2D357106B245}" dt="2020-09-23T21:54:05.126" v="224" actId="20577"/>
        <pc:sldMkLst>
          <pc:docMk/>
          <pc:sldMk cId="3184784236" sldId="305"/>
        </pc:sldMkLst>
        <pc:spChg chg="mod">
          <ac:chgData name="Barbara Lindsay" userId="S::blindsay@cde.ca.gov::f58b8608-a674-4040-9f2a-f7fe56db570d" providerId="AD" clId="Web-{6C04380E-0A58-4467-B0AE-2D357106B245}" dt="2020-09-23T21:54:05.126" v="224" actId="20577"/>
          <ac:spMkLst>
            <pc:docMk/>
            <pc:sldMk cId="3184784236" sldId="305"/>
            <ac:spMk id="2" creationId="{98FE80D8-5BE0-4CD8-8C49-60E5DCBC6D37}"/>
          </ac:spMkLst>
        </pc:spChg>
      </pc:sldChg>
      <pc:sldChg chg="modSp">
        <pc:chgData name="Barbara Lindsay" userId="S::blindsay@cde.ca.gov::f58b8608-a674-4040-9f2a-f7fe56db570d" providerId="AD" clId="Web-{6C04380E-0A58-4467-B0AE-2D357106B245}" dt="2020-09-23T21:53:50.047" v="223" actId="14100"/>
        <pc:sldMkLst>
          <pc:docMk/>
          <pc:sldMk cId="4282257339" sldId="307"/>
        </pc:sldMkLst>
        <pc:spChg chg="mod">
          <ac:chgData name="Barbara Lindsay" userId="S::blindsay@cde.ca.gov::f58b8608-a674-4040-9f2a-f7fe56db570d" providerId="AD" clId="Web-{6C04380E-0A58-4467-B0AE-2D357106B245}" dt="2020-09-23T21:52:32.480" v="207" actId="20577"/>
          <ac:spMkLst>
            <pc:docMk/>
            <pc:sldMk cId="4282257339" sldId="307"/>
            <ac:spMk id="2" creationId="{CF8A41B3-24B9-4121-9DC2-4879B7521729}"/>
          </ac:spMkLst>
        </pc:spChg>
        <pc:spChg chg="mod">
          <ac:chgData name="Barbara Lindsay" userId="S::blindsay@cde.ca.gov::f58b8608-a674-4040-9f2a-f7fe56db570d" providerId="AD" clId="Web-{6C04380E-0A58-4467-B0AE-2D357106B245}" dt="2020-09-23T21:53:50.047" v="223" actId="14100"/>
          <ac:spMkLst>
            <pc:docMk/>
            <pc:sldMk cId="4282257339" sldId="307"/>
            <ac:spMk id="3" creationId="{C8A9CE75-0F1F-4E05-8ED5-6E49BF2B2220}"/>
          </ac:spMkLst>
        </pc:spChg>
      </pc:sldChg>
    </pc:docChg>
  </pc:docChgLst>
  <pc:docChgLst>
    <pc:chgData name="Rosanne Pitz" userId="S::rpitz@cde.ca.gov::88625356-a6a5-4632-a3bf-7d29c8f84f38" providerId="AD" clId="Web-{83923B98-7DC4-4D8D-B7A2-4DC82C6B7041}"/>
    <pc:docChg chg="addSld delSld modSld">
      <pc:chgData name="Rosanne Pitz" userId="S::rpitz@cde.ca.gov::88625356-a6a5-4632-a3bf-7d29c8f84f38" providerId="AD" clId="Web-{83923B98-7DC4-4D8D-B7A2-4DC82C6B7041}" dt="2020-09-17T23:01:13.342" v="100" actId="14100"/>
      <pc:docMkLst>
        <pc:docMk/>
      </pc:docMkLst>
      <pc:sldChg chg="modSp">
        <pc:chgData name="Rosanne Pitz" userId="S::rpitz@cde.ca.gov::88625356-a6a5-4632-a3bf-7d29c8f84f38" providerId="AD" clId="Web-{83923B98-7DC4-4D8D-B7A2-4DC82C6B7041}" dt="2020-09-17T23:01:13.342" v="100" actId="14100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83923B98-7DC4-4D8D-B7A2-4DC82C6B7041}" dt="2020-09-17T23:00:21.229" v="97" actId="20577"/>
          <ac:spMkLst>
            <pc:docMk/>
            <pc:sldMk cId="2914831237" sldId="293"/>
            <ac:spMk id="3" creationId="{528DD957-68F7-4DC9-8D9E-A554472AD5E2}"/>
          </ac:spMkLst>
        </pc:spChg>
        <pc:spChg chg="mod">
          <ac:chgData name="Rosanne Pitz" userId="S::rpitz@cde.ca.gov::88625356-a6a5-4632-a3bf-7d29c8f84f38" providerId="AD" clId="Web-{83923B98-7DC4-4D8D-B7A2-4DC82C6B7041}" dt="2020-09-17T23:01:13.342" v="100" actId="14100"/>
          <ac:spMkLst>
            <pc:docMk/>
            <pc:sldMk cId="2914831237" sldId="293"/>
            <ac:spMk id="6" creationId="{76AA35AF-5CEE-4A5E-8D69-0686DFFCC6BB}"/>
          </ac:spMkLst>
        </pc:spChg>
        <pc:picChg chg="mod">
          <ac:chgData name="Rosanne Pitz" userId="S::rpitz@cde.ca.gov::88625356-a6a5-4632-a3bf-7d29c8f84f38" providerId="AD" clId="Web-{83923B98-7DC4-4D8D-B7A2-4DC82C6B7041}" dt="2020-09-17T23:01:07.826" v="99" actId="1076"/>
          <ac:picMkLst>
            <pc:docMk/>
            <pc:sldMk cId="2914831237" sldId="293"/>
            <ac:picMk id="5" creationId="{9530B1EA-51B3-43B6-AB47-BB21703843E5}"/>
          </ac:picMkLst>
        </pc:picChg>
      </pc:sldChg>
      <pc:sldChg chg="modSp del">
        <pc:chgData name="Rosanne Pitz" userId="S::rpitz@cde.ca.gov::88625356-a6a5-4632-a3bf-7d29c8f84f38" providerId="AD" clId="Web-{83923B98-7DC4-4D8D-B7A2-4DC82C6B7041}" dt="2020-09-17T22:54:25.207" v="65"/>
        <pc:sldMkLst>
          <pc:docMk/>
          <pc:sldMk cId="1325968476" sldId="304"/>
        </pc:sldMkLst>
        <pc:spChg chg="mod">
          <ac:chgData name="Rosanne Pitz" userId="S::rpitz@cde.ca.gov::88625356-a6a5-4632-a3bf-7d29c8f84f38" providerId="AD" clId="Web-{83923B98-7DC4-4D8D-B7A2-4DC82C6B7041}" dt="2020-09-17T22:54:18.441" v="63" actId="20577"/>
          <ac:spMkLst>
            <pc:docMk/>
            <pc:sldMk cId="1325968476" sldId="304"/>
            <ac:spMk id="3" creationId="{E585A09B-84E5-4184-95FD-6AAE190E3CE3}"/>
          </ac:spMkLst>
        </pc:spChg>
        <pc:spChg chg="mod">
          <ac:chgData name="Rosanne Pitz" userId="S::rpitz@cde.ca.gov::88625356-a6a5-4632-a3bf-7d29c8f84f38" providerId="AD" clId="Web-{83923B98-7DC4-4D8D-B7A2-4DC82C6B7041}" dt="2020-09-17T22:51:35.837" v="12" actId="1076"/>
          <ac:spMkLst>
            <pc:docMk/>
            <pc:sldMk cId="1325968476" sldId="304"/>
            <ac:spMk id="4" creationId="{37F616DA-6E51-481F-A3C2-BF25AF8421E6}"/>
          </ac:spMkLst>
        </pc:spChg>
      </pc:sldChg>
      <pc:sldChg chg="new del">
        <pc:chgData name="Rosanne Pitz" userId="S::rpitz@cde.ca.gov::88625356-a6a5-4632-a3bf-7d29c8f84f38" providerId="AD" clId="Web-{83923B98-7DC4-4D8D-B7A2-4DC82C6B7041}" dt="2020-09-17T22:54:45.974" v="67"/>
        <pc:sldMkLst>
          <pc:docMk/>
          <pc:sldMk cId="2140486966" sldId="304"/>
        </pc:sldMkLst>
      </pc:sldChg>
    </pc:docChg>
  </pc:docChgLst>
  <pc:docChgLst>
    <pc:chgData name="Andrea Johnson" userId="S::anjohnson@cde.ca.gov::659d56c1-3249-4a22-853a-47134214c142" providerId="AD" clId="Web-{E74F9B1F-6B4E-4E1E-AF26-5F29EF4C93B3}"/>
    <pc:docChg chg="modSld">
      <pc:chgData name="Andrea Johnson" userId="S::anjohnson@cde.ca.gov::659d56c1-3249-4a22-853a-47134214c142" providerId="AD" clId="Web-{E74F9B1F-6B4E-4E1E-AF26-5F29EF4C93B3}" dt="2020-09-17T17:26:58.606" v="519" actId="20577"/>
      <pc:docMkLst>
        <pc:docMk/>
      </pc:docMkLst>
      <pc:sldChg chg="modSp modNotes">
        <pc:chgData name="Andrea Johnson" userId="S::anjohnson@cde.ca.gov::659d56c1-3249-4a22-853a-47134214c142" providerId="AD" clId="Web-{E74F9B1F-6B4E-4E1E-AF26-5F29EF4C93B3}" dt="2020-09-17T17:26:58.606" v="518" actId="20577"/>
        <pc:sldMkLst>
          <pc:docMk/>
          <pc:sldMk cId="2267126658" sldId="296"/>
        </pc:sldMkLst>
        <pc:spChg chg="mod">
          <ac:chgData name="Andrea Johnson" userId="S::anjohnson@cde.ca.gov::659d56c1-3249-4a22-853a-47134214c142" providerId="AD" clId="Web-{E74F9B1F-6B4E-4E1E-AF26-5F29EF4C93B3}" dt="2020-09-17T17:26:58.606" v="518" actId="20577"/>
          <ac:spMkLst>
            <pc:docMk/>
            <pc:sldMk cId="2267126658" sldId="296"/>
            <ac:spMk id="3" creationId="{2AFEFFE4-8AC2-463A-B2BC-B98011D5BE04}"/>
          </ac:spMkLst>
        </pc:spChg>
      </pc:sldChg>
      <pc:sldChg chg="modNotes">
        <pc:chgData name="Andrea Johnson" userId="S::anjohnson@cde.ca.gov::659d56c1-3249-4a22-853a-47134214c142" providerId="AD" clId="Web-{E74F9B1F-6B4E-4E1E-AF26-5F29EF4C93B3}" dt="2020-09-17T17:12:36.163" v="25"/>
        <pc:sldMkLst>
          <pc:docMk/>
          <pc:sldMk cId="2595564220" sldId="298"/>
        </pc:sldMkLst>
      </pc:sldChg>
    </pc:docChg>
  </pc:docChgLst>
  <pc:docChgLst>
    <pc:chgData name="Barbara Lindsay" userId="S::blindsay@cde.ca.gov::f58b8608-a674-4040-9f2a-f7fe56db570d" providerId="AD" clId="Web-{A2B174F3-E287-4793-B097-550621D1EAA0}"/>
    <pc:docChg chg="modSld">
      <pc:chgData name="Barbara Lindsay" userId="S::blindsay@cde.ca.gov::f58b8608-a674-4040-9f2a-f7fe56db570d" providerId="AD" clId="Web-{A2B174F3-E287-4793-B097-550621D1EAA0}" dt="2020-09-18T20:45:36.998" v="12"/>
      <pc:docMkLst>
        <pc:docMk/>
      </pc:docMkLst>
      <pc:sldChg chg="modSp modNotes">
        <pc:chgData name="Barbara Lindsay" userId="S::blindsay@cde.ca.gov::f58b8608-a674-4040-9f2a-f7fe56db570d" providerId="AD" clId="Web-{A2B174F3-E287-4793-B097-550621D1EAA0}" dt="2020-09-18T20:45:36.998" v="12"/>
        <pc:sldMkLst>
          <pc:docMk/>
          <pc:sldMk cId="4076758381" sldId="256"/>
        </pc:sldMkLst>
        <pc:spChg chg="mod">
          <ac:chgData name="Barbara Lindsay" userId="S::blindsay@cde.ca.gov::f58b8608-a674-4040-9f2a-f7fe56db570d" providerId="AD" clId="Web-{A2B174F3-E287-4793-B097-550621D1EAA0}" dt="2020-09-18T20:44:16.681" v="6" actId="20577"/>
          <ac:spMkLst>
            <pc:docMk/>
            <pc:sldMk cId="4076758381" sldId="256"/>
            <ac:spMk id="4" creationId="{78BF6BCE-C71D-40B6-9C07-461BE152E6A5}"/>
          </ac:spMkLst>
        </pc:spChg>
      </pc:sldChg>
    </pc:docChg>
  </pc:docChgLst>
  <pc:docChgLst>
    <pc:chgData name="Rosanne Pitz" userId="S::rpitz@cde.ca.gov::88625356-a6a5-4632-a3bf-7d29c8f84f38" providerId="AD" clId="Web-{E5D6D75F-998D-4A6B-811F-DDBB33FC23E0}"/>
    <pc:docChg chg="addSld delSld modSld sldOrd">
      <pc:chgData name="Rosanne Pitz" userId="S::rpitz@cde.ca.gov::88625356-a6a5-4632-a3bf-7d29c8f84f38" providerId="AD" clId="Web-{E5D6D75F-998D-4A6B-811F-DDBB33FC23E0}" dt="2020-09-25T01:45:57.739" v="828" actId="20577"/>
      <pc:docMkLst>
        <pc:docMk/>
      </pc:docMkLst>
      <pc:sldChg chg="modSp">
        <pc:chgData name="Rosanne Pitz" userId="S::rpitz@cde.ca.gov::88625356-a6a5-4632-a3bf-7d29c8f84f38" providerId="AD" clId="Web-{E5D6D75F-998D-4A6B-811F-DDBB33FC23E0}" dt="2020-09-25T01:45:57.739" v="827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E5D6D75F-998D-4A6B-811F-DDBB33FC23E0}" dt="2020-09-25T01:45:57.739" v="827" actId="20577"/>
          <ac:spMkLst>
            <pc:docMk/>
            <pc:sldMk cId="2914831237" sldId="293"/>
            <ac:spMk id="7" creationId="{DC906241-6A13-496C-95A3-4A8AB4CFAF9B}"/>
          </ac:spMkLst>
        </pc:spChg>
      </pc:sldChg>
      <pc:sldChg chg="new del">
        <pc:chgData name="Rosanne Pitz" userId="S::rpitz@cde.ca.gov::88625356-a6a5-4632-a3bf-7d29c8f84f38" providerId="AD" clId="Web-{E5D6D75F-998D-4A6B-811F-DDBB33FC23E0}" dt="2020-09-25T01:00:06.533" v="4"/>
        <pc:sldMkLst>
          <pc:docMk/>
          <pc:sldMk cId="1396649105" sldId="312"/>
        </pc:sldMkLst>
      </pc:sldChg>
      <pc:sldChg chg="addSp delSp modSp new del ord">
        <pc:chgData name="Rosanne Pitz" userId="S::rpitz@cde.ca.gov::88625356-a6a5-4632-a3bf-7d29c8f84f38" providerId="AD" clId="Web-{E5D6D75F-998D-4A6B-811F-DDBB33FC23E0}" dt="2020-09-25T01:05:40.898" v="52"/>
        <pc:sldMkLst>
          <pc:docMk/>
          <pc:sldMk cId="1295676875" sldId="313"/>
        </pc:sldMkLst>
        <pc:spChg chg="mod">
          <ac:chgData name="Rosanne Pitz" userId="S::rpitz@cde.ca.gov::88625356-a6a5-4632-a3bf-7d29c8f84f38" providerId="AD" clId="Web-{E5D6D75F-998D-4A6B-811F-DDBB33FC23E0}" dt="2020-09-25T01:03:21.498" v="32" actId="1076"/>
          <ac:spMkLst>
            <pc:docMk/>
            <pc:sldMk cId="1295676875" sldId="313"/>
            <ac:spMk id="2" creationId="{8F8DBB00-BE6E-46B5-A61E-B6C8ED7F25F2}"/>
          </ac:spMkLst>
        </pc:spChg>
        <pc:spChg chg="del">
          <ac:chgData name="Rosanne Pitz" userId="S::rpitz@cde.ca.gov::88625356-a6a5-4632-a3bf-7d29c8f84f38" providerId="AD" clId="Web-{E5D6D75F-998D-4A6B-811F-DDBB33FC23E0}" dt="2020-09-25T01:01:05.115" v="6"/>
          <ac:spMkLst>
            <pc:docMk/>
            <pc:sldMk cId="1295676875" sldId="313"/>
            <ac:spMk id="3" creationId="{3ECFCCBF-3194-4AC0-9B52-1771764056CF}"/>
          </ac:spMkLst>
        </pc:spChg>
        <pc:spChg chg="add mod">
          <ac:chgData name="Rosanne Pitz" userId="S::rpitz@cde.ca.gov::88625356-a6a5-4632-a3bf-7d29c8f84f38" providerId="AD" clId="Web-{E5D6D75F-998D-4A6B-811F-DDBB33FC23E0}" dt="2020-09-25T01:04:24.674" v="42" actId="14100"/>
          <ac:spMkLst>
            <pc:docMk/>
            <pc:sldMk cId="1295676875" sldId="313"/>
            <ac:spMk id="12" creationId="{2EB5A927-8CE1-4BB6-904B-13267CDAA8FA}"/>
          </ac:spMkLst>
        </pc:spChg>
        <pc:spChg chg="add mod">
          <ac:chgData name="Rosanne Pitz" userId="S::rpitz@cde.ca.gov::88625356-a6a5-4632-a3bf-7d29c8f84f38" providerId="AD" clId="Web-{E5D6D75F-998D-4A6B-811F-DDBB33FC23E0}" dt="2020-09-25T01:05:23.850" v="50" actId="14100"/>
          <ac:spMkLst>
            <pc:docMk/>
            <pc:sldMk cId="1295676875" sldId="313"/>
            <ac:spMk id="14" creationId="{627A181C-9448-43F9-8F90-AF327E1597E6}"/>
          </ac:spMkLst>
        </pc:spChg>
        <pc:graphicFrameChg chg="add del mod ord modGraphic">
          <ac:chgData name="Rosanne Pitz" userId="S::rpitz@cde.ca.gov::88625356-a6a5-4632-a3bf-7d29c8f84f38" providerId="AD" clId="Web-{E5D6D75F-998D-4A6B-811F-DDBB33FC23E0}" dt="2020-09-25T01:04:34.769" v="43"/>
          <ac:graphicFrameMkLst>
            <pc:docMk/>
            <pc:sldMk cId="1295676875" sldId="313"/>
            <ac:graphicFrameMk id="5" creationId="{35F78B07-A2E3-49F0-8CAD-7C421C0B2480}"/>
          </ac:graphicFrameMkLst>
        </pc:graphicFrameChg>
        <pc:graphicFrameChg chg="add mod modGraphic">
          <ac:chgData name="Rosanne Pitz" userId="S::rpitz@cde.ca.gov::88625356-a6a5-4632-a3bf-7d29c8f84f38" providerId="AD" clId="Web-{E5D6D75F-998D-4A6B-811F-DDBB33FC23E0}" dt="2020-09-25T01:03:50.313" v="37" actId="1076"/>
          <ac:graphicFrameMkLst>
            <pc:docMk/>
            <pc:sldMk cId="1295676875" sldId="313"/>
            <ac:graphicFrameMk id="7" creationId="{7D564BCD-7C63-4EE1-B1F8-4B2EA827C522}"/>
          </ac:graphicFrameMkLst>
        </pc:graphicFrameChg>
        <pc:graphicFrameChg chg="add mod modGraphic">
          <ac:chgData name="Rosanne Pitz" userId="S::rpitz@cde.ca.gov::88625356-a6a5-4632-a3bf-7d29c8f84f38" providerId="AD" clId="Web-{E5D6D75F-998D-4A6B-811F-DDBB33FC23E0}" dt="2020-09-25T01:04:02.282" v="38" actId="1076"/>
          <ac:graphicFrameMkLst>
            <pc:docMk/>
            <pc:sldMk cId="1295676875" sldId="313"/>
            <ac:graphicFrameMk id="9" creationId="{2ADCA5D4-3AD8-41B2-AB4F-118C6EDE6D4F}"/>
          </ac:graphicFrameMkLst>
        </pc:graphicFrameChg>
        <pc:graphicFrameChg chg="add mod modGraphic">
          <ac:chgData name="Rosanne Pitz" userId="S::rpitz@cde.ca.gov::88625356-a6a5-4632-a3bf-7d29c8f84f38" providerId="AD" clId="Web-{E5D6D75F-998D-4A6B-811F-DDBB33FC23E0}" dt="2020-09-25T01:04:10.017" v="39"/>
          <ac:graphicFrameMkLst>
            <pc:docMk/>
            <pc:sldMk cId="1295676875" sldId="313"/>
            <ac:graphicFrameMk id="11" creationId="{E7ECD68B-EE5F-40FE-A823-6F488DC2D3F0}"/>
          </ac:graphicFrameMkLst>
        </pc:graphicFrameChg>
      </pc:sldChg>
      <pc:sldChg chg="addSp delSp modSp new mod modClrScheme chgLayout">
        <pc:chgData name="Rosanne Pitz" userId="S::rpitz@cde.ca.gov::88625356-a6a5-4632-a3bf-7d29c8f84f38" providerId="AD" clId="Web-{E5D6D75F-998D-4A6B-811F-DDBB33FC23E0}" dt="2020-09-25T01:37:33.753" v="733" actId="20577"/>
        <pc:sldMkLst>
          <pc:docMk/>
          <pc:sldMk cId="2860948637" sldId="314"/>
        </pc:sldMkLst>
        <pc:spChg chg="mod ord">
          <ac:chgData name="Rosanne Pitz" userId="S::rpitz@cde.ca.gov::88625356-a6a5-4632-a3bf-7d29c8f84f38" providerId="AD" clId="Web-{E5D6D75F-998D-4A6B-811F-DDBB33FC23E0}" dt="2020-09-25T01:33:25.097" v="610" actId="20577"/>
          <ac:spMkLst>
            <pc:docMk/>
            <pc:sldMk cId="2860948637" sldId="314"/>
            <ac:spMk id="2" creationId="{AFEC087C-D917-4E07-92FE-4A7D58636465}"/>
          </ac:spMkLst>
        </pc:spChg>
        <pc:spChg chg="mod ord">
          <ac:chgData name="Rosanne Pitz" userId="S::rpitz@cde.ca.gov::88625356-a6a5-4632-a3bf-7d29c8f84f38" providerId="AD" clId="Web-{E5D6D75F-998D-4A6B-811F-DDBB33FC23E0}" dt="2020-09-25T01:19:51.467" v="230" actId="14100"/>
          <ac:spMkLst>
            <pc:docMk/>
            <pc:sldMk cId="2860948637" sldId="314"/>
            <ac:spMk id="3" creationId="{B12C5ACB-089E-4976-A78F-4C409440816C}"/>
          </ac:spMkLst>
        </pc:spChg>
        <pc:spChg chg="add del mod">
          <ac:chgData name="Rosanne Pitz" userId="S::rpitz@cde.ca.gov::88625356-a6a5-4632-a3bf-7d29c8f84f38" providerId="AD" clId="Web-{E5D6D75F-998D-4A6B-811F-DDBB33FC23E0}" dt="2020-09-25T01:15:35.935" v="205"/>
          <ac:spMkLst>
            <pc:docMk/>
            <pc:sldMk cId="2860948637" sldId="314"/>
            <ac:spMk id="6" creationId="{0FD8A3A3-38CF-4640-AB16-29EC9DFF8344}"/>
          </ac:spMkLst>
        </pc:spChg>
        <pc:spChg chg="add del mod">
          <ac:chgData name="Rosanne Pitz" userId="S::rpitz@cde.ca.gov::88625356-a6a5-4632-a3bf-7d29c8f84f38" providerId="AD" clId="Web-{E5D6D75F-998D-4A6B-811F-DDBB33FC23E0}" dt="2020-09-25T01:12:16.954" v="161"/>
          <ac:spMkLst>
            <pc:docMk/>
            <pc:sldMk cId="2860948637" sldId="314"/>
            <ac:spMk id="7" creationId="{39449325-DDC2-4C2A-A163-22877608E893}"/>
          </ac:spMkLst>
        </pc:spChg>
        <pc:spChg chg="add del">
          <ac:chgData name="Rosanne Pitz" userId="S::rpitz@cde.ca.gov::88625356-a6a5-4632-a3bf-7d29c8f84f38" providerId="AD" clId="Web-{E5D6D75F-998D-4A6B-811F-DDBB33FC23E0}" dt="2020-09-25T01:12:25.033" v="162"/>
          <ac:spMkLst>
            <pc:docMk/>
            <pc:sldMk cId="2860948637" sldId="314"/>
            <ac:spMk id="8" creationId="{4E5D7E2C-F397-4451-8298-67E57555B0D5}"/>
          </ac:spMkLst>
        </pc:spChg>
        <pc:spChg chg="add del">
          <ac:chgData name="Rosanne Pitz" userId="S::rpitz@cde.ca.gov::88625356-a6a5-4632-a3bf-7d29c8f84f38" providerId="AD" clId="Web-{E5D6D75F-998D-4A6B-811F-DDBB33FC23E0}" dt="2020-09-25T01:11:58.312" v="140"/>
          <ac:spMkLst>
            <pc:docMk/>
            <pc:sldMk cId="2860948637" sldId="314"/>
            <ac:spMk id="9" creationId="{62BC3E4D-78DD-4F2D-B305-B942EC82FA58}"/>
          </ac:spMkLst>
        </pc:spChg>
        <pc:spChg chg="add mod">
          <ac:chgData name="Rosanne Pitz" userId="S::rpitz@cde.ca.gov::88625356-a6a5-4632-a3bf-7d29c8f84f38" providerId="AD" clId="Web-{E5D6D75F-998D-4A6B-811F-DDBB33FC23E0}" dt="2020-09-25T01:37:33.753" v="733" actId="20577"/>
          <ac:spMkLst>
            <pc:docMk/>
            <pc:sldMk cId="2860948637" sldId="314"/>
            <ac:spMk id="10" creationId="{176B7EE1-C1BF-4994-BF96-A9F415A015F7}"/>
          </ac:spMkLst>
        </pc:spChg>
        <pc:spChg chg="add del mod ord">
          <ac:chgData name="Rosanne Pitz" userId="S::rpitz@cde.ca.gov::88625356-a6a5-4632-a3bf-7d29c8f84f38" providerId="AD" clId="Web-{E5D6D75F-998D-4A6B-811F-DDBB33FC23E0}" dt="2020-09-25T01:24:29.328" v="372"/>
          <ac:spMkLst>
            <pc:docMk/>
            <pc:sldMk cId="2860948637" sldId="314"/>
            <ac:spMk id="11" creationId="{6DA05244-4556-48BC-89D3-BC6399E8C295}"/>
          </ac:spMkLst>
        </pc:spChg>
        <pc:spChg chg="add del mod">
          <ac:chgData name="Rosanne Pitz" userId="S::rpitz@cde.ca.gov::88625356-a6a5-4632-a3bf-7d29c8f84f38" providerId="AD" clId="Web-{E5D6D75F-998D-4A6B-811F-DDBB33FC23E0}" dt="2020-09-25T01:33:47.051" v="614"/>
          <ac:spMkLst>
            <pc:docMk/>
            <pc:sldMk cId="2860948637" sldId="314"/>
            <ac:spMk id="13" creationId="{E71F2A5D-5EBA-43EB-A4DE-677CDB4FC0BC}"/>
          </ac:spMkLst>
        </pc:spChg>
        <pc:graphicFrameChg chg="add del mod modGraphic">
          <ac:chgData name="Rosanne Pitz" userId="S::rpitz@cde.ca.gov::88625356-a6a5-4632-a3bf-7d29c8f84f38" providerId="AD" clId="Web-{E5D6D75F-998D-4A6B-811F-DDBB33FC23E0}" dt="2020-09-25T01:15:58.312" v="207"/>
          <ac:graphicFrameMkLst>
            <pc:docMk/>
            <pc:sldMk cId="2860948637" sldId="314"/>
            <ac:graphicFrameMk id="5" creationId="{0E139136-BC40-4AC9-A7F0-1592B0C3B28E}"/>
          </ac:graphicFrameMkLst>
        </pc:graphicFrameChg>
      </pc:sldChg>
      <pc:sldChg chg="add del replId">
        <pc:chgData name="Rosanne Pitz" userId="S::rpitz@cde.ca.gov::88625356-a6a5-4632-a3bf-7d29c8f84f38" providerId="AD" clId="Web-{E5D6D75F-998D-4A6B-811F-DDBB33FC23E0}" dt="2020-09-25T01:00:03.205" v="3"/>
        <pc:sldMkLst>
          <pc:docMk/>
          <pc:sldMk cId="3613558617" sldId="314"/>
        </pc:sldMkLst>
      </pc:sldChg>
    </pc:docChg>
  </pc:docChgLst>
  <pc:docChgLst>
    <pc:chgData name="Stephen Propheter" userId="S::spropheter@cde.ca.gov::11fb58e5-2f2b-4a13-b081-018d2675a5df" providerId="AD" clId="Web-{B68E6339-51CF-40E0-8F55-F73F455393B0}"/>
    <pc:docChg chg="modSld">
      <pc:chgData name="Stephen Propheter" userId="S::spropheter@cde.ca.gov::11fb58e5-2f2b-4a13-b081-018d2675a5df" providerId="AD" clId="Web-{B68E6339-51CF-40E0-8F55-F73F455393B0}" dt="2020-09-18T16:52:14.437" v="297"/>
      <pc:docMkLst>
        <pc:docMk/>
      </pc:docMkLst>
      <pc:sldChg chg="modNotes">
        <pc:chgData name="Stephen Propheter" userId="S::spropheter@cde.ca.gov::11fb58e5-2f2b-4a13-b081-018d2675a5df" providerId="AD" clId="Web-{B68E6339-51CF-40E0-8F55-F73F455393B0}" dt="2020-09-18T16:52:14.437" v="297"/>
        <pc:sldMkLst>
          <pc:docMk/>
          <pc:sldMk cId="3465662035" sldId="257"/>
        </pc:sldMkLst>
      </pc:sldChg>
    </pc:docChg>
  </pc:docChgLst>
  <pc:docChgLst>
    <pc:chgData name="Rosanne Pitz" userId="S::rpitz@cde.ca.gov::88625356-a6a5-4632-a3bf-7d29c8f84f38" providerId="AD" clId="Web-{5B4B84BE-117B-4435-A4EC-00F01D1D730B}"/>
    <pc:docChg chg="modSld">
      <pc:chgData name="Rosanne Pitz" userId="S::rpitz@cde.ca.gov::88625356-a6a5-4632-a3bf-7d29c8f84f38" providerId="AD" clId="Web-{5B4B84BE-117B-4435-A4EC-00F01D1D730B}" dt="2020-09-16T19:14:13.879" v="80" actId="14100"/>
      <pc:docMkLst>
        <pc:docMk/>
      </pc:docMkLst>
      <pc:sldChg chg="modSp">
        <pc:chgData name="Rosanne Pitz" userId="S::rpitz@cde.ca.gov::88625356-a6a5-4632-a3bf-7d29c8f84f38" providerId="AD" clId="Web-{5B4B84BE-117B-4435-A4EC-00F01D1D730B}" dt="2020-09-16T19:14:13.879" v="80" actId="14100"/>
        <pc:sldMkLst>
          <pc:docMk/>
          <pc:sldMk cId="3148210393" sldId="299"/>
        </pc:sldMkLst>
        <pc:spChg chg="mod">
          <ac:chgData name="Rosanne Pitz" userId="S::rpitz@cde.ca.gov::88625356-a6a5-4632-a3bf-7d29c8f84f38" providerId="AD" clId="Web-{5B4B84BE-117B-4435-A4EC-00F01D1D730B}" dt="2020-09-16T19:14:02.519" v="79" actId="1076"/>
          <ac:spMkLst>
            <pc:docMk/>
            <pc:sldMk cId="3148210393" sldId="299"/>
            <ac:spMk id="2" creationId="{A59DAE93-EE4B-493B-BFEF-EA0D87C772A5}"/>
          </ac:spMkLst>
        </pc:spChg>
        <pc:picChg chg="mod">
          <ac:chgData name="Rosanne Pitz" userId="S::rpitz@cde.ca.gov::88625356-a6a5-4632-a3bf-7d29c8f84f38" providerId="AD" clId="Web-{5B4B84BE-117B-4435-A4EC-00F01D1D730B}" dt="2020-09-16T19:14:13.879" v="80" actId="14100"/>
          <ac:picMkLst>
            <pc:docMk/>
            <pc:sldMk cId="3148210393" sldId="299"/>
            <ac:picMk id="4" creationId="{30122BE9-2EF1-4D5C-8638-E8873CB2CEFB}"/>
          </ac:picMkLst>
        </pc:picChg>
      </pc:sldChg>
      <pc:sldChg chg="modSp">
        <pc:chgData name="Rosanne Pitz" userId="S::rpitz@cde.ca.gov::88625356-a6a5-4632-a3bf-7d29c8f84f38" providerId="AD" clId="Web-{5B4B84BE-117B-4435-A4EC-00F01D1D730B}" dt="2020-09-16T19:13:15.516" v="36" actId="20577"/>
        <pc:sldMkLst>
          <pc:docMk/>
          <pc:sldMk cId="1204317886" sldId="300"/>
        </pc:sldMkLst>
        <pc:spChg chg="mod">
          <ac:chgData name="Rosanne Pitz" userId="S::rpitz@cde.ca.gov::88625356-a6a5-4632-a3bf-7d29c8f84f38" providerId="AD" clId="Web-{5B4B84BE-117B-4435-A4EC-00F01D1D730B}" dt="2020-09-16T19:13:15.516" v="36" actId="20577"/>
          <ac:spMkLst>
            <pc:docMk/>
            <pc:sldMk cId="1204317886" sldId="300"/>
            <ac:spMk id="3" creationId="{BD3C283D-509F-44E3-AC16-D78F97AA1D2E}"/>
          </ac:spMkLst>
        </pc:spChg>
      </pc:sldChg>
    </pc:docChg>
  </pc:docChgLst>
  <pc:docChgLst>
    <pc:chgData name="Barbara Lindsay" userId="S::blindsay@cde.ca.gov::f58b8608-a674-4040-9f2a-f7fe56db570d" providerId="AD" clId="Web-{78766A76-602D-4E17-A1D6-F182528FFE28}"/>
    <pc:docChg chg="modSld">
      <pc:chgData name="Barbara Lindsay" userId="S::blindsay@cde.ca.gov::f58b8608-a674-4040-9f2a-f7fe56db570d" providerId="AD" clId="Web-{78766A76-602D-4E17-A1D6-F182528FFE28}" dt="2020-09-23T17:00:33.856" v="1"/>
      <pc:docMkLst>
        <pc:docMk/>
      </pc:docMkLst>
      <pc:sldChg chg="addSp delSp modSp">
        <pc:chgData name="Barbara Lindsay" userId="S::blindsay@cde.ca.gov::f58b8608-a674-4040-9f2a-f7fe56db570d" providerId="AD" clId="Web-{78766A76-602D-4E17-A1D6-F182528FFE28}" dt="2020-09-23T17:00:33.856" v="1"/>
        <pc:sldMkLst>
          <pc:docMk/>
          <pc:sldMk cId="2744284865" sldId="304"/>
        </pc:sldMkLst>
        <pc:picChg chg="add del mod">
          <ac:chgData name="Barbara Lindsay" userId="S::blindsay@cde.ca.gov::f58b8608-a674-4040-9f2a-f7fe56db570d" providerId="AD" clId="Web-{78766A76-602D-4E17-A1D6-F182528FFE28}" dt="2020-09-23T17:00:33.856" v="1"/>
          <ac:picMkLst>
            <pc:docMk/>
            <pc:sldMk cId="2744284865" sldId="304"/>
            <ac:picMk id="4" creationId="{A2A6CE7F-BF7B-4B68-8D8F-137E6E727560}"/>
          </ac:picMkLst>
        </pc:picChg>
      </pc:sldChg>
    </pc:docChg>
  </pc:docChgLst>
  <pc:docChgLst>
    <pc:chgData name="Barbara Lindsay" userId="S::blindsay@cde.ca.gov::f58b8608-a674-4040-9f2a-f7fe56db570d" providerId="AD" clId="Web-{84D538AB-05EB-4294-AB2E-216CE14F3983}"/>
    <pc:docChg chg="modSld">
      <pc:chgData name="Barbara Lindsay" userId="S::blindsay@cde.ca.gov::f58b8608-a674-4040-9f2a-f7fe56db570d" providerId="AD" clId="Web-{84D538AB-05EB-4294-AB2E-216CE14F3983}" dt="2020-09-15T20:53:01.957" v="204"/>
      <pc:docMkLst>
        <pc:docMk/>
      </pc:docMkLst>
      <pc:sldChg chg="modSp modNotes">
        <pc:chgData name="Barbara Lindsay" userId="S::blindsay@cde.ca.gov::f58b8608-a674-4040-9f2a-f7fe56db570d" providerId="AD" clId="Web-{84D538AB-05EB-4294-AB2E-216CE14F3983}" dt="2020-09-15T20:53:01.957" v="204"/>
        <pc:sldMkLst>
          <pc:docMk/>
          <pc:sldMk cId="2033618680" sldId="292"/>
        </pc:sldMkLst>
        <pc:spChg chg="mod">
          <ac:chgData name="Barbara Lindsay" userId="S::blindsay@cde.ca.gov::f58b8608-a674-4040-9f2a-f7fe56db570d" providerId="AD" clId="Web-{84D538AB-05EB-4294-AB2E-216CE14F3983}" dt="2020-09-15T20:37:14.913" v="16" actId="14100"/>
          <ac:spMkLst>
            <pc:docMk/>
            <pc:sldMk cId="2033618680" sldId="292"/>
            <ac:spMk id="2" creationId="{360D907F-64C5-4680-99BA-5E816DFE17E6}"/>
          </ac:spMkLst>
        </pc:spChg>
        <pc:spChg chg="mod">
          <ac:chgData name="Barbara Lindsay" userId="S::blindsay@cde.ca.gov::f58b8608-a674-4040-9f2a-f7fe56db570d" providerId="AD" clId="Web-{84D538AB-05EB-4294-AB2E-216CE14F3983}" dt="2020-09-15T20:51:17.591" v="182" actId="20577"/>
          <ac:spMkLst>
            <pc:docMk/>
            <pc:sldMk cId="2033618680" sldId="292"/>
            <ac:spMk id="3" creationId="{838C524D-DBCC-414A-AD19-8838C880F1B0}"/>
          </ac:spMkLst>
        </pc:spChg>
      </pc:sldChg>
    </pc:docChg>
  </pc:docChgLst>
  <pc:docChgLst>
    <pc:chgData name="Rosanne Pitz" userId="S::rpitz@cde.ca.gov::88625356-a6a5-4632-a3bf-7d29c8f84f38" providerId="AD" clId="Web-{4C7F93C9-F679-4600-8A71-EF46503A12EF}"/>
    <pc:docChg chg="delSld modSld">
      <pc:chgData name="Rosanne Pitz" userId="S::rpitz@cde.ca.gov::88625356-a6a5-4632-a3bf-7d29c8f84f38" providerId="AD" clId="Web-{4C7F93C9-F679-4600-8A71-EF46503A12EF}" dt="2020-09-17T18:42:37.685" v="12"/>
      <pc:docMkLst>
        <pc:docMk/>
      </pc:docMkLst>
      <pc:sldChg chg="modSp">
        <pc:chgData name="Rosanne Pitz" userId="S::rpitz@cde.ca.gov::88625356-a6a5-4632-a3bf-7d29c8f84f38" providerId="AD" clId="Web-{4C7F93C9-F679-4600-8A71-EF46503A12EF}" dt="2020-09-17T18:41:59.653" v="10" actId="20577"/>
        <pc:sldMkLst>
          <pc:docMk/>
          <pc:sldMk cId="2914831237" sldId="293"/>
        </pc:sldMkLst>
        <pc:spChg chg="mod">
          <ac:chgData name="Rosanne Pitz" userId="S::rpitz@cde.ca.gov::88625356-a6a5-4632-a3bf-7d29c8f84f38" providerId="AD" clId="Web-{4C7F93C9-F679-4600-8A71-EF46503A12EF}" dt="2020-09-17T18:41:59.653" v="10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del">
        <pc:chgData name="Rosanne Pitz" userId="S::rpitz@cde.ca.gov::88625356-a6a5-4632-a3bf-7d29c8f84f38" providerId="AD" clId="Web-{4C7F93C9-F679-4600-8A71-EF46503A12EF}" dt="2020-09-17T18:42:37.685" v="12"/>
        <pc:sldMkLst>
          <pc:docMk/>
          <pc:sldMk cId="4048806851" sldId="303"/>
        </pc:sldMkLst>
      </pc:sldChg>
    </pc:docChg>
  </pc:docChgLst>
  <pc:docChgLst>
    <pc:chgData name="Barbara Lindsay" userId="S::blindsay@cde.ca.gov::f58b8608-a674-4040-9f2a-f7fe56db570d" providerId="AD" clId="Web-{5452E3BE-A14E-4CB0-9735-E123C64CAF98}"/>
    <pc:docChg chg="modSld">
      <pc:chgData name="Barbara Lindsay" userId="S::blindsay@cde.ca.gov::f58b8608-a674-4040-9f2a-f7fe56db570d" providerId="AD" clId="Web-{5452E3BE-A14E-4CB0-9735-E123C64CAF98}" dt="2020-09-17T18:00:57.715" v="559" actId="20577"/>
      <pc:docMkLst>
        <pc:docMk/>
      </pc:docMkLst>
      <pc:sldChg chg="modSp modNotes">
        <pc:chgData name="Barbara Lindsay" userId="S::blindsay@cde.ca.gov::f58b8608-a674-4040-9f2a-f7fe56db570d" providerId="AD" clId="Web-{5452E3BE-A14E-4CB0-9735-E123C64CAF98}" dt="2020-09-17T17:51:19.387" v="127" actId="20577"/>
        <pc:sldMkLst>
          <pc:docMk/>
          <pc:sldMk cId="3465662035" sldId="257"/>
        </pc:sldMkLst>
        <pc:spChg chg="mod">
          <ac:chgData name="Barbara Lindsay" userId="S::blindsay@cde.ca.gov::f58b8608-a674-4040-9f2a-f7fe56db570d" providerId="AD" clId="Web-{5452E3BE-A14E-4CB0-9735-E123C64CAF98}" dt="2020-09-17T17:51:19.387" v="127" actId="20577"/>
          <ac:spMkLst>
            <pc:docMk/>
            <pc:sldMk cId="3465662035" sldId="257"/>
            <ac:spMk id="2" creationId="{BEEDB00A-8284-43BE-9BF1-6A79D91741D4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1:29.169" v="130" actId="20577"/>
        <pc:sldMkLst>
          <pc:docMk/>
          <pc:sldMk cId="170769648" sldId="264"/>
        </pc:sldMkLst>
        <pc:spChg chg="mod">
          <ac:chgData name="Barbara Lindsay" userId="S::blindsay@cde.ca.gov::f58b8608-a674-4040-9f2a-f7fe56db570d" providerId="AD" clId="Web-{5452E3BE-A14E-4CB0-9735-E123C64CAF98}" dt="2020-09-17T17:51:29.169" v="130" actId="20577"/>
          <ac:spMkLst>
            <pc:docMk/>
            <pc:sldMk cId="170769648" sldId="264"/>
            <ac:spMk id="2" creationId="{6583AFC1-43B5-4C3E-9AC1-44AB5E1DD522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8:00:28.589" v="549" actId="20577"/>
        <pc:sldMkLst>
          <pc:docMk/>
          <pc:sldMk cId="3784984852" sldId="266"/>
        </pc:sldMkLst>
        <pc:spChg chg="mod">
          <ac:chgData name="Barbara Lindsay" userId="S::blindsay@cde.ca.gov::f58b8608-a674-4040-9f2a-f7fe56db570d" providerId="AD" clId="Web-{5452E3BE-A14E-4CB0-9735-E123C64CAF98}" dt="2020-09-17T18:00:28.589" v="549" actId="20577"/>
          <ac:spMkLst>
            <pc:docMk/>
            <pc:sldMk cId="3784984852" sldId="266"/>
            <ac:spMk id="2" creationId="{F4077755-7B6B-4B38-9097-5E3871589240}"/>
          </ac:spMkLst>
        </pc:spChg>
      </pc:sldChg>
      <pc:sldChg chg="modSp modNotes">
        <pc:chgData name="Barbara Lindsay" userId="S::blindsay@cde.ca.gov::f58b8608-a674-4040-9f2a-f7fe56db570d" providerId="AD" clId="Web-{5452E3BE-A14E-4CB0-9735-E123C64CAF98}" dt="2020-09-17T18:00:37.761" v="552" actId="20577"/>
        <pc:sldMkLst>
          <pc:docMk/>
          <pc:sldMk cId="2316967745" sldId="269"/>
        </pc:sldMkLst>
        <pc:spChg chg="mod">
          <ac:chgData name="Barbara Lindsay" userId="S::blindsay@cde.ca.gov::f58b8608-a674-4040-9f2a-f7fe56db570d" providerId="AD" clId="Web-{5452E3BE-A14E-4CB0-9735-E123C64CAF98}" dt="2020-09-17T18:00:37.761" v="552" actId="20577"/>
          <ac:spMkLst>
            <pc:docMk/>
            <pc:sldMk cId="2316967745" sldId="269"/>
            <ac:spMk id="2" creationId="{EC165D0A-ACE7-4573-90AC-0580A2071039}"/>
          </ac:spMkLst>
        </pc:spChg>
      </pc:sldChg>
      <pc:sldChg chg="modSp modNotes">
        <pc:chgData name="Barbara Lindsay" userId="S::blindsay@cde.ca.gov::f58b8608-a674-4040-9f2a-f7fe56db570d" providerId="AD" clId="Web-{5452E3BE-A14E-4CB0-9735-E123C64CAF98}" dt="2020-09-17T17:51:41.060" v="133" actId="20577"/>
        <pc:sldMkLst>
          <pc:docMk/>
          <pc:sldMk cId="1839443061" sldId="289"/>
        </pc:sldMkLst>
        <pc:spChg chg="mod">
          <ac:chgData name="Barbara Lindsay" userId="S::blindsay@cde.ca.gov::f58b8608-a674-4040-9f2a-f7fe56db570d" providerId="AD" clId="Web-{5452E3BE-A14E-4CB0-9735-E123C64CAF98}" dt="2020-09-17T17:51:41.060" v="133" actId="20577"/>
          <ac:spMkLst>
            <pc:docMk/>
            <pc:sldMk cId="1839443061" sldId="289"/>
            <ac:spMk id="2" creationId="{6A577B82-A3B8-486E-B527-EB5023835CB3}"/>
          </ac:spMkLst>
        </pc:spChg>
        <pc:spChg chg="mod">
          <ac:chgData name="Barbara Lindsay" userId="S::blindsay@cde.ca.gov::f58b8608-a674-4040-9f2a-f7fe56db570d" providerId="AD" clId="Web-{5452E3BE-A14E-4CB0-9735-E123C64CAF98}" dt="2020-09-17T17:50:15.964" v="126" actId="14100"/>
          <ac:spMkLst>
            <pc:docMk/>
            <pc:sldMk cId="1839443061" sldId="289"/>
            <ac:spMk id="3" creationId="{787274C3-6E54-4290-AC67-F4CC147369DB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4:10.017" v="173" actId="20577"/>
        <pc:sldMkLst>
          <pc:docMk/>
          <pc:sldMk cId="2033618680" sldId="292"/>
        </pc:sldMkLst>
        <pc:spChg chg="mod">
          <ac:chgData name="Barbara Lindsay" userId="S::blindsay@cde.ca.gov::f58b8608-a674-4040-9f2a-f7fe56db570d" providerId="AD" clId="Web-{5452E3BE-A14E-4CB0-9735-E123C64CAF98}" dt="2020-09-17T17:53:43.891" v="168" actId="20577"/>
          <ac:spMkLst>
            <pc:docMk/>
            <pc:sldMk cId="2033618680" sldId="292"/>
            <ac:spMk id="2" creationId="{360D907F-64C5-4680-99BA-5E816DFE17E6}"/>
          </ac:spMkLst>
        </pc:spChg>
        <pc:spChg chg="mod">
          <ac:chgData name="Barbara Lindsay" userId="S::blindsay@cde.ca.gov::f58b8608-a674-4040-9f2a-f7fe56db570d" providerId="AD" clId="Web-{5452E3BE-A14E-4CB0-9735-E123C64CAF98}" dt="2020-09-17T17:54:10.017" v="173" actId="20577"/>
          <ac:spMkLst>
            <pc:docMk/>
            <pc:sldMk cId="2033618680" sldId="292"/>
            <ac:spMk id="3" creationId="{838C524D-DBCC-414A-AD19-8838C880F1B0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6:15.785" v="197" actId="20577"/>
        <pc:sldMkLst>
          <pc:docMk/>
          <pc:sldMk cId="2914831237" sldId="293"/>
        </pc:sldMkLst>
        <pc:spChg chg="mod">
          <ac:chgData name="Barbara Lindsay" userId="S::blindsay@cde.ca.gov::f58b8608-a674-4040-9f2a-f7fe56db570d" providerId="AD" clId="Web-{5452E3BE-A14E-4CB0-9735-E123C64CAF98}" dt="2020-09-17T17:55:59.457" v="192" actId="14100"/>
          <ac:spMkLst>
            <pc:docMk/>
            <pc:sldMk cId="2914831237" sldId="293"/>
            <ac:spMk id="2" creationId="{FF21603F-96B4-4D58-A49C-E7D1BEB94FE6}"/>
          </ac:spMkLst>
        </pc:spChg>
        <pc:spChg chg="mod">
          <ac:chgData name="Barbara Lindsay" userId="S::blindsay@cde.ca.gov::f58b8608-a674-4040-9f2a-f7fe56db570d" providerId="AD" clId="Web-{5452E3BE-A14E-4CB0-9735-E123C64CAF98}" dt="2020-09-17T17:56:15.785" v="197" actId="20577"/>
          <ac:spMkLst>
            <pc:docMk/>
            <pc:sldMk cId="2914831237" sldId="293"/>
            <ac:spMk id="3" creationId="{528DD957-68F7-4DC9-8D9E-A554472AD5E2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2:34.498" v="149" actId="14100"/>
        <pc:sldMkLst>
          <pc:docMk/>
          <pc:sldMk cId="2722538265" sldId="294"/>
        </pc:sldMkLst>
        <pc:spChg chg="mod">
          <ac:chgData name="Barbara Lindsay" userId="S::blindsay@cde.ca.gov::f58b8608-a674-4040-9f2a-f7fe56db570d" providerId="AD" clId="Web-{5452E3BE-A14E-4CB0-9735-E123C64CAF98}" dt="2020-09-17T17:52:29.420" v="148" actId="14100"/>
          <ac:spMkLst>
            <pc:docMk/>
            <pc:sldMk cId="2722538265" sldId="294"/>
            <ac:spMk id="2" creationId="{079225C9-1E16-4830-94E8-DDA4165BB51F}"/>
          </ac:spMkLst>
        </pc:spChg>
        <pc:spChg chg="mod">
          <ac:chgData name="Barbara Lindsay" userId="S::blindsay@cde.ca.gov::f58b8608-a674-4040-9f2a-f7fe56db570d" providerId="AD" clId="Web-{5452E3BE-A14E-4CB0-9735-E123C64CAF98}" dt="2020-09-17T17:52:34.498" v="149" actId="14100"/>
          <ac:spMkLst>
            <pc:docMk/>
            <pc:sldMk cId="2722538265" sldId="294"/>
            <ac:spMk id="3" creationId="{00ADB1C8-707C-4D49-A486-FA7017AD14DF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4:31.939" v="179" actId="20577"/>
        <pc:sldMkLst>
          <pc:docMk/>
          <pc:sldMk cId="2267126658" sldId="296"/>
        </pc:sldMkLst>
        <pc:spChg chg="mod">
          <ac:chgData name="Barbara Lindsay" userId="S::blindsay@cde.ca.gov::f58b8608-a674-4040-9f2a-f7fe56db570d" providerId="AD" clId="Web-{5452E3BE-A14E-4CB0-9735-E123C64CAF98}" dt="2020-09-17T17:54:21.329" v="176" actId="20577"/>
          <ac:spMkLst>
            <pc:docMk/>
            <pc:sldMk cId="2267126658" sldId="296"/>
            <ac:spMk id="2" creationId="{64F6FCDE-E25D-48B3-8F58-644861A8A22A}"/>
          </ac:spMkLst>
        </pc:spChg>
        <pc:spChg chg="mod">
          <ac:chgData name="Barbara Lindsay" userId="S::blindsay@cde.ca.gov::f58b8608-a674-4040-9f2a-f7fe56db570d" providerId="AD" clId="Web-{5452E3BE-A14E-4CB0-9735-E123C64CAF98}" dt="2020-09-17T17:54:31.939" v="179" actId="20577"/>
          <ac:spMkLst>
            <pc:docMk/>
            <pc:sldMk cId="2267126658" sldId="296"/>
            <ac:spMk id="3" creationId="{2AFEFFE4-8AC2-463A-B2BC-B98011D5BE04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2:05.388" v="139" actId="20577"/>
        <pc:sldMkLst>
          <pc:docMk/>
          <pc:sldMk cId="1590240428" sldId="297"/>
        </pc:sldMkLst>
        <pc:spChg chg="mod">
          <ac:chgData name="Barbara Lindsay" userId="S::blindsay@cde.ca.gov::f58b8608-a674-4040-9f2a-f7fe56db570d" providerId="AD" clId="Web-{5452E3BE-A14E-4CB0-9735-E123C64CAF98}" dt="2020-09-17T17:51:57.060" v="136" actId="20577"/>
          <ac:spMkLst>
            <pc:docMk/>
            <pc:sldMk cId="1590240428" sldId="297"/>
            <ac:spMk id="2" creationId="{6A577B82-A3B8-486E-B527-EB5023835CB3}"/>
          </ac:spMkLst>
        </pc:spChg>
        <pc:spChg chg="mod">
          <ac:chgData name="Barbara Lindsay" userId="S::blindsay@cde.ca.gov::f58b8608-a674-4040-9f2a-f7fe56db570d" providerId="AD" clId="Web-{5452E3BE-A14E-4CB0-9735-E123C64CAF98}" dt="2020-09-17T17:52:05.388" v="139" actId="20577"/>
          <ac:spMkLst>
            <pc:docMk/>
            <pc:sldMk cId="1590240428" sldId="297"/>
            <ac:spMk id="3" creationId="{787274C3-6E54-4290-AC67-F4CC147369DB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3:29.016" v="165" actId="20577"/>
        <pc:sldMkLst>
          <pc:docMk/>
          <pc:sldMk cId="2595564220" sldId="298"/>
        </pc:sldMkLst>
        <pc:spChg chg="mod">
          <ac:chgData name="Barbara Lindsay" userId="S::blindsay@cde.ca.gov::f58b8608-a674-4040-9f2a-f7fe56db570d" providerId="AD" clId="Web-{5452E3BE-A14E-4CB0-9735-E123C64CAF98}" dt="2020-09-17T17:52:46.061" v="150" actId="20577"/>
          <ac:spMkLst>
            <pc:docMk/>
            <pc:sldMk cId="2595564220" sldId="298"/>
            <ac:spMk id="2" creationId="{079225C9-1E16-4830-94E8-DDA4165BB51F}"/>
          </ac:spMkLst>
        </pc:spChg>
        <pc:spChg chg="mod">
          <ac:chgData name="Barbara Lindsay" userId="S::blindsay@cde.ca.gov::f58b8608-a674-4040-9f2a-f7fe56db570d" providerId="AD" clId="Web-{5452E3BE-A14E-4CB0-9735-E123C64CAF98}" dt="2020-09-17T17:53:29.016" v="165" actId="20577"/>
          <ac:spMkLst>
            <pc:docMk/>
            <pc:sldMk cId="2595564220" sldId="298"/>
            <ac:spMk id="3" creationId="{00ADB1C8-707C-4D49-A486-FA7017AD14DF}"/>
          </ac:spMkLst>
        </pc:spChg>
      </pc:sldChg>
      <pc:sldChg chg="modSp modNotes">
        <pc:chgData name="Barbara Lindsay" userId="S::blindsay@cde.ca.gov::f58b8608-a674-4040-9f2a-f7fe56db570d" providerId="AD" clId="Web-{5452E3BE-A14E-4CB0-9735-E123C64CAF98}" dt="2020-09-17T18:00:07.448" v="546" actId="20577"/>
        <pc:sldMkLst>
          <pc:docMk/>
          <pc:sldMk cId="3148210393" sldId="299"/>
        </pc:sldMkLst>
        <pc:spChg chg="mod">
          <ac:chgData name="Barbara Lindsay" userId="S::blindsay@cde.ca.gov::f58b8608-a674-4040-9f2a-f7fe56db570d" providerId="AD" clId="Web-{5452E3BE-A14E-4CB0-9735-E123C64CAF98}" dt="2020-09-17T18:00:07.448" v="546" actId="20577"/>
          <ac:spMkLst>
            <pc:docMk/>
            <pc:sldMk cId="3148210393" sldId="299"/>
            <ac:spMk id="2" creationId="{A59DAE93-EE4B-493B-BFEF-EA0D87C772A5}"/>
          </ac:spMkLst>
        </pc:spChg>
      </pc:sldChg>
      <pc:sldChg chg="modSp modNotes">
        <pc:chgData name="Barbara Lindsay" userId="S::blindsay@cde.ca.gov::f58b8608-a674-4040-9f2a-f7fe56db570d" providerId="AD" clId="Web-{5452E3BE-A14E-4CB0-9735-E123C64CAF98}" dt="2020-09-17T18:00:57.715" v="558" actId="20577"/>
        <pc:sldMkLst>
          <pc:docMk/>
          <pc:sldMk cId="1204317886" sldId="300"/>
        </pc:sldMkLst>
        <pc:spChg chg="mod">
          <ac:chgData name="Barbara Lindsay" userId="S::blindsay@cde.ca.gov::f58b8608-a674-4040-9f2a-f7fe56db570d" providerId="AD" clId="Web-{5452E3BE-A14E-4CB0-9735-E123C64CAF98}" dt="2020-09-17T18:00:50.980" v="555" actId="20577"/>
          <ac:spMkLst>
            <pc:docMk/>
            <pc:sldMk cId="1204317886" sldId="300"/>
            <ac:spMk id="2" creationId="{C7AE7A2B-2C11-4D6E-A1FF-2EFF7C4802AF}"/>
          </ac:spMkLst>
        </pc:spChg>
        <pc:spChg chg="mod">
          <ac:chgData name="Barbara Lindsay" userId="S::blindsay@cde.ca.gov::f58b8608-a674-4040-9f2a-f7fe56db570d" providerId="AD" clId="Web-{5452E3BE-A14E-4CB0-9735-E123C64CAF98}" dt="2020-09-17T18:00:57.715" v="558" actId="20577"/>
          <ac:spMkLst>
            <pc:docMk/>
            <pc:sldMk cId="1204317886" sldId="300"/>
            <ac:spMk id="3" creationId="{BD3C283D-509F-44E3-AC16-D78F97AA1D2E}"/>
          </ac:spMkLst>
        </pc:spChg>
      </pc:sldChg>
      <pc:sldChg chg="modSp">
        <pc:chgData name="Barbara Lindsay" userId="S::blindsay@cde.ca.gov::f58b8608-a674-4040-9f2a-f7fe56db570d" providerId="AD" clId="Web-{5452E3BE-A14E-4CB0-9735-E123C64CAF98}" dt="2020-09-17T17:59:57.213" v="543" actId="20577"/>
        <pc:sldMkLst>
          <pc:docMk/>
          <pc:sldMk cId="3243250619" sldId="301"/>
        </pc:sldMkLst>
        <pc:spChg chg="mod">
          <ac:chgData name="Barbara Lindsay" userId="S::blindsay@cde.ca.gov::f58b8608-a674-4040-9f2a-f7fe56db570d" providerId="AD" clId="Web-{5452E3BE-A14E-4CB0-9735-E123C64CAF98}" dt="2020-09-17T17:59:57.213" v="543" actId="20577"/>
          <ac:spMkLst>
            <pc:docMk/>
            <pc:sldMk cId="3243250619" sldId="301"/>
            <ac:spMk id="2" creationId="{060B17D4-34C4-4EEC-B377-535C09410BBE}"/>
          </ac:spMkLst>
        </pc:spChg>
      </pc:sldChg>
    </pc:docChg>
  </pc:docChgLst>
  <pc:docChgLst>
    <pc:chgData name="Crystal Devlin" userId="S::cdevlin@cde.ca.gov::45766686-1411-4f66-8b4e-ae85f8cf4551" providerId="AD" clId="Web-{3B305439-BCE1-44F3-ADBA-36AEBF9D44AA}"/>
    <pc:docChg chg="modSld">
      <pc:chgData name="Crystal Devlin" userId="S::cdevlin@cde.ca.gov::45766686-1411-4f66-8b4e-ae85f8cf4551" providerId="AD" clId="Web-{3B305439-BCE1-44F3-ADBA-36AEBF9D44AA}" dt="2020-09-16T19:15:54.546" v="173"/>
      <pc:docMkLst>
        <pc:docMk/>
      </pc:docMkLst>
      <pc:sldChg chg="modNotes">
        <pc:chgData name="Crystal Devlin" userId="S::cdevlin@cde.ca.gov::45766686-1411-4f66-8b4e-ae85f8cf4551" providerId="AD" clId="Web-{3B305439-BCE1-44F3-ADBA-36AEBF9D44AA}" dt="2020-09-16T19:15:54.546" v="173"/>
        <pc:sldMkLst>
          <pc:docMk/>
          <pc:sldMk cId="2033618680" sldId="292"/>
        </pc:sldMkLst>
      </pc:sldChg>
    </pc:docChg>
  </pc:docChgLst>
  <pc:docChgLst>
    <pc:chgData name="Barbara Lindsay" userId="S::blindsay@cde.ca.gov::f58b8608-a674-4040-9f2a-f7fe56db570d" providerId="AD" clId="Web-{DAAC87C8-E1E5-4144-A344-A258B170FE1D}"/>
    <pc:docChg chg="modSld">
      <pc:chgData name="Barbara Lindsay" userId="S::blindsay@cde.ca.gov::f58b8608-a674-4040-9f2a-f7fe56db570d" providerId="AD" clId="Web-{DAAC87C8-E1E5-4144-A344-A258B170FE1D}" dt="2020-09-25T15:26:27.203" v="12"/>
      <pc:docMkLst>
        <pc:docMk/>
      </pc:docMkLst>
      <pc:sldChg chg="modNotes">
        <pc:chgData name="Barbara Lindsay" userId="S::blindsay@cde.ca.gov::f58b8608-a674-4040-9f2a-f7fe56db570d" providerId="AD" clId="Web-{DAAC87C8-E1E5-4144-A344-A258B170FE1D}" dt="2020-09-25T15:24:00.186" v="6"/>
        <pc:sldMkLst>
          <pc:docMk/>
          <pc:sldMk cId="3465662035" sldId="257"/>
        </pc:sldMkLst>
      </pc:sldChg>
      <pc:sldChg chg="modNotes">
        <pc:chgData name="Barbara Lindsay" userId="S::blindsay@cde.ca.gov::f58b8608-a674-4040-9f2a-f7fe56db570d" providerId="AD" clId="Web-{DAAC87C8-E1E5-4144-A344-A258B170FE1D}" dt="2020-09-25T15:22:30.670" v="0"/>
        <pc:sldMkLst>
          <pc:docMk/>
          <pc:sldMk cId="170769648" sldId="264"/>
        </pc:sldMkLst>
      </pc:sldChg>
      <pc:sldChg chg="modNotes">
        <pc:chgData name="Barbara Lindsay" userId="S::blindsay@cde.ca.gov::f58b8608-a674-4040-9f2a-f7fe56db570d" providerId="AD" clId="Web-{DAAC87C8-E1E5-4144-A344-A258B170FE1D}" dt="2020-09-25T15:26:27.203" v="12"/>
        <pc:sldMkLst>
          <pc:docMk/>
          <pc:sldMk cId="4282257339" sldId="307"/>
        </pc:sldMkLst>
      </pc:sldChg>
    </pc:docChg>
  </pc:docChgLst>
  <pc:docChgLst>
    <pc:chgData name="Mai Xiong" userId="S::mxiong@cde.ca.gov::e9953e61-0963-4231-9c4b-20f4af026609" providerId="AD" clId="Web-{8BF52256-635C-4532-BB65-E0D1201B6C01}"/>
    <pc:docChg chg="modSld">
      <pc:chgData name="Mai Xiong" userId="S::mxiong@cde.ca.gov::e9953e61-0963-4231-9c4b-20f4af026609" providerId="AD" clId="Web-{8BF52256-635C-4532-BB65-E0D1201B6C01}" dt="2020-09-17T22:37:56.667" v="62" actId="1076"/>
      <pc:docMkLst>
        <pc:docMk/>
      </pc:docMkLst>
      <pc:sldChg chg="addSp delSp modSp mod modClrScheme chgLayout">
        <pc:chgData name="Mai Xiong" userId="S::mxiong@cde.ca.gov::e9953e61-0963-4231-9c4b-20f4af026609" providerId="AD" clId="Web-{8BF52256-635C-4532-BB65-E0D1201B6C01}" dt="2020-09-17T22:37:56.667" v="62" actId="1076"/>
        <pc:sldMkLst>
          <pc:docMk/>
          <pc:sldMk cId="2914831237" sldId="293"/>
        </pc:sldMkLst>
        <pc:spChg chg="mod ord">
          <ac:chgData name="Mai Xiong" userId="S::mxiong@cde.ca.gov::e9953e61-0963-4231-9c4b-20f4af026609" providerId="AD" clId="Web-{8BF52256-635C-4532-BB65-E0D1201B6C01}" dt="2020-09-17T22:32:50.819" v="1"/>
          <ac:spMkLst>
            <pc:docMk/>
            <pc:sldMk cId="2914831237" sldId="293"/>
            <ac:spMk id="2" creationId="{FF21603F-96B4-4D58-A49C-E7D1BEB94FE6}"/>
          </ac:spMkLst>
        </pc:spChg>
        <pc:spChg chg="mod ord">
          <ac:chgData name="Mai Xiong" userId="S::mxiong@cde.ca.gov::e9953e61-0963-4231-9c4b-20f4af026609" providerId="AD" clId="Web-{8BF52256-635C-4532-BB65-E0D1201B6C01}" dt="2020-09-17T22:35:41.830" v="9" actId="14100"/>
          <ac:spMkLst>
            <pc:docMk/>
            <pc:sldMk cId="2914831237" sldId="293"/>
            <ac:spMk id="3" creationId="{528DD957-68F7-4DC9-8D9E-A554472AD5E2}"/>
          </ac:spMkLst>
        </pc:spChg>
        <pc:spChg chg="add del mod ord">
          <ac:chgData name="Mai Xiong" userId="S::mxiong@cde.ca.gov::e9953e61-0963-4231-9c4b-20f4af026609" providerId="AD" clId="Web-{8BF52256-635C-4532-BB65-E0D1201B6C01}" dt="2020-09-17T22:34:33.091" v="2"/>
          <ac:spMkLst>
            <pc:docMk/>
            <pc:sldMk cId="2914831237" sldId="293"/>
            <ac:spMk id="4" creationId="{B88C5DAE-AFA8-4112-9794-9196E6D8C040}"/>
          </ac:spMkLst>
        </pc:spChg>
        <pc:spChg chg="add mod">
          <ac:chgData name="Mai Xiong" userId="S::mxiong@cde.ca.gov::e9953e61-0963-4231-9c4b-20f4af026609" providerId="AD" clId="Web-{8BF52256-635C-4532-BB65-E0D1201B6C01}" dt="2020-09-17T22:37:56.667" v="62" actId="1076"/>
          <ac:spMkLst>
            <pc:docMk/>
            <pc:sldMk cId="2914831237" sldId="293"/>
            <ac:spMk id="6" creationId="{76AA35AF-5CEE-4A5E-8D69-0686DFFCC6BB}"/>
          </ac:spMkLst>
        </pc:spChg>
        <pc:picChg chg="add mod ord modCrop">
          <ac:chgData name="Mai Xiong" userId="S::mxiong@cde.ca.gov::e9953e61-0963-4231-9c4b-20f4af026609" providerId="AD" clId="Web-{8BF52256-635C-4532-BB65-E0D1201B6C01}" dt="2020-09-17T22:36:11.551" v="12" actId="14100"/>
          <ac:picMkLst>
            <pc:docMk/>
            <pc:sldMk cId="2914831237" sldId="293"/>
            <ac:picMk id="5" creationId="{9530B1EA-51B3-43B6-AB47-BB21703843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931343-2F6C-4EC9-9DC2-9270877BD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EEC52-11A2-463D-8A0E-792EF2BC21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8BE69-669F-416A-93EF-12E394687B1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21C6-577A-414D-80D9-7CC98EBCB7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81264-43C8-4B2A-8249-E8564476D4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29019-704D-4805-9B43-8A1089A6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2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0321-FE7C-41D5-A6A6-9361CA1AFD5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2AC79-A108-4FDF-A0BE-96CEB0D6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6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21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79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11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0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8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5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96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6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1" y="2649"/>
            <a:ext cx="12191999" cy="6852702"/>
          </a:xfrm>
          <a:prstGeom prst="rect">
            <a:avLst/>
          </a:prstGeom>
          <a:solidFill>
            <a:srgbClr val="0C4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EA3A2-1F8E-4D59-8CCD-ADE780EA398C}"/>
              </a:ext>
            </a:extLst>
          </p:cNvPr>
          <p:cNvSpPr>
            <a:spLocks/>
          </p:cNvSpPr>
          <p:nvPr userDrawn="1"/>
        </p:nvSpPr>
        <p:spPr>
          <a:xfrm>
            <a:off x="1514475" y="5057774"/>
            <a:ext cx="10677525" cy="4095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he official seal of the California Department of Education">
            <a:extLst>
              <a:ext uri="{FF2B5EF4-FFF2-40B4-BE49-F238E27FC236}">
                <a16:creationId xmlns:a16="http://schemas.microsoft.com/office/drawing/2014/main" id="{229AE4EE-F2AE-45EA-8EDB-B364C7286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19" y="3900876"/>
            <a:ext cx="2355839" cy="2380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3E5DD-A548-4B13-B011-AD7381826A90}"/>
              </a:ext>
            </a:extLst>
          </p:cNvPr>
          <p:cNvSpPr txBox="1"/>
          <p:nvPr userDrawn="1"/>
        </p:nvSpPr>
        <p:spPr>
          <a:xfrm>
            <a:off x="3500437" y="5705051"/>
            <a:ext cx="847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DEPARTMENT OF EDUCATION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Thurmond, State Superintendent of Public Instruction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867816" y="1390650"/>
            <a:ext cx="9153525" cy="334782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04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2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72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250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487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79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‒"/>
              <a:defRPr sz="2800">
                <a:solidFill>
                  <a:schemeClr val="bg1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FA35-815F-4C36-9BE7-81A8BE93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04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2400" y="1638300"/>
            <a:ext cx="5852160" cy="50159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FA35-815F-4C36-9BE7-81A8BE93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‒"/>
              <a:defRPr sz="2800">
                <a:solidFill>
                  <a:schemeClr val="bg1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v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96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FA35-815F-4C36-9BE7-81A8BE93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2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992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724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6044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71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737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396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1168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9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2449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he official seal of the California Department of Education">
            <a:extLst>
              <a:ext uri="{FF2B5EF4-FFF2-40B4-BE49-F238E27FC236}">
                <a16:creationId xmlns:a16="http://schemas.microsoft.com/office/drawing/2014/main" id="{9327F4AD-5BBF-43C4-AF18-70C77C9617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8081" y="2448361"/>
            <a:ext cx="2355839" cy="23803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9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88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157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654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585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28EC11-7AAC-4049-9A83-CF2265C43055}"/>
              </a:ext>
            </a:extLst>
          </p:cNvPr>
          <p:cNvSpPr/>
          <p:nvPr userDrawn="1"/>
        </p:nvSpPr>
        <p:spPr>
          <a:xfrm rot="5400000">
            <a:off x="5730240" y="396240"/>
            <a:ext cx="731520" cy="12191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96400" y="62890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1FE15032-871E-475A-8EC0-0857EFCD66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219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62" r:id="rId3"/>
    <p:sldLayoutId id="2147483663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296400" y="62890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F0229EB5-47F9-45CC-A8C9-21779409F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60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7" r:id="rId3"/>
    <p:sldLayoutId id="2147483668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296400" y="62890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02EBFA35-815F-4C36-9BE7-81A8BE93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84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901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sp/cd/re/elcdcovid19.as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de.ca.gov/sp/cd/ci/assignments.asp" TargetMode="External"/><Relationship Id="rId4" Type="http://schemas.openxmlformats.org/officeDocument/2006/relationships/hyperlink" Target="mailto:ELCDEmergency@cde.ca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14" y="413658"/>
            <a:ext cx="11803627" cy="1555690"/>
          </a:xfrm>
        </p:spPr>
        <p:txBody>
          <a:bodyPr>
            <a:normAutofit/>
          </a:bodyPr>
          <a:lstStyle/>
          <a:p>
            <a:r>
              <a:rPr lang="en-US" sz="3800" b="1"/>
              <a:t>Webinar on COVID-19 Guidance for </a:t>
            </a:r>
            <a:br>
              <a:rPr lang="en-US" sz="3800">
                <a:cs typeface="Arial"/>
              </a:rPr>
            </a:br>
            <a:r>
              <a:rPr lang="en-US" sz="3800" b="1"/>
              <a:t>Early Learning and Care Contractors</a:t>
            </a:r>
            <a:endParaRPr lang="en-US" sz="38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F6BCE-C71D-40B6-9C07-461BE152E6A5}"/>
              </a:ext>
            </a:extLst>
          </p:cNvPr>
          <p:cNvSpPr txBox="1"/>
          <p:nvPr/>
        </p:nvSpPr>
        <p:spPr>
          <a:xfrm>
            <a:off x="2260582" y="1969348"/>
            <a:ext cx="8267431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Early Learning and Care Division and 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Fiscal and Administrative Services Division</a:t>
            </a:r>
            <a:endParaRPr lang="en-US" sz="2800" b="1">
              <a:solidFill>
                <a:schemeClr val="bg1"/>
              </a:solidFill>
              <a:cs typeface="Arial"/>
            </a:endParaRPr>
          </a:p>
          <a:p>
            <a:pPr algn="ctr"/>
            <a:endParaRPr lang="en-US" sz="2400" b="1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cs typeface="Arial"/>
              </a:rPr>
              <a:t>Date:  September 25, 2020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cs typeface="Arial"/>
              </a:rPr>
              <a:t>Time:  10:00 AM–11:00 AM</a:t>
            </a: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75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C8D8-BF20-4643-9427-6810C941D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Resource and Referral Provider Vacancy Updating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F2EB-E9C6-4061-9D02-0EE3339F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1716495"/>
            <a:ext cx="11567771" cy="46771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Considering the current evolving public health emergency, R&amp;Rs are strongly encouraged to:</a:t>
            </a:r>
          </a:p>
          <a:p>
            <a:pPr marL="0" indent="0">
              <a:buNone/>
            </a:pPr>
            <a:endParaRPr lang="en-US" sz="2800">
              <a:ea typeface="+mn-lt"/>
              <a:cs typeface="+mn-lt"/>
            </a:endParaRPr>
          </a:p>
          <a:p>
            <a:pPr marL="1371600" lvl="2" indent="-457200">
              <a:buAutoNum type="arabicPeriod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Collect data on childcare supply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no less than once a month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to maintain the availability of childcare vacancies in real time.</a:t>
            </a:r>
          </a:p>
          <a:p>
            <a:pPr marL="1371600" lvl="2" indent="-457200">
              <a:buAutoNum type="arabicPeriod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371600" lvl="2" indent="-457200">
              <a:buAutoNum type="arabicPeriod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Provide guidance and technical assistance to childcare providers so that they self-report any closures, both temporary and ongoing, not captured by the monthly updates.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>
              <a:solidFill>
                <a:srgbClr val="FFFFFF"/>
              </a:solidFill>
              <a:cs typeface="Arial"/>
            </a:endParaRPr>
          </a:p>
          <a:p>
            <a:pPr lvl="1">
              <a:buFont typeface="Wingdings" panose="020B0604020202020204" pitchFamily="34" charset="0"/>
              <a:buChar char="Ø"/>
            </a:pPr>
            <a:endParaRPr lang="en-US">
              <a:solidFill>
                <a:srgbClr val="FFFFFF"/>
              </a:solidFill>
              <a:cs typeface="Arial"/>
            </a:endParaRPr>
          </a:p>
          <a:p>
            <a:pPr marL="1371600" lvl="3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1371600" lvl="3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1371600" lvl="3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1371600" lvl="3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457200" lvl="1" indent="0">
              <a:buNone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4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7755-7B6B-4B38-9097-5E387158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Questions</a:t>
            </a:r>
          </a:p>
        </p:txBody>
      </p:sp>
      <p:pic>
        <p:nvPicPr>
          <p:cNvPr id="4" name="Picture 4" descr="Two young girls">
            <a:extLst>
              <a:ext uri="{FF2B5EF4-FFF2-40B4-BE49-F238E27FC236}">
                <a16:creationId xmlns:a16="http://schemas.microsoft.com/office/drawing/2014/main" id="{9B67045C-F9CF-4989-A774-5B0107B02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25" t="4083" r="13110" b="1875"/>
          <a:stretch/>
        </p:blipFill>
        <p:spPr>
          <a:xfrm>
            <a:off x="3710158" y="1465086"/>
            <a:ext cx="4766759" cy="4415734"/>
          </a:xfrm>
          <a:custGeom>
            <a:avLst/>
            <a:gdLst>
              <a:gd name="connsiteX0" fmla="*/ 0 w 4766759"/>
              <a:gd name="connsiteY0" fmla="*/ 0 h 4415734"/>
              <a:gd name="connsiteX1" fmla="*/ 548177 w 4766759"/>
              <a:gd name="connsiteY1" fmla="*/ 0 h 4415734"/>
              <a:gd name="connsiteX2" fmla="*/ 1096355 w 4766759"/>
              <a:gd name="connsiteY2" fmla="*/ 0 h 4415734"/>
              <a:gd name="connsiteX3" fmla="*/ 1692199 w 4766759"/>
              <a:gd name="connsiteY3" fmla="*/ 0 h 4415734"/>
              <a:gd name="connsiteX4" fmla="*/ 2240377 w 4766759"/>
              <a:gd name="connsiteY4" fmla="*/ 0 h 4415734"/>
              <a:gd name="connsiteX5" fmla="*/ 2836222 w 4766759"/>
              <a:gd name="connsiteY5" fmla="*/ 0 h 4415734"/>
              <a:gd name="connsiteX6" fmla="*/ 3527402 w 4766759"/>
              <a:gd name="connsiteY6" fmla="*/ 0 h 4415734"/>
              <a:gd name="connsiteX7" fmla="*/ 4218582 w 4766759"/>
              <a:gd name="connsiteY7" fmla="*/ 0 h 4415734"/>
              <a:gd name="connsiteX8" fmla="*/ 4766759 w 4766759"/>
              <a:gd name="connsiteY8" fmla="*/ 0 h 4415734"/>
              <a:gd name="connsiteX9" fmla="*/ 4766759 w 4766759"/>
              <a:gd name="connsiteY9" fmla="*/ 551967 h 4415734"/>
              <a:gd name="connsiteX10" fmla="*/ 4766759 w 4766759"/>
              <a:gd name="connsiteY10" fmla="*/ 1059776 h 4415734"/>
              <a:gd name="connsiteX11" fmla="*/ 4766759 w 4766759"/>
              <a:gd name="connsiteY11" fmla="*/ 1567586 h 4415734"/>
              <a:gd name="connsiteX12" fmla="*/ 4766759 w 4766759"/>
              <a:gd name="connsiteY12" fmla="*/ 2163710 h 4415734"/>
              <a:gd name="connsiteX13" fmla="*/ 4766759 w 4766759"/>
              <a:gd name="connsiteY13" fmla="*/ 2671519 h 4415734"/>
              <a:gd name="connsiteX14" fmla="*/ 4766759 w 4766759"/>
              <a:gd name="connsiteY14" fmla="*/ 3223486 h 4415734"/>
              <a:gd name="connsiteX15" fmla="*/ 4766759 w 4766759"/>
              <a:gd name="connsiteY15" fmla="*/ 3731295 h 4415734"/>
              <a:gd name="connsiteX16" fmla="*/ 4766759 w 4766759"/>
              <a:gd name="connsiteY16" fmla="*/ 4415734 h 4415734"/>
              <a:gd name="connsiteX17" fmla="*/ 4313917 w 4766759"/>
              <a:gd name="connsiteY17" fmla="*/ 4415734 h 4415734"/>
              <a:gd name="connsiteX18" fmla="*/ 3813407 w 4766759"/>
              <a:gd name="connsiteY18" fmla="*/ 4415734 h 4415734"/>
              <a:gd name="connsiteX19" fmla="*/ 3360565 w 4766759"/>
              <a:gd name="connsiteY19" fmla="*/ 4415734 h 4415734"/>
              <a:gd name="connsiteX20" fmla="*/ 2764720 w 4766759"/>
              <a:gd name="connsiteY20" fmla="*/ 4415734 h 4415734"/>
              <a:gd name="connsiteX21" fmla="*/ 2073540 w 4766759"/>
              <a:gd name="connsiteY21" fmla="*/ 4415734 h 4415734"/>
              <a:gd name="connsiteX22" fmla="*/ 1477695 w 4766759"/>
              <a:gd name="connsiteY22" fmla="*/ 4415734 h 4415734"/>
              <a:gd name="connsiteX23" fmla="*/ 1024853 w 4766759"/>
              <a:gd name="connsiteY23" fmla="*/ 4415734 h 4415734"/>
              <a:gd name="connsiteX24" fmla="*/ 0 w 4766759"/>
              <a:gd name="connsiteY24" fmla="*/ 4415734 h 4415734"/>
              <a:gd name="connsiteX25" fmla="*/ 0 w 4766759"/>
              <a:gd name="connsiteY25" fmla="*/ 3996239 h 4415734"/>
              <a:gd name="connsiteX26" fmla="*/ 0 w 4766759"/>
              <a:gd name="connsiteY26" fmla="*/ 3355958 h 4415734"/>
              <a:gd name="connsiteX27" fmla="*/ 0 w 4766759"/>
              <a:gd name="connsiteY27" fmla="*/ 2892306 h 4415734"/>
              <a:gd name="connsiteX28" fmla="*/ 0 w 4766759"/>
              <a:gd name="connsiteY28" fmla="*/ 2384496 h 4415734"/>
              <a:gd name="connsiteX29" fmla="*/ 0 w 4766759"/>
              <a:gd name="connsiteY29" fmla="*/ 1876687 h 4415734"/>
              <a:gd name="connsiteX30" fmla="*/ 0 w 4766759"/>
              <a:gd name="connsiteY30" fmla="*/ 1368878 h 4415734"/>
              <a:gd name="connsiteX31" fmla="*/ 0 w 4766759"/>
              <a:gd name="connsiteY31" fmla="*/ 772753 h 4415734"/>
              <a:gd name="connsiteX32" fmla="*/ 0 w 4766759"/>
              <a:gd name="connsiteY32" fmla="*/ 0 h 44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766759" h="4415734" fill="none" extrusionOk="0">
                <a:moveTo>
                  <a:pt x="0" y="0"/>
                </a:moveTo>
                <a:cubicBezTo>
                  <a:pt x="201850" y="-6618"/>
                  <a:pt x="426191" y="22513"/>
                  <a:pt x="548177" y="0"/>
                </a:cubicBezTo>
                <a:cubicBezTo>
                  <a:pt x="670163" y="-22513"/>
                  <a:pt x="893791" y="9618"/>
                  <a:pt x="1096355" y="0"/>
                </a:cubicBezTo>
                <a:cubicBezTo>
                  <a:pt x="1298919" y="-9618"/>
                  <a:pt x="1420151" y="65916"/>
                  <a:pt x="1692199" y="0"/>
                </a:cubicBezTo>
                <a:cubicBezTo>
                  <a:pt x="1964247" y="-65916"/>
                  <a:pt x="2101469" y="36815"/>
                  <a:pt x="2240377" y="0"/>
                </a:cubicBezTo>
                <a:cubicBezTo>
                  <a:pt x="2379285" y="-36815"/>
                  <a:pt x="2625310" y="14359"/>
                  <a:pt x="2836222" y="0"/>
                </a:cubicBezTo>
                <a:cubicBezTo>
                  <a:pt x="3047135" y="-14359"/>
                  <a:pt x="3355507" y="20664"/>
                  <a:pt x="3527402" y="0"/>
                </a:cubicBezTo>
                <a:cubicBezTo>
                  <a:pt x="3699297" y="-20664"/>
                  <a:pt x="3920982" y="72018"/>
                  <a:pt x="4218582" y="0"/>
                </a:cubicBezTo>
                <a:cubicBezTo>
                  <a:pt x="4516182" y="-72018"/>
                  <a:pt x="4591734" y="64410"/>
                  <a:pt x="4766759" y="0"/>
                </a:cubicBezTo>
                <a:cubicBezTo>
                  <a:pt x="4780973" y="222322"/>
                  <a:pt x="4744475" y="324209"/>
                  <a:pt x="4766759" y="551967"/>
                </a:cubicBezTo>
                <a:cubicBezTo>
                  <a:pt x="4789043" y="779725"/>
                  <a:pt x="4742622" y="881525"/>
                  <a:pt x="4766759" y="1059776"/>
                </a:cubicBezTo>
                <a:cubicBezTo>
                  <a:pt x="4790896" y="1238027"/>
                  <a:pt x="4740151" y="1322877"/>
                  <a:pt x="4766759" y="1567586"/>
                </a:cubicBezTo>
                <a:cubicBezTo>
                  <a:pt x="4793367" y="1812295"/>
                  <a:pt x="4757108" y="1878052"/>
                  <a:pt x="4766759" y="2163710"/>
                </a:cubicBezTo>
                <a:cubicBezTo>
                  <a:pt x="4776410" y="2449368"/>
                  <a:pt x="4765887" y="2451602"/>
                  <a:pt x="4766759" y="2671519"/>
                </a:cubicBezTo>
                <a:cubicBezTo>
                  <a:pt x="4767631" y="2891436"/>
                  <a:pt x="4708489" y="3086225"/>
                  <a:pt x="4766759" y="3223486"/>
                </a:cubicBezTo>
                <a:cubicBezTo>
                  <a:pt x="4825029" y="3360747"/>
                  <a:pt x="4706137" y="3556932"/>
                  <a:pt x="4766759" y="3731295"/>
                </a:cubicBezTo>
                <a:cubicBezTo>
                  <a:pt x="4827381" y="3905658"/>
                  <a:pt x="4744404" y="4105087"/>
                  <a:pt x="4766759" y="4415734"/>
                </a:cubicBezTo>
                <a:cubicBezTo>
                  <a:pt x="4671888" y="4435371"/>
                  <a:pt x="4489264" y="4409508"/>
                  <a:pt x="4313917" y="4415734"/>
                </a:cubicBezTo>
                <a:cubicBezTo>
                  <a:pt x="4138570" y="4421960"/>
                  <a:pt x="4015188" y="4399067"/>
                  <a:pt x="3813407" y="4415734"/>
                </a:cubicBezTo>
                <a:cubicBezTo>
                  <a:pt x="3611626" y="4432401"/>
                  <a:pt x="3548947" y="4377827"/>
                  <a:pt x="3360565" y="4415734"/>
                </a:cubicBezTo>
                <a:cubicBezTo>
                  <a:pt x="3172183" y="4453641"/>
                  <a:pt x="2955210" y="4365705"/>
                  <a:pt x="2764720" y="4415734"/>
                </a:cubicBezTo>
                <a:cubicBezTo>
                  <a:pt x="2574230" y="4465763"/>
                  <a:pt x="2236751" y="4347467"/>
                  <a:pt x="2073540" y="4415734"/>
                </a:cubicBezTo>
                <a:cubicBezTo>
                  <a:pt x="1910329" y="4484001"/>
                  <a:pt x="1660228" y="4367270"/>
                  <a:pt x="1477695" y="4415734"/>
                </a:cubicBezTo>
                <a:cubicBezTo>
                  <a:pt x="1295162" y="4464198"/>
                  <a:pt x="1225244" y="4389374"/>
                  <a:pt x="1024853" y="4415734"/>
                </a:cubicBezTo>
                <a:cubicBezTo>
                  <a:pt x="824462" y="4442094"/>
                  <a:pt x="281128" y="4366327"/>
                  <a:pt x="0" y="4415734"/>
                </a:cubicBezTo>
                <a:cubicBezTo>
                  <a:pt x="-45490" y="4256859"/>
                  <a:pt x="45592" y="4085783"/>
                  <a:pt x="0" y="3996239"/>
                </a:cubicBezTo>
                <a:cubicBezTo>
                  <a:pt x="-45592" y="3906696"/>
                  <a:pt x="21498" y="3517819"/>
                  <a:pt x="0" y="3355958"/>
                </a:cubicBezTo>
                <a:cubicBezTo>
                  <a:pt x="-21498" y="3194097"/>
                  <a:pt x="35958" y="2994748"/>
                  <a:pt x="0" y="2892306"/>
                </a:cubicBezTo>
                <a:cubicBezTo>
                  <a:pt x="-35958" y="2789864"/>
                  <a:pt x="22437" y="2513750"/>
                  <a:pt x="0" y="2384496"/>
                </a:cubicBezTo>
                <a:cubicBezTo>
                  <a:pt x="-22437" y="2255242"/>
                  <a:pt x="12434" y="2022198"/>
                  <a:pt x="0" y="1876687"/>
                </a:cubicBezTo>
                <a:cubicBezTo>
                  <a:pt x="-12434" y="1731176"/>
                  <a:pt x="55389" y="1496927"/>
                  <a:pt x="0" y="1368878"/>
                </a:cubicBezTo>
                <a:cubicBezTo>
                  <a:pt x="-55389" y="1240829"/>
                  <a:pt x="35087" y="893225"/>
                  <a:pt x="0" y="772753"/>
                </a:cubicBezTo>
                <a:cubicBezTo>
                  <a:pt x="-35087" y="652282"/>
                  <a:pt x="39719" y="317573"/>
                  <a:pt x="0" y="0"/>
                </a:cubicBezTo>
                <a:close/>
              </a:path>
              <a:path w="4766759" h="4415734" stroke="0" extrusionOk="0">
                <a:moveTo>
                  <a:pt x="0" y="0"/>
                </a:moveTo>
                <a:cubicBezTo>
                  <a:pt x="172840" y="-21131"/>
                  <a:pt x="326817" y="1900"/>
                  <a:pt x="500510" y="0"/>
                </a:cubicBezTo>
                <a:cubicBezTo>
                  <a:pt x="674203" y="-1900"/>
                  <a:pt x="831067" y="29699"/>
                  <a:pt x="1144022" y="0"/>
                </a:cubicBezTo>
                <a:cubicBezTo>
                  <a:pt x="1456977" y="-29699"/>
                  <a:pt x="1527860" y="41786"/>
                  <a:pt x="1644532" y="0"/>
                </a:cubicBezTo>
                <a:cubicBezTo>
                  <a:pt x="1761204" y="-41786"/>
                  <a:pt x="1989571" y="32494"/>
                  <a:pt x="2192709" y="0"/>
                </a:cubicBezTo>
                <a:cubicBezTo>
                  <a:pt x="2395847" y="-32494"/>
                  <a:pt x="2546636" y="52235"/>
                  <a:pt x="2693219" y="0"/>
                </a:cubicBezTo>
                <a:cubicBezTo>
                  <a:pt x="2839802" y="-52235"/>
                  <a:pt x="3155728" y="54142"/>
                  <a:pt x="3289064" y="0"/>
                </a:cubicBezTo>
                <a:cubicBezTo>
                  <a:pt x="3422401" y="-54142"/>
                  <a:pt x="3631172" y="23505"/>
                  <a:pt x="3741906" y="0"/>
                </a:cubicBezTo>
                <a:cubicBezTo>
                  <a:pt x="3852640" y="-23505"/>
                  <a:pt x="4480965" y="121096"/>
                  <a:pt x="4766759" y="0"/>
                </a:cubicBezTo>
                <a:cubicBezTo>
                  <a:pt x="4818316" y="125227"/>
                  <a:pt x="4706976" y="375740"/>
                  <a:pt x="4766759" y="507809"/>
                </a:cubicBezTo>
                <a:cubicBezTo>
                  <a:pt x="4826542" y="639878"/>
                  <a:pt x="4711092" y="821534"/>
                  <a:pt x="4766759" y="1103934"/>
                </a:cubicBezTo>
                <a:cubicBezTo>
                  <a:pt x="4822426" y="1386334"/>
                  <a:pt x="4712684" y="1382853"/>
                  <a:pt x="4766759" y="1611743"/>
                </a:cubicBezTo>
                <a:cubicBezTo>
                  <a:pt x="4820834" y="1840633"/>
                  <a:pt x="4717760" y="2002840"/>
                  <a:pt x="4766759" y="2119552"/>
                </a:cubicBezTo>
                <a:cubicBezTo>
                  <a:pt x="4815758" y="2236264"/>
                  <a:pt x="4712909" y="2522255"/>
                  <a:pt x="4766759" y="2759834"/>
                </a:cubicBezTo>
                <a:cubicBezTo>
                  <a:pt x="4820609" y="2997413"/>
                  <a:pt x="4721475" y="3039808"/>
                  <a:pt x="4766759" y="3179328"/>
                </a:cubicBezTo>
                <a:cubicBezTo>
                  <a:pt x="4812043" y="3318848"/>
                  <a:pt x="4747025" y="3514206"/>
                  <a:pt x="4766759" y="3687138"/>
                </a:cubicBezTo>
                <a:cubicBezTo>
                  <a:pt x="4786493" y="3860070"/>
                  <a:pt x="4705011" y="4167193"/>
                  <a:pt x="4766759" y="4415734"/>
                </a:cubicBezTo>
                <a:cubicBezTo>
                  <a:pt x="4528814" y="4448302"/>
                  <a:pt x="4318463" y="4373485"/>
                  <a:pt x="4123247" y="4415734"/>
                </a:cubicBezTo>
                <a:cubicBezTo>
                  <a:pt x="3928031" y="4457983"/>
                  <a:pt x="3812907" y="4389493"/>
                  <a:pt x="3622737" y="4415734"/>
                </a:cubicBezTo>
                <a:cubicBezTo>
                  <a:pt x="3432567" y="4441975"/>
                  <a:pt x="3237996" y="4415310"/>
                  <a:pt x="3074560" y="4415734"/>
                </a:cubicBezTo>
                <a:cubicBezTo>
                  <a:pt x="2911124" y="4416158"/>
                  <a:pt x="2671848" y="4350852"/>
                  <a:pt x="2526382" y="4415734"/>
                </a:cubicBezTo>
                <a:cubicBezTo>
                  <a:pt x="2380916" y="4480616"/>
                  <a:pt x="2256790" y="4362160"/>
                  <a:pt x="2025873" y="4415734"/>
                </a:cubicBezTo>
                <a:cubicBezTo>
                  <a:pt x="1794956" y="4469308"/>
                  <a:pt x="1678685" y="4362639"/>
                  <a:pt x="1382360" y="4415734"/>
                </a:cubicBezTo>
                <a:cubicBezTo>
                  <a:pt x="1086035" y="4468829"/>
                  <a:pt x="1063543" y="4374765"/>
                  <a:pt x="786515" y="4415734"/>
                </a:cubicBezTo>
                <a:cubicBezTo>
                  <a:pt x="509488" y="4456703"/>
                  <a:pt x="288868" y="4390568"/>
                  <a:pt x="0" y="4415734"/>
                </a:cubicBezTo>
                <a:cubicBezTo>
                  <a:pt x="-20005" y="4203986"/>
                  <a:pt x="20505" y="4053623"/>
                  <a:pt x="0" y="3907925"/>
                </a:cubicBezTo>
                <a:cubicBezTo>
                  <a:pt x="-20505" y="3762227"/>
                  <a:pt x="36304" y="3593631"/>
                  <a:pt x="0" y="3444273"/>
                </a:cubicBezTo>
                <a:cubicBezTo>
                  <a:pt x="-36304" y="3294915"/>
                  <a:pt x="21122" y="3005222"/>
                  <a:pt x="0" y="2803991"/>
                </a:cubicBezTo>
                <a:cubicBezTo>
                  <a:pt x="-21122" y="2602760"/>
                  <a:pt x="41064" y="2510678"/>
                  <a:pt x="0" y="2252024"/>
                </a:cubicBezTo>
                <a:cubicBezTo>
                  <a:pt x="-41064" y="1993370"/>
                  <a:pt x="21878" y="1892958"/>
                  <a:pt x="0" y="1655900"/>
                </a:cubicBezTo>
                <a:cubicBezTo>
                  <a:pt x="-21878" y="1418842"/>
                  <a:pt x="5528" y="1284021"/>
                  <a:pt x="0" y="1059776"/>
                </a:cubicBezTo>
                <a:cubicBezTo>
                  <a:pt x="-5528" y="835531"/>
                  <a:pt x="47880" y="774593"/>
                  <a:pt x="0" y="640281"/>
                </a:cubicBezTo>
                <a:cubicBezTo>
                  <a:pt x="-47880" y="505969"/>
                  <a:pt x="57258" y="235956"/>
                  <a:pt x="0" y="0"/>
                </a:cubicBezTo>
                <a:close/>
              </a:path>
            </a:pathLst>
          </a:custGeom>
          <a:ln w="127000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23266739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4C387-BF40-4EB8-8B8C-8604E843C5C2}"/>
              </a:ext>
            </a:extLst>
          </p:cNvPr>
          <p:cNvSpPr txBox="1"/>
          <p:nvPr/>
        </p:nvSpPr>
        <p:spPr>
          <a:xfrm>
            <a:off x="4028558" y="5994149"/>
            <a:ext cx="41234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Photo Credit: Kidango, Inc.</a:t>
            </a:r>
            <a:endParaRPr lang="en-US" sz="24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8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5D0A-ACE7-4573-90AC-0580A2071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8731"/>
            <a:ext cx="11887200" cy="890134"/>
          </a:xfrm>
        </p:spPr>
        <p:txBody>
          <a:bodyPr>
            <a:normAutofit/>
          </a:bodyPr>
          <a:lstStyle/>
          <a:p>
            <a:r>
              <a:rPr lang="en-US" sz="3200" b="1">
                <a:cs typeface="Arial"/>
              </a:rPr>
              <a:t>Resources</a:t>
            </a:r>
            <a:endParaRPr lang="en-US" sz="3200">
              <a:cs typeface="Arial" panose="020B06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AFC1-8BE9-4377-8016-60D037472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38865"/>
            <a:ext cx="11887200" cy="5415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</a:pPr>
            <a:r>
              <a:rPr lang="en-US" sz="2800" dirty="0">
                <a:ea typeface="+mn-lt"/>
                <a:cs typeface="+mn-lt"/>
              </a:rPr>
              <a:t>Webinar slides, MBs, Frequently Asked Questions (FAQs), can be found on the ELCD COVID-19 Guidance web page at: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FF80"/>
                </a:solidFill>
                <a:ea typeface="+mn-lt"/>
                <a:cs typeface="+mn-lt"/>
                <a:hlinkClick r:id="rId3" tooltip="ELCD COVID-19 Guidance web page "/>
              </a:rPr>
              <a:t>https://www.cde.ca.gov/sp/cd/re/elcdcovid19.asp</a:t>
            </a:r>
            <a:r>
              <a:rPr lang="en-US" u="sng" dirty="0">
                <a:solidFill>
                  <a:srgbClr val="FFFF80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FFFF80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en-US" sz="2800" dirty="0">
                <a:ea typeface="+mn-lt"/>
                <a:cs typeface="+mn-lt"/>
              </a:rPr>
              <a:t>You may submit additional questions to the ELCD Emergency email inbox 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FF80"/>
                </a:solidFill>
                <a:ea typeface="+mn-lt"/>
                <a:cs typeface="+mn-lt"/>
                <a:hlinkClick r:id="rId4" tooltip="ELCD Emergency email inbox"/>
              </a:rPr>
              <a:t>ELCDEmergency@cde.ca.gov</a:t>
            </a:r>
            <a:r>
              <a:rPr lang="en-US" u="sng" dirty="0">
                <a:solidFill>
                  <a:srgbClr val="FFFF80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FFFF80"/>
              </a:solidFill>
              <a:ea typeface="+mn-lt"/>
              <a:cs typeface="+mn-lt"/>
            </a:endParaRPr>
          </a:p>
          <a:p>
            <a:pPr>
              <a:buFont typeface="Arial"/>
            </a:pPr>
            <a:r>
              <a:rPr lang="en-US" sz="2800" dirty="0">
                <a:ea typeface="+mn-lt"/>
                <a:cs typeface="+mn-lt"/>
              </a:rPr>
              <a:t>To contact your assigned PQI Office Regional Consultant, a list of consultants can be found on the </a:t>
            </a:r>
            <a:r>
              <a:rPr lang="en-US" sz="2800" i="1" dirty="0">
                <a:ea typeface="+mn-lt"/>
                <a:cs typeface="+mn-lt"/>
              </a:rPr>
              <a:t>ELCD Consultant Regional Assignments</a:t>
            </a:r>
            <a:r>
              <a:rPr lang="en-US" sz="2800" dirty="0">
                <a:ea typeface="+mn-lt"/>
                <a:cs typeface="+mn-lt"/>
              </a:rPr>
              <a:t> web page at:</a:t>
            </a:r>
            <a:r>
              <a:rPr lang="en-US" sz="2800" dirty="0">
                <a:cs typeface="Arial" panose="020B0604020202020204"/>
              </a:rPr>
              <a:t>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FF80"/>
                </a:solidFill>
                <a:cs typeface="Arial" panose="020B0604020202020204"/>
                <a:hlinkClick r:id="rId5" tooltip="ELCD Consultant Regional Assignments web page "/>
              </a:rPr>
              <a:t>https://www.cde.ca.gov/sp/cd/ci/assignments.asp</a:t>
            </a:r>
            <a:r>
              <a:rPr lang="en-US" u="sng" dirty="0">
                <a:solidFill>
                  <a:srgbClr val="FFFF80"/>
                </a:solidFill>
                <a:cs typeface="Arial" panose="020B0604020202020204"/>
              </a:rPr>
              <a:t>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/>
              </a:rPr>
              <a:t>or</a:t>
            </a:r>
            <a:r>
              <a:rPr lang="en-US" dirty="0">
                <a:ea typeface="+mn-lt"/>
                <a:cs typeface="+mn-lt"/>
              </a:rPr>
              <a:t> by phone at 916-322-6233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CC55-E94B-413A-957B-4BCDF5D5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Closing</a:t>
            </a:r>
          </a:p>
        </p:txBody>
      </p:sp>
      <p:pic>
        <p:nvPicPr>
          <p:cNvPr id="1026" name="Picture 2" descr="A child holding railings and smiling">
            <a:extLst>
              <a:ext uri="{FF2B5EF4-FFF2-40B4-BE49-F238E27FC236}">
                <a16:creationId xmlns:a16="http://schemas.microsoft.com/office/drawing/2014/main" id="{08A01566-FC40-EE47-BCFB-BEEEA88974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9704" r="-459" b="1053"/>
          <a:stretch/>
        </p:blipFill>
        <p:spPr bwMode="auto">
          <a:xfrm>
            <a:off x="2898131" y="1533598"/>
            <a:ext cx="6387318" cy="3958498"/>
          </a:xfrm>
          <a:custGeom>
            <a:avLst/>
            <a:gdLst>
              <a:gd name="connsiteX0" fmla="*/ 0 w 6387318"/>
              <a:gd name="connsiteY0" fmla="*/ 0 h 3958498"/>
              <a:gd name="connsiteX1" fmla="*/ 580665 w 6387318"/>
              <a:gd name="connsiteY1" fmla="*/ 0 h 3958498"/>
              <a:gd name="connsiteX2" fmla="*/ 1225204 w 6387318"/>
              <a:gd name="connsiteY2" fmla="*/ 0 h 3958498"/>
              <a:gd name="connsiteX3" fmla="*/ 1678123 w 6387318"/>
              <a:gd name="connsiteY3" fmla="*/ 0 h 3958498"/>
              <a:gd name="connsiteX4" fmla="*/ 2194915 w 6387318"/>
              <a:gd name="connsiteY4" fmla="*/ 0 h 3958498"/>
              <a:gd name="connsiteX5" fmla="*/ 2775580 w 6387318"/>
              <a:gd name="connsiteY5" fmla="*/ 0 h 3958498"/>
              <a:gd name="connsiteX6" fmla="*/ 3420118 w 6387318"/>
              <a:gd name="connsiteY6" fmla="*/ 0 h 3958498"/>
              <a:gd name="connsiteX7" fmla="*/ 3873037 w 6387318"/>
              <a:gd name="connsiteY7" fmla="*/ 0 h 3958498"/>
              <a:gd name="connsiteX8" fmla="*/ 4517576 w 6387318"/>
              <a:gd name="connsiteY8" fmla="*/ 0 h 3958498"/>
              <a:gd name="connsiteX9" fmla="*/ 5162114 w 6387318"/>
              <a:gd name="connsiteY9" fmla="*/ 0 h 3958498"/>
              <a:gd name="connsiteX10" fmla="*/ 5870526 w 6387318"/>
              <a:gd name="connsiteY10" fmla="*/ 0 h 3958498"/>
              <a:gd name="connsiteX11" fmla="*/ 6387318 w 6387318"/>
              <a:gd name="connsiteY11" fmla="*/ 0 h 3958498"/>
              <a:gd name="connsiteX12" fmla="*/ 6387318 w 6387318"/>
              <a:gd name="connsiteY12" fmla="*/ 446745 h 3958498"/>
              <a:gd name="connsiteX13" fmla="*/ 6387318 w 6387318"/>
              <a:gd name="connsiteY13" fmla="*/ 1091414 h 3958498"/>
              <a:gd name="connsiteX14" fmla="*/ 6387318 w 6387318"/>
              <a:gd name="connsiteY14" fmla="*/ 1656914 h 3958498"/>
              <a:gd name="connsiteX15" fmla="*/ 6387318 w 6387318"/>
              <a:gd name="connsiteY15" fmla="*/ 2143244 h 3958498"/>
              <a:gd name="connsiteX16" fmla="*/ 6387318 w 6387318"/>
              <a:gd name="connsiteY16" fmla="*/ 2748329 h 3958498"/>
              <a:gd name="connsiteX17" fmla="*/ 6387318 w 6387318"/>
              <a:gd name="connsiteY17" fmla="*/ 3353413 h 3958498"/>
              <a:gd name="connsiteX18" fmla="*/ 6387318 w 6387318"/>
              <a:gd name="connsiteY18" fmla="*/ 3958498 h 3958498"/>
              <a:gd name="connsiteX19" fmla="*/ 5678906 w 6387318"/>
              <a:gd name="connsiteY19" fmla="*/ 3958498 h 3958498"/>
              <a:gd name="connsiteX20" fmla="*/ 5098241 w 6387318"/>
              <a:gd name="connsiteY20" fmla="*/ 3958498 h 3958498"/>
              <a:gd name="connsiteX21" fmla="*/ 4581449 w 6387318"/>
              <a:gd name="connsiteY21" fmla="*/ 3958498 h 3958498"/>
              <a:gd name="connsiteX22" fmla="*/ 4128530 w 6387318"/>
              <a:gd name="connsiteY22" fmla="*/ 3958498 h 3958498"/>
              <a:gd name="connsiteX23" fmla="*/ 3611738 w 6387318"/>
              <a:gd name="connsiteY23" fmla="*/ 3958498 h 3958498"/>
              <a:gd name="connsiteX24" fmla="*/ 2903326 w 6387318"/>
              <a:gd name="connsiteY24" fmla="*/ 3958498 h 3958498"/>
              <a:gd name="connsiteX25" fmla="*/ 2514281 w 6387318"/>
              <a:gd name="connsiteY25" fmla="*/ 3958498 h 3958498"/>
              <a:gd name="connsiteX26" fmla="*/ 2125235 w 6387318"/>
              <a:gd name="connsiteY26" fmla="*/ 3958498 h 3958498"/>
              <a:gd name="connsiteX27" fmla="*/ 1416823 w 6387318"/>
              <a:gd name="connsiteY27" fmla="*/ 3958498 h 3958498"/>
              <a:gd name="connsiteX28" fmla="*/ 900031 w 6387318"/>
              <a:gd name="connsiteY28" fmla="*/ 3958498 h 3958498"/>
              <a:gd name="connsiteX29" fmla="*/ 0 w 6387318"/>
              <a:gd name="connsiteY29" fmla="*/ 3958498 h 3958498"/>
              <a:gd name="connsiteX30" fmla="*/ 0 w 6387318"/>
              <a:gd name="connsiteY30" fmla="*/ 3392998 h 3958498"/>
              <a:gd name="connsiteX31" fmla="*/ 0 w 6387318"/>
              <a:gd name="connsiteY31" fmla="*/ 2906669 h 3958498"/>
              <a:gd name="connsiteX32" fmla="*/ 0 w 6387318"/>
              <a:gd name="connsiteY32" fmla="*/ 2420339 h 3958498"/>
              <a:gd name="connsiteX33" fmla="*/ 0 w 6387318"/>
              <a:gd name="connsiteY33" fmla="*/ 1973594 h 3958498"/>
              <a:gd name="connsiteX34" fmla="*/ 0 w 6387318"/>
              <a:gd name="connsiteY34" fmla="*/ 1526849 h 3958498"/>
              <a:gd name="connsiteX35" fmla="*/ 0 w 6387318"/>
              <a:gd name="connsiteY35" fmla="*/ 1000934 h 3958498"/>
              <a:gd name="connsiteX36" fmla="*/ 0 w 6387318"/>
              <a:gd name="connsiteY36" fmla="*/ 554190 h 3958498"/>
              <a:gd name="connsiteX37" fmla="*/ 0 w 6387318"/>
              <a:gd name="connsiteY37" fmla="*/ 0 h 395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87318" h="3958498" fill="none" extrusionOk="0">
                <a:moveTo>
                  <a:pt x="0" y="0"/>
                </a:moveTo>
                <a:cubicBezTo>
                  <a:pt x="175600" y="-39248"/>
                  <a:pt x="374892" y="7280"/>
                  <a:pt x="580665" y="0"/>
                </a:cubicBezTo>
                <a:cubicBezTo>
                  <a:pt x="786439" y="-7280"/>
                  <a:pt x="931210" y="1280"/>
                  <a:pt x="1225204" y="0"/>
                </a:cubicBezTo>
                <a:cubicBezTo>
                  <a:pt x="1519198" y="-1280"/>
                  <a:pt x="1467242" y="13764"/>
                  <a:pt x="1678123" y="0"/>
                </a:cubicBezTo>
                <a:cubicBezTo>
                  <a:pt x="1889004" y="-13764"/>
                  <a:pt x="1980228" y="56682"/>
                  <a:pt x="2194915" y="0"/>
                </a:cubicBezTo>
                <a:cubicBezTo>
                  <a:pt x="2409602" y="-56682"/>
                  <a:pt x="2540969" y="52339"/>
                  <a:pt x="2775580" y="0"/>
                </a:cubicBezTo>
                <a:cubicBezTo>
                  <a:pt x="3010192" y="-52339"/>
                  <a:pt x="3162484" y="74481"/>
                  <a:pt x="3420118" y="0"/>
                </a:cubicBezTo>
                <a:cubicBezTo>
                  <a:pt x="3677752" y="-74481"/>
                  <a:pt x="3720616" y="8610"/>
                  <a:pt x="3873037" y="0"/>
                </a:cubicBezTo>
                <a:cubicBezTo>
                  <a:pt x="4025458" y="-8610"/>
                  <a:pt x="4276557" y="40686"/>
                  <a:pt x="4517576" y="0"/>
                </a:cubicBezTo>
                <a:cubicBezTo>
                  <a:pt x="4758595" y="-40686"/>
                  <a:pt x="4840264" y="58069"/>
                  <a:pt x="5162114" y="0"/>
                </a:cubicBezTo>
                <a:cubicBezTo>
                  <a:pt x="5483964" y="-58069"/>
                  <a:pt x="5704284" y="34757"/>
                  <a:pt x="5870526" y="0"/>
                </a:cubicBezTo>
                <a:cubicBezTo>
                  <a:pt x="6036768" y="-34757"/>
                  <a:pt x="6161829" y="25502"/>
                  <a:pt x="6387318" y="0"/>
                </a:cubicBezTo>
                <a:cubicBezTo>
                  <a:pt x="6404439" y="209978"/>
                  <a:pt x="6349142" y="244290"/>
                  <a:pt x="6387318" y="446745"/>
                </a:cubicBezTo>
                <a:cubicBezTo>
                  <a:pt x="6425494" y="649200"/>
                  <a:pt x="6381086" y="792555"/>
                  <a:pt x="6387318" y="1091414"/>
                </a:cubicBezTo>
                <a:cubicBezTo>
                  <a:pt x="6393550" y="1390273"/>
                  <a:pt x="6360365" y="1396676"/>
                  <a:pt x="6387318" y="1656914"/>
                </a:cubicBezTo>
                <a:cubicBezTo>
                  <a:pt x="6414271" y="1917152"/>
                  <a:pt x="6334767" y="1997719"/>
                  <a:pt x="6387318" y="2143244"/>
                </a:cubicBezTo>
                <a:cubicBezTo>
                  <a:pt x="6439869" y="2288769"/>
                  <a:pt x="6345178" y="2468307"/>
                  <a:pt x="6387318" y="2748329"/>
                </a:cubicBezTo>
                <a:cubicBezTo>
                  <a:pt x="6429458" y="3028351"/>
                  <a:pt x="6354354" y="3173124"/>
                  <a:pt x="6387318" y="3353413"/>
                </a:cubicBezTo>
                <a:cubicBezTo>
                  <a:pt x="6420282" y="3533702"/>
                  <a:pt x="6346125" y="3805865"/>
                  <a:pt x="6387318" y="3958498"/>
                </a:cubicBezTo>
                <a:cubicBezTo>
                  <a:pt x="6137219" y="4030078"/>
                  <a:pt x="5937671" y="3882715"/>
                  <a:pt x="5678906" y="3958498"/>
                </a:cubicBezTo>
                <a:cubicBezTo>
                  <a:pt x="5420141" y="4034281"/>
                  <a:pt x="5258217" y="3907563"/>
                  <a:pt x="5098241" y="3958498"/>
                </a:cubicBezTo>
                <a:cubicBezTo>
                  <a:pt x="4938265" y="4009433"/>
                  <a:pt x="4755588" y="3934005"/>
                  <a:pt x="4581449" y="3958498"/>
                </a:cubicBezTo>
                <a:cubicBezTo>
                  <a:pt x="4407310" y="3982991"/>
                  <a:pt x="4305739" y="3940133"/>
                  <a:pt x="4128530" y="3958498"/>
                </a:cubicBezTo>
                <a:cubicBezTo>
                  <a:pt x="3951321" y="3976863"/>
                  <a:pt x="3840024" y="3938073"/>
                  <a:pt x="3611738" y="3958498"/>
                </a:cubicBezTo>
                <a:cubicBezTo>
                  <a:pt x="3383452" y="3978923"/>
                  <a:pt x="3159079" y="3894448"/>
                  <a:pt x="2903326" y="3958498"/>
                </a:cubicBezTo>
                <a:cubicBezTo>
                  <a:pt x="2647573" y="4022548"/>
                  <a:pt x="2695250" y="3928214"/>
                  <a:pt x="2514281" y="3958498"/>
                </a:cubicBezTo>
                <a:cubicBezTo>
                  <a:pt x="2333312" y="3988782"/>
                  <a:pt x="2310106" y="3934929"/>
                  <a:pt x="2125235" y="3958498"/>
                </a:cubicBezTo>
                <a:cubicBezTo>
                  <a:pt x="1940364" y="3982067"/>
                  <a:pt x="1686992" y="3916517"/>
                  <a:pt x="1416823" y="3958498"/>
                </a:cubicBezTo>
                <a:cubicBezTo>
                  <a:pt x="1146654" y="4000479"/>
                  <a:pt x="1073915" y="3925309"/>
                  <a:pt x="900031" y="3958498"/>
                </a:cubicBezTo>
                <a:cubicBezTo>
                  <a:pt x="726147" y="3991687"/>
                  <a:pt x="221072" y="3917225"/>
                  <a:pt x="0" y="3958498"/>
                </a:cubicBezTo>
                <a:cubicBezTo>
                  <a:pt x="-57107" y="3687000"/>
                  <a:pt x="12469" y="3598283"/>
                  <a:pt x="0" y="3392998"/>
                </a:cubicBezTo>
                <a:cubicBezTo>
                  <a:pt x="-12469" y="3187713"/>
                  <a:pt x="49269" y="3083714"/>
                  <a:pt x="0" y="2906669"/>
                </a:cubicBezTo>
                <a:cubicBezTo>
                  <a:pt x="-49269" y="2729624"/>
                  <a:pt x="12948" y="2595390"/>
                  <a:pt x="0" y="2420339"/>
                </a:cubicBezTo>
                <a:cubicBezTo>
                  <a:pt x="-12948" y="2245288"/>
                  <a:pt x="52539" y="2120143"/>
                  <a:pt x="0" y="1973594"/>
                </a:cubicBezTo>
                <a:cubicBezTo>
                  <a:pt x="-52539" y="1827045"/>
                  <a:pt x="6783" y="1671549"/>
                  <a:pt x="0" y="1526849"/>
                </a:cubicBezTo>
                <a:cubicBezTo>
                  <a:pt x="-6783" y="1382150"/>
                  <a:pt x="5050" y="1198895"/>
                  <a:pt x="0" y="1000934"/>
                </a:cubicBezTo>
                <a:cubicBezTo>
                  <a:pt x="-5050" y="802973"/>
                  <a:pt x="46292" y="743088"/>
                  <a:pt x="0" y="554190"/>
                </a:cubicBezTo>
                <a:cubicBezTo>
                  <a:pt x="-46292" y="365292"/>
                  <a:pt x="58710" y="196666"/>
                  <a:pt x="0" y="0"/>
                </a:cubicBezTo>
                <a:close/>
              </a:path>
              <a:path w="6387318" h="3958498" stroke="0" extrusionOk="0">
                <a:moveTo>
                  <a:pt x="0" y="0"/>
                </a:moveTo>
                <a:cubicBezTo>
                  <a:pt x="253550" y="-3189"/>
                  <a:pt x="297217" y="18916"/>
                  <a:pt x="516792" y="0"/>
                </a:cubicBezTo>
                <a:cubicBezTo>
                  <a:pt x="736367" y="-18916"/>
                  <a:pt x="759928" y="31673"/>
                  <a:pt x="969711" y="0"/>
                </a:cubicBezTo>
                <a:cubicBezTo>
                  <a:pt x="1179494" y="-31673"/>
                  <a:pt x="1302836" y="28428"/>
                  <a:pt x="1422630" y="0"/>
                </a:cubicBezTo>
                <a:cubicBezTo>
                  <a:pt x="1542424" y="-28428"/>
                  <a:pt x="1663069" y="41490"/>
                  <a:pt x="1811676" y="0"/>
                </a:cubicBezTo>
                <a:cubicBezTo>
                  <a:pt x="1960283" y="-41490"/>
                  <a:pt x="2086722" y="17093"/>
                  <a:pt x="2200721" y="0"/>
                </a:cubicBezTo>
                <a:cubicBezTo>
                  <a:pt x="2314720" y="-17093"/>
                  <a:pt x="2453583" y="23094"/>
                  <a:pt x="2589767" y="0"/>
                </a:cubicBezTo>
                <a:cubicBezTo>
                  <a:pt x="2725951" y="-23094"/>
                  <a:pt x="2931857" y="17624"/>
                  <a:pt x="3234306" y="0"/>
                </a:cubicBezTo>
                <a:cubicBezTo>
                  <a:pt x="3536755" y="-17624"/>
                  <a:pt x="3485281" y="38273"/>
                  <a:pt x="3623351" y="0"/>
                </a:cubicBezTo>
                <a:cubicBezTo>
                  <a:pt x="3761421" y="-38273"/>
                  <a:pt x="3898807" y="51613"/>
                  <a:pt x="4076270" y="0"/>
                </a:cubicBezTo>
                <a:cubicBezTo>
                  <a:pt x="4253733" y="-51613"/>
                  <a:pt x="4362137" y="30080"/>
                  <a:pt x="4529189" y="0"/>
                </a:cubicBezTo>
                <a:cubicBezTo>
                  <a:pt x="4696241" y="-30080"/>
                  <a:pt x="4925931" y="31128"/>
                  <a:pt x="5237601" y="0"/>
                </a:cubicBezTo>
                <a:cubicBezTo>
                  <a:pt x="5549271" y="-31128"/>
                  <a:pt x="5458356" y="3470"/>
                  <a:pt x="5626646" y="0"/>
                </a:cubicBezTo>
                <a:cubicBezTo>
                  <a:pt x="5794936" y="-3470"/>
                  <a:pt x="6101431" y="33582"/>
                  <a:pt x="6387318" y="0"/>
                </a:cubicBezTo>
                <a:cubicBezTo>
                  <a:pt x="6417476" y="140005"/>
                  <a:pt x="6364294" y="354104"/>
                  <a:pt x="6387318" y="644670"/>
                </a:cubicBezTo>
                <a:cubicBezTo>
                  <a:pt x="6410342" y="935236"/>
                  <a:pt x="6351295" y="1086366"/>
                  <a:pt x="6387318" y="1249754"/>
                </a:cubicBezTo>
                <a:cubicBezTo>
                  <a:pt x="6423341" y="1413142"/>
                  <a:pt x="6330492" y="1657739"/>
                  <a:pt x="6387318" y="1854839"/>
                </a:cubicBezTo>
                <a:cubicBezTo>
                  <a:pt x="6444144" y="2051940"/>
                  <a:pt x="6344370" y="2209954"/>
                  <a:pt x="6387318" y="2301584"/>
                </a:cubicBezTo>
                <a:cubicBezTo>
                  <a:pt x="6430266" y="2393215"/>
                  <a:pt x="6384154" y="2639494"/>
                  <a:pt x="6387318" y="2946254"/>
                </a:cubicBezTo>
                <a:cubicBezTo>
                  <a:pt x="6390482" y="3253014"/>
                  <a:pt x="6337496" y="3360439"/>
                  <a:pt x="6387318" y="3472168"/>
                </a:cubicBezTo>
                <a:cubicBezTo>
                  <a:pt x="6437140" y="3583897"/>
                  <a:pt x="6347942" y="3756716"/>
                  <a:pt x="6387318" y="3958498"/>
                </a:cubicBezTo>
                <a:cubicBezTo>
                  <a:pt x="6272380" y="4009854"/>
                  <a:pt x="6031377" y="3935104"/>
                  <a:pt x="5934399" y="3958498"/>
                </a:cubicBezTo>
                <a:cubicBezTo>
                  <a:pt x="5837421" y="3981892"/>
                  <a:pt x="5654003" y="3913176"/>
                  <a:pt x="5545353" y="3958498"/>
                </a:cubicBezTo>
                <a:cubicBezTo>
                  <a:pt x="5436703" y="4003820"/>
                  <a:pt x="5181929" y="3895122"/>
                  <a:pt x="4964688" y="3958498"/>
                </a:cubicBezTo>
                <a:cubicBezTo>
                  <a:pt x="4747447" y="4021874"/>
                  <a:pt x="4630940" y="3909245"/>
                  <a:pt x="4384023" y="3958498"/>
                </a:cubicBezTo>
                <a:cubicBezTo>
                  <a:pt x="4137106" y="4007751"/>
                  <a:pt x="3929206" y="3908851"/>
                  <a:pt x="3739484" y="3958498"/>
                </a:cubicBezTo>
                <a:cubicBezTo>
                  <a:pt x="3549762" y="4008145"/>
                  <a:pt x="3321286" y="3936529"/>
                  <a:pt x="3031073" y="3958498"/>
                </a:cubicBezTo>
                <a:cubicBezTo>
                  <a:pt x="2740860" y="3980467"/>
                  <a:pt x="2768545" y="3924211"/>
                  <a:pt x="2578154" y="3958498"/>
                </a:cubicBezTo>
                <a:cubicBezTo>
                  <a:pt x="2387763" y="3992785"/>
                  <a:pt x="2087238" y="3939394"/>
                  <a:pt x="1869742" y="3958498"/>
                </a:cubicBezTo>
                <a:cubicBezTo>
                  <a:pt x="1652246" y="3977602"/>
                  <a:pt x="1612822" y="3935441"/>
                  <a:pt x="1480696" y="3958498"/>
                </a:cubicBezTo>
                <a:cubicBezTo>
                  <a:pt x="1348570" y="3981555"/>
                  <a:pt x="1233422" y="3912549"/>
                  <a:pt x="1091651" y="3958498"/>
                </a:cubicBezTo>
                <a:cubicBezTo>
                  <a:pt x="949880" y="4004447"/>
                  <a:pt x="324730" y="3857435"/>
                  <a:pt x="0" y="3958498"/>
                </a:cubicBezTo>
                <a:cubicBezTo>
                  <a:pt x="-14108" y="3837602"/>
                  <a:pt x="25848" y="3623391"/>
                  <a:pt x="0" y="3511753"/>
                </a:cubicBezTo>
                <a:cubicBezTo>
                  <a:pt x="-25848" y="3400115"/>
                  <a:pt x="26665" y="3189232"/>
                  <a:pt x="0" y="2906669"/>
                </a:cubicBezTo>
                <a:cubicBezTo>
                  <a:pt x="-26665" y="2624106"/>
                  <a:pt x="41458" y="2443590"/>
                  <a:pt x="0" y="2261999"/>
                </a:cubicBezTo>
                <a:cubicBezTo>
                  <a:pt x="-41458" y="2080408"/>
                  <a:pt x="13086" y="1981607"/>
                  <a:pt x="0" y="1736084"/>
                </a:cubicBezTo>
                <a:cubicBezTo>
                  <a:pt x="-13086" y="1490561"/>
                  <a:pt x="13657" y="1410369"/>
                  <a:pt x="0" y="1249754"/>
                </a:cubicBezTo>
                <a:cubicBezTo>
                  <a:pt x="-13657" y="1089139"/>
                  <a:pt x="17845" y="765437"/>
                  <a:pt x="0" y="605085"/>
                </a:cubicBezTo>
                <a:cubicBezTo>
                  <a:pt x="-17845" y="444733"/>
                  <a:pt x="7331" y="244648"/>
                  <a:pt x="0" y="0"/>
                </a:cubicBezTo>
                <a:close/>
              </a:path>
            </a:pathLst>
          </a:custGeom>
          <a:ln w="127000" cap="sq">
            <a:solidFill>
              <a:srgbClr val="0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3499211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AF242-ED55-472F-889B-24E9BC39E7B8}"/>
              </a:ext>
            </a:extLst>
          </p:cNvPr>
          <p:cNvSpPr txBox="1"/>
          <p:nvPr/>
        </p:nvSpPr>
        <p:spPr>
          <a:xfrm>
            <a:off x="2625306" y="5572665"/>
            <a:ext cx="69413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Photo Credit: Orange County Office of Education</a:t>
            </a:r>
            <a:endParaRPr lang="en-US" sz="240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B00A-8284-43BE-9BF1-6A79D917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Welcome and Introductions</a:t>
            </a:r>
          </a:p>
        </p:txBody>
      </p:sp>
      <p:pic>
        <p:nvPicPr>
          <p:cNvPr id="4" name="Picture 4" descr="Children in early learning programs, a sign saying &quot;Everyone Belongs, Todos Somos Unidos&quot;">
            <a:extLst>
              <a:ext uri="{FF2B5EF4-FFF2-40B4-BE49-F238E27FC236}">
                <a16:creationId xmlns:a16="http://schemas.microsoft.com/office/drawing/2014/main" id="{AEEDEEF5-836A-479E-9CAA-0D355D04D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50" r="2037" b="3858"/>
          <a:stretch/>
        </p:blipFill>
        <p:spPr>
          <a:xfrm>
            <a:off x="2622742" y="1674726"/>
            <a:ext cx="6917719" cy="425421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6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AFC1-43B5-4C3E-9AC1-44AB5E1D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9FDF7-D849-46D6-A060-473F9A2E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810871"/>
            <a:ext cx="11388437" cy="41567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Introduction and Director's Welcome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Ongoing CDE Guidance Work–What's New and What's Ahead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Program Quality Implementation Updates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Questions</a:t>
            </a:r>
            <a:endParaRPr lang="en-US" sz="280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41B3-24B9-4121-9DC2-4879B752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Ongoing CDE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9CE75-0F1F-4E05-8ED5-6E49BF2B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13746"/>
            <a:ext cx="11887200" cy="4940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600"/>
              </a:spcAft>
            </a:pPr>
            <a:r>
              <a:rPr lang="en" sz="2800">
                <a:ea typeface="+mn-lt"/>
                <a:cs typeface="+mn-lt"/>
              </a:rPr>
              <a:t>Reimbursement and Data Collection Requirements for Alternative Payment (AP) Programs and Providers</a:t>
            </a:r>
            <a:r>
              <a:rPr lang="en" sz="2800">
                <a:cs typeface="Arial"/>
              </a:rPr>
              <a:t> </a:t>
            </a:r>
            <a:r>
              <a:rPr lang="en-US" sz="2800">
                <a:cs typeface="Arial"/>
              </a:rPr>
              <a:t>(Management Bulletin [MB] 20-15A)</a:t>
            </a:r>
            <a:endParaRPr lang="en-US">
              <a:cs typeface="Arial"/>
            </a:endParaRPr>
          </a:p>
          <a:p>
            <a:pPr lvl="1">
              <a:spcAft>
                <a:spcPts val="1600"/>
              </a:spcAft>
            </a:pPr>
            <a:r>
              <a:rPr lang="en-US">
                <a:cs typeface="Arial"/>
              </a:rPr>
              <a:t>Released on September 21, 2020</a:t>
            </a:r>
          </a:p>
          <a:p>
            <a:pPr lvl="1">
              <a:spcAft>
                <a:spcPts val="1600"/>
              </a:spcAft>
            </a:pPr>
            <a:r>
              <a:rPr lang="en-US">
                <a:cs typeface="Arial"/>
              </a:rPr>
              <a:t>Updates MB 20-15 and includes new information regarding: </a:t>
            </a:r>
          </a:p>
          <a:p>
            <a:pPr lvl="2">
              <a:spcAft>
                <a:spcPts val="1600"/>
              </a:spcAft>
            </a:pPr>
            <a:r>
              <a:rPr lang="en-US" sz="2800">
                <a:cs typeface="Arial"/>
              </a:rPr>
              <a:t>Attendance record or invoice without a parent signature. </a:t>
            </a:r>
          </a:p>
          <a:p>
            <a:pPr lvl="2">
              <a:spcAft>
                <a:spcPts val="1600"/>
              </a:spcAft>
            </a:pPr>
            <a:r>
              <a:rPr lang="en-US" sz="2800">
                <a:cs typeface="Arial"/>
              </a:rPr>
              <a:t>Reimbursement for services for school-aged children </a:t>
            </a:r>
            <a:endParaRPr lang="en-US" sz="2800" i="1">
              <a:cs typeface="Arial"/>
            </a:endParaRPr>
          </a:p>
          <a:p>
            <a:pPr lvl="2">
              <a:spcAft>
                <a:spcPts val="1600"/>
              </a:spcAft>
            </a:pPr>
            <a:r>
              <a:rPr lang="en-US" sz="2800">
                <a:cs typeface="Arial"/>
              </a:rPr>
              <a:t>14 COVID-19 related non-operational days</a:t>
            </a:r>
            <a:endParaRPr lang="en-US" sz="2800" i="1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5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603F-96B4-4D58-A49C-E7D1BEB9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Program Quality Implementation Update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906241-6A13-496C-95A3-4A8AB4CFA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365" y="1437016"/>
            <a:ext cx="11459329" cy="5015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 panose="020B0604020202020204"/>
              </a:rPr>
              <a:t>Desired Results Developmental Profile (DRDP) update</a:t>
            </a:r>
          </a:p>
          <a:p>
            <a:pPr marL="0" indent="0">
              <a:buNone/>
            </a:pPr>
            <a:endParaRPr lang="en-US">
              <a:cs typeface="Arial" panose="020B0604020202020204"/>
            </a:endParaRPr>
          </a:p>
          <a:p>
            <a:r>
              <a:rPr lang="en-US" sz="3000">
                <a:cs typeface="Arial" panose="020B0604020202020204"/>
              </a:rPr>
              <a:t>Modified Essential Views</a:t>
            </a:r>
          </a:p>
          <a:p>
            <a:pPr lvl="1">
              <a:buFont typeface="Wingdings" panose="020B0604020202020204" pitchFamily="34" charset="0"/>
              <a:buChar char="ü"/>
            </a:pPr>
            <a:r>
              <a:rPr lang="en-US" b="1">
                <a:ea typeface="+mn-lt"/>
                <a:cs typeface="+mn-lt"/>
              </a:rPr>
              <a:t>13 measures for Infant/toddler version</a:t>
            </a:r>
          </a:p>
          <a:p>
            <a:pPr lvl="1">
              <a:buFont typeface="Wingdings" panose="020B0604020202020204" pitchFamily="34" charset="0"/>
              <a:buChar char="ü"/>
            </a:pPr>
            <a:r>
              <a:rPr lang="en-US">
                <a:ea typeface="+mn-lt"/>
                <a:cs typeface="+mn-lt"/>
              </a:rPr>
              <a:t>16 measures for preschool version </a:t>
            </a:r>
          </a:p>
          <a:p>
            <a:pPr lvl="2">
              <a:buFont typeface="Wingdings" panose="020B0604020202020204" pitchFamily="34" charset="0"/>
              <a:buChar char="ü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4 additional measure for English Language Learners</a:t>
            </a:r>
            <a:endParaRPr lang="en-US" sz="2800">
              <a:solidFill>
                <a:schemeClr val="bg1"/>
              </a:solidFill>
              <a:ea typeface="+mn-lt"/>
              <a:cs typeface="Arial"/>
            </a:endParaRPr>
          </a:p>
          <a:p>
            <a:pPr marL="914400" lvl="2" indent="0">
              <a:buNone/>
            </a:pPr>
            <a:endParaRPr lang="en-US" sz="2800">
              <a:solidFill>
                <a:schemeClr val="bg1"/>
              </a:solidFill>
              <a:cs typeface="Arial"/>
            </a:endParaRPr>
          </a:p>
          <a:p>
            <a:r>
              <a:rPr lang="en-US" sz="2800">
                <a:cs typeface="Arial" panose="020B0604020202020204"/>
              </a:rPr>
              <a:t>Webinar regarding DRDP is tentatively scheduled for Tuesday, October 6,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5032-871E-475A-8EC0-0857EFCD666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3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087C-D917-4E07-92FE-4A7D5863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>
                <a:cs typeface="Arial"/>
              </a:rPr>
              <a:t>DRDP Preschool Modified Essential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B7EE1-C1BF-4994-BF96-A9F415A015F7}"/>
              </a:ext>
            </a:extLst>
          </p:cNvPr>
          <p:cNvSpPr txBox="1"/>
          <p:nvPr/>
        </p:nvSpPr>
        <p:spPr>
          <a:xfrm>
            <a:off x="257450" y="1443442"/>
            <a:ext cx="11685916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Arial"/>
              </a:rPr>
              <a:t>Social Emotional Development (SED) (4)</a:t>
            </a:r>
            <a:endParaRPr lang="en-US" sz="3200" b="1">
              <a:solidFill>
                <a:schemeClr val="bg1"/>
              </a:solidFill>
              <a:cs typeface="Arial"/>
            </a:endParaRPr>
          </a:p>
          <a:p>
            <a:endParaRPr lang="en-US" sz="2800">
              <a:solidFill>
                <a:schemeClr val="bg1"/>
              </a:solidFill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2800">
                <a:solidFill>
                  <a:schemeClr val="bg1"/>
                </a:solidFill>
                <a:cs typeface="Arial"/>
              </a:rPr>
              <a:t>SED 1: Identity of Self in Relation to Others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2800">
                <a:solidFill>
                  <a:schemeClr val="bg1"/>
                </a:solidFill>
                <a:cs typeface="Arial"/>
              </a:rPr>
              <a:t>SED 2: Social and Emotional Understanding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2800">
                <a:solidFill>
                  <a:schemeClr val="bg1"/>
                </a:solidFill>
                <a:cs typeface="Arial"/>
              </a:rPr>
              <a:t>SED 3: Relationships and Social Interactions with Familiar Adults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2800">
                <a:solidFill>
                  <a:schemeClr val="bg1"/>
                </a:solidFill>
                <a:cs typeface="Arial"/>
              </a:rPr>
              <a:t>SED 5: Symbolic and Sociodramatic Play * </a:t>
            </a:r>
          </a:p>
          <a:p>
            <a:r>
              <a:rPr lang="en-US" sz="2800">
                <a:solidFill>
                  <a:schemeClr val="bg1"/>
                </a:solidFill>
                <a:cs typeface="Arial"/>
              </a:rPr>
              <a:t>                </a:t>
            </a:r>
            <a:r>
              <a:rPr lang="en-US" sz="2400">
                <a:solidFill>
                  <a:schemeClr val="bg1"/>
                </a:solidFill>
                <a:cs typeface="Arial"/>
              </a:rPr>
              <a:t>(Added to be used in place of Relationships and Interaction with Peers)</a:t>
            </a:r>
          </a:p>
          <a:p>
            <a:endParaRPr lang="en-US" sz="2400">
              <a:solidFill>
                <a:schemeClr val="bg1"/>
              </a:solidFill>
              <a:cs typeface="Arial"/>
            </a:endParaRPr>
          </a:p>
          <a:p>
            <a:endParaRPr lang="en-US" sz="1200" b="1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1490-8314-4D76-8B76-83E2A61A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>
                <a:ea typeface="+mj-lt"/>
                <a:cs typeface="+mj-lt"/>
              </a:rPr>
              <a:t>DRDP Preschool Modified Essential View (2)</a:t>
            </a:r>
          </a:p>
          <a:p>
            <a:endParaRPr lang="en-US" sz="380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AE95-BCBC-42D9-9E64-86DE388B4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Language and Literacy Development (LLD) (7)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1: Understanding of Language (Receptive)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3: Communication and Use of Language (Expressive)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4: Reciprocal Communication and Conversation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6: Comprehension of Age-Appropriate Text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8: Phonological Awareness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9: Letter and Word Knowledge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LLD 10: Emergent Writing</a:t>
            </a: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601A-5023-4DA8-90FC-85985A4F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>
                <a:cs typeface="Arial"/>
              </a:rPr>
              <a:t>DRDP Preschool Modified Essential View (3)</a:t>
            </a:r>
            <a:endParaRPr lang="en-US" sz="3800" b="1">
              <a:ea typeface="+mj-lt"/>
              <a:cs typeface="+mj-lt"/>
            </a:endParaRPr>
          </a:p>
          <a:p>
            <a:endParaRPr lang="en-US" sz="380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D6CFD-1163-4113-98D4-3396133E2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Cognition, Including Math and Science (COG) (5)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 2: Classification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 3: Number Sense of Quantity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 4: Number Sense of Math Operations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 6: Patterning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COG 7: Shapes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82E8-2880-4947-B42C-13280EF4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>
                <a:cs typeface="Arial"/>
              </a:rPr>
              <a:t>Resource and Referral Services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23D74-6339-466C-90DF-EE47050E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9362"/>
            <a:ext cx="11887200" cy="5124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Resource and Referrals (R&amp;Rs) must:</a:t>
            </a:r>
            <a:endParaRPr lang="en-US">
              <a:cs typeface="Arial" panose="020B0604020202020204"/>
            </a:endParaRPr>
          </a:p>
          <a:p>
            <a:pPr marL="0" indent="0">
              <a:buNone/>
            </a:pPr>
            <a:endParaRPr lang="en-US" sz="2800">
              <a:ea typeface="Arial" panose="020B0604020202020204" pitchFamily="34" charset="0"/>
              <a:cs typeface="Arial"/>
            </a:endParaRPr>
          </a:p>
          <a:p>
            <a:pPr lvl="1">
              <a:spcBef>
                <a:spcPts val="1800"/>
              </a:spcBef>
            </a:pPr>
            <a:r>
              <a:rPr lang="en-US">
                <a:effectLst/>
                <a:ea typeface="Arial" panose="020B0604020202020204" pitchFamily="34" charset="0"/>
                <a:cs typeface="Arial"/>
              </a:rPr>
              <a:t>Continue to provide </a:t>
            </a:r>
            <a:r>
              <a:rPr lang="en-US">
                <a:ea typeface="Arial" panose="020B0604020202020204" pitchFamily="34" charset="0"/>
                <a:cs typeface="Arial"/>
              </a:rPr>
              <a:t>resource</a:t>
            </a:r>
            <a:r>
              <a:rPr lang="en-US">
                <a:effectLst/>
                <a:ea typeface="Arial" panose="020B0604020202020204" pitchFamily="34" charset="0"/>
                <a:cs typeface="Arial"/>
              </a:rPr>
              <a:t> and </a:t>
            </a:r>
            <a:r>
              <a:rPr lang="en-US">
                <a:ea typeface="Arial" panose="020B0604020202020204" pitchFamily="34" charset="0"/>
                <a:cs typeface="Arial"/>
              </a:rPr>
              <a:t>referrals to</a:t>
            </a:r>
            <a:r>
              <a:rPr lang="en-US">
                <a:effectLst/>
                <a:ea typeface="Arial" panose="020B0604020202020204" pitchFamily="34" charset="0"/>
                <a:cs typeface="Arial"/>
              </a:rPr>
              <a:t> all </a:t>
            </a:r>
            <a:r>
              <a:rPr lang="en-US">
                <a:ea typeface="Arial" panose="020B0604020202020204" pitchFamily="34" charset="0"/>
                <a:cs typeface="Arial"/>
              </a:rPr>
              <a:t>families </a:t>
            </a:r>
            <a:r>
              <a:rPr lang="en-US">
                <a:effectLst/>
                <a:ea typeface="Arial" panose="020B0604020202020204" pitchFamily="34" charset="0"/>
                <a:cs typeface="Arial"/>
              </a:rPr>
              <a:t>looking for childcare as described in</a:t>
            </a:r>
            <a:r>
              <a:rPr lang="en-US" i="1">
                <a:ea typeface="Arial" panose="020B0604020202020204" pitchFamily="34" charset="0"/>
                <a:cs typeface="Arial"/>
              </a:rPr>
              <a:t> </a:t>
            </a:r>
            <a:r>
              <a:rPr lang="en-US">
                <a:ea typeface="Arial" panose="020B0604020202020204" pitchFamily="34" charset="0"/>
                <a:cs typeface="Arial"/>
              </a:rPr>
              <a:t>California</a:t>
            </a:r>
            <a:r>
              <a:rPr lang="en-US" i="1">
                <a:ea typeface="Arial" panose="020B0604020202020204" pitchFamily="34" charset="0"/>
                <a:cs typeface="Arial"/>
              </a:rPr>
              <a:t> Education Code (EC) </a:t>
            </a:r>
            <a:r>
              <a:rPr lang="en-US">
                <a:effectLst/>
                <a:ea typeface="Arial" panose="020B0604020202020204" pitchFamily="34" charset="0"/>
                <a:cs typeface="Arial"/>
              </a:rPr>
              <a:t>sections </a:t>
            </a:r>
            <a:r>
              <a:rPr lang="en-US">
                <a:ea typeface="Arial" panose="020B0604020202020204" pitchFamily="34" charset="0"/>
                <a:cs typeface="Arial"/>
              </a:rPr>
              <a:t>8212–8216.</a:t>
            </a:r>
          </a:p>
          <a:p>
            <a:pPr lvl="1">
              <a:spcBef>
                <a:spcPts val="1800"/>
              </a:spcBef>
            </a:pPr>
            <a:r>
              <a:rPr lang="en-US">
                <a:ea typeface="Arial" panose="020B0604020202020204" pitchFamily="34" charset="0"/>
                <a:cs typeface="Arial"/>
              </a:rPr>
              <a:t>Continue</a:t>
            </a:r>
            <a:r>
              <a:rPr lang="en-US">
                <a:solidFill>
                  <a:srgbClr val="FFFFFF"/>
                </a:solidFill>
                <a:cs typeface="Arial"/>
              </a:rPr>
              <a:t> to the extent possible, to assist families whose children are receiving Emergency Childcare, with resource and referrals to access and navigate ongoing subsidized or nonsubsidized childcare services, meeting the family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29EB5-47F9-45CC-A8C9-21779409F9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2737"/>
      </p:ext>
    </p:extLst>
  </p:cSld>
  <p:clrMapOvr>
    <a:masterClrMapping/>
  </p:clrMapOvr>
</p:sld>
</file>

<file path=ppt/theme/theme1.xml><?xml version="1.0" encoding="utf-8"?>
<a:theme xmlns:a="http://schemas.openxmlformats.org/drawingml/2006/main" name="CDE Set 1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1E180"/>
      </a:hlink>
      <a:folHlink>
        <a:srgbClr val="FFC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DE Set 2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DE Set 3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DE Set 4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DE Set 5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DE Set 6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DE Set 7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ED83EA0B5E468033F72E96A6CA4D" ma:contentTypeVersion="11" ma:contentTypeDescription="Create a new document." ma:contentTypeScope="" ma:versionID="918ff4c5409a1b526be784040c314c56">
  <xsd:schema xmlns:xsd="http://www.w3.org/2001/XMLSchema" xmlns:xs="http://www.w3.org/2001/XMLSchema" xmlns:p="http://schemas.microsoft.com/office/2006/metadata/properties" xmlns:ns2="f89dec18-d0c2-45d2-8a15-31051f2519f8" xmlns:ns3="1aae30ff-d7bc-47e3-882e-cd3423d00d62" targetNamespace="http://schemas.microsoft.com/office/2006/metadata/properties" ma:root="true" ma:fieldsID="67c2e0de8315951159b03addbfd79343" ns2:_="" ns3:_="">
    <xsd:import namespace="f89dec18-d0c2-45d2-8a15-31051f2519f8"/>
    <xsd:import namespace="1aae30ff-d7bc-47e3-882e-cd3423d00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dec18-d0c2-45d2-8a15-31051f251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e30ff-d7bc-47e3-882e-cd3423d00d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0E1FD2-2660-4B81-9AF6-B47E34FB289B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1aae30ff-d7bc-47e3-882e-cd3423d00d62"/>
    <ds:schemaRef ds:uri="f89dec18-d0c2-45d2-8a15-31051f2519f8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6DDBD8E-7735-484B-AAFD-5B36BF4927D9}">
  <ds:schemaRefs>
    <ds:schemaRef ds:uri="1aae30ff-d7bc-47e3-882e-cd3423d00d62"/>
    <ds:schemaRef ds:uri="f89dec18-d0c2-45d2-8a15-31051f2519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DA24223-1B0F-4CD5-B668-16E6DC505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647</Words>
  <Application>Microsoft Office PowerPoint</Application>
  <PresentationFormat>Widescreen</PresentationFormat>
  <Paragraphs>112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CDE Set 1</vt:lpstr>
      <vt:lpstr>CDE Set 2</vt:lpstr>
      <vt:lpstr>CDE Set 3</vt:lpstr>
      <vt:lpstr>CDE Set 4</vt:lpstr>
      <vt:lpstr>CDE Set 5</vt:lpstr>
      <vt:lpstr>CDE Set 6</vt:lpstr>
      <vt:lpstr>CDE Set 7</vt:lpstr>
      <vt:lpstr>Webinar on COVID-19 Guidance for  Early Learning and Care Contractors</vt:lpstr>
      <vt:lpstr>Welcome and Introductions</vt:lpstr>
      <vt:lpstr>Meeting Agenda</vt:lpstr>
      <vt:lpstr>Ongoing CDE Guidance</vt:lpstr>
      <vt:lpstr>Program Quality Implementation Update </vt:lpstr>
      <vt:lpstr>DRDP Preschool Modified Essential View</vt:lpstr>
      <vt:lpstr>DRDP Preschool Modified Essential View (2) </vt:lpstr>
      <vt:lpstr>DRDP Preschool Modified Essential View (3) </vt:lpstr>
      <vt:lpstr>Resource and Referral Services During COVID-19</vt:lpstr>
      <vt:lpstr>Resource and Referral Provider Vacancy Updating</vt:lpstr>
      <vt:lpstr>Questions</vt:lpstr>
      <vt:lpstr>Resources</vt:lpstr>
      <vt:lpstr>Closing</vt:lpstr>
    </vt:vector>
  </TitlesOfParts>
  <Manager/>
  <Company>California Department of Education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19 Guidance 925 - Resources (CA Dept of Education)</dc:title>
  <dc:subject>Early Learning and Care Division Webinar on COVID-19 Guidance September 25 2020.</dc:subject>
  <dc:creator/>
  <cp:keywords/>
  <dc:description/>
  <cp:lastModifiedBy>Alice Ludwig</cp:lastModifiedBy>
  <cp:revision>5</cp:revision>
  <dcterms:created xsi:type="dcterms:W3CDTF">2020-08-25T03:09:04Z</dcterms:created>
  <dcterms:modified xsi:type="dcterms:W3CDTF">2022-11-15T22:36:49Z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0x0101003534ED83EA0B5E468033F72E96A6CA4D</vt:lpwstr>
  </property>
</Properties>
</file>