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28" r:id="rId5"/>
    <p:sldMasterId id="2147483648" r:id="rId6"/>
    <p:sldMasterId id="2147483723" r:id="rId7"/>
    <p:sldMasterId id="2147483671" r:id="rId8"/>
    <p:sldMasterId id="2147483676" r:id="rId9"/>
    <p:sldMasterId id="2147483681" r:id="rId10"/>
    <p:sldMasterId id="2147483699" r:id="rId11"/>
    <p:sldMasterId id="2147483705" r:id="rId12"/>
    <p:sldMasterId id="2147483710" r:id="rId13"/>
    <p:sldMasterId id="2147483715" r:id="rId14"/>
    <p:sldMasterId id="2147483655" r:id="rId15"/>
  </p:sldMasterIdLst>
  <p:notesMasterIdLst>
    <p:notesMasterId r:id="rId31"/>
  </p:notesMasterIdLst>
  <p:handoutMasterIdLst>
    <p:handoutMasterId r:id="rId32"/>
  </p:handoutMasterIdLst>
  <p:sldIdLst>
    <p:sldId id="256" r:id="rId16"/>
    <p:sldId id="257" r:id="rId17"/>
    <p:sldId id="264" r:id="rId18"/>
    <p:sldId id="347" r:id="rId19"/>
    <p:sldId id="351" r:id="rId20"/>
    <p:sldId id="352" r:id="rId21"/>
    <p:sldId id="355" r:id="rId22"/>
    <p:sldId id="353" r:id="rId23"/>
    <p:sldId id="344" r:id="rId24"/>
    <p:sldId id="354" r:id="rId25"/>
    <p:sldId id="345" r:id="rId26"/>
    <p:sldId id="346" r:id="rId27"/>
    <p:sldId id="339" r:id="rId28"/>
    <p:sldId id="342" r:id="rId29"/>
    <p:sldId id="3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7" clrIdx="0">
    <p:extLst>
      <p:ext uri="{19B8F6BF-5375-455C-9EA6-DF929625EA0E}">
        <p15:presenceInfo xmlns:p15="http://schemas.microsoft.com/office/powerpoint/2012/main" userId="Stephen Propheter" providerId="None"/>
      </p:ext>
    </p:extLst>
  </p:cmAuthor>
  <p:cmAuthor id="2" name="Stephen Propheter" initials="SP [2]" lastIdx="1" clrIdx="1">
    <p:extLst>
      <p:ext uri="{19B8F6BF-5375-455C-9EA6-DF929625EA0E}">
        <p15:presenceInfo xmlns:p15="http://schemas.microsoft.com/office/powerpoint/2012/main" userId="S::spropheter@cde.ca.gov::11fb58e5-2f2b-4a13-b081-018d2675a5df" providerId="AD"/>
      </p:ext>
    </p:extLst>
  </p:cmAuthor>
  <p:cmAuthor id="3" name="Alana Andrade" initials="AA" lastIdx="13" clrIdx="2">
    <p:extLst>
      <p:ext uri="{19B8F6BF-5375-455C-9EA6-DF929625EA0E}">
        <p15:presenceInfo xmlns:p15="http://schemas.microsoft.com/office/powerpoint/2012/main" userId="S::aandrade@cde.ca.gov::d336b2b8-3478-4328-8ca2-dbdae80dba75"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5" name="Barbara Lindsay" initials="BL" lastIdx="10" clrIdx="4">
    <p:extLst>
      <p:ext uri="{19B8F6BF-5375-455C-9EA6-DF929625EA0E}">
        <p15:presenceInfo xmlns:p15="http://schemas.microsoft.com/office/powerpoint/2012/main" userId="S::blindsay@cde.ca.gov::f58b8608-a674-4040-9f2a-f7fe56db570d" providerId="AD"/>
      </p:ext>
    </p:extLst>
  </p:cmAuthor>
  <p:cmAuthor id="6" name="Erica Otiono" initials="EO" lastIdx="5" clrIdx="5">
    <p:extLst>
      <p:ext uri="{19B8F6BF-5375-455C-9EA6-DF929625EA0E}">
        <p15:presenceInfo xmlns:p15="http://schemas.microsoft.com/office/powerpoint/2012/main" userId="S::eotiono@cde.ca.gov::e3afcc2f-f1f8-4d0d-baeb-5e275a816c2e" providerId="AD"/>
      </p:ext>
    </p:extLst>
  </p:cmAuthor>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8" name="Virginia Early" initials="VE" lastIdx="24" clrIdx="7">
    <p:extLst>
      <p:ext uri="{19B8F6BF-5375-455C-9EA6-DF929625EA0E}">
        <p15:presenceInfo xmlns:p15="http://schemas.microsoft.com/office/powerpoint/2012/main" userId="S::vearly@cde.ca.gov::42929ea7-4389-4ffc-bd0b-f8133d7ef99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10" name="Crystal Devlin" initials="CD" lastIdx="4" clrIdx="9">
    <p:extLst>
      <p:ext uri="{19B8F6BF-5375-455C-9EA6-DF929625EA0E}">
        <p15:presenceInfo xmlns:p15="http://schemas.microsoft.com/office/powerpoint/2012/main" userId="S::cdevlin@cde.ca.gov::45766686-1411-4f66-8b4e-ae85f8cf4551" providerId="AD"/>
      </p:ext>
    </p:extLst>
  </p:cmAuthor>
  <p:cmAuthor id="11" name="Megan Jones" initials="MJ" lastIdx="1" clrIdx="10">
    <p:extLst>
      <p:ext uri="{19B8F6BF-5375-455C-9EA6-DF929625EA0E}">
        <p15:presenceInfo xmlns:p15="http://schemas.microsoft.com/office/powerpoint/2012/main" userId="S::mjones@cde.ca.gov::26e0f73b-59b4-4af8-9487-a9450b83a7d9" providerId="AD"/>
      </p:ext>
    </p:extLst>
  </p:cmAuthor>
  <p:cmAuthor id="12" name="Danielle Davis" initials="DD" lastIdx="1" clrIdx="11">
    <p:extLst>
      <p:ext uri="{19B8F6BF-5375-455C-9EA6-DF929625EA0E}">
        <p15:presenceInfo xmlns:p15="http://schemas.microsoft.com/office/powerpoint/2012/main" userId="S::ddavis@cde.ca.gov::ac010a00-31ad-49d6-9a54-e5464cd5e671" providerId="AD"/>
      </p:ext>
    </p:extLst>
  </p:cmAuthor>
  <p:cmAuthor id="13" name="Corey Khan" initials="CK" lastIdx="3" clrIdx="12">
    <p:extLst>
      <p:ext uri="{19B8F6BF-5375-455C-9EA6-DF929625EA0E}">
        <p15:presenceInfo xmlns:p15="http://schemas.microsoft.com/office/powerpoint/2012/main" userId="S::ckhan@cde.ca.gov::e39be4f5-a065-4613-a021-f6aa9124d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7F70D-F85B-4B93-A83F-B129DBE0DE6C}" v="1" dt="2021-04-16T00:15:58.358"/>
    <p1510:client id="{066E090B-05A0-4266-8A1A-3FBFBFAF7FF7}" v="277" dt="2021-04-16T00:10:47.529"/>
    <p1510:client id="{0BBD25C5-F744-4022-9779-88D12D386735}" v="1" dt="2021-04-15T20:51:27.384"/>
    <p1510:client id="{0E96BE9F-90B5-B000-D781-5F884B3B00EF}" v="192" dt="2021-04-15T20:43:41.198"/>
    <p1510:client id="{105CF8EA-7C40-484F-A4CA-71DBE2054A99}" v="1" dt="2021-04-16T15:00:06.087"/>
    <p1510:client id="{13E66324-7DD5-49D0-9D9A-6C1205D3391A}" v="10" dt="2021-04-16T00:13:13.931"/>
    <p1510:client id="{2155DD2F-CDAD-4835-87D5-8E58415DFF0C}" v="5" dt="2021-04-15T22:01:08.454"/>
    <p1510:client id="{23DE5C61-62F0-435D-A550-259F87700DA0}" v="1" dt="2021-04-16T15:14:56.619"/>
    <p1510:client id="{24ADF5BD-B992-4614-9B30-B3763EA07896}" v="7" dt="2021-04-15T21:24:26.078"/>
    <p1510:client id="{35E13453-B0C9-478F-B2AD-63F7C448BEC8}" v="24" dt="2021-04-16T15:07:02.853"/>
    <p1510:client id="{37D6C946-9179-4A87-B4ED-418ED9B68A8C}" v="148" dt="2021-04-15T20:57:37.305"/>
    <p1510:client id="{41AE8464-482C-4308-9FED-20C98E648D36}" v="949" dt="2021-04-15T20:19:47.552"/>
    <p1510:client id="{49F8FA58-C7FF-444F-BABB-CFFA517CE63A}" v="118" dt="2021-04-16T05:38:03.331"/>
    <p1510:client id="{4BDB9DAB-3E25-CDAC-7D95-E7F913B934A4}" v="3" dt="2021-04-15T22:40:14.223"/>
    <p1510:client id="{4D370103-7A7C-6FE7-4B0E-6C7FF7FA32B4}" v="36" dt="2021-04-15T17:51:29.218"/>
    <p1510:client id="{4DE983C0-0F72-4D44-BB01-BD61FCA2ABE8}" v="8" dt="2021-04-16T15:39:58.948"/>
    <p1510:client id="{5997BE9F-A01E-B000-D781-59E178BDDDA0}" v="6" dt="2021-04-15T20:53:05.102"/>
    <p1510:client id="{5E5DF8AD-D48A-4321-87A3-09336F0737B5}" v="2" dt="2021-04-16T15:31:02.555"/>
    <p1510:client id="{5F58A44D-0351-4627-B60C-8757E88E9CBE}" v="1" dt="2021-04-16T13:56:15.303"/>
    <p1510:client id="{643DA859-2FC8-448C-81B4-CB29E4821CD7}" v="18" dt="2021-04-15T20:28:16.475"/>
    <p1510:client id="{6BC85BF7-3511-4F93-A32E-083F015A22B3}" v="692" dt="2021-04-15T22:15:03.173"/>
    <p1510:client id="{6C0C60A9-EF19-4945-B91C-74530EE4CA2D}" v="26" dt="2021-04-16T15:22:03.238"/>
    <p1510:client id="{6E4327DD-E963-4419-98A9-B50D94133C5E}" v="103" dt="2021-04-15T18:06:50.610"/>
    <p1510:client id="{78F17713-5891-4322-891E-3485216E5D2A}" v="102" dt="2021-04-16T01:26:52.631"/>
    <p1510:client id="{7AE27769-3222-4B41-A32F-CAD5E81F2093}" v="5" dt="2021-04-15T23:57:27.028"/>
    <p1510:client id="{7C017E12-FB0A-41CB-81F0-9FB06A4558C9}" v="2" dt="2021-04-15T20:47:40.653"/>
    <p1510:client id="{7D88ECAD-89F6-404B-97CD-D364D9D7373F}" v="3" dt="2021-04-16T05:30:57.127"/>
    <p1510:client id="{94AD9800-C2E6-4F64-985B-826DD7A4C73A}" v="39" dt="2021-04-15T16:06:11.522"/>
    <p1510:client id="{9B88BE9F-E009-C000-1297-BC0655ED4257}" v="1" dt="2021-04-15T16:40:26.311"/>
    <p1510:client id="{9DD7BE9F-4012-B000-D5C9-AAF75793CA36}" v="147" dt="2021-04-16T15:42:12.167"/>
    <p1510:client id="{9F5A2829-6E50-41DD-A18F-CA81A2CE6DD4}" v="20" dt="2021-04-16T15:29:17.027"/>
    <p1510:client id="{A4016788-D8F8-473F-8B99-E370D33143B3}" v="1539" dt="2021-04-15T22:18:26.624"/>
    <p1510:client id="{AEE14C71-F9C0-4754-A42D-49DE6410F55A}" v="176" dt="2021-04-15T21:41:47.953"/>
    <p1510:client id="{B6B0B061-78E5-4C7B-B209-71EAC2F5E6CD}" v="33" dt="2021-04-15T21:26:18.844"/>
    <p1510:client id="{B7D8F01D-4D55-4D62-BF23-87AA468832DA}" v="37" dt="2021-04-15T21:06:16.800"/>
    <p1510:client id="{BFF96192-1AC6-4DA0-8060-DD4842B6A7BC}" v="150" dt="2021-04-15T23:28:47.868"/>
    <p1510:client id="{C85A59EB-F481-465E-995E-33FD4FC5F9B5}" v="2" dt="2021-04-16T15:33:58.490"/>
    <p1510:client id="{CF10FE9B-A96E-4A9F-B801-7B4404CA0668}" v="16" dt="2021-04-16T14:39:20.540"/>
    <p1510:client id="{D9C269EF-C29E-9588-0A10-99167C8997FA}" v="5" dt="2021-04-15T22:15:13.045"/>
    <p1510:client id="{FE93BE9F-C08B-C000-144C-E36473B3C417}" v="1" dt="2021-04-15T19:49:48.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814" autoAdjust="0"/>
    <p:restoredTop sz="96201" autoAdjust="0"/>
  </p:normalViewPr>
  <p:slideViewPr>
    <p:cSldViewPr snapToGrid="0">
      <p:cViewPr varScale="1">
        <p:scale>
          <a:sx n="67" d="100"/>
          <a:sy n="67" d="100"/>
        </p:scale>
        <p:origin x="82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Lindsay" userId="S::blindsay@cde.ca.gov::f58b8608-a674-4040-9f2a-f7fe56db570d" providerId="AD" clId="Web-{80CE1462-4539-48C4-BC63-3BC822F75C17}"/>
    <pc:docChg chg="modSld">
      <pc:chgData name="Barbara Lindsay" userId="S::blindsay@cde.ca.gov::f58b8608-a674-4040-9f2a-f7fe56db570d" providerId="AD" clId="Web-{80CE1462-4539-48C4-BC63-3BC822F75C17}" dt="2021-04-15T16:59:09.596" v="14"/>
      <pc:docMkLst>
        <pc:docMk/>
      </pc:docMkLst>
      <pc:sldChg chg="modNotes">
        <pc:chgData name="Barbara Lindsay" userId="S::blindsay@cde.ca.gov::f58b8608-a674-4040-9f2a-f7fe56db570d" providerId="AD" clId="Web-{80CE1462-4539-48C4-BC63-3BC822F75C17}" dt="2021-04-15T16:59:09.596" v="14"/>
        <pc:sldMkLst>
          <pc:docMk/>
          <pc:sldMk cId="3465662035" sldId="257"/>
        </pc:sldMkLst>
      </pc:sldChg>
    </pc:docChg>
  </pc:docChgLst>
  <pc:docChgLst>
    <pc:chgData name="Crystal Devlin" userId="S::cdevlin@cde.ca.gov::45766686-1411-4f66-8b4e-ae85f8cf4551" providerId="AD" clId="Web-{5F58A44D-0351-4627-B60C-8757E88E9CBE}"/>
    <pc:docChg chg="modSld">
      <pc:chgData name="Crystal Devlin" userId="S::cdevlin@cde.ca.gov::45766686-1411-4f66-8b4e-ae85f8cf4551" providerId="AD" clId="Web-{5F58A44D-0351-4627-B60C-8757E88E9CBE}" dt="2021-04-16T14:03:14.875" v="252"/>
      <pc:docMkLst>
        <pc:docMk/>
      </pc:docMkLst>
      <pc:sldChg chg="modNotes">
        <pc:chgData name="Crystal Devlin" userId="S::cdevlin@cde.ca.gov::45766686-1411-4f66-8b4e-ae85f8cf4551" providerId="AD" clId="Web-{5F58A44D-0351-4627-B60C-8757E88E9CBE}" dt="2021-04-16T14:03:14.875" v="252"/>
        <pc:sldMkLst>
          <pc:docMk/>
          <pc:sldMk cId="459681865" sldId="355"/>
        </pc:sldMkLst>
      </pc:sldChg>
    </pc:docChg>
  </pc:docChgLst>
  <pc:docChgLst>
    <pc:chgData name="Serene Yee" userId="S::syee@cde.ca.gov::7a04afca-1e5d-4920-b184-7d3327a32982" providerId="AD" clId="Web-{1C68E5F8-6C54-4F6C-8AAA-4D0420F4BEA5}"/>
    <pc:docChg chg="modSld">
      <pc:chgData name="Serene Yee" userId="S::syee@cde.ca.gov::7a04afca-1e5d-4920-b184-7d3327a32982" providerId="AD" clId="Web-{1C68E5F8-6C54-4F6C-8AAA-4D0420F4BEA5}" dt="2021-04-16T05:27:49.180" v="4"/>
      <pc:docMkLst>
        <pc:docMk/>
      </pc:docMkLst>
      <pc:sldChg chg="modNotes">
        <pc:chgData name="Serene Yee" userId="S::syee@cde.ca.gov::7a04afca-1e5d-4920-b184-7d3327a32982" providerId="AD" clId="Web-{1C68E5F8-6C54-4F6C-8AAA-4D0420F4BEA5}" dt="2021-04-16T05:27:49.180" v="4"/>
        <pc:sldMkLst>
          <pc:docMk/>
          <pc:sldMk cId="343584717" sldId="351"/>
        </pc:sldMkLst>
      </pc:sldChg>
    </pc:docChg>
  </pc:docChgLst>
  <pc:docChgLst>
    <pc:chgData name="Brittany Sheffield" userId="S::bsheffield@cde.ca.gov::ee7390c7-5e87-4f6a-a24c-5b4fceb747a0" providerId="AD" clId="Web-{9F5A2829-6E50-41DD-A18F-CA81A2CE6DD4}"/>
    <pc:docChg chg="modSld">
      <pc:chgData name="Brittany Sheffield" userId="S::bsheffield@cde.ca.gov::ee7390c7-5e87-4f6a-a24c-5b4fceb747a0" providerId="AD" clId="Web-{9F5A2829-6E50-41DD-A18F-CA81A2CE6DD4}" dt="2021-04-16T15:29:17.027" v="10" actId="20577"/>
      <pc:docMkLst>
        <pc:docMk/>
      </pc:docMkLst>
      <pc:sldChg chg="modSp">
        <pc:chgData name="Brittany Sheffield" userId="S::bsheffield@cde.ca.gov::ee7390c7-5e87-4f6a-a24c-5b4fceb747a0" providerId="AD" clId="Web-{9F5A2829-6E50-41DD-A18F-CA81A2CE6DD4}" dt="2021-04-16T15:09:47.276" v="1" actId="1076"/>
        <pc:sldMkLst>
          <pc:docMk/>
          <pc:sldMk cId="1735414400" sldId="321"/>
        </pc:sldMkLst>
        <pc:spChg chg="mod">
          <ac:chgData name="Brittany Sheffield" userId="S::bsheffield@cde.ca.gov::ee7390c7-5e87-4f6a-a24c-5b4fceb747a0" providerId="AD" clId="Web-{9F5A2829-6E50-41DD-A18F-CA81A2CE6DD4}" dt="2021-04-16T15:09:43.714" v="0" actId="1076"/>
          <ac:spMkLst>
            <pc:docMk/>
            <pc:sldMk cId="1735414400" sldId="321"/>
            <ac:spMk id="2" creationId="{EE26FA7D-562D-4984-95BF-99CDB80878F7}"/>
          </ac:spMkLst>
        </pc:spChg>
        <pc:spChg chg="mod">
          <ac:chgData name="Brittany Sheffield" userId="S::bsheffield@cde.ca.gov::ee7390c7-5e87-4f6a-a24c-5b4fceb747a0" providerId="AD" clId="Web-{9F5A2829-6E50-41DD-A18F-CA81A2CE6DD4}" dt="2021-04-16T15:09:47.276" v="1" actId="1076"/>
          <ac:spMkLst>
            <pc:docMk/>
            <pc:sldMk cId="1735414400" sldId="321"/>
            <ac:spMk id="4" creationId="{1C8E2CA6-0A54-4186-A030-A4A26B5C9687}"/>
          </ac:spMkLst>
        </pc:spChg>
      </pc:sldChg>
      <pc:sldChg chg="modSp">
        <pc:chgData name="Brittany Sheffield" userId="S::bsheffield@cde.ca.gov::ee7390c7-5e87-4f6a-a24c-5b4fceb747a0" providerId="AD" clId="Web-{9F5A2829-6E50-41DD-A18F-CA81A2CE6DD4}" dt="2021-04-16T15:29:17.027" v="10" actId="20577"/>
        <pc:sldMkLst>
          <pc:docMk/>
          <pc:sldMk cId="343584717" sldId="351"/>
        </pc:sldMkLst>
        <pc:spChg chg="mod">
          <ac:chgData name="Brittany Sheffield" userId="S::bsheffield@cde.ca.gov::ee7390c7-5e87-4f6a-a24c-5b4fceb747a0" providerId="AD" clId="Web-{9F5A2829-6E50-41DD-A18F-CA81A2CE6DD4}" dt="2021-04-16T15:29:17.027" v="10" actId="20577"/>
          <ac:spMkLst>
            <pc:docMk/>
            <pc:sldMk cId="343584717" sldId="351"/>
            <ac:spMk id="3" creationId="{D487A3FD-3FBA-4219-B1BE-CFAA78BABAD0}"/>
          </ac:spMkLst>
        </pc:spChg>
      </pc:sldChg>
    </pc:docChg>
  </pc:docChgLst>
  <pc:docChgLst>
    <pc:chgData name="Barbara Lindsay" userId="S::blindsay@cde.ca.gov::f58b8608-a674-4040-9f2a-f7fe56db570d" providerId="AD" clId="Web-{643DA859-2FC8-448C-81B4-CB29E4821CD7}"/>
    <pc:docChg chg="modSld">
      <pc:chgData name="Barbara Lindsay" userId="S::blindsay@cde.ca.gov::f58b8608-a674-4040-9f2a-f7fe56db570d" providerId="AD" clId="Web-{643DA859-2FC8-448C-81B4-CB29E4821CD7}" dt="2021-04-15T20:28:16.475" v="8" actId="20577"/>
      <pc:docMkLst>
        <pc:docMk/>
      </pc:docMkLst>
      <pc:sldChg chg="modSp">
        <pc:chgData name="Barbara Lindsay" userId="S::blindsay@cde.ca.gov::f58b8608-a674-4040-9f2a-f7fe56db570d" providerId="AD" clId="Web-{643DA859-2FC8-448C-81B4-CB29E4821CD7}" dt="2021-04-15T20:28:16.475" v="8" actId="20577"/>
        <pc:sldMkLst>
          <pc:docMk/>
          <pc:sldMk cId="343584717" sldId="351"/>
        </pc:sldMkLst>
        <pc:spChg chg="mod">
          <ac:chgData name="Barbara Lindsay" userId="S::blindsay@cde.ca.gov::f58b8608-a674-4040-9f2a-f7fe56db570d" providerId="AD" clId="Web-{643DA859-2FC8-448C-81B4-CB29E4821CD7}" dt="2021-04-15T20:28:16.475" v="8" actId="20577"/>
          <ac:spMkLst>
            <pc:docMk/>
            <pc:sldMk cId="343584717" sldId="351"/>
            <ac:spMk id="3" creationId="{D487A3FD-3FBA-4219-B1BE-CFAA78BABAD0}"/>
          </ac:spMkLst>
        </pc:spChg>
      </pc:sldChg>
    </pc:docChg>
  </pc:docChgLst>
  <pc:docChgLst>
    <pc:chgData name="Barbara Lindsay" userId="S::blindsay@cde.ca.gov::f58b8608-a674-4040-9f2a-f7fe56db570d" providerId="AD" clId="Web-{28338BEE-B745-4938-B657-6706174DFEF9}"/>
    <pc:docChg chg="delSld modSld">
      <pc:chgData name="Barbara Lindsay" userId="S::blindsay@cde.ca.gov::f58b8608-a674-4040-9f2a-f7fe56db570d" providerId="AD" clId="Web-{28338BEE-B745-4938-B657-6706174DFEF9}" dt="2021-04-06T19:14:06.175" v="90"/>
      <pc:docMkLst>
        <pc:docMk/>
      </pc:docMkLst>
      <pc:sldChg chg="modSp modNotes">
        <pc:chgData name="Barbara Lindsay" userId="S::blindsay@cde.ca.gov::f58b8608-a674-4040-9f2a-f7fe56db570d" providerId="AD" clId="Web-{28338BEE-B745-4938-B657-6706174DFEF9}" dt="2021-04-06T17:54:38.992" v="5"/>
        <pc:sldMkLst>
          <pc:docMk/>
          <pc:sldMk cId="4076758381" sldId="256"/>
        </pc:sldMkLst>
        <pc:spChg chg="mod">
          <ac:chgData name="Barbara Lindsay" userId="S::blindsay@cde.ca.gov::f58b8608-a674-4040-9f2a-f7fe56db570d" providerId="AD" clId="Web-{28338BEE-B745-4938-B657-6706174DFEF9}" dt="2021-04-06T17:54:07.336" v="2" actId="20577"/>
          <ac:spMkLst>
            <pc:docMk/>
            <pc:sldMk cId="4076758381" sldId="256"/>
            <ac:spMk id="5" creationId="{3BE57D74-972F-4C24-B1AE-01E7E3D66C0A}"/>
          </ac:spMkLst>
        </pc:spChg>
      </pc:sldChg>
      <pc:sldChg chg="modNotes">
        <pc:chgData name="Barbara Lindsay" userId="S::blindsay@cde.ca.gov::f58b8608-a674-4040-9f2a-f7fe56db570d" providerId="AD" clId="Web-{28338BEE-B745-4938-B657-6706174DFEF9}" dt="2021-04-06T17:56:48.647" v="34"/>
        <pc:sldMkLst>
          <pc:docMk/>
          <pc:sldMk cId="3465662035" sldId="257"/>
        </pc:sldMkLst>
      </pc:sldChg>
      <pc:sldChg chg="modSp modNotes">
        <pc:chgData name="Barbara Lindsay" userId="S::blindsay@cde.ca.gov::f58b8608-a674-4040-9f2a-f7fe56db570d" providerId="AD" clId="Web-{28338BEE-B745-4938-B657-6706174DFEF9}" dt="2021-04-06T17:57:58.209" v="60"/>
        <pc:sldMkLst>
          <pc:docMk/>
          <pc:sldMk cId="170769648" sldId="264"/>
        </pc:sldMkLst>
        <pc:spChg chg="mod">
          <ac:chgData name="Barbara Lindsay" userId="S::blindsay@cde.ca.gov::f58b8608-a674-4040-9f2a-f7fe56db570d" providerId="AD" clId="Web-{28338BEE-B745-4938-B657-6706174DFEF9}" dt="2021-04-06T17:57:10.147" v="36" actId="20577"/>
          <ac:spMkLst>
            <pc:docMk/>
            <pc:sldMk cId="170769648" sldId="264"/>
            <ac:spMk id="3" creationId="{0CE9FDF7-D849-46D6-A060-473F9A2E249D}"/>
          </ac:spMkLst>
        </pc:spChg>
      </pc:sldChg>
      <pc:sldChg chg="modNotes">
        <pc:chgData name="Barbara Lindsay" userId="S::blindsay@cde.ca.gov::f58b8608-a674-4040-9f2a-f7fe56db570d" providerId="AD" clId="Web-{28338BEE-B745-4938-B657-6706174DFEF9}" dt="2021-04-06T19:14:06.175" v="90"/>
        <pc:sldMkLst>
          <pc:docMk/>
          <pc:sldMk cId="1735414400" sldId="321"/>
        </pc:sldMkLst>
      </pc:sldChg>
      <pc:sldChg chg="del">
        <pc:chgData name="Barbara Lindsay" userId="S::blindsay@cde.ca.gov::f58b8608-a674-4040-9f2a-f7fe56db570d" providerId="AD" clId="Web-{28338BEE-B745-4938-B657-6706174DFEF9}" dt="2021-04-06T17:58:11.725" v="67"/>
        <pc:sldMkLst>
          <pc:docMk/>
          <pc:sldMk cId="1085119183" sldId="360"/>
        </pc:sldMkLst>
      </pc:sldChg>
      <pc:sldChg chg="del">
        <pc:chgData name="Barbara Lindsay" userId="S::blindsay@cde.ca.gov::f58b8608-a674-4040-9f2a-f7fe56db570d" providerId="AD" clId="Web-{28338BEE-B745-4938-B657-6706174DFEF9}" dt="2021-04-06T17:58:11.772" v="68"/>
        <pc:sldMkLst>
          <pc:docMk/>
          <pc:sldMk cId="108528685" sldId="361"/>
        </pc:sldMkLst>
      </pc:sldChg>
      <pc:sldChg chg="del">
        <pc:chgData name="Barbara Lindsay" userId="S::blindsay@cde.ca.gov::f58b8608-a674-4040-9f2a-f7fe56db570d" providerId="AD" clId="Web-{28338BEE-B745-4938-B657-6706174DFEF9}" dt="2021-04-06T17:58:11.662" v="65"/>
        <pc:sldMkLst>
          <pc:docMk/>
          <pc:sldMk cId="3430852721" sldId="374"/>
        </pc:sldMkLst>
      </pc:sldChg>
      <pc:sldChg chg="del">
        <pc:chgData name="Barbara Lindsay" userId="S::blindsay@cde.ca.gov::f58b8608-a674-4040-9f2a-f7fe56db570d" providerId="AD" clId="Web-{28338BEE-B745-4938-B657-6706174DFEF9}" dt="2021-04-06T17:58:12.881" v="69"/>
        <pc:sldMkLst>
          <pc:docMk/>
          <pc:sldMk cId="2179334682" sldId="376"/>
        </pc:sldMkLst>
      </pc:sldChg>
      <pc:sldChg chg="del">
        <pc:chgData name="Barbara Lindsay" userId="S::blindsay@cde.ca.gov::f58b8608-a674-4040-9f2a-f7fe56db570d" providerId="AD" clId="Web-{28338BEE-B745-4938-B657-6706174DFEF9}" dt="2021-04-06T17:58:11.491" v="62"/>
        <pc:sldMkLst>
          <pc:docMk/>
          <pc:sldMk cId="3052651059" sldId="377"/>
        </pc:sldMkLst>
      </pc:sldChg>
      <pc:sldChg chg="del">
        <pc:chgData name="Barbara Lindsay" userId="S::blindsay@cde.ca.gov::f58b8608-a674-4040-9f2a-f7fe56db570d" providerId="AD" clId="Web-{28338BEE-B745-4938-B657-6706174DFEF9}" dt="2021-04-06T17:58:11.522" v="64"/>
        <pc:sldMkLst>
          <pc:docMk/>
          <pc:sldMk cId="3245732198" sldId="378"/>
        </pc:sldMkLst>
      </pc:sldChg>
      <pc:sldChg chg="del">
        <pc:chgData name="Barbara Lindsay" userId="S::blindsay@cde.ca.gov::f58b8608-a674-4040-9f2a-f7fe56db570d" providerId="AD" clId="Web-{28338BEE-B745-4938-B657-6706174DFEF9}" dt="2021-04-06T17:58:11.694" v="66"/>
        <pc:sldMkLst>
          <pc:docMk/>
          <pc:sldMk cId="271044023" sldId="379"/>
        </pc:sldMkLst>
      </pc:sldChg>
      <pc:sldChg chg="del">
        <pc:chgData name="Barbara Lindsay" userId="S::blindsay@cde.ca.gov::f58b8608-a674-4040-9f2a-f7fe56db570d" providerId="AD" clId="Web-{28338BEE-B745-4938-B657-6706174DFEF9}" dt="2021-04-06T17:58:13.022" v="70"/>
        <pc:sldMkLst>
          <pc:docMk/>
          <pc:sldMk cId="2198024221" sldId="386"/>
        </pc:sldMkLst>
      </pc:sldChg>
      <pc:sldChg chg="del">
        <pc:chgData name="Barbara Lindsay" userId="S::blindsay@cde.ca.gov::f58b8608-a674-4040-9f2a-f7fe56db570d" providerId="AD" clId="Web-{28338BEE-B745-4938-B657-6706174DFEF9}" dt="2021-04-06T17:58:13.037" v="71"/>
        <pc:sldMkLst>
          <pc:docMk/>
          <pc:sldMk cId="1344738014" sldId="387"/>
        </pc:sldMkLst>
      </pc:sldChg>
      <pc:sldChg chg="del">
        <pc:chgData name="Barbara Lindsay" userId="S::blindsay@cde.ca.gov::f58b8608-a674-4040-9f2a-f7fe56db570d" providerId="AD" clId="Web-{28338BEE-B745-4938-B657-6706174DFEF9}" dt="2021-04-06T17:58:17.584" v="72"/>
        <pc:sldMkLst>
          <pc:docMk/>
          <pc:sldMk cId="1582090442" sldId="388"/>
        </pc:sldMkLst>
      </pc:sldChg>
      <pc:sldChg chg="del">
        <pc:chgData name="Barbara Lindsay" userId="S::blindsay@cde.ca.gov::f58b8608-a674-4040-9f2a-f7fe56db570d" providerId="AD" clId="Web-{28338BEE-B745-4938-B657-6706174DFEF9}" dt="2021-04-06T17:58:17.631" v="73"/>
        <pc:sldMkLst>
          <pc:docMk/>
          <pc:sldMk cId="2812131" sldId="389"/>
        </pc:sldMkLst>
      </pc:sldChg>
      <pc:sldChg chg="del">
        <pc:chgData name="Barbara Lindsay" userId="S::blindsay@cde.ca.gov::f58b8608-a674-4040-9f2a-f7fe56db570d" providerId="AD" clId="Web-{28338BEE-B745-4938-B657-6706174DFEF9}" dt="2021-04-06T17:58:31.865" v="74"/>
        <pc:sldMkLst>
          <pc:docMk/>
          <pc:sldMk cId="2223092779" sldId="390"/>
        </pc:sldMkLst>
      </pc:sldChg>
      <pc:sldChg chg="del">
        <pc:chgData name="Barbara Lindsay" userId="S::blindsay@cde.ca.gov::f58b8608-a674-4040-9f2a-f7fe56db570d" providerId="AD" clId="Web-{28338BEE-B745-4938-B657-6706174DFEF9}" dt="2021-04-06T17:58:40.334" v="75"/>
        <pc:sldMkLst>
          <pc:docMk/>
          <pc:sldMk cId="4170387351" sldId="391"/>
        </pc:sldMkLst>
      </pc:sldChg>
      <pc:sldChg chg="del">
        <pc:chgData name="Barbara Lindsay" userId="S::blindsay@cde.ca.gov::f58b8608-a674-4040-9f2a-f7fe56db570d" providerId="AD" clId="Web-{28338BEE-B745-4938-B657-6706174DFEF9}" dt="2021-04-06T17:58:01.819" v="61"/>
        <pc:sldMkLst>
          <pc:docMk/>
          <pc:sldMk cId="179664390" sldId="393"/>
        </pc:sldMkLst>
      </pc:sldChg>
      <pc:sldChg chg="del">
        <pc:chgData name="Barbara Lindsay" userId="S::blindsay@cde.ca.gov::f58b8608-a674-4040-9f2a-f7fe56db570d" providerId="AD" clId="Web-{28338BEE-B745-4938-B657-6706174DFEF9}" dt="2021-04-06T17:58:11.506" v="63"/>
        <pc:sldMkLst>
          <pc:docMk/>
          <pc:sldMk cId="2890881609" sldId="394"/>
        </pc:sldMkLst>
      </pc:sldChg>
    </pc:docChg>
  </pc:docChgLst>
  <pc:docChgLst>
    <pc:chgData name="Serene Yee" userId="S::syee@cde.ca.gov::7a04afca-1e5d-4920-b184-7d3327a32982" providerId="AD" clId="Web-{49F8FA58-C7FF-444F-BABB-CFFA517CE63A}"/>
    <pc:docChg chg="modSld">
      <pc:chgData name="Serene Yee" userId="S::syee@cde.ca.gov::7a04afca-1e5d-4920-b184-7d3327a32982" providerId="AD" clId="Web-{49F8FA58-C7FF-444F-BABB-CFFA517CE63A}" dt="2021-04-16T05:38:01.409" v="63" actId="20577"/>
      <pc:docMkLst>
        <pc:docMk/>
      </pc:docMkLst>
      <pc:sldChg chg="modSp">
        <pc:chgData name="Serene Yee" userId="S::syee@cde.ca.gov::7a04afca-1e5d-4920-b184-7d3327a32982" providerId="AD" clId="Web-{49F8FA58-C7FF-444F-BABB-CFFA517CE63A}" dt="2021-04-16T05:38:01.409" v="63" actId="20577"/>
        <pc:sldMkLst>
          <pc:docMk/>
          <pc:sldMk cId="343584717" sldId="351"/>
        </pc:sldMkLst>
        <pc:spChg chg="mod">
          <ac:chgData name="Serene Yee" userId="S::syee@cde.ca.gov::7a04afca-1e5d-4920-b184-7d3327a32982" providerId="AD" clId="Web-{49F8FA58-C7FF-444F-BABB-CFFA517CE63A}" dt="2021-04-16T05:38:01.409" v="63" actId="20577"/>
          <ac:spMkLst>
            <pc:docMk/>
            <pc:sldMk cId="343584717" sldId="351"/>
            <ac:spMk id="3" creationId="{D487A3FD-3FBA-4219-B1BE-CFAA78BABAD0}"/>
          </ac:spMkLst>
        </pc:spChg>
      </pc:sldChg>
    </pc:docChg>
  </pc:docChgLst>
  <pc:docChgLst>
    <pc:chgData name="Barbara Lindsay" userId="S::blindsay@cde.ca.gov::f58b8608-a674-4040-9f2a-f7fe56db570d" providerId="AD" clId="Web-{24ADF5BD-B992-4614-9B30-B3763EA07896}"/>
    <pc:docChg chg="modSld">
      <pc:chgData name="Barbara Lindsay" userId="S::blindsay@cde.ca.gov::f58b8608-a674-4040-9f2a-f7fe56db570d" providerId="AD" clId="Web-{24ADF5BD-B992-4614-9B30-B3763EA07896}" dt="2021-04-15T21:24:26.078" v="1134" actId="20577"/>
      <pc:docMkLst>
        <pc:docMk/>
      </pc:docMkLst>
      <pc:sldChg chg="modNotes">
        <pc:chgData name="Barbara Lindsay" userId="S::blindsay@cde.ca.gov::f58b8608-a674-4040-9f2a-f7fe56db570d" providerId="AD" clId="Web-{24ADF5BD-B992-4614-9B30-B3763EA07896}" dt="2021-04-15T21:23:43.750" v="1104"/>
        <pc:sldMkLst>
          <pc:docMk/>
          <pc:sldMk cId="3465662035" sldId="257"/>
        </pc:sldMkLst>
      </pc:sldChg>
      <pc:sldChg chg="modSp modNotes">
        <pc:chgData name="Barbara Lindsay" userId="S::blindsay@cde.ca.gov::f58b8608-a674-4040-9f2a-f7fe56db570d" providerId="AD" clId="Web-{24ADF5BD-B992-4614-9B30-B3763EA07896}" dt="2021-04-15T21:24:26.078" v="1134" actId="20577"/>
        <pc:sldMkLst>
          <pc:docMk/>
          <pc:sldMk cId="170769648" sldId="264"/>
        </pc:sldMkLst>
        <pc:spChg chg="mod">
          <ac:chgData name="Barbara Lindsay" userId="S::blindsay@cde.ca.gov::f58b8608-a674-4040-9f2a-f7fe56db570d" providerId="AD" clId="Web-{24ADF5BD-B992-4614-9B30-B3763EA07896}" dt="2021-04-15T21:24:26.078" v="1134" actId="20577"/>
          <ac:spMkLst>
            <pc:docMk/>
            <pc:sldMk cId="170769648" sldId="264"/>
            <ac:spMk id="3" creationId="{0CE9FDF7-D849-46D6-A060-473F9A2E249D}"/>
          </ac:spMkLst>
        </pc:spChg>
      </pc:sldChg>
    </pc:docChg>
  </pc:docChgLst>
  <pc:docChgLst>
    <pc:chgData name="Megan Jones" userId="S::mjones@cde.ca.gov::26e0f73b-59b4-4af8-9487-a9450b83a7d9" providerId="AD" clId="Web-{4BDB9DAB-3E25-CDAC-7D95-E7F913B934A4}"/>
    <pc:docChg chg="modSld">
      <pc:chgData name="Megan Jones" userId="S::mjones@cde.ca.gov::26e0f73b-59b4-4af8-9487-a9450b83a7d9" providerId="AD" clId="Web-{4BDB9DAB-3E25-CDAC-7D95-E7F913B934A4}" dt="2021-04-15T23:43:46.897" v="2111"/>
      <pc:docMkLst>
        <pc:docMk/>
      </pc:docMkLst>
      <pc:sldChg chg="modNotes">
        <pc:chgData name="Megan Jones" userId="S::mjones@cde.ca.gov::26e0f73b-59b4-4af8-9487-a9450b83a7d9" providerId="AD" clId="Web-{4BDB9DAB-3E25-CDAC-7D95-E7F913B934A4}" dt="2021-04-15T23:01:41.235" v="2110"/>
        <pc:sldMkLst>
          <pc:docMk/>
          <pc:sldMk cId="1216829723" sldId="345"/>
        </pc:sldMkLst>
      </pc:sldChg>
      <pc:sldChg chg="modNotes">
        <pc:chgData name="Megan Jones" userId="S::mjones@cde.ca.gov::26e0f73b-59b4-4af8-9487-a9450b83a7d9" providerId="AD" clId="Web-{4BDB9DAB-3E25-CDAC-7D95-E7F913B934A4}" dt="2021-04-15T23:43:46.897" v="2111"/>
        <pc:sldMkLst>
          <pc:docMk/>
          <pc:sldMk cId="3668837125" sldId="346"/>
        </pc:sldMkLst>
      </pc:sldChg>
    </pc:docChg>
  </pc:docChgLst>
  <pc:docChgLst>
    <pc:chgData name="Corey Khan" userId="S::ckhan@cde.ca.gov::e39be4f5-a065-4613-a021-f6aa9124d380" providerId="AD" clId="Web-{2ADE5FBD-7A3A-41EC-9C6D-5AE196376ECC}"/>
    <pc:docChg chg="modSld">
      <pc:chgData name="Corey Khan" userId="S::ckhan@cde.ca.gov::e39be4f5-a065-4613-a021-f6aa9124d380" providerId="AD" clId="Web-{2ADE5FBD-7A3A-41EC-9C6D-5AE196376ECC}" dt="2021-04-16T16:46:51.041" v="142"/>
      <pc:docMkLst>
        <pc:docMk/>
      </pc:docMkLst>
      <pc:sldChg chg="modNotes">
        <pc:chgData name="Corey Khan" userId="S::ckhan@cde.ca.gov::e39be4f5-a065-4613-a021-f6aa9124d380" providerId="AD" clId="Web-{2ADE5FBD-7A3A-41EC-9C6D-5AE196376ECC}" dt="2021-04-16T16:46:22.352" v="107"/>
        <pc:sldMkLst>
          <pc:docMk/>
          <pc:sldMk cId="2398198327" sldId="344"/>
        </pc:sldMkLst>
      </pc:sldChg>
      <pc:sldChg chg="modNotes">
        <pc:chgData name="Corey Khan" userId="S::ckhan@cde.ca.gov::e39be4f5-a065-4613-a021-f6aa9124d380" providerId="AD" clId="Web-{2ADE5FBD-7A3A-41EC-9C6D-5AE196376ECC}" dt="2021-04-16T16:46:51.041" v="142"/>
        <pc:sldMkLst>
          <pc:docMk/>
          <pc:sldMk cId="951971648" sldId="354"/>
        </pc:sldMkLst>
      </pc:sldChg>
    </pc:docChg>
  </pc:docChgLst>
  <pc:docChgLst>
    <pc:chgData name="Barbara Lindsay" userId="S::blindsay@cde.ca.gov::f58b8608-a674-4040-9f2a-f7fe56db570d" providerId="AD" clId="Web-{4DE983C0-0F72-4D44-BB01-BD61FCA2ABE8}"/>
    <pc:docChg chg="modSld">
      <pc:chgData name="Barbara Lindsay" userId="S::blindsay@cde.ca.gov::f58b8608-a674-4040-9f2a-f7fe56db570d" providerId="AD" clId="Web-{4DE983C0-0F72-4D44-BB01-BD61FCA2ABE8}" dt="2021-04-16T15:40:28.041" v="7"/>
      <pc:docMkLst>
        <pc:docMk/>
      </pc:docMkLst>
      <pc:sldChg chg="modNotes">
        <pc:chgData name="Barbara Lindsay" userId="S::blindsay@cde.ca.gov::f58b8608-a674-4040-9f2a-f7fe56db570d" providerId="AD" clId="Web-{4DE983C0-0F72-4D44-BB01-BD61FCA2ABE8}" dt="2021-04-16T15:40:28.041" v="7"/>
        <pc:sldMkLst>
          <pc:docMk/>
          <pc:sldMk cId="343584717" sldId="351"/>
        </pc:sldMkLst>
      </pc:sldChg>
      <pc:sldChg chg="modSp delCm">
        <pc:chgData name="Barbara Lindsay" userId="S::blindsay@cde.ca.gov::f58b8608-a674-4040-9f2a-f7fe56db570d" providerId="AD" clId="Web-{4DE983C0-0F72-4D44-BB01-BD61FCA2ABE8}" dt="2021-04-16T15:39:58.948" v="6" actId="20577"/>
        <pc:sldMkLst>
          <pc:docMk/>
          <pc:sldMk cId="1895645297" sldId="353"/>
        </pc:sldMkLst>
        <pc:spChg chg="mod">
          <ac:chgData name="Barbara Lindsay" userId="S::blindsay@cde.ca.gov::f58b8608-a674-4040-9f2a-f7fe56db570d" providerId="AD" clId="Web-{4DE983C0-0F72-4D44-BB01-BD61FCA2ABE8}" dt="2021-04-16T15:39:58.948" v="6" actId="20577"/>
          <ac:spMkLst>
            <pc:docMk/>
            <pc:sldMk cId="1895645297" sldId="353"/>
            <ac:spMk id="3" creationId="{5DCC954C-8E7D-45AD-AC4E-9D1F4650C817}"/>
          </ac:spMkLst>
        </pc:spChg>
      </pc:sldChg>
    </pc:docChg>
  </pc:docChgLst>
  <pc:docChgLst>
    <pc:chgData name="Crystal Devlin" userId="S::cdevlin@cde.ca.gov::45766686-1411-4f66-8b4e-ae85f8cf4551" providerId="AD" clId="Web-{B7D8F01D-4D55-4D62-BF23-87AA468832DA}"/>
    <pc:docChg chg="modSld">
      <pc:chgData name="Crystal Devlin" userId="S::cdevlin@cde.ca.gov::45766686-1411-4f66-8b4e-ae85f8cf4551" providerId="AD" clId="Web-{B7D8F01D-4D55-4D62-BF23-87AA468832DA}" dt="2021-04-15T21:06:16.784" v="16" actId="20577"/>
      <pc:docMkLst>
        <pc:docMk/>
      </pc:docMkLst>
      <pc:sldChg chg="modSp">
        <pc:chgData name="Crystal Devlin" userId="S::cdevlin@cde.ca.gov::45766686-1411-4f66-8b4e-ae85f8cf4551" providerId="AD" clId="Web-{B7D8F01D-4D55-4D62-BF23-87AA468832DA}" dt="2021-04-15T21:06:16.784" v="16" actId="20577"/>
        <pc:sldMkLst>
          <pc:docMk/>
          <pc:sldMk cId="3108204250" sldId="352"/>
        </pc:sldMkLst>
        <pc:spChg chg="mod">
          <ac:chgData name="Crystal Devlin" userId="S::cdevlin@cde.ca.gov::45766686-1411-4f66-8b4e-ae85f8cf4551" providerId="AD" clId="Web-{B7D8F01D-4D55-4D62-BF23-87AA468832DA}" dt="2021-04-15T21:05:55.002" v="1" actId="20577"/>
          <ac:spMkLst>
            <pc:docMk/>
            <pc:sldMk cId="3108204250" sldId="352"/>
            <ac:spMk id="2" creationId="{B1D8CC58-E7F3-4367-8802-B77610BD7F71}"/>
          </ac:spMkLst>
        </pc:spChg>
        <pc:spChg chg="mod">
          <ac:chgData name="Crystal Devlin" userId="S::cdevlin@cde.ca.gov::45766686-1411-4f66-8b4e-ae85f8cf4551" providerId="AD" clId="Web-{B7D8F01D-4D55-4D62-BF23-87AA468832DA}" dt="2021-04-15T21:06:16.784" v="16" actId="20577"/>
          <ac:spMkLst>
            <pc:docMk/>
            <pc:sldMk cId="3108204250" sldId="352"/>
            <ac:spMk id="3" creationId="{63E44C48-1CB1-4674-8219-BC48532BDC15}"/>
          </ac:spMkLst>
        </pc:spChg>
      </pc:sldChg>
    </pc:docChg>
  </pc:docChgLst>
  <pc:docChgLst>
    <pc:chgData name="Corey Khan" userId="S::ckhan@cde.ca.gov::e39be4f5-a065-4613-a021-f6aa9124d380" providerId="AD" clId="Web-{B6B0B061-78E5-4C7B-B209-71EAC2F5E6CD}"/>
    <pc:docChg chg="modSld">
      <pc:chgData name="Corey Khan" userId="S::ckhan@cde.ca.gov::e39be4f5-a065-4613-a021-f6aa9124d380" providerId="AD" clId="Web-{B6B0B061-78E5-4C7B-B209-71EAC2F5E6CD}" dt="2021-04-15T21:26:45.298" v="23"/>
      <pc:docMkLst>
        <pc:docMk/>
      </pc:docMkLst>
      <pc:sldChg chg="modSp modNotes">
        <pc:chgData name="Corey Khan" userId="S::ckhan@cde.ca.gov::e39be4f5-a065-4613-a021-f6aa9124d380" providerId="AD" clId="Web-{B6B0B061-78E5-4C7B-B209-71EAC2F5E6CD}" dt="2021-04-15T21:26:45.298" v="23"/>
        <pc:sldMkLst>
          <pc:docMk/>
          <pc:sldMk cId="1895645297" sldId="353"/>
        </pc:sldMkLst>
        <pc:spChg chg="mod">
          <ac:chgData name="Corey Khan" userId="S::ckhan@cde.ca.gov::e39be4f5-a065-4613-a021-f6aa9124d380" providerId="AD" clId="Web-{B6B0B061-78E5-4C7B-B209-71EAC2F5E6CD}" dt="2021-04-15T21:26:18.422" v="17" actId="20577"/>
          <ac:spMkLst>
            <pc:docMk/>
            <pc:sldMk cId="1895645297" sldId="353"/>
            <ac:spMk id="3" creationId="{5DCC954C-8E7D-45AD-AC4E-9D1F4650C817}"/>
          </ac:spMkLst>
        </pc:spChg>
      </pc:sldChg>
    </pc:docChg>
  </pc:docChgLst>
  <pc:docChgLst>
    <pc:chgData name="Corey Khan" userId="S::ckhan@cde.ca.gov::e39be4f5-a065-4613-a021-f6aa9124d380" providerId="AD" clId="Web-{DC36BF6A-C975-4914-812D-521B790F67BE}"/>
    <pc:docChg chg="modSld">
      <pc:chgData name="Corey Khan" userId="S::ckhan@cde.ca.gov::e39be4f5-a065-4613-a021-f6aa9124d380" providerId="AD" clId="Web-{DC36BF6A-C975-4914-812D-521B790F67BE}" dt="2021-04-14T16:06:54.478" v="756" actId="20577"/>
      <pc:docMkLst>
        <pc:docMk/>
      </pc:docMkLst>
      <pc:sldChg chg="modSp modNotes">
        <pc:chgData name="Corey Khan" userId="S::ckhan@cde.ca.gov::e39be4f5-a065-4613-a021-f6aa9124d380" providerId="AD" clId="Web-{DC36BF6A-C975-4914-812D-521B790F67BE}" dt="2021-04-14T16:06:54.478" v="756" actId="20577"/>
        <pc:sldMkLst>
          <pc:docMk/>
          <pc:sldMk cId="3999195411" sldId="343"/>
        </pc:sldMkLst>
        <pc:spChg chg="mod">
          <ac:chgData name="Corey Khan" userId="S::ckhan@cde.ca.gov::e39be4f5-a065-4613-a021-f6aa9124d380" providerId="AD" clId="Web-{DC36BF6A-C975-4914-812D-521B790F67BE}" dt="2021-04-14T16:01:42.521" v="508" actId="20577"/>
          <ac:spMkLst>
            <pc:docMk/>
            <pc:sldMk cId="3999195411" sldId="343"/>
            <ac:spMk id="2" creationId="{A8C8710A-97FA-482E-B459-49F97C58D96E}"/>
          </ac:spMkLst>
        </pc:spChg>
        <pc:spChg chg="mod">
          <ac:chgData name="Corey Khan" userId="S::ckhan@cde.ca.gov::e39be4f5-a065-4613-a021-f6aa9124d380" providerId="AD" clId="Web-{DC36BF6A-C975-4914-812D-521B790F67BE}" dt="2021-04-14T16:06:54.478" v="756" actId="20577"/>
          <ac:spMkLst>
            <pc:docMk/>
            <pc:sldMk cId="3999195411" sldId="343"/>
            <ac:spMk id="3" creationId="{0859FC98-42EE-471C-AC2B-17FAD7207692}"/>
          </ac:spMkLst>
        </pc:spChg>
      </pc:sldChg>
      <pc:sldChg chg="modSp modNotes">
        <pc:chgData name="Corey Khan" userId="S::ckhan@cde.ca.gov::e39be4f5-a065-4613-a021-f6aa9124d380" providerId="AD" clId="Web-{DC36BF6A-C975-4914-812D-521B790F67BE}" dt="2021-04-14T15:58:51.807" v="492"/>
        <pc:sldMkLst>
          <pc:docMk/>
          <pc:sldMk cId="2398198327" sldId="344"/>
        </pc:sldMkLst>
        <pc:spChg chg="mod">
          <ac:chgData name="Corey Khan" userId="S::ckhan@cde.ca.gov::e39be4f5-a065-4613-a021-f6aa9124d380" providerId="AD" clId="Web-{DC36BF6A-C975-4914-812D-521B790F67BE}" dt="2021-04-14T15:44:14.018" v="121" actId="14100"/>
          <ac:spMkLst>
            <pc:docMk/>
            <pc:sldMk cId="2398198327" sldId="344"/>
            <ac:spMk id="2" creationId="{B8D500F7-4AF7-467F-8B4F-9EDF01CD85BB}"/>
          </ac:spMkLst>
        </pc:spChg>
        <pc:spChg chg="mod">
          <ac:chgData name="Corey Khan" userId="S::ckhan@cde.ca.gov::e39be4f5-a065-4613-a021-f6aa9124d380" providerId="AD" clId="Web-{DC36BF6A-C975-4914-812D-521B790F67BE}" dt="2021-04-14T15:58:17.961" v="425" actId="20577"/>
          <ac:spMkLst>
            <pc:docMk/>
            <pc:sldMk cId="2398198327" sldId="344"/>
            <ac:spMk id="3" creationId="{582286BB-F46A-4487-AE65-B7C404BA6A7B}"/>
          </ac:spMkLst>
        </pc:spChg>
      </pc:sldChg>
    </pc:docChg>
  </pc:docChgLst>
  <pc:docChgLst>
    <pc:chgData name="Barbara Lindsay" userId="S::blindsay@cde.ca.gov::f58b8608-a674-4040-9f2a-f7fe56db570d" providerId="AD" clId="Web-{2155DD2F-CDAD-4835-87D5-8E58415DFF0C}"/>
    <pc:docChg chg="modSld">
      <pc:chgData name="Barbara Lindsay" userId="S::blindsay@cde.ca.gov::f58b8608-a674-4040-9f2a-f7fe56db570d" providerId="AD" clId="Web-{2155DD2F-CDAD-4835-87D5-8E58415DFF0C}" dt="2021-04-15T22:01:08.454" v="256" actId="20577"/>
      <pc:docMkLst>
        <pc:docMk/>
      </pc:docMkLst>
      <pc:sldChg chg="mod modShow">
        <pc:chgData name="Barbara Lindsay" userId="S::blindsay@cde.ca.gov::f58b8608-a674-4040-9f2a-f7fe56db570d" providerId="AD" clId="Web-{2155DD2F-CDAD-4835-87D5-8E58415DFF0C}" dt="2021-04-15T21:54:30.126" v="6"/>
        <pc:sldMkLst>
          <pc:docMk/>
          <pc:sldMk cId="3999195411" sldId="343"/>
        </pc:sldMkLst>
      </pc:sldChg>
      <pc:sldChg chg="modNotes">
        <pc:chgData name="Barbara Lindsay" userId="S::blindsay@cde.ca.gov::f58b8608-a674-4040-9f2a-f7fe56db570d" providerId="AD" clId="Web-{2155DD2F-CDAD-4835-87D5-8E58415DFF0C}" dt="2021-04-15T21:58:37.267" v="233"/>
        <pc:sldMkLst>
          <pc:docMk/>
          <pc:sldMk cId="1216829723" sldId="345"/>
        </pc:sldMkLst>
      </pc:sldChg>
      <pc:sldChg chg="modNotes">
        <pc:chgData name="Barbara Lindsay" userId="S::blindsay@cde.ca.gov::f58b8608-a674-4040-9f2a-f7fe56db570d" providerId="AD" clId="Web-{2155DD2F-CDAD-4835-87D5-8E58415DFF0C}" dt="2021-04-15T22:00:50.595" v="254"/>
        <pc:sldMkLst>
          <pc:docMk/>
          <pc:sldMk cId="3668837125" sldId="346"/>
        </pc:sldMkLst>
      </pc:sldChg>
      <pc:sldChg chg="modSp modNotes">
        <pc:chgData name="Barbara Lindsay" userId="S::blindsay@cde.ca.gov::f58b8608-a674-4040-9f2a-f7fe56db570d" providerId="AD" clId="Web-{2155DD2F-CDAD-4835-87D5-8E58415DFF0C}" dt="2021-04-15T22:01:08.454" v="256" actId="20577"/>
        <pc:sldMkLst>
          <pc:docMk/>
          <pc:sldMk cId="735336900" sldId="347"/>
        </pc:sldMkLst>
        <pc:spChg chg="mod">
          <ac:chgData name="Barbara Lindsay" userId="S::blindsay@cde.ca.gov::f58b8608-a674-4040-9f2a-f7fe56db570d" providerId="AD" clId="Web-{2155DD2F-CDAD-4835-87D5-8E58415DFF0C}" dt="2021-04-15T22:01:08.454" v="256" actId="20577"/>
          <ac:spMkLst>
            <pc:docMk/>
            <pc:sldMk cId="735336900" sldId="347"/>
            <ac:spMk id="3" creationId="{99216C09-D0E0-419C-AF1C-F2058F69FBA6}"/>
          </ac:spMkLst>
        </pc:spChg>
      </pc:sldChg>
      <pc:sldChg chg="modNotes">
        <pc:chgData name="Barbara Lindsay" userId="S::blindsay@cde.ca.gov::f58b8608-a674-4040-9f2a-f7fe56db570d" providerId="AD" clId="Web-{2155DD2F-CDAD-4835-87D5-8E58415DFF0C}" dt="2021-04-15T21:56:37.673" v="58"/>
        <pc:sldMkLst>
          <pc:docMk/>
          <pc:sldMk cId="343584717" sldId="351"/>
        </pc:sldMkLst>
      </pc:sldChg>
      <pc:sldChg chg="modNotes">
        <pc:chgData name="Barbara Lindsay" userId="S::blindsay@cde.ca.gov::f58b8608-a674-4040-9f2a-f7fe56db570d" providerId="AD" clId="Web-{2155DD2F-CDAD-4835-87D5-8E58415DFF0C}" dt="2021-04-15T21:57:20.204" v="149"/>
        <pc:sldMkLst>
          <pc:docMk/>
          <pc:sldMk cId="3108204250" sldId="352"/>
        </pc:sldMkLst>
      </pc:sldChg>
      <pc:sldChg chg="modNotes">
        <pc:chgData name="Barbara Lindsay" userId="S::blindsay@cde.ca.gov::f58b8608-a674-4040-9f2a-f7fe56db570d" providerId="AD" clId="Web-{2155DD2F-CDAD-4835-87D5-8E58415DFF0C}" dt="2021-04-15T21:58:26.954" v="224"/>
        <pc:sldMkLst>
          <pc:docMk/>
          <pc:sldMk cId="951971648" sldId="354"/>
        </pc:sldMkLst>
      </pc:sldChg>
    </pc:docChg>
  </pc:docChgLst>
  <pc:docChgLst>
    <pc:chgData name="Megan Jones" userId="S::mjones@cde.ca.gov::26e0f73b-59b4-4af8-9487-a9450b83a7d9" providerId="AD" clId="Web-{4D370103-7A7C-6FE7-4B0E-6C7FF7FA32B4}"/>
    <pc:docChg chg="modSld">
      <pc:chgData name="Megan Jones" userId="S::mjones@cde.ca.gov::26e0f73b-59b4-4af8-9487-a9450b83a7d9" providerId="AD" clId="Web-{4D370103-7A7C-6FE7-4B0E-6C7FF7FA32B4}" dt="2021-04-15T17:51:22.312" v="16" actId="20577"/>
      <pc:docMkLst>
        <pc:docMk/>
      </pc:docMkLst>
      <pc:sldChg chg="modSp">
        <pc:chgData name="Megan Jones" userId="S::mjones@cde.ca.gov::26e0f73b-59b4-4af8-9487-a9450b83a7d9" providerId="AD" clId="Web-{4D370103-7A7C-6FE7-4B0E-6C7FF7FA32B4}" dt="2021-04-15T17:51:22.312" v="16" actId="20577"/>
        <pc:sldMkLst>
          <pc:docMk/>
          <pc:sldMk cId="3668837125" sldId="346"/>
        </pc:sldMkLst>
        <pc:spChg chg="mod">
          <ac:chgData name="Megan Jones" userId="S::mjones@cde.ca.gov::26e0f73b-59b4-4af8-9487-a9450b83a7d9" providerId="AD" clId="Web-{4D370103-7A7C-6FE7-4B0E-6C7FF7FA32B4}" dt="2021-04-15T17:51:22.312" v="16" actId="20577"/>
          <ac:spMkLst>
            <pc:docMk/>
            <pc:sldMk cId="3668837125" sldId="346"/>
            <ac:spMk id="2" creationId="{E8F079E9-8728-478F-8CA4-D35A2DAF3326}"/>
          </ac:spMkLst>
        </pc:spChg>
      </pc:sldChg>
    </pc:docChg>
  </pc:docChgLst>
  <pc:docChgLst>
    <pc:chgData name="Barbara Lindsay" userId="S::blindsay@cde.ca.gov::f58b8608-a674-4040-9f2a-f7fe56db570d" providerId="AD" clId="Web-{599B3DD0-881F-4413-8590-A5A53EC8DFA5}"/>
    <pc:docChg chg="modSld">
      <pc:chgData name="Barbara Lindsay" userId="S::blindsay@cde.ca.gov::f58b8608-a674-4040-9f2a-f7fe56db570d" providerId="AD" clId="Web-{599B3DD0-881F-4413-8590-A5A53EC8DFA5}" dt="2021-04-15T16:12:46.116" v="3"/>
      <pc:docMkLst>
        <pc:docMk/>
      </pc:docMkLst>
      <pc:sldChg chg="modNotes">
        <pc:chgData name="Barbara Lindsay" userId="S::blindsay@cde.ca.gov::f58b8608-a674-4040-9f2a-f7fe56db570d" providerId="AD" clId="Web-{599B3DD0-881F-4413-8590-A5A53EC8DFA5}" dt="2021-04-15T16:12:46.116" v="3"/>
        <pc:sldMkLst>
          <pc:docMk/>
          <pc:sldMk cId="3465662035" sldId="257"/>
        </pc:sldMkLst>
      </pc:sldChg>
    </pc:docChg>
  </pc:docChgLst>
  <pc:docChgLst>
    <pc:chgData name="Barbara Lindsay" userId="S::blindsay@cde.ca.gov::f58b8608-a674-4040-9f2a-f7fe56db570d" providerId="AD" clId="Web-{61BCFC0C-D851-4EB4-9AF6-9593D5A48A7C}"/>
    <pc:docChg chg="modSld">
      <pc:chgData name="Barbara Lindsay" userId="S::blindsay@cde.ca.gov::f58b8608-a674-4040-9f2a-f7fe56db570d" providerId="AD" clId="Web-{61BCFC0C-D851-4EB4-9AF6-9593D5A48A7C}" dt="2021-04-15T22:20:49.857" v="10"/>
      <pc:docMkLst>
        <pc:docMk/>
      </pc:docMkLst>
      <pc:sldChg chg="modNotes">
        <pc:chgData name="Barbara Lindsay" userId="S::blindsay@cde.ca.gov::f58b8608-a674-4040-9f2a-f7fe56db570d" providerId="AD" clId="Web-{61BCFC0C-D851-4EB4-9AF6-9593D5A48A7C}" dt="2021-04-15T22:20:49.857" v="10"/>
        <pc:sldMkLst>
          <pc:docMk/>
          <pc:sldMk cId="459681865" sldId="355"/>
        </pc:sldMkLst>
      </pc:sldChg>
    </pc:docChg>
  </pc:docChgLst>
  <pc:docChgLst>
    <pc:chgData name="Corey Khan" userId="S::ckhan@cde.ca.gov::e39be4f5-a065-4613-a021-f6aa9124d380" providerId="AD" clId="Web-{37D6C946-9179-4A87-B4ED-418ED9B68A8C}"/>
    <pc:docChg chg="addSld modSld sldOrd">
      <pc:chgData name="Corey Khan" userId="S::ckhan@cde.ca.gov::e39be4f5-a065-4613-a021-f6aa9124d380" providerId="AD" clId="Web-{37D6C946-9179-4A87-B4ED-418ED9B68A8C}" dt="2021-04-15T20:57:35.727" v="71" actId="20577"/>
      <pc:docMkLst>
        <pc:docMk/>
      </pc:docMkLst>
      <pc:sldChg chg="modSp new ord">
        <pc:chgData name="Corey Khan" userId="S::ckhan@cde.ca.gov::e39be4f5-a065-4613-a021-f6aa9124d380" providerId="AD" clId="Web-{37D6C946-9179-4A87-B4ED-418ED9B68A8C}" dt="2021-04-15T20:57:35.727" v="71" actId="20577"/>
        <pc:sldMkLst>
          <pc:docMk/>
          <pc:sldMk cId="3108204250" sldId="352"/>
        </pc:sldMkLst>
        <pc:spChg chg="mod">
          <ac:chgData name="Corey Khan" userId="S::ckhan@cde.ca.gov::e39be4f5-a065-4613-a021-f6aa9124d380" providerId="AD" clId="Web-{37D6C946-9179-4A87-B4ED-418ED9B68A8C}" dt="2021-04-15T20:57:35.727" v="71" actId="20577"/>
          <ac:spMkLst>
            <pc:docMk/>
            <pc:sldMk cId="3108204250" sldId="352"/>
            <ac:spMk id="2" creationId="{B1D8CC58-E7F3-4367-8802-B77610BD7F71}"/>
          </ac:spMkLst>
        </pc:spChg>
      </pc:sldChg>
      <pc:sldChg chg="modSp new">
        <pc:chgData name="Corey Khan" userId="S::ckhan@cde.ca.gov::e39be4f5-a065-4613-a021-f6aa9124d380" providerId="AD" clId="Web-{37D6C946-9179-4A87-B4ED-418ED9B68A8C}" dt="2021-04-15T20:57:25.274" v="66" actId="20577"/>
        <pc:sldMkLst>
          <pc:docMk/>
          <pc:sldMk cId="1895645297" sldId="353"/>
        </pc:sldMkLst>
        <pc:spChg chg="mod">
          <ac:chgData name="Corey Khan" userId="S::ckhan@cde.ca.gov::e39be4f5-a065-4613-a021-f6aa9124d380" providerId="AD" clId="Web-{37D6C946-9179-4A87-B4ED-418ED9B68A8C}" dt="2021-04-15T20:57:25.274" v="66" actId="20577"/>
          <ac:spMkLst>
            <pc:docMk/>
            <pc:sldMk cId="1895645297" sldId="353"/>
            <ac:spMk id="2" creationId="{CC49F872-CC2D-4265-8611-18DAA7247E49}"/>
          </ac:spMkLst>
        </pc:spChg>
      </pc:sldChg>
    </pc:docChg>
  </pc:docChgLst>
  <pc:docChgLst>
    <pc:chgData name="Corey Khan" userId="S::ckhan@cde.ca.gov::e39be4f5-a065-4613-a021-f6aa9124d380" providerId="AD" clId="Web-{3F4C9C24-A040-4D95-A738-13D0F708DD15}"/>
    <pc:docChg chg="modSld">
      <pc:chgData name="Corey Khan" userId="S::ckhan@cde.ca.gov::e39be4f5-a065-4613-a021-f6aa9124d380" providerId="AD" clId="Web-{3F4C9C24-A040-4D95-A738-13D0F708DD15}" dt="2021-04-14T15:39:58.432" v="152"/>
      <pc:docMkLst>
        <pc:docMk/>
      </pc:docMkLst>
      <pc:sldChg chg="modSp modNotes">
        <pc:chgData name="Corey Khan" userId="S::ckhan@cde.ca.gov::e39be4f5-a065-4613-a021-f6aa9124d380" providerId="AD" clId="Web-{3F4C9C24-A040-4D95-A738-13D0F708DD15}" dt="2021-04-14T15:39:58.432" v="152"/>
        <pc:sldMkLst>
          <pc:docMk/>
          <pc:sldMk cId="2398198327" sldId="344"/>
        </pc:sldMkLst>
        <pc:spChg chg="mod">
          <ac:chgData name="Corey Khan" userId="S::ckhan@cde.ca.gov::e39be4f5-a065-4613-a021-f6aa9124d380" providerId="AD" clId="Web-{3F4C9C24-A040-4D95-A738-13D0F708DD15}" dt="2021-04-14T15:34:25.226" v="8" actId="20577"/>
          <ac:spMkLst>
            <pc:docMk/>
            <pc:sldMk cId="2398198327" sldId="344"/>
            <ac:spMk id="2" creationId="{B8D500F7-4AF7-467F-8B4F-9EDF01CD85BB}"/>
          </ac:spMkLst>
        </pc:spChg>
      </pc:sldChg>
    </pc:docChg>
  </pc:docChgLst>
  <pc:docChgLst>
    <pc:chgData name="Eric Dunk" userId="S::edunk@cde.ca.gov::f740d23c-4660-4899-b5d9-25b5387e26f8" providerId="AD" clId="Web-{5997BE9F-A01E-B000-D781-59E178BDDDA0}"/>
    <pc:docChg chg="modSld">
      <pc:chgData name="Eric Dunk" userId="S::edunk@cde.ca.gov::f740d23c-4660-4899-b5d9-25b5387e26f8" providerId="AD" clId="Web-{5997BE9F-A01E-B000-D781-59E178BDDDA0}" dt="2021-04-15T20:53:05.102" v="5"/>
      <pc:docMkLst>
        <pc:docMk/>
      </pc:docMkLst>
      <pc:sldChg chg="modSp">
        <pc:chgData name="Eric Dunk" userId="S::edunk@cde.ca.gov::f740d23c-4660-4899-b5d9-25b5387e26f8" providerId="AD" clId="Web-{5997BE9F-A01E-B000-D781-59E178BDDDA0}" dt="2021-04-15T20:53:05.102" v="5"/>
        <pc:sldMkLst>
          <pc:docMk/>
          <pc:sldMk cId="3465662035" sldId="257"/>
        </pc:sldMkLst>
        <pc:picChg chg="mod">
          <ac:chgData name="Eric Dunk" userId="S::edunk@cde.ca.gov::f740d23c-4660-4899-b5d9-25b5387e26f8" providerId="AD" clId="Web-{5997BE9F-A01E-B000-D781-59E178BDDDA0}" dt="2021-04-15T20:53:05.102" v="5"/>
          <ac:picMkLst>
            <pc:docMk/>
            <pc:sldMk cId="3465662035" sldId="257"/>
            <ac:picMk id="4" creationId="{AEEDEEF5-836A-479E-9CAA-0D355D04D83A}"/>
          </ac:picMkLst>
        </pc:picChg>
      </pc:sldChg>
    </pc:docChg>
  </pc:docChgLst>
  <pc:docChgLst>
    <pc:chgData name="Andrea Johnson" userId="S::anjohnson@cde.ca.gov::659d56c1-3249-4a22-853a-47134214c142" providerId="AD" clId="Web-{D9C269EF-C29E-9588-0A10-99167C8997FA}"/>
    <pc:docChg chg="modSld">
      <pc:chgData name="Andrea Johnson" userId="S::anjohnson@cde.ca.gov::659d56c1-3249-4a22-853a-47134214c142" providerId="AD" clId="Web-{D9C269EF-C29E-9588-0A10-99167C8997FA}" dt="2021-04-15T22:15:12.170" v="1" actId="20577"/>
      <pc:docMkLst>
        <pc:docMk/>
      </pc:docMkLst>
      <pc:sldChg chg="modSp">
        <pc:chgData name="Andrea Johnson" userId="S::anjohnson@cde.ca.gov::659d56c1-3249-4a22-853a-47134214c142" providerId="AD" clId="Web-{D9C269EF-C29E-9588-0A10-99167C8997FA}" dt="2021-04-15T22:15:12.170" v="1" actId="20577"/>
        <pc:sldMkLst>
          <pc:docMk/>
          <pc:sldMk cId="951971648" sldId="354"/>
        </pc:sldMkLst>
        <pc:spChg chg="mod">
          <ac:chgData name="Andrea Johnson" userId="S::anjohnson@cde.ca.gov::659d56c1-3249-4a22-853a-47134214c142" providerId="AD" clId="Web-{D9C269EF-C29E-9588-0A10-99167C8997FA}" dt="2021-04-15T22:15:12.170" v="1" actId="20577"/>
          <ac:spMkLst>
            <pc:docMk/>
            <pc:sldMk cId="951971648" sldId="354"/>
            <ac:spMk id="3" creationId="{F5E52F18-EF64-4AE9-B48E-201A236E9594}"/>
          </ac:spMkLst>
        </pc:spChg>
      </pc:sldChg>
    </pc:docChg>
  </pc:docChgLst>
  <pc:docChgLst>
    <pc:chgData name="Barbara Lindsay" userId="S::blindsay@cde.ca.gov::f58b8608-a674-4040-9f2a-f7fe56db570d" providerId="AD" clId="Web-{6E4327DD-E963-4419-98A9-B50D94133C5E}"/>
    <pc:docChg chg="addSld modSld">
      <pc:chgData name="Barbara Lindsay" userId="S::blindsay@cde.ca.gov::f58b8608-a674-4040-9f2a-f7fe56db570d" providerId="AD" clId="Web-{6E4327DD-E963-4419-98A9-B50D94133C5E}" dt="2021-04-15T18:06:50.610" v="50" actId="20577"/>
      <pc:docMkLst>
        <pc:docMk/>
      </pc:docMkLst>
      <pc:sldChg chg="modSp new">
        <pc:chgData name="Barbara Lindsay" userId="S::blindsay@cde.ca.gov::f58b8608-a674-4040-9f2a-f7fe56db570d" providerId="AD" clId="Web-{6E4327DD-E963-4419-98A9-B50D94133C5E}" dt="2021-04-15T18:06:50.610" v="50" actId="20577"/>
        <pc:sldMkLst>
          <pc:docMk/>
          <pc:sldMk cId="735336900" sldId="347"/>
        </pc:sldMkLst>
        <pc:spChg chg="mod">
          <ac:chgData name="Barbara Lindsay" userId="S::blindsay@cde.ca.gov::f58b8608-a674-4040-9f2a-f7fe56db570d" providerId="AD" clId="Web-{6E4327DD-E963-4419-98A9-B50D94133C5E}" dt="2021-04-15T18:06:50.610" v="50" actId="20577"/>
          <ac:spMkLst>
            <pc:docMk/>
            <pc:sldMk cId="735336900" sldId="347"/>
            <ac:spMk id="2" creationId="{9D70FFEE-14F7-4917-8410-E11988931BF8}"/>
          </ac:spMkLst>
        </pc:spChg>
      </pc:sldChg>
    </pc:docChg>
  </pc:docChgLst>
  <pc:docChgLst>
    <pc:chgData name="Barbara Lindsay" userId="S::blindsay@cde.ca.gov::f58b8608-a674-4040-9f2a-f7fe56db570d" providerId="AD" clId="Web-{EB88326D-D447-4C20-8485-A390D58550A0}"/>
    <pc:docChg chg="modSld">
      <pc:chgData name="Barbara Lindsay" userId="S::blindsay@cde.ca.gov::f58b8608-a674-4040-9f2a-f7fe56db570d" providerId="AD" clId="Web-{EB88326D-D447-4C20-8485-A390D58550A0}" dt="2021-04-12T23:46:32.858" v="16"/>
      <pc:docMkLst>
        <pc:docMk/>
      </pc:docMkLst>
      <pc:sldChg chg="modNotes">
        <pc:chgData name="Barbara Lindsay" userId="S::blindsay@cde.ca.gov::f58b8608-a674-4040-9f2a-f7fe56db570d" providerId="AD" clId="Web-{EB88326D-D447-4C20-8485-A390D58550A0}" dt="2021-04-12T23:46:32.858" v="16"/>
        <pc:sldMkLst>
          <pc:docMk/>
          <pc:sldMk cId="170769648" sldId="264"/>
        </pc:sldMkLst>
      </pc:sldChg>
    </pc:docChg>
  </pc:docChgLst>
  <pc:docChgLst>
    <pc:chgData name="Crystal Devlin" userId="S::cdevlin@cde.ca.gov::45766686-1411-4f66-8b4e-ae85f8cf4551" providerId="AD" clId="Web-{C7C726D8-2DFC-4EDF-B88D-E2A400980FCC}"/>
    <pc:docChg chg="modSld">
      <pc:chgData name="Crystal Devlin" userId="S::cdevlin@cde.ca.gov::45766686-1411-4f66-8b4e-ae85f8cf4551" providerId="AD" clId="Web-{C7C726D8-2DFC-4EDF-B88D-E2A400980FCC}" dt="2021-04-16T15:01:19.961" v="37"/>
      <pc:docMkLst>
        <pc:docMk/>
      </pc:docMkLst>
      <pc:sldChg chg="modNotes">
        <pc:chgData name="Crystal Devlin" userId="S::cdevlin@cde.ca.gov::45766686-1411-4f66-8b4e-ae85f8cf4551" providerId="AD" clId="Web-{C7C726D8-2DFC-4EDF-B88D-E2A400980FCC}" dt="2021-04-16T15:01:19.961" v="37"/>
        <pc:sldMkLst>
          <pc:docMk/>
          <pc:sldMk cId="3108204250" sldId="352"/>
        </pc:sldMkLst>
      </pc:sldChg>
    </pc:docChg>
  </pc:docChgLst>
  <pc:docChgLst>
    <pc:chgData name="Brittany Sheffield" userId="S::bsheffield@cde.ca.gov::ee7390c7-5e87-4f6a-a24c-5b4fceb747a0" providerId="AD" clId="Web-{9DD7BE9F-4012-B000-D5C9-AAF75793CA36}"/>
    <pc:docChg chg="modSld">
      <pc:chgData name="Brittany Sheffield" userId="S::bsheffield@cde.ca.gov::ee7390c7-5e87-4f6a-a24c-5b4fceb747a0" providerId="AD" clId="Web-{9DD7BE9F-4012-B000-D5C9-AAF75793CA36}" dt="2021-04-16T15:42:12.167" v="71" actId="20577"/>
      <pc:docMkLst>
        <pc:docMk/>
      </pc:docMkLst>
      <pc:sldChg chg="modSp">
        <pc:chgData name="Brittany Sheffield" userId="S::bsheffield@cde.ca.gov::ee7390c7-5e87-4f6a-a24c-5b4fceb747a0" providerId="AD" clId="Web-{9DD7BE9F-4012-B000-D5C9-AAF75793CA36}" dt="2021-04-16T15:32:31.541" v="17" actId="20577"/>
        <pc:sldMkLst>
          <pc:docMk/>
          <pc:sldMk cId="735336900" sldId="347"/>
        </pc:sldMkLst>
        <pc:spChg chg="mod">
          <ac:chgData name="Brittany Sheffield" userId="S::bsheffield@cde.ca.gov::ee7390c7-5e87-4f6a-a24c-5b4fceb747a0" providerId="AD" clId="Web-{9DD7BE9F-4012-B000-D5C9-AAF75793CA36}" dt="2021-04-16T15:32:31.541" v="17" actId="20577"/>
          <ac:spMkLst>
            <pc:docMk/>
            <pc:sldMk cId="735336900" sldId="347"/>
            <ac:spMk id="3" creationId="{99216C09-D0E0-419C-AF1C-F2058F69FBA6}"/>
          </ac:spMkLst>
        </pc:spChg>
      </pc:sldChg>
      <pc:sldChg chg="modSp">
        <pc:chgData name="Brittany Sheffield" userId="S::bsheffield@cde.ca.gov::ee7390c7-5e87-4f6a-a24c-5b4fceb747a0" providerId="AD" clId="Web-{9DD7BE9F-4012-B000-D5C9-AAF75793CA36}" dt="2021-04-16T15:35:41.890" v="49" actId="20577"/>
        <pc:sldMkLst>
          <pc:docMk/>
          <pc:sldMk cId="343584717" sldId="351"/>
        </pc:sldMkLst>
        <pc:spChg chg="mod">
          <ac:chgData name="Brittany Sheffield" userId="S::bsheffield@cde.ca.gov::ee7390c7-5e87-4f6a-a24c-5b4fceb747a0" providerId="AD" clId="Web-{9DD7BE9F-4012-B000-D5C9-AAF75793CA36}" dt="2021-04-16T15:35:41.890" v="49" actId="20577"/>
          <ac:spMkLst>
            <pc:docMk/>
            <pc:sldMk cId="343584717" sldId="351"/>
            <ac:spMk id="3" creationId="{D487A3FD-3FBA-4219-B1BE-CFAA78BABAD0}"/>
          </ac:spMkLst>
        </pc:spChg>
      </pc:sldChg>
      <pc:sldChg chg="modSp">
        <pc:chgData name="Brittany Sheffield" userId="S::bsheffield@cde.ca.gov::ee7390c7-5e87-4f6a-a24c-5b4fceb747a0" providerId="AD" clId="Web-{9DD7BE9F-4012-B000-D5C9-AAF75793CA36}" dt="2021-04-16T15:42:12.167" v="71" actId="20577"/>
        <pc:sldMkLst>
          <pc:docMk/>
          <pc:sldMk cId="3108204250" sldId="352"/>
        </pc:sldMkLst>
        <pc:spChg chg="mod">
          <ac:chgData name="Brittany Sheffield" userId="S::bsheffield@cde.ca.gov::ee7390c7-5e87-4f6a-a24c-5b4fceb747a0" providerId="AD" clId="Web-{9DD7BE9F-4012-B000-D5C9-AAF75793CA36}" dt="2021-04-16T15:42:12.167" v="71" actId="20577"/>
          <ac:spMkLst>
            <pc:docMk/>
            <pc:sldMk cId="3108204250" sldId="352"/>
            <ac:spMk id="3" creationId="{63E44C48-1CB1-4674-8219-BC48532BDC15}"/>
          </ac:spMkLst>
        </pc:spChg>
      </pc:sldChg>
      <pc:sldChg chg="modSp">
        <pc:chgData name="Brittany Sheffield" userId="S::bsheffield@cde.ca.gov::ee7390c7-5e87-4f6a-a24c-5b4fceb747a0" providerId="AD" clId="Web-{9DD7BE9F-4012-B000-D5C9-AAF75793CA36}" dt="2021-04-16T15:38:16.270" v="64" actId="20577"/>
        <pc:sldMkLst>
          <pc:docMk/>
          <pc:sldMk cId="459681865" sldId="355"/>
        </pc:sldMkLst>
        <pc:spChg chg="mod">
          <ac:chgData name="Brittany Sheffield" userId="S::bsheffield@cde.ca.gov::ee7390c7-5e87-4f6a-a24c-5b4fceb747a0" providerId="AD" clId="Web-{9DD7BE9F-4012-B000-D5C9-AAF75793CA36}" dt="2021-04-16T15:38:16.270" v="64" actId="20577"/>
          <ac:spMkLst>
            <pc:docMk/>
            <pc:sldMk cId="459681865" sldId="355"/>
            <ac:spMk id="3" creationId="{6F2E3BB0-90E3-4A1E-BD48-FD28D156DD6E}"/>
          </ac:spMkLst>
        </pc:spChg>
      </pc:sldChg>
    </pc:docChg>
  </pc:docChgLst>
  <pc:docChgLst>
    <pc:chgData name="Stephen Propheter" userId="S::spropheter@cde.ca.gov::11fb58e5-2f2b-4a13-b081-018d2675a5df" providerId="AD" clId="Web-{105CF8EA-7C40-484F-A4CA-71DBE2054A99}"/>
    <pc:docChg chg="">
      <pc:chgData name="Stephen Propheter" userId="S::spropheter@cde.ca.gov::11fb58e5-2f2b-4a13-b081-018d2675a5df" providerId="AD" clId="Web-{105CF8EA-7C40-484F-A4CA-71DBE2054A99}" dt="2021-04-16T15:00:06.087" v="0"/>
      <pc:docMkLst>
        <pc:docMk/>
      </pc:docMkLst>
      <pc:sldChg chg="delCm">
        <pc:chgData name="Stephen Propheter" userId="S::spropheter@cde.ca.gov::11fb58e5-2f2b-4a13-b081-018d2675a5df" providerId="AD" clId="Web-{105CF8EA-7C40-484F-A4CA-71DBE2054A99}" dt="2021-04-16T15:00:06.087" v="0"/>
        <pc:sldMkLst>
          <pc:docMk/>
          <pc:sldMk cId="735336900" sldId="347"/>
        </pc:sldMkLst>
      </pc:sldChg>
    </pc:docChg>
  </pc:docChgLst>
  <pc:docChgLst>
    <pc:chgData name="Megan Jones" userId="S::mjones@cde.ca.gov::26e0f73b-59b4-4af8-9487-a9450b83a7d9" providerId="AD" clId="Web-{5B14CE8F-B77E-4BF1-A5B3-D0E0CAABA171}"/>
    <pc:docChg chg="modSld">
      <pc:chgData name="Megan Jones" userId="S::mjones@cde.ca.gov::26e0f73b-59b4-4af8-9487-a9450b83a7d9" providerId="AD" clId="Web-{5B14CE8F-B77E-4BF1-A5B3-D0E0CAABA171}" dt="2021-04-16T15:37:00.733" v="4"/>
      <pc:docMkLst>
        <pc:docMk/>
      </pc:docMkLst>
      <pc:sldChg chg="modNotes">
        <pc:chgData name="Megan Jones" userId="S::mjones@cde.ca.gov::26e0f73b-59b4-4af8-9487-a9450b83a7d9" providerId="AD" clId="Web-{5B14CE8F-B77E-4BF1-A5B3-D0E0CAABA171}" dt="2021-04-16T15:37:00.733" v="4"/>
        <pc:sldMkLst>
          <pc:docMk/>
          <pc:sldMk cId="1216829723" sldId="345"/>
        </pc:sldMkLst>
      </pc:sldChg>
    </pc:docChg>
  </pc:docChgLst>
  <pc:docChgLst>
    <pc:chgData name="Virginia Early" userId="S::vearly@cde.ca.gov::42929ea7-4389-4ffc-bd0b-f8133d7ef99f" providerId="AD" clId="Web-{D6AAA3F6-D4FF-438F-8994-AB89F703D4FD}"/>
    <pc:docChg chg="modSld">
      <pc:chgData name="Virginia Early" userId="S::vearly@cde.ca.gov::42929ea7-4389-4ffc-bd0b-f8133d7ef99f" providerId="AD" clId="Web-{D6AAA3F6-D4FF-438F-8994-AB89F703D4FD}" dt="2021-04-16T15:30:30.618" v="72"/>
      <pc:docMkLst>
        <pc:docMk/>
      </pc:docMkLst>
      <pc:sldChg chg="modNotes">
        <pc:chgData name="Virginia Early" userId="S::vearly@cde.ca.gov::42929ea7-4389-4ffc-bd0b-f8133d7ef99f" providerId="AD" clId="Web-{D6AAA3F6-D4FF-438F-8994-AB89F703D4FD}" dt="2021-04-16T15:30:30.618" v="72"/>
        <pc:sldMkLst>
          <pc:docMk/>
          <pc:sldMk cId="459681865" sldId="355"/>
        </pc:sldMkLst>
      </pc:sldChg>
    </pc:docChg>
  </pc:docChgLst>
  <pc:docChgLst>
    <pc:chgData name="Corey Khan" userId="S::ckhan@cde.ca.gov::e39be4f5-a065-4613-a021-f6aa9124d380" providerId="AD" clId="Web-{C5DE46B9-78F4-43AD-93AE-0E6E94BC9588}"/>
    <pc:docChg chg="modSld">
      <pc:chgData name="Corey Khan" userId="S::ckhan@cde.ca.gov::e39be4f5-a065-4613-a021-f6aa9124d380" providerId="AD" clId="Web-{C5DE46B9-78F4-43AD-93AE-0E6E94BC9588}" dt="2021-04-13T20:12:37.343" v="2" actId="20577"/>
      <pc:docMkLst>
        <pc:docMk/>
      </pc:docMkLst>
      <pc:sldChg chg="modSp">
        <pc:chgData name="Corey Khan" userId="S::ckhan@cde.ca.gov::e39be4f5-a065-4613-a021-f6aa9124d380" providerId="AD" clId="Web-{C5DE46B9-78F4-43AD-93AE-0E6E94BC9588}" dt="2021-04-13T20:12:37.343" v="2" actId="20577"/>
        <pc:sldMkLst>
          <pc:docMk/>
          <pc:sldMk cId="3999195411" sldId="343"/>
        </pc:sldMkLst>
        <pc:spChg chg="mod">
          <ac:chgData name="Corey Khan" userId="S::ckhan@cde.ca.gov::e39be4f5-a065-4613-a021-f6aa9124d380" providerId="AD" clId="Web-{C5DE46B9-78F4-43AD-93AE-0E6E94BC9588}" dt="2021-04-13T20:12:37.343" v="2" actId="20577"/>
          <ac:spMkLst>
            <pc:docMk/>
            <pc:sldMk cId="3999195411" sldId="343"/>
            <ac:spMk id="3" creationId="{0859FC98-42EE-471C-AC2B-17FAD7207692}"/>
          </ac:spMkLst>
        </pc:spChg>
      </pc:sldChg>
    </pc:docChg>
  </pc:docChgLst>
  <pc:docChgLst>
    <pc:chgData name="Barbara Lindsay" userId="S::blindsay@cde.ca.gov::f58b8608-a674-4040-9f2a-f7fe56db570d" providerId="AD" clId="Web-{41AE8464-482C-4308-9FED-20C98E648D36}"/>
    <pc:docChg chg="addSld delSld modSld sldOrd">
      <pc:chgData name="Barbara Lindsay" userId="S::blindsay@cde.ca.gov::f58b8608-a674-4040-9f2a-f7fe56db570d" providerId="AD" clId="Web-{41AE8464-482C-4308-9FED-20C98E648D36}" dt="2021-04-15T20:19:47.552" v="1145" actId="20577"/>
      <pc:docMkLst>
        <pc:docMk/>
      </pc:docMkLst>
      <pc:sldChg chg="modSp modNotes">
        <pc:chgData name="Barbara Lindsay" userId="S::blindsay@cde.ca.gov::f58b8608-a674-4040-9f2a-f7fe56db570d" providerId="AD" clId="Web-{41AE8464-482C-4308-9FED-20C98E648D36}" dt="2021-04-15T19:54:50.834" v="293"/>
        <pc:sldMkLst>
          <pc:docMk/>
          <pc:sldMk cId="170769648" sldId="264"/>
        </pc:sldMkLst>
        <pc:spChg chg="mod">
          <ac:chgData name="Barbara Lindsay" userId="S::blindsay@cde.ca.gov::f58b8608-a674-4040-9f2a-f7fe56db570d" providerId="AD" clId="Web-{41AE8464-482C-4308-9FED-20C98E648D36}" dt="2021-04-15T19:50:45.081" v="90" actId="20577"/>
          <ac:spMkLst>
            <pc:docMk/>
            <pc:sldMk cId="170769648" sldId="264"/>
            <ac:spMk id="3" creationId="{0CE9FDF7-D849-46D6-A060-473F9A2E249D}"/>
          </ac:spMkLst>
        </pc:spChg>
      </pc:sldChg>
      <pc:sldChg chg="ord">
        <pc:chgData name="Barbara Lindsay" userId="S::blindsay@cde.ca.gov::f58b8608-a674-4040-9f2a-f7fe56db570d" providerId="AD" clId="Web-{41AE8464-482C-4308-9FED-20C98E648D36}" dt="2021-04-15T19:46:52.097" v="1"/>
        <pc:sldMkLst>
          <pc:docMk/>
          <pc:sldMk cId="735336900" sldId="347"/>
        </pc:sldMkLst>
      </pc:sldChg>
      <pc:sldChg chg="new del ord">
        <pc:chgData name="Barbara Lindsay" userId="S::blindsay@cde.ca.gov::f58b8608-a674-4040-9f2a-f7fe56db570d" providerId="AD" clId="Web-{41AE8464-482C-4308-9FED-20C98E648D36}" dt="2021-04-15T19:47:28.847" v="8"/>
        <pc:sldMkLst>
          <pc:docMk/>
          <pc:sldMk cId="2705124725" sldId="348"/>
        </pc:sldMkLst>
      </pc:sldChg>
      <pc:sldChg chg="new del">
        <pc:chgData name="Barbara Lindsay" userId="S::blindsay@cde.ca.gov::f58b8608-a674-4040-9f2a-f7fe56db570d" providerId="AD" clId="Web-{41AE8464-482C-4308-9FED-20C98E648D36}" dt="2021-04-15T19:47:27.894" v="7"/>
        <pc:sldMkLst>
          <pc:docMk/>
          <pc:sldMk cId="662622281" sldId="349"/>
        </pc:sldMkLst>
      </pc:sldChg>
      <pc:sldChg chg="modSp add replId modNotes">
        <pc:chgData name="Barbara Lindsay" userId="S::blindsay@cde.ca.gov::f58b8608-a674-4040-9f2a-f7fe56db570d" providerId="AD" clId="Web-{41AE8464-482C-4308-9FED-20C98E648D36}" dt="2021-04-15T20:18:47.645" v="1130" actId="20577"/>
        <pc:sldMkLst>
          <pc:docMk/>
          <pc:sldMk cId="3234483762" sldId="350"/>
        </pc:sldMkLst>
        <pc:spChg chg="mod">
          <ac:chgData name="Barbara Lindsay" userId="S::blindsay@cde.ca.gov::f58b8608-a674-4040-9f2a-f7fe56db570d" providerId="AD" clId="Web-{41AE8464-482C-4308-9FED-20C98E648D36}" dt="2021-04-15T20:07:03.318" v="938" actId="20577"/>
          <ac:spMkLst>
            <pc:docMk/>
            <pc:sldMk cId="3234483762" sldId="350"/>
            <ac:spMk id="2" creationId="{17BF2110-8E46-49DA-8143-F5EE44D0CD28}"/>
          </ac:spMkLst>
        </pc:spChg>
        <pc:spChg chg="mod">
          <ac:chgData name="Barbara Lindsay" userId="S::blindsay@cde.ca.gov::f58b8608-a674-4040-9f2a-f7fe56db570d" providerId="AD" clId="Web-{41AE8464-482C-4308-9FED-20C98E648D36}" dt="2021-04-15T20:18:47.645" v="1130" actId="20577"/>
          <ac:spMkLst>
            <pc:docMk/>
            <pc:sldMk cId="3234483762" sldId="350"/>
            <ac:spMk id="3" creationId="{96929A4C-AFD4-476E-A449-F8198D69395B}"/>
          </ac:spMkLst>
        </pc:spChg>
      </pc:sldChg>
      <pc:sldChg chg="modSp add replId modNotes">
        <pc:chgData name="Barbara Lindsay" userId="S::blindsay@cde.ca.gov::f58b8608-a674-4040-9f2a-f7fe56db570d" providerId="AD" clId="Web-{41AE8464-482C-4308-9FED-20C98E648D36}" dt="2021-04-15T20:19:47.552" v="1145" actId="20577"/>
        <pc:sldMkLst>
          <pc:docMk/>
          <pc:sldMk cId="343584717" sldId="351"/>
        </pc:sldMkLst>
        <pc:spChg chg="mod">
          <ac:chgData name="Barbara Lindsay" userId="S::blindsay@cde.ca.gov::f58b8608-a674-4040-9f2a-f7fe56db570d" providerId="AD" clId="Web-{41AE8464-482C-4308-9FED-20C98E648D36}" dt="2021-04-15T19:59:21.241" v="410" actId="20577"/>
          <ac:spMkLst>
            <pc:docMk/>
            <pc:sldMk cId="343584717" sldId="351"/>
            <ac:spMk id="2" creationId="{903769EF-692C-43FF-AC11-7132B7A5F06C}"/>
          </ac:spMkLst>
        </pc:spChg>
        <pc:spChg chg="mod">
          <ac:chgData name="Barbara Lindsay" userId="S::blindsay@cde.ca.gov::f58b8608-a674-4040-9f2a-f7fe56db570d" providerId="AD" clId="Web-{41AE8464-482C-4308-9FED-20C98E648D36}" dt="2021-04-15T20:19:47.552" v="1145" actId="20577"/>
          <ac:spMkLst>
            <pc:docMk/>
            <pc:sldMk cId="343584717" sldId="351"/>
            <ac:spMk id="3" creationId="{D487A3FD-3FBA-4219-B1BE-CFAA78BABAD0}"/>
          </ac:spMkLst>
        </pc:spChg>
      </pc:sldChg>
    </pc:docChg>
  </pc:docChgLst>
  <pc:docChgLst>
    <pc:chgData name="Megan Jones" userId="S::mjones@cde.ca.gov::26e0f73b-59b4-4af8-9487-a9450b83a7d9" providerId="AD" clId="Web-{E7D88E7F-3F88-4453-85E1-68DBCBAB07F7}"/>
    <pc:docChg chg="modSld">
      <pc:chgData name="Megan Jones" userId="S::mjones@cde.ca.gov::26e0f73b-59b4-4af8-9487-a9450b83a7d9" providerId="AD" clId="Web-{E7D88E7F-3F88-4453-85E1-68DBCBAB07F7}" dt="2021-03-19T16:25:42.913" v="3"/>
      <pc:docMkLst>
        <pc:docMk/>
      </pc:docMkLst>
      <pc:sldChg chg="modNotes">
        <pc:chgData name="Megan Jones" userId="S::mjones@cde.ca.gov::26e0f73b-59b4-4af8-9487-a9450b83a7d9" providerId="AD" clId="Web-{E7D88E7F-3F88-4453-85E1-68DBCBAB07F7}" dt="2021-03-19T16:25:42.913" v="3"/>
        <pc:sldMkLst>
          <pc:docMk/>
          <pc:sldMk cId="1085119183" sldId="360"/>
        </pc:sldMkLst>
      </pc:sldChg>
    </pc:docChg>
  </pc:docChgLst>
  <pc:docChgLst>
    <pc:chgData name="Barbara Lindsay" userId="S::blindsay@cde.ca.gov::f58b8608-a674-4040-9f2a-f7fe56db570d" providerId="AD" clId="Web-{4AF9B5D8-A3A2-48D2-B419-FC7150CBDEC1}"/>
    <pc:docChg chg="modSld">
      <pc:chgData name="Barbara Lindsay" userId="S::blindsay@cde.ca.gov::f58b8608-a674-4040-9f2a-f7fe56db570d" providerId="AD" clId="Web-{4AF9B5D8-A3A2-48D2-B419-FC7150CBDEC1}" dt="2021-04-12T22:48:56.950" v="98"/>
      <pc:docMkLst>
        <pc:docMk/>
      </pc:docMkLst>
      <pc:sldChg chg="modNotes">
        <pc:chgData name="Barbara Lindsay" userId="S::blindsay@cde.ca.gov::f58b8608-a674-4040-9f2a-f7fe56db570d" providerId="AD" clId="Web-{4AF9B5D8-A3A2-48D2-B419-FC7150CBDEC1}" dt="2021-04-12T22:48:24.231" v="97"/>
        <pc:sldMkLst>
          <pc:docMk/>
          <pc:sldMk cId="3465662035" sldId="257"/>
        </pc:sldMkLst>
      </pc:sldChg>
      <pc:sldChg chg="modNotes">
        <pc:chgData name="Barbara Lindsay" userId="S::blindsay@cde.ca.gov::f58b8608-a674-4040-9f2a-f7fe56db570d" providerId="AD" clId="Web-{4AF9B5D8-A3A2-48D2-B419-FC7150CBDEC1}" dt="2021-04-12T22:48:56.950" v="98"/>
        <pc:sldMkLst>
          <pc:docMk/>
          <pc:sldMk cId="1735414400" sldId="321"/>
        </pc:sldMkLst>
      </pc:sldChg>
    </pc:docChg>
  </pc:docChgLst>
  <pc:docChgLst>
    <pc:chgData name="Virginia Early" userId="S::vearly@cde.ca.gov::42929ea7-4389-4ffc-bd0b-f8133d7ef99f" providerId="AD" clId="Web-{7AE27769-3222-4B41-A32F-CAD5E81F2093}"/>
    <pc:docChg chg="modSld">
      <pc:chgData name="Virginia Early" userId="S::vearly@cde.ca.gov::42929ea7-4389-4ffc-bd0b-f8133d7ef99f" providerId="AD" clId="Web-{7AE27769-3222-4B41-A32F-CAD5E81F2093}" dt="2021-04-15T23:57:27.028" v="6"/>
      <pc:docMkLst>
        <pc:docMk/>
      </pc:docMkLst>
      <pc:sldChg chg="addCm modNotes">
        <pc:chgData name="Virginia Early" userId="S::vearly@cde.ca.gov::42929ea7-4389-4ffc-bd0b-f8133d7ef99f" providerId="AD" clId="Web-{7AE27769-3222-4B41-A32F-CAD5E81F2093}" dt="2021-04-15T23:53:57.626" v="2"/>
        <pc:sldMkLst>
          <pc:docMk/>
          <pc:sldMk cId="3108204250" sldId="352"/>
        </pc:sldMkLst>
      </pc:sldChg>
      <pc:sldChg chg="addCm">
        <pc:chgData name="Virginia Early" userId="S::vearly@cde.ca.gov::42929ea7-4389-4ffc-bd0b-f8133d7ef99f" providerId="AD" clId="Web-{7AE27769-3222-4B41-A32F-CAD5E81F2093}" dt="2021-04-15T23:57:27.028" v="6"/>
        <pc:sldMkLst>
          <pc:docMk/>
          <pc:sldMk cId="1895645297" sldId="353"/>
        </pc:sldMkLst>
      </pc:sldChg>
      <pc:sldChg chg="addCm">
        <pc:chgData name="Virginia Early" userId="S::vearly@cde.ca.gov::42929ea7-4389-4ffc-bd0b-f8133d7ef99f" providerId="AD" clId="Web-{7AE27769-3222-4B41-A32F-CAD5E81F2093}" dt="2021-04-15T23:56:27.838" v="4"/>
        <pc:sldMkLst>
          <pc:docMk/>
          <pc:sldMk cId="459681865" sldId="355"/>
        </pc:sldMkLst>
      </pc:sldChg>
    </pc:docChg>
  </pc:docChgLst>
  <pc:docChgLst>
    <pc:chgData name="Stephen Propheter" userId="S::spropheter@cde.ca.gov::11fb58e5-2f2b-4a13-b081-018d2675a5df" providerId="AD" clId="Web-{7D4DD406-09F5-4346-9C8C-C84C4B9F0B94}"/>
    <pc:docChg chg="modSld">
      <pc:chgData name="Stephen Propheter" userId="S::spropheter@cde.ca.gov::11fb58e5-2f2b-4a13-b081-018d2675a5df" providerId="AD" clId="Web-{7D4DD406-09F5-4346-9C8C-C84C4B9F0B94}" dt="2021-04-16T15:29:08.497" v="84"/>
      <pc:docMkLst>
        <pc:docMk/>
      </pc:docMkLst>
      <pc:sldChg chg="modNotes">
        <pc:chgData name="Stephen Propheter" userId="S::spropheter@cde.ca.gov::11fb58e5-2f2b-4a13-b081-018d2675a5df" providerId="AD" clId="Web-{7D4DD406-09F5-4346-9C8C-C84C4B9F0B94}" dt="2021-04-16T15:29:08.497" v="84"/>
        <pc:sldMkLst>
          <pc:docMk/>
          <pc:sldMk cId="343584717" sldId="351"/>
        </pc:sldMkLst>
      </pc:sldChg>
    </pc:docChg>
  </pc:docChgLst>
  <pc:docChgLst>
    <pc:chgData name="Megan Jones" userId="S::mjones@cde.ca.gov::26e0f73b-59b4-4af8-9487-a9450b83a7d9" providerId="AD" clId="Web-{EF49BE9F-00A6-B000-EEF6-9300A90A017E}"/>
    <pc:docChg chg="modSld">
      <pc:chgData name="Megan Jones" userId="S::mjones@cde.ca.gov::26e0f73b-59b4-4af8-9487-a9450b83a7d9" providerId="AD" clId="Web-{EF49BE9F-00A6-B000-EEF6-9300A90A017E}" dt="2021-04-14T23:24:16.722" v="373" actId="20577"/>
      <pc:docMkLst>
        <pc:docMk/>
      </pc:docMkLst>
      <pc:sldChg chg="addSp modSp">
        <pc:chgData name="Megan Jones" userId="S::mjones@cde.ca.gov::26e0f73b-59b4-4af8-9487-a9450b83a7d9" providerId="AD" clId="Web-{EF49BE9F-00A6-B000-EEF6-9300A90A017E}" dt="2021-04-14T23:24:16.722" v="373" actId="20577"/>
        <pc:sldMkLst>
          <pc:docMk/>
          <pc:sldMk cId="1216829723" sldId="345"/>
        </pc:sldMkLst>
        <pc:spChg chg="mod">
          <ac:chgData name="Megan Jones" userId="S::mjones@cde.ca.gov::26e0f73b-59b4-4af8-9487-a9450b83a7d9" providerId="AD" clId="Web-{EF49BE9F-00A6-B000-EEF6-9300A90A017E}" dt="2021-04-14T22:57:55.020" v="69" actId="20577"/>
          <ac:spMkLst>
            <pc:docMk/>
            <pc:sldMk cId="1216829723" sldId="345"/>
            <ac:spMk id="2" creationId="{6EAB90DD-9527-48AB-A7DE-FFA2602CE719}"/>
          </ac:spMkLst>
        </pc:spChg>
        <pc:spChg chg="add mod">
          <ac:chgData name="Megan Jones" userId="S::mjones@cde.ca.gov::26e0f73b-59b4-4af8-9487-a9450b83a7d9" providerId="AD" clId="Web-{EF49BE9F-00A6-B000-EEF6-9300A90A017E}" dt="2021-04-14T23:24:16.722" v="373" actId="20577"/>
          <ac:spMkLst>
            <pc:docMk/>
            <pc:sldMk cId="1216829723" sldId="345"/>
            <ac:spMk id="5" creationId="{82334FD4-C768-431C-9F18-7F1DA59C45C8}"/>
          </ac:spMkLst>
        </pc:spChg>
        <pc:graphicFrameChg chg="mod modGraphic">
          <ac:chgData name="Megan Jones" userId="S::mjones@cde.ca.gov::26e0f73b-59b4-4af8-9487-a9450b83a7d9" providerId="AD" clId="Web-{EF49BE9F-00A6-B000-EEF6-9300A90A017E}" dt="2021-04-14T23:23:23.547" v="364"/>
          <ac:graphicFrameMkLst>
            <pc:docMk/>
            <pc:sldMk cId="1216829723" sldId="345"/>
            <ac:graphicFrameMk id="6" creationId="{94F08A47-E74D-41DA-A03E-FA0604C85F9A}"/>
          </ac:graphicFrameMkLst>
        </pc:graphicFrameChg>
      </pc:sldChg>
      <pc:sldChg chg="modSp modNotes">
        <pc:chgData name="Megan Jones" userId="S::mjones@cde.ca.gov::26e0f73b-59b4-4af8-9487-a9450b83a7d9" providerId="AD" clId="Web-{EF49BE9F-00A6-B000-EEF6-9300A90A017E}" dt="2021-04-14T23:13:28.262" v="344"/>
        <pc:sldMkLst>
          <pc:docMk/>
          <pc:sldMk cId="3668837125" sldId="346"/>
        </pc:sldMkLst>
        <pc:spChg chg="mod">
          <ac:chgData name="Megan Jones" userId="S::mjones@cde.ca.gov::26e0f73b-59b4-4af8-9487-a9450b83a7d9" providerId="AD" clId="Web-{EF49BE9F-00A6-B000-EEF6-9300A90A017E}" dt="2021-04-14T22:53:42.490" v="66" actId="20577"/>
          <ac:spMkLst>
            <pc:docMk/>
            <pc:sldMk cId="3668837125" sldId="346"/>
            <ac:spMk id="2" creationId="{E8F079E9-8728-478F-8CA4-D35A2DAF3326}"/>
          </ac:spMkLst>
        </pc:spChg>
        <pc:graphicFrameChg chg="mod modGraphic">
          <ac:chgData name="Megan Jones" userId="S::mjones@cde.ca.gov::26e0f73b-59b4-4af8-9487-a9450b83a7d9" providerId="AD" clId="Web-{EF49BE9F-00A6-B000-EEF6-9300A90A017E}" dt="2021-04-14T23:07:11.990" v="278"/>
          <ac:graphicFrameMkLst>
            <pc:docMk/>
            <pc:sldMk cId="3668837125" sldId="346"/>
            <ac:graphicFrameMk id="6" creationId="{D13EE29D-3C77-4335-A509-9A88A345D951}"/>
          </ac:graphicFrameMkLst>
        </pc:graphicFrameChg>
      </pc:sldChg>
    </pc:docChg>
  </pc:docChgLst>
  <pc:docChgLst>
    <pc:chgData name="Megan Jones" userId="S::mjones@cde.ca.gov::26e0f73b-59b4-4af8-9487-a9450b83a7d9" providerId="AD" clId="Web-{9B88BE9F-E009-C000-1297-BC0655ED4257}"/>
    <pc:docChg chg="modSld">
      <pc:chgData name="Megan Jones" userId="S::mjones@cde.ca.gov::26e0f73b-59b4-4af8-9487-a9450b83a7d9" providerId="AD" clId="Web-{9B88BE9F-E009-C000-1297-BC0655ED4257}" dt="2021-04-15T16:40:26.311" v="0" actId="1076"/>
      <pc:docMkLst>
        <pc:docMk/>
      </pc:docMkLst>
      <pc:sldChg chg="modSp">
        <pc:chgData name="Megan Jones" userId="S::mjones@cde.ca.gov::26e0f73b-59b4-4af8-9487-a9450b83a7d9" providerId="AD" clId="Web-{9B88BE9F-E009-C000-1297-BC0655ED4257}" dt="2021-04-15T16:40:26.311" v="0" actId="1076"/>
        <pc:sldMkLst>
          <pc:docMk/>
          <pc:sldMk cId="1216829723" sldId="345"/>
        </pc:sldMkLst>
        <pc:spChg chg="mod">
          <ac:chgData name="Megan Jones" userId="S::mjones@cde.ca.gov::26e0f73b-59b4-4af8-9487-a9450b83a7d9" providerId="AD" clId="Web-{9B88BE9F-E009-C000-1297-BC0655ED4257}" dt="2021-04-15T16:40:26.311" v="0" actId="1076"/>
          <ac:spMkLst>
            <pc:docMk/>
            <pc:sldMk cId="1216829723" sldId="345"/>
            <ac:spMk id="5" creationId="{82334FD4-C768-431C-9F18-7F1DA59C45C8}"/>
          </ac:spMkLst>
        </pc:spChg>
      </pc:sldChg>
    </pc:docChg>
  </pc:docChgLst>
  <pc:docChgLst>
    <pc:chgData name="Barbara Lindsay" userId="S::blindsay@cde.ca.gov::f58b8608-a674-4040-9f2a-f7fe56db570d" providerId="AD" clId="Web-{5E5DF8AD-D48A-4321-87A3-09336F0737B5}"/>
    <pc:docChg chg="delSld modSld">
      <pc:chgData name="Barbara Lindsay" userId="S::blindsay@cde.ca.gov::f58b8608-a674-4040-9f2a-f7fe56db570d" providerId="AD" clId="Web-{5E5DF8AD-D48A-4321-87A3-09336F0737B5}" dt="2021-04-16T15:31:02.555" v="1"/>
      <pc:docMkLst>
        <pc:docMk/>
      </pc:docMkLst>
      <pc:sldChg chg="del mod modShow">
        <pc:chgData name="Barbara Lindsay" userId="S::blindsay@cde.ca.gov::f58b8608-a674-4040-9f2a-f7fe56db570d" providerId="AD" clId="Web-{5E5DF8AD-D48A-4321-87A3-09336F0737B5}" dt="2021-04-16T15:31:02.555" v="1"/>
        <pc:sldMkLst>
          <pc:docMk/>
          <pc:sldMk cId="3999195411" sldId="343"/>
        </pc:sldMkLst>
      </pc:sldChg>
    </pc:docChg>
  </pc:docChgLst>
  <pc:docChgLst>
    <pc:chgData name="Corey Khan" userId="S::ckhan@cde.ca.gov::e39be4f5-a065-4613-a021-f6aa9124d380" providerId="AD" clId="Web-{92CA4EF1-4E87-4EE3-AA70-2C81844A96D5}"/>
    <pc:docChg chg="addSld modSld">
      <pc:chgData name="Corey Khan" userId="S::ckhan@cde.ca.gov::e39be4f5-a065-4613-a021-f6aa9124d380" providerId="AD" clId="Web-{92CA4EF1-4E87-4EE3-AA70-2C81844A96D5}" dt="2021-04-13T19:41:06.811" v="5" actId="20577"/>
      <pc:docMkLst>
        <pc:docMk/>
      </pc:docMkLst>
      <pc:sldChg chg="modSp new">
        <pc:chgData name="Corey Khan" userId="S::ckhan@cde.ca.gov::e39be4f5-a065-4613-a021-f6aa9124d380" providerId="AD" clId="Web-{92CA4EF1-4E87-4EE3-AA70-2C81844A96D5}" dt="2021-04-13T19:41:06.811" v="5" actId="20577"/>
        <pc:sldMkLst>
          <pc:docMk/>
          <pc:sldMk cId="3999195411" sldId="343"/>
        </pc:sldMkLst>
        <pc:spChg chg="mod">
          <ac:chgData name="Corey Khan" userId="S::ckhan@cde.ca.gov::e39be4f5-a065-4613-a021-f6aa9124d380" providerId="AD" clId="Web-{92CA4EF1-4E87-4EE3-AA70-2C81844A96D5}" dt="2021-04-13T19:41:06.811" v="5" actId="20577"/>
          <ac:spMkLst>
            <pc:docMk/>
            <pc:sldMk cId="3999195411" sldId="343"/>
            <ac:spMk id="2" creationId="{A8C8710A-97FA-482E-B459-49F97C58D96E}"/>
          </ac:spMkLst>
        </pc:spChg>
        <pc:spChg chg="mod">
          <ac:chgData name="Corey Khan" userId="S::ckhan@cde.ca.gov::e39be4f5-a065-4613-a021-f6aa9124d380" providerId="AD" clId="Web-{92CA4EF1-4E87-4EE3-AA70-2C81844A96D5}" dt="2021-04-13T19:41:03.202" v="2" actId="20577"/>
          <ac:spMkLst>
            <pc:docMk/>
            <pc:sldMk cId="3999195411" sldId="343"/>
            <ac:spMk id="3" creationId="{0859FC98-42EE-471C-AC2B-17FAD7207692}"/>
          </ac:spMkLst>
        </pc:spChg>
      </pc:sldChg>
    </pc:docChg>
  </pc:docChgLst>
  <pc:docChgLst>
    <pc:chgData name="Alice Ludwig" userId="S::aludwig@cde.ca.gov::391cf0f5-cdb3-40e9-b09b-81d7bf06efe4" providerId="AD" clId="Web-{F1E25C7B-D09A-4EE9-B34F-5323270A10B3}"/>
    <pc:docChg chg="addSld delSld modSld">
      <pc:chgData name="Alice Ludwig" userId="S::aludwig@cde.ca.gov::391cf0f5-cdb3-40e9-b09b-81d7bf06efe4" providerId="AD" clId="Web-{F1E25C7B-D09A-4EE9-B34F-5323270A10B3}" dt="2021-04-14T22:35:12.284" v="375" actId="20577"/>
      <pc:docMkLst>
        <pc:docMk/>
      </pc:docMkLst>
      <pc:sldChg chg="add del">
        <pc:chgData name="Alice Ludwig" userId="S::aludwig@cde.ca.gov::391cf0f5-cdb3-40e9-b09b-81d7bf06efe4" providerId="AD" clId="Web-{F1E25C7B-D09A-4EE9-B34F-5323270A10B3}" dt="2021-04-14T22:14:57.610" v="1"/>
        <pc:sldMkLst>
          <pc:docMk/>
          <pc:sldMk cId="3999195411" sldId="343"/>
        </pc:sldMkLst>
      </pc:sldChg>
      <pc:sldChg chg="addSp delSp modSp new">
        <pc:chgData name="Alice Ludwig" userId="S::aludwig@cde.ca.gov::391cf0f5-cdb3-40e9-b09b-81d7bf06efe4" providerId="AD" clId="Web-{F1E25C7B-D09A-4EE9-B34F-5323270A10B3}" dt="2021-04-14T22:32:43.808" v="343" actId="20577"/>
        <pc:sldMkLst>
          <pc:docMk/>
          <pc:sldMk cId="1216829723" sldId="345"/>
        </pc:sldMkLst>
        <pc:spChg chg="mod">
          <ac:chgData name="Alice Ludwig" userId="S::aludwig@cde.ca.gov::391cf0f5-cdb3-40e9-b09b-81d7bf06efe4" providerId="AD" clId="Web-{F1E25C7B-D09A-4EE9-B34F-5323270A10B3}" dt="2021-04-14T22:32:43.808" v="343" actId="20577"/>
          <ac:spMkLst>
            <pc:docMk/>
            <pc:sldMk cId="1216829723" sldId="345"/>
            <ac:spMk id="2" creationId="{6EAB90DD-9527-48AB-A7DE-FFA2602CE719}"/>
          </ac:spMkLst>
        </pc:spChg>
        <pc:spChg chg="del">
          <ac:chgData name="Alice Ludwig" userId="S::aludwig@cde.ca.gov::391cf0f5-cdb3-40e9-b09b-81d7bf06efe4" providerId="AD" clId="Web-{F1E25C7B-D09A-4EE9-B34F-5323270A10B3}" dt="2021-04-14T22:16:14.895" v="3"/>
          <ac:spMkLst>
            <pc:docMk/>
            <pc:sldMk cId="1216829723" sldId="345"/>
            <ac:spMk id="3" creationId="{3A2F9BFB-2850-45CA-A537-8D6AC6E580E8}"/>
          </ac:spMkLst>
        </pc:spChg>
        <pc:spChg chg="add mod">
          <ac:chgData name="Alice Ludwig" userId="S::aludwig@cde.ca.gov::391cf0f5-cdb3-40e9-b09b-81d7bf06efe4" providerId="AD" clId="Web-{F1E25C7B-D09A-4EE9-B34F-5323270A10B3}" dt="2021-04-14T22:16:14.911" v="5"/>
          <ac:spMkLst>
            <pc:docMk/>
            <pc:sldMk cId="1216829723" sldId="345"/>
            <ac:spMk id="7" creationId="{3B297195-3D16-430A-A176-8C7A7F063B45}"/>
          </ac:spMkLst>
        </pc:spChg>
        <pc:graphicFrameChg chg="add mod ord modGraphic">
          <ac:chgData name="Alice Ludwig" userId="S::aludwig@cde.ca.gov::391cf0f5-cdb3-40e9-b09b-81d7bf06efe4" providerId="AD" clId="Web-{F1E25C7B-D09A-4EE9-B34F-5323270A10B3}" dt="2021-04-14T22:32:26.635" v="336" actId="1076"/>
          <ac:graphicFrameMkLst>
            <pc:docMk/>
            <pc:sldMk cId="1216829723" sldId="345"/>
            <ac:graphicFrameMk id="6" creationId="{94F08A47-E74D-41DA-A03E-FA0604C85F9A}"/>
          </ac:graphicFrameMkLst>
        </pc:graphicFrameChg>
      </pc:sldChg>
      <pc:sldChg chg="addSp delSp modSp new">
        <pc:chgData name="Alice Ludwig" userId="S::aludwig@cde.ca.gov::391cf0f5-cdb3-40e9-b09b-81d7bf06efe4" providerId="AD" clId="Web-{F1E25C7B-D09A-4EE9-B34F-5323270A10B3}" dt="2021-04-14T22:35:12.284" v="375" actId="20577"/>
        <pc:sldMkLst>
          <pc:docMk/>
          <pc:sldMk cId="3668837125" sldId="346"/>
        </pc:sldMkLst>
        <pc:spChg chg="mod">
          <ac:chgData name="Alice Ludwig" userId="S::aludwig@cde.ca.gov::391cf0f5-cdb3-40e9-b09b-81d7bf06efe4" providerId="AD" clId="Web-{F1E25C7B-D09A-4EE9-B34F-5323270A10B3}" dt="2021-04-14T22:35:12.284" v="375" actId="20577"/>
          <ac:spMkLst>
            <pc:docMk/>
            <pc:sldMk cId="3668837125" sldId="346"/>
            <ac:spMk id="2" creationId="{E8F079E9-8728-478F-8CA4-D35A2DAF3326}"/>
          </ac:spMkLst>
        </pc:spChg>
        <pc:spChg chg="del">
          <ac:chgData name="Alice Ludwig" userId="S::aludwig@cde.ca.gov::391cf0f5-cdb3-40e9-b09b-81d7bf06efe4" providerId="AD" clId="Web-{F1E25C7B-D09A-4EE9-B34F-5323270A10B3}" dt="2021-04-14T22:20:39.800" v="57"/>
          <ac:spMkLst>
            <pc:docMk/>
            <pc:sldMk cId="3668837125" sldId="346"/>
            <ac:spMk id="3" creationId="{784E6D10-9FC4-41E3-BC45-28C8999B58E3}"/>
          </ac:spMkLst>
        </pc:spChg>
        <pc:spChg chg="add del mod">
          <ac:chgData name="Alice Ludwig" userId="S::aludwig@cde.ca.gov::391cf0f5-cdb3-40e9-b09b-81d7bf06efe4" providerId="AD" clId="Web-{F1E25C7B-D09A-4EE9-B34F-5323270A10B3}" dt="2021-04-14T22:22:49.323" v="92"/>
          <ac:spMkLst>
            <pc:docMk/>
            <pc:sldMk cId="3668837125" sldId="346"/>
            <ac:spMk id="7" creationId="{1C3AF2C8-C810-4BE5-AEE1-ECE852FE3430}"/>
          </ac:spMkLst>
        </pc:spChg>
        <pc:graphicFrameChg chg="add mod ord modGraphic">
          <ac:chgData name="Alice Ludwig" userId="S::aludwig@cde.ca.gov::391cf0f5-cdb3-40e9-b09b-81d7bf06efe4" providerId="AD" clId="Web-{F1E25C7B-D09A-4EE9-B34F-5323270A10B3}" dt="2021-04-14T22:28:14.793" v="278" actId="1076"/>
          <ac:graphicFrameMkLst>
            <pc:docMk/>
            <pc:sldMk cId="3668837125" sldId="346"/>
            <ac:graphicFrameMk id="6" creationId="{D13EE29D-3C77-4335-A509-9A88A345D951}"/>
          </ac:graphicFrameMkLst>
        </pc:graphicFrameChg>
      </pc:sldChg>
    </pc:docChg>
  </pc:docChgLst>
  <pc:docChgLst>
    <pc:chgData name="Crystal Devlin" userId="S::cdevlin@cde.ca.gov::45766686-1411-4f66-8b4e-ae85f8cf4551" providerId="AD" clId="Web-{6C0C60A9-EF19-4945-B91C-74530EE4CA2D}"/>
    <pc:docChg chg="modSld">
      <pc:chgData name="Crystal Devlin" userId="S::cdevlin@cde.ca.gov::45766686-1411-4f66-8b4e-ae85f8cf4551" providerId="AD" clId="Web-{6C0C60A9-EF19-4945-B91C-74530EE4CA2D}" dt="2021-04-16T15:22:03.238" v="144"/>
      <pc:docMkLst>
        <pc:docMk/>
      </pc:docMkLst>
      <pc:sldChg chg="delCm modNotes">
        <pc:chgData name="Crystal Devlin" userId="S::cdevlin@cde.ca.gov::45766686-1411-4f66-8b4e-ae85f8cf4551" providerId="AD" clId="Web-{6C0C60A9-EF19-4945-B91C-74530EE4CA2D}" dt="2021-04-16T15:22:03.238" v="144"/>
        <pc:sldMkLst>
          <pc:docMk/>
          <pc:sldMk cId="3108204250" sldId="352"/>
        </pc:sldMkLst>
      </pc:sldChg>
      <pc:sldChg chg="modSp delCm modNotes">
        <pc:chgData name="Crystal Devlin" userId="S::cdevlin@cde.ca.gov::45766686-1411-4f66-8b4e-ae85f8cf4551" providerId="AD" clId="Web-{6C0C60A9-EF19-4945-B91C-74530EE4CA2D}" dt="2021-04-16T15:21:38.691" v="143"/>
        <pc:sldMkLst>
          <pc:docMk/>
          <pc:sldMk cId="459681865" sldId="355"/>
        </pc:sldMkLst>
        <pc:spChg chg="mod">
          <ac:chgData name="Crystal Devlin" userId="S::cdevlin@cde.ca.gov::45766686-1411-4f66-8b4e-ae85f8cf4551" providerId="AD" clId="Web-{6C0C60A9-EF19-4945-B91C-74530EE4CA2D}" dt="2021-04-16T15:16:38.531" v="18" actId="20577"/>
          <ac:spMkLst>
            <pc:docMk/>
            <pc:sldMk cId="459681865" sldId="355"/>
            <ac:spMk id="3" creationId="{6F2E3BB0-90E3-4A1E-BD48-FD28D156DD6E}"/>
          </ac:spMkLst>
        </pc:spChg>
      </pc:sldChg>
    </pc:docChg>
  </pc:docChgLst>
  <pc:docChgLst>
    <pc:chgData name="Barbara Lindsay" userId="S::blindsay@cde.ca.gov::f58b8608-a674-4040-9f2a-f7fe56db570d" providerId="AD" clId="Web-{D40C5598-2FBA-4CD7-9A0D-F7E9F2DCDD1F}"/>
    <pc:docChg chg="modSld">
      <pc:chgData name="Barbara Lindsay" userId="S::blindsay@cde.ca.gov::f58b8608-a674-4040-9f2a-f7fe56db570d" providerId="AD" clId="Web-{D40C5598-2FBA-4CD7-9A0D-F7E9F2DCDD1F}" dt="2021-04-15T23:58:46.945" v="0"/>
      <pc:docMkLst>
        <pc:docMk/>
      </pc:docMkLst>
      <pc:sldChg chg="modNotes">
        <pc:chgData name="Barbara Lindsay" userId="S::blindsay@cde.ca.gov::f58b8608-a674-4040-9f2a-f7fe56db570d" providerId="AD" clId="Web-{D40C5598-2FBA-4CD7-9A0D-F7E9F2DCDD1F}" dt="2021-04-15T23:58:46.945" v="0"/>
        <pc:sldMkLst>
          <pc:docMk/>
          <pc:sldMk cId="3465662035" sldId="257"/>
        </pc:sldMkLst>
      </pc:sldChg>
    </pc:docChg>
  </pc:docChgLst>
  <pc:docChgLst>
    <pc:chgData name="Corey Khan" userId="S::ckhan@cde.ca.gov::e39be4f5-a065-4613-a021-f6aa9124d380" providerId="AD" clId="Web-{6BC85BF7-3511-4F93-A32E-083F015A22B3}"/>
    <pc:docChg chg="addSld modSld">
      <pc:chgData name="Corey Khan" userId="S::ckhan@cde.ca.gov::e39be4f5-a065-4613-a021-f6aa9124d380" providerId="AD" clId="Web-{6BC85BF7-3511-4F93-A32E-083F015A22B3}" dt="2021-04-15T22:19:24.478" v="1822"/>
      <pc:docMkLst>
        <pc:docMk/>
      </pc:docMkLst>
      <pc:sldChg chg="modSp modNotes">
        <pc:chgData name="Corey Khan" userId="S::ckhan@cde.ca.gov::e39be4f5-a065-4613-a021-f6aa9124d380" providerId="AD" clId="Web-{6BC85BF7-3511-4F93-A32E-083F015A22B3}" dt="2021-04-15T22:10:23.289" v="1192" actId="20577"/>
        <pc:sldMkLst>
          <pc:docMk/>
          <pc:sldMk cId="1895645297" sldId="353"/>
        </pc:sldMkLst>
        <pc:spChg chg="mod">
          <ac:chgData name="Corey Khan" userId="S::ckhan@cde.ca.gov::e39be4f5-a065-4613-a021-f6aa9124d380" providerId="AD" clId="Web-{6BC85BF7-3511-4F93-A32E-083F015A22B3}" dt="2021-04-15T22:10:23.289" v="1192" actId="20577"/>
          <ac:spMkLst>
            <pc:docMk/>
            <pc:sldMk cId="1895645297" sldId="353"/>
            <ac:spMk id="3" creationId="{5DCC954C-8E7D-45AD-AC4E-9D1F4650C817}"/>
          </ac:spMkLst>
        </pc:spChg>
      </pc:sldChg>
      <pc:sldChg chg="modSp new modNotes">
        <pc:chgData name="Corey Khan" userId="S::ckhan@cde.ca.gov::e39be4f5-a065-4613-a021-f6aa9124d380" providerId="AD" clId="Web-{6BC85BF7-3511-4F93-A32E-083F015A22B3}" dt="2021-04-15T22:19:24.478" v="1822"/>
        <pc:sldMkLst>
          <pc:docMk/>
          <pc:sldMk cId="951971648" sldId="354"/>
        </pc:sldMkLst>
        <pc:spChg chg="mod">
          <ac:chgData name="Corey Khan" userId="S::ckhan@cde.ca.gov::e39be4f5-a065-4613-a021-f6aa9124d380" providerId="AD" clId="Web-{6BC85BF7-3511-4F93-A32E-083F015A22B3}" dt="2021-04-15T21:56:28.824" v="319" actId="20577"/>
          <ac:spMkLst>
            <pc:docMk/>
            <pc:sldMk cId="951971648" sldId="354"/>
            <ac:spMk id="2" creationId="{826FF29B-61E6-4C36-A6F1-73668850E746}"/>
          </ac:spMkLst>
        </pc:spChg>
        <pc:spChg chg="mod">
          <ac:chgData name="Corey Khan" userId="S::ckhan@cde.ca.gov::e39be4f5-a065-4613-a021-f6aa9124d380" providerId="AD" clId="Web-{6BC85BF7-3511-4F93-A32E-083F015A22B3}" dt="2021-04-15T22:15:02.188" v="1399" actId="20577"/>
          <ac:spMkLst>
            <pc:docMk/>
            <pc:sldMk cId="951971648" sldId="354"/>
            <ac:spMk id="3" creationId="{F5E52F18-EF64-4AE9-B48E-201A236E9594}"/>
          </ac:spMkLst>
        </pc:spChg>
      </pc:sldChg>
    </pc:docChg>
  </pc:docChgLst>
  <pc:docChgLst>
    <pc:chgData name="Serene Yee" userId="S::syee@cde.ca.gov::7a04afca-1e5d-4920-b184-7d3327a32982" providerId="AD" clId="Web-{7D88ECAD-89F6-404B-97CD-D364D9D7373F}"/>
    <pc:docChg chg="modSld">
      <pc:chgData name="Serene Yee" userId="S::syee@cde.ca.gov::7a04afca-1e5d-4920-b184-7d3327a32982" providerId="AD" clId="Web-{7D88ECAD-89F6-404B-97CD-D364D9D7373F}" dt="2021-04-16T05:33:07.900" v="9"/>
      <pc:docMkLst>
        <pc:docMk/>
      </pc:docMkLst>
      <pc:sldChg chg="addSp delSp modSp modNotes">
        <pc:chgData name="Serene Yee" userId="S::syee@cde.ca.gov::7a04afca-1e5d-4920-b184-7d3327a32982" providerId="AD" clId="Web-{7D88ECAD-89F6-404B-97CD-D364D9D7373F}" dt="2021-04-16T05:33:07.900" v="9"/>
        <pc:sldMkLst>
          <pc:docMk/>
          <pc:sldMk cId="343584717" sldId="351"/>
        </pc:sldMkLst>
        <pc:spChg chg="add del mod">
          <ac:chgData name="Serene Yee" userId="S::syee@cde.ca.gov::7a04afca-1e5d-4920-b184-7d3327a32982" providerId="AD" clId="Web-{7D88ECAD-89F6-404B-97CD-D364D9D7373F}" dt="2021-04-16T05:30:57.127" v="4"/>
          <ac:spMkLst>
            <pc:docMk/>
            <pc:sldMk cId="343584717" sldId="351"/>
            <ac:spMk id="5" creationId="{9082FAF7-2831-45A8-88FB-CEF7DD0D84F6}"/>
          </ac:spMkLst>
        </pc:spChg>
      </pc:sldChg>
    </pc:docChg>
  </pc:docChgLst>
  <pc:docChgLst>
    <pc:chgData name="Barbara Lindsay" userId="S::blindsay@cde.ca.gov::f58b8608-a674-4040-9f2a-f7fe56db570d" providerId="AD" clId="Web-{066E090B-05A0-4266-8A1A-3FBFBFAF7FF7}"/>
    <pc:docChg chg="modSld">
      <pc:chgData name="Barbara Lindsay" userId="S::blindsay@cde.ca.gov::f58b8608-a674-4040-9f2a-f7fe56db570d" providerId="AD" clId="Web-{066E090B-05A0-4266-8A1A-3FBFBFAF7FF7}" dt="2021-04-16T00:10:47.529" v="156" actId="14100"/>
      <pc:docMkLst>
        <pc:docMk/>
      </pc:docMkLst>
      <pc:sldChg chg="modNotes">
        <pc:chgData name="Barbara Lindsay" userId="S::blindsay@cde.ca.gov::f58b8608-a674-4040-9f2a-f7fe56db570d" providerId="AD" clId="Web-{066E090B-05A0-4266-8A1A-3FBFBFAF7FF7}" dt="2021-04-16T00:03:43.675" v="14"/>
        <pc:sldMkLst>
          <pc:docMk/>
          <pc:sldMk cId="3465662035" sldId="257"/>
        </pc:sldMkLst>
      </pc:sldChg>
      <pc:sldChg chg="modNotes">
        <pc:chgData name="Barbara Lindsay" userId="S::blindsay@cde.ca.gov::f58b8608-a674-4040-9f2a-f7fe56db570d" providerId="AD" clId="Web-{066E090B-05A0-4266-8A1A-3FBFBFAF7FF7}" dt="2021-04-16T00:04:52.024" v="16"/>
        <pc:sldMkLst>
          <pc:docMk/>
          <pc:sldMk cId="3108204250" sldId="352"/>
        </pc:sldMkLst>
      </pc:sldChg>
      <pc:sldChg chg="modSp">
        <pc:chgData name="Barbara Lindsay" userId="S::blindsay@cde.ca.gov::f58b8608-a674-4040-9f2a-f7fe56db570d" providerId="AD" clId="Web-{066E090B-05A0-4266-8A1A-3FBFBFAF7FF7}" dt="2021-04-16T00:07:50.253" v="21" actId="20577"/>
        <pc:sldMkLst>
          <pc:docMk/>
          <pc:sldMk cId="1895645297" sldId="353"/>
        </pc:sldMkLst>
        <pc:spChg chg="mod">
          <ac:chgData name="Barbara Lindsay" userId="S::blindsay@cde.ca.gov::f58b8608-a674-4040-9f2a-f7fe56db570d" providerId="AD" clId="Web-{066E090B-05A0-4266-8A1A-3FBFBFAF7FF7}" dt="2021-04-16T00:07:50.253" v="21" actId="20577"/>
          <ac:spMkLst>
            <pc:docMk/>
            <pc:sldMk cId="1895645297" sldId="353"/>
            <ac:spMk id="3" creationId="{5DCC954C-8E7D-45AD-AC4E-9D1F4650C817}"/>
          </ac:spMkLst>
        </pc:spChg>
      </pc:sldChg>
      <pc:sldChg chg="modSp">
        <pc:chgData name="Barbara Lindsay" userId="S::blindsay@cde.ca.gov::f58b8608-a674-4040-9f2a-f7fe56db570d" providerId="AD" clId="Web-{066E090B-05A0-4266-8A1A-3FBFBFAF7FF7}" dt="2021-04-16T00:10:47.529" v="156" actId="14100"/>
        <pc:sldMkLst>
          <pc:docMk/>
          <pc:sldMk cId="951971648" sldId="354"/>
        </pc:sldMkLst>
        <pc:spChg chg="mod">
          <ac:chgData name="Barbara Lindsay" userId="S::blindsay@cde.ca.gov::f58b8608-a674-4040-9f2a-f7fe56db570d" providerId="AD" clId="Web-{066E090B-05A0-4266-8A1A-3FBFBFAF7FF7}" dt="2021-04-16T00:10:43.154" v="155" actId="14100"/>
          <ac:spMkLst>
            <pc:docMk/>
            <pc:sldMk cId="951971648" sldId="354"/>
            <ac:spMk id="2" creationId="{826FF29B-61E6-4C36-A6F1-73668850E746}"/>
          </ac:spMkLst>
        </pc:spChg>
        <pc:spChg chg="mod">
          <ac:chgData name="Barbara Lindsay" userId="S::blindsay@cde.ca.gov::f58b8608-a674-4040-9f2a-f7fe56db570d" providerId="AD" clId="Web-{066E090B-05A0-4266-8A1A-3FBFBFAF7FF7}" dt="2021-04-16T00:10:47.529" v="156" actId="14100"/>
          <ac:spMkLst>
            <pc:docMk/>
            <pc:sldMk cId="951971648" sldId="354"/>
            <ac:spMk id="3" creationId="{F5E52F18-EF64-4AE9-B48E-201A236E9594}"/>
          </ac:spMkLst>
        </pc:spChg>
      </pc:sldChg>
    </pc:docChg>
  </pc:docChgLst>
  <pc:docChgLst>
    <pc:chgData name="Barbara Lindsay" userId="S::blindsay@cde.ca.gov::f58b8608-a674-4040-9f2a-f7fe56db570d" providerId="AD" clId="Web-{CF10FE9B-A96E-4A9F-B801-7B4404CA0668}"/>
    <pc:docChg chg="modSld">
      <pc:chgData name="Barbara Lindsay" userId="S::blindsay@cde.ca.gov::f58b8608-a674-4040-9f2a-f7fe56db570d" providerId="AD" clId="Web-{CF10FE9B-A96E-4A9F-B801-7B4404CA0668}" dt="2021-04-16T14:39:20.540" v="53" actId="20577"/>
      <pc:docMkLst>
        <pc:docMk/>
      </pc:docMkLst>
      <pc:sldChg chg="modSp modNotes">
        <pc:chgData name="Barbara Lindsay" userId="S::blindsay@cde.ca.gov::f58b8608-a674-4040-9f2a-f7fe56db570d" providerId="AD" clId="Web-{CF10FE9B-A96E-4A9F-B801-7B4404CA0668}" dt="2021-04-16T14:39:20.540" v="53" actId="20577"/>
        <pc:sldMkLst>
          <pc:docMk/>
          <pc:sldMk cId="343584717" sldId="351"/>
        </pc:sldMkLst>
        <pc:spChg chg="mod">
          <ac:chgData name="Barbara Lindsay" userId="S::blindsay@cde.ca.gov::f58b8608-a674-4040-9f2a-f7fe56db570d" providerId="AD" clId="Web-{CF10FE9B-A96E-4A9F-B801-7B4404CA0668}" dt="2021-04-16T14:39:20.540" v="53" actId="20577"/>
          <ac:spMkLst>
            <pc:docMk/>
            <pc:sldMk cId="343584717" sldId="351"/>
            <ac:spMk id="3" creationId="{D487A3FD-3FBA-4219-B1BE-CFAA78BABAD0}"/>
          </ac:spMkLst>
        </pc:spChg>
      </pc:sldChg>
    </pc:docChg>
  </pc:docChgLst>
  <pc:docChgLst>
    <pc:chgData name="Virginia Early" userId="S::vearly@cde.ca.gov::42929ea7-4389-4ffc-bd0b-f8133d7ef99f" providerId="AD" clId="Web-{35E13453-B0C9-478F-B2AD-63F7C448BEC8}"/>
    <pc:docChg chg="modSld">
      <pc:chgData name="Virginia Early" userId="S::vearly@cde.ca.gov::42929ea7-4389-4ffc-bd0b-f8133d7ef99f" providerId="AD" clId="Web-{35E13453-B0C9-478F-B2AD-63F7C448BEC8}" dt="2021-04-16T15:10:11.320" v="183"/>
      <pc:docMkLst>
        <pc:docMk/>
      </pc:docMkLst>
      <pc:sldChg chg="modSp modNotes">
        <pc:chgData name="Virginia Early" userId="S::vearly@cde.ca.gov::42929ea7-4389-4ffc-bd0b-f8133d7ef99f" providerId="AD" clId="Web-{35E13453-B0C9-478F-B2AD-63F7C448BEC8}" dt="2021-04-16T15:07:48.810" v="97"/>
        <pc:sldMkLst>
          <pc:docMk/>
          <pc:sldMk cId="170769648" sldId="264"/>
        </pc:sldMkLst>
        <pc:spChg chg="mod">
          <ac:chgData name="Virginia Early" userId="S::vearly@cde.ca.gov::42929ea7-4389-4ffc-bd0b-f8133d7ef99f" providerId="AD" clId="Web-{35E13453-B0C9-478F-B2AD-63F7C448BEC8}" dt="2021-04-16T15:07:02.853" v="23" actId="20577"/>
          <ac:spMkLst>
            <pc:docMk/>
            <pc:sldMk cId="170769648" sldId="264"/>
            <ac:spMk id="3" creationId="{0CE9FDF7-D849-46D6-A060-473F9A2E249D}"/>
          </ac:spMkLst>
        </pc:spChg>
      </pc:sldChg>
      <pc:sldChg chg="modNotes">
        <pc:chgData name="Virginia Early" userId="S::vearly@cde.ca.gov::42929ea7-4389-4ffc-bd0b-f8133d7ef99f" providerId="AD" clId="Web-{35E13453-B0C9-478F-B2AD-63F7C448BEC8}" dt="2021-04-16T15:10:11.320" v="183"/>
        <pc:sldMkLst>
          <pc:docMk/>
          <pc:sldMk cId="459681865" sldId="355"/>
        </pc:sldMkLst>
      </pc:sldChg>
    </pc:docChg>
  </pc:docChgLst>
  <pc:docChgLst>
    <pc:chgData name="Barbara Lindsay" userId="S::blindsay@cde.ca.gov::f58b8608-a674-4040-9f2a-f7fe56db570d" providerId="AD" clId="Web-{94AD9800-C2E6-4F64-985B-826DD7A4C73A}"/>
    <pc:docChg chg="modSld">
      <pc:chgData name="Barbara Lindsay" userId="S::blindsay@cde.ca.gov::f58b8608-a674-4040-9f2a-f7fe56db570d" providerId="AD" clId="Web-{94AD9800-C2E6-4F64-985B-826DD7A4C73A}" dt="2021-04-15T16:08:02.553" v="70"/>
      <pc:docMkLst>
        <pc:docMk/>
      </pc:docMkLst>
      <pc:sldChg chg="modNotes">
        <pc:chgData name="Barbara Lindsay" userId="S::blindsay@cde.ca.gov::f58b8608-a674-4040-9f2a-f7fe56db570d" providerId="AD" clId="Web-{94AD9800-C2E6-4F64-985B-826DD7A4C73A}" dt="2021-04-15T16:08:02.553" v="70"/>
        <pc:sldMkLst>
          <pc:docMk/>
          <pc:sldMk cId="3465662035" sldId="257"/>
        </pc:sldMkLst>
      </pc:sldChg>
      <pc:sldChg chg="modSp">
        <pc:chgData name="Barbara Lindsay" userId="S::blindsay@cde.ca.gov::f58b8608-a674-4040-9f2a-f7fe56db570d" providerId="AD" clId="Web-{94AD9800-C2E6-4F64-985B-826DD7A4C73A}" dt="2021-04-15T16:02:45.662" v="2" actId="20577"/>
        <pc:sldMkLst>
          <pc:docMk/>
          <pc:sldMk cId="170769648" sldId="264"/>
        </pc:sldMkLst>
        <pc:spChg chg="mod">
          <ac:chgData name="Barbara Lindsay" userId="S::blindsay@cde.ca.gov::f58b8608-a674-4040-9f2a-f7fe56db570d" providerId="AD" clId="Web-{94AD9800-C2E6-4F64-985B-826DD7A4C73A}" dt="2021-04-15T16:02:45.662" v="2" actId="20577"/>
          <ac:spMkLst>
            <pc:docMk/>
            <pc:sldMk cId="170769648" sldId="264"/>
            <ac:spMk id="3" creationId="{0CE9FDF7-D849-46D6-A060-473F9A2E249D}"/>
          </ac:spMkLst>
        </pc:spChg>
      </pc:sldChg>
      <pc:sldChg chg="modSp">
        <pc:chgData name="Barbara Lindsay" userId="S::blindsay@cde.ca.gov::f58b8608-a674-4040-9f2a-f7fe56db570d" providerId="AD" clId="Web-{94AD9800-C2E6-4F64-985B-826DD7A4C73A}" dt="2021-04-15T16:05:14.569" v="18" actId="14100"/>
        <pc:sldMkLst>
          <pc:docMk/>
          <pc:sldMk cId="3999195411" sldId="343"/>
        </pc:sldMkLst>
        <pc:spChg chg="mod">
          <ac:chgData name="Barbara Lindsay" userId="S::blindsay@cde.ca.gov::f58b8608-a674-4040-9f2a-f7fe56db570d" providerId="AD" clId="Web-{94AD9800-C2E6-4F64-985B-826DD7A4C73A}" dt="2021-04-15T16:05:11.490" v="17" actId="14100"/>
          <ac:spMkLst>
            <pc:docMk/>
            <pc:sldMk cId="3999195411" sldId="343"/>
            <ac:spMk id="2" creationId="{A8C8710A-97FA-482E-B459-49F97C58D96E}"/>
          </ac:spMkLst>
        </pc:spChg>
        <pc:spChg chg="mod">
          <ac:chgData name="Barbara Lindsay" userId="S::blindsay@cde.ca.gov::f58b8608-a674-4040-9f2a-f7fe56db570d" providerId="AD" clId="Web-{94AD9800-C2E6-4F64-985B-826DD7A4C73A}" dt="2021-04-15T16:05:14.569" v="18" actId="14100"/>
          <ac:spMkLst>
            <pc:docMk/>
            <pc:sldMk cId="3999195411" sldId="343"/>
            <ac:spMk id="3" creationId="{0859FC98-42EE-471C-AC2B-17FAD7207692}"/>
          </ac:spMkLst>
        </pc:spChg>
      </pc:sldChg>
      <pc:sldChg chg="modSp">
        <pc:chgData name="Barbara Lindsay" userId="S::blindsay@cde.ca.gov::f58b8608-a674-4040-9f2a-f7fe56db570d" providerId="AD" clId="Web-{94AD9800-C2E6-4F64-985B-826DD7A4C73A}" dt="2021-04-15T16:04:11.693" v="12" actId="20577"/>
        <pc:sldMkLst>
          <pc:docMk/>
          <pc:sldMk cId="2398198327" sldId="344"/>
        </pc:sldMkLst>
        <pc:spChg chg="mod">
          <ac:chgData name="Barbara Lindsay" userId="S::blindsay@cde.ca.gov::f58b8608-a674-4040-9f2a-f7fe56db570d" providerId="AD" clId="Web-{94AD9800-C2E6-4F64-985B-826DD7A4C73A}" dt="2021-04-15T16:04:11.693" v="12" actId="20577"/>
          <ac:spMkLst>
            <pc:docMk/>
            <pc:sldMk cId="2398198327" sldId="344"/>
            <ac:spMk id="2" creationId="{B8D500F7-4AF7-467F-8B4F-9EDF01CD85BB}"/>
          </ac:spMkLst>
        </pc:spChg>
        <pc:spChg chg="mod">
          <ac:chgData name="Barbara Lindsay" userId="S::blindsay@cde.ca.gov::f58b8608-a674-4040-9f2a-f7fe56db570d" providerId="AD" clId="Web-{94AD9800-C2E6-4F64-985B-826DD7A4C73A}" dt="2021-04-15T16:03:37.225" v="8" actId="1076"/>
          <ac:spMkLst>
            <pc:docMk/>
            <pc:sldMk cId="2398198327" sldId="344"/>
            <ac:spMk id="3" creationId="{582286BB-F46A-4487-AE65-B7C404BA6A7B}"/>
          </ac:spMkLst>
        </pc:spChg>
      </pc:sldChg>
      <pc:sldChg chg="modSp">
        <pc:chgData name="Barbara Lindsay" userId="S::blindsay@cde.ca.gov::f58b8608-a674-4040-9f2a-f7fe56db570d" providerId="AD" clId="Web-{94AD9800-C2E6-4F64-985B-826DD7A4C73A}" dt="2021-04-15T16:06:11.522" v="25" actId="1076"/>
        <pc:sldMkLst>
          <pc:docMk/>
          <pc:sldMk cId="1216829723" sldId="345"/>
        </pc:sldMkLst>
        <pc:spChg chg="mod">
          <ac:chgData name="Barbara Lindsay" userId="S::blindsay@cde.ca.gov::f58b8608-a674-4040-9f2a-f7fe56db570d" providerId="AD" clId="Web-{94AD9800-C2E6-4F64-985B-826DD7A4C73A}" dt="2021-04-15T16:05:22.365" v="19" actId="14100"/>
          <ac:spMkLst>
            <pc:docMk/>
            <pc:sldMk cId="1216829723" sldId="345"/>
            <ac:spMk id="2" creationId="{6EAB90DD-9527-48AB-A7DE-FFA2602CE719}"/>
          </ac:spMkLst>
        </pc:spChg>
        <pc:spChg chg="mod">
          <ac:chgData name="Barbara Lindsay" userId="S::blindsay@cde.ca.gov::f58b8608-a674-4040-9f2a-f7fe56db570d" providerId="AD" clId="Web-{94AD9800-C2E6-4F64-985B-826DD7A4C73A}" dt="2021-04-15T16:05:56.819" v="24" actId="1076"/>
          <ac:spMkLst>
            <pc:docMk/>
            <pc:sldMk cId="1216829723" sldId="345"/>
            <ac:spMk id="5" creationId="{82334FD4-C768-431C-9F18-7F1DA59C45C8}"/>
          </ac:spMkLst>
        </pc:spChg>
        <pc:graphicFrameChg chg="mod">
          <ac:chgData name="Barbara Lindsay" userId="S::blindsay@cde.ca.gov::f58b8608-a674-4040-9f2a-f7fe56db570d" providerId="AD" clId="Web-{94AD9800-C2E6-4F64-985B-826DD7A4C73A}" dt="2021-04-15T16:06:11.522" v="25" actId="1076"/>
          <ac:graphicFrameMkLst>
            <pc:docMk/>
            <pc:sldMk cId="1216829723" sldId="345"/>
            <ac:graphicFrameMk id="6" creationId="{94F08A47-E74D-41DA-A03E-FA0604C85F9A}"/>
          </ac:graphicFrameMkLst>
        </pc:graphicFrameChg>
      </pc:sldChg>
    </pc:docChg>
  </pc:docChgLst>
  <pc:docChgLst>
    <pc:chgData name="Corey Khan" userId="S::ckhan@cde.ca.gov::e39be4f5-a065-4613-a021-f6aa9124d380" providerId="AD" clId="Web-{0BBD25C5-F744-4022-9779-88D12D386735}"/>
    <pc:docChg chg="">
      <pc:chgData name="Corey Khan" userId="S::ckhan@cde.ca.gov::e39be4f5-a065-4613-a021-f6aa9124d380" providerId="AD" clId="Web-{0BBD25C5-F744-4022-9779-88D12D386735}" dt="2021-04-15T20:51:27.384" v="0"/>
      <pc:docMkLst>
        <pc:docMk/>
      </pc:docMkLst>
      <pc:sldChg chg="addCm">
        <pc:chgData name="Corey Khan" userId="S::ckhan@cde.ca.gov::e39be4f5-a065-4613-a021-f6aa9124d380" providerId="AD" clId="Web-{0BBD25C5-F744-4022-9779-88D12D386735}" dt="2021-04-15T20:51:27.384" v="0"/>
        <pc:sldMkLst>
          <pc:docMk/>
          <pc:sldMk cId="3999195411" sldId="343"/>
        </pc:sldMkLst>
      </pc:sldChg>
    </pc:docChg>
  </pc:docChgLst>
  <pc:docChgLst>
    <pc:chgData name="Rosanne Pitz" userId="S::rpitz@cde.ca.gov::88625356-a6a5-4632-a3bf-7d29c8f84f38" providerId="AD" clId="Web-{A0B6C12A-22DD-42DB-9080-823561561D1D}"/>
    <pc:docChg chg="modSld">
      <pc:chgData name="Rosanne Pitz" userId="S::rpitz@cde.ca.gov::88625356-a6a5-4632-a3bf-7d29c8f84f38" providerId="AD" clId="Web-{A0B6C12A-22DD-42DB-9080-823561561D1D}" dt="2021-04-14T23:05:42.382" v="7"/>
      <pc:docMkLst>
        <pc:docMk/>
      </pc:docMkLst>
      <pc:sldChg chg="modSp">
        <pc:chgData name="Rosanne Pitz" userId="S::rpitz@cde.ca.gov::88625356-a6a5-4632-a3bf-7d29c8f84f38" providerId="AD" clId="Web-{A0B6C12A-22DD-42DB-9080-823561561D1D}" dt="2021-04-14T23:04:45.394" v="3"/>
        <pc:sldMkLst>
          <pc:docMk/>
          <pc:sldMk cId="1216829723" sldId="345"/>
        </pc:sldMkLst>
        <pc:graphicFrameChg chg="mod modGraphic">
          <ac:chgData name="Rosanne Pitz" userId="S::rpitz@cde.ca.gov::88625356-a6a5-4632-a3bf-7d29c8f84f38" providerId="AD" clId="Web-{A0B6C12A-22DD-42DB-9080-823561561D1D}" dt="2021-04-14T23:04:45.394" v="3"/>
          <ac:graphicFrameMkLst>
            <pc:docMk/>
            <pc:sldMk cId="1216829723" sldId="345"/>
            <ac:graphicFrameMk id="6" creationId="{94F08A47-E74D-41DA-A03E-FA0604C85F9A}"/>
          </ac:graphicFrameMkLst>
        </pc:graphicFrameChg>
      </pc:sldChg>
      <pc:sldChg chg="modSp">
        <pc:chgData name="Rosanne Pitz" userId="S::rpitz@cde.ca.gov::88625356-a6a5-4632-a3bf-7d29c8f84f38" providerId="AD" clId="Web-{A0B6C12A-22DD-42DB-9080-823561561D1D}" dt="2021-04-14T23:05:42.382" v="7"/>
        <pc:sldMkLst>
          <pc:docMk/>
          <pc:sldMk cId="3668837125" sldId="346"/>
        </pc:sldMkLst>
        <pc:graphicFrameChg chg="mod modGraphic">
          <ac:chgData name="Rosanne Pitz" userId="S::rpitz@cde.ca.gov::88625356-a6a5-4632-a3bf-7d29c8f84f38" providerId="AD" clId="Web-{A0B6C12A-22DD-42DB-9080-823561561D1D}" dt="2021-04-14T23:05:42.382" v="7"/>
          <ac:graphicFrameMkLst>
            <pc:docMk/>
            <pc:sldMk cId="3668837125" sldId="346"/>
            <ac:graphicFrameMk id="6" creationId="{D13EE29D-3C77-4335-A509-9A88A345D951}"/>
          </ac:graphicFrameMkLst>
        </pc:graphicFrameChg>
      </pc:sldChg>
    </pc:docChg>
  </pc:docChgLst>
  <pc:docChgLst>
    <pc:chgData name="Corey Khan" userId="S::ckhan@cde.ca.gov::e39be4f5-a065-4613-a021-f6aa9124d380" providerId="AD" clId="Web-{23DE5C61-62F0-435D-A550-259F87700DA0}"/>
    <pc:docChg chg="modSld">
      <pc:chgData name="Corey Khan" userId="S::ckhan@cde.ca.gov::e39be4f5-a065-4613-a021-f6aa9124d380" providerId="AD" clId="Web-{23DE5C61-62F0-435D-A550-259F87700DA0}" dt="2021-04-16T15:14:56.182" v="3"/>
      <pc:docMkLst>
        <pc:docMk/>
      </pc:docMkLst>
      <pc:sldChg chg="modNotes">
        <pc:chgData name="Corey Khan" userId="S::ckhan@cde.ca.gov::e39be4f5-a065-4613-a021-f6aa9124d380" providerId="AD" clId="Web-{23DE5C61-62F0-435D-A550-259F87700DA0}" dt="2021-04-16T15:14:56.182" v="3"/>
        <pc:sldMkLst>
          <pc:docMk/>
          <pc:sldMk cId="1895645297" sldId="353"/>
        </pc:sldMkLst>
      </pc:sldChg>
    </pc:docChg>
  </pc:docChgLst>
  <pc:docChgLst>
    <pc:chgData name="Barbara Lindsay" userId="S::blindsay@cde.ca.gov::f58b8608-a674-4040-9f2a-f7fe56db570d" providerId="AD" clId="Web-{30F6D8AD-6E49-4248-9023-8D8AB70B63B0}"/>
    <pc:docChg chg="modSld">
      <pc:chgData name="Barbara Lindsay" userId="S::blindsay@cde.ca.gov::f58b8608-a674-4040-9f2a-f7fe56db570d" providerId="AD" clId="Web-{30F6D8AD-6E49-4248-9023-8D8AB70B63B0}" dt="2021-04-14T21:33:17.510" v="119"/>
      <pc:docMkLst>
        <pc:docMk/>
      </pc:docMkLst>
      <pc:sldChg chg="modNotes">
        <pc:chgData name="Barbara Lindsay" userId="S::blindsay@cde.ca.gov::f58b8608-a674-4040-9f2a-f7fe56db570d" providerId="AD" clId="Web-{30F6D8AD-6E49-4248-9023-8D8AB70B63B0}" dt="2021-04-14T21:33:17.510" v="119"/>
        <pc:sldMkLst>
          <pc:docMk/>
          <pc:sldMk cId="3465662035" sldId="257"/>
        </pc:sldMkLst>
      </pc:sldChg>
    </pc:docChg>
  </pc:docChgLst>
  <pc:docChgLst>
    <pc:chgData name="Crystal Devlin" userId="S::cdevlin@cde.ca.gov::45766686-1411-4f66-8b4e-ae85f8cf4551" providerId="AD" clId="Web-{A4016788-D8F8-473F-8B99-E370D33143B3}"/>
    <pc:docChg chg="addSld modSld">
      <pc:chgData name="Crystal Devlin" userId="S::cdevlin@cde.ca.gov::45766686-1411-4f66-8b4e-ae85f8cf4551" providerId="AD" clId="Web-{A4016788-D8F8-473F-8B99-E370D33143B3}" dt="2021-04-15T22:18:23.327" v="1280" actId="20577"/>
      <pc:docMkLst>
        <pc:docMk/>
      </pc:docMkLst>
      <pc:sldChg chg="modSp modNotes">
        <pc:chgData name="Crystal Devlin" userId="S::cdevlin@cde.ca.gov::45766686-1411-4f66-8b4e-ae85f8cf4551" providerId="AD" clId="Web-{A4016788-D8F8-473F-8B99-E370D33143B3}" dt="2021-04-15T22:18:23.327" v="1280" actId="20577"/>
        <pc:sldMkLst>
          <pc:docMk/>
          <pc:sldMk cId="3108204250" sldId="352"/>
        </pc:sldMkLst>
        <pc:spChg chg="mod">
          <ac:chgData name="Crystal Devlin" userId="S::cdevlin@cde.ca.gov::45766686-1411-4f66-8b4e-ae85f8cf4551" providerId="AD" clId="Web-{A4016788-D8F8-473F-8B99-E370D33143B3}" dt="2021-04-15T22:18:23.327" v="1280" actId="20577"/>
          <ac:spMkLst>
            <pc:docMk/>
            <pc:sldMk cId="3108204250" sldId="352"/>
            <ac:spMk id="3" creationId="{63E44C48-1CB1-4674-8219-BC48532BDC15}"/>
          </ac:spMkLst>
        </pc:spChg>
      </pc:sldChg>
      <pc:sldChg chg="modSp">
        <pc:chgData name="Crystal Devlin" userId="S::cdevlin@cde.ca.gov::45766686-1411-4f66-8b4e-ae85f8cf4551" providerId="AD" clId="Web-{A4016788-D8F8-473F-8B99-E370D33143B3}" dt="2021-04-15T22:16:17.668" v="1236" actId="20577"/>
        <pc:sldMkLst>
          <pc:docMk/>
          <pc:sldMk cId="1895645297" sldId="353"/>
        </pc:sldMkLst>
        <pc:spChg chg="mod">
          <ac:chgData name="Crystal Devlin" userId="S::cdevlin@cde.ca.gov::45766686-1411-4f66-8b4e-ae85f8cf4551" providerId="AD" clId="Web-{A4016788-D8F8-473F-8B99-E370D33143B3}" dt="2021-04-15T22:16:17.668" v="1236" actId="20577"/>
          <ac:spMkLst>
            <pc:docMk/>
            <pc:sldMk cId="1895645297" sldId="353"/>
            <ac:spMk id="2" creationId="{CC49F872-CC2D-4265-8611-18DAA7247E49}"/>
          </ac:spMkLst>
        </pc:spChg>
      </pc:sldChg>
      <pc:sldChg chg="modSp new modNotes">
        <pc:chgData name="Crystal Devlin" userId="S::cdevlin@cde.ca.gov::45766686-1411-4f66-8b4e-ae85f8cf4551" providerId="AD" clId="Web-{A4016788-D8F8-473F-8B99-E370D33143B3}" dt="2021-04-15T22:16:05.699" v="1234"/>
        <pc:sldMkLst>
          <pc:docMk/>
          <pc:sldMk cId="459681865" sldId="355"/>
        </pc:sldMkLst>
        <pc:spChg chg="mod">
          <ac:chgData name="Crystal Devlin" userId="S::cdevlin@cde.ca.gov::45766686-1411-4f66-8b4e-ae85f8cf4551" providerId="AD" clId="Web-{A4016788-D8F8-473F-8B99-E370D33143B3}" dt="2021-04-15T22:05:10.047" v="598" actId="20577"/>
          <ac:spMkLst>
            <pc:docMk/>
            <pc:sldMk cId="459681865" sldId="355"/>
            <ac:spMk id="2" creationId="{2AF7E8E9-C5FE-4089-8DB3-C277C0297344}"/>
          </ac:spMkLst>
        </pc:spChg>
        <pc:spChg chg="mod">
          <ac:chgData name="Crystal Devlin" userId="S::cdevlin@cde.ca.gov::45766686-1411-4f66-8b4e-ae85f8cf4551" providerId="AD" clId="Web-{A4016788-D8F8-473F-8B99-E370D33143B3}" dt="2021-04-15T22:12:09.539" v="1033" actId="20577"/>
          <ac:spMkLst>
            <pc:docMk/>
            <pc:sldMk cId="459681865" sldId="355"/>
            <ac:spMk id="3" creationId="{6F2E3BB0-90E3-4A1E-BD48-FD28D156DD6E}"/>
          </ac:spMkLst>
        </pc:spChg>
      </pc:sldChg>
    </pc:docChg>
  </pc:docChgLst>
  <pc:docChgLst>
    <pc:chgData name="Virginia Early" userId="S::vearly@cde.ca.gov::42929ea7-4389-4ffc-bd0b-f8133d7ef99f" providerId="AD" clId="Web-{0E96BE9F-90B5-B000-D781-5F884B3B00EF}"/>
    <pc:docChg chg="modSld">
      <pc:chgData name="Virginia Early" userId="S::vearly@cde.ca.gov::42929ea7-4389-4ffc-bd0b-f8133d7ef99f" providerId="AD" clId="Web-{0E96BE9F-90B5-B000-D781-5F884B3B00EF}" dt="2021-04-15T20:43:41.198" v="88" actId="20577"/>
      <pc:docMkLst>
        <pc:docMk/>
      </pc:docMkLst>
      <pc:sldChg chg="modSp">
        <pc:chgData name="Virginia Early" userId="S::vearly@cde.ca.gov::42929ea7-4389-4ffc-bd0b-f8133d7ef99f" providerId="AD" clId="Web-{0E96BE9F-90B5-B000-D781-5F884B3B00EF}" dt="2021-04-15T20:43:41.198" v="88" actId="20577"/>
        <pc:sldMkLst>
          <pc:docMk/>
          <pc:sldMk cId="735336900" sldId="347"/>
        </pc:sldMkLst>
        <pc:spChg chg="mod">
          <ac:chgData name="Virginia Early" userId="S::vearly@cde.ca.gov::42929ea7-4389-4ffc-bd0b-f8133d7ef99f" providerId="AD" clId="Web-{0E96BE9F-90B5-B000-D781-5F884B3B00EF}" dt="2021-04-15T20:43:41.198" v="88" actId="20577"/>
          <ac:spMkLst>
            <pc:docMk/>
            <pc:sldMk cId="735336900" sldId="347"/>
            <ac:spMk id="3" creationId="{99216C09-D0E0-419C-AF1C-F2058F69FBA6}"/>
          </ac:spMkLst>
        </pc:spChg>
      </pc:sldChg>
    </pc:docChg>
  </pc:docChgLst>
  <pc:docChgLst>
    <pc:chgData name="Corey Khan" userId="S::ckhan@cde.ca.gov::e39be4f5-a065-4613-a021-f6aa9124d380" providerId="AD" clId="Web-{78F17713-5891-4322-891E-3485216E5D2A}"/>
    <pc:docChg chg="modSld">
      <pc:chgData name="Corey Khan" userId="S::ckhan@cde.ca.gov::e39be4f5-a065-4613-a021-f6aa9124d380" providerId="AD" clId="Web-{78F17713-5891-4322-891E-3485216E5D2A}" dt="2021-04-16T01:26:52.631" v="49"/>
      <pc:docMkLst>
        <pc:docMk/>
      </pc:docMkLst>
      <pc:sldChg chg="modSp addCm">
        <pc:chgData name="Corey Khan" userId="S::ckhan@cde.ca.gov::e39be4f5-a065-4613-a021-f6aa9124d380" providerId="AD" clId="Web-{78F17713-5891-4322-891E-3485216E5D2A}" dt="2021-04-16T01:26:52.631" v="49"/>
        <pc:sldMkLst>
          <pc:docMk/>
          <pc:sldMk cId="1895645297" sldId="353"/>
        </pc:sldMkLst>
        <pc:spChg chg="mod">
          <ac:chgData name="Corey Khan" userId="S::ckhan@cde.ca.gov::e39be4f5-a065-4613-a021-f6aa9124d380" providerId="AD" clId="Web-{78F17713-5891-4322-891E-3485216E5D2A}" dt="2021-04-16T01:24:38.842" v="3" actId="20577"/>
          <ac:spMkLst>
            <pc:docMk/>
            <pc:sldMk cId="1895645297" sldId="353"/>
            <ac:spMk id="2" creationId="{CC49F872-CC2D-4265-8611-18DAA7247E49}"/>
          </ac:spMkLst>
        </pc:spChg>
        <pc:spChg chg="mod">
          <ac:chgData name="Corey Khan" userId="S::ckhan@cde.ca.gov::e39be4f5-a065-4613-a021-f6aa9124d380" providerId="AD" clId="Web-{78F17713-5891-4322-891E-3485216E5D2A}" dt="2021-04-16T01:26:48.521" v="48" actId="20577"/>
          <ac:spMkLst>
            <pc:docMk/>
            <pc:sldMk cId="1895645297" sldId="353"/>
            <ac:spMk id="3" creationId="{5DCC954C-8E7D-45AD-AC4E-9D1F4650C817}"/>
          </ac:spMkLst>
        </pc:spChg>
      </pc:sldChg>
    </pc:docChg>
  </pc:docChgLst>
  <pc:docChgLst>
    <pc:chgData name="Barbara Lindsay" userId="S::blindsay@cde.ca.gov::f58b8608-a674-4040-9f2a-f7fe56db570d" providerId="AD" clId="Web-{7C017E12-FB0A-41CB-81F0-9FB06A4558C9}"/>
    <pc:docChg chg="modSld">
      <pc:chgData name="Barbara Lindsay" userId="S::blindsay@cde.ca.gov::f58b8608-a674-4040-9f2a-f7fe56db570d" providerId="AD" clId="Web-{7C017E12-FB0A-41CB-81F0-9FB06A4558C9}" dt="2021-04-15T20:47:40.653" v="0" actId="20577"/>
      <pc:docMkLst>
        <pc:docMk/>
      </pc:docMkLst>
      <pc:sldChg chg="modSp">
        <pc:chgData name="Barbara Lindsay" userId="S::blindsay@cde.ca.gov::f58b8608-a674-4040-9f2a-f7fe56db570d" providerId="AD" clId="Web-{7C017E12-FB0A-41CB-81F0-9FB06A4558C9}" dt="2021-04-15T20:47:40.653" v="0" actId="20577"/>
        <pc:sldMkLst>
          <pc:docMk/>
          <pc:sldMk cId="3999195411" sldId="343"/>
        </pc:sldMkLst>
        <pc:spChg chg="mod">
          <ac:chgData name="Barbara Lindsay" userId="S::blindsay@cde.ca.gov::f58b8608-a674-4040-9f2a-f7fe56db570d" providerId="AD" clId="Web-{7C017E12-FB0A-41CB-81F0-9FB06A4558C9}" dt="2021-04-15T20:47:40.653" v="0" actId="20577"/>
          <ac:spMkLst>
            <pc:docMk/>
            <pc:sldMk cId="3999195411" sldId="343"/>
            <ac:spMk id="3" creationId="{0859FC98-42EE-471C-AC2B-17FAD7207692}"/>
          </ac:spMkLst>
        </pc:spChg>
      </pc:sldChg>
    </pc:docChg>
  </pc:docChgLst>
  <pc:docChgLst>
    <pc:chgData name="Corey Khan" userId="S::ckhan@cde.ca.gov::e39be4f5-a065-4613-a021-f6aa9124d380" providerId="AD" clId="Web-{EEF733C5-B235-4727-9B3B-6CD5A38A5326}"/>
    <pc:docChg chg="addSld modSld sldOrd">
      <pc:chgData name="Corey Khan" userId="S::ckhan@cde.ca.gov::e39be4f5-a065-4613-a021-f6aa9124d380" providerId="AD" clId="Web-{EEF733C5-B235-4727-9B3B-6CD5A38A5326}" dt="2021-04-13T19:43:25.899" v="32" actId="20577"/>
      <pc:docMkLst>
        <pc:docMk/>
      </pc:docMkLst>
      <pc:sldChg chg="modSp new ord">
        <pc:chgData name="Corey Khan" userId="S::ckhan@cde.ca.gov::e39be4f5-a065-4613-a021-f6aa9124d380" providerId="AD" clId="Web-{EEF733C5-B235-4727-9B3B-6CD5A38A5326}" dt="2021-04-13T19:43:25.899" v="32" actId="20577"/>
        <pc:sldMkLst>
          <pc:docMk/>
          <pc:sldMk cId="2398198327" sldId="344"/>
        </pc:sldMkLst>
        <pc:spChg chg="mod">
          <ac:chgData name="Corey Khan" userId="S::ckhan@cde.ca.gov::e39be4f5-a065-4613-a021-f6aa9124d380" providerId="AD" clId="Web-{EEF733C5-B235-4727-9B3B-6CD5A38A5326}" dt="2021-04-13T19:43:25.899" v="32" actId="20577"/>
          <ac:spMkLst>
            <pc:docMk/>
            <pc:sldMk cId="2398198327" sldId="344"/>
            <ac:spMk id="2" creationId="{B8D500F7-4AF7-467F-8B4F-9EDF01CD85BB}"/>
          </ac:spMkLst>
        </pc:spChg>
      </pc:sldChg>
    </pc:docChg>
  </pc:docChgLst>
  <pc:docChgLst>
    <pc:chgData name="Barbara Lindsay" userId="S::blindsay@cde.ca.gov::f58b8608-a674-4040-9f2a-f7fe56db570d" providerId="AD" clId="Web-{0E8AFA80-449D-4D0E-A009-FE9B350849C5}"/>
    <pc:docChg chg="modSld">
      <pc:chgData name="Barbara Lindsay" userId="S::blindsay@cde.ca.gov::f58b8608-a674-4040-9f2a-f7fe56db570d" providerId="AD" clId="Web-{0E8AFA80-449D-4D0E-A009-FE9B350849C5}" dt="2021-04-12T21:12:10.997" v="5"/>
      <pc:docMkLst>
        <pc:docMk/>
      </pc:docMkLst>
      <pc:sldChg chg="modNotes">
        <pc:chgData name="Barbara Lindsay" userId="S::blindsay@cde.ca.gov::f58b8608-a674-4040-9f2a-f7fe56db570d" providerId="AD" clId="Web-{0E8AFA80-449D-4D0E-A009-FE9B350849C5}" dt="2021-04-12T21:12:10.997" v="5"/>
        <pc:sldMkLst>
          <pc:docMk/>
          <pc:sldMk cId="3465662035" sldId="257"/>
        </pc:sldMkLst>
      </pc:sldChg>
    </pc:docChg>
  </pc:docChgLst>
  <pc:docChgLst>
    <pc:chgData name="Barbara Lindsay" userId="S::blindsay@cde.ca.gov::f58b8608-a674-4040-9f2a-f7fe56db570d" providerId="AD" clId="Web-{AEE14C71-F9C0-4754-A42D-49DE6410F55A}"/>
    <pc:docChg chg="delSld modSld sldOrd">
      <pc:chgData name="Barbara Lindsay" userId="S::blindsay@cde.ca.gov::f58b8608-a674-4040-9f2a-f7fe56db570d" providerId="AD" clId="Web-{AEE14C71-F9C0-4754-A42D-49DE6410F55A}" dt="2021-04-15T21:42:30.907" v="294"/>
      <pc:docMkLst>
        <pc:docMk/>
      </pc:docMkLst>
      <pc:sldChg chg="modSp modNotes">
        <pc:chgData name="Barbara Lindsay" userId="S::blindsay@cde.ca.gov::f58b8608-a674-4040-9f2a-f7fe56db570d" providerId="AD" clId="Web-{AEE14C71-F9C0-4754-A42D-49DE6410F55A}" dt="2021-04-15T21:42:30.907" v="294"/>
        <pc:sldMkLst>
          <pc:docMk/>
          <pc:sldMk cId="170769648" sldId="264"/>
        </pc:sldMkLst>
        <pc:spChg chg="mod">
          <ac:chgData name="Barbara Lindsay" userId="S::blindsay@cde.ca.gov::f58b8608-a674-4040-9f2a-f7fe56db570d" providerId="AD" clId="Web-{AEE14C71-F9C0-4754-A42D-49DE6410F55A}" dt="2021-04-15T21:41:47.953" v="232" actId="20577"/>
          <ac:spMkLst>
            <pc:docMk/>
            <pc:sldMk cId="170769648" sldId="264"/>
            <ac:spMk id="3" creationId="{0CE9FDF7-D849-46D6-A060-473F9A2E249D}"/>
          </ac:spMkLst>
        </pc:spChg>
      </pc:sldChg>
      <pc:sldChg chg="modNotes">
        <pc:chgData name="Barbara Lindsay" userId="S::blindsay@cde.ca.gov::f58b8608-a674-4040-9f2a-f7fe56db570d" providerId="AD" clId="Web-{AEE14C71-F9C0-4754-A42D-49DE6410F55A}" dt="2021-04-15T21:38:07.312" v="80"/>
        <pc:sldMkLst>
          <pc:docMk/>
          <pc:sldMk cId="735336900" sldId="347"/>
        </pc:sldMkLst>
      </pc:sldChg>
      <pc:sldChg chg="del ord">
        <pc:chgData name="Barbara Lindsay" userId="S::blindsay@cde.ca.gov::f58b8608-a674-4040-9f2a-f7fe56db570d" providerId="AD" clId="Web-{AEE14C71-F9C0-4754-A42D-49DE6410F55A}" dt="2021-04-15T21:38:51.141" v="95"/>
        <pc:sldMkLst>
          <pc:docMk/>
          <pc:sldMk cId="3234483762" sldId="350"/>
        </pc:sldMkLst>
      </pc:sldChg>
      <pc:sldChg chg="modSp ord modNotes">
        <pc:chgData name="Barbara Lindsay" userId="S::blindsay@cde.ca.gov::f58b8608-a674-4040-9f2a-f7fe56db570d" providerId="AD" clId="Web-{AEE14C71-F9C0-4754-A42D-49DE6410F55A}" dt="2021-04-15T21:37:53.687" v="63"/>
        <pc:sldMkLst>
          <pc:docMk/>
          <pc:sldMk cId="343584717" sldId="351"/>
        </pc:sldMkLst>
        <pc:spChg chg="mod">
          <ac:chgData name="Barbara Lindsay" userId="S::blindsay@cde.ca.gov::f58b8608-a674-4040-9f2a-f7fe56db570d" providerId="AD" clId="Web-{AEE14C71-F9C0-4754-A42D-49DE6410F55A}" dt="2021-04-15T21:37:00.812" v="49" actId="20577"/>
          <ac:spMkLst>
            <pc:docMk/>
            <pc:sldMk cId="343584717" sldId="351"/>
            <ac:spMk id="3" creationId="{D487A3FD-3FBA-4219-B1BE-CFAA78BABAD0}"/>
          </ac:spMkLst>
        </pc:spChg>
      </pc:sldChg>
    </pc:docChg>
  </pc:docChgLst>
  <pc:docChgLst>
    <pc:chgData name="Barbara Lindsay" userId="S::blindsay@cde.ca.gov::f58b8608-a674-4040-9f2a-f7fe56db570d" providerId="AD" clId="Web-{C85A59EB-F481-465E-995E-33FD4FC5F9B5}"/>
    <pc:docChg chg="modSld">
      <pc:chgData name="Barbara Lindsay" userId="S::blindsay@cde.ca.gov::f58b8608-a674-4040-9f2a-f7fe56db570d" providerId="AD" clId="Web-{C85A59EB-F481-465E-995E-33FD4FC5F9B5}" dt="2021-04-16T15:33:58.490" v="1" actId="14100"/>
      <pc:docMkLst>
        <pc:docMk/>
      </pc:docMkLst>
      <pc:sldChg chg="modSp">
        <pc:chgData name="Barbara Lindsay" userId="S::blindsay@cde.ca.gov::f58b8608-a674-4040-9f2a-f7fe56db570d" providerId="AD" clId="Web-{C85A59EB-F481-465E-995E-33FD4FC5F9B5}" dt="2021-04-16T15:33:58.490" v="1" actId="14100"/>
        <pc:sldMkLst>
          <pc:docMk/>
          <pc:sldMk cId="1895645297" sldId="353"/>
        </pc:sldMkLst>
        <pc:spChg chg="mod">
          <ac:chgData name="Barbara Lindsay" userId="S::blindsay@cde.ca.gov::f58b8608-a674-4040-9f2a-f7fe56db570d" providerId="AD" clId="Web-{C85A59EB-F481-465E-995E-33FD4FC5F9B5}" dt="2021-04-16T15:33:35.708" v="0" actId="14100"/>
          <ac:spMkLst>
            <pc:docMk/>
            <pc:sldMk cId="1895645297" sldId="353"/>
            <ac:spMk id="2" creationId="{CC49F872-CC2D-4265-8611-18DAA7247E49}"/>
          </ac:spMkLst>
        </pc:spChg>
        <pc:spChg chg="mod">
          <ac:chgData name="Barbara Lindsay" userId="S::blindsay@cde.ca.gov::f58b8608-a674-4040-9f2a-f7fe56db570d" providerId="AD" clId="Web-{C85A59EB-F481-465E-995E-33FD4FC5F9B5}" dt="2021-04-16T15:33:58.490" v="1" actId="14100"/>
          <ac:spMkLst>
            <pc:docMk/>
            <pc:sldMk cId="1895645297" sldId="353"/>
            <ac:spMk id="3" creationId="{5DCC954C-8E7D-45AD-AC4E-9D1F4650C817}"/>
          </ac:spMkLst>
        </pc:spChg>
      </pc:sldChg>
    </pc:docChg>
  </pc:docChgLst>
  <pc:docChgLst>
    <pc:chgData name="Stephen Propheter" userId="11fb58e5-2f2b-4a13-b081-018d2675a5df" providerId="ADAL" clId="{7CDD3F54-9D05-4544-981B-9A7F08FA1F7C}"/>
    <pc:docChg chg="custSel modSld">
      <pc:chgData name="Stephen Propheter" userId="11fb58e5-2f2b-4a13-b081-018d2675a5df" providerId="ADAL" clId="{7CDD3F54-9D05-4544-981B-9A7F08FA1F7C}" dt="2021-04-16T05:41:57.745" v="1985" actId="20577"/>
      <pc:docMkLst>
        <pc:docMk/>
      </pc:docMkLst>
      <pc:sldChg chg="modNotesTx">
        <pc:chgData name="Stephen Propheter" userId="11fb58e5-2f2b-4a13-b081-018d2675a5df" providerId="ADAL" clId="{7CDD3F54-9D05-4544-981B-9A7F08FA1F7C}" dt="2021-04-16T05:07:50.053" v="745" actId="20577"/>
        <pc:sldMkLst>
          <pc:docMk/>
          <pc:sldMk cId="3465662035" sldId="257"/>
        </pc:sldMkLst>
      </pc:sldChg>
      <pc:sldChg chg="modNotesTx">
        <pc:chgData name="Stephen Propheter" userId="11fb58e5-2f2b-4a13-b081-018d2675a5df" providerId="ADAL" clId="{7CDD3F54-9D05-4544-981B-9A7F08FA1F7C}" dt="2021-04-16T05:11:22.585" v="992" actId="6549"/>
        <pc:sldMkLst>
          <pc:docMk/>
          <pc:sldMk cId="170769648" sldId="264"/>
        </pc:sldMkLst>
      </pc:sldChg>
      <pc:sldChg chg="addCm modCm modNotesTx">
        <pc:chgData name="Stephen Propheter" userId="11fb58e5-2f2b-4a13-b081-018d2675a5df" providerId="ADAL" clId="{7CDD3F54-9D05-4544-981B-9A7F08FA1F7C}" dt="2021-04-16T05:25:59.790" v="1710"/>
        <pc:sldMkLst>
          <pc:docMk/>
          <pc:sldMk cId="735336900" sldId="347"/>
        </pc:sldMkLst>
      </pc:sldChg>
      <pc:sldChg chg="modNotesTx">
        <pc:chgData name="Stephen Propheter" userId="11fb58e5-2f2b-4a13-b081-018d2675a5df" providerId="ADAL" clId="{7CDD3F54-9D05-4544-981B-9A7F08FA1F7C}" dt="2021-04-16T05:41:57.745" v="1985" actId="20577"/>
        <pc:sldMkLst>
          <pc:docMk/>
          <pc:sldMk cId="343584717" sldId="351"/>
        </pc:sldMkLst>
      </pc:sldChg>
    </pc:docChg>
  </pc:docChgLst>
  <pc:docChgLst>
    <pc:chgData name="Eric Dunk" userId="S::edunk@cde.ca.gov::f740d23c-4660-4899-b5d9-25b5387e26f8" providerId="AD" clId="Web-{FE93BE9F-C08B-C000-144C-E36473B3C417}"/>
    <pc:docChg chg="modSld">
      <pc:chgData name="Eric Dunk" userId="S::edunk@cde.ca.gov::f740d23c-4660-4899-b5d9-25b5387e26f8" providerId="AD" clId="Web-{FE93BE9F-C08B-C000-144C-E36473B3C417}" dt="2021-04-15T19:49:48.803" v="0"/>
      <pc:docMkLst>
        <pc:docMk/>
      </pc:docMkLst>
      <pc:sldChg chg="modSp">
        <pc:chgData name="Eric Dunk" userId="S::edunk@cde.ca.gov::f740d23c-4660-4899-b5d9-25b5387e26f8" providerId="AD" clId="Web-{FE93BE9F-C08B-C000-144C-E36473B3C417}" dt="2021-04-15T19:49:48.803" v="0"/>
        <pc:sldMkLst>
          <pc:docMk/>
          <pc:sldMk cId="3465662035" sldId="257"/>
        </pc:sldMkLst>
        <pc:picChg chg="mod">
          <ac:chgData name="Eric Dunk" userId="S::edunk@cde.ca.gov::f740d23c-4660-4899-b5d9-25b5387e26f8" providerId="AD" clId="Web-{FE93BE9F-C08B-C000-144C-E36473B3C417}" dt="2021-04-15T19:49:48.803" v="0"/>
          <ac:picMkLst>
            <pc:docMk/>
            <pc:sldMk cId="3465662035" sldId="257"/>
            <ac:picMk id="4" creationId="{AEEDEEF5-836A-479E-9CAA-0D355D04D83A}"/>
          </ac:picMkLst>
        </pc:picChg>
      </pc:sldChg>
    </pc:docChg>
  </pc:docChgLst>
  <pc:docChgLst>
    <pc:chgData name="Brittany Sheffield" userId="S::bsheffield@cde.ca.gov::ee7390c7-5e87-4f6a-a24c-5b4fceb747a0" providerId="AD" clId="Web-{BFF96192-1AC6-4DA0-8060-DD4842B6A7BC}"/>
    <pc:docChg chg="modSld">
      <pc:chgData name="Brittany Sheffield" userId="S::bsheffield@cde.ca.gov::ee7390c7-5e87-4f6a-a24c-5b4fceb747a0" providerId="AD" clId="Web-{BFF96192-1AC6-4DA0-8060-DD4842B6A7BC}" dt="2021-04-15T23:28:47.868" v="78" actId="1076"/>
      <pc:docMkLst>
        <pc:docMk/>
      </pc:docMkLst>
      <pc:sldChg chg="addSp delSp modSp">
        <pc:chgData name="Brittany Sheffield" userId="S::bsheffield@cde.ca.gov::ee7390c7-5e87-4f6a-a24c-5b4fceb747a0" providerId="AD" clId="Web-{BFF96192-1AC6-4DA0-8060-DD4842B6A7BC}" dt="2021-04-15T23:27:14.630" v="74"/>
        <pc:sldMkLst>
          <pc:docMk/>
          <pc:sldMk cId="1735414400" sldId="321"/>
        </pc:sldMkLst>
        <pc:spChg chg="mod">
          <ac:chgData name="Brittany Sheffield" userId="S::bsheffield@cde.ca.gov::ee7390c7-5e87-4f6a-a24c-5b4fceb747a0" providerId="AD" clId="Web-{BFF96192-1AC6-4DA0-8060-DD4842B6A7BC}" dt="2021-04-15T23:25:14.752" v="68" actId="20577"/>
          <ac:spMkLst>
            <pc:docMk/>
            <pc:sldMk cId="1735414400" sldId="321"/>
            <ac:spMk id="4" creationId="{1C8E2CA6-0A54-4186-A030-A4A26B5C9687}"/>
          </ac:spMkLst>
        </pc:spChg>
        <pc:spChg chg="add del mod">
          <ac:chgData name="Brittany Sheffield" userId="S::bsheffield@cde.ca.gov::ee7390c7-5e87-4f6a-a24c-5b4fceb747a0" providerId="AD" clId="Web-{BFF96192-1AC6-4DA0-8060-DD4842B6A7BC}" dt="2021-04-15T23:26:01.566" v="69"/>
          <ac:spMkLst>
            <pc:docMk/>
            <pc:sldMk cId="1735414400" sldId="321"/>
            <ac:spMk id="6" creationId="{BC735DCD-BE63-4E64-92BB-C43D6FF451B9}"/>
          </ac:spMkLst>
        </pc:spChg>
        <pc:picChg chg="add mod ord">
          <ac:chgData name="Brittany Sheffield" userId="S::bsheffield@cde.ca.gov::ee7390c7-5e87-4f6a-a24c-5b4fceb747a0" providerId="AD" clId="Web-{BFF96192-1AC6-4DA0-8060-DD4842B6A7BC}" dt="2021-04-15T23:27:14.630" v="74"/>
          <ac:picMkLst>
            <pc:docMk/>
            <pc:sldMk cId="1735414400" sldId="321"/>
            <ac:picMk id="7" creationId="{7E33883B-ACAE-4F28-9EDB-8BF3B74E9135}"/>
          </ac:picMkLst>
        </pc:picChg>
        <pc:picChg chg="del">
          <ac:chgData name="Brittany Sheffield" userId="S::bsheffield@cde.ca.gov::ee7390c7-5e87-4f6a-a24c-5b4fceb747a0" providerId="AD" clId="Web-{BFF96192-1AC6-4DA0-8060-DD4842B6A7BC}" dt="2021-04-15T23:19:12.943" v="0"/>
          <ac:picMkLst>
            <pc:docMk/>
            <pc:sldMk cId="1735414400" sldId="321"/>
            <ac:picMk id="9" creationId="{6907F469-858C-4682-ACFD-E0E7A8A0F5E0}"/>
          </ac:picMkLst>
        </pc:picChg>
      </pc:sldChg>
      <pc:sldChg chg="addSp delSp modSp">
        <pc:chgData name="Brittany Sheffield" userId="S::bsheffield@cde.ca.gov::ee7390c7-5e87-4f6a-a24c-5b4fceb747a0" providerId="AD" clId="Web-{BFF96192-1AC6-4DA0-8060-DD4842B6A7BC}" dt="2021-04-15T23:28:47.868" v="78" actId="1076"/>
        <pc:sldMkLst>
          <pc:docMk/>
          <pc:sldMk cId="2794378670" sldId="339"/>
        </pc:sldMkLst>
        <pc:spChg chg="mod">
          <ac:chgData name="Brittany Sheffield" userId="S::bsheffield@cde.ca.gov::ee7390c7-5e87-4f6a-a24c-5b4fceb747a0" providerId="AD" clId="Web-{BFF96192-1AC6-4DA0-8060-DD4842B6A7BC}" dt="2021-04-15T23:21:33.979" v="10" actId="20577"/>
          <ac:spMkLst>
            <pc:docMk/>
            <pc:sldMk cId="2794378670" sldId="339"/>
            <ac:spMk id="5" creationId="{8BF1B36E-31D8-4F6B-A342-9C9661356257}"/>
          </ac:spMkLst>
        </pc:spChg>
        <pc:picChg chg="add mod">
          <ac:chgData name="Brittany Sheffield" userId="S::bsheffield@cde.ca.gov::ee7390c7-5e87-4f6a-a24c-5b4fceb747a0" providerId="AD" clId="Web-{BFF96192-1AC6-4DA0-8060-DD4842B6A7BC}" dt="2021-04-15T23:28:47.868" v="78" actId="1076"/>
          <ac:picMkLst>
            <pc:docMk/>
            <pc:sldMk cId="2794378670" sldId="339"/>
            <ac:picMk id="3" creationId="{E68566D4-F3BF-4F7A-8124-243E3F03A41B}"/>
          </ac:picMkLst>
        </pc:picChg>
        <pc:picChg chg="del">
          <ac:chgData name="Brittany Sheffield" userId="S::bsheffield@cde.ca.gov::ee7390c7-5e87-4f6a-a24c-5b4fceb747a0" providerId="AD" clId="Web-{BFF96192-1AC6-4DA0-8060-DD4842B6A7BC}" dt="2021-04-15T23:22:18.230" v="11"/>
          <ac:picMkLst>
            <pc:docMk/>
            <pc:sldMk cId="2794378670" sldId="339"/>
            <ac:picMk id="7" creationId="{323769F9-EB18-4F2B-B105-99B37D3CA5CC}"/>
          </ac:picMkLst>
        </pc:picChg>
      </pc:sldChg>
    </pc:docChg>
  </pc:docChgLst>
  <pc:docChgLst>
    <pc:chgData name="Barbara Lindsay" userId="S::blindsay@cde.ca.gov::f58b8608-a674-4040-9f2a-f7fe56db570d" providerId="AD" clId="Web-{13E66324-7DD5-49D0-9D9A-6C1205D3391A}"/>
    <pc:docChg chg="modSld">
      <pc:chgData name="Barbara Lindsay" userId="S::blindsay@cde.ca.gov::f58b8608-a674-4040-9f2a-f7fe56db570d" providerId="AD" clId="Web-{13E66324-7DD5-49D0-9D9A-6C1205D3391A}" dt="2021-04-16T00:13:13.931" v="4" actId="20577"/>
      <pc:docMkLst>
        <pc:docMk/>
      </pc:docMkLst>
      <pc:sldChg chg="modSp">
        <pc:chgData name="Barbara Lindsay" userId="S::blindsay@cde.ca.gov::f58b8608-a674-4040-9f2a-f7fe56db570d" providerId="AD" clId="Web-{13E66324-7DD5-49D0-9D9A-6C1205D3391A}" dt="2021-04-16T00:13:13.931" v="4" actId="20577"/>
        <pc:sldMkLst>
          <pc:docMk/>
          <pc:sldMk cId="951971648" sldId="354"/>
        </pc:sldMkLst>
        <pc:spChg chg="mod">
          <ac:chgData name="Barbara Lindsay" userId="S::blindsay@cde.ca.gov::f58b8608-a674-4040-9f2a-f7fe56db570d" providerId="AD" clId="Web-{13E66324-7DD5-49D0-9D9A-6C1205D3391A}" dt="2021-04-16T00:13:13.931" v="4" actId="20577"/>
          <ac:spMkLst>
            <pc:docMk/>
            <pc:sldMk cId="951971648" sldId="354"/>
            <ac:spMk id="3" creationId="{F5E52F18-EF64-4AE9-B48E-201A236E9594}"/>
          </ac:spMkLst>
        </pc:spChg>
      </pc:sldChg>
    </pc:docChg>
  </pc:docChgLst>
  <pc:docChgLst>
    <pc:chgData name="Megan Jones" userId="S::mjones@cde.ca.gov::26e0f73b-59b4-4af8-9487-a9450b83a7d9" providerId="AD" clId="Web-{2801ACA6-0FF0-4FDF-846F-16B279D7FD31}"/>
    <pc:docChg chg="modSld">
      <pc:chgData name="Megan Jones" userId="S::mjones@cde.ca.gov::26e0f73b-59b4-4af8-9487-a9450b83a7d9" providerId="AD" clId="Web-{2801ACA6-0FF0-4FDF-846F-16B279D7FD31}" dt="2021-04-16T15:06:59.758" v="14"/>
      <pc:docMkLst>
        <pc:docMk/>
      </pc:docMkLst>
      <pc:sldChg chg="modNotes">
        <pc:chgData name="Megan Jones" userId="S::mjones@cde.ca.gov::26e0f73b-59b4-4af8-9487-a9450b83a7d9" providerId="AD" clId="Web-{2801ACA6-0FF0-4FDF-846F-16B279D7FD31}" dt="2021-04-16T15:06:59.758" v="14"/>
        <pc:sldMkLst>
          <pc:docMk/>
          <pc:sldMk cId="3668837125" sldId="346"/>
        </pc:sldMkLst>
      </pc:sldChg>
    </pc:docChg>
  </pc:docChgLst>
  <pc:docChgLst>
    <pc:chgData name="Crystal Devlin" userId="S::cdevlin@cde.ca.gov::45766686-1411-4f66-8b4e-ae85f8cf4551" providerId="AD" clId="Web-{0487F70D-F85B-4B93-A83F-B129DBE0DE6C}"/>
    <pc:docChg chg="">
      <pc:chgData name="Crystal Devlin" userId="S::cdevlin@cde.ca.gov::45766686-1411-4f66-8b4e-ae85f8cf4551" providerId="AD" clId="Web-{0487F70D-F85B-4B93-A83F-B129DBE0DE6C}" dt="2021-04-16T00:15:58.358" v="0"/>
      <pc:docMkLst>
        <pc:docMk/>
      </pc:docMkLst>
      <pc:sldChg chg="addCm">
        <pc:chgData name="Crystal Devlin" userId="S::cdevlin@cde.ca.gov::45766686-1411-4f66-8b4e-ae85f8cf4551" providerId="AD" clId="Web-{0487F70D-F85B-4B93-A83F-B129DBE0DE6C}" dt="2021-04-16T00:15:58.358" v="0"/>
        <pc:sldMkLst>
          <pc:docMk/>
          <pc:sldMk cId="3108204250" sldId="3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11/17/2023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65935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55244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79364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02202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159778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361902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241623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290647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283400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54500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35836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333086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2.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Webinar on COVID-19 Guidance for </a:t>
            </a:r>
            <a:br>
              <a:rPr lang="en-US" sz="3800">
                <a:cs typeface="Arial"/>
              </a:rPr>
            </a:br>
            <a:r>
              <a:rPr lang="en-US" sz="3800" b="1"/>
              <a:t>Early Learning and Care Contractors</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April 16, 2021</a:t>
            </a:r>
          </a:p>
          <a:p>
            <a:pPr marL="0" indent="0" algn="ctr">
              <a:buNone/>
            </a:pPr>
            <a:r>
              <a:rPr lang="en-US" sz="2800" b="1">
                <a:cs typeface="Arial"/>
              </a:rPr>
              <a:t>Time:  10:00 AM – 11:00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F29B-61E6-4C36-A6F1-73668850E746}"/>
              </a:ext>
            </a:extLst>
          </p:cNvPr>
          <p:cNvSpPr>
            <a:spLocks noGrp="1"/>
          </p:cNvSpPr>
          <p:nvPr>
            <p:ph type="title"/>
          </p:nvPr>
        </p:nvSpPr>
        <p:spPr>
          <a:xfrm>
            <a:off x="152400" y="85871"/>
            <a:ext cx="11887200" cy="1135063"/>
          </a:xfrm>
        </p:spPr>
        <p:txBody>
          <a:bodyPr/>
          <a:lstStyle/>
          <a:p>
            <a:r>
              <a:rPr lang="en-US">
                <a:cs typeface="Arial"/>
              </a:rPr>
              <a:t>Fiscal Update: Stipends </a:t>
            </a:r>
            <a:endParaRPr lang="en-US"/>
          </a:p>
        </p:txBody>
      </p:sp>
      <p:sp>
        <p:nvSpPr>
          <p:cNvPr id="3" name="Content Placeholder 2">
            <a:extLst>
              <a:ext uri="{FF2B5EF4-FFF2-40B4-BE49-F238E27FC236}">
                <a16:creationId xmlns:a16="http://schemas.microsoft.com/office/drawing/2014/main" id="{F5E52F18-EF64-4AE9-B48E-201A236E9594}"/>
              </a:ext>
            </a:extLst>
          </p:cNvPr>
          <p:cNvSpPr>
            <a:spLocks noGrp="1"/>
          </p:cNvSpPr>
          <p:nvPr>
            <p:ph idx="1"/>
          </p:nvPr>
        </p:nvSpPr>
        <p:spPr>
          <a:xfrm>
            <a:off x="152400" y="1230086"/>
            <a:ext cx="11887200" cy="5433186"/>
          </a:xfrm>
        </p:spPr>
        <p:txBody>
          <a:bodyPr vert="horz" lIns="91440" tIns="45720" rIns="91440" bIns="45720" rtlCol="0" anchor="t">
            <a:normAutofit/>
          </a:bodyPr>
          <a:lstStyle/>
          <a:p>
            <a:pPr>
              <a:spcAft>
                <a:spcPts val="800"/>
              </a:spcAft>
            </a:pPr>
            <a:r>
              <a:rPr lang="en-US" sz="3000">
                <a:ea typeface="+mn-lt"/>
                <a:cs typeface="+mn-lt"/>
              </a:rPr>
              <a:t>The State Controller’s Office (SCO) processed checks for the Coronavirus Response and Relief Supplemental Appropriation (CRRSA) stipend allocations on Friday, April 9, 2021, and mailed them to contractors Monday, April 12, 2021</a:t>
            </a:r>
          </a:p>
          <a:p>
            <a:pPr>
              <a:spcAft>
                <a:spcPts val="800"/>
              </a:spcAft>
            </a:pPr>
            <a:r>
              <a:rPr lang="en-US" sz="3000">
                <a:cs typeface="Arial" panose="020B0604020202020204"/>
              </a:rPr>
              <a:t>These funds can be used for allowable obligations incurred between July 1, 2020, and June 30, 2022, to prevent, prepare for, and respond to the COVID-19 pandemic</a:t>
            </a:r>
          </a:p>
          <a:p>
            <a:pPr>
              <a:spcAft>
                <a:spcPts val="800"/>
              </a:spcAft>
            </a:pPr>
            <a:r>
              <a:rPr lang="en-US" sz="3000">
                <a:ea typeface="+mn-lt"/>
                <a:cs typeface="+mn-lt"/>
              </a:rPr>
              <a:t>For all contract types receiving a CRRSA stipend, the Project Cost Account (PCA) is 15555 with a Standardized Account Code Structure (SACS) resource code of 5058</a:t>
            </a:r>
            <a:endParaRPr lang="en-US" sz="3000">
              <a:cs typeface="Arial" panose="020B0604020202020204"/>
            </a:endParaRPr>
          </a:p>
          <a:p>
            <a:pPr marL="0" indent="0">
              <a:buNone/>
            </a:pPr>
            <a:endParaRPr lang="en-US">
              <a:cs typeface="Arial" panose="020B0604020202020204"/>
            </a:endParaRPr>
          </a:p>
        </p:txBody>
      </p:sp>
      <p:sp>
        <p:nvSpPr>
          <p:cNvPr id="4" name="Slide Number Placeholder 3">
            <a:extLst>
              <a:ext uri="{FF2B5EF4-FFF2-40B4-BE49-F238E27FC236}">
                <a16:creationId xmlns:a16="http://schemas.microsoft.com/office/drawing/2014/main" id="{9E235775-353B-45AB-ACD3-BB56967C06ED}"/>
              </a:ext>
            </a:extLst>
          </p:cNvPr>
          <p:cNvSpPr>
            <a:spLocks noGrp="1"/>
          </p:cNvSpPr>
          <p:nvPr>
            <p:ph type="sldNum" sz="quarter" idx="10"/>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95197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90DD-9527-48AB-A7DE-FFA2602CE719}"/>
              </a:ext>
            </a:extLst>
          </p:cNvPr>
          <p:cNvSpPr>
            <a:spLocks noGrp="1"/>
          </p:cNvSpPr>
          <p:nvPr>
            <p:ph type="title"/>
          </p:nvPr>
        </p:nvSpPr>
        <p:spPr>
          <a:xfrm>
            <a:off x="143540" y="-9975"/>
            <a:ext cx="11896060" cy="1149477"/>
          </a:xfrm>
        </p:spPr>
        <p:txBody>
          <a:bodyPr>
            <a:normAutofit/>
          </a:bodyPr>
          <a:lstStyle/>
          <a:p>
            <a:r>
              <a:rPr lang="en-US">
                <a:cs typeface="Arial"/>
              </a:rPr>
              <a:t>Program Self Evaluation (PSE)</a:t>
            </a:r>
            <a:br>
              <a:rPr lang="en-US">
                <a:cs typeface="Arial"/>
              </a:rPr>
            </a:br>
            <a:r>
              <a:rPr lang="en-US">
                <a:cs typeface="Arial"/>
              </a:rPr>
              <a:t> Submission Requirements</a:t>
            </a:r>
            <a:endParaRPr lang="en-US"/>
          </a:p>
        </p:txBody>
      </p:sp>
      <p:sp>
        <p:nvSpPr>
          <p:cNvPr id="5" name="TextBox 4">
            <a:extLst>
              <a:ext uri="{FF2B5EF4-FFF2-40B4-BE49-F238E27FC236}">
                <a16:creationId xmlns:a16="http://schemas.microsoft.com/office/drawing/2014/main" id="{82334FD4-C768-431C-9F18-7F1DA59C45C8}"/>
              </a:ext>
            </a:extLst>
          </p:cNvPr>
          <p:cNvSpPr txBox="1"/>
          <p:nvPr/>
        </p:nvSpPr>
        <p:spPr>
          <a:xfrm>
            <a:off x="1628765" y="1413692"/>
            <a:ext cx="987689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chemeClr val="bg1"/>
                </a:solidFill>
              </a:rPr>
              <a:t>Contractors are to submit </a:t>
            </a:r>
            <a:r>
              <a:rPr lang="en-US" sz="3000" b="1">
                <a:solidFill>
                  <a:schemeClr val="bg1"/>
                </a:solidFill>
              </a:rPr>
              <a:t>one</a:t>
            </a:r>
            <a:r>
              <a:rPr lang="en-US" sz="3000">
                <a:solidFill>
                  <a:schemeClr val="bg1"/>
                </a:solidFill>
              </a:rPr>
              <a:t> ELCD 4000M Survey</a:t>
            </a:r>
            <a:endParaRPr lang="en-US" sz="3000">
              <a:solidFill>
                <a:schemeClr val="bg1"/>
              </a:solidFill>
              <a:cs typeface="Arial"/>
            </a:endParaRPr>
          </a:p>
        </p:txBody>
      </p:sp>
      <p:graphicFrame>
        <p:nvGraphicFramePr>
          <p:cNvPr id="6" name="Content Placeholder 5">
            <a:extLst>
              <a:ext uri="{FF2B5EF4-FFF2-40B4-BE49-F238E27FC236}">
                <a16:creationId xmlns:a16="http://schemas.microsoft.com/office/drawing/2014/main" id="{94F08A47-E74D-41DA-A03E-FA0604C85F9A}"/>
              </a:ext>
            </a:extLst>
          </p:cNvPr>
          <p:cNvGraphicFramePr>
            <a:graphicFrameLocks noGrp="1"/>
          </p:cNvGraphicFramePr>
          <p:nvPr>
            <p:ph idx="1"/>
            <p:extLst>
              <p:ext uri="{D42A27DB-BD31-4B8C-83A1-F6EECF244321}">
                <p14:modId xmlns:p14="http://schemas.microsoft.com/office/powerpoint/2010/main" val="3879653221"/>
              </p:ext>
            </p:extLst>
          </p:nvPr>
        </p:nvGraphicFramePr>
        <p:xfrm>
          <a:off x="287822" y="2238972"/>
          <a:ext cx="11628286" cy="3463641"/>
        </p:xfrm>
        <a:graphic>
          <a:graphicData uri="http://schemas.openxmlformats.org/drawingml/2006/table">
            <a:tbl>
              <a:tblPr firstRow="1" firstCol="1" bandRow="1">
                <a:tableStyleId>{5C22544A-7EE6-4342-B048-85BDC9FD1C3A}</a:tableStyleId>
              </a:tblPr>
              <a:tblGrid>
                <a:gridCol w="3778250">
                  <a:extLst>
                    <a:ext uri="{9D8B030D-6E8A-4147-A177-3AD203B41FA5}">
                      <a16:colId xmlns:a16="http://schemas.microsoft.com/office/drawing/2014/main" val="3106301765"/>
                    </a:ext>
                  </a:extLst>
                </a:gridCol>
                <a:gridCol w="2730500">
                  <a:extLst>
                    <a:ext uri="{9D8B030D-6E8A-4147-A177-3AD203B41FA5}">
                      <a16:colId xmlns:a16="http://schemas.microsoft.com/office/drawing/2014/main" val="1986621508"/>
                    </a:ext>
                  </a:extLst>
                </a:gridCol>
                <a:gridCol w="2746372">
                  <a:extLst>
                    <a:ext uri="{9D8B030D-6E8A-4147-A177-3AD203B41FA5}">
                      <a16:colId xmlns:a16="http://schemas.microsoft.com/office/drawing/2014/main" val="3265842451"/>
                    </a:ext>
                  </a:extLst>
                </a:gridCol>
                <a:gridCol w="2373164">
                  <a:extLst>
                    <a:ext uri="{9D8B030D-6E8A-4147-A177-3AD203B41FA5}">
                      <a16:colId xmlns:a16="http://schemas.microsoft.com/office/drawing/2014/main" val="2936249463"/>
                    </a:ext>
                  </a:extLst>
                </a:gridCol>
              </a:tblGrid>
              <a:tr h="2443443">
                <a:tc>
                  <a:txBody>
                    <a:bodyPr/>
                    <a:lstStyle/>
                    <a:p>
                      <a:pPr algn="ctr">
                        <a:spcAft>
                          <a:spcPts val="0"/>
                        </a:spcAft>
                      </a:pPr>
                      <a:r>
                        <a:rPr lang="en-US" sz="2800" dirty="0">
                          <a:effectLst/>
                        </a:rPr>
                        <a:t>Documents</a:t>
                      </a:r>
                    </a:p>
                  </a:txBody>
                  <a:tcPr marL="68580" marR="68580" marT="0" marB="0"/>
                </a:tc>
                <a:tc>
                  <a:txBody>
                    <a:bodyPr/>
                    <a:lstStyle/>
                    <a:p>
                      <a:pPr algn="ctr">
                        <a:spcAft>
                          <a:spcPts val="0"/>
                        </a:spcAft>
                      </a:pPr>
                      <a:r>
                        <a:rPr lang="en-US" sz="2800" dirty="0">
                          <a:effectLst/>
                        </a:rPr>
                        <a:t>Open</a:t>
                      </a:r>
                      <a:r>
                        <a:rPr lang="en-US" sz="2400" dirty="0">
                          <a:effectLst/>
                        </a:rPr>
                        <a:t>  </a:t>
                      </a:r>
                    </a:p>
                    <a:p>
                      <a:pPr lvl="0" algn="ctr">
                        <a:spcAft>
                          <a:spcPts val="0"/>
                        </a:spcAft>
                        <a:buNone/>
                      </a:pPr>
                      <a:endParaRPr lang="en-US" sz="2400" dirty="0">
                        <a:effectLst/>
                      </a:endParaRPr>
                    </a:p>
                    <a:p>
                      <a:pPr algn="ctr">
                        <a:spcAft>
                          <a:spcPts val="0"/>
                        </a:spcAft>
                      </a:pPr>
                      <a:r>
                        <a:rPr lang="en-US" sz="2400" dirty="0">
                          <a:effectLst/>
                        </a:rPr>
                        <a:t>Only providing in-person services</a:t>
                      </a:r>
                    </a:p>
                  </a:txBody>
                  <a:tcPr marL="68580" marR="68580" marT="0" marB="0"/>
                </a:tc>
                <a:tc>
                  <a:txBody>
                    <a:bodyPr/>
                    <a:lstStyle/>
                    <a:p>
                      <a:pPr algn="ctr">
                        <a:spcAft>
                          <a:spcPts val="0"/>
                        </a:spcAft>
                      </a:pPr>
                      <a:r>
                        <a:rPr lang="en-US" sz="2800">
                          <a:effectLst/>
                        </a:rPr>
                        <a:t>Hybrid</a:t>
                      </a:r>
                      <a:endParaRPr lang="en-US" sz="2800"/>
                    </a:p>
                    <a:p>
                      <a:pPr lvl="0" algn="ctr">
                        <a:spcAft>
                          <a:spcPts val="0"/>
                        </a:spcAft>
                        <a:buNone/>
                      </a:pPr>
                      <a:endParaRPr lang="en-US" sz="2400">
                        <a:effectLst/>
                      </a:endParaRPr>
                    </a:p>
                    <a:p>
                      <a:pPr lvl="0" algn="ctr">
                        <a:spcAft>
                          <a:spcPts val="0"/>
                        </a:spcAft>
                        <a:buNone/>
                      </a:pPr>
                      <a:r>
                        <a:rPr lang="en-US" sz="2400">
                          <a:effectLst/>
                        </a:rPr>
                        <a:t> Combination of in-person and distance learning</a:t>
                      </a:r>
                      <a:endParaRPr lang="en-US"/>
                    </a:p>
                  </a:txBody>
                  <a:tcPr marL="68580" marR="68580" marT="0" marB="0"/>
                </a:tc>
                <a:tc>
                  <a:txBody>
                    <a:bodyPr/>
                    <a:lstStyle/>
                    <a:p>
                      <a:pPr algn="ctr">
                        <a:spcAft>
                          <a:spcPts val="0"/>
                        </a:spcAft>
                      </a:pPr>
                      <a:r>
                        <a:rPr lang="en-US" sz="2800">
                          <a:effectLst/>
                        </a:rPr>
                        <a:t>Closed</a:t>
                      </a:r>
                      <a:endParaRPr lang="en-US" sz="2800"/>
                    </a:p>
                    <a:p>
                      <a:pPr lvl="0" algn="ctr">
                        <a:spcAft>
                          <a:spcPts val="0"/>
                        </a:spcAft>
                        <a:buNone/>
                      </a:pPr>
                      <a:endParaRPr lang="en-US" sz="2400">
                        <a:effectLst/>
                      </a:endParaRPr>
                    </a:p>
                    <a:p>
                      <a:pPr lvl="0" algn="ctr">
                        <a:spcAft>
                          <a:spcPts val="0"/>
                        </a:spcAft>
                        <a:buNone/>
                      </a:pPr>
                      <a:r>
                        <a:rPr lang="en-US" sz="2400">
                          <a:effectLst/>
                        </a:rPr>
                        <a:t>Distance learning services only</a:t>
                      </a:r>
                      <a:endParaRPr lang="en-US"/>
                    </a:p>
                  </a:txBody>
                  <a:tcPr marL="68580" marR="68580" marT="0" marB="0"/>
                </a:tc>
                <a:extLst>
                  <a:ext uri="{0D108BD9-81ED-4DB2-BD59-A6C34878D82A}">
                    <a16:rowId xmlns:a16="http://schemas.microsoft.com/office/drawing/2014/main" val="2323261170"/>
                  </a:ext>
                </a:extLst>
              </a:tr>
              <a:tr h="1020198">
                <a:tc>
                  <a:txBody>
                    <a:bodyPr/>
                    <a:lstStyle/>
                    <a:p>
                      <a:pPr marL="0" indent="0" algn="ctr">
                        <a:spcAft>
                          <a:spcPts val="0"/>
                        </a:spcAft>
                        <a:buNone/>
                      </a:pPr>
                      <a:r>
                        <a:rPr lang="en-US" sz="2400">
                          <a:effectLst/>
                        </a:rPr>
                        <a:t>ELCD 4000M Survey</a:t>
                      </a:r>
                    </a:p>
                  </a:txBody>
                  <a:tcPr marL="68580" marR="68580" marT="0" marB="0"/>
                </a:tc>
                <a:tc>
                  <a:txBody>
                    <a:bodyPr/>
                    <a:lstStyle/>
                    <a:p>
                      <a:pPr algn="ctr">
                        <a:spcAft>
                          <a:spcPts val="0"/>
                        </a:spcAft>
                      </a:pPr>
                      <a:r>
                        <a:rPr lang="en-US" sz="2400">
                          <a:effectLst/>
                        </a:rPr>
                        <a:t>Yes, one per contractor</a:t>
                      </a:r>
                    </a:p>
                  </a:txBody>
                  <a:tcPr marL="68580" marR="68580" marT="0" marB="0"/>
                </a:tc>
                <a:tc>
                  <a:txBody>
                    <a:bodyPr/>
                    <a:lstStyle/>
                    <a:p>
                      <a:pPr algn="ctr">
                        <a:spcAft>
                          <a:spcPts val="0"/>
                        </a:spcAft>
                      </a:pPr>
                      <a:r>
                        <a:rPr lang="en-US" sz="2400">
                          <a:effectLst/>
                        </a:rPr>
                        <a:t>Yes, one per contractor</a:t>
                      </a:r>
                    </a:p>
                  </a:txBody>
                  <a:tcPr marL="68580" marR="68580" marT="0" marB="0"/>
                </a:tc>
                <a:tc>
                  <a:txBody>
                    <a:bodyPr/>
                    <a:lstStyle/>
                    <a:p>
                      <a:pPr algn="ctr">
                        <a:spcAft>
                          <a:spcPts val="0"/>
                        </a:spcAft>
                      </a:pPr>
                      <a:r>
                        <a:rPr lang="en-US" sz="2400" dirty="0">
                          <a:effectLst/>
                        </a:rPr>
                        <a:t>Yes, one per contractor</a:t>
                      </a:r>
                    </a:p>
                  </a:txBody>
                  <a:tcPr marL="68580" marR="68580" marT="0" marB="0"/>
                </a:tc>
                <a:extLst>
                  <a:ext uri="{0D108BD9-81ED-4DB2-BD59-A6C34878D82A}">
                    <a16:rowId xmlns:a16="http://schemas.microsoft.com/office/drawing/2014/main" val="2736818564"/>
                  </a:ext>
                </a:extLst>
              </a:tr>
            </a:tbl>
          </a:graphicData>
        </a:graphic>
      </p:graphicFrame>
      <p:sp>
        <p:nvSpPr>
          <p:cNvPr id="4" name="Slide Number Placeholder 3">
            <a:extLst>
              <a:ext uri="{FF2B5EF4-FFF2-40B4-BE49-F238E27FC236}">
                <a16:creationId xmlns:a16="http://schemas.microsoft.com/office/drawing/2014/main" id="{728482B2-C8EB-4E9F-AB2F-88F647505BD3}"/>
              </a:ext>
            </a:extLst>
          </p:cNvPr>
          <p:cNvSpPr>
            <a:spLocks noGrp="1"/>
          </p:cNvSpPr>
          <p:nvPr>
            <p:ph type="sldNum" sz="quarter" idx="10"/>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121682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79E9-8728-478F-8CA4-D35A2DAF3326}"/>
              </a:ext>
            </a:extLst>
          </p:cNvPr>
          <p:cNvSpPr>
            <a:spLocks noGrp="1"/>
          </p:cNvSpPr>
          <p:nvPr>
            <p:ph type="title"/>
          </p:nvPr>
        </p:nvSpPr>
        <p:spPr>
          <a:xfrm>
            <a:off x="143540" y="203799"/>
            <a:ext cx="11896060" cy="1068610"/>
          </a:xfrm>
        </p:spPr>
        <p:txBody>
          <a:bodyPr/>
          <a:lstStyle/>
          <a:p>
            <a:r>
              <a:rPr lang="en-US">
                <a:cs typeface="Arial"/>
              </a:rPr>
              <a:t>PSE Required Documents – KEEP ON SITE </a:t>
            </a:r>
            <a:endParaRPr lang="en-US"/>
          </a:p>
        </p:txBody>
      </p:sp>
      <p:graphicFrame>
        <p:nvGraphicFramePr>
          <p:cNvPr id="6" name="Content Placeholder 5">
            <a:extLst>
              <a:ext uri="{FF2B5EF4-FFF2-40B4-BE49-F238E27FC236}">
                <a16:creationId xmlns:a16="http://schemas.microsoft.com/office/drawing/2014/main" id="{D13EE29D-3C77-4335-A509-9A88A345D951}"/>
              </a:ext>
            </a:extLst>
          </p:cNvPr>
          <p:cNvGraphicFramePr>
            <a:graphicFrameLocks noGrp="1"/>
          </p:cNvGraphicFramePr>
          <p:nvPr>
            <p:ph idx="1"/>
            <p:extLst>
              <p:ext uri="{D42A27DB-BD31-4B8C-83A1-F6EECF244321}">
                <p14:modId xmlns:p14="http://schemas.microsoft.com/office/powerpoint/2010/main" val="3911962814"/>
              </p:ext>
            </p:extLst>
          </p:nvPr>
        </p:nvGraphicFramePr>
        <p:xfrm>
          <a:off x="141767" y="1408813"/>
          <a:ext cx="11887186" cy="4615913"/>
        </p:xfrm>
        <a:graphic>
          <a:graphicData uri="http://schemas.openxmlformats.org/drawingml/2006/table">
            <a:tbl>
              <a:tblPr firstRow="1" firstCol="1" bandRow="1">
                <a:tableStyleId>{5C22544A-7EE6-4342-B048-85BDC9FD1C3A}</a:tableStyleId>
              </a:tblPr>
              <a:tblGrid>
                <a:gridCol w="5043818">
                  <a:extLst>
                    <a:ext uri="{9D8B030D-6E8A-4147-A177-3AD203B41FA5}">
                      <a16:colId xmlns:a16="http://schemas.microsoft.com/office/drawing/2014/main" val="2519363495"/>
                    </a:ext>
                  </a:extLst>
                </a:gridCol>
                <a:gridCol w="2428875">
                  <a:extLst>
                    <a:ext uri="{9D8B030D-6E8A-4147-A177-3AD203B41FA5}">
                      <a16:colId xmlns:a16="http://schemas.microsoft.com/office/drawing/2014/main" val="639337563"/>
                    </a:ext>
                  </a:extLst>
                </a:gridCol>
                <a:gridCol w="2397124">
                  <a:extLst>
                    <a:ext uri="{9D8B030D-6E8A-4147-A177-3AD203B41FA5}">
                      <a16:colId xmlns:a16="http://schemas.microsoft.com/office/drawing/2014/main" val="812834870"/>
                    </a:ext>
                  </a:extLst>
                </a:gridCol>
                <a:gridCol w="2017369">
                  <a:extLst>
                    <a:ext uri="{9D8B030D-6E8A-4147-A177-3AD203B41FA5}">
                      <a16:colId xmlns:a16="http://schemas.microsoft.com/office/drawing/2014/main" val="1964734428"/>
                    </a:ext>
                  </a:extLst>
                </a:gridCol>
              </a:tblGrid>
              <a:tr h="781094">
                <a:tc>
                  <a:txBody>
                    <a:bodyPr/>
                    <a:lstStyle/>
                    <a:p>
                      <a:pPr algn="ctr">
                        <a:spcAft>
                          <a:spcPts val="0"/>
                        </a:spcAft>
                      </a:pPr>
                      <a:r>
                        <a:rPr lang="en-US" sz="2400" dirty="0">
                          <a:effectLst/>
                        </a:rPr>
                        <a:t>Documents</a:t>
                      </a:r>
                    </a:p>
                  </a:txBody>
                  <a:tcPr marL="68580" marR="68580" marT="0" marB="0"/>
                </a:tc>
                <a:tc>
                  <a:txBody>
                    <a:bodyPr/>
                    <a:lstStyle/>
                    <a:p>
                      <a:pPr algn="ctr">
                        <a:spcAft>
                          <a:spcPts val="0"/>
                        </a:spcAft>
                      </a:pPr>
                      <a:r>
                        <a:rPr lang="en-US" sz="2800">
                          <a:effectLst/>
                        </a:rPr>
                        <a:t>Open</a:t>
                      </a:r>
                    </a:p>
                    <a:p>
                      <a:pPr algn="ctr">
                        <a:spcAft>
                          <a:spcPts val="0"/>
                        </a:spcAft>
                      </a:pPr>
                      <a:endParaRPr lang="en-US" sz="2400">
                        <a:effectLst/>
                      </a:endParaRPr>
                    </a:p>
                  </a:txBody>
                  <a:tcPr marL="68580" marR="68580" marT="0" marB="0"/>
                </a:tc>
                <a:tc>
                  <a:txBody>
                    <a:bodyPr/>
                    <a:lstStyle/>
                    <a:p>
                      <a:pPr algn="ctr">
                        <a:spcAft>
                          <a:spcPts val="0"/>
                        </a:spcAft>
                      </a:pPr>
                      <a:r>
                        <a:rPr lang="en-US" sz="2800">
                          <a:effectLst/>
                        </a:rPr>
                        <a:t>Hybrid</a:t>
                      </a:r>
                    </a:p>
                  </a:txBody>
                  <a:tcPr marL="68580" marR="68580" marT="0" marB="0"/>
                </a:tc>
                <a:tc>
                  <a:txBody>
                    <a:bodyPr/>
                    <a:lstStyle/>
                    <a:p>
                      <a:pPr algn="ctr">
                        <a:spcAft>
                          <a:spcPts val="0"/>
                        </a:spcAft>
                      </a:pPr>
                      <a:r>
                        <a:rPr lang="en-US" sz="2800">
                          <a:effectLst/>
                        </a:rPr>
                        <a:t>Closed</a:t>
                      </a:r>
                    </a:p>
                  </a:txBody>
                  <a:tcPr marL="68580" marR="68580" marT="0" marB="0"/>
                </a:tc>
                <a:extLst>
                  <a:ext uri="{0D108BD9-81ED-4DB2-BD59-A6C34878D82A}">
                    <a16:rowId xmlns:a16="http://schemas.microsoft.com/office/drawing/2014/main" val="717823647"/>
                  </a:ext>
                </a:extLst>
              </a:tr>
              <a:tr h="2065872">
                <a:tc>
                  <a:txBody>
                    <a:bodyPr/>
                    <a:lstStyle/>
                    <a:p>
                      <a:pPr marL="342900" marR="0" lvl="0" indent="-342900" algn="l">
                        <a:spcBef>
                          <a:spcPts val="0"/>
                        </a:spcBef>
                        <a:spcAft>
                          <a:spcPts val="1200"/>
                        </a:spcAft>
                        <a:buFont typeface="Arial"/>
                        <a:buChar char="•"/>
                        <a:tabLst>
                          <a:tab pos="457200" algn="l"/>
                        </a:tabLst>
                      </a:pPr>
                      <a:r>
                        <a:rPr lang="en-US" sz="2400" dirty="0">
                          <a:effectLst/>
                        </a:rPr>
                        <a:t>Program Review Instrument</a:t>
                      </a:r>
                    </a:p>
                    <a:p>
                      <a:pPr marL="342900" marR="0" lvl="0" indent="-342900" algn="l">
                        <a:spcBef>
                          <a:spcPts val="0"/>
                        </a:spcBef>
                        <a:spcAft>
                          <a:spcPts val="0"/>
                        </a:spcAft>
                        <a:buFont typeface="Arial"/>
                        <a:buChar char="•"/>
                      </a:pPr>
                      <a:r>
                        <a:rPr lang="en-US" sz="2400" dirty="0">
                          <a:effectLst/>
                        </a:rPr>
                        <a:t>The applicable Parent Survey</a:t>
                      </a:r>
                    </a:p>
                    <a:p>
                      <a:pPr marL="0" marR="0" lvl="0" indent="0" algn="l">
                        <a:spcBef>
                          <a:spcPts val="0"/>
                        </a:spcBef>
                        <a:spcAft>
                          <a:spcPts val="0"/>
                        </a:spcAft>
                        <a:buNone/>
                        <a:tabLst>
                          <a:tab pos="457200" algn="l"/>
                        </a:tabLst>
                      </a:pPr>
                      <a:endParaRPr lang="en-US" dirty="0"/>
                    </a:p>
                    <a:p>
                      <a:pPr marL="342900" marR="0" lvl="0" indent="-342900" algn="l">
                        <a:spcBef>
                          <a:spcPts val="0"/>
                        </a:spcBef>
                        <a:spcAft>
                          <a:spcPts val="0"/>
                        </a:spcAft>
                        <a:buFont typeface="Arial"/>
                        <a:buChar char="•"/>
                        <a:tabLst>
                          <a:tab pos="457200" algn="l"/>
                        </a:tabLst>
                      </a:pPr>
                      <a:r>
                        <a:rPr lang="en-US" sz="2400" dirty="0">
                          <a:effectLst/>
                        </a:rPr>
                        <a:t>Desired Results Developmental Profile (DRDP)</a:t>
                      </a:r>
                    </a:p>
                  </a:txBody>
                  <a:tcPr marL="68580" marR="68580" marT="0" marB="0"/>
                </a:tc>
                <a:tc>
                  <a:txBody>
                    <a:bodyPr/>
                    <a:lstStyle/>
                    <a:p>
                      <a:pPr algn="ctr">
                        <a:spcAft>
                          <a:spcPts val="0"/>
                        </a:spcAft>
                      </a:pPr>
                      <a:r>
                        <a:rPr lang="en-US" sz="2400">
                          <a:effectLst/>
                        </a:rPr>
                        <a:t>Yes</a:t>
                      </a:r>
                    </a:p>
                  </a:txBody>
                  <a:tcPr marL="68580" marR="68580" marT="0" marB="0" anchor="ctr"/>
                </a:tc>
                <a:tc>
                  <a:txBody>
                    <a:bodyPr/>
                    <a:lstStyle/>
                    <a:p>
                      <a:pPr algn="ctr">
                        <a:spcAft>
                          <a:spcPts val="0"/>
                        </a:spcAft>
                      </a:pPr>
                      <a:r>
                        <a:rPr lang="en-US" sz="2400">
                          <a:effectLst/>
                        </a:rPr>
                        <a:t>Yes</a:t>
                      </a:r>
                    </a:p>
                  </a:txBody>
                  <a:tcPr marL="68580" marR="68580" marT="0" marB="0" anchor="ctr"/>
                </a:tc>
                <a:tc>
                  <a:txBody>
                    <a:bodyPr/>
                    <a:lstStyle/>
                    <a:p>
                      <a:pPr algn="ctr">
                        <a:spcAft>
                          <a:spcPts val="0"/>
                        </a:spcAft>
                      </a:pPr>
                      <a:r>
                        <a:rPr lang="en-US" sz="2400">
                          <a:effectLst/>
                        </a:rPr>
                        <a:t>Yes</a:t>
                      </a:r>
                    </a:p>
                  </a:txBody>
                  <a:tcPr marL="68580" marR="68580" marT="0" marB="0" anchor="ctr"/>
                </a:tc>
                <a:extLst>
                  <a:ext uri="{0D108BD9-81ED-4DB2-BD59-A6C34878D82A}">
                    <a16:rowId xmlns:a16="http://schemas.microsoft.com/office/drawing/2014/main" val="387226821"/>
                  </a:ext>
                </a:extLst>
              </a:tr>
              <a:tr h="1757561">
                <a:tc>
                  <a:txBody>
                    <a:bodyPr/>
                    <a:lstStyle/>
                    <a:p>
                      <a:pPr marL="342900" indent="-342900" algn="l">
                        <a:spcAft>
                          <a:spcPts val="0"/>
                        </a:spcAft>
                        <a:buFont typeface="Arial"/>
                        <a:buChar char="•"/>
                      </a:pPr>
                      <a:r>
                        <a:rPr lang="en-US" sz="2400">
                          <a:effectLst/>
                        </a:rPr>
                        <a:t>Environment Self-Certification</a:t>
                      </a:r>
                      <a:endParaRPr lang="en-US"/>
                    </a:p>
                  </a:txBody>
                  <a:tcPr marL="68580" marR="68580" marT="0" marB="0" anchor="ctr"/>
                </a:tc>
                <a:tc>
                  <a:txBody>
                    <a:bodyPr/>
                    <a:lstStyle/>
                    <a:p>
                      <a:pPr algn="ctr">
                        <a:spcAft>
                          <a:spcPts val="0"/>
                        </a:spcAft>
                      </a:pPr>
                      <a:r>
                        <a:rPr lang="en-US" sz="2400">
                          <a:effectLst/>
                        </a:rPr>
                        <a:t>Yes, minimum of one per direct service contract type held</a:t>
                      </a:r>
                    </a:p>
                  </a:txBody>
                  <a:tcPr marL="68580" marR="68580" marT="0" marB="0"/>
                </a:tc>
                <a:tc>
                  <a:txBody>
                    <a:bodyPr/>
                    <a:lstStyle/>
                    <a:p>
                      <a:pPr algn="ctr">
                        <a:spcAft>
                          <a:spcPts val="0"/>
                        </a:spcAft>
                      </a:pPr>
                      <a:r>
                        <a:rPr lang="en-US" sz="2400">
                          <a:effectLst/>
                        </a:rPr>
                        <a:t>Yes, minimum of one per direct service contract type held</a:t>
                      </a:r>
                    </a:p>
                  </a:txBody>
                  <a:tcPr marL="68580" marR="68580" marT="0" marB="0"/>
                </a:tc>
                <a:tc>
                  <a:txBody>
                    <a:bodyPr/>
                    <a:lstStyle/>
                    <a:p>
                      <a:pPr algn="ctr">
                        <a:spcAft>
                          <a:spcPts val="0"/>
                        </a:spcAft>
                      </a:pPr>
                      <a:r>
                        <a:rPr lang="en-US" sz="2400" dirty="0">
                          <a:effectLst/>
                        </a:rPr>
                        <a:t>Not required</a:t>
                      </a:r>
                    </a:p>
                  </a:txBody>
                  <a:tcPr marL="68580" marR="68580" marT="0" marB="0"/>
                </a:tc>
                <a:extLst>
                  <a:ext uri="{0D108BD9-81ED-4DB2-BD59-A6C34878D82A}">
                    <a16:rowId xmlns:a16="http://schemas.microsoft.com/office/drawing/2014/main" val="2946600086"/>
                  </a:ext>
                </a:extLst>
              </a:tr>
            </a:tbl>
          </a:graphicData>
        </a:graphic>
      </p:graphicFrame>
      <p:sp>
        <p:nvSpPr>
          <p:cNvPr id="4" name="Slide Number Placeholder 3">
            <a:extLst>
              <a:ext uri="{FF2B5EF4-FFF2-40B4-BE49-F238E27FC236}">
                <a16:creationId xmlns:a16="http://schemas.microsoft.com/office/drawing/2014/main" id="{AC516DC4-B406-408E-9A97-2DCEE0B9FA7D}"/>
              </a:ext>
            </a:extLst>
          </p:cNvPr>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3668837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500394" y="2017272"/>
            <a:ext cx="3592011" cy="862576"/>
          </a:xfrm>
        </p:spPr>
        <p:txBody>
          <a:bodyPr>
            <a:normAutofit/>
          </a:bodyPr>
          <a:lstStyle/>
          <a:p>
            <a:r>
              <a:rPr lang="en-US">
                <a:cs typeface="Arial"/>
              </a:rPr>
              <a:t>Questions</a:t>
            </a:r>
          </a:p>
        </p:txBody>
      </p:sp>
      <p:pic>
        <p:nvPicPr>
          <p:cNvPr id="3" name="Picture 5" descr="A toddler playing with a toy drum">
            <a:extLst>
              <a:ext uri="{FF2B5EF4-FFF2-40B4-BE49-F238E27FC236}">
                <a16:creationId xmlns:a16="http://schemas.microsoft.com/office/drawing/2014/main" id="{E68566D4-F3BF-4F7A-8124-243E3F03A41B}"/>
              </a:ext>
            </a:extLst>
          </p:cNvPr>
          <p:cNvPicPr>
            <a:picLocks noChangeAspect="1"/>
          </p:cNvPicPr>
          <p:nvPr/>
        </p:nvPicPr>
        <p:blipFill>
          <a:blip r:embed="rId3"/>
          <a:stretch>
            <a:fillRect/>
          </a:stretch>
        </p:blipFill>
        <p:spPr>
          <a:xfrm>
            <a:off x="544923" y="480054"/>
            <a:ext cx="5812075" cy="5203445"/>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6970653" y="4419600"/>
            <a:ext cx="5068947" cy="1512473"/>
          </a:xfrm>
        </p:spPr>
        <p:txBody>
          <a:bodyPr vert="horz" lIns="91440" tIns="45720" rIns="91440" bIns="45720" rtlCol="0" anchor="t">
            <a:normAutofit/>
          </a:bodyPr>
          <a:lstStyle/>
          <a:p>
            <a:pPr marL="0" indent="-1828800">
              <a:buNone/>
            </a:pPr>
            <a:r>
              <a:rPr lang="en-US" sz="2400">
                <a:ea typeface="+mn-lt"/>
                <a:cs typeface="+mn-lt"/>
              </a:rPr>
              <a:t>Photo Credit: Wu Yee Family Child Care; San Francisco, CA</a:t>
            </a:r>
            <a:endParaRPr lang="en-US">
              <a:ea typeface="+mn-lt"/>
              <a:cs typeface="+mn-lt"/>
            </a:endParaRP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13</a:t>
            </a:fld>
            <a:endParaRPr lang="en-US"/>
          </a:p>
        </p:txBody>
      </p:sp>
    </p:spTree>
    <p:extLst>
      <p:ext uri="{BB962C8B-B14F-4D97-AF65-F5344CB8AC3E}">
        <p14:creationId xmlns:p14="http://schemas.microsoft.com/office/powerpoint/2010/main" val="279437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a:cs typeface="Arial"/>
              </a:rPr>
              <a:t>Resources</a:t>
            </a:r>
            <a:endParaRPr lang="en-US">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812903"/>
            <a:ext cx="11887200" cy="5289991"/>
          </a:xfrm>
        </p:spPr>
        <p:txBody>
          <a:bodyPr vert="horz" lIns="91440" tIns="45720" rIns="91440" bIns="45720" rtlCol="0" anchor="t">
            <a:noAutofit/>
          </a:bodyPr>
          <a:lstStyle/>
          <a:p>
            <a:pPr marL="0" indent="0">
              <a:buNone/>
            </a:pPr>
            <a:r>
              <a:rPr lang="en-US" sz="2800" b="1" dirty="0">
                <a:ea typeface="+mn-lt"/>
                <a:cs typeface="+mn-lt"/>
              </a:rPr>
              <a:t>The ELCD COVID-19 Guidance web page</a:t>
            </a:r>
            <a:endParaRPr lang="en-US" dirty="0"/>
          </a:p>
          <a:p>
            <a:pPr lvl="1">
              <a:buFont typeface="Wingdings" panose="05000000000000000000" pitchFamily="2" charset="2"/>
              <a:buChar char="Ø"/>
            </a:pPr>
            <a:r>
              <a:rPr lang="en-US" u="sng" dirty="0">
                <a:solidFill>
                  <a:srgbClr val="FFFF80"/>
                </a:solidFill>
                <a:ea typeface="+mn-lt"/>
                <a:cs typeface="+mn-lt"/>
                <a:hlinkClick r:id="rId3" tooltip="ELCD COVID-19 Guidance web page"/>
              </a:rPr>
              <a:t>https://www.cde.ca.gov/sp/cd/re/elcdcovid19.asp</a:t>
            </a:r>
            <a:endParaRPr lang="en-US" dirty="0">
              <a:solidFill>
                <a:srgbClr val="FFFF80"/>
              </a:solidFill>
              <a:ea typeface="+mn-lt"/>
              <a:cs typeface="+mn-lt"/>
            </a:endParaRPr>
          </a:p>
          <a:p>
            <a:pPr lvl="1">
              <a:buFont typeface="Wingdings" panose="05000000000000000000" pitchFamily="2" charset="2"/>
              <a:buChar char="Ø"/>
            </a:pPr>
            <a:r>
              <a:rPr lang="en-US" dirty="0">
                <a:ea typeface="+mn-lt"/>
                <a:cs typeface="+mn-lt"/>
              </a:rPr>
              <a:t>Webinar slides, MBs, Frequently Asked Questions (FAQs)</a:t>
            </a:r>
            <a:endParaRPr lang="en-US" u="sng" dirty="0">
              <a:solidFill>
                <a:srgbClr val="FFFF80"/>
              </a:solidFill>
              <a:ea typeface="+mn-lt"/>
              <a:cs typeface="+mn-lt"/>
            </a:endParaRPr>
          </a:p>
          <a:p>
            <a:pPr>
              <a:buFont typeface="Arial"/>
            </a:pPr>
            <a:endParaRPr lang="en-US" sz="2400" dirty="0">
              <a:ea typeface="+mn-lt"/>
              <a:cs typeface="+mn-lt"/>
            </a:endParaRPr>
          </a:p>
          <a:p>
            <a:pPr marL="0" indent="0">
              <a:buNone/>
            </a:pPr>
            <a:r>
              <a:rPr lang="en-US" sz="2800" b="1" dirty="0">
                <a:ea typeface="+mn-lt"/>
                <a:cs typeface="+mn-lt"/>
              </a:rPr>
              <a:t>The ELCD Emergency email inbox</a:t>
            </a:r>
            <a:endParaRPr lang="en-US" sz="2800" b="1" dirty="0">
              <a:cs typeface="Arial"/>
            </a:endParaRPr>
          </a:p>
          <a:p>
            <a:pPr lvl="1">
              <a:buFont typeface="Wingdings" panose="05000000000000000000" pitchFamily="2" charset="2"/>
              <a:buChar char="Ø"/>
            </a:pPr>
            <a:r>
              <a:rPr lang="en-US" u="sng" dirty="0">
                <a:solidFill>
                  <a:srgbClr val="FFFF80"/>
                </a:solidFill>
                <a:ea typeface="+mn-lt"/>
                <a:cs typeface="+mn-lt"/>
                <a:hlinkClick r:id="rId4" tooltip="ELCD Emergency e-mail"/>
              </a:rPr>
              <a:t>ELCDEmergency@cde.ca.gov</a:t>
            </a:r>
            <a:endParaRPr lang="en-US" dirty="0">
              <a:solidFill>
                <a:srgbClr val="FFFF80"/>
              </a:solidFill>
              <a:ea typeface="+mn-lt"/>
              <a:cs typeface="+mn-lt"/>
            </a:endParaRPr>
          </a:p>
          <a:p>
            <a:pPr>
              <a:buFont typeface="Arial"/>
            </a:pPr>
            <a:endParaRPr lang="en-US" sz="2800" dirty="0">
              <a:ea typeface="+mn-lt"/>
              <a:cs typeface="+mn-lt"/>
            </a:endParaRPr>
          </a:p>
          <a:p>
            <a:pPr marL="0" indent="0">
              <a:buNone/>
            </a:pPr>
            <a:r>
              <a:rPr lang="en-US" sz="2800" b="1" dirty="0">
                <a:ea typeface="+mn-lt"/>
                <a:cs typeface="+mn-lt"/>
              </a:rPr>
              <a:t>The PQI Office Regional Consultants</a:t>
            </a:r>
            <a:r>
              <a:rPr lang="en-US" sz="2400" dirty="0">
                <a:ea typeface="+mn-lt"/>
                <a:cs typeface="+mn-lt"/>
              </a:rPr>
              <a:t> </a:t>
            </a:r>
            <a:endParaRPr lang="en-US" sz="2400" u="sng" dirty="0">
              <a:solidFill>
                <a:srgbClr val="FFFF80"/>
              </a:solidFill>
              <a:cs typeface="Arial" panose="020B0604020202020204"/>
            </a:endParaRPr>
          </a:p>
          <a:p>
            <a:pPr lvl="1">
              <a:buFont typeface="Wingdings" panose="020B0604020202020204" pitchFamily="34" charset="0"/>
              <a:buChar char="Ø"/>
            </a:pPr>
            <a:r>
              <a:rPr lang="en-US" u="sng" dirty="0">
                <a:solidFill>
                  <a:srgbClr val="FFFF80"/>
                </a:solidFill>
                <a:cs typeface="Arial" panose="020B0604020202020204"/>
                <a:hlinkClick r:id="rId5" tooltip="ELCD Consultant Regional Assignments web page"/>
              </a:rPr>
              <a:t>https://www.cde.ca.gov/sp/cd/ci/assignments.asp</a:t>
            </a:r>
            <a:endParaRPr lang="en-US" u="sng" dirty="0">
              <a:solidFill>
                <a:srgbClr val="FFFF80"/>
              </a:solidFill>
              <a:cs typeface="Arial" panose="020B0604020202020204"/>
            </a:endParaRPr>
          </a:p>
          <a:p>
            <a:pPr lvl="1">
              <a:buFont typeface="Wingdings" panose="05000000000000000000" pitchFamily="2" charset="2"/>
              <a:buChar char="Ø"/>
            </a:pPr>
            <a:r>
              <a:rPr lang="en-US" dirty="0">
                <a:cs typeface="Arial" panose="020B0604020202020204"/>
              </a:rPr>
              <a:t>Consultants are most easily reached by email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916-322-6233</a:t>
            </a:r>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230763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1047480" y="1887155"/>
            <a:ext cx="4685612" cy="708081"/>
          </a:xfrm>
        </p:spPr>
        <p:txBody>
          <a:bodyPr/>
          <a:lstStyle/>
          <a:p>
            <a:r>
              <a:rPr lang="en-US"/>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437540" y="4340454"/>
            <a:ext cx="5093675" cy="1461477"/>
          </a:xfrm>
        </p:spPr>
        <p:txBody>
          <a:bodyPr vert="horz" lIns="91440" tIns="45720" rIns="91440" bIns="45720" rtlCol="0" anchor="t">
            <a:normAutofit/>
          </a:bodyPr>
          <a:lstStyle/>
          <a:p>
            <a:pPr marL="0" indent="-1828800">
              <a:buNone/>
            </a:pPr>
            <a:r>
              <a:rPr lang="en-US" sz="2400">
                <a:cs typeface="Arial" panose="020B0604020202020204"/>
              </a:rPr>
              <a:t>Photo Credit: Treasure Island Child Development Center, Catholic Charities; San Francisco, CA</a:t>
            </a: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smtClean="0"/>
              <a:pPr/>
              <a:t>15</a:t>
            </a:fld>
            <a:endParaRPr lang="en-US"/>
          </a:p>
        </p:txBody>
      </p:sp>
      <p:pic>
        <p:nvPicPr>
          <p:cNvPr id="7" name="Picture 7" descr="A small child whispering in the ear of another small child ">
            <a:extLst>
              <a:ext uri="{FF2B5EF4-FFF2-40B4-BE49-F238E27FC236}">
                <a16:creationId xmlns:a16="http://schemas.microsoft.com/office/drawing/2014/main" id="{7E33883B-ACAE-4F28-9EDB-8BF3B74E9135}"/>
              </a:ext>
            </a:extLst>
          </p:cNvPr>
          <p:cNvPicPr>
            <a:picLocks noGrp="1" noChangeAspect="1"/>
          </p:cNvPicPr>
          <p:nvPr>
            <p:ph sz="half" idx="1"/>
          </p:nvPr>
        </p:nvPicPr>
        <p:blipFill>
          <a:blip r:embed="rId3"/>
          <a:stretch>
            <a:fillRect/>
          </a:stretch>
        </p:blipFill>
        <p:spPr>
          <a:xfrm>
            <a:off x="6096000" y="408801"/>
            <a:ext cx="5211011" cy="5318613"/>
          </a:xfrm>
        </p:spPr>
      </p:pic>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a:xfrm>
            <a:off x="152400" y="304191"/>
            <a:ext cx="11887200" cy="1347636"/>
          </a:xfrm>
        </p:spPr>
        <p:txBody>
          <a:bodyPr>
            <a:normAutofit/>
          </a:bodyPr>
          <a:lstStyle/>
          <a:p>
            <a:r>
              <a:rPr lang="en-US"/>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544606" y="1645571"/>
            <a:ext cx="11887200" cy="4413674"/>
          </a:xfrm>
        </p:spPr>
        <p:txBody>
          <a:bodyPr vert="horz" lIns="91440" tIns="45720" rIns="91440" bIns="45720" rtlCol="0" anchor="t">
            <a:noAutofit/>
          </a:bodyPr>
          <a:lstStyle/>
          <a:p>
            <a:r>
              <a:rPr lang="en-US" sz="2800"/>
              <a:t>Introduction and Director's Welcome</a:t>
            </a:r>
            <a:endParaRPr lang="en-US" sz="2800">
              <a:cs typeface="Arial"/>
            </a:endParaRPr>
          </a:p>
          <a:p>
            <a:r>
              <a:rPr lang="en-US" sz="2800">
                <a:cs typeface="Arial"/>
              </a:rPr>
              <a:t>Transition to California Department of Social Services</a:t>
            </a:r>
          </a:p>
          <a:p>
            <a:r>
              <a:rPr lang="en-US" sz="2800">
                <a:cs typeface="Arial"/>
              </a:rPr>
              <a:t>Upcoming Two-Part Webinar Announcement</a:t>
            </a:r>
          </a:p>
          <a:p>
            <a:r>
              <a:rPr lang="en-US" sz="2800">
                <a:cs typeface="Arial"/>
              </a:rPr>
              <a:t>Management Bulletin Updates</a:t>
            </a:r>
          </a:p>
          <a:p>
            <a:r>
              <a:rPr lang="en-US" sz="2800">
                <a:cs typeface="Arial"/>
              </a:rPr>
              <a:t>Fiscal Update</a:t>
            </a:r>
          </a:p>
          <a:p>
            <a:r>
              <a:rPr lang="en-US" sz="2800">
                <a:cs typeface="Arial"/>
              </a:rPr>
              <a:t>Program Quality Implementation Update</a:t>
            </a:r>
          </a:p>
          <a:p>
            <a:r>
              <a:rPr lang="en-US" sz="2800"/>
              <a:t>Questions</a:t>
            </a:r>
            <a:endParaRPr lang="en-US" sz="2800">
              <a:cs typeface="Arial"/>
            </a:endParaRPr>
          </a:p>
          <a:p>
            <a:r>
              <a:rPr lang="en-US" sz="2800">
                <a:cs typeface="Arial"/>
              </a:rPr>
              <a:t>Closing</a:t>
            </a:r>
          </a:p>
          <a:p>
            <a:endParaRPr lang="en-US">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FFEE-14F7-4917-8410-E11988931BF8}"/>
              </a:ext>
            </a:extLst>
          </p:cNvPr>
          <p:cNvSpPr>
            <a:spLocks noGrp="1"/>
          </p:cNvSpPr>
          <p:nvPr>
            <p:ph type="title"/>
          </p:nvPr>
        </p:nvSpPr>
        <p:spPr/>
        <p:txBody>
          <a:bodyPr/>
          <a:lstStyle/>
          <a:p>
            <a:r>
              <a:rPr lang="en-US">
                <a:cs typeface="Arial"/>
              </a:rPr>
              <a:t>Updates Related to Transition to CDSS</a:t>
            </a:r>
          </a:p>
        </p:txBody>
      </p:sp>
      <p:sp>
        <p:nvSpPr>
          <p:cNvPr id="3" name="Content Placeholder 2">
            <a:extLst>
              <a:ext uri="{FF2B5EF4-FFF2-40B4-BE49-F238E27FC236}">
                <a16:creationId xmlns:a16="http://schemas.microsoft.com/office/drawing/2014/main" id="{99216C09-D0E0-419C-AF1C-F2058F69FBA6}"/>
              </a:ext>
            </a:extLst>
          </p:cNvPr>
          <p:cNvSpPr>
            <a:spLocks noGrp="1"/>
          </p:cNvSpPr>
          <p:nvPr>
            <p:ph idx="1"/>
          </p:nvPr>
        </p:nvSpPr>
        <p:spPr/>
        <p:txBody>
          <a:bodyPr vert="horz" lIns="91440" tIns="45720" rIns="91440" bIns="45720" rtlCol="0" anchor="t">
            <a:normAutofit/>
          </a:bodyPr>
          <a:lstStyle/>
          <a:p>
            <a:r>
              <a:rPr lang="en-US">
                <a:cs typeface="Arial"/>
              </a:rPr>
              <a:t>Contracts</a:t>
            </a:r>
          </a:p>
          <a:p>
            <a:pPr lvl="1"/>
            <a:r>
              <a:rPr lang="en-US">
                <a:cs typeface="Arial"/>
              </a:rPr>
              <a:t>Initial Fiscal Year (FY) 2021-22 Contract Processing</a:t>
            </a:r>
          </a:p>
          <a:p>
            <a:pPr lvl="1"/>
            <a:r>
              <a:rPr lang="en-US">
                <a:cs typeface="Arial"/>
              </a:rPr>
              <a:t>Discussions on changes to FY 2021-22 Contracts</a:t>
            </a:r>
          </a:p>
          <a:p>
            <a:pPr lvl="1"/>
            <a:r>
              <a:rPr lang="en-US">
                <a:cs typeface="Arial"/>
              </a:rPr>
              <a:t>Funding Terms and Conditions</a:t>
            </a:r>
          </a:p>
          <a:p>
            <a:pPr marL="457200" lvl="1" indent="0">
              <a:buNone/>
            </a:pPr>
            <a:endParaRPr lang="en-US">
              <a:cs typeface="Arial"/>
            </a:endParaRPr>
          </a:p>
          <a:p>
            <a:r>
              <a:rPr lang="en-US">
                <a:cs typeface="Arial"/>
              </a:rPr>
              <a:t>Data Systems and Payments</a:t>
            </a:r>
          </a:p>
          <a:p>
            <a:pPr lvl="1"/>
            <a:r>
              <a:rPr lang="en-US">
                <a:cs typeface="Arial"/>
              </a:rPr>
              <a:t>Early Learning and Care</a:t>
            </a:r>
          </a:p>
          <a:p>
            <a:pPr lvl="1"/>
            <a:r>
              <a:rPr lang="en-US">
                <a:cs typeface="Arial"/>
              </a:rPr>
              <a:t>Child Care and Adult Care Food Program</a:t>
            </a:r>
          </a:p>
        </p:txBody>
      </p:sp>
      <p:sp>
        <p:nvSpPr>
          <p:cNvPr id="4" name="Slide Number Placeholder 3">
            <a:extLst>
              <a:ext uri="{FF2B5EF4-FFF2-40B4-BE49-F238E27FC236}">
                <a16:creationId xmlns:a16="http://schemas.microsoft.com/office/drawing/2014/main" id="{063480FE-D426-4BA9-BB88-AC95BFDFD27A}"/>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73533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69EF-692C-43FF-AC11-7132B7A5F06C}"/>
              </a:ext>
            </a:extLst>
          </p:cNvPr>
          <p:cNvSpPr>
            <a:spLocks noGrp="1"/>
          </p:cNvSpPr>
          <p:nvPr>
            <p:ph type="title"/>
          </p:nvPr>
        </p:nvSpPr>
        <p:spPr/>
        <p:txBody>
          <a:bodyPr>
            <a:normAutofit/>
          </a:bodyPr>
          <a:lstStyle/>
          <a:p>
            <a:r>
              <a:rPr lang="en-US" i="1">
                <a:cs typeface="Arial"/>
              </a:rPr>
              <a:t>Creating Brave Spaces In Early Childhood</a:t>
            </a:r>
            <a:r>
              <a:rPr lang="en-US">
                <a:cs typeface="Arial"/>
              </a:rPr>
              <a:t> </a:t>
            </a:r>
            <a:br>
              <a:rPr lang="en-US">
                <a:cs typeface="Arial"/>
              </a:rPr>
            </a:br>
            <a:r>
              <a:rPr lang="en-US">
                <a:cs typeface="Arial"/>
              </a:rPr>
              <a:t>Webinar Series</a:t>
            </a:r>
          </a:p>
        </p:txBody>
      </p:sp>
      <p:sp>
        <p:nvSpPr>
          <p:cNvPr id="3" name="Content Placeholder 2">
            <a:extLst>
              <a:ext uri="{FF2B5EF4-FFF2-40B4-BE49-F238E27FC236}">
                <a16:creationId xmlns:a16="http://schemas.microsoft.com/office/drawing/2014/main" id="{D487A3FD-3FBA-4219-B1BE-CFAA78BABAD0}"/>
              </a:ext>
            </a:extLst>
          </p:cNvPr>
          <p:cNvSpPr>
            <a:spLocks noGrp="1"/>
          </p:cNvSpPr>
          <p:nvPr>
            <p:ph idx="1"/>
          </p:nvPr>
        </p:nvSpPr>
        <p:spPr/>
        <p:txBody>
          <a:bodyPr vert="horz" lIns="91440" tIns="45720" rIns="91440" bIns="45720" rtlCol="0" anchor="t">
            <a:normAutofit/>
          </a:bodyPr>
          <a:lstStyle/>
          <a:p>
            <a:pPr marL="0" indent="0">
              <a:spcAft>
                <a:spcPts val="800"/>
              </a:spcAft>
              <a:buNone/>
            </a:pPr>
            <a:r>
              <a:rPr lang="en-US" dirty="0">
                <a:cs typeface="Arial"/>
              </a:rPr>
              <a:t>The California Department of Education (CDE), Early Learning and Care Division (ELCD) Presents a Two-Part Webinar:</a:t>
            </a:r>
          </a:p>
          <a:p>
            <a:pPr>
              <a:spcAft>
                <a:spcPts val="1200"/>
              </a:spcAft>
            </a:pPr>
            <a:r>
              <a:rPr lang="en-US" sz="2800" i="1" dirty="0">
                <a:cs typeface="Arial"/>
              </a:rPr>
              <a:t>Part 1:  Strategies to Interrupt and Counteract Bias, Racism and Hate - </a:t>
            </a:r>
            <a:r>
              <a:rPr lang="en-US" sz="2800" dirty="0">
                <a:cs typeface="Arial"/>
              </a:rPr>
              <a:t>April 26, 2021, from 6 p.m. to 8 p.m.</a:t>
            </a:r>
          </a:p>
          <a:p>
            <a:pPr>
              <a:spcAft>
                <a:spcPts val="1200"/>
              </a:spcAft>
            </a:pPr>
            <a:r>
              <a:rPr lang="en-US" sz="2800" i="1" dirty="0">
                <a:cs typeface="Arial"/>
              </a:rPr>
              <a:t>Part 2:  </a:t>
            </a:r>
            <a:r>
              <a:rPr lang="en-US" sz="2800" i="1" dirty="0">
                <a:ea typeface="+mn-lt"/>
                <a:cs typeface="+mn-lt"/>
              </a:rPr>
              <a:t>How Excluding, Suspending and Expelling Hurts Children - </a:t>
            </a:r>
            <a:r>
              <a:rPr lang="en-US" sz="2800" dirty="0">
                <a:ea typeface="+mn-lt"/>
                <a:cs typeface="+mn-lt"/>
              </a:rPr>
              <a:t>May 10, 2021, </a:t>
            </a:r>
            <a:r>
              <a:rPr lang="en-US" sz="2800" dirty="0">
                <a:cs typeface="Arial"/>
              </a:rPr>
              <a:t>6 p.m. to 8 p.m.</a:t>
            </a:r>
            <a:endParaRPr lang="en-US" sz="2800" dirty="0">
              <a:ea typeface="+mn-lt"/>
              <a:cs typeface="+mn-lt"/>
            </a:endParaRPr>
          </a:p>
          <a:p>
            <a:pPr>
              <a:spcAft>
                <a:spcPts val="1200"/>
              </a:spcAft>
            </a:pPr>
            <a:r>
              <a:rPr lang="en-US" sz="2800" dirty="0">
                <a:cs typeface="Arial"/>
              </a:rPr>
              <a:t>Register for this webinar at </a:t>
            </a:r>
            <a:r>
              <a:rPr lang="en-US" sz="2800" strike="sngStrike" dirty="0">
                <a:ea typeface="+mn-lt"/>
                <a:cs typeface="+mn-lt"/>
              </a:rPr>
              <a:t>https://surveys2.cde.ca.gov/go/cbs- webinar-registration.asp</a:t>
            </a:r>
            <a:r>
              <a:rPr lang="en-US" sz="2800" dirty="0">
                <a:ea typeface="+mn-lt"/>
                <a:cs typeface="+mn-lt"/>
              </a:rPr>
              <a:t> [Link no longer available]</a:t>
            </a:r>
          </a:p>
          <a:p>
            <a:endParaRPr lang="en-US" sz="2700" dirty="0">
              <a:cs typeface="Arial"/>
            </a:endParaRPr>
          </a:p>
          <a:p>
            <a:endParaRPr lang="en-US" i="1" dirty="0">
              <a:cs typeface="Arial"/>
            </a:endParaRPr>
          </a:p>
          <a:p>
            <a:pPr marL="0" indent="0">
              <a:buNone/>
            </a:pPr>
            <a:endParaRPr lang="en-US" i="1" dirty="0">
              <a:cs typeface="Arial"/>
            </a:endParaRPr>
          </a:p>
          <a:p>
            <a:endParaRPr lang="en-US" i="1" dirty="0">
              <a:cs typeface="Arial"/>
            </a:endParaRPr>
          </a:p>
          <a:p>
            <a:pPr marL="0" indent="0">
              <a:buNone/>
            </a:pPr>
            <a:endParaRPr lang="en-US" i="1" dirty="0">
              <a:cs typeface="Arial"/>
            </a:endParaRPr>
          </a:p>
        </p:txBody>
      </p:sp>
      <p:sp>
        <p:nvSpPr>
          <p:cNvPr id="4" name="Slide Number Placeholder 3">
            <a:extLst>
              <a:ext uri="{FF2B5EF4-FFF2-40B4-BE49-F238E27FC236}">
                <a16:creationId xmlns:a16="http://schemas.microsoft.com/office/drawing/2014/main" id="{771885C0-E754-48EE-A7D0-58CFE6DB7469}"/>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34358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CC58-E7F3-4367-8802-B77610BD7F71}"/>
              </a:ext>
            </a:extLst>
          </p:cNvPr>
          <p:cNvSpPr>
            <a:spLocks noGrp="1"/>
          </p:cNvSpPr>
          <p:nvPr>
            <p:ph type="title"/>
          </p:nvPr>
        </p:nvSpPr>
        <p:spPr/>
        <p:txBody>
          <a:bodyPr/>
          <a:lstStyle/>
          <a:p>
            <a:r>
              <a:rPr lang="en-US">
                <a:cs typeface="Arial"/>
              </a:rPr>
              <a:t>Management Bulletin 21-06</a:t>
            </a:r>
            <a:endParaRPr lang="en-US"/>
          </a:p>
        </p:txBody>
      </p:sp>
      <p:sp>
        <p:nvSpPr>
          <p:cNvPr id="3" name="Content Placeholder 2">
            <a:extLst>
              <a:ext uri="{FF2B5EF4-FFF2-40B4-BE49-F238E27FC236}">
                <a16:creationId xmlns:a16="http://schemas.microsoft.com/office/drawing/2014/main" id="{63E44C48-1CB1-4674-8219-BC48532BDC15}"/>
              </a:ext>
            </a:extLst>
          </p:cNvPr>
          <p:cNvSpPr>
            <a:spLocks noGrp="1"/>
          </p:cNvSpPr>
          <p:nvPr>
            <p:ph idx="1"/>
          </p:nvPr>
        </p:nvSpPr>
        <p:spPr/>
        <p:txBody>
          <a:bodyPr vert="horz" lIns="91440" tIns="45720" rIns="91440" bIns="45720" rtlCol="0" anchor="t">
            <a:normAutofit/>
          </a:bodyPr>
          <a:lstStyle/>
          <a:p>
            <a:pPr marL="0" indent="0">
              <a:spcAft>
                <a:spcPts val="1200"/>
              </a:spcAft>
              <a:buNone/>
            </a:pPr>
            <a:r>
              <a:rPr lang="en-US">
                <a:cs typeface="Arial"/>
              </a:rPr>
              <a:t>Management Bulletin (MB) 21-06: </a:t>
            </a:r>
            <a:r>
              <a:rPr lang="en">
                <a:ea typeface="+mn-lt"/>
                <a:cs typeface="+mn-lt"/>
              </a:rPr>
              <a:t>Updated</a:t>
            </a:r>
            <a:r>
              <a:rPr lang="en" b="1">
                <a:ea typeface="+mn-lt"/>
                <a:cs typeface="+mn-lt"/>
              </a:rPr>
              <a:t> </a:t>
            </a:r>
            <a:r>
              <a:rPr lang="en">
                <a:ea typeface="+mn-lt"/>
                <a:cs typeface="+mn-lt"/>
              </a:rPr>
              <a:t>Reimbursement Requirements for Alternative Payment Programs and Providers:</a:t>
            </a:r>
            <a:endParaRPr lang="en-US">
              <a:cs typeface="Arial"/>
            </a:endParaRPr>
          </a:p>
          <a:p>
            <a:pPr>
              <a:spcAft>
                <a:spcPts val="1200"/>
              </a:spcAft>
            </a:pPr>
            <a:r>
              <a:rPr lang="en" sz="2800">
                <a:cs typeface="Arial"/>
              </a:rPr>
              <a:t>Updates MB 20-15 and 20-15(a), which remain in effect</a:t>
            </a:r>
          </a:p>
          <a:p>
            <a:pPr>
              <a:spcAft>
                <a:spcPts val="1200"/>
              </a:spcAft>
            </a:pPr>
            <a:r>
              <a:rPr lang="en-US" sz="2800">
                <a:cs typeface="Arial"/>
              </a:rPr>
              <a:t>Provides updated guidance for </a:t>
            </a:r>
            <a:r>
              <a:rPr lang="en-US" sz="2800">
                <a:ea typeface="+mn-lt"/>
                <a:cs typeface="+mn-lt"/>
              </a:rPr>
              <a:t>California Alternative Payment Programs (</a:t>
            </a:r>
            <a:r>
              <a:rPr lang="en-US" sz="2800">
                <a:cs typeface="Arial"/>
              </a:rPr>
              <a:t>CAPP), </a:t>
            </a:r>
            <a:r>
              <a:rPr lang="en-US" sz="2800">
                <a:ea typeface="+mn-lt"/>
                <a:cs typeface="+mn-lt"/>
              </a:rPr>
              <a:t>California Work Opportunity and Responsibility to Kids (CalWORKs) Stage 2 (C2AP), CalWORKs Stage 3 (C3AP), and California Migrant Alternative Payment Programs (CMAP)</a:t>
            </a:r>
            <a:r>
              <a:rPr lang="en-US" sz="2800">
                <a:cs typeface="Arial"/>
              </a:rPr>
              <a:t> contractors regarding reimbursement to providers for up to an additional 16 non-operational days for closures related to COVID-19</a:t>
            </a:r>
          </a:p>
          <a:p>
            <a:pPr marL="457200" lvl="1" indent="0">
              <a:buNone/>
            </a:pPr>
            <a:endParaRPr lang="en-US">
              <a:cs typeface="Arial"/>
            </a:endParaRPr>
          </a:p>
          <a:p>
            <a:pPr lvl="1"/>
            <a:endParaRPr lang="en-US">
              <a:cs typeface="Arial"/>
            </a:endParaRPr>
          </a:p>
        </p:txBody>
      </p:sp>
      <p:sp>
        <p:nvSpPr>
          <p:cNvPr id="4" name="Slide Number Placeholder 3">
            <a:extLst>
              <a:ext uri="{FF2B5EF4-FFF2-40B4-BE49-F238E27FC236}">
                <a16:creationId xmlns:a16="http://schemas.microsoft.com/office/drawing/2014/main" id="{A315BB33-A0D1-4DBE-BD61-9837A750B95D}"/>
              </a:ext>
            </a:extLst>
          </p:cNvPr>
          <p:cNvSpPr>
            <a:spLocks noGrp="1"/>
          </p:cNvSpPr>
          <p:nvPr>
            <p:ph type="sldNum" sz="quarter" idx="10"/>
          </p:nvPr>
        </p:nvSpPr>
        <p:spPr/>
        <p:txBody>
          <a:bodyPr/>
          <a:lstStyle/>
          <a:p>
            <a:fld id="{2AA74813-043C-43CB-9E82-7CAA19F31821}" type="slidenum">
              <a:rPr lang="en-US" smtClean="0"/>
              <a:pPr/>
              <a:t>6</a:t>
            </a:fld>
            <a:endParaRPr lang="en-US"/>
          </a:p>
        </p:txBody>
      </p:sp>
    </p:spTree>
    <p:extLst>
      <p:ext uri="{BB962C8B-B14F-4D97-AF65-F5344CB8AC3E}">
        <p14:creationId xmlns:p14="http://schemas.microsoft.com/office/powerpoint/2010/main" val="310820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E8E9-C5FE-4089-8DB3-C277C0297344}"/>
              </a:ext>
            </a:extLst>
          </p:cNvPr>
          <p:cNvSpPr>
            <a:spLocks noGrp="1"/>
          </p:cNvSpPr>
          <p:nvPr>
            <p:ph type="title"/>
          </p:nvPr>
        </p:nvSpPr>
        <p:spPr>
          <a:xfrm>
            <a:off x="152400" y="0"/>
            <a:ext cx="11887200" cy="1325563"/>
          </a:xfrm>
        </p:spPr>
        <p:txBody>
          <a:bodyPr/>
          <a:lstStyle/>
          <a:p>
            <a:r>
              <a:rPr lang="en-US">
                <a:cs typeface="Arial"/>
              </a:rPr>
              <a:t>Management Bulletin 21-07</a:t>
            </a:r>
            <a:endParaRPr lang="en-US"/>
          </a:p>
        </p:txBody>
      </p:sp>
      <p:sp>
        <p:nvSpPr>
          <p:cNvPr id="3" name="Content Placeholder 2">
            <a:extLst>
              <a:ext uri="{FF2B5EF4-FFF2-40B4-BE49-F238E27FC236}">
                <a16:creationId xmlns:a16="http://schemas.microsoft.com/office/drawing/2014/main" id="{6F2E3BB0-90E3-4A1E-BD48-FD28D156DD6E}"/>
              </a:ext>
            </a:extLst>
          </p:cNvPr>
          <p:cNvSpPr>
            <a:spLocks noGrp="1"/>
          </p:cNvSpPr>
          <p:nvPr>
            <p:ph idx="1"/>
          </p:nvPr>
        </p:nvSpPr>
        <p:spPr>
          <a:xfrm>
            <a:off x="152400" y="1260849"/>
            <a:ext cx="11887200" cy="5048827"/>
          </a:xfrm>
        </p:spPr>
        <p:txBody>
          <a:bodyPr vert="horz" lIns="91440" tIns="45720" rIns="91440" bIns="45720" rtlCol="0" anchor="t">
            <a:normAutofit fontScale="92500" lnSpcReduction="10000"/>
          </a:bodyPr>
          <a:lstStyle/>
          <a:p>
            <a:pPr marL="0" indent="0">
              <a:spcAft>
                <a:spcPts val="600"/>
              </a:spcAft>
              <a:buNone/>
            </a:pPr>
            <a:r>
              <a:rPr lang="en-US" sz="2800">
                <a:cs typeface="Arial" panose="020B0604020202020204"/>
              </a:rPr>
              <a:t>Management Bulletin 21-07: </a:t>
            </a:r>
            <a:r>
              <a:rPr lang="en" sz="2800">
                <a:cs typeface="Arial" panose="020B0604020202020204"/>
              </a:rPr>
              <a:t>Updated Reopening and Reimbursement Requirements for Direct Service Contractors:</a:t>
            </a:r>
            <a:endParaRPr lang="en-US" sz="2800">
              <a:cs typeface="Arial"/>
            </a:endParaRPr>
          </a:p>
          <a:p>
            <a:pPr marL="457200" indent="-457200">
              <a:spcAft>
                <a:spcPts val="600"/>
              </a:spcAft>
            </a:pPr>
            <a:r>
              <a:rPr lang="en" sz="2600">
                <a:cs typeface="Arial" panose="020B0604020202020204"/>
              </a:rPr>
              <a:t>Rescinds and replaces MB 20-18</a:t>
            </a:r>
          </a:p>
          <a:p>
            <a:pPr marL="457200" indent="-457200">
              <a:spcAft>
                <a:spcPts val="600"/>
              </a:spcAft>
            </a:pPr>
            <a:r>
              <a:rPr lang="en" sz="2600">
                <a:cs typeface="Arial" panose="020B0604020202020204"/>
              </a:rPr>
              <a:t>Provides updated guidance to direct service </a:t>
            </a:r>
            <a:r>
              <a:rPr lang="en-US" sz="2600"/>
              <a:t>California Family Child Care Homes Education Networks (</a:t>
            </a:r>
            <a:r>
              <a:rPr lang="en" sz="2600">
                <a:cs typeface="Arial" panose="020B0604020202020204"/>
              </a:rPr>
              <a:t>CFCC) contractors, and </a:t>
            </a:r>
            <a:r>
              <a:rPr lang="en-US" sz="2600"/>
              <a:t>General Child Care and Development Programs (</a:t>
            </a:r>
            <a:r>
              <a:rPr lang="en" sz="2600">
                <a:cs typeface="Arial" panose="020B0604020202020204"/>
              </a:rPr>
              <a:t>CCTR), </a:t>
            </a:r>
            <a:r>
              <a:rPr lang="en-US" sz="2600"/>
              <a:t>California State Preschool Programs (</a:t>
            </a:r>
            <a:r>
              <a:rPr lang="en" sz="2600">
                <a:cs typeface="Arial" panose="020B0604020202020204"/>
              </a:rPr>
              <a:t>CSPP) and </a:t>
            </a:r>
            <a:r>
              <a:rPr lang="en-US" sz="2600"/>
              <a:t>Migrant Child Care and Development Programs (</a:t>
            </a:r>
            <a:r>
              <a:rPr lang="en" sz="2600">
                <a:cs typeface="Arial" panose="020B0604020202020204"/>
              </a:rPr>
              <a:t>CMIG) contractors who provide services through a family childcare home education network regarding reimbursement to providers for up to 30 non-operational days for closures related to COVID-19 – Retroactive to September 1, 2020</a:t>
            </a:r>
          </a:p>
          <a:p>
            <a:pPr marL="457200" indent="-457200">
              <a:spcAft>
                <a:spcPts val="600"/>
              </a:spcAft>
            </a:pPr>
            <a:r>
              <a:rPr lang="en" sz="2600">
                <a:cs typeface="Arial" panose="020B0604020202020204"/>
              </a:rPr>
              <a:t>Provides additional updated guidance on contractor requirements for reporting the use of the non-operational days of closure</a:t>
            </a:r>
          </a:p>
          <a:p>
            <a:pPr marL="457200" indent="-457200">
              <a:spcAft>
                <a:spcPts val="600"/>
              </a:spcAft>
            </a:pPr>
            <a:r>
              <a:rPr lang="en" sz="2600">
                <a:cs typeface="Arial" panose="020B0604020202020204"/>
              </a:rPr>
              <a:t>All other guidance in this MB is aligned to guidance previously issued in MB 20-18</a:t>
            </a:r>
          </a:p>
          <a:p>
            <a:pPr marL="457200" indent="-457200"/>
            <a:endParaRPr lang="en">
              <a:cs typeface="Arial" panose="020B0604020202020204"/>
            </a:endParaRPr>
          </a:p>
        </p:txBody>
      </p:sp>
      <p:sp>
        <p:nvSpPr>
          <p:cNvPr id="4" name="Slide Number Placeholder 3">
            <a:extLst>
              <a:ext uri="{FF2B5EF4-FFF2-40B4-BE49-F238E27FC236}">
                <a16:creationId xmlns:a16="http://schemas.microsoft.com/office/drawing/2014/main" id="{7802DC38-7D0A-43E3-A484-F9367BAF75D2}"/>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45968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F872-CC2D-4265-8611-18DAA7247E49}"/>
              </a:ext>
            </a:extLst>
          </p:cNvPr>
          <p:cNvSpPr>
            <a:spLocks noGrp="1"/>
          </p:cNvSpPr>
          <p:nvPr>
            <p:ph type="title"/>
          </p:nvPr>
        </p:nvSpPr>
        <p:spPr>
          <a:xfrm>
            <a:off x="152400" y="-4843"/>
            <a:ext cx="11887200" cy="1534205"/>
          </a:xfrm>
        </p:spPr>
        <p:txBody>
          <a:bodyPr/>
          <a:lstStyle/>
          <a:p>
            <a:r>
              <a:rPr lang="en-US">
                <a:cs typeface="Arial"/>
              </a:rPr>
              <a:t>Management Bulletin 21-06 and 21-07:</a:t>
            </a:r>
            <a:br>
              <a:rPr lang="en-US">
                <a:cs typeface="Arial"/>
              </a:rPr>
            </a:br>
            <a:r>
              <a:rPr lang="en-US">
                <a:cs typeface="Arial"/>
              </a:rPr>
              <a:t>Reporting Non-Operational Days</a:t>
            </a:r>
            <a:endParaRPr lang="en-US"/>
          </a:p>
        </p:txBody>
      </p:sp>
      <p:sp>
        <p:nvSpPr>
          <p:cNvPr id="3" name="Content Placeholder 2">
            <a:extLst>
              <a:ext uri="{FF2B5EF4-FFF2-40B4-BE49-F238E27FC236}">
                <a16:creationId xmlns:a16="http://schemas.microsoft.com/office/drawing/2014/main" id="{5DCC954C-8E7D-45AD-AC4E-9D1F4650C817}"/>
              </a:ext>
            </a:extLst>
          </p:cNvPr>
          <p:cNvSpPr>
            <a:spLocks noGrp="1"/>
          </p:cNvSpPr>
          <p:nvPr>
            <p:ph idx="1"/>
          </p:nvPr>
        </p:nvSpPr>
        <p:spPr>
          <a:xfrm>
            <a:off x="152400" y="1411515"/>
            <a:ext cx="11887200" cy="5251757"/>
          </a:xfrm>
        </p:spPr>
        <p:txBody>
          <a:bodyPr vert="horz" lIns="91440" tIns="45720" rIns="91440" bIns="45720" rtlCol="0" anchor="t">
            <a:normAutofit lnSpcReduction="10000"/>
          </a:bodyPr>
          <a:lstStyle/>
          <a:p>
            <a:r>
              <a:rPr lang="en-US" sz="2700">
                <a:ea typeface="+mn-lt"/>
                <a:cs typeface="+mn-lt"/>
              </a:rPr>
              <a:t>Stage 2, Stage 3, CAPP, CMAP, CCTR, CSPP and CMIG contractors who provide services through a family childcare home education network will be required to report the use of the 30 non-operational days for closures related to COVID-19, and associated costs, when the primary provider is closed and the child receives care from an alternate provider</a:t>
            </a:r>
            <a:endParaRPr lang="en-US" sz="2700">
              <a:cs typeface="Arial" panose="020B0604020202020204"/>
            </a:endParaRPr>
          </a:p>
          <a:p>
            <a:r>
              <a:rPr lang="en-US" sz="2700">
                <a:ea typeface="+mn-lt"/>
                <a:cs typeface="+mn-lt"/>
              </a:rPr>
              <a:t>Data required to be reported:</a:t>
            </a:r>
          </a:p>
          <a:p>
            <a:pPr lvl="1"/>
            <a:r>
              <a:rPr lang="en-US" sz="2400">
                <a:ea typeface="+mn-lt"/>
                <a:cs typeface="+mn-lt"/>
              </a:rPr>
              <a:t>Number of children requiring care from an alternate provider </a:t>
            </a:r>
          </a:p>
          <a:p>
            <a:pPr lvl="1"/>
            <a:r>
              <a:rPr lang="en-US" sz="2400">
                <a:ea typeface="+mn-lt"/>
                <a:cs typeface="+mn-lt"/>
              </a:rPr>
              <a:t>Sum of all the days children received care from an alternate provider  </a:t>
            </a:r>
          </a:p>
          <a:p>
            <a:pPr lvl="1"/>
            <a:r>
              <a:rPr lang="en-US" sz="2400">
                <a:ea typeface="+mn-lt"/>
                <a:cs typeface="+mn-lt"/>
              </a:rPr>
              <a:t>Total cost associated with paying alternate providers due to the primary provider’s closure</a:t>
            </a:r>
            <a:r>
              <a:rPr lang="en-US">
                <a:ea typeface="+mn-lt"/>
                <a:cs typeface="+mn-lt"/>
              </a:rPr>
              <a:t> </a:t>
            </a:r>
            <a:endParaRPr lang="en-US">
              <a:cs typeface="Arial" panose="020B0604020202020204"/>
            </a:endParaRPr>
          </a:p>
          <a:p>
            <a:r>
              <a:rPr lang="en-US" sz="2700">
                <a:ea typeface="+mn-lt"/>
                <a:cs typeface="+mn-lt"/>
              </a:rPr>
              <a:t>The Child Development and Nutrition Fiscal Services will be hosting a brief webinar at the end of this month for CCTR, CSPP, CMIG and CFCC contractors to take any questions you may have </a:t>
            </a:r>
            <a:r>
              <a:rPr lang="en-US">
                <a:ea typeface="+mn-lt"/>
                <a:cs typeface="+mn-lt"/>
              </a:rPr>
              <a:t> </a:t>
            </a:r>
            <a:endParaRPr lang="en-US"/>
          </a:p>
          <a:p>
            <a:endParaRPr lang="en-US">
              <a:cs typeface="Arial"/>
            </a:endParaRPr>
          </a:p>
        </p:txBody>
      </p:sp>
      <p:sp>
        <p:nvSpPr>
          <p:cNvPr id="4" name="Slide Number Placeholder 3">
            <a:extLst>
              <a:ext uri="{FF2B5EF4-FFF2-40B4-BE49-F238E27FC236}">
                <a16:creationId xmlns:a16="http://schemas.microsoft.com/office/drawing/2014/main" id="{212B2FD1-0F6F-4F97-9422-6FD6D3BCDBFD}"/>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189564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00F7-4AF7-467F-8B4F-9EDF01CD85BB}"/>
              </a:ext>
            </a:extLst>
          </p:cNvPr>
          <p:cNvSpPr>
            <a:spLocks noGrp="1"/>
          </p:cNvSpPr>
          <p:nvPr>
            <p:ph type="title"/>
          </p:nvPr>
        </p:nvSpPr>
        <p:spPr>
          <a:xfrm>
            <a:off x="152400" y="333338"/>
            <a:ext cx="11887200" cy="1713490"/>
          </a:xfrm>
        </p:spPr>
        <p:txBody>
          <a:bodyPr>
            <a:normAutofit fontScale="90000"/>
          </a:bodyPr>
          <a:lstStyle/>
          <a:p>
            <a:r>
              <a:rPr lang="en-US">
                <a:cs typeface="Arial"/>
              </a:rPr>
              <a:t>Fiscal Update: Changes to </a:t>
            </a:r>
            <a:r>
              <a:rPr lang="en-US">
                <a:ea typeface="+mj-lt"/>
                <a:cs typeface="+mj-lt"/>
              </a:rPr>
              <a:t>Intra-Agency General Child Care (CCTR)/California State Preschool (CSPP) Transfer and Voluntary Temporary Transfer (VTT) Period</a:t>
            </a:r>
            <a:endParaRPr lang="en-US">
              <a:cs typeface="Arial" panose="020B0604020202020204"/>
            </a:endParaRPr>
          </a:p>
        </p:txBody>
      </p:sp>
      <p:sp>
        <p:nvSpPr>
          <p:cNvPr id="3" name="Content Placeholder 2">
            <a:extLst>
              <a:ext uri="{FF2B5EF4-FFF2-40B4-BE49-F238E27FC236}">
                <a16:creationId xmlns:a16="http://schemas.microsoft.com/office/drawing/2014/main" id="{582286BB-F46A-4487-AE65-B7C404BA6A7B}"/>
              </a:ext>
            </a:extLst>
          </p:cNvPr>
          <p:cNvSpPr>
            <a:spLocks noGrp="1"/>
          </p:cNvSpPr>
          <p:nvPr>
            <p:ph idx="1"/>
          </p:nvPr>
        </p:nvSpPr>
        <p:spPr>
          <a:xfrm>
            <a:off x="152400" y="2365320"/>
            <a:ext cx="11887200" cy="4627973"/>
          </a:xfrm>
        </p:spPr>
        <p:txBody>
          <a:bodyPr vert="horz" lIns="91440" tIns="45720" rIns="91440" bIns="45720" rtlCol="0" anchor="t">
            <a:normAutofit/>
          </a:bodyPr>
          <a:lstStyle/>
          <a:p>
            <a:pPr>
              <a:spcAft>
                <a:spcPts val="1200"/>
              </a:spcAft>
            </a:pPr>
            <a:r>
              <a:rPr lang="en-US" sz="2800" b="1">
                <a:cs typeface="Arial"/>
              </a:rPr>
              <a:t>April 15 – April 30: </a:t>
            </a:r>
            <a:r>
              <a:rPr lang="en-US" sz="2800">
                <a:cs typeface="Arial"/>
              </a:rPr>
              <a:t>CCTR/CSPP Intra-agency Transfer and VTT Period</a:t>
            </a:r>
          </a:p>
          <a:p>
            <a:pPr>
              <a:spcAft>
                <a:spcPts val="1200"/>
              </a:spcAft>
            </a:pPr>
            <a:r>
              <a:rPr lang="en-US" sz="2800">
                <a:ea typeface="+mn-lt"/>
                <a:cs typeface="+mn-lt"/>
              </a:rPr>
              <a:t>CCTR/CSPP intra-agency transfer requests will be submitted through the Child Development provider Accounting Reporting Information System (CPARIS)</a:t>
            </a:r>
          </a:p>
          <a:p>
            <a:pPr>
              <a:spcAft>
                <a:spcPts val="1200"/>
              </a:spcAft>
            </a:pPr>
            <a:r>
              <a:rPr lang="en-US" sz="2800">
                <a:cs typeface="Arial"/>
              </a:rPr>
              <a:t>VTT requests are coordinated by the Local Planning Council. Requests</a:t>
            </a:r>
            <a:r>
              <a:rPr lang="en-US" sz="2800">
                <a:ea typeface="+mn-lt"/>
                <a:cs typeface="+mn-lt"/>
              </a:rPr>
              <a:t> will not be submitted through CPARIS but will be accepted electronically with and electronic signature</a:t>
            </a:r>
          </a:p>
          <a:p>
            <a:endParaRPr lang="en-US">
              <a:cs typeface="Arial"/>
            </a:endParaRPr>
          </a:p>
        </p:txBody>
      </p:sp>
      <p:sp>
        <p:nvSpPr>
          <p:cNvPr id="4" name="Slide Number Placeholder 3">
            <a:extLst>
              <a:ext uri="{FF2B5EF4-FFF2-40B4-BE49-F238E27FC236}">
                <a16:creationId xmlns:a16="http://schemas.microsoft.com/office/drawing/2014/main" id="{8998CA53-1702-49AA-83C0-F1731975FE06}"/>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2398198327"/>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2" ma:contentTypeDescription="Create a new document." ma:contentTypeScope="" ma:versionID="3f12b9fb6a82d53c8f045e9df70566d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67c2e0de8315951159b03addbfd79343"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0E1FD2-2660-4B81-9AF6-B47E34FB289B}">
  <ds:schemaRefs>
    <ds:schemaRef ds:uri="http://purl.org/dc/elements/1.1/"/>
    <ds:schemaRef ds:uri="http://schemas.microsoft.com/office/2006/metadata/properties"/>
    <ds:schemaRef ds:uri="1aae30ff-d7bc-47e3-882e-cd3423d00d62"/>
    <ds:schemaRef ds:uri="http://purl.org/dc/terms/"/>
    <ds:schemaRef ds:uri="f89dec18-d0c2-45d2-8a15-31051f2519f8"/>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5BBE173-A3C3-46E9-B17F-C3B4B2202C3F}">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A24223-1B0F-4CD5-B668-16E6DC505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TotalTime>
  <Words>1045</Words>
  <Application>Microsoft Office PowerPoint</Application>
  <PresentationFormat>Widescreen</PresentationFormat>
  <Paragraphs>135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15</vt:i4>
      </vt:variant>
    </vt:vector>
  </HeadingPairs>
  <TitlesOfParts>
    <vt:vector size="31" baseType="lpstr">
      <vt:lpstr>Arial</vt:lpstr>
      <vt:lpstr>Calibri</vt:lpstr>
      <vt:lpstr>Courier New</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Webinar on COVID-19 Guidance for  Early Learning and Care Contractors</vt:lpstr>
      <vt:lpstr>Welcome and Introductions</vt:lpstr>
      <vt:lpstr>Meeting Agenda</vt:lpstr>
      <vt:lpstr>Updates Related to Transition to CDSS</vt:lpstr>
      <vt:lpstr>Creating Brave Spaces In Early Childhood  Webinar Series</vt:lpstr>
      <vt:lpstr>Management Bulletin 21-06</vt:lpstr>
      <vt:lpstr>Management Bulletin 21-07</vt:lpstr>
      <vt:lpstr>Management Bulletin 21-06 and 21-07: Reporting Non-Operational Days</vt:lpstr>
      <vt:lpstr>Fiscal Update: Changes to Intra-Agency General Child Care (CCTR)/California State Preschool (CSPP) Transfer and Voluntary Temporary Transfer (VTT) Period</vt:lpstr>
      <vt:lpstr>Fiscal Update: Stipends </vt:lpstr>
      <vt:lpstr>Program Self Evaluation (PSE)  Submission Requirements</vt:lpstr>
      <vt:lpstr>PSE Required Documents – KEEP ON SITE </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04/16 - Resources (CA Dept of Education).</dc:title>
  <dc:subject>Early Learning and Care Division Webinar on COVID-19 Guidance April 16, 2021.</dc:subject>
  <dc:creator>Eric Dunk</dc:creator>
  <cp:lastModifiedBy>Alice Ludwig</cp:lastModifiedBy>
  <cp:revision>6</cp:revision>
  <dcterms:created xsi:type="dcterms:W3CDTF">2020-08-25T03:09:04Z</dcterms:created>
  <dcterms:modified xsi:type="dcterms:W3CDTF">2023-11-17T15:30:47Z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