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7.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6" r:id="rId4"/>
    <p:sldMasterId id="2147483821" r:id="rId5"/>
    <p:sldMasterId id="2147483849" r:id="rId6"/>
    <p:sldMasterId id="2147483872" r:id="rId7"/>
    <p:sldMasterId id="2147483875" r:id="rId8"/>
    <p:sldMasterId id="2147483877" r:id="rId9"/>
    <p:sldMasterId id="2147483879" r:id="rId10"/>
    <p:sldMasterId id="2147483885" r:id="rId11"/>
  </p:sldMasterIdLst>
  <p:notesMasterIdLst>
    <p:notesMasterId r:id="rId43"/>
  </p:notesMasterIdLst>
  <p:handoutMasterIdLst>
    <p:handoutMasterId r:id="rId44"/>
  </p:handoutMasterIdLst>
  <p:sldIdLst>
    <p:sldId id="257" r:id="rId12"/>
    <p:sldId id="1644" r:id="rId13"/>
    <p:sldId id="296" r:id="rId14"/>
    <p:sldId id="266" r:id="rId15"/>
    <p:sldId id="268" r:id="rId16"/>
    <p:sldId id="1649" r:id="rId17"/>
    <p:sldId id="267" r:id="rId18"/>
    <p:sldId id="1647" r:id="rId19"/>
    <p:sldId id="292" r:id="rId20"/>
    <p:sldId id="290" r:id="rId21"/>
    <p:sldId id="288" r:id="rId22"/>
    <p:sldId id="1645" r:id="rId23"/>
    <p:sldId id="287" r:id="rId24"/>
    <p:sldId id="1563" r:id="rId25"/>
    <p:sldId id="1642" r:id="rId26"/>
    <p:sldId id="1564" r:id="rId27"/>
    <p:sldId id="1640" r:id="rId28"/>
    <p:sldId id="256" r:id="rId29"/>
    <p:sldId id="1562" r:id="rId30"/>
    <p:sldId id="1568" r:id="rId31"/>
    <p:sldId id="1569" r:id="rId32"/>
    <p:sldId id="1643" r:id="rId33"/>
    <p:sldId id="1638" r:id="rId34"/>
    <p:sldId id="1641" r:id="rId35"/>
    <p:sldId id="1565" r:id="rId36"/>
    <p:sldId id="1574" r:id="rId37"/>
    <p:sldId id="1651" r:id="rId38"/>
    <p:sldId id="1656" r:id="rId39"/>
    <p:sldId id="1650" r:id="rId40"/>
    <p:sldId id="1657" r:id="rId41"/>
    <p:sldId id="1653" r:id="rId42"/>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163F85-7DF6-4F6F-1EA7-8744A23668C5}" name="Sara Pietrowski" initials="SP" userId="S::spietrowski@cde.ca.gov::9d2a0492-d973-4277-bd76-9a0512636044" providerId="AD"/>
  <p188:author id="{CCBFED8D-D248-1899-77DB-336788874091}" name="Syma Solovitch" initials="SS" userId="S::ssolovitch@cde.ca.gov::32053d57-f827-4d5c-bd14-1935c04cb09f" providerId="AD"/>
  <p188:author id="{1659AAA6-887B-EFBD-2696-29A983887642}" name="Jenny Singh" initials="JS" userId="S::jsingh@cde.ca.gov::dc8f28c4-48dd-4cb6-afc2-5b36a3c3a0b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nny Singh" initials="JS" lastIdx="34" clrIdx="0">
    <p:extLst>
      <p:ext uri="{19B8F6BF-5375-455C-9EA6-DF929625EA0E}">
        <p15:presenceInfo xmlns:p15="http://schemas.microsoft.com/office/powerpoint/2012/main" userId="S-1-5-21-2608872058-1432505909-2668327341-1593" providerId="AD"/>
      </p:ext>
    </p:extLst>
  </p:cmAuthor>
  <p:cmAuthor id="2" name="Betty Miura" initials="BM" lastIdx="51" clrIdx="1">
    <p:extLst>
      <p:ext uri="{19B8F6BF-5375-455C-9EA6-DF929625EA0E}">
        <p15:presenceInfo xmlns:p15="http://schemas.microsoft.com/office/powerpoint/2012/main" userId="S-1-5-21-2608872058-1432505909-2668327341-1257" providerId="AD"/>
      </p:ext>
    </p:extLst>
  </p:cmAuthor>
  <p:cmAuthor id="3" name="Syma Solovitch" initials="SS" lastIdx="12" clrIdx="2">
    <p:extLst>
      <p:ext uri="{19B8F6BF-5375-455C-9EA6-DF929625EA0E}">
        <p15:presenceInfo xmlns:p15="http://schemas.microsoft.com/office/powerpoint/2012/main" userId="S-1-5-21-2608872058-1432505909-2668327341-5111" providerId="AD"/>
      </p:ext>
    </p:extLst>
  </p:cmAuthor>
  <p:cmAuthor id="4" name="Kimberly Mundhenk" initials="KM" lastIdx="1" clrIdx="3">
    <p:extLst>
      <p:ext uri="{19B8F6BF-5375-455C-9EA6-DF929625EA0E}">
        <p15:presenceInfo xmlns:p15="http://schemas.microsoft.com/office/powerpoint/2012/main" userId="S-1-5-21-2608872058-1432505909-2668327341-21335" providerId="AD"/>
      </p:ext>
    </p:extLst>
  </p:cmAuthor>
  <p:cmAuthor id="5" name="Cindy Kazanis" initials="CK" lastIdx="4" clrIdx="4">
    <p:extLst>
      <p:ext uri="{19B8F6BF-5375-455C-9EA6-DF929625EA0E}">
        <p15:presenceInfo xmlns:p15="http://schemas.microsoft.com/office/powerpoint/2012/main" userId="Cindy Kazanis" providerId="None"/>
      </p:ext>
    </p:extLst>
  </p:cmAuthor>
  <p:cmAuthor id="6" name="Kimberly Mundhenk" initials="KM [2]" lastIdx="1" clrIdx="5">
    <p:extLst>
      <p:ext uri="{19B8F6BF-5375-455C-9EA6-DF929625EA0E}">
        <p15:presenceInfo xmlns:p15="http://schemas.microsoft.com/office/powerpoint/2012/main" userId="Kimberly Mundhenk" providerId="None"/>
      </p:ext>
    </p:extLst>
  </p:cmAuthor>
  <p:cmAuthor id="7" name="Betty Miura" initials="BM [2]" lastIdx="8" clrIdx="6">
    <p:extLst>
      <p:ext uri="{19B8F6BF-5375-455C-9EA6-DF929625EA0E}">
        <p15:presenceInfo xmlns:p15="http://schemas.microsoft.com/office/powerpoint/2012/main" userId="Betty Miura" providerId="None"/>
      </p:ext>
    </p:extLst>
  </p:cmAuthor>
  <p:cmAuthor id="8" name="Ryan" initials="RL" lastIdx="2" clrIdx="7">
    <p:extLst>
      <p:ext uri="{19B8F6BF-5375-455C-9EA6-DF929625EA0E}">
        <p15:presenceInfo xmlns:p15="http://schemas.microsoft.com/office/powerpoint/2012/main" userId="Ryan" providerId="None"/>
      </p:ext>
    </p:extLst>
  </p:cmAuthor>
  <p:cmAuthor id="9" name="Betty Miura" initials="BM [3]" lastIdx="24" clrIdx="8">
    <p:extLst>
      <p:ext uri="{19B8F6BF-5375-455C-9EA6-DF929625EA0E}">
        <p15:presenceInfo xmlns:p15="http://schemas.microsoft.com/office/powerpoint/2012/main" userId="S::bmiura@cde.ca.gov::bc6e3cf6-8031-4b83-a6ec-7a73fd09e851" providerId="AD"/>
      </p:ext>
    </p:extLst>
  </p:cmAuthor>
  <p:cmAuthor id="10" name="Ryan Lam" initials="RL" lastIdx="6" clrIdx="9">
    <p:extLst>
      <p:ext uri="{19B8F6BF-5375-455C-9EA6-DF929625EA0E}">
        <p15:presenceInfo xmlns:p15="http://schemas.microsoft.com/office/powerpoint/2012/main" userId="S::rlam@cde.ca.gov::b63ab543-b6b7-47a8-a550-bf46529db94d" providerId="AD"/>
      </p:ext>
    </p:extLst>
  </p:cmAuthor>
  <p:cmAuthor id="11" name="Ryan Lam" initials="RL [2]" lastIdx="1" clrIdx="10">
    <p:extLst>
      <p:ext uri="{19B8F6BF-5375-455C-9EA6-DF929625EA0E}">
        <p15:presenceInfo xmlns:p15="http://schemas.microsoft.com/office/powerpoint/2012/main" userId="Ryan Lam" providerId="None"/>
      </p:ext>
    </p:extLst>
  </p:cmAuthor>
  <p:cmAuthor id="12" name="Tao Li" initials="TL" lastIdx="2" clrIdx="11">
    <p:extLst>
      <p:ext uri="{19B8F6BF-5375-455C-9EA6-DF929625EA0E}">
        <p15:presenceInfo xmlns:p15="http://schemas.microsoft.com/office/powerpoint/2012/main" userId="S-1-5-21-2608872058-1432505909-2668327341-22982" providerId="AD"/>
      </p:ext>
    </p:extLst>
  </p:cmAuthor>
  <p:cmAuthor id="13" name="Jenny Singh" initials="JS [2]" lastIdx="4" clrIdx="12">
    <p:extLst>
      <p:ext uri="{19B8F6BF-5375-455C-9EA6-DF929625EA0E}">
        <p15:presenceInfo xmlns:p15="http://schemas.microsoft.com/office/powerpoint/2012/main" userId="S::jsingh@cde.ca.gov::dc8f28c4-48dd-4cb6-afc2-5b36a3c3a0b3" providerId="AD"/>
      </p:ext>
    </p:extLst>
  </p:cmAuthor>
  <p:cmAuthor id="14" name="Katrina Gonzalez" initials="KG" lastIdx="18" clrIdx="13">
    <p:extLst>
      <p:ext uri="{19B8F6BF-5375-455C-9EA6-DF929625EA0E}">
        <p15:presenceInfo xmlns:p15="http://schemas.microsoft.com/office/powerpoint/2012/main" userId="S::kgonzalez@cde.ca.gov::a3ded385-9d19-4998-8fae-d8a487d6a4c5" providerId="AD"/>
      </p:ext>
    </p:extLst>
  </p:cmAuthor>
  <p:cmAuthor id="15" name="Jenny Singh" initials="JS [3]" lastIdx="7" clrIdx="14">
    <p:extLst>
      <p:ext uri="{19B8F6BF-5375-455C-9EA6-DF929625EA0E}">
        <p15:presenceInfo xmlns:p15="http://schemas.microsoft.com/office/powerpoint/2012/main" userId="Jenny Singh" providerId="None"/>
      </p:ext>
    </p:extLst>
  </p:cmAuthor>
  <p:cmAuthor id="16" name="Sara Pietrowski" initials="SP" lastIdx="2" clrIdx="15">
    <p:extLst>
      <p:ext uri="{19B8F6BF-5375-455C-9EA6-DF929625EA0E}">
        <p15:presenceInfo xmlns:p15="http://schemas.microsoft.com/office/powerpoint/2012/main" userId="S::spietrowski@cde.ca.gov::9d2a0492-d973-4277-bd76-9a05126360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F2FA"/>
    <a:srgbClr val="FFFF00"/>
    <a:srgbClr val="74350A"/>
    <a:srgbClr val="9A470E"/>
    <a:srgbClr val="AD4F0F"/>
    <a:srgbClr val="542708"/>
    <a:srgbClr val="70330A"/>
    <a:srgbClr val="833C0B"/>
    <a:srgbClr val="95440D"/>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A0D43D-D6B9-4448-8C00-C3EEFBED570D}" v="1" dt="2023-06-02T19:09:31.5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4788" y="10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handoutMaster" Target="handoutMasters/handoutMaster1.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Master" Target="slideMasters/slideMaster5.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 Pietrowski" userId="S::spietrowski@cde.ca.gov::9d2a0492-d973-4277-bd76-9a0512636044" providerId="AD" clId="Web-{BB229EDE-E4AA-4DB1-9C79-CBDAC2F29A05}"/>
    <pc:docChg chg="">
      <pc:chgData name="Sara Pietrowski" userId="S::spietrowski@cde.ca.gov::9d2a0492-d973-4277-bd76-9a0512636044" providerId="AD" clId="Web-{BB229EDE-E4AA-4DB1-9C79-CBDAC2F29A05}" dt="2020-11-23T19:00:54.164" v="1"/>
      <pc:docMkLst>
        <pc:docMk/>
      </pc:docMkLst>
      <pc:sldChg chg="addCm">
        <pc:chgData name="Sara Pietrowski" userId="S::spietrowski@cde.ca.gov::9d2a0492-d973-4277-bd76-9a0512636044" providerId="AD" clId="Web-{BB229EDE-E4AA-4DB1-9C79-CBDAC2F29A05}" dt="2020-11-23T19:00:54.164" v="1"/>
        <pc:sldMkLst>
          <pc:docMk/>
          <pc:sldMk cId="2862988218" sldId="1644"/>
        </pc:sldMkLst>
      </pc:sldChg>
    </pc:docChg>
  </pc:docChgLst>
  <pc:docChgLst>
    <pc:chgData name="Christopher Aban" userId="S::caban@cde.ca.gov::df8db3ce-d580-4bcf-a0bf-f5ef6073aeb9" providerId="AD" clId="Web-{5BCB9DC2-F161-9A39-1AC9-5CB31F35417F}"/>
    <pc:docChg chg="">
      <pc:chgData name="Christopher Aban" userId="S::caban@cde.ca.gov::df8db3ce-d580-4bcf-a0bf-f5ef6073aeb9" providerId="AD" clId="Web-{5BCB9DC2-F161-9A39-1AC9-5CB31F35417F}" dt="2020-11-23T19:23:39.770" v="0"/>
      <pc:docMkLst>
        <pc:docMk/>
      </pc:docMkLst>
      <pc:sldChg chg="delCm">
        <pc:chgData name="Christopher Aban" userId="S::caban@cde.ca.gov::df8db3ce-d580-4bcf-a0bf-f5ef6073aeb9" providerId="AD" clId="Web-{5BCB9DC2-F161-9A39-1AC9-5CB31F35417F}" dt="2020-11-23T19:23:39.770" v="0"/>
        <pc:sldMkLst>
          <pc:docMk/>
          <pc:sldMk cId="2862988218" sldId="1644"/>
        </pc:sldMkLst>
      </pc:sldChg>
    </pc:docChg>
  </pc:docChgLst>
  <pc:docChgLst>
    <pc:chgData name="Christopher Aban" userId="df8db3ce-d580-4bcf-a0bf-f5ef6073aeb9" providerId="ADAL" clId="{226E1E17-A776-4E97-8936-DCE2E8F22AA2}"/>
    <pc:docChg chg="undo custSel addSld delSld modSld modMainMaster">
      <pc:chgData name="Christopher Aban" userId="df8db3ce-d580-4bcf-a0bf-f5ef6073aeb9" providerId="ADAL" clId="{226E1E17-A776-4E97-8936-DCE2E8F22AA2}" dt="2020-12-01T18:31:24.356" v="213" actId="2696"/>
      <pc:docMkLst>
        <pc:docMk/>
      </pc:docMkLst>
      <pc:sldChg chg="modSp add del mod">
        <pc:chgData name="Christopher Aban" userId="df8db3ce-d580-4bcf-a0bf-f5ef6073aeb9" providerId="ADAL" clId="{226E1E17-A776-4E97-8936-DCE2E8F22AA2}" dt="2020-12-01T18:29:09.461" v="196" actId="2696"/>
        <pc:sldMkLst>
          <pc:docMk/>
          <pc:sldMk cId="4069877090" sldId="264"/>
        </pc:sldMkLst>
        <pc:spChg chg="mod ord modVis">
          <ac:chgData name="Christopher Aban" userId="df8db3ce-d580-4bcf-a0bf-f5ef6073aeb9" providerId="ADAL" clId="{226E1E17-A776-4E97-8936-DCE2E8F22AA2}" dt="2020-12-01T18:22:56.695" v="102" actId="167"/>
          <ac:spMkLst>
            <pc:docMk/>
            <pc:sldMk cId="4069877090" sldId="264"/>
            <ac:spMk id="5" creationId="{F67682EE-3371-435A-9FBD-E3B05CDAEA43}"/>
          </ac:spMkLst>
        </pc:spChg>
      </pc:sldChg>
      <pc:sldChg chg="addSp delSp modSp del mod">
        <pc:chgData name="Christopher Aban" userId="df8db3ce-d580-4bcf-a0bf-f5ef6073aeb9" providerId="ADAL" clId="{226E1E17-A776-4E97-8936-DCE2E8F22AA2}" dt="2020-12-01T18:31:24.356" v="213" actId="2696"/>
        <pc:sldMkLst>
          <pc:docMk/>
          <pc:sldMk cId="3093282087" sldId="1654"/>
        </pc:sldMkLst>
        <pc:spChg chg="add del mod">
          <ac:chgData name="Christopher Aban" userId="df8db3ce-d580-4bcf-a0bf-f5ef6073aeb9" providerId="ADAL" clId="{226E1E17-A776-4E97-8936-DCE2E8F22AA2}" dt="2020-12-01T18:30:19.611" v="200" actId="21"/>
          <ac:spMkLst>
            <pc:docMk/>
            <pc:sldMk cId="3093282087" sldId="1654"/>
            <ac:spMk id="7" creationId="{30FF6E5E-29C5-445C-A6BC-D701C092A275}"/>
          </ac:spMkLst>
        </pc:spChg>
        <pc:graphicFrameChg chg="add del">
          <ac:chgData name="Christopher Aban" userId="df8db3ce-d580-4bcf-a0bf-f5ef6073aeb9" providerId="ADAL" clId="{226E1E17-A776-4E97-8936-DCE2E8F22AA2}" dt="2020-12-01T18:30:19.611" v="200" actId="21"/>
          <ac:graphicFrameMkLst>
            <pc:docMk/>
            <pc:sldMk cId="3093282087" sldId="1654"/>
            <ac:graphicFrameMk id="6" creationId="{634DA479-6327-4A6C-8AA3-04E5C7110838}"/>
          </ac:graphicFrameMkLst>
        </pc:graphicFrameChg>
      </pc:sldChg>
      <pc:sldChg chg="new del">
        <pc:chgData name="Christopher Aban" userId="df8db3ce-d580-4bcf-a0bf-f5ef6073aeb9" providerId="ADAL" clId="{226E1E17-A776-4E97-8936-DCE2E8F22AA2}" dt="2020-12-01T18:12:07.178" v="46" actId="2696"/>
        <pc:sldMkLst>
          <pc:docMk/>
          <pc:sldMk cId="1842403984" sldId="1655"/>
        </pc:sldMkLst>
      </pc:sldChg>
      <pc:sldChg chg="addSp delSp modSp add mod">
        <pc:chgData name="Christopher Aban" userId="df8db3ce-d580-4bcf-a0bf-f5ef6073aeb9" providerId="ADAL" clId="{226E1E17-A776-4E97-8936-DCE2E8F22AA2}" dt="2020-12-01T18:28:27.058" v="195" actId="2711"/>
        <pc:sldMkLst>
          <pc:docMk/>
          <pc:sldMk cId="3753079984" sldId="1656"/>
        </pc:sldMkLst>
        <pc:spChg chg="ord">
          <ac:chgData name="Christopher Aban" userId="df8db3ce-d580-4bcf-a0bf-f5ef6073aeb9" providerId="ADAL" clId="{226E1E17-A776-4E97-8936-DCE2E8F22AA2}" dt="2020-12-01T18:19:08.260" v="52" actId="13244"/>
          <ac:spMkLst>
            <pc:docMk/>
            <pc:sldMk cId="3753079984" sldId="1656"/>
            <ac:spMk id="2" creationId="{B5ACA6EF-1A6F-46F1-96D8-0A681466A941}"/>
          </ac:spMkLst>
        </pc:spChg>
        <pc:spChg chg="ord">
          <ac:chgData name="Christopher Aban" userId="df8db3ce-d580-4bcf-a0bf-f5ef6073aeb9" providerId="ADAL" clId="{226E1E17-A776-4E97-8936-DCE2E8F22AA2}" dt="2020-12-01T18:27:20.566" v="190" actId="13244"/>
          <ac:spMkLst>
            <pc:docMk/>
            <pc:sldMk cId="3753079984" sldId="1656"/>
            <ac:spMk id="3" creationId="{00000000-0000-0000-0000-000000000000}"/>
          </ac:spMkLst>
        </pc:spChg>
        <pc:spChg chg="del">
          <ac:chgData name="Christopher Aban" userId="df8db3ce-d580-4bcf-a0bf-f5ef6073aeb9" providerId="ADAL" clId="{226E1E17-A776-4E97-8936-DCE2E8F22AA2}" dt="2020-12-01T18:09:53.376" v="19" actId="478"/>
          <ac:spMkLst>
            <pc:docMk/>
            <pc:sldMk cId="3753079984" sldId="1656"/>
            <ac:spMk id="5" creationId="{F67682EE-3371-435A-9FBD-E3B05CDAEA43}"/>
          </ac:spMkLst>
        </pc:spChg>
        <pc:spChg chg="add del mod">
          <ac:chgData name="Christopher Aban" userId="df8db3ce-d580-4bcf-a0bf-f5ef6073aeb9" providerId="ADAL" clId="{226E1E17-A776-4E97-8936-DCE2E8F22AA2}" dt="2020-12-01T18:10:30.770" v="22" actId="478"/>
          <ac:spMkLst>
            <pc:docMk/>
            <pc:sldMk cId="3753079984" sldId="1656"/>
            <ac:spMk id="7" creationId="{D5031671-1499-4A1D-BF40-B77810E46AAD}"/>
          </ac:spMkLst>
        </pc:spChg>
        <pc:spChg chg="add del mod">
          <ac:chgData name="Christopher Aban" userId="df8db3ce-d580-4bcf-a0bf-f5ef6073aeb9" providerId="ADAL" clId="{226E1E17-A776-4E97-8936-DCE2E8F22AA2}" dt="2020-12-01T18:27:28.703" v="191" actId="14100"/>
          <ac:spMkLst>
            <pc:docMk/>
            <pc:sldMk cId="3753079984" sldId="1656"/>
            <ac:spMk id="9" creationId="{8AFD8855-391E-4415-A7A5-7B91DF6AF625}"/>
          </ac:spMkLst>
        </pc:spChg>
        <pc:graphicFrameChg chg="del modGraphic">
          <ac:chgData name="Christopher Aban" userId="df8db3ce-d580-4bcf-a0bf-f5ef6073aeb9" providerId="ADAL" clId="{226E1E17-A776-4E97-8936-DCE2E8F22AA2}" dt="2020-12-01T18:10:07.538" v="21" actId="21"/>
          <ac:graphicFrameMkLst>
            <pc:docMk/>
            <pc:sldMk cId="3753079984" sldId="1656"/>
            <ac:graphicFrameMk id="6" creationId="{634DA479-6327-4A6C-8AA3-04E5C7110838}"/>
          </ac:graphicFrameMkLst>
        </pc:graphicFrameChg>
        <pc:graphicFrameChg chg="add del mod">
          <ac:chgData name="Christopher Aban" userId="df8db3ce-d580-4bcf-a0bf-f5ef6073aeb9" providerId="ADAL" clId="{226E1E17-A776-4E97-8936-DCE2E8F22AA2}" dt="2020-12-01T18:10:45.466" v="25"/>
          <ac:graphicFrameMkLst>
            <pc:docMk/>
            <pc:sldMk cId="3753079984" sldId="1656"/>
            <ac:graphicFrameMk id="10" creationId="{0B2628C0-E0C1-4B79-A1E0-4005BE2CCB76}"/>
          </ac:graphicFrameMkLst>
        </pc:graphicFrameChg>
        <pc:graphicFrameChg chg="add del mod modGraphic">
          <ac:chgData name="Christopher Aban" userId="df8db3ce-d580-4bcf-a0bf-f5ef6073aeb9" providerId="ADAL" clId="{226E1E17-A776-4E97-8936-DCE2E8F22AA2}" dt="2020-12-01T18:19:30.986" v="55" actId="478"/>
          <ac:graphicFrameMkLst>
            <pc:docMk/>
            <pc:sldMk cId="3753079984" sldId="1656"/>
            <ac:graphicFrameMk id="11" creationId="{75AE56DB-0560-4AA6-A186-6977A160E11B}"/>
          </ac:graphicFrameMkLst>
        </pc:graphicFrameChg>
        <pc:graphicFrameChg chg="add del mod modGraphic">
          <ac:chgData name="Christopher Aban" userId="df8db3ce-d580-4bcf-a0bf-f5ef6073aeb9" providerId="ADAL" clId="{226E1E17-A776-4E97-8936-DCE2E8F22AA2}" dt="2020-12-01T18:19:53.378" v="59" actId="3680"/>
          <ac:graphicFrameMkLst>
            <pc:docMk/>
            <pc:sldMk cId="3753079984" sldId="1656"/>
            <ac:graphicFrameMk id="12" creationId="{E2DAE698-0EB9-4387-9856-6B9099DEECB0}"/>
          </ac:graphicFrameMkLst>
        </pc:graphicFrameChg>
        <pc:graphicFrameChg chg="add del">
          <ac:chgData name="Christopher Aban" userId="df8db3ce-d580-4bcf-a0bf-f5ef6073aeb9" providerId="ADAL" clId="{226E1E17-A776-4E97-8936-DCE2E8F22AA2}" dt="2020-12-01T18:21:14.830" v="79" actId="3680"/>
          <ac:graphicFrameMkLst>
            <pc:docMk/>
            <pc:sldMk cId="3753079984" sldId="1656"/>
            <ac:graphicFrameMk id="13" creationId="{7582AC4C-9652-43C8-88EE-6B4282896302}"/>
          </ac:graphicFrameMkLst>
        </pc:graphicFrameChg>
        <pc:graphicFrameChg chg="add mod modGraphic">
          <ac:chgData name="Christopher Aban" userId="df8db3ce-d580-4bcf-a0bf-f5ef6073aeb9" providerId="ADAL" clId="{226E1E17-A776-4E97-8936-DCE2E8F22AA2}" dt="2020-12-01T18:28:27.058" v="195" actId="2711"/>
          <ac:graphicFrameMkLst>
            <pc:docMk/>
            <pc:sldMk cId="3753079984" sldId="1656"/>
            <ac:graphicFrameMk id="16" creationId="{E55B2225-E4D6-4992-92F4-EC441A8DDB35}"/>
          </ac:graphicFrameMkLst>
        </pc:graphicFrameChg>
        <pc:picChg chg="add del">
          <ac:chgData name="Christopher Aban" userId="df8db3ce-d580-4bcf-a0bf-f5ef6073aeb9" providerId="ADAL" clId="{226E1E17-A776-4E97-8936-DCE2E8F22AA2}" dt="2020-12-01T18:22:28.370" v="100" actId="22"/>
          <ac:picMkLst>
            <pc:docMk/>
            <pc:sldMk cId="3753079984" sldId="1656"/>
            <ac:picMk id="15" creationId="{CEFC95EF-538F-46A1-90F0-0CDDAF2CD15A}"/>
          </ac:picMkLst>
        </pc:picChg>
      </pc:sldChg>
      <pc:sldChg chg="addSp delSp modSp add mod">
        <pc:chgData name="Christopher Aban" userId="df8db3ce-d580-4bcf-a0bf-f5ef6073aeb9" providerId="ADAL" clId="{226E1E17-A776-4E97-8936-DCE2E8F22AA2}" dt="2020-12-01T18:31:09.187" v="212" actId="13244"/>
        <pc:sldMkLst>
          <pc:docMk/>
          <pc:sldMk cId="3475451983" sldId="1657"/>
        </pc:sldMkLst>
        <pc:spChg chg="ord">
          <ac:chgData name="Christopher Aban" userId="df8db3ce-d580-4bcf-a0bf-f5ef6073aeb9" providerId="ADAL" clId="{226E1E17-A776-4E97-8936-DCE2E8F22AA2}" dt="2020-12-01T18:31:09.187" v="212" actId="13244"/>
          <ac:spMkLst>
            <pc:docMk/>
            <pc:sldMk cId="3475451983" sldId="1657"/>
            <ac:spMk id="3" creationId="{00000000-0000-0000-0000-000000000000}"/>
          </ac:spMkLst>
        </pc:spChg>
        <pc:spChg chg="mod">
          <ac:chgData name="Christopher Aban" userId="df8db3ce-d580-4bcf-a0bf-f5ef6073aeb9" providerId="ADAL" clId="{226E1E17-A776-4E97-8936-DCE2E8F22AA2}" dt="2020-12-01T18:30:51.921" v="209" actId="14100"/>
          <ac:spMkLst>
            <pc:docMk/>
            <pc:sldMk cId="3475451983" sldId="1657"/>
            <ac:spMk id="5" creationId="{F67682EE-3371-435A-9FBD-E3B05CDAEA43}"/>
          </ac:spMkLst>
        </pc:spChg>
        <pc:spChg chg="add del mod">
          <ac:chgData name="Christopher Aban" userId="df8db3ce-d580-4bcf-a0bf-f5ef6073aeb9" providerId="ADAL" clId="{226E1E17-A776-4E97-8936-DCE2E8F22AA2}" dt="2020-12-01T18:30:41.748" v="203" actId="478"/>
          <ac:spMkLst>
            <pc:docMk/>
            <pc:sldMk cId="3475451983" sldId="1657"/>
            <ac:spMk id="7" creationId="{213E5868-EFA2-4A78-9231-1B61F7C5A004}"/>
          </ac:spMkLst>
        </pc:spChg>
        <pc:graphicFrameChg chg="del">
          <ac:chgData name="Christopher Aban" userId="df8db3ce-d580-4bcf-a0bf-f5ef6073aeb9" providerId="ADAL" clId="{226E1E17-A776-4E97-8936-DCE2E8F22AA2}" dt="2020-12-01T18:30:32.433" v="202" actId="21"/>
          <ac:graphicFrameMkLst>
            <pc:docMk/>
            <pc:sldMk cId="3475451983" sldId="1657"/>
            <ac:graphicFrameMk id="6" creationId="{634DA479-6327-4A6C-8AA3-04E5C7110838}"/>
          </ac:graphicFrameMkLst>
        </pc:graphicFrameChg>
        <pc:graphicFrameChg chg="add mod">
          <ac:chgData name="Christopher Aban" userId="df8db3ce-d580-4bcf-a0bf-f5ef6073aeb9" providerId="ADAL" clId="{226E1E17-A776-4E97-8936-DCE2E8F22AA2}" dt="2020-12-01T18:31:02.005" v="211" actId="1076"/>
          <ac:graphicFrameMkLst>
            <pc:docMk/>
            <pc:sldMk cId="3475451983" sldId="1657"/>
            <ac:graphicFrameMk id="8" creationId="{48A057D4-2B21-4CF4-99FD-F2509DBBB0F3}"/>
          </ac:graphicFrameMkLst>
        </pc:graphicFrameChg>
      </pc:sldChg>
      <pc:sldMasterChg chg="modSldLayout">
        <pc:chgData name="Christopher Aban" userId="df8db3ce-d580-4bcf-a0bf-f5ef6073aeb9" providerId="ADAL" clId="{226E1E17-A776-4E97-8936-DCE2E8F22AA2}" dt="2020-12-01T18:00:38.557" v="13"/>
        <pc:sldMasterMkLst>
          <pc:docMk/>
          <pc:sldMasterMk cId="2538478875" sldId="2147483877"/>
        </pc:sldMasterMkLst>
        <pc:sldLayoutChg chg="modSp mod">
          <pc:chgData name="Christopher Aban" userId="df8db3ce-d580-4bcf-a0bf-f5ef6073aeb9" providerId="ADAL" clId="{226E1E17-A776-4E97-8936-DCE2E8F22AA2}" dt="2020-12-01T18:00:38.557" v="13"/>
          <pc:sldLayoutMkLst>
            <pc:docMk/>
            <pc:sldMasterMk cId="2538478875" sldId="2147483877"/>
            <pc:sldLayoutMk cId="555262018" sldId="2147483878"/>
          </pc:sldLayoutMkLst>
          <pc:picChg chg="mod">
            <ac:chgData name="Christopher Aban" userId="df8db3ce-d580-4bcf-a0bf-f5ef6073aeb9" providerId="ADAL" clId="{226E1E17-A776-4E97-8936-DCE2E8F22AA2}" dt="2020-12-01T18:00:38.557" v="13"/>
            <ac:picMkLst>
              <pc:docMk/>
              <pc:sldMasterMk cId="2538478875" sldId="2147483877"/>
              <pc:sldLayoutMk cId="555262018" sldId="2147483878"/>
              <ac:picMk id="8" creationId="{00000000-0000-0000-0000-000000000000}"/>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26833" cy="465797"/>
          </a:xfrm>
          <a:prstGeom prst="rect">
            <a:avLst/>
          </a:prstGeom>
        </p:spPr>
        <p:txBody>
          <a:bodyPr vert="horz" lIns="92934" tIns="46468" rIns="92934" bIns="46468" rtlCol="0"/>
          <a:lstStyle>
            <a:lvl1pPr algn="l">
              <a:defRPr sz="1300"/>
            </a:lvl1pPr>
          </a:lstStyle>
          <a:p>
            <a:endParaRPr lang="en-US"/>
          </a:p>
        </p:txBody>
      </p:sp>
      <p:sp>
        <p:nvSpPr>
          <p:cNvPr id="3" name="Date Placeholder 2"/>
          <p:cNvSpPr>
            <a:spLocks noGrp="1"/>
          </p:cNvSpPr>
          <p:nvPr>
            <p:ph type="dt" sz="quarter" idx="1"/>
          </p:nvPr>
        </p:nvSpPr>
        <p:spPr>
          <a:xfrm>
            <a:off x="3956552" y="2"/>
            <a:ext cx="3026833" cy="465797"/>
          </a:xfrm>
          <a:prstGeom prst="rect">
            <a:avLst/>
          </a:prstGeom>
        </p:spPr>
        <p:txBody>
          <a:bodyPr vert="horz" lIns="92934" tIns="46468" rIns="92934" bIns="46468" rtlCol="0"/>
          <a:lstStyle>
            <a:lvl1pPr algn="r">
              <a:defRPr sz="1300"/>
            </a:lvl1pPr>
          </a:lstStyle>
          <a:p>
            <a:fld id="{2A447464-972E-4486-A7D2-77A0E5B9949D}" type="datetimeFigureOut">
              <a:rPr lang="en-US" smtClean="0"/>
              <a:t>6/2/2023</a:t>
            </a:fld>
            <a:endParaRPr lang="en-US"/>
          </a:p>
        </p:txBody>
      </p:sp>
      <p:sp>
        <p:nvSpPr>
          <p:cNvPr id="4" name="Footer Placeholder 3"/>
          <p:cNvSpPr>
            <a:spLocks noGrp="1"/>
          </p:cNvSpPr>
          <p:nvPr>
            <p:ph type="ftr" sz="quarter" idx="2"/>
          </p:nvPr>
        </p:nvSpPr>
        <p:spPr>
          <a:xfrm>
            <a:off x="1" y="8817907"/>
            <a:ext cx="3026833" cy="465796"/>
          </a:xfrm>
          <a:prstGeom prst="rect">
            <a:avLst/>
          </a:prstGeom>
        </p:spPr>
        <p:txBody>
          <a:bodyPr vert="horz" lIns="92934" tIns="46468" rIns="92934" bIns="46468" rtlCol="0" anchor="b"/>
          <a:lstStyle>
            <a:lvl1pPr algn="l">
              <a:defRPr sz="1300"/>
            </a:lvl1pPr>
          </a:lstStyle>
          <a:p>
            <a:endParaRPr lang="en-US"/>
          </a:p>
        </p:txBody>
      </p:sp>
      <p:sp>
        <p:nvSpPr>
          <p:cNvPr id="5" name="Slide Number Placeholder 4"/>
          <p:cNvSpPr>
            <a:spLocks noGrp="1"/>
          </p:cNvSpPr>
          <p:nvPr>
            <p:ph type="sldNum" sz="quarter" idx="3"/>
          </p:nvPr>
        </p:nvSpPr>
        <p:spPr>
          <a:xfrm>
            <a:off x="3956552" y="8817907"/>
            <a:ext cx="3026833" cy="465796"/>
          </a:xfrm>
          <a:prstGeom prst="rect">
            <a:avLst/>
          </a:prstGeom>
        </p:spPr>
        <p:txBody>
          <a:bodyPr vert="horz" lIns="92934" tIns="46468" rIns="92934" bIns="46468" rtlCol="0" anchor="b"/>
          <a:lstStyle>
            <a:lvl1pPr algn="r">
              <a:defRPr sz="1300"/>
            </a:lvl1pPr>
          </a:lstStyle>
          <a:p>
            <a:fld id="{00106763-975D-4BC1-97EB-65184B29572D}" type="slidenum">
              <a:rPr lang="en-US" smtClean="0"/>
              <a:t>‹#›</a:t>
            </a:fld>
            <a:endParaRPr lang="en-US"/>
          </a:p>
        </p:txBody>
      </p:sp>
    </p:spTree>
    <p:extLst>
      <p:ext uri="{BB962C8B-B14F-4D97-AF65-F5344CB8AC3E}">
        <p14:creationId xmlns:p14="http://schemas.microsoft.com/office/powerpoint/2010/main" val="3427987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26833" cy="465797"/>
          </a:xfrm>
          <a:prstGeom prst="rect">
            <a:avLst/>
          </a:prstGeom>
        </p:spPr>
        <p:txBody>
          <a:bodyPr vert="horz" lIns="92934" tIns="46468" rIns="92934" bIns="46468" rtlCol="0"/>
          <a:lstStyle>
            <a:lvl1pPr algn="l">
              <a:defRPr sz="1300"/>
            </a:lvl1pPr>
          </a:lstStyle>
          <a:p>
            <a:endParaRPr lang="en-US"/>
          </a:p>
        </p:txBody>
      </p:sp>
      <p:sp>
        <p:nvSpPr>
          <p:cNvPr id="3" name="Date Placeholder 2"/>
          <p:cNvSpPr>
            <a:spLocks noGrp="1"/>
          </p:cNvSpPr>
          <p:nvPr>
            <p:ph type="dt" idx="1"/>
          </p:nvPr>
        </p:nvSpPr>
        <p:spPr>
          <a:xfrm>
            <a:off x="3956552" y="2"/>
            <a:ext cx="3026833" cy="465797"/>
          </a:xfrm>
          <a:prstGeom prst="rect">
            <a:avLst/>
          </a:prstGeom>
        </p:spPr>
        <p:txBody>
          <a:bodyPr vert="horz" lIns="92934" tIns="46468" rIns="92934" bIns="46468" rtlCol="0"/>
          <a:lstStyle>
            <a:lvl1pPr algn="r">
              <a:defRPr sz="1300"/>
            </a:lvl1pPr>
          </a:lstStyle>
          <a:p>
            <a:fld id="{D529C2FB-6DF0-44D3-8FE9-27F3BB9FAAC8}" type="datetimeFigureOut">
              <a:rPr lang="en-US" smtClean="0"/>
              <a:t>6/2/2023</a:t>
            </a:fld>
            <a:endParaRPr lang="en-US"/>
          </a:p>
        </p:txBody>
      </p:sp>
      <p:sp>
        <p:nvSpPr>
          <p:cNvPr id="4" name="Slide Image Placeholder 3"/>
          <p:cNvSpPr>
            <a:spLocks noGrp="1" noRot="1" noChangeAspect="1"/>
          </p:cNvSpPr>
          <p:nvPr>
            <p:ph type="sldImg" idx="2"/>
          </p:nvPr>
        </p:nvSpPr>
        <p:spPr>
          <a:xfrm>
            <a:off x="708025" y="1160463"/>
            <a:ext cx="5568950" cy="3132137"/>
          </a:xfrm>
          <a:prstGeom prst="rect">
            <a:avLst/>
          </a:prstGeom>
          <a:noFill/>
          <a:ln w="12700">
            <a:solidFill>
              <a:prstClr val="black"/>
            </a:solidFill>
          </a:ln>
        </p:spPr>
        <p:txBody>
          <a:bodyPr vert="horz" lIns="92934" tIns="46468" rIns="92934" bIns="46468" rtlCol="0" anchor="ctr"/>
          <a:lstStyle/>
          <a:p>
            <a:endParaRPr lang="en-US"/>
          </a:p>
        </p:txBody>
      </p:sp>
      <p:sp>
        <p:nvSpPr>
          <p:cNvPr id="5" name="Notes Placeholder 4"/>
          <p:cNvSpPr>
            <a:spLocks noGrp="1"/>
          </p:cNvSpPr>
          <p:nvPr>
            <p:ph type="body" sz="quarter" idx="3"/>
          </p:nvPr>
        </p:nvSpPr>
        <p:spPr>
          <a:xfrm>
            <a:off x="698501" y="4467780"/>
            <a:ext cx="5588000" cy="3655457"/>
          </a:xfrm>
          <a:prstGeom prst="rect">
            <a:avLst/>
          </a:prstGeom>
        </p:spPr>
        <p:txBody>
          <a:bodyPr vert="horz" lIns="92934" tIns="46468" rIns="92934" bIns="464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17907"/>
            <a:ext cx="3026833" cy="465796"/>
          </a:xfrm>
          <a:prstGeom prst="rect">
            <a:avLst/>
          </a:prstGeom>
        </p:spPr>
        <p:txBody>
          <a:bodyPr vert="horz" lIns="92934" tIns="46468" rIns="92934" bIns="46468" rtlCol="0" anchor="b"/>
          <a:lstStyle>
            <a:lvl1pPr algn="l">
              <a:defRPr sz="1300"/>
            </a:lvl1pPr>
          </a:lstStyle>
          <a:p>
            <a:endParaRPr lang="en-US"/>
          </a:p>
        </p:txBody>
      </p:sp>
      <p:sp>
        <p:nvSpPr>
          <p:cNvPr id="7" name="Slide Number Placeholder 6"/>
          <p:cNvSpPr>
            <a:spLocks noGrp="1"/>
          </p:cNvSpPr>
          <p:nvPr>
            <p:ph type="sldNum" sz="quarter" idx="5"/>
          </p:nvPr>
        </p:nvSpPr>
        <p:spPr>
          <a:xfrm>
            <a:off x="3956552" y="8817907"/>
            <a:ext cx="3026833" cy="465796"/>
          </a:xfrm>
          <a:prstGeom prst="rect">
            <a:avLst/>
          </a:prstGeom>
        </p:spPr>
        <p:txBody>
          <a:bodyPr vert="horz" lIns="92934" tIns="46468" rIns="92934" bIns="46468" rtlCol="0" anchor="b"/>
          <a:lstStyle>
            <a:lvl1pPr algn="r">
              <a:defRPr sz="1300"/>
            </a:lvl1pPr>
          </a:lstStyle>
          <a:p>
            <a:fld id="{A2AF5477-A919-46E9-BEBB-A72DF7B34052}" type="slidenum">
              <a:rPr lang="en-US" smtClean="0"/>
              <a:t>‹#›</a:t>
            </a:fld>
            <a:endParaRPr lang="en-US"/>
          </a:p>
        </p:txBody>
      </p:sp>
    </p:spTree>
    <p:extLst>
      <p:ext uri="{BB962C8B-B14F-4D97-AF65-F5344CB8AC3E}">
        <p14:creationId xmlns:p14="http://schemas.microsoft.com/office/powerpoint/2010/main" val="1926569011"/>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past 3 years, the CA Dept of Education has provided an update to these results  - but this year is different</a:t>
            </a:r>
          </a:p>
        </p:txBody>
      </p:sp>
      <p:sp>
        <p:nvSpPr>
          <p:cNvPr id="4" name="Slide Number Placeholder 3"/>
          <p:cNvSpPr>
            <a:spLocks noGrp="1"/>
          </p:cNvSpPr>
          <p:nvPr>
            <p:ph type="sldNum" sz="quarter" idx="5"/>
          </p:nvPr>
        </p:nvSpPr>
        <p:spPr/>
        <p:txBody>
          <a:bodyPr/>
          <a:lstStyle/>
          <a:p>
            <a:fld id="{8B540A62-5013-4DB3-8658-890160852C30}" type="slidenum">
              <a:rPr lang="en-US" smtClean="0"/>
              <a:t>14</a:t>
            </a:fld>
            <a:endParaRPr lang="en-US"/>
          </a:p>
        </p:txBody>
      </p:sp>
    </p:spTree>
    <p:extLst>
      <p:ext uri="{BB962C8B-B14F-4D97-AF65-F5344CB8AC3E}">
        <p14:creationId xmlns:p14="http://schemas.microsoft.com/office/powerpoint/2010/main" val="3419296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540A62-5013-4DB3-8658-890160852C30}" type="slidenum">
              <a:rPr lang="en-US" smtClean="0"/>
              <a:t>16</a:t>
            </a:fld>
            <a:endParaRPr lang="en-US"/>
          </a:p>
        </p:txBody>
      </p:sp>
    </p:spTree>
    <p:extLst>
      <p:ext uri="{BB962C8B-B14F-4D97-AF65-F5344CB8AC3E}">
        <p14:creationId xmlns:p14="http://schemas.microsoft.com/office/powerpoint/2010/main" val="2965306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ng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BD4257AD-90F9-4636-AD93-EC01DBF603ED}" type="slidenum">
              <a:rPr lang="en-US" smtClean="0">
                <a:solidFill>
                  <a:prstClr val="black">
                    <a:tint val="75000"/>
                  </a:prstClr>
                </a:solidFill>
              </a:rPr>
              <a:pPr/>
              <a:t>‹#›</a:t>
            </a:fld>
            <a:endParaRPr lang="en-US">
              <a:solidFill>
                <a:prstClr val="black">
                  <a:tint val="75000"/>
                </a:prstClr>
              </a:solidFill>
            </a:endParaRPr>
          </a:p>
        </p:txBody>
      </p:sp>
      <p:sp>
        <p:nvSpPr>
          <p:cNvPr id="5" name="Content Placeholder 4"/>
          <p:cNvSpPr>
            <a:spLocks noGrp="1"/>
          </p:cNvSpPr>
          <p:nvPr>
            <p:ph sz="quarter" idx="11"/>
          </p:nvPr>
        </p:nvSpPr>
        <p:spPr>
          <a:xfrm>
            <a:off x="414867" y="1870687"/>
            <a:ext cx="6501981" cy="4268855"/>
          </a:xfrm>
        </p:spPr>
        <p:txBody>
          <a:bodyPr/>
          <a:lstStyle/>
          <a:p>
            <a:pPr lvl="0"/>
            <a:r>
              <a:rPr lang="en-US"/>
              <a:t>Edit Master text styles</a:t>
            </a:r>
          </a:p>
        </p:txBody>
      </p:sp>
      <p:sp>
        <p:nvSpPr>
          <p:cNvPr id="6" name="Content Placeholder 4"/>
          <p:cNvSpPr>
            <a:spLocks noGrp="1"/>
          </p:cNvSpPr>
          <p:nvPr>
            <p:ph sz="quarter" idx="12"/>
          </p:nvPr>
        </p:nvSpPr>
        <p:spPr>
          <a:xfrm>
            <a:off x="7007382" y="1870686"/>
            <a:ext cx="4904202" cy="4268855"/>
          </a:xfrm>
        </p:spPr>
        <p:txBody>
          <a:bodyPr/>
          <a:lstStyle/>
          <a:p>
            <a:pPr lvl="0"/>
            <a:r>
              <a:rPr lang="en-US"/>
              <a:t>Edit Master text styles</a:t>
            </a:r>
          </a:p>
        </p:txBody>
      </p:sp>
    </p:spTree>
    <p:extLst>
      <p:ext uri="{BB962C8B-B14F-4D97-AF65-F5344CB8AC3E}">
        <p14:creationId xmlns:p14="http://schemas.microsoft.com/office/powerpoint/2010/main" val="2479772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a:t>Click to edit Master title style</a:t>
            </a:r>
          </a:p>
        </p:txBody>
      </p:sp>
      <p:sp>
        <p:nvSpPr>
          <p:cNvPr id="3" name="Content Placeholder 2"/>
          <p:cNvSpPr>
            <a:spLocks noGrp="1"/>
          </p:cNvSpPr>
          <p:nvPr>
            <p:ph idx="1" hasCustomPrompt="1"/>
          </p:nvPr>
        </p:nvSpPr>
        <p:spPr>
          <a:xfrm>
            <a:off x="536448" y="1907159"/>
            <a:ext cx="11119104" cy="4187952"/>
          </a:xfrm>
        </p:spPr>
        <p:txBody>
          <a:bodyPr/>
          <a:lstStyle>
            <a:lvl1pPr>
              <a:lnSpc>
                <a:spcPct val="100000"/>
              </a:lnSpc>
              <a:spcBef>
                <a:spcPts val="1200"/>
              </a:spcBef>
              <a:defRPr sz="3200">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Insert Graphic/video/chart\</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2632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Single Content">
    <p:bg>
      <p:bgPr>
        <a:solidFill>
          <a:srgbClr val="EAF2F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BD4257AD-90F9-4636-AD93-EC01DBF603ED}" type="slidenum">
              <a:rPr lang="en-US" smtClean="0">
                <a:solidFill>
                  <a:prstClr val="black">
                    <a:tint val="75000"/>
                  </a:prstClr>
                </a:solidFill>
              </a:rPr>
              <a:pPr/>
              <a:t>‹#›</a:t>
            </a:fld>
            <a:endParaRPr lang="en-US">
              <a:solidFill>
                <a:prstClr val="black">
                  <a:tint val="75000"/>
                </a:prstClr>
              </a:solidFill>
            </a:endParaRPr>
          </a:p>
        </p:txBody>
      </p:sp>
      <p:sp>
        <p:nvSpPr>
          <p:cNvPr id="5" name="Content Placeholder 4"/>
          <p:cNvSpPr>
            <a:spLocks noGrp="1"/>
          </p:cNvSpPr>
          <p:nvPr>
            <p:ph sz="quarter" idx="11"/>
          </p:nvPr>
        </p:nvSpPr>
        <p:spPr>
          <a:xfrm>
            <a:off x="414867" y="1870687"/>
            <a:ext cx="11353799" cy="4268855"/>
          </a:xfrm>
        </p:spPr>
        <p:txBody>
          <a:bodyPr/>
          <a:lstStyle/>
          <a:p>
            <a:pPr lvl="0"/>
            <a:r>
              <a:rPr lang="en-US"/>
              <a:t>Click to edit Master text styles</a:t>
            </a:r>
          </a:p>
        </p:txBody>
      </p:sp>
    </p:spTree>
    <p:extLst>
      <p:ext uri="{BB962C8B-B14F-4D97-AF65-F5344CB8AC3E}">
        <p14:creationId xmlns:p14="http://schemas.microsoft.com/office/powerpoint/2010/main" val="1665373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ingle Content">
    <p:bg>
      <p:bgPr>
        <a:solidFill>
          <a:srgbClr val="EAF2F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BD4257AD-90F9-4636-AD93-EC01DBF603ED}" type="slidenum">
              <a:rPr lang="en-US" smtClean="0"/>
              <a:t>‹#›</a:t>
            </a:fld>
            <a:endParaRPr lang="en-US"/>
          </a:p>
        </p:txBody>
      </p:sp>
      <p:sp>
        <p:nvSpPr>
          <p:cNvPr id="5" name="Content Placeholder 4"/>
          <p:cNvSpPr>
            <a:spLocks noGrp="1"/>
          </p:cNvSpPr>
          <p:nvPr>
            <p:ph sz="quarter" idx="11"/>
          </p:nvPr>
        </p:nvSpPr>
        <p:spPr>
          <a:xfrm>
            <a:off x="414867" y="1870687"/>
            <a:ext cx="11353799" cy="4268855"/>
          </a:xfrm>
        </p:spPr>
        <p:txBody>
          <a:bodyPr/>
          <a:lstStyle/>
          <a:p>
            <a:pPr lvl="0"/>
            <a:r>
              <a:rPr lang="en-US"/>
              <a:t>Edit Master text styles</a:t>
            </a:r>
          </a:p>
        </p:txBody>
      </p:sp>
    </p:spTree>
    <p:extLst>
      <p:ext uri="{BB962C8B-B14F-4D97-AF65-F5344CB8AC3E}">
        <p14:creationId xmlns:p14="http://schemas.microsoft.com/office/powerpoint/2010/main" val="2300117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1645" y="1188779"/>
            <a:ext cx="11618976" cy="2048256"/>
          </a:xfrm>
        </p:spPr>
        <p:txBody>
          <a:bodyPr anchor="ctr">
            <a:normAutofit/>
          </a:bodyPr>
          <a:lstStyle>
            <a:lvl1pPr algn="ctr">
              <a:defRPr sz="3600" baseline="0"/>
            </a:lvl1pPr>
          </a:lstStyle>
          <a:p>
            <a:r>
              <a:rPr lang="en-US"/>
              <a:t>Click to edit Master title style</a:t>
            </a:r>
          </a:p>
        </p:txBody>
      </p:sp>
      <p:sp>
        <p:nvSpPr>
          <p:cNvPr id="3" name="Subtitle 2"/>
          <p:cNvSpPr>
            <a:spLocks noGrp="1"/>
          </p:cNvSpPr>
          <p:nvPr>
            <p:ph type="subTitle" idx="1"/>
          </p:nvPr>
        </p:nvSpPr>
        <p:spPr>
          <a:xfrm>
            <a:off x="231645" y="3784539"/>
            <a:ext cx="11618976" cy="2029968"/>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632" y="6081336"/>
            <a:ext cx="4089400" cy="666750"/>
          </a:xfrm>
          <a:prstGeom prst="rect">
            <a:avLst/>
          </a:prstGeom>
        </p:spPr>
      </p:pic>
      <p:cxnSp>
        <p:nvCxnSpPr>
          <p:cNvPr id="8" name="Straight Connector 7"/>
          <p:cNvCxnSpPr/>
          <p:nvPr userDrawn="1"/>
        </p:nvCxnSpPr>
        <p:spPr>
          <a:xfrm flipV="1">
            <a:off x="287217" y="3492379"/>
            <a:ext cx="9472247" cy="17584"/>
          </a:xfrm>
          <a:prstGeom prst="line">
            <a:avLst/>
          </a:prstGeom>
          <a:ln w="127000" cap="flat" cmpd="sng">
            <a:gradFill flip="none" rotWithShape="1">
              <a:gsLst>
                <a:gs pos="98000">
                  <a:schemeClr val="bg1"/>
                </a:gs>
                <a:gs pos="81000">
                  <a:srgbClr val="003399"/>
                </a:gs>
              </a:gsLst>
              <a:path path="circle">
                <a:fillToRect t="100000" r="100000"/>
              </a:path>
              <a:tileRect l="-100000" b="-100000"/>
            </a:gradFill>
            <a:bevel/>
          </a:ln>
          <a:effectLst/>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535815" y="6286422"/>
            <a:ext cx="4394824" cy="461665"/>
          </a:xfrm>
          <a:prstGeom prst="rect">
            <a:avLst/>
          </a:prstGeom>
          <a:noFill/>
        </p:spPr>
        <p:txBody>
          <a:bodyPr wrap="square" rtlCol="0">
            <a:spAutoFit/>
          </a:bodyPr>
          <a:lstStyle/>
          <a:p>
            <a:r>
              <a:rPr lang="en-US" sz="1200" b="1" cap="small">
                <a:solidFill>
                  <a:srgbClr val="000066"/>
                </a:solidFill>
                <a:latin typeface="Arial" panose="020B0604020202020204" pitchFamily="34" charset="0"/>
                <a:cs typeface="Arial" panose="020B0604020202020204" pitchFamily="34" charset="0"/>
              </a:rPr>
              <a:t>Tom Torlakson</a:t>
            </a:r>
          </a:p>
          <a:p>
            <a:r>
              <a:rPr lang="en-US" sz="1200" b="1">
                <a:solidFill>
                  <a:srgbClr val="000066"/>
                </a:solidFill>
                <a:latin typeface="Arial" panose="020B0604020202020204" pitchFamily="34" charset="0"/>
                <a:cs typeface="Arial" panose="020B0604020202020204" pitchFamily="34" charset="0"/>
              </a:rPr>
              <a:t>State Superintendent of Public Instruction</a:t>
            </a:r>
          </a:p>
        </p:txBody>
      </p:sp>
    </p:spTree>
    <p:extLst>
      <p:ext uri="{BB962C8B-B14F-4D97-AF65-F5344CB8AC3E}">
        <p14:creationId xmlns:p14="http://schemas.microsoft.com/office/powerpoint/2010/main" val="2306656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a:t>Click to edit Master title style</a:t>
            </a:r>
          </a:p>
        </p:txBody>
      </p:sp>
      <p:sp>
        <p:nvSpPr>
          <p:cNvPr id="3" name="Content Placeholder 2"/>
          <p:cNvSpPr>
            <a:spLocks noGrp="1"/>
          </p:cNvSpPr>
          <p:nvPr>
            <p:ph idx="1"/>
          </p:nvPr>
        </p:nvSpPr>
        <p:spPr/>
        <p:txBody>
          <a:bodyPr/>
          <a:lstStyle>
            <a:lvl1pPr>
              <a:lnSpc>
                <a:spcPct val="100000"/>
              </a:lnSpc>
              <a:spcBef>
                <a:spcPts val="1200"/>
              </a:spcBef>
              <a:defRPr>
                <a:latin typeface="Arial" panose="020B0604020202020204" pitchFamily="34" charset="0"/>
                <a:cs typeface="Arial" panose="020B0604020202020204" pitchFamily="34" charset="0"/>
              </a:defRPr>
            </a:lvl1pPr>
            <a:lvl2pPr marL="685800" indent="-228600">
              <a:lnSpc>
                <a:spcPct val="100000"/>
              </a:lnSpc>
              <a:spcBef>
                <a:spcPts val="1200"/>
              </a:spcBef>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spcBef>
                <a:spcPts val="1200"/>
              </a:spcBef>
              <a:buFont typeface="Wingdings" panose="05000000000000000000" pitchFamily="2" charset="2"/>
              <a:buChar char="§"/>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1522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2712" y="1825625"/>
            <a:ext cx="5608320" cy="4351338"/>
          </a:xfrm>
        </p:spPr>
        <p:txBody>
          <a:bodyPr/>
          <a:lstStyle>
            <a:lvl1pPr>
              <a:lnSpc>
                <a:spcPct val="100000"/>
              </a:lnSpc>
              <a:spcBef>
                <a:spcPts val="1200"/>
              </a:spcBef>
              <a:defRPr>
                <a:latin typeface="Arial" panose="020B0604020202020204" pitchFamily="34" charset="0"/>
                <a:cs typeface="Arial" panose="020B0604020202020204" pitchFamily="34" charset="0"/>
              </a:defRPr>
            </a:lvl1pPr>
            <a:lvl2pPr>
              <a:lnSpc>
                <a:spcPct val="100000"/>
              </a:lnSpc>
              <a:spcBef>
                <a:spcPts val="1200"/>
              </a:spcBef>
              <a:defRPr>
                <a:latin typeface="Arial" panose="020B0604020202020204" pitchFamily="34" charset="0"/>
                <a:cs typeface="Arial" panose="020B0604020202020204" pitchFamily="34" charset="0"/>
              </a:defRPr>
            </a:lvl2pPr>
            <a:lvl3pPr>
              <a:lnSpc>
                <a:spcPct val="100000"/>
              </a:lnSpc>
              <a:spcBef>
                <a:spcPts val="1200"/>
              </a:spcBef>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2301" y="1825625"/>
            <a:ext cx="5608320" cy="4351338"/>
          </a:xfrm>
        </p:spPr>
        <p:txBody>
          <a:bodyPr/>
          <a:lstStyle>
            <a:lvl1pPr>
              <a:lnSpc>
                <a:spcPct val="100000"/>
              </a:lnSpc>
              <a:spcBef>
                <a:spcPts val="1200"/>
              </a:spcBef>
              <a:defRPr>
                <a:latin typeface="Arial" panose="020B0604020202020204" pitchFamily="34" charset="0"/>
                <a:cs typeface="Arial" panose="020B0604020202020204" pitchFamily="34" charset="0"/>
              </a:defRPr>
            </a:lvl1pPr>
            <a:lvl2pPr>
              <a:lnSpc>
                <a:spcPct val="100000"/>
              </a:lnSpc>
              <a:spcBef>
                <a:spcPts val="1200"/>
              </a:spcBef>
              <a:defRPr>
                <a:latin typeface="Arial" panose="020B0604020202020204" pitchFamily="34" charset="0"/>
                <a:cs typeface="Arial" panose="020B0604020202020204" pitchFamily="34" charset="0"/>
              </a:defRPr>
            </a:lvl2pPr>
            <a:lvl3pPr>
              <a:lnSpc>
                <a:spcPct val="100000"/>
              </a:lnSpc>
              <a:spcBef>
                <a:spcPts val="1200"/>
              </a:spcBef>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7167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9646" y="-1"/>
            <a:ext cx="11400973" cy="1600200"/>
          </a:xfrm>
        </p:spPr>
        <p:txBody>
          <a:bodyPr/>
          <a:lstStyle/>
          <a:p>
            <a:r>
              <a:rPr lang="en-US"/>
              <a:t>Click to edit Master title style</a:t>
            </a:r>
          </a:p>
        </p:txBody>
      </p:sp>
      <p:sp>
        <p:nvSpPr>
          <p:cNvPr id="3" name="Text Placeholder 2"/>
          <p:cNvSpPr>
            <a:spLocks noGrp="1"/>
          </p:cNvSpPr>
          <p:nvPr>
            <p:ph type="body" idx="1"/>
          </p:nvPr>
        </p:nvSpPr>
        <p:spPr>
          <a:xfrm>
            <a:off x="449645" y="1638301"/>
            <a:ext cx="5157787" cy="823912"/>
          </a:xfrm>
        </p:spPr>
        <p:txBody>
          <a:bodyPr anchor="b">
            <a:noAutofit/>
          </a:bodyPr>
          <a:lstStyle>
            <a:lvl1pPr marL="0" indent="0">
              <a:lnSpc>
                <a:spcPct val="100000"/>
              </a:lnSpc>
              <a:buNone/>
              <a:defRPr sz="3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49645"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67433" y="1638301"/>
            <a:ext cx="5183188" cy="823912"/>
          </a:xfrm>
        </p:spPr>
        <p:txBody>
          <a:bodyPr anchor="b">
            <a:noAutofit/>
          </a:bodyPr>
          <a:lstStyle>
            <a:lvl1pPr marL="0" indent="0">
              <a:lnSpc>
                <a:spcPct val="100000"/>
              </a:lnSpc>
              <a:spcBef>
                <a:spcPts val="1000"/>
              </a:spcBef>
              <a:buNone/>
              <a:defRPr sz="3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7434"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California Department of Education</a:t>
            </a:r>
          </a:p>
        </p:txBody>
      </p:sp>
      <p:sp>
        <p:nvSpPr>
          <p:cNvPr id="9" name="Slide Number Placeholder 8"/>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2324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851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 y="0"/>
            <a:ext cx="11558013" cy="1572768"/>
          </a:xfrm>
        </p:spPr>
        <p:txBody>
          <a:bodyPr anchor="ctr"/>
          <a:lstStyle>
            <a:lvl1pPr>
              <a:defRPr sz="3200"/>
            </a:lvl1pPr>
          </a:lstStyle>
          <a:p>
            <a:r>
              <a:rPr lang="en-US"/>
              <a:t>Click to edit Master title style</a:t>
            </a:r>
          </a:p>
        </p:txBody>
      </p:sp>
      <p:sp>
        <p:nvSpPr>
          <p:cNvPr id="3" name="Picture Placeholder 2"/>
          <p:cNvSpPr>
            <a:spLocks noGrp="1"/>
          </p:cNvSpPr>
          <p:nvPr>
            <p:ph type="pic" idx="1"/>
          </p:nvPr>
        </p:nvSpPr>
        <p:spPr>
          <a:xfrm>
            <a:off x="4840221" y="1782985"/>
            <a:ext cx="7010400" cy="4087368"/>
          </a:xfrm>
        </p:spPr>
        <p:txBody>
          <a:bodyPr anchor="t"/>
          <a:lstStyle>
            <a:lvl1pPr marL="0" indent="0">
              <a:lnSpc>
                <a:spcPct val="100000"/>
              </a:lnSpc>
              <a:spcBef>
                <a:spcPts val="1200"/>
              </a:spcBef>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92608" y="1782985"/>
            <a:ext cx="4315968" cy="4087368"/>
          </a:xfrm>
        </p:spPr>
        <p:txBody>
          <a:bodyPr>
            <a:normAutofit/>
          </a:bodyPr>
          <a:lstStyle>
            <a:lvl1pPr marL="0" indent="0">
              <a:lnSpc>
                <a:spcPct val="100000"/>
              </a:lnSpc>
              <a:spcBef>
                <a:spcPts val="1200"/>
              </a:spcBef>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3299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a:t>Click to edit Master title style</a:t>
            </a:r>
          </a:p>
        </p:txBody>
      </p:sp>
      <p:sp>
        <p:nvSpPr>
          <p:cNvPr id="3" name="Content Placeholder 2"/>
          <p:cNvSpPr>
            <a:spLocks noGrp="1"/>
          </p:cNvSpPr>
          <p:nvPr>
            <p:ph idx="1" hasCustomPrompt="1"/>
          </p:nvPr>
        </p:nvSpPr>
        <p:spPr>
          <a:xfrm>
            <a:off x="536448" y="1907159"/>
            <a:ext cx="11119104" cy="4187952"/>
          </a:xfrm>
        </p:spPr>
        <p:txBody>
          <a:bodyPr/>
          <a:lstStyle>
            <a:lvl1pPr>
              <a:lnSpc>
                <a:spcPct val="100000"/>
              </a:lnSpc>
              <a:spcBef>
                <a:spcPts val="1200"/>
              </a:spcBef>
              <a:defRPr sz="3200">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Insert Graphic/video/chart\</a:t>
            </a:r>
          </a:p>
        </p:txBody>
      </p:sp>
      <p:sp>
        <p:nvSpPr>
          <p:cNvPr id="6" name="Footer Placeholder 5"/>
          <p:cNvSpPr>
            <a:spLocks noGrp="1"/>
          </p:cNvSpPr>
          <p:nvPr>
            <p:ph type="ftr" sz="quarter" idx="11"/>
          </p:nvPr>
        </p:nvSpPr>
        <p:spPr/>
        <p:txBody>
          <a:bodyPr/>
          <a:lstStyle/>
          <a:p>
            <a:r>
              <a:rPr lang="en-US"/>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9897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2309" y="1296728"/>
            <a:ext cx="11494169" cy="3632199"/>
          </a:xfrm>
        </p:spPr>
        <p:txBody>
          <a:bodyPr/>
          <a:lstStyle>
            <a:lvl1pPr algn="ctr">
              <a:defRPr/>
            </a:lvl1pPr>
          </a:lstStyle>
          <a:p>
            <a:r>
              <a:rPr lang="en-US"/>
              <a:t>Click to edit Master title style</a:t>
            </a:r>
          </a:p>
        </p:txBody>
      </p:sp>
      <p:sp>
        <p:nvSpPr>
          <p:cNvPr id="4" name="Slide Number Placeholder 3"/>
          <p:cNvSpPr>
            <a:spLocks noGrp="1"/>
          </p:cNvSpPr>
          <p:nvPr>
            <p:ph type="sldNum" sz="quarter" idx="11"/>
          </p:nvPr>
        </p:nvSpPr>
        <p:spPr/>
        <p:txBody>
          <a:bodyPr/>
          <a:lstStyle/>
          <a:p>
            <a:fld id="{BD4257AD-90F9-4636-AD93-EC01DBF603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78280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ing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BD4257AD-90F9-4636-AD93-EC01DBF603ED}" type="slidenum">
              <a:rPr lang="en-US" smtClean="0">
                <a:solidFill>
                  <a:prstClr val="black">
                    <a:tint val="75000"/>
                  </a:prstClr>
                </a:solidFill>
              </a:rPr>
              <a:pPr/>
              <a:t>‹#›</a:t>
            </a:fld>
            <a:endParaRPr lang="en-US">
              <a:solidFill>
                <a:prstClr val="black">
                  <a:tint val="75000"/>
                </a:prstClr>
              </a:solidFill>
            </a:endParaRPr>
          </a:p>
        </p:txBody>
      </p:sp>
      <p:sp>
        <p:nvSpPr>
          <p:cNvPr id="5" name="Content Placeholder 4"/>
          <p:cNvSpPr>
            <a:spLocks noGrp="1"/>
          </p:cNvSpPr>
          <p:nvPr>
            <p:ph sz="quarter" idx="11"/>
          </p:nvPr>
        </p:nvSpPr>
        <p:spPr>
          <a:xfrm>
            <a:off x="414869" y="1837510"/>
            <a:ext cx="11353798" cy="43542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57873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t>‹#›</a:t>
            </a:fld>
            <a:endParaRPr lang="en-US"/>
          </a:p>
        </p:txBody>
      </p:sp>
      <p:sp>
        <p:nvSpPr>
          <p:cNvPr id="6" name="Content Placeholder 5"/>
          <p:cNvSpPr>
            <a:spLocks noGrp="1"/>
          </p:cNvSpPr>
          <p:nvPr>
            <p:ph sz="quarter" idx="13"/>
          </p:nvPr>
        </p:nvSpPr>
        <p:spPr>
          <a:xfrm>
            <a:off x="217715" y="1820636"/>
            <a:ext cx="11397343" cy="43189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4"/>
          </p:nvPr>
        </p:nvSpPr>
        <p:spPr>
          <a:xfrm>
            <a:off x="3679373" y="6356350"/>
            <a:ext cx="4746169" cy="365125"/>
          </a:xfrm>
        </p:spPr>
        <p:txBody>
          <a:bodyPr/>
          <a:lstStyle/>
          <a:p>
            <a:pPr lvl="0"/>
            <a:r>
              <a:rPr lang="en-US"/>
              <a:t>Click to edit </a:t>
            </a:r>
          </a:p>
        </p:txBody>
      </p:sp>
    </p:spTree>
    <p:extLst>
      <p:ext uri="{BB962C8B-B14F-4D97-AF65-F5344CB8AC3E}">
        <p14:creationId xmlns:p14="http://schemas.microsoft.com/office/powerpoint/2010/main" val="17347300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a:t>Click to edit Master title style</a:t>
            </a:r>
          </a:p>
        </p:txBody>
      </p:sp>
      <p:sp>
        <p:nvSpPr>
          <p:cNvPr id="3" name="Content Placeholder 2"/>
          <p:cNvSpPr>
            <a:spLocks noGrp="1"/>
          </p:cNvSpPr>
          <p:nvPr>
            <p:ph idx="1" hasCustomPrompt="1"/>
          </p:nvPr>
        </p:nvSpPr>
        <p:spPr>
          <a:xfrm>
            <a:off x="536449"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Insert Graphic/video/chart\</a:t>
            </a:r>
          </a:p>
        </p:txBody>
      </p:sp>
      <p:sp>
        <p:nvSpPr>
          <p:cNvPr id="6" name="Footer Placeholder 5"/>
          <p:cNvSpPr>
            <a:spLocks noGrp="1"/>
          </p:cNvSpPr>
          <p:nvPr>
            <p:ph type="ftr" sz="quarter" idx="11"/>
          </p:nvPr>
        </p:nvSpPr>
        <p:spPr/>
        <p:txBody>
          <a:bodyPr/>
          <a:lstStyle/>
          <a:p>
            <a:r>
              <a:rPr lang="en-US"/>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t>‹#›</a:t>
            </a:fld>
            <a:endParaRPr lang="en-US"/>
          </a:p>
        </p:txBody>
      </p:sp>
      <p:sp>
        <p:nvSpPr>
          <p:cNvPr id="8" name="Content Placeholder 2"/>
          <p:cNvSpPr>
            <a:spLocks noGrp="1"/>
          </p:cNvSpPr>
          <p:nvPr>
            <p:ph idx="13" hasCustomPrompt="1"/>
          </p:nvPr>
        </p:nvSpPr>
        <p:spPr>
          <a:xfrm>
            <a:off x="3765071"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Insert Graphic/video/chart\</a:t>
            </a:r>
          </a:p>
        </p:txBody>
      </p:sp>
      <p:sp>
        <p:nvSpPr>
          <p:cNvPr id="9" name="Content Placeholder 2"/>
          <p:cNvSpPr>
            <a:spLocks noGrp="1"/>
          </p:cNvSpPr>
          <p:nvPr>
            <p:ph idx="14" hasCustomPrompt="1"/>
          </p:nvPr>
        </p:nvSpPr>
        <p:spPr>
          <a:xfrm>
            <a:off x="6818602"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Insert Graphic/video/chart\</a:t>
            </a:r>
          </a:p>
        </p:txBody>
      </p:sp>
      <p:sp>
        <p:nvSpPr>
          <p:cNvPr id="10" name="Content Placeholder 2"/>
          <p:cNvSpPr>
            <a:spLocks noGrp="1"/>
          </p:cNvSpPr>
          <p:nvPr>
            <p:ph idx="15" hasCustomPrompt="1"/>
          </p:nvPr>
        </p:nvSpPr>
        <p:spPr>
          <a:xfrm>
            <a:off x="536449"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Insert Graphic/video/chart\</a:t>
            </a:r>
          </a:p>
        </p:txBody>
      </p:sp>
      <p:sp>
        <p:nvSpPr>
          <p:cNvPr id="11" name="Content Placeholder 2"/>
          <p:cNvSpPr>
            <a:spLocks noGrp="1"/>
          </p:cNvSpPr>
          <p:nvPr>
            <p:ph idx="16" hasCustomPrompt="1"/>
          </p:nvPr>
        </p:nvSpPr>
        <p:spPr>
          <a:xfrm>
            <a:off x="3765070"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Insert Graphic/video/chart\</a:t>
            </a:r>
          </a:p>
        </p:txBody>
      </p:sp>
      <p:sp>
        <p:nvSpPr>
          <p:cNvPr id="12" name="Content Placeholder 2"/>
          <p:cNvSpPr>
            <a:spLocks noGrp="1"/>
          </p:cNvSpPr>
          <p:nvPr>
            <p:ph idx="17" hasCustomPrompt="1"/>
          </p:nvPr>
        </p:nvSpPr>
        <p:spPr>
          <a:xfrm>
            <a:off x="7185603"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Insert Graphic/video/chart\</a:t>
            </a:r>
          </a:p>
        </p:txBody>
      </p:sp>
      <p:sp>
        <p:nvSpPr>
          <p:cNvPr id="5" name="Content Placeholder 4"/>
          <p:cNvSpPr>
            <a:spLocks noGrp="1"/>
          </p:cNvSpPr>
          <p:nvPr>
            <p:ph sz="quarter" idx="18"/>
          </p:nvPr>
        </p:nvSpPr>
        <p:spPr>
          <a:xfrm>
            <a:off x="1480045" y="5807075"/>
            <a:ext cx="1219200" cy="914400"/>
          </a:xfrm>
        </p:spPr>
        <p:txBody>
          <a:bodyPr/>
          <a:lstStyle/>
          <a:p>
            <a:pPr lvl="0"/>
            <a:r>
              <a:rPr lang="en-US"/>
              <a:t>Click </a:t>
            </a:r>
          </a:p>
        </p:txBody>
      </p:sp>
    </p:spTree>
    <p:extLst>
      <p:ext uri="{BB962C8B-B14F-4D97-AF65-F5344CB8AC3E}">
        <p14:creationId xmlns:p14="http://schemas.microsoft.com/office/powerpoint/2010/main" val="10011557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a:t>Click to edit Master title style</a:t>
            </a:r>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t>‹#›</a:t>
            </a:fld>
            <a:endParaRPr lang="en-US"/>
          </a:p>
        </p:txBody>
      </p:sp>
      <p:sp>
        <p:nvSpPr>
          <p:cNvPr id="7" name="Content Placeholder 6"/>
          <p:cNvSpPr>
            <a:spLocks noGrp="1"/>
          </p:cNvSpPr>
          <p:nvPr>
            <p:ph sz="quarter" idx="13"/>
          </p:nvPr>
        </p:nvSpPr>
        <p:spPr>
          <a:xfrm>
            <a:off x="7937500" y="2168525"/>
            <a:ext cx="3525838" cy="3214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4"/>
          </p:nvPr>
        </p:nvSpPr>
        <p:spPr>
          <a:xfrm>
            <a:off x="3600450" y="2800350"/>
            <a:ext cx="3836988" cy="300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16730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ngle Content">
    <p:bg>
      <p:bgPr>
        <a:solidFill>
          <a:srgbClr val="EAF2F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BD4257AD-90F9-4636-AD93-EC01DBF603ED}" type="slidenum">
              <a:rPr lang="en-US" smtClean="0"/>
              <a:t>‹#›</a:t>
            </a:fld>
            <a:endParaRPr lang="en-US"/>
          </a:p>
        </p:txBody>
      </p:sp>
      <p:sp>
        <p:nvSpPr>
          <p:cNvPr id="5" name="Content Placeholder 4"/>
          <p:cNvSpPr>
            <a:spLocks noGrp="1"/>
          </p:cNvSpPr>
          <p:nvPr>
            <p:ph sz="quarter" idx="11"/>
          </p:nvPr>
        </p:nvSpPr>
        <p:spPr>
          <a:xfrm>
            <a:off x="414867" y="1870687"/>
            <a:ext cx="11353799" cy="4268855"/>
          </a:xfrm>
        </p:spPr>
        <p:txBody>
          <a:bodyPr/>
          <a:lstStyle/>
          <a:p>
            <a:pPr lvl="0"/>
            <a:r>
              <a:rPr lang="en-US"/>
              <a:t>Edit Master text styles</a:t>
            </a:r>
          </a:p>
        </p:txBody>
      </p:sp>
    </p:spTree>
    <p:extLst>
      <p:ext uri="{BB962C8B-B14F-4D97-AF65-F5344CB8AC3E}">
        <p14:creationId xmlns:p14="http://schemas.microsoft.com/office/powerpoint/2010/main" val="9451933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938" y="-240242"/>
            <a:ext cx="11494169" cy="3632199"/>
          </a:xfrm>
        </p:spPr>
        <p:txBody>
          <a:bodyPr/>
          <a:lstStyle>
            <a:lvl1pPr algn="ctr">
              <a:defRPr/>
            </a:lvl1pPr>
          </a:lstStyle>
          <a:p>
            <a:r>
              <a:rPr lang="en-US"/>
              <a:t>Click to edit Master title style</a:t>
            </a:r>
          </a:p>
        </p:txBody>
      </p:sp>
      <p:sp>
        <p:nvSpPr>
          <p:cNvPr id="4" name="Slide Number Placeholder 3"/>
          <p:cNvSpPr>
            <a:spLocks noGrp="1"/>
          </p:cNvSpPr>
          <p:nvPr>
            <p:ph type="sldNum" sz="quarter" idx="11"/>
          </p:nvPr>
        </p:nvSpPr>
        <p:spPr/>
        <p:txBody>
          <a:bodyPr/>
          <a:lstStyle/>
          <a:p>
            <a:fld id="{BD4257AD-90F9-4636-AD93-EC01DBF603ED}" type="slidenum">
              <a:rPr lang="en-US" smtClean="0"/>
              <a:t>‹#›</a:t>
            </a:fld>
            <a:endParaRPr lang="en-US"/>
          </a:p>
        </p:txBody>
      </p:sp>
    </p:spTree>
    <p:extLst>
      <p:ext uri="{BB962C8B-B14F-4D97-AF65-F5344CB8AC3E}">
        <p14:creationId xmlns:p14="http://schemas.microsoft.com/office/powerpoint/2010/main" val="9315495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D4257AD-90F9-4636-AD93-EC01DBF603ED}" type="slidenum">
              <a:rPr lang="en-US" smtClean="0"/>
              <a:t>‹#›</a:t>
            </a:fld>
            <a:endParaRPr lang="en-US"/>
          </a:p>
        </p:txBody>
      </p:sp>
      <p:sp>
        <p:nvSpPr>
          <p:cNvPr id="5" name="Title 1"/>
          <p:cNvSpPr>
            <a:spLocks noGrp="1"/>
          </p:cNvSpPr>
          <p:nvPr>
            <p:ph type="ctrTitle"/>
          </p:nvPr>
        </p:nvSpPr>
        <p:spPr>
          <a:xfrm>
            <a:off x="231645" y="1188779"/>
            <a:ext cx="11618976" cy="2048256"/>
          </a:xfrm>
        </p:spPr>
        <p:txBody>
          <a:bodyPr anchor="ctr">
            <a:normAutofit/>
          </a:bodyPr>
          <a:lstStyle>
            <a:lvl1pPr algn="ctr">
              <a:defRPr sz="4400" baseline="0"/>
            </a:lvl1pPr>
          </a:lstStyle>
          <a:p>
            <a:r>
              <a:rPr lang="en-US"/>
              <a:t>Click to edit Master title style</a:t>
            </a:r>
          </a:p>
        </p:txBody>
      </p:sp>
      <p:sp>
        <p:nvSpPr>
          <p:cNvPr id="6" name="Subtitle 2"/>
          <p:cNvSpPr>
            <a:spLocks noGrp="1"/>
          </p:cNvSpPr>
          <p:nvPr>
            <p:ph type="subTitle" idx="1"/>
          </p:nvPr>
        </p:nvSpPr>
        <p:spPr>
          <a:xfrm>
            <a:off x="231645" y="3784539"/>
            <a:ext cx="11618976" cy="2029968"/>
          </a:xfrm>
        </p:spPr>
        <p:txBody>
          <a:bodyPr>
            <a:normAutofit/>
          </a:bodyPr>
          <a:lstStyle>
            <a:lvl1pPr marL="0" indent="0" algn="ctr">
              <a:buNone/>
              <a:defRPr sz="36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p:cNvCxnSpPr/>
          <p:nvPr userDrawn="1"/>
        </p:nvCxnSpPr>
        <p:spPr>
          <a:xfrm flipV="1">
            <a:off x="287217" y="3488497"/>
            <a:ext cx="11563404" cy="21466"/>
          </a:xfrm>
          <a:prstGeom prst="line">
            <a:avLst/>
          </a:prstGeom>
          <a:ln w="127000" cap="flat" cmpd="sng">
            <a:gradFill flip="none" rotWithShape="1">
              <a:gsLst>
                <a:gs pos="98000">
                  <a:schemeClr val="bg1"/>
                </a:gs>
                <a:gs pos="81000">
                  <a:srgbClr val="003399"/>
                </a:gs>
              </a:gsLst>
              <a:path path="circle">
                <a:fillToRect t="100000" r="100000"/>
              </a:path>
              <a:tileRect l="-100000" b="-100000"/>
            </a:gradFill>
            <a:bevel/>
          </a:ln>
          <a:effectLst/>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632" y="6081336"/>
            <a:ext cx="4089400" cy="666750"/>
          </a:xfrm>
          <a:prstGeom prst="rect">
            <a:avLst/>
          </a:prstGeom>
        </p:spPr>
      </p:pic>
      <p:sp>
        <p:nvSpPr>
          <p:cNvPr id="9" name="TextBox 8"/>
          <p:cNvSpPr txBox="1"/>
          <p:nvPr userDrawn="1"/>
        </p:nvSpPr>
        <p:spPr>
          <a:xfrm>
            <a:off x="4535815" y="6286422"/>
            <a:ext cx="4394824" cy="461665"/>
          </a:xfrm>
          <a:prstGeom prst="rect">
            <a:avLst/>
          </a:prstGeom>
          <a:noFill/>
        </p:spPr>
        <p:txBody>
          <a:bodyPr wrap="square" rtlCol="0">
            <a:spAutoFit/>
          </a:bodyPr>
          <a:lstStyle/>
          <a:p>
            <a:r>
              <a:rPr lang="en-US" sz="1200" b="1" cap="small" baseline="0">
                <a:solidFill>
                  <a:srgbClr val="000066"/>
                </a:solidFill>
                <a:latin typeface="Arial" panose="020B0604020202020204" pitchFamily="34" charset="0"/>
                <a:cs typeface="Arial" panose="020B0604020202020204" pitchFamily="34" charset="0"/>
              </a:rPr>
              <a:t>TONY THURMOND</a:t>
            </a:r>
          </a:p>
          <a:p>
            <a:r>
              <a:rPr lang="en-US" sz="1200" b="1">
                <a:solidFill>
                  <a:srgbClr val="000066"/>
                </a:solidFill>
                <a:latin typeface="Arial" panose="020B0604020202020204" pitchFamily="34" charset="0"/>
                <a:cs typeface="Arial" panose="020B0604020202020204" pitchFamily="34" charset="0"/>
              </a:rPr>
              <a:t>State</a:t>
            </a:r>
            <a:r>
              <a:rPr lang="en-US" sz="1200" b="1" baseline="0">
                <a:solidFill>
                  <a:srgbClr val="000066"/>
                </a:solidFill>
                <a:latin typeface="Arial" panose="020B0604020202020204" pitchFamily="34" charset="0"/>
                <a:cs typeface="Arial" panose="020B0604020202020204" pitchFamily="34" charset="0"/>
              </a:rPr>
              <a:t> Superintendent of Public Instruction</a:t>
            </a:r>
            <a:endParaRPr lang="en-US" sz="1200" b="1">
              <a:solidFill>
                <a:srgbClr val="00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39793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D4257AD-90F9-4636-AD93-EC01DBF603ED}" type="slidenum">
              <a:rPr lang="en-US" smtClean="0"/>
              <a:t>‹#›</a:t>
            </a:fld>
            <a:endParaRPr lang="en-US"/>
          </a:p>
        </p:txBody>
      </p:sp>
      <p:sp>
        <p:nvSpPr>
          <p:cNvPr id="5" name="Title 1"/>
          <p:cNvSpPr>
            <a:spLocks noGrp="1"/>
          </p:cNvSpPr>
          <p:nvPr>
            <p:ph type="ctrTitle"/>
          </p:nvPr>
        </p:nvSpPr>
        <p:spPr>
          <a:xfrm>
            <a:off x="231645" y="1188779"/>
            <a:ext cx="11618976" cy="2048256"/>
          </a:xfrm>
        </p:spPr>
        <p:txBody>
          <a:bodyPr anchor="ctr">
            <a:normAutofit/>
          </a:bodyPr>
          <a:lstStyle>
            <a:lvl1pPr algn="ctr">
              <a:defRPr sz="4400" baseline="0"/>
            </a:lvl1pPr>
          </a:lstStyle>
          <a:p>
            <a:r>
              <a:rPr lang="en-US"/>
              <a:t>Click to edit Master title style</a:t>
            </a:r>
          </a:p>
        </p:txBody>
      </p:sp>
      <p:sp>
        <p:nvSpPr>
          <p:cNvPr id="6" name="Subtitle 2"/>
          <p:cNvSpPr>
            <a:spLocks noGrp="1"/>
          </p:cNvSpPr>
          <p:nvPr>
            <p:ph type="subTitle" idx="1"/>
          </p:nvPr>
        </p:nvSpPr>
        <p:spPr>
          <a:xfrm>
            <a:off x="231645" y="3784539"/>
            <a:ext cx="11618976" cy="2029968"/>
          </a:xfrm>
        </p:spPr>
        <p:txBody>
          <a:bodyPr>
            <a:normAutofit/>
          </a:bodyPr>
          <a:lstStyle>
            <a:lvl1pPr marL="0" indent="0" algn="ctr">
              <a:buNone/>
              <a:defRPr sz="36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p:cNvCxnSpPr/>
          <p:nvPr userDrawn="1"/>
        </p:nvCxnSpPr>
        <p:spPr>
          <a:xfrm flipV="1">
            <a:off x="287217" y="3488497"/>
            <a:ext cx="11563404" cy="21466"/>
          </a:xfrm>
          <a:prstGeom prst="line">
            <a:avLst/>
          </a:prstGeom>
          <a:ln w="127000" cap="flat" cmpd="sng">
            <a:gradFill flip="none" rotWithShape="1">
              <a:gsLst>
                <a:gs pos="98000">
                  <a:schemeClr val="bg1"/>
                </a:gs>
                <a:gs pos="81000">
                  <a:srgbClr val="003399"/>
                </a:gs>
              </a:gsLst>
              <a:path path="circle">
                <a:fillToRect t="100000" r="100000"/>
              </a:path>
              <a:tileRect l="-100000" b="-100000"/>
            </a:gradFill>
            <a:bevel/>
          </a:ln>
          <a:effectLst/>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632" y="6081336"/>
            <a:ext cx="3067050" cy="666750"/>
          </a:xfrm>
          <a:prstGeom prst="rect">
            <a:avLst/>
          </a:prstGeom>
        </p:spPr>
      </p:pic>
      <p:sp>
        <p:nvSpPr>
          <p:cNvPr id="9" name="TextBox 8"/>
          <p:cNvSpPr txBox="1"/>
          <p:nvPr userDrawn="1"/>
        </p:nvSpPr>
        <p:spPr>
          <a:xfrm>
            <a:off x="4535815" y="6286422"/>
            <a:ext cx="4394824" cy="461665"/>
          </a:xfrm>
          <a:prstGeom prst="rect">
            <a:avLst/>
          </a:prstGeom>
          <a:noFill/>
        </p:spPr>
        <p:txBody>
          <a:bodyPr wrap="square" rtlCol="0">
            <a:spAutoFit/>
          </a:bodyPr>
          <a:lstStyle/>
          <a:p>
            <a:r>
              <a:rPr lang="en-US" sz="1200" b="1" cap="small" baseline="0" dirty="0">
                <a:solidFill>
                  <a:srgbClr val="000066"/>
                </a:solidFill>
                <a:latin typeface="Arial" panose="020B0604020202020204" pitchFamily="34" charset="0"/>
                <a:cs typeface="Arial" panose="020B0604020202020204" pitchFamily="34" charset="0"/>
              </a:rPr>
              <a:t>Tony Thurmond</a:t>
            </a:r>
          </a:p>
          <a:p>
            <a:r>
              <a:rPr lang="en-US" sz="1200" b="1" dirty="0">
                <a:solidFill>
                  <a:srgbClr val="000066"/>
                </a:solidFill>
                <a:latin typeface="Arial" panose="020B0604020202020204" pitchFamily="34" charset="0"/>
                <a:cs typeface="Arial" panose="020B0604020202020204" pitchFamily="34" charset="0"/>
              </a:rPr>
              <a:t>State</a:t>
            </a:r>
            <a:r>
              <a:rPr lang="en-US" sz="1200" b="1" baseline="0" dirty="0">
                <a:solidFill>
                  <a:srgbClr val="000066"/>
                </a:solidFill>
                <a:latin typeface="Arial" panose="020B0604020202020204" pitchFamily="34" charset="0"/>
                <a:cs typeface="Arial" panose="020B0604020202020204" pitchFamily="34" charset="0"/>
              </a:rPr>
              <a:t> Superintendent of Public Instruction</a:t>
            </a:r>
            <a:endParaRPr lang="en-US" sz="1200" b="1" dirty="0">
              <a:solidFill>
                <a:srgbClr val="00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52620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Sing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BD4257AD-90F9-4636-AD93-EC01DBF603ED}" type="slidenum">
              <a:rPr lang="en-US" smtClean="0"/>
              <a:t>‹#›</a:t>
            </a:fld>
            <a:endParaRPr lang="en-US"/>
          </a:p>
        </p:txBody>
      </p:sp>
      <p:sp>
        <p:nvSpPr>
          <p:cNvPr id="5" name="Content Placeholder 4"/>
          <p:cNvSpPr>
            <a:spLocks noGrp="1"/>
          </p:cNvSpPr>
          <p:nvPr>
            <p:ph sz="quarter" idx="11"/>
          </p:nvPr>
        </p:nvSpPr>
        <p:spPr>
          <a:xfrm>
            <a:off x="414867" y="1870687"/>
            <a:ext cx="11353799" cy="4268855"/>
          </a:xfrm>
        </p:spPr>
        <p:txBody>
          <a:bodyPr/>
          <a:lstStyle/>
          <a:p>
            <a:pPr lvl="0"/>
            <a:r>
              <a:rPr lang="en-US"/>
              <a:t>Edit Master text styles</a:t>
            </a:r>
          </a:p>
        </p:txBody>
      </p:sp>
    </p:spTree>
    <p:extLst>
      <p:ext uri="{BB962C8B-B14F-4D97-AF65-F5344CB8AC3E}">
        <p14:creationId xmlns:p14="http://schemas.microsoft.com/office/powerpoint/2010/main" val="31537563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ngle Content">
    <p:bg>
      <p:bgPr>
        <a:solidFill>
          <a:srgbClr val="EAF2F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BD4257AD-90F9-4636-AD93-EC01DBF603ED}" type="slidenum">
              <a:rPr lang="en-US" smtClean="0"/>
              <a:t>‹#›</a:t>
            </a:fld>
            <a:endParaRPr lang="en-US"/>
          </a:p>
        </p:txBody>
      </p:sp>
      <p:sp>
        <p:nvSpPr>
          <p:cNvPr id="5" name="Content Placeholder 4"/>
          <p:cNvSpPr>
            <a:spLocks noGrp="1"/>
          </p:cNvSpPr>
          <p:nvPr>
            <p:ph sz="quarter" idx="11"/>
          </p:nvPr>
        </p:nvSpPr>
        <p:spPr>
          <a:xfrm>
            <a:off x="414867" y="1870687"/>
            <a:ext cx="11353799" cy="4268855"/>
          </a:xfrm>
        </p:spPr>
        <p:txBody>
          <a:bodyPr/>
          <a:lstStyle/>
          <a:p>
            <a:pPr lvl="0"/>
            <a:r>
              <a:rPr lang="en-US"/>
              <a:t>Edit Master text styles</a:t>
            </a:r>
          </a:p>
        </p:txBody>
      </p:sp>
    </p:spTree>
    <p:extLst>
      <p:ext uri="{BB962C8B-B14F-4D97-AF65-F5344CB8AC3E}">
        <p14:creationId xmlns:p14="http://schemas.microsoft.com/office/powerpoint/2010/main" val="960293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1645" y="1188779"/>
            <a:ext cx="11618976" cy="2048256"/>
          </a:xfrm>
        </p:spPr>
        <p:txBody>
          <a:bodyPr anchor="ctr">
            <a:normAutofit/>
          </a:bodyPr>
          <a:lstStyle>
            <a:lvl1pPr algn="ctr">
              <a:defRPr sz="3600" baseline="0"/>
            </a:lvl1pPr>
          </a:lstStyle>
          <a:p>
            <a:r>
              <a:rPr lang="en-US"/>
              <a:t>Click to edit Master title style</a:t>
            </a:r>
          </a:p>
        </p:txBody>
      </p:sp>
      <p:sp>
        <p:nvSpPr>
          <p:cNvPr id="3" name="Subtitle 2"/>
          <p:cNvSpPr>
            <a:spLocks noGrp="1"/>
          </p:cNvSpPr>
          <p:nvPr>
            <p:ph type="subTitle" idx="1"/>
          </p:nvPr>
        </p:nvSpPr>
        <p:spPr>
          <a:xfrm>
            <a:off x="231645" y="3784539"/>
            <a:ext cx="11618976" cy="2029968"/>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632" y="6081336"/>
            <a:ext cx="4089400" cy="666750"/>
          </a:xfrm>
          <a:prstGeom prst="rect">
            <a:avLst/>
          </a:prstGeom>
        </p:spPr>
      </p:pic>
      <p:cxnSp>
        <p:nvCxnSpPr>
          <p:cNvPr id="8" name="Straight Connector 7"/>
          <p:cNvCxnSpPr/>
          <p:nvPr userDrawn="1"/>
        </p:nvCxnSpPr>
        <p:spPr>
          <a:xfrm flipV="1">
            <a:off x="287217" y="3492379"/>
            <a:ext cx="9472247" cy="17584"/>
          </a:xfrm>
          <a:prstGeom prst="line">
            <a:avLst/>
          </a:prstGeom>
          <a:ln w="127000" cap="flat" cmpd="sng">
            <a:gradFill flip="none" rotWithShape="1">
              <a:gsLst>
                <a:gs pos="98000">
                  <a:schemeClr val="bg1"/>
                </a:gs>
                <a:gs pos="81000">
                  <a:srgbClr val="003399"/>
                </a:gs>
              </a:gsLst>
              <a:path path="circle">
                <a:fillToRect t="100000" r="100000"/>
              </a:path>
              <a:tileRect l="-100000" b="-100000"/>
            </a:gradFill>
            <a:bevel/>
          </a:ln>
          <a:effectLst/>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535815" y="6286422"/>
            <a:ext cx="4394824" cy="461665"/>
          </a:xfrm>
          <a:prstGeom prst="rect">
            <a:avLst/>
          </a:prstGeom>
          <a:noFill/>
        </p:spPr>
        <p:txBody>
          <a:bodyPr wrap="square" rtlCol="0">
            <a:spAutoFit/>
          </a:bodyPr>
          <a:lstStyle/>
          <a:p>
            <a:r>
              <a:rPr lang="en-US" sz="1200" b="1" cap="small">
                <a:solidFill>
                  <a:srgbClr val="000066"/>
                </a:solidFill>
                <a:latin typeface="Arial" panose="020B0604020202020204" pitchFamily="34" charset="0"/>
                <a:cs typeface="Arial" panose="020B0604020202020204" pitchFamily="34" charset="0"/>
              </a:rPr>
              <a:t>Tony Thurmond</a:t>
            </a:r>
          </a:p>
          <a:p>
            <a:r>
              <a:rPr lang="en-US" sz="1200" b="1">
                <a:solidFill>
                  <a:srgbClr val="000066"/>
                </a:solidFill>
                <a:latin typeface="Arial" panose="020B0604020202020204" pitchFamily="34" charset="0"/>
                <a:cs typeface="Arial" panose="020B0604020202020204" pitchFamily="34" charset="0"/>
              </a:rPr>
              <a:t>State Superintendent of Public Instruction</a:t>
            </a:r>
          </a:p>
        </p:txBody>
      </p:sp>
      <p:sp>
        <p:nvSpPr>
          <p:cNvPr id="5" name="Content Placeholder 4"/>
          <p:cNvSpPr>
            <a:spLocks noGrp="1"/>
          </p:cNvSpPr>
          <p:nvPr>
            <p:ph sz="quarter" idx="13"/>
          </p:nvPr>
        </p:nvSpPr>
        <p:spPr>
          <a:xfrm>
            <a:off x="8360598" y="6198811"/>
            <a:ext cx="3490023" cy="549275"/>
          </a:xfrm>
        </p:spPr>
        <p:txBody>
          <a:bodyPr/>
          <a:lstStyle/>
          <a:p>
            <a:pPr lvl="0"/>
            <a:r>
              <a:rPr lang="en-US"/>
              <a:t>Edit Master text styles</a:t>
            </a:r>
          </a:p>
        </p:txBody>
      </p:sp>
    </p:spTree>
    <p:extLst>
      <p:ext uri="{BB962C8B-B14F-4D97-AF65-F5344CB8AC3E}">
        <p14:creationId xmlns:p14="http://schemas.microsoft.com/office/powerpoint/2010/main" val="5297035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938" y="-240242"/>
            <a:ext cx="11494169" cy="3632199"/>
          </a:xfrm>
        </p:spPr>
        <p:txBody>
          <a:bodyPr/>
          <a:lstStyle>
            <a:lvl1pPr algn="ctr">
              <a:defRPr/>
            </a:lvl1pPr>
          </a:lstStyle>
          <a:p>
            <a:r>
              <a:rPr lang="en-US"/>
              <a:t>Click to edit Master title style</a:t>
            </a:r>
          </a:p>
        </p:txBody>
      </p:sp>
      <p:sp>
        <p:nvSpPr>
          <p:cNvPr id="4" name="Slide Number Placeholder 3"/>
          <p:cNvSpPr>
            <a:spLocks noGrp="1"/>
          </p:cNvSpPr>
          <p:nvPr>
            <p:ph type="sldNum" sz="quarter" idx="11"/>
          </p:nvPr>
        </p:nvSpPr>
        <p:spPr/>
        <p:txBody>
          <a:bodyPr/>
          <a:lstStyle/>
          <a:p>
            <a:fld id="{BD4257AD-90F9-4636-AD93-EC01DBF603ED}" type="slidenum">
              <a:rPr lang="en-US" smtClean="0"/>
              <a:t>‹#›</a:t>
            </a:fld>
            <a:endParaRPr lang="en-US"/>
          </a:p>
        </p:txBody>
      </p:sp>
    </p:spTree>
    <p:extLst>
      <p:ext uri="{BB962C8B-B14F-4D97-AF65-F5344CB8AC3E}">
        <p14:creationId xmlns:p14="http://schemas.microsoft.com/office/powerpoint/2010/main" val="37720331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ng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BD4257AD-90F9-4636-AD93-EC01DBF603ED}" type="slidenum">
              <a:rPr lang="en-US" smtClean="0">
                <a:solidFill>
                  <a:prstClr val="black">
                    <a:tint val="75000"/>
                  </a:prstClr>
                </a:solidFill>
              </a:rPr>
              <a:pPr/>
              <a:t>‹#›</a:t>
            </a:fld>
            <a:endParaRPr lang="en-US">
              <a:solidFill>
                <a:prstClr val="black">
                  <a:tint val="75000"/>
                </a:prstClr>
              </a:solidFill>
            </a:endParaRPr>
          </a:p>
        </p:txBody>
      </p:sp>
      <p:sp>
        <p:nvSpPr>
          <p:cNvPr id="5" name="Content Placeholder 4"/>
          <p:cNvSpPr>
            <a:spLocks noGrp="1"/>
          </p:cNvSpPr>
          <p:nvPr>
            <p:ph sz="quarter" idx="11"/>
          </p:nvPr>
        </p:nvSpPr>
        <p:spPr>
          <a:xfrm>
            <a:off x="414867" y="1870687"/>
            <a:ext cx="6501981" cy="4268855"/>
          </a:xfrm>
        </p:spPr>
        <p:txBody>
          <a:bodyPr/>
          <a:lstStyle/>
          <a:p>
            <a:pPr lvl="0"/>
            <a:r>
              <a:rPr lang="en-US"/>
              <a:t>Edit Master text styles</a:t>
            </a:r>
          </a:p>
        </p:txBody>
      </p:sp>
      <p:sp>
        <p:nvSpPr>
          <p:cNvPr id="6" name="Content Placeholder 4"/>
          <p:cNvSpPr>
            <a:spLocks noGrp="1"/>
          </p:cNvSpPr>
          <p:nvPr>
            <p:ph sz="quarter" idx="12"/>
          </p:nvPr>
        </p:nvSpPr>
        <p:spPr>
          <a:xfrm>
            <a:off x="7007382" y="1870686"/>
            <a:ext cx="4904202" cy="4268855"/>
          </a:xfrm>
        </p:spPr>
        <p:txBody>
          <a:bodyPr/>
          <a:lstStyle/>
          <a:p>
            <a:pPr lvl="0"/>
            <a:r>
              <a:rPr lang="en-US"/>
              <a:t>Edit Master text styles</a:t>
            </a:r>
          </a:p>
        </p:txBody>
      </p:sp>
    </p:spTree>
    <p:extLst>
      <p:ext uri="{BB962C8B-B14F-4D97-AF65-F5344CB8AC3E}">
        <p14:creationId xmlns:p14="http://schemas.microsoft.com/office/powerpoint/2010/main" val="36960327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2309" y="1296728"/>
            <a:ext cx="11494169" cy="3632199"/>
          </a:xfrm>
        </p:spPr>
        <p:txBody>
          <a:bodyPr/>
          <a:lstStyle>
            <a:lvl1pPr algn="ctr">
              <a:defRPr/>
            </a:lvl1pPr>
          </a:lstStyle>
          <a:p>
            <a:r>
              <a:rPr lang="en-US"/>
              <a:t>Click to edit Master title style</a:t>
            </a:r>
          </a:p>
        </p:txBody>
      </p:sp>
      <p:sp>
        <p:nvSpPr>
          <p:cNvPr id="4" name="Slide Number Placeholder 3"/>
          <p:cNvSpPr>
            <a:spLocks noGrp="1"/>
          </p:cNvSpPr>
          <p:nvPr>
            <p:ph type="sldNum" sz="quarter" idx="11"/>
          </p:nvPr>
        </p:nvSpPr>
        <p:spPr/>
        <p:txBody>
          <a:bodyPr/>
          <a:lstStyle/>
          <a:p>
            <a:fld id="{BD4257AD-90F9-4636-AD93-EC01DBF603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75141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1645" y="1188779"/>
            <a:ext cx="11618976" cy="2048256"/>
          </a:xfrm>
        </p:spPr>
        <p:txBody>
          <a:bodyPr anchor="ctr">
            <a:normAutofit/>
          </a:bodyPr>
          <a:lstStyle>
            <a:lvl1pPr algn="ctr">
              <a:defRPr sz="3600" baseline="0"/>
            </a:lvl1pPr>
          </a:lstStyle>
          <a:p>
            <a:r>
              <a:rPr lang="en-US"/>
              <a:t>Click to edit Master title style</a:t>
            </a:r>
          </a:p>
        </p:txBody>
      </p:sp>
      <p:sp>
        <p:nvSpPr>
          <p:cNvPr id="3" name="Subtitle 2"/>
          <p:cNvSpPr>
            <a:spLocks noGrp="1"/>
          </p:cNvSpPr>
          <p:nvPr>
            <p:ph type="subTitle" idx="1"/>
          </p:nvPr>
        </p:nvSpPr>
        <p:spPr>
          <a:xfrm>
            <a:off x="231645" y="3784539"/>
            <a:ext cx="11618976" cy="2029968"/>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632" y="6081336"/>
            <a:ext cx="4089400" cy="666750"/>
          </a:xfrm>
          <a:prstGeom prst="rect">
            <a:avLst/>
          </a:prstGeom>
        </p:spPr>
      </p:pic>
      <p:cxnSp>
        <p:nvCxnSpPr>
          <p:cNvPr id="8" name="Straight Connector 7"/>
          <p:cNvCxnSpPr/>
          <p:nvPr userDrawn="1"/>
        </p:nvCxnSpPr>
        <p:spPr>
          <a:xfrm flipV="1">
            <a:off x="287217" y="3492379"/>
            <a:ext cx="9472247" cy="17584"/>
          </a:xfrm>
          <a:prstGeom prst="line">
            <a:avLst/>
          </a:prstGeom>
          <a:ln w="127000" cap="flat" cmpd="sng">
            <a:gradFill flip="none" rotWithShape="1">
              <a:gsLst>
                <a:gs pos="98000">
                  <a:schemeClr val="bg1"/>
                </a:gs>
                <a:gs pos="81000">
                  <a:srgbClr val="003399"/>
                </a:gs>
              </a:gsLst>
              <a:path path="circle">
                <a:fillToRect t="100000" r="100000"/>
              </a:path>
              <a:tileRect l="-100000" b="-100000"/>
            </a:gradFill>
            <a:bevel/>
          </a:ln>
          <a:effectLst/>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535815" y="6286422"/>
            <a:ext cx="4394824" cy="461665"/>
          </a:xfrm>
          <a:prstGeom prst="rect">
            <a:avLst/>
          </a:prstGeom>
          <a:noFill/>
        </p:spPr>
        <p:txBody>
          <a:bodyPr wrap="square" rtlCol="0">
            <a:spAutoFit/>
          </a:bodyPr>
          <a:lstStyle/>
          <a:p>
            <a:r>
              <a:rPr lang="en-US" sz="1200" b="1" cap="small">
                <a:solidFill>
                  <a:srgbClr val="000066"/>
                </a:solidFill>
                <a:latin typeface="Arial" panose="020B0604020202020204" pitchFamily="34" charset="0"/>
                <a:cs typeface="Arial" panose="020B0604020202020204" pitchFamily="34" charset="0"/>
              </a:rPr>
              <a:t>Tony Thurmond</a:t>
            </a:r>
          </a:p>
          <a:p>
            <a:r>
              <a:rPr lang="en-US" sz="1200" b="1">
                <a:solidFill>
                  <a:srgbClr val="000066"/>
                </a:solidFill>
                <a:latin typeface="Arial" panose="020B0604020202020204" pitchFamily="34" charset="0"/>
                <a:cs typeface="Arial" panose="020B0604020202020204" pitchFamily="34" charset="0"/>
              </a:rPr>
              <a:t>State Superintendent of Public Instruction</a:t>
            </a:r>
          </a:p>
        </p:txBody>
      </p:sp>
      <p:sp>
        <p:nvSpPr>
          <p:cNvPr id="5" name="Content Placeholder 4"/>
          <p:cNvSpPr>
            <a:spLocks noGrp="1"/>
          </p:cNvSpPr>
          <p:nvPr>
            <p:ph sz="quarter" idx="13"/>
          </p:nvPr>
        </p:nvSpPr>
        <p:spPr>
          <a:xfrm>
            <a:off x="8360598" y="6198811"/>
            <a:ext cx="3490023" cy="549275"/>
          </a:xfrm>
        </p:spPr>
        <p:txBody>
          <a:bodyPr/>
          <a:lstStyle/>
          <a:p>
            <a:pPr lvl="0"/>
            <a:r>
              <a:rPr lang="en-US"/>
              <a:t>Edit Master text styles</a:t>
            </a:r>
          </a:p>
        </p:txBody>
      </p:sp>
    </p:spTree>
    <p:extLst>
      <p:ext uri="{BB962C8B-B14F-4D97-AF65-F5344CB8AC3E}">
        <p14:creationId xmlns:p14="http://schemas.microsoft.com/office/powerpoint/2010/main" val="21552676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Single Content">
    <p:bg>
      <p:bgPr>
        <a:solidFill>
          <a:srgbClr val="EAF2F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BD4257AD-90F9-4636-AD93-EC01DBF603ED}" type="slidenum">
              <a:rPr lang="en-US" smtClean="0"/>
              <a:t>‹#›</a:t>
            </a:fld>
            <a:endParaRPr lang="en-US"/>
          </a:p>
        </p:txBody>
      </p:sp>
      <p:sp>
        <p:nvSpPr>
          <p:cNvPr id="5" name="Content Placeholder 4"/>
          <p:cNvSpPr>
            <a:spLocks noGrp="1"/>
          </p:cNvSpPr>
          <p:nvPr>
            <p:ph sz="quarter" idx="11"/>
          </p:nvPr>
        </p:nvSpPr>
        <p:spPr>
          <a:xfrm>
            <a:off x="414867" y="1870687"/>
            <a:ext cx="11353799" cy="4268855"/>
          </a:xfrm>
        </p:spPr>
        <p:txBody>
          <a:bodyPr/>
          <a:lstStyle/>
          <a:p>
            <a:pPr lvl="0"/>
            <a:r>
              <a:rPr lang="en-US"/>
              <a:t>Edit Master text styles</a:t>
            </a:r>
          </a:p>
        </p:txBody>
      </p:sp>
    </p:spTree>
    <p:extLst>
      <p:ext uri="{BB962C8B-B14F-4D97-AF65-F5344CB8AC3E}">
        <p14:creationId xmlns:p14="http://schemas.microsoft.com/office/powerpoint/2010/main" val="2542069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1645" y="1188779"/>
            <a:ext cx="11618976" cy="2048256"/>
          </a:xfrm>
        </p:spPr>
        <p:txBody>
          <a:bodyPr anchor="ctr">
            <a:normAutofit/>
          </a:bodyPr>
          <a:lstStyle>
            <a:lvl1pPr algn="ctr">
              <a:defRPr sz="3600" baseline="0"/>
            </a:lvl1pPr>
          </a:lstStyle>
          <a:p>
            <a:r>
              <a:rPr lang="en-US"/>
              <a:t>Click to edit Master title style</a:t>
            </a:r>
          </a:p>
        </p:txBody>
      </p:sp>
      <p:sp>
        <p:nvSpPr>
          <p:cNvPr id="3" name="Subtitle 2"/>
          <p:cNvSpPr>
            <a:spLocks noGrp="1"/>
          </p:cNvSpPr>
          <p:nvPr>
            <p:ph type="subTitle" idx="1"/>
          </p:nvPr>
        </p:nvSpPr>
        <p:spPr>
          <a:xfrm>
            <a:off x="231645" y="3784539"/>
            <a:ext cx="11618976" cy="2029968"/>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632" y="6081336"/>
            <a:ext cx="4089400" cy="666750"/>
          </a:xfrm>
          <a:prstGeom prst="rect">
            <a:avLst/>
          </a:prstGeom>
        </p:spPr>
      </p:pic>
      <p:cxnSp>
        <p:nvCxnSpPr>
          <p:cNvPr id="8" name="Straight Connector 7"/>
          <p:cNvCxnSpPr/>
          <p:nvPr userDrawn="1"/>
        </p:nvCxnSpPr>
        <p:spPr>
          <a:xfrm flipV="1">
            <a:off x="287217" y="3492379"/>
            <a:ext cx="9472247" cy="17584"/>
          </a:xfrm>
          <a:prstGeom prst="line">
            <a:avLst/>
          </a:prstGeom>
          <a:ln w="127000" cap="flat" cmpd="sng">
            <a:gradFill flip="none" rotWithShape="1">
              <a:gsLst>
                <a:gs pos="98000">
                  <a:schemeClr val="bg1"/>
                </a:gs>
                <a:gs pos="81000">
                  <a:srgbClr val="003399"/>
                </a:gs>
              </a:gsLst>
              <a:path path="circle">
                <a:fillToRect t="100000" r="100000"/>
              </a:path>
              <a:tileRect l="-100000" b="-100000"/>
            </a:gradFill>
            <a:bevel/>
          </a:ln>
          <a:effectLst/>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535815" y="6286422"/>
            <a:ext cx="4394824" cy="461665"/>
          </a:xfrm>
          <a:prstGeom prst="rect">
            <a:avLst/>
          </a:prstGeom>
          <a:noFill/>
        </p:spPr>
        <p:txBody>
          <a:bodyPr wrap="square" rtlCol="0">
            <a:spAutoFit/>
          </a:bodyPr>
          <a:lstStyle/>
          <a:p>
            <a:r>
              <a:rPr lang="en-US" sz="1200" b="1" cap="small">
                <a:solidFill>
                  <a:srgbClr val="000066"/>
                </a:solidFill>
                <a:latin typeface="Arial" panose="020B0604020202020204" pitchFamily="34" charset="0"/>
                <a:cs typeface="Arial" panose="020B0604020202020204" pitchFamily="34" charset="0"/>
              </a:rPr>
              <a:t>Tony Thurmond</a:t>
            </a:r>
          </a:p>
          <a:p>
            <a:r>
              <a:rPr lang="en-US" sz="1200" b="1">
                <a:solidFill>
                  <a:srgbClr val="000066"/>
                </a:solidFill>
                <a:latin typeface="Arial" panose="020B0604020202020204" pitchFamily="34" charset="0"/>
                <a:cs typeface="Arial" panose="020B0604020202020204" pitchFamily="34" charset="0"/>
              </a:rPr>
              <a:t>State Superintendent of Public Instruction</a:t>
            </a:r>
          </a:p>
        </p:txBody>
      </p:sp>
      <p:sp>
        <p:nvSpPr>
          <p:cNvPr id="5" name="Content Placeholder 4"/>
          <p:cNvSpPr>
            <a:spLocks noGrp="1"/>
          </p:cNvSpPr>
          <p:nvPr>
            <p:ph sz="quarter" idx="13"/>
          </p:nvPr>
        </p:nvSpPr>
        <p:spPr>
          <a:xfrm>
            <a:off x="8360598" y="6198811"/>
            <a:ext cx="3490023" cy="549275"/>
          </a:xfrm>
        </p:spPr>
        <p:txBody>
          <a:bodyPr/>
          <a:lstStyle/>
          <a:p>
            <a:pPr lvl="0"/>
            <a:r>
              <a:rPr lang="en-US"/>
              <a:t>Click to</a:t>
            </a:r>
          </a:p>
        </p:txBody>
      </p:sp>
    </p:spTree>
    <p:extLst>
      <p:ext uri="{BB962C8B-B14F-4D97-AF65-F5344CB8AC3E}">
        <p14:creationId xmlns:p14="http://schemas.microsoft.com/office/powerpoint/2010/main" val="7344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a:t>Click to edit Master title style</a:t>
            </a:r>
          </a:p>
        </p:txBody>
      </p:sp>
      <p:sp>
        <p:nvSpPr>
          <p:cNvPr id="3" name="Content Placeholder 2"/>
          <p:cNvSpPr>
            <a:spLocks noGrp="1"/>
          </p:cNvSpPr>
          <p:nvPr>
            <p:ph idx="1"/>
          </p:nvPr>
        </p:nvSpPr>
        <p:spPr/>
        <p:txBody>
          <a:bodyPr/>
          <a:lstStyle>
            <a:lvl1pPr>
              <a:lnSpc>
                <a:spcPct val="100000"/>
              </a:lnSpc>
              <a:spcBef>
                <a:spcPts val="1200"/>
              </a:spcBef>
              <a:defRPr>
                <a:latin typeface="Arial" panose="020B0604020202020204" pitchFamily="34" charset="0"/>
                <a:cs typeface="Arial" panose="020B0604020202020204" pitchFamily="34" charset="0"/>
              </a:defRPr>
            </a:lvl1pPr>
            <a:lvl2pPr marL="685800" indent="-228600">
              <a:lnSpc>
                <a:spcPct val="100000"/>
              </a:lnSpc>
              <a:spcBef>
                <a:spcPts val="1200"/>
              </a:spcBef>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spcBef>
                <a:spcPts val="1200"/>
              </a:spcBef>
              <a:buFont typeface="Wingdings" panose="05000000000000000000" pitchFamily="2" charset="2"/>
              <a:buChar char="§"/>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6508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2712" y="1825625"/>
            <a:ext cx="5608320" cy="4351338"/>
          </a:xfrm>
        </p:spPr>
        <p:txBody>
          <a:bodyPr/>
          <a:lstStyle>
            <a:lvl1pPr>
              <a:lnSpc>
                <a:spcPct val="100000"/>
              </a:lnSpc>
              <a:spcBef>
                <a:spcPts val="1200"/>
              </a:spcBef>
              <a:defRPr>
                <a:latin typeface="Arial" panose="020B0604020202020204" pitchFamily="34" charset="0"/>
                <a:cs typeface="Arial" panose="020B0604020202020204" pitchFamily="34" charset="0"/>
              </a:defRPr>
            </a:lvl1pPr>
            <a:lvl2pPr>
              <a:lnSpc>
                <a:spcPct val="100000"/>
              </a:lnSpc>
              <a:spcBef>
                <a:spcPts val="1200"/>
              </a:spcBef>
              <a:defRPr>
                <a:latin typeface="Arial" panose="020B0604020202020204" pitchFamily="34" charset="0"/>
                <a:cs typeface="Arial" panose="020B0604020202020204" pitchFamily="34" charset="0"/>
              </a:defRPr>
            </a:lvl2pPr>
            <a:lvl3pPr>
              <a:lnSpc>
                <a:spcPct val="100000"/>
              </a:lnSpc>
              <a:spcBef>
                <a:spcPts val="1200"/>
              </a:spcBef>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2301" y="1825625"/>
            <a:ext cx="5608320" cy="4351338"/>
          </a:xfrm>
        </p:spPr>
        <p:txBody>
          <a:bodyPr/>
          <a:lstStyle>
            <a:lvl1pPr>
              <a:lnSpc>
                <a:spcPct val="100000"/>
              </a:lnSpc>
              <a:spcBef>
                <a:spcPts val="1200"/>
              </a:spcBef>
              <a:defRPr>
                <a:latin typeface="Arial" panose="020B0604020202020204" pitchFamily="34" charset="0"/>
                <a:cs typeface="Arial" panose="020B0604020202020204" pitchFamily="34" charset="0"/>
              </a:defRPr>
            </a:lvl1pPr>
            <a:lvl2pPr>
              <a:lnSpc>
                <a:spcPct val="100000"/>
              </a:lnSpc>
              <a:spcBef>
                <a:spcPts val="1200"/>
              </a:spcBef>
              <a:defRPr>
                <a:latin typeface="Arial" panose="020B0604020202020204" pitchFamily="34" charset="0"/>
                <a:cs typeface="Arial" panose="020B0604020202020204" pitchFamily="34" charset="0"/>
              </a:defRPr>
            </a:lvl2pPr>
            <a:lvl3pPr>
              <a:lnSpc>
                <a:spcPct val="100000"/>
              </a:lnSpc>
              <a:spcBef>
                <a:spcPts val="1200"/>
              </a:spcBef>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142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9646" y="-1"/>
            <a:ext cx="11400973" cy="1600200"/>
          </a:xfrm>
        </p:spPr>
        <p:txBody>
          <a:bodyPr/>
          <a:lstStyle/>
          <a:p>
            <a:r>
              <a:rPr lang="en-US"/>
              <a:t>Click to edit Master title style</a:t>
            </a:r>
          </a:p>
        </p:txBody>
      </p:sp>
      <p:sp>
        <p:nvSpPr>
          <p:cNvPr id="3" name="Text Placeholder 2"/>
          <p:cNvSpPr>
            <a:spLocks noGrp="1"/>
          </p:cNvSpPr>
          <p:nvPr>
            <p:ph type="body" idx="1"/>
          </p:nvPr>
        </p:nvSpPr>
        <p:spPr>
          <a:xfrm>
            <a:off x="449645" y="1638301"/>
            <a:ext cx="5157787" cy="823912"/>
          </a:xfrm>
        </p:spPr>
        <p:txBody>
          <a:bodyPr anchor="b">
            <a:noAutofit/>
          </a:bodyPr>
          <a:lstStyle>
            <a:lvl1pPr marL="0" indent="0">
              <a:lnSpc>
                <a:spcPct val="100000"/>
              </a:lnSpc>
              <a:buNone/>
              <a:defRPr sz="3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49645"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67433" y="1638301"/>
            <a:ext cx="5183188" cy="823912"/>
          </a:xfrm>
        </p:spPr>
        <p:txBody>
          <a:bodyPr anchor="b">
            <a:noAutofit/>
          </a:bodyPr>
          <a:lstStyle>
            <a:lvl1pPr marL="0" indent="0">
              <a:lnSpc>
                <a:spcPct val="100000"/>
              </a:lnSpc>
              <a:spcBef>
                <a:spcPts val="1000"/>
              </a:spcBef>
              <a:buNone/>
              <a:defRPr sz="3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7434"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462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8758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 y="0"/>
            <a:ext cx="11558013" cy="1572768"/>
          </a:xfrm>
        </p:spPr>
        <p:txBody>
          <a:bodyPr anchor="ctr"/>
          <a:lstStyle>
            <a:lvl1pPr>
              <a:defRPr sz="3200"/>
            </a:lvl1pPr>
          </a:lstStyle>
          <a:p>
            <a:r>
              <a:rPr lang="en-US"/>
              <a:t>Click to edit Master title style</a:t>
            </a:r>
          </a:p>
        </p:txBody>
      </p:sp>
      <p:sp>
        <p:nvSpPr>
          <p:cNvPr id="3" name="Picture Placeholder 2"/>
          <p:cNvSpPr>
            <a:spLocks noGrp="1"/>
          </p:cNvSpPr>
          <p:nvPr>
            <p:ph type="pic" idx="1"/>
          </p:nvPr>
        </p:nvSpPr>
        <p:spPr>
          <a:xfrm>
            <a:off x="4840221" y="1782985"/>
            <a:ext cx="7010400" cy="4087368"/>
          </a:xfrm>
        </p:spPr>
        <p:txBody>
          <a:bodyPr anchor="t"/>
          <a:lstStyle>
            <a:lvl1pPr marL="0" indent="0">
              <a:lnSpc>
                <a:spcPct val="100000"/>
              </a:lnSpc>
              <a:spcBef>
                <a:spcPts val="1200"/>
              </a:spcBef>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92608" y="1782985"/>
            <a:ext cx="4315968" cy="4087368"/>
          </a:xfrm>
        </p:spPr>
        <p:txBody>
          <a:bodyPr>
            <a:normAutofit/>
          </a:bodyPr>
          <a:lstStyle>
            <a:lvl1pPr marL="0" indent="0">
              <a:lnSpc>
                <a:spcPct val="100000"/>
              </a:lnSpc>
              <a:spcBef>
                <a:spcPts val="1200"/>
              </a:spcBef>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41218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6.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30.xml"/><Relationship Id="rId1" Type="http://schemas.openxmlformats.org/officeDocument/2006/relationships/slideLayout" Target="../slideLayouts/slideLayout29.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5" Type="http://schemas.openxmlformats.org/officeDocument/2006/relationships/theme" Target="../theme/theme8.xml"/><Relationship Id="rId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AF2F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4868" y="168442"/>
            <a:ext cx="11353799" cy="1477796"/>
          </a:xfrm>
          <a:prstGeom prst="rect">
            <a:avLst/>
          </a:prstGeom>
        </p:spPr>
        <p:txBody>
          <a:bodyPr vert="horz" lIns="91440" tIns="45720" rIns="91440" bIns="45720" rtlCol="0" anchor="ctr">
            <a:normAutofit/>
          </a:bodyPr>
          <a:lstStyle/>
          <a:p>
            <a:pPr lvl="0" algn="ctr"/>
            <a:r>
              <a:rPr lang="en-US"/>
              <a:t>Click to edit Master title style</a:t>
            </a:r>
          </a:p>
        </p:txBody>
      </p:sp>
      <p:sp>
        <p:nvSpPr>
          <p:cNvPr id="3" name="Text Placeholder 2"/>
          <p:cNvSpPr>
            <a:spLocks noGrp="1"/>
          </p:cNvSpPr>
          <p:nvPr>
            <p:ph type="body" idx="1"/>
          </p:nvPr>
        </p:nvSpPr>
        <p:spPr>
          <a:xfrm>
            <a:off x="414868" y="1825625"/>
            <a:ext cx="1135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168384"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4257AD-90F9-4636-AD93-EC01DBF603ED}" type="slidenum">
              <a:rPr lang="en-US" smtClean="0">
                <a:solidFill>
                  <a:prstClr val="black">
                    <a:tint val="75000"/>
                  </a:prstClr>
                </a:solidFill>
              </a:rPr>
              <a:pPr/>
              <a:t>‹#›</a:t>
            </a:fld>
            <a:endParaRPr lang="en-US">
              <a:solidFill>
                <a:prstClr val="black">
                  <a:tint val="75000"/>
                </a:prstClr>
              </a:solidFill>
            </a:endParaRPr>
          </a:p>
        </p:txBody>
      </p:sp>
      <p:sp>
        <p:nvSpPr>
          <p:cNvPr id="5" name="Rectangle 4"/>
          <p:cNvSpPr/>
          <p:nvPr userDrawn="1"/>
        </p:nvSpPr>
        <p:spPr>
          <a:xfrm>
            <a:off x="4679746" y="6356350"/>
            <a:ext cx="2824043" cy="276999"/>
          </a:xfrm>
          <a:prstGeom prst="rect">
            <a:avLst/>
          </a:prstGeom>
        </p:spPr>
        <p:txBody>
          <a:bodyPr wrap="none">
            <a:spAutoFit/>
          </a:bodyPr>
          <a:lstStyle/>
          <a:p>
            <a:r>
              <a:rPr lang="en-US" sz="1200" cap="small">
                <a:solidFill>
                  <a:srgbClr val="002060"/>
                </a:solidFill>
                <a:latin typeface="Arial" panose="020B0604020202020204" pitchFamily="34" charset="0"/>
                <a:cs typeface="Arial" panose="020B0604020202020204" pitchFamily="34" charset="0"/>
              </a:rPr>
              <a:t>California Department of Education</a:t>
            </a:r>
          </a:p>
        </p:txBody>
      </p:sp>
    </p:spTree>
    <p:extLst>
      <p:ext uri="{BB962C8B-B14F-4D97-AF65-F5344CB8AC3E}">
        <p14:creationId xmlns:p14="http://schemas.microsoft.com/office/powerpoint/2010/main" val="282306523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848" r:id="rId3"/>
  </p:sldLayoutIdLst>
  <p:hf hdr="0" ftr="0" dt="0"/>
  <p:txStyles>
    <p:titleStyle>
      <a:lvl1pPr algn="l" defTabSz="914400" rtl="0" eaLnBrk="1" latinLnBrk="0" hangingPunct="1">
        <a:lnSpc>
          <a:spcPct val="90000"/>
        </a:lnSpc>
        <a:spcBef>
          <a:spcPct val="0"/>
        </a:spcBef>
        <a:buNone/>
        <a:defRPr lang="en-US"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600"/>
        </a:spcBef>
        <a:spcAft>
          <a:spcPts val="600"/>
        </a:spcAft>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796925" indent="-339725" algn="l" defTabSz="914400" rtl="0" eaLnBrk="1" latinLnBrk="0" hangingPunct="1">
        <a:lnSpc>
          <a:spcPct val="90000"/>
        </a:lnSpc>
        <a:spcBef>
          <a:spcPts val="600"/>
        </a:spcBef>
        <a:spcAft>
          <a:spcPts val="60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spcAft>
          <a:spcPts val="60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1711325" indent="-339725" algn="l" defTabSz="914400" rtl="0" eaLnBrk="1" latinLnBrk="0" hangingPunct="1">
        <a:lnSpc>
          <a:spcPct val="90000"/>
        </a:lnSpc>
        <a:spcBef>
          <a:spcPts val="600"/>
        </a:spcBef>
        <a:spcAft>
          <a:spcPts val="60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AF2F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1016" y="194733"/>
            <a:ext cx="11676184" cy="138788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11016" y="1825625"/>
            <a:ext cx="11676184"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rgbClr val="003399"/>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9050216"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74BD688-D250-4098-A2BD-9AE7A9A762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4265673"/>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46" r:id="rId8"/>
    <p:sldLayoutId id="2147483883" r:id="rId9"/>
  </p:sldLayoutIdLst>
  <p:hf hdr="0" ftr="0" dt="0"/>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AF2F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158261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11016" y="1825625"/>
            <a:ext cx="115824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rgbClr val="003399"/>
                </a:solidFill>
                <a:latin typeface="Arial" panose="020B0604020202020204" pitchFamily="34" charset="0"/>
                <a:cs typeface="Arial" panose="020B0604020202020204" pitchFamily="34" charset="0"/>
              </a:defRPr>
            </a:lvl1pPr>
          </a:lstStyle>
          <a:p>
            <a:r>
              <a:rPr lang="en-US"/>
              <a:t>California Department of Education</a:t>
            </a:r>
          </a:p>
        </p:txBody>
      </p:sp>
      <p:sp>
        <p:nvSpPr>
          <p:cNvPr id="6" name="Slide Number Placeholder 5"/>
          <p:cNvSpPr>
            <a:spLocks noGrp="1"/>
          </p:cNvSpPr>
          <p:nvPr>
            <p:ph type="sldNum" sz="quarter" idx="4"/>
          </p:nvPr>
        </p:nvSpPr>
        <p:spPr>
          <a:xfrm>
            <a:off x="9050216"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74BD688-D250-4098-A2BD-9AE7A9A762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9779810"/>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hf hdr="0" dt="0"/>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EAF2F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4868" y="168442"/>
            <a:ext cx="11353799" cy="1477796"/>
          </a:xfrm>
          <a:prstGeom prst="rect">
            <a:avLst/>
          </a:prstGeom>
        </p:spPr>
        <p:txBody>
          <a:bodyPr vert="horz" lIns="91440" tIns="45720" rIns="91440" bIns="45720" rtlCol="0" anchor="ctr">
            <a:normAutofit/>
          </a:bodyPr>
          <a:lstStyle/>
          <a:p>
            <a:pPr lvl="0" algn="ctr"/>
            <a:r>
              <a:rPr lang="en-US"/>
              <a:t>Click to edit Master title style</a:t>
            </a:r>
          </a:p>
        </p:txBody>
      </p:sp>
      <p:sp>
        <p:nvSpPr>
          <p:cNvPr id="3" name="Text Placeholder 2"/>
          <p:cNvSpPr>
            <a:spLocks noGrp="1"/>
          </p:cNvSpPr>
          <p:nvPr>
            <p:ph type="body" idx="1"/>
          </p:nvPr>
        </p:nvSpPr>
        <p:spPr>
          <a:xfrm>
            <a:off x="414868" y="1825625"/>
            <a:ext cx="1135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168384"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4257AD-90F9-4636-AD93-EC01DBF603ED}" type="slidenum">
              <a:rPr lang="en-US" smtClean="0"/>
              <a:t>‹#›</a:t>
            </a:fld>
            <a:endParaRPr lang="en-US"/>
          </a:p>
        </p:txBody>
      </p:sp>
      <p:sp>
        <p:nvSpPr>
          <p:cNvPr id="5" name="Rectangle 4"/>
          <p:cNvSpPr/>
          <p:nvPr userDrawn="1"/>
        </p:nvSpPr>
        <p:spPr>
          <a:xfrm>
            <a:off x="4679746" y="6356350"/>
            <a:ext cx="2824043" cy="276999"/>
          </a:xfrm>
          <a:prstGeom prst="rect">
            <a:avLst/>
          </a:prstGeom>
        </p:spPr>
        <p:txBody>
          <a:bodyPr wrap="none">
            <a:spAutoFit/>
          </a:bodyPr>
          <a:lstStyle/>
          <a:p>
            <a:r>
              <a:rPr lang="en-US" sz="1200" cap="small" baseline="0">
                <a:solidFill>
                  <a:srgbClr val="002060"/>
                </a:solidFill>
                <a:latin typeface="Arial" panose="020B0604020202020204" pitchFamily="34" charset="0"/>
                <a:cs typeface="Arial" panose="020B0604020202020204" pitchFamily="34" charset="0"/>
              </a:rPr>
              <a:t>California Department of Education</a:t>
            </a:r>
          </a:p>
        </p:txBody>
      </p:sp>
    </p:spTree>
    <p:extLst>
      <p:ext uri="{BB962C8B-B14F-4D97-AF65-F5344CB8AC3E}">
        <p14:creationId xmlns:p14="http://schemas.microsoft.com/office/powerpoint/2010/main" val="939237418"/>
      </p:ext>
    </p:extLst>
  </p:cSld>
  <p:clrMap bg1="lt1" tx1="dk1" bg2="lt2" tx2="dk2" accent1="accent1" accent2="accent2" accent3="accent3" accent4="accent4" accent5="accent5" accent6="accent6" hlink="hlink" folHlink="folHlink"/>
  <p:sldLayoutIdLst>
    <p:sldLayoutId id="2147483873" r:id="rId1"/>
    <p:sldLayoutId id="2147483874" r:id="rId2"/>
  </p:sldLayoutIdLst>
  <p:hf hdr="0" ftr="0" dt="0"/>
  <p:txStyles>
    <p:titleStyle>
      <a:lvl1pPr algn="l" defTabSz="914400" rtl="0" eaLnBrk="1" latinLnBrk="0" hangingPunct="1">
        <a:lnSpc>
          <a:spcPct val="90000"/>
        </a:lnSpc>
        <a:spcBef>
          <a:spcPct val="0"/>
        </a:spcBef>
        <a:buNone/>
        <a:defRPr lang="en-US"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600"/>
        </a:spcBef>
        <a:spcAft>
          <a:spcPts val="600"/>
        </a:spcAft>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spcAft>
          <a:spcPts val="60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spcAft>
          <a:spcPts val="60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spcAft>
          <a:spcPts val="60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AF2F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4868" y="168442"/>
            <a:ext cx="11353799" cy="1477796"/>
          </a:xfrm>
          <a:prstGeom prst="rect">
            <a:avLst/>
          </a:prstGeom>
        </p:spPr>
        <p:txBody>
          <a:bodyPr vert="horz" lIns="91440" tIns="45720" rIns="91440" bIns="45720" rtlCol="0" anchor="ctr">
            <a:normAutofit/>
          </a:bodyPr>
          <a:lstStyle/>
          <a:p>
            <a:pPr lvl="0" algn="ctr"/>
            <a:r>
              <a:rPr lang="en-US"/>
              <a:t>Click to edit Master title style</a:t>
            </a:r>
          </a:p>
        </p:txBody>
      </p:sp>
      <p:sp>
        <p:nvSpPr>
          <p:cNvPr id="3" name="Text Placeholder 2"/>
          <p:cNvSpPr>
            <a:spLocks noGrp="1"/>
          </p:cNvSpPr>
          <p:nvPr>
            <p:ph type="body" idx="1"/>
          </p:nvPr>
        </p:nvSpPr>
        <p:spPr>
          <a:xfrm>
            <a:off x="414868" y="1825625"/>
            <a:ext cx="1135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168384"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4257AD-90F9-4636-AD93-EC01DBF603ED}" type="slidenum">
              <a:rPr lang="en-US" smtClean="0"/>
              <a:t>‹#›</a:t>
            </a:fld>
            <a:endParaRPr lang="en-US"/>
          </a:p>
        </p:txBody>
      </p:sp>
    </p:spTree>
    <p:extLst>
      <p:ext uri="{BB962C8B-B14F-4D97-AF65-F5344CB8AC3E}">
        <p14:creationId xmlns:p14="http://schemas.microsoft.com/office/powerpoint/2010/main" val="899662272"/>
      </p:ext>
    </p:extLst>
  </p:cSld>
  <p:clrMap bg1="lt1" tx1="dk1" bg2="lt2" tx2="dk2" accent1="accent1" accent2="accent2" accent3="accent3" accent4="accent4" accent5="accent5" accent6="accent6" hlink="hlink" folHlink="folHlink"/>
  <p:sldLayoutIdLst>
    <p:sldLayoutId id="2147483876" r:id="rId1"/>
  </p:sldLayoutIdLst>
  <p:hf hdr="0" ftr="0" dt="0"/>
  <p:txStyles>
    <p:titleStyle>
      <a:lvl1pPr algn="l" defTabSz="914400" rtl="0" eaLnBrk="1" latinLnBrk="0" hangingPunct="1">
        <a:lnSpc>
          <a:spcPct val="90000"/>
        </a:lnSpc>
        <a:spcBef>
          <a:spcPct val="0"/>
        </a:spcBef>
        <a:buNone/>
        <a:defRPr lang="en-US"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600"/>
        </a:spcBef>
        <a:spcAft>
          <a:spcPts val="600"/>
        </a:spcAft>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spcAft>
          <a:spcPts val="60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spcAft>
          <a:spcPts val="60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spcAft>
          <a:spcPts val="60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EAF2F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4868" y="168442"/>
            <a:ext cx="11353799" cy="1477796"/>
          </a:xfrm>
          <a:prstGeom prst="rect">
            <a:avLst/>
          </a:prstGeom>
        </p:spPr>
        <p:txBody>
          <a:bodyPr vert="horz" lIns="91440" tIns="45720" rIns="91440" bIns="45720" rtlCol="0" anchor="ctr">
            <a:normAutofit/>
          </a:bodyPr>
          <a:lstStyle/>
          <a:p>
            <a:pPr lvl="0" algn="ctr"/>
            <a:r>
              <a:rPr lang="en-US"/>
              <a:t>Click to edit Master title style</a:t>
            </a:r>
          </a:p>
        </p:txBody>
      </p:sp>
      <p:sp>
        <p:nvSpPr>
          <p:cNvPr id="3" name="Text Placeholder 2"/>
          <p:cNvSpPr>
            <a:spLocks noGrp="1"/>
          </p:cNvSpPr>
          <p:nvPr>
            <p:ph type="body" idx="1"/>
          </p:nvPr>
        </p:nvSpPr>
        <p:spPr>
          <a:xfrm>
            <a:off x="414868" y="1825625"/>
            <a:ext cx="1135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168384"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4257AD-90F9-4636-AD93-EC01DBF603ED}" type="slidenum">
              <a:rPr lang="en-US" smtClean="0"/>
              <a:t>‹#›</a:t>
            </a:fld>
            <a:endParaRPr lang="en-US"/>
          </a:p>
        </p:txBody>
      </p:sp>
    </p:spTree>
    <p:extLst>
      <p:ext uri="{BB962C8B-B14F-4D97-AF65-F5344CB8AC3E}">
        <p14:creationId xmlns:p14="http://schemas.microsoft.com/office/powerpoint/2010/main" val="2538478875"/>
      </p:ext>
    </p:extLst>
  </p:cSld>
  <p:clrMap bg1="lt1" tx1="dk1" bg2="lt2" tx2="dk2" accent1="accent1" accent2="accent2" accent3="accent3" accent4="accent4" accent5="accent5" accent6="accent6" hlink="hlink" folHlink="folHlink"/>
  <p:sldLayoutIdLst>
    <p:sldLayoutId id="2147483878" r:id="rId1"/>
    <p:sldLayoutId id="2147483884" r:id="rId2"/>
  </p:sldLayoutIdLst>
  <p:hf hdr="0" ftr="0" dt="0"/>
  <p:txStyles>
    <p:titleStyle>
      <a:lvl1pPr algn="l" defTabSz="914400" rtl="0" eaLnBrk="1" latinLnBrk="0" hangingPunct="1">
        <a:lnSpc>
          <a:spcPct val="90000"/>
        </a:lnSpc>
        <a:spcBef>
          <a:spcPct val="0"/>
        </a:spcBef>
        <a:buNone/>
        <a:defRPr lang="en-US"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600"/>
        </a:spcBef>
        <a:spcAft>
          <a:spcPts val="600"/>
        </a:spcAft>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spcAft>
          <a:spcPts val="60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spcAft>
          <a:spcPts val="60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spcAft>
          <a:spcPts val="60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EAF2F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4868" y="168442"/>
            <a:ext cx="11353799" cy="1477796"/>
          </a:xfrm>
          <a:prstGeom prst="rect">
            <a:avLst/>
          </a:prstGeom>
        </p:spPr>
        <p:txBody>
          <a:bodyPr vert="horz" lIns="91440" tIns="45720" rIns="91440" bIns="45720" rtlCol="0" anchor="ctr">
            <a:normAutofit/>
          </a:bodyPr>
          <a:lstStyle/>
          <a:p>
            <a:pPr lvl="0" algn="ctr"/>
            <a:r>
              <a:rPr lang="en-US"/>
              <a:t>Click to edit Master title style</a:t>
            </a:r>
          </a:p>
        </p:txBody>
      </p:sp>
      <p:sp>
        <p:nvSpPr>
          <p:cNvPr id="3" name="Text Placeholder 2"/>
          <p:cNvSpPr>
            <a:spLocks noGrp="1"/>
          </p:cNvSpPr>
          <p:nvPr>
            <p:ph type="body" idx="1"/>
          </p:nvPr>
        </p:nvSpPr>
        <p:spPr>
          <a:xfrm>
            <a:off x="414868" y="1825625"/>
            <a:ext cx="1135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168384"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4257AD-90F9-4636-AD93-EC01DBF603ED}" type="slidenum">
              <a:rPr lang="en-US" smtClean="0"/>
              <a:t>‹#›</a:t>
            </a:fld>
            <a:endParaRPr lang="en-US"/>
          </a:p>
        </p:txBody>
      </p:sp>
      <p:sp>
        <p:nvSpPr>
          <p:cNvPr id="5" name="Rectangle 4"/>
          <p:cNvSpPr/>
          <p:nvPr userDrawn="1"/>
        </p:nvSpPr>
        <p:spPr>
          <a:xfrm>
            <a:off x="4679746" y="6356350"/>
            <a:ext cx="2824043" cy="276999"/>
          </a:xfrm>
          <a:prstGeom prst="rect">
            <a:avLst/>
          </a:prstGeom>
        </p:spPr>
        <p:txBody>
          <a:bodyPr wrap="none">
            <a:spAutoFit/>
          </a:bodyPr>
          <a:lstStyle/>
          <a:p>
            <a:r>
              <a:rPr lang="en-US" sz="1200" cap="small" baseline="0">
                <a:solidFill>
                  <a:srgbClr val="002060"/>
                </a:solidFill>
                <a:latin typeface="Arial" panose="020B0604020202020204" pitchFamily="34" charset="0"/>
                <a:cs typeface="Arial" panose="020B0604020202020204" pitchFamily="34" charset="0"/>
              </a:rPr>
              <a:t>California Department of Education</a:t>
            </a:r>
          </a:p>
        </p:txBody>
      </p:sp>
    </p:spTree>
    <p:extLst>
      <p:ext uri="{BB962C8B-B14F-4D97-AF65-F5344CB8AC3E}">
        <p14:creationId xmlns:p14="http://schemas.microsoft.com/office/powerpoint/2010/main" val="1804616828"/>
      </p:ext>
    </p:extLst>
  </p:cSld>
  <p:clrMap bg1="lt1" tx1="dk1" bg2="lt2" tx2="dk2" accent1="accent1" accent2="accent2" accent3="accent3" accent4="accent4" accent5="accent5" accent6="accent6" hlink="hlink" folHlink="folHlink"/>
  <p:sldLayoutIdLst>
    <p:sldLayoutId id="2147483880" r:id="rId1"/>
    <p:sldLayoutId id="2147483881" r:id="rId2"/>
  </p:sldLayoutIdLst>
  <p:hf hdr="0" ftr="0" dt="0"/>
  <p:txStyles>
    <p:titleStyle>
      <a:lvl1pPr algn="l" defTabSz="914400" rtl="0" eaLnBrk="1" latinLnBrk="0" hangingPunct="1">
        <a:lnSpc>
          <a:spcPct val="90000"/>
        </a:lnSpc>
        <a:spcBef>
          <a:spcPct val="0"/>
        </a:spcBef>
        <a:buNone/>
        <a:defRPr lang="en-US"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600"/>
        </a:spcBef>
        <a:spcAft>
          <a:spcPts val="600"/>
        </a:spcAft>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spcAft>
          <a:spcPts val="60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spcAft>
          <a:spcPts val="60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spcAft>
          <a:spcPts val="60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EAF2F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4868" y="168442"/>
            <a:ext cx="11353799" cy="1477796"/>
          </a:xfrm>
          <a:prstGeom prst="rect">
            <a:avLst/>
          </a:prstGeom>
        </p:spPr>
        <p:txBody>
          <a:bodyPr vert="horz" lIns="91440" tIns="45720" rIns="91440" bIns="45720" rtlCol="0" anchor="ctr">
            <a:normAutofit/>
          </a:bodyPr>
          <a:lstStyle/>
          <a:p>
            <a:pPr lvl="0" algn="ctr"/>
            <a:r>
              <a:rPr lang="en-US"/>
              <a:t>Click to edit Master title style</a:t>
            </a:r>
          </a:p>
        </p:txBody>
      </p:sp>
      <p:sp>
        <p:nvSpPr>
          <p:cNvPr id="3" name="Text Placeholder 2"/>
          <p:cNvSpPr>
            <a:spLocks noGrp="1"/>
          </p:cNvSpPr>
          <p:nvPr>
            <p:ph type="body" idx="1"/>
          </p:nvPr>
        </p:nvSpPr>
        <p:spPr>
          <a:xfrm>
            <a:off x="414868" y="1825625"/>
            <a:ext cx="1135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168384"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4257AD-90F9-4636-AD93-EC01DBF603ED}" type="slidenum">
              <a:rPr lang="en-US" smtClean="0">
                <a:solidFill>
                  <a:prstClr val="black">
                    <a:tint val="75000"/>
                  </a:prstClr>
                </a:solidFill>
              </a:rPr>
              <a:pPr/>
              <a:t>‹#›</a:t>
            </a:fld>
            <a:endParaRPr lang="en-US">
              <a:solidFill>
                <a:prstClr val="black">
                  <a:tint val="75000"/>
                </a:prstClr>
              </a:solidFill>
            </a:endParaRPr>
          </a:p>
        </p:txBody>
      </p:sp>
      <p:sp>
        <p:nvSpPr>
          <p:cNvPr id="5" name="Rectangle 4"/>
          <p:cNvSpPr/>
          <p:nvPr userDrawn="1"/>
        </p:nvSpPr>
        <p:spPr>
          <a:xfrm>
            <a:off x="4679746" y="6356350"/>
            <a:ext cx="2824043" cy="276999"/>
          </a:xfrm>
          <a:prstGeom prst="rect">
            <a:avLst/>
          </a:prstGeom>
        </p:spPr>
        <p:txBody>
          <a:bodyPr wrap="none">
            <a:spAutoFit/>
          </a:bodyPr>
          <a:lstStyle/>
          <a:p>
            <a:r>
              <a:rPr lang="en-US" sz="1200" cap="small">
                <a:solidFill>
                  <a:srgbClr val="002060"/>
                </a:solidFill>
                <a:latin typeface="Arial" panose="020B0604020202020204" pitchFamily="34" charset="0"/>
                <a:cs typeface="Arial" panose="020B0604020202020204" pitchFamily="34" charset="0"/>
              </a:rPr>
              <a:t>California Department of Education</a:t>
            </a:r>
          </a:p>
        </p:txBody>
      </p:sp>
    </p:spTree>
    <p:extLst>
      <p:ext uri="{BB962C8B-B14F-4D97-AF65-F5344CB8AC3E}">
        <p14:creationId xmlns:p14="http://schemas.microsoft.com/office/powerpoint/2010/main" val="3657737458"/>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Lst>
  <p:hf hdr="0" ftr="0" dt="0"/>
  <p:txStyles>
    <p:titleStyle>
      <a:lvl1pPr algn="l" defTabSz="914400" rtl="0" eaLnBrk="1" latinLnBrk="0" hangingPunct="1">
        <a:lnSpc>
          <a:spcPct val="90000"/>
        </a:lnSpc>
        <a:spcBef>
          <a:spcPct val="0"/>
        </a:spcBef>
        <a:buNone/>
        <a:defRPr lang="en-US"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600"/>
        </a:spcBef>
        <a:spcAft>
          <a:spcPts val="600"/>
        </a:spcAft>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796925" indent="-339725" algn="l" defTabSz="914400" rtl="0" eaLnBrk="1" latinLnBrk="0" hangingPunct="1">
        <a:lnSpc>
          <a:spcPct val="90000"/>
        </a:lnSpc>
        <a:spcBef>
          <a:spcPts val="600"/>
        </a:spcBef>
        <a:spcAft>
          <a:spcPts val="60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spcAft>
          <a:spcPts val="60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1711325" indent="-339725" algn="l" defTabSz="914400" rtl="0" eaLnBrk="1" latinLnBrk="0" hangingPunct="1">
        <a:lnSpc>
          <a:spcPct val="90000"/>
        </a:lnSpc>
        <a:spcBef>
          <a:spcPts val="600"/>
        </a:spcBef>
        <a:spcAft>
          <a:spcPts val="60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AF2FA"/>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231645" y="224416"/>
            <a:ext cx="11728710" cy="3389435"/>
          </a:xfrm>
        </p:spPr>
        <p:txBody>
          <a:bodyPr>
            <a:noAutofit/>
          </a:bodyPr>
          <a:lstStyle/>
          <a:p>
            <a:r>
              <a:rPr lang="en-US" sz="3600" dirty="0"/>
              <a:t>California Practitioners Advisory Group</a:t>
            </a:r>
            <a:br>
              <a:rPr lang="en-US" sz="3600" dirty="0"/>
            </a:br>
            <a:r>
              <a:rPr lang="en-US" sz="1600" dirty="0"/>
              <a:t> </a:t>
            </a:r>
            <a:br>
              <a:rPr lang="en-US" sz="3600" dirty="0"/>
            </a:br>
            <a:r>
              <a:rPr lang="en-US" sz="3600" dirty="0"/>
              <a:t>Item 1: Information Item Related to California’s State and Federal Accountability System: The Development of a Student-Level Growth Model and the Reporting of 2020 Data.</a:t>
            </a:r>
          </a:p>
        </p:txBody>
      </p:sp>
      <p:sp>
        <p:nvSpPr>
          <p:cNvPr id="5" name="Subtitle 4"/>
          <p:cNvSpPr>
            <a:spLocks noGrp="1"/>
          </p:cNvSpPr>
          <p:nvPr>
            <p:ph type="subTitle" idx="1"/>
          </p:nvPr>
        </p:nvSpPr>
        <p:spPr/>
        <p:txBody>
          <a:bodyPr>
            <a:normAutofit/>
          </a:bodyPr>
          <a:lstStyle/>
          <a:p>
            <a:r>
              <a:rPr lang="en-US" sz="2800" dirty="0">
                <a:solidFill>
                  <a:prstClr val="black"/>
                </a:solidFill>
              </a:rPr>
              <a:t>Analysis, Measurement, and Accountability Reporting Division</a:t>
            </a:r>
          </a:p>
          <a:p>
            <a:r>
              <a:rPr lang="en-US" sz="2800" dirty="0">
                <a:solidFill>
                  <a:prstClr val="black"/>
                </a:solidFill>
              </a:rPr>
              <a:t>December 11, 2020</a:t>
            </a:r>
            <a:endParaRPr lang="en-US" sz="2800" dirty="0"/>
          </a:p>
        </p:txBody>
      </p:sp>
    </p:spTree>
    <p:extLst>
      <p:ext uri="{BB962C8B-B14F-4D97-AF65-F5344CB8AC3E}">
        <p14:creationId xmlns:p14="http://schemas.microsoft.com/office/powerpoint/2010/main" val="397822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D0270-E61D-4143-809A-6894ED345D5E}"/>
              </a:ext>
            </a:extLst>
          </p:cNvPr>
          <p:cNvSpPr>
            <a:spLocks noGrp="1"/>
          </p:cNvSpPr>
          <p:nvPr>
            <p:ph type="title"/>
          </p:nvPr>
        </p:nvSpPr>
        <p:spPr>
          <a:xfrm>
            <a:off x="0" y="194733"/>
            <a:ext cx="12192000" cy="1387883"/>
          </a:xfrm>
        </p:spPr>
        <p:txBody>
          <a:bodyPr>
            <a:normAutofit/>
          </a:bodyPr>
          <a:lstStyle/>
          <a:p>
            <a:r>
              <a:rPr lang="en-US" dirty="0">
                <a:latin typeface="Arial"/>
                <a:cs typeface="Arial"/>
              </a:rPr>
              <a:t> Evaluation of Including ELPAC Levels </a:t>
            </a:r>
            <a:br>
              <a:rPr lang="en-US" dirty="0">
                <a:latin typeface="Arial"/>
                <a:cs typeface="Arial"/>
              </a:rPr>
            </a:br>
            <a:r>
              <a:rPr lang="en-US" dirty="0">
                <a:latin typeface="Arial"/>
                <a:cs typeface="Arial"/>
              </a:rPr>
              <a:t>in a Growth Model</a:t>
            </a:r>
          </a:p>
        </p:txBody>
      </p:sp>
      <p:sp>
        <p:nvSpPr>
          <p:cNvPr id="3" name="Content Placeholder 2">
            <a:extLst>
              <a:ext uri="{FF2B5EF4-FFF2-40B4-BE49-F238E27FC236}">
                <a16:creationId xmlns:a16="http://schemas.microsoft.com/office/drawing/2014/main" id="{74ABC22D-DF24-4543-AD34-6A7C0B4EBF7F}"/>
              </a:ext>
            </a:extLst>
          </p:cNvPr>
          <p:cNvSpPr>
            <a:spLocks noGrp="1"/>
          </p:cNvSpPr>
          <p:nvPr>
            <p:ph idx="1"/>
          </p:nvPr>
        </p:nvSpPr>
        <p:spPr/>
        <p:txBody>
          <a:bodyPr vert="horz" lIns="91440" tIns="45720" rIns="91440" bIns="45720" rtlCol="0" anchor="t">
            <a:normAutofit/>
          </a:bodyPr>
          <a:lstStyle/>
          <a:p>
            <a:r>
              <a:rPr lang="en-US" dirty="0">
                <a:latin typeface="Arial"/>
                <a:cs typeface="Arial"/>
              </a:rPr>
              <a:t>The CDE, Educational Testing Service (ETS) and the Technical Design Group (TDG) agreed that the inclusion of student characteristics, demographics, or other variables, such as EL status, race, disability status, or ELPAC levels:</a:t>
            </a:r>
          </a:p>
          <a:p>
            <a:pPr lvl="1"/>
            <a:r>
              <a:rPr lang="en-US" dirty="0">
                <a:latin typeface="Arial"/>
                <a:cs typeface="Arial"/>
              </a:rPr>
              <a:t>Changes growth expectations and results (i.e., the residual gain scores) for each student </a:t>
            </a:r>
          </a:p>
          <a:p>
            <a:pPr lvl="1"/>
            <a:r>
              <a:rPr lang="en-US" dirty="0">
                <a:latin typeface="Arial"/>
                <a:cs typeface="Arial"/>
              </a:rPr>
              <a:t>Eliminates the ability to compare results across student groups</a:t>
            </a:r>
            <a:endParaRPr lang="en-US" dirty="0"/>
          </a:p>
          <a:p>
            <a:pPr lvl="1"/>
            <a:r>
              <a:rPr lang="en-US" dirty="0"/>
              <a:t>Eliminates any measurement of the achievement gap.</a:t>
            </a:r>
          </a:p>
          <a:p>
            <a:pPr lvl="1"/>
            <a:endParaRPr lang="en-US" dirty="0"/>
          </a:p>
        </p:txBody>
      </p:sp>
      <p:sp>
        <p:nvSpPr>
          <p:cNvPr id="4" name="Footer Placeholder 3">
            <a:extLst>
              <a:ext uri="{FF2B5EF4-FFF2-40B4-BE49-F238E27FC236}">
                <a16:creationId xmlns:a16="http://schemas.microsoft.com/office/drawing/2014/main" id="{28B08F77-408D-4414-9029-90434ED094A6}"/>
              </a:ext>
            </a:extLst>
          </p:cNvPr>
          <p:cNvSpPr>
            <a:spLocks noGrp="1"/>
          </p:cNvSpPr>
          <p:nvPr>
            <p:ph type="ftr" sz="quarter" idx="11"/>
          </p:nvPr>
        </p:nvSpPr>
        <p:spPr/>
        <p:txBody>
          <a:bodyPr/>
          <a:lstStyle/>
          <a:p>
            <a:r>
              <a:rPr lang="en-US" dirty="0"/>
              <a:t>California Department of Education</a:t>
            </a:r>
          </a:p>
        </p:txBody>
      </p:sp>
      <p:sp>
        <p:nvSpPr>
          <p:cNvPr id="5" name="Slide Number Placeholder 4">
            <a:extLst>
              <a:ext uri="{FF2B5EF4-FFF2-40B4-BE49-F238E27FC236}">
                <a16:creationId xmlns:a16="http://schemas.microsoft.com/office/drawing/2014/main" id="{BBE12D8B-D39C-4723-BB95-8001E5303EF4}"/>
              </a:ext>
            </a:extLst>
          </p:cNvPr>
          <p:cNvSpPr>
            <a:spLocks noGrp="1"/>
          </p:cNvSpPr>
          <p:nvPr>
            <p:ph type="sldNum" sz="quarter" idx="12"/>
          </p:nvPr>
        </p:nvSpPr>
        <p:spPr/>
        <p:txBody>
          <a:bodyPr/>
          <a:lstStyle/>
          <a:p>
            <a:fld id="{E3F07B27-5348-4263-B67F-EF7FF0A6AD4A}" type="slidenum">
              <a:rPr lang="en-US" dirty="0"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98423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9CB84-4662-4B3F-A183-C2648FC0B26E}"/>
              </a:ext>
            </a:extLst>
          </p:cNvPr>
          <p:cNvSpPr>
            <a:spLocks noGrp="1"/>
          </p:cNvSpPr>
          <p:nvPr>
            <p:ph type="title"/>
          </p:nvPr>
        </p:nvSpPr>
        <p:spPr/>
        <p:txBody>
          <a:bodyPr/>
          <a:lstStyle/>
          <a:p>
            <a:r>
              <a:rPr lang="en-US" dirty="0">
                <a:latin typeface="Arial"/>
                <a:cs typeface="Arial"/>
              </a:rPr>
              <a:t>Meeting with Dr. Goldschmidt</a:t>
            </a:r>
          </a:p>
        </p:txBody>
      </p:sp>
      <p:sp>
        <p:nvSpPr>
          <p:cNvPr id="3" name="Content Placeholder 2">
            <a:extLst>
              <a:ext uri="{FF2B5EF4-FFF2-40B4-BE49-F238E27FC236}">
                <a16:creationId xmlns:a16="http://schemas.microsoft.com/office/drawing/2014/main" id="{22EA205A-0C25-4117-9B18-97DA5F5BB0A5}"/>
              </a:ext>
            </a:extLst>
          </p:cNvPr>
          <p:cNvSpPr>
            <a:spLocks noGrp="1"/>
          </p:cNvSpPr>
          <p:nvPr>
            <p:ph idx="1"/>
          </p:nvPr>
        </p:nvSpPr>
        <p:spPr>
          <a:xfrm>
            <a:off x="211016" y="1582616"/>
            <a:ext cx="11676184" cy="4645464"/>
          </a:xfrm>
        </p:spPr>
        <p:txBody>
          <a:bodyPr vert="horz" lIns="91440" tIns="45720" rIns="91440" bIns="45720" rtlCol="0" anchor="t">
            <a:normAutofit/>
          </a:bodyPr>
          <a:lstStyle/>
          <a:p>
            <a:pPr>
              <a:lnSpc>
                <a:spcPct val="110000"/>
              </a:lnSpc>
            </a:pPr>
            <a:r>
              <a:rPr lang="en-US" dirty="0">
                <a:latin typeface="Arial"/>
                <a:cs typeface="Arial"/>
              </a:rPr>
              <a:t>As part of the evaluation process, the CDE convened a meeting with Dr. Goldschmidt, along with SBE staff,  ETS staff, and two members of the TDG.</a:t>
            </a:r>
            <a:endParaRPr lang="en-US" dirty="0"/>
          </a:p>
          <a:p>
            <a:pPr lvl="1">
              <a:lnSpc>
                <a:spcPct val="110000"/>
              </a:lnSpc>
            </a:pPr>
            <a:r>
              <a:rPr lang="en-US" dirty="0">
                <a:latin typeface="Arial"/>
                <a:cs typeface="Arial"/>
              </a:rPr>
              <a:t>Consensus was reached that adding ELPAC levels would not allow meaningful comparisons between EL’s and all other student groups.</a:t>
            </a:r>
            <a:endParaRPr lang="en-US" dirty="0"/>
          </a:p>
          <a:p>
            <a:pPr lvl="2">
              <a:lnSpc>
                <a:spcPct val="110000"/>
              </a:lnSpc>
            </a:pPr>
            <a:r>
              <a:rPr lang="en-US" dirty="0">
                <a:latin typeface="Arial"/>
                <a:cs typeface="Arial"/>
              </a:rPr>
              <a:t>EL results would reflect different metrics.</a:t>
            </a:r>
            <a:endParaRPr lang="en-US" dirty="0"/>
          </a:p>
        </p:txBody>
      </p:sp>
      <p:sp>
        <p:nvSpPr>
          <p:cNvPr id="4" name="Slide Number Placeholder 3">
            <a:extLst>
              <a:ext uri="{FF2B5EF4-FFF2-40B4-BE49-F238E27FC236}">
                <a16:creationId xmlns:a16="http://schemas.microsoft.com/office/drawing/2014/main" id="{1E3E131E-6BB5-422E-9ACB-0E72E9D3410F}"/>
              </a:ext>
            </a:extLst>
          </p:cNvPr>
          <p:cNvSpPr>
            <a:spLocks noGrp="1"/>
          </p:cNvSpPr>
          <p:nvPr>
            <p:ph type="sldNum" sz="quarter" idx="12"/>
          </p:nvPr>
        </p:nvSpPr>
        <p:spPr/>
        <p:txBody>
          <a:bodyPr/>
          <a:lstStyle/>
          <a:p>
            <a:fld id="{E3F07B27-5348-4263-B67F-EF7FF0A6AD4A}" type="slidenum">
              <a:rPr lang="en-US" dirty="0"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val="2440337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6E205-F946-46A6-A5D6-FFC35977ECA5}"/>
              </a:ext>
            </a:extLst>
          </p:cNvPr>
          <p:cNvSpPr>
            <a:spLocks noGrp="1"/>
          </p:cNvSpPr>
          <p:nvPr>
            <p:ph type="title"/>
          </p:nvPr>
        </p:nvSpPr>
        <p:spPr/>
        <p:txBody>
          <a:bodyPr/>
          <a:lstStyle/>
          <a:p>
            <a:r>
              <a:rPr lang="en-US" dirty="0"/>
              <a:t>SBE November Meeting</a:t>
            </a:r>
          </a:p>
        </p:txBody>
      </p:sp>
      <p:sp>
        <p:nvSpPr>
          <p:cNvPr id="3" name="Content Placeholder 2">
            <a:extLst>
              <a:ext uri="{FF2B5EF4-FFF2-40B4-BE49-F238E27FC236}">
                <a16:creationId xmlns:a16="http://schemas.microsoft.com/office/drawing/2014/main" id="{4679B398-3778-4C31-9768-63CA492B5DE2}"/>
              </a:ext>
            </a:extLst>
          </p:cNvPr>
          <p:cNvSpPr>
            <a:spLocks noGrp="1"/>
          </p:cNvSpPr>
          <p:nvPr>
            <p:ph idx="1"/>
          </p:nvPr>
        </p:nvSpPr>
        <p:spPr/>
        <p:txBody>
          <a:bodyPr vert="horz" lIns="91440" tIns="45720" rIns="91440" bIns="45720" rtlCol="0" anchor="t">
            <a:normAutofit/>
          </a:bodyPr>
          <a:lstStyle/>
          <a:p>
            <a:r>
              <a:rPr lang="en-US" dirty="0">
                <a:latin typeface="Arial"/>
                <a:cs typeface="Arial"/>
              </a:rPr>
              <a:t>Based on evaluation of the proposal to include ELPAC levels into the student growth model:</a:t>
            </a:r>
            <a:endParaRPr lang="en-US" dirty="0"/>
          </a:p>
          <a:p>
            <a:pPr lvl="1"/>
            <a:r>
              <a:rPr lang="en-US" dirty="0">
                <a:latin typeface="Arial"/>
                <a:cs typeface="Arial"/>
              </a:rPr>
              <a:t>The SBE agreed to preserve the criteria discussed at the January 2017 SBE meeting and to exclude student characteristics (such as race, socio-economic status or language status) from the calculation formula for a growth model</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D3A7DB86-CF31-4B58-B744-8C5A21EA7823}"/>
              </a:ext>
            </a:extLst>
          </p:cNvPr>
          <p:cNvSpPr>
            <a:spLocks noGrp="1"/>
          </p:cNvSpPr>
          <p:nvPr>
            <p:ph type="sldNum" sz="quarter" idx="12"/>
          </p:nvPr>
        </p:nvSpPr>
        <p:spPr/>
        <p:txBody>
          <a:bodyPr/>
          <a:lstStyle/>
          <a:p>
            <a:fld id="{E3F07B27-5348-4263-B67F-EF7FF0A6AD4A}" type="slidenum">
              <a:rPr lang="en-US" dirty="0"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val="1535365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B6DF4-14BD-4AEB-9473-C14DA42EE1A7}"/>
              </a:ext>
            </a:extLst>
          </p:cNvPr>
          <p:cNvSpPr>
            <a:spLocks noGrp="1"/>
          </p:cNvSpPr>
          <p:nvPr>
            <p:ph type="title"/>
          </p:nvPr>
        </p:nvSpPr>
        <p:spPr/>
        <p:txBody>
          <a:bodyPr/>
          <a:lstStyle/>
          <a:p>
            <a:r>
              <a:rPr lang="en-US" dirty="0">
                <a:latin typeface="Arial"/>
                <a:cs typeface="Arial"/>
              </a:rPr>
              <a:t>Moving Forward</a:t>
            </a:r>
            <a:endParaRPr lang="en-US" dirty="0"/>
          </a:p>
        </p:txBody>
      </p:sp>
      <p:sp>
        <p:nvSpPr>
          <p:cNvPr id="3" name="Content Placeholder 2">
            <a:extLst>
              <a:ext uri="{FF2B5EF4-FFF2-40B4-BE49-F238E27FC236}">
                <a16:creationId xmlns:a16="http://schemas.microsoft.com/office/drawing/2014/main" id="{58D25EA1-E369-4E23-AD15-B7927D92674B}"/>
              </a:ext>
            </a:extLst>
          </p:cNvPr>
          <p:cNvSpPr>
            <a:spLocks noGrp="1"/>
          </p:cNvSpPr>
          <p:nvPr>
            <p:ph idx="1"/>
          </p:nvPr>
        </p:nvSpPr>
        <p:spPr/>
        <p:txBody>
          <a:bodyPr vert="horz" lIns="91440" tIns="45720" rIns="91440" bIns="45720" rtlCol="0" anchor="t">
            <a:normAutofit/>
          </a:bodyPr>
          <a:lstStyle/>
          <a:p>
            <a:pPr marL="457200" lvl="1" indent="0">
              <a:lnSpc>
                <a:spcPct val="110000"/>
              </a:lnSpc>
              <a:buNone/>
            </a:pPr>
            <a:r>
              <a:rPr lang="en-US" sz="3200" dirty="0">
                <a:latin typeface="Arial"/>
                <a:cs typeface="Arial"/>
              </a:rPr>
              <a:t>CDE committed to exploring additional options of breaking down data reports among the EL student group with respect to their ELPAC levels for 2021 Reporting.</a:t>
            </a:r>
            <a:endParaRPr lang="en-US" dirty="0">
              <a:solidFill>
                <a:srgbClr val="FF0000"/>
              </a:solidFill>
              <a:latin typeface="Arial"/>
              <a:cs typeface="Arial"/>
            </a:endParaRPr>
          </a:p>
          <a:p>
            <a:endParaRPr lang="en-US" dirty="0"/>
          </a:p>
        </p:txBody>
      </p:sp>
      <p:sp>
        <p:nvSpPr>
          <p:cNvPr id="4" name="Slide Number Placeholder 3">
            <a:extLst>
              <a:ext uri="{FF2B5EF4-FFF2-40B4-BE49-F238E27FC236}">
                <a16:creationId xmlns:a16="http://schemas.microsoft.com/office/drawing/2014/main" id="{FB421DE8-DD55-4620-A3A2-A28A606ACD79}"/>
              </a:ext>
            </a:extLst>
          </p:cNvPr>
          <p:cNvSpPr>
            <a:spLocks noGrp="1"/>
          </p:cNvSpPr>
          <p:nvPr>
            <p:ph type="sldNum" sz="quarter" idx="12"/>
          </p:nvPr>
        </p:nvSpPr>
        <p:spPr/>
        <p:txBody>
          <a:bodyPr/>
          <a:lstStyle/>
          <a:p>
            <a:fld id="{E3F07B27-5348-4263-B67F-EF7FF0A6AD4A}" type="slidenum">
              <a:rPr lang="en-US" dirty="0" smtClean="0">
                <a:solidFill>
                  <a:prstClr val="black">
                    <a:tint val="75000"/>
                  </a:prstClr>
                </a:solidFill>
              </a:rPr>
              <a:pPr/>
              <a:t>13</a:t>
            </a:fld>
            <a:endParaRPr lang="en-US" dirty="0">
              <a:solidFill>
                <a:prstClr val="black">
                  <a:tint val="75000"/>
                </a:prstClr>
              </a:solidFill>
            </a:endParaRPr>
          </a:p>
        </p:txBody>
      </p:sp>
    </p:spTree>
    <p:extLst>
      <p:ext uri="{BB962C8B-B14F-4D97-AF65-F5344CB8AC3E}">
        <p14:creationId xmlns:p14="http://schemas.microsoft.com/office/powerpoint/2010/main" val="2817586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A53E1-2806-41AE-BF39-40C99F14FE34}"/>
              </a:ext>
            </a:extLst>
          </p:cNvPr>
          <p:cNvSpPr>
            <a:spLocks noGrp="1"/>
          </p:cNvSpPr>
          <p:nvPr>
            <p:ph type="title"/>
          </p:nvPr>
        </p:nvSpPr>
        <p:spPr/>
        <p:txBody>
          <a:bodyPr/>
          <a:lstStyle/>
          <a:p>
            <a:pPr algn="ctr"/>
            <a:r>
              <a:rPr lang="en-US" dirty="0"/>
              <a:t>California School Dashboard</a:t>
            </a:r>
          </a:p>
        </p:txBody>
      </p:sp>
      <p:pic>
        <p:nvPicPr>
          <p:cNvPr id="6" name="Content Placeholder 5" descr="Image of the CA Dashboard landing page where it allows you to explore information about your local school and district. Full descriptive text on next slide.">
            <a:extLst>
              <a:ext uri="{FF2B5EF4-FFF2-40B4-BE49-F238E27FC236}">
                <a16:creationId xmlns:a16="http://schemas.microsoft.com/office/drawing/2014/main" id="{C63D6FEB-5B23-4C3D-B2B7-9BAFFF18E516}"/>
              </a:ext>
            </a:extLst>
          </p:cNvPr>
          <p:cNvPicPr>
            <a:picLocks noGrp="1" noChangeAspect="1"/>
          </p:cNvPicPr>
          <p:nvPr>
            <p:ph idx="1"/>
          </p:nvPr>
        </p:nvPicPr>
        <p:blipFill>
          <a:blip r:embed="rId3"/>
          <a:stretch>
            <a:fillRect/>
          </a:stretch>
        </p:blipFill>
        <p:spPr>
          <a:xfrm>
            <a:off x="613485" y="1646238"/>
            <a:ext cx="10956564" cy="4351338"/>
          </a:xfrm>
          <a:prstGeom prst="rect">
            <a:avLst/>
          </a:prstGeom>
        </p:spPr>
      </p:pic>
      <p:sp>
        <p:nvSpPr>
          <p:cNvPr id="4" name="Slide Number Placeholder 3">
            <a:extLst>
              <a:ext uri="{FF2B5EF4-FFF2-40B4-BE49-F238E27FC236}">
                <a16:creationId xmlns:a16="http://schemas.microsoft.com/office/drawing/2014/main" id="{DE36506E-7E4E-417A-953E-A7F41FF9B5C2}"/>
              </a:ext>
            </a:extLst>
          </p:cNvPr>
          <p:cNvSpPr>
            <a:spLocks noGrp="1"/>
          </p:cNvSpPr>
          <p:nvPr>
            <p:ph type="sldNum" sz="quarter" idx="12"/>
          </p:nvPr>
        </p:nvSpPr>
        <p:spPr/>
        <p:txBody>
          <a:bodyPr/>
          <a:lstStyle/>
          <a:p>
            <a:fld id="{E3F07B27-5348-4263-B67F-EF7FF0A6AD4A}" type="slidenum">
              <a:rPr lang="en-US" dirty="0" smtClean="0">
                <a:solidFill>
                  <a:prstClr val="black">
                    <a:tint val="75000"/>
                  </a:prstClr>
                </a:solidFill>
              </a:rPr>
              <a:pPr/>
              <a:t>14</a:t>
            </a:fld>
            <a:endParaRPr lang="en-US" dirty="0">
              <a:solidFill>
                <a:prstClr val="black">
                  <a:tint val="75000"/>
                </a:prstClr>
              </a:solidFill>
            </a:endParaRPr>
          </a:p>
        </p:txBody>
      </p:sp>
    </p:spTree>
    <p:extLst>
      <p:ext uri="{BB962C8B-B14F-4D97-AF65-F5344CB8AC3E}">
        <p14:creationId xmlns:p14="http://schemas.microsoft.com/office/powerpoint/2010/main" val="3018046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D145B-9F35-4035-8F42-E68522E85DF6}"/>
              </a:ext>
            </a:extLst>
          </p:cNvPr>
          <p:cNvSpPr>
            <a:spLocks noGrp="1"/>
          </p:cNvSpPr>
          <p:nvPr>
            <p:ph type="title"/>
          </p:nvPr>
        </p:nvSpPr>
        <p:spPr>
          <a:xfrm>
            <a:off x="414868" y="0"/>
            <a:ext cx="11353799" cy="1249680"/>
          </a:xfrm>
        </p:spPr>
        <p:txBody>
          <a:bodyPr>
            <a:normAutofit fontScale="90000"/>
          </a:bodyPr>
          <a:lstStyle/>
          <a:p>
            <a:r>
              <a:rPr lang="en-US" dirty="0">
                <a:latin typeface="Arial"/>
                <a:cs typeface="Arial"/>
              </a:rPr>
              <a:t>Descriptive Text for Slide 21</a:t>
            </a:r>
            <a:br>
              <a:rPr lang="en-US">
                <a:latin typeface="Arial"/>
                <a:cs typeface="Arial"/>
              </a:rPr>
            </a:br>
            <a:r>
              <a:rPr lang="en-US" dirty="0">
                <a:latin typeface="Arial"/>
                <a:cs typeface="Arial"/>
              </a:rPr>
              <a:t>(California School Dashboard Landing Page)</a:t>
            </a:r>
            <a:endParaRPr lang="en-US" dirty="0"/>
          </a:p>
        </p:txBody>
      </p:sp>
      <p:sp>
        <p:nvSpPr>
          <p:cNvPr id="3" name="Content Placeholder 2">
            <a:extLst>
              <a:ext uri="{FF2B5EF4-FFF2-40B4-BE49-F238E27FC236}">
                <a16:creationId xmlns:a16="http://schemas.microsoft.com/office/drawing/2014/main" id="{B40B50AE-7D8E-47BA-8D56-CAF1AC186CF7}"/>
              </a:ext>
            </a:extLst>
          </p:cNvPr>
          <p:cNvSpPr>
            <a:spLocks noGrp="1"/>
          </p:cNvSpPr>
          <p:nvPr>
            <p:ph idx="1"/>
          </p:nvPr>
        </p:nvSpPr>
        <p:spPr>
          <a:xfrm>
            <a:off x="414868" y="1249680"/>
            <a:ext cx="11353800" cy="5106671"/>
          </a:xfrm>
        </p:spPr>
        <p:txBody>
          <a:bodyPr>
            <a:noAutofit/>
          </a:bodyPr>
          <a:lstStyle/>
          <a:p>
            <a:pPr marL="0" indent="0">
              <a:buNone/>
            </a:pPr>
            <a:r>
              <a:rPr lang="en-US" sz="2400" dirty="0">
                <a:solidFill>
                  <a:srgbClr val="000000"/>
                </a:solidFill>
              </a:rPr>
              <a:t>The image is the example of the 2019 Dashboard Homepage. The top of the page has an image of the California School Dashboard logo that is a performance gauge with the arrow pointing to green. Tabs from left to right as follows:</a:t>
            </a:r>
          </a:p>
          <a:p>
            <a:pPr>
              <a:spcBef>
                <a:spcPts val="0"/>
              </a:spcBef>
              <a:spcAft>
                <a:spcPts val="0"/>
              </a:spcAft>
            </a:pPr>
            <a:r>
              <a:rPr lang="en-US" sz="2400" dirty="0">
                <a:solidFill>
                  <a:srgbClr val="000000"/>
                </a:solidFill>
              </a:rPr>
              <a:t>Home</a:t>
            </a:r>
          </a:p>
          <a:p>
            <a:pPr>
              <a:spcBef>
                <a:spcPts val="0"/>
              </a:spcBef>
              <a:spcAft>
                <a:spcPts val="0"/>
              </a:spcAft>
            </a:pPr>
            <a:r>
              <a:rPr lang="en-US" sz="2400" dirty="0">
                <a:solidFill>
                  <a:srgbClr val="000000"/>
                </a:solidFill>
              </a:rPr>
              <a:t>About</a:t>
            </a:r>
          </a:p>
          <a:p>
            <a:pPr>
              <a:spcBef>
                <a:spcPts val="0"/>
              </a:spcBef>
              <a:spcAft>
                <a:spcPts val="0"/>
              </a:spcAft>
            </a:pPr>
            <a:r>
              <a:rPr lang="en-US" sz="2400" dirty="0">
                <a:solidFill>
                  <a:srgbClr val="000000"/>
                </a:solidFill>
              </a:rPr>
              <a:t>State Summary</a:t>
            </a:r>
          </a:p>
          <a:p>
            <a:pPr>
              <a:spcBef>
                <a:spcPts val="0"/>
              </a:spcBef>
              <a:spcAft>
                <a:spcPts val="0"/>
              </a:spcAft>
            </a:pPr>
            <a:r>
              <a:rPr lang="en-US" sz="2400" dirty="0">
                <a:solidFill>
                  <a:srgbClr val="000000"/>
                </a:solidFill>
              </a:rPr>
              <a:t>Search</a:t>
            </a:r>
          </a:p>
          <a:p>
            <a:pPr>
              <a:spcBef>
                <a:spcPts val="0"/>
              </a:spcBef>
              <a:spcAft>
                <a:spcPts val="0"/>
              </a:spcAft>
            </a:pPr>
            <a:r>
              <a:rPr lang="en-US" sz="2400" dirty="0">
                <a:solidFill>
                  <a:srgbClr val="000000"/>
                </a:solidFill>
              </a:rPr>
              <a:t>More Information</a:t>
            </a:r>
          </a:p>
          <a:p>
            <a:pPr>
              <a:spcBef>
                <a:spcPts val="0"/>
              </a:spcBef>
              <a:spcAft>
                <a:spcPts val="0"/>
              </a:spcAft>
            </a:pPr>
            <a:r>
              <a:rPr lang="en-US" sz="2400" dirty="0">
                <a:solidFill>
                  <a:srgbClr val="000000"/>
                </a:solidFill>
              </a:rPr>
              <a:t>En Espanol</a:t>
            </a:r>
          </a:p>
          <a:p>
            <a:pPr marL="0" indent="0">
              <a:buNone/>
            </a:pPr>
            <a:r>
              <a:rPr lang="en-US" sz="2400" dirty="0">
                <a:solidFill>
                  <a:srgbClr val="000000"/>
                </a:solidFill>
              </a:rPr>
              <a:t>Explore information about your local school and district with a search tab. There are two search boxes: (1) you can find a district or school by entering the name in the left search box and (2) you can find a district or school by entering the name of a city or county in the right search box.</a:t>
            </a:r>
            <a:endParaRPr lang="en-US" sz="2400" dirty="0"/>
          </a:p>
        </p:txBody>
      </p:sp>
      <p:sp>
        <p:nvSpPr>
          <p:cNvPr id="4" name="Slide Number Placeholder 3">
            <a:extLst>
              <a:ext uri="{FF2B5EF4-FFF2-40B4-BE49-F238E27FC236}">
                <a16:creationId xmlns:a16="http://schemas.microsoft.com/office/drawing/2014/main" id="{58F7F7E3-8757-4710-A0BE-B4E6752D57AE}"/>
              </a:ext>
            </a:extLst>
          </p:cNvPr>
          <p:cNvSpPr>
            <a:spLocks noGrp="1"/>
          </p:cNvSpPr>
          <p:nvPr>
            <p:ph type="sldNum" sz="quarter" idx="12"/>
          </p:nvPr>
        </p:nvSpPr>
        <p:spPr/>
        <p:txBody>
          <a:bodyPr/>
          <a:lstStyle/>
          <a:p>
            <a:fld id="{E3F07B27-5348-4263-B67F-EF7FF0A6AD4A}" type="slidenum">
              <a:rPr lang="en-US" dirty="0"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val="1251450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7EB62-565F-43E2-BE6D-23F2F65A49FF}"/>
              </a:ext>
            </a:extLst>
          </p:cNvPr>
          <p:cNvSpPr>
            <a:spLocks noGrp="1"/>
          </p:cNvSpPr>
          <p:nvPr>
            <p:ph type="title"/>
          </p:nvPr>
        </p:nvSpPr>
        <p:spPr/>
        <p:txBody>
          <a:bodyPr/>
          <a:lstStyle/>
          <a:p>
            <a:pPr algn="ctr"/>
            <a:r>
              <a:rPr lang="en-US">
                <a:latin typeface="Arial"/>
                <a:cs typeface="Arial"/>
              </a:rPr>
              <a:t>Senate Bill 98: </a:t>
            </a:r>
            <a:br>
              <a:rPr lang="en-US">
                <a:latin typeface="Arial"/>
                <a:cs typeface="Arial"/>
              </a:rPr>
            </a:br>
            <a:r>
              <a:rPr lang="en-US">
                <a:latin typeface="Arial"/>
                <a:cs typeface="Arial"/>
              </a:rPr>
              <a:t>Suspension of 2020 Dashboard</a:t>
            </a:r>
          </a:p>
        </p:txBody>
      </p:sp>
      <p:sp>
        <p:nvSpPr>
          <p:cNvPr id="3" name="Content Placeholder 2">
            <a:extLst>
              <a:ext uri="{FF2B5EF4-FFF2-40B4-BE49-F238E27FC236}">
                <a16:creationId xmlns:a16="http://schemas.microsoft.com/office/drawing/2014/main" id="{CB502EE3-B3A9-4648-9E2D-F19509FD992C}"/>
              </a:ext>
            </a:extLst>
          </p:cNvPr>
          <p:cNvSpPr>
            <a:spLocks noGrp="1"/>
          </p:cNvSpPr>
          <p:nvPr>
            <p:ph idx="1"/>
          </p:nvPr>
        </p:nvSpPr>
        <p:spPr/>
        <p:txBody>
          <a:bodyPr/>
          <a:lstStyle/>
          <a:p>
            <a:r>
              <a:rPr lang="en-US">
                <a:latin typeface="Arial"/>
                <a:cs typeface="Arial"/>
              </a:rPr>
              <a:t>Senate Bill 98:</a:t>
            </a:r>
          </a:p>
          <a:p>
            <a:pPr lvl="1"/>
            <a:r>
              <a:rPr lang="en-US">
                <a:latin typeface="Arial"/>
                <a:cs typeface="Arial"/>
              </a:rPr>
              <a:t>Prohibits the California Department of Education (CDE) from publishing </a:t>
            </a:r>
            <a:r>
              <a:rPr lang="en-US" i="1">
                <a:latin typeface="Arial"/>
                <a:cs typeface="Arial"/>
              </a:rPr>
              <a:t>state and local indicators </a:t>
            </a:r>
            <a:r>
              <a:rPr lang="en-US">
                <a:latin typeface="Arial"/>
                <a:cs typeface="Arial"/>
              </a:rPr>
              <a:t>in the 2020 Dashboard.</a:t>
            </a:r>
          </a:p>
          <a:p>
            <a:pPr lvl="1"/>
            <a:r>
              <a:rPr lang="en-US">
                <a:latin typeface="Arial"/>
                <a:cs typeface="Arial"/>
              </a:rPr>
              <a:t>Requires CDE to report valid and reliable data collected in 2019–2020 that would have been included in the 2020 Dashboard, either in </a:t>
            </a:r>
            <a:r>
              <a:rPr lang="en-US" err="1">
                <a:latin typeface="Arial"/>
                <a:cs typeface="Arial"/>
              </a:rPr>
              <a:t>DataQuest</a:t>
            </a:r>
            <a:r>
              <a:rPr lang="en-US">
                <a:latin typeface="Arial"/>
                <a:cs typeface="Arial"/>
              </a:rPr>
              <a:t> or the CDE web site.</a:t>
            </a:r>
            <a:endParaRPr lang="en-US"/>
          </a:p>
        </p:txBody>
      </p:sp>
      <p:sp>
        <p:nvSpPr>
          <p:cNvPr id="4" name="Slide Number Placeholder 3">
            <a:extLst>
              <a:ext uri="{FF2B5EF4-FFF2-40B4-BE49-F238E27FC236}">
                <a16:creationId xmlns:a16="http://schemas.microsoft.com/office/drawing/2014/main" id="{9DEA07E0-B2C9-4C68-B57A-DDC49326B23B}"/>
              </a:ext>
            </a:extLst>
          </p:cNvPr>
          <p:cNvSpPr>
            <a:spLocks noGrp="1"/>
          </p:cNvSpPr>
          <p:nvPr>
            <p:ph type="sldNum" sz="quarter" idx="12"/>
          </p:nvPr>
        </p:nvSpPr>
        <p:spPr/>
        <p:txBody>
          <a:bodyPr/>
          <a:lstStyle/>
          <a:p>
            <a:fld id="{E3F07B27-5348-4263-B67F-EF7FF0A6AD4A}" type="slidenum">
              <a:rPr lang="en-US" smtClean="0">
                <a:solidFill>
                  <a:prstClr val="black">
                    <a:tint val="75000"/>
                  </a:prstClr>
                </a:solidFill>
              </a:rPr>
              <a:pPr/>
              <a:t>16</a:t>
            </a:fld>
            <a:endParaRPr lang="en-US">
              <a:solidFill>
                <a:prstClr val="black">
                  <a:tint val="75000"/>
                </a:prstClr>
              </a:solidFill>
            </a:endParaRPr>
          </a:p>
        </p:txBody>
      </p:sp>
    </p:spTree>
    <p:extLst>
      <p:ext uri="{BB962C8B-B14F-4D97-AF65-F5344CB8AC3E}">
        <p14:creationId xmlns:p14="http://schemas.microsoft.com/office/powerpoint/2010/main" val="3052820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F1BBD-BD7A-4EDD-AFE5-C82E5725991D}"/>
              </a:ext>
            </a:extLst>
          </p:cNvPr>
          <p:cNvSpPr>
            <a:spLocks noGrp="1"/>
          </p:cNvSpPr>
          <p:nvPr>
            <p:ph type="title"/>
          </p:nvPr>
        </p:nvSpPr>
        <p:spPr/>
        <p:txBody>
          <a:bodyPr/>
          <a:lstStyle/>
          <a:p>
            <a:pPr algn="ctr"/>
            <a:r>
              <a:rPr lang="en-US">
                <a:latin typeface="Arial"/>
                <a:cs typeface="Arial"/>
              </a:rPr>
              <a:t>District and School Support</a:t>
            </a:r>
          </a:p>
        </p:txBody>
      </p:sp>
      <p:sp>
        <p:nvSpPr>
          <p:cNvPr id="3" name="Content Placeholder 2">
            <a:extLst>
              <a:ext uri="{FF2B5EF4-FFF2-40B4-BE49-F238E27FC236}">
                <a16:creationId xmlns:a16="http://schemas.microsoft.com/office/drawing/2014/main" id="{61A0344F-8F46-4256-8D52-66A6FED48E80}"/>
              </a:ext>
            </a:extLst>
          </p:cNvPr>
          <p:cNvSpPr>
            <a:spLocks noGrp="1"/>
          </p:cNvSpPr>
          <p:nvPr>
            <p:ph idx="1"/>
          </p:nvPr>
        </p:nvSpPr>
        <p:spPr/>
        <p:txBody>
          <a:bodyPr>
            <a:normAutofit/>
          </a:bodyPr>
          <a:lstStyle/>
          <a:p>
            <a:r>
              <a:rPr lang="en-US"/>
              <a:t>SB 98 also suspends the requirement to identify or exit districts and charter schools for support under the Local Control Funding Formula (LCFF).</a:t>
            </a:r>
          </a:p>
          <a:p>
            <a:r>
              <a:rPr lang="en-US"/>
              <a:t>The federal waiver obtained by California suspends the requirement to identify or exit schools for Comprehensive Support and Improvement (CSI) and Additional Targeted Support and Improvement (ATSI) through the Every Student Succeeds Act (ESSA). </a:t>
            </a:r>
          </a:p>
          <a:p>
            <a:endParaRPr lang="en-US"/>
          </a:p>
          <a:p>
            <a:endParaRPr lang="en-US"/>
          </a:p>
        </p:txBody>
      </p:sp>
      <p:sp>
        <p:nvSpPr>
          <p:cNvPr id="4" name="Slide Number Placeholder 3">
            <a:extLst>
              <a:ext uri="{FF2B5EF4-FFF2-40B4-BE49-F238E27FC236}">
                <a16:creationId xmlns:a16="http://schemas.microsoft.com/office/drawing/2014/main" id="{FDFB1578-A7C2-46E0-B02C-8E5AAB8A2F8B}"/>
              </a:ext>
            </a:extLst>
          </p:cNvPr>
          <p:cNvSpPr>
            <a:spLocks noGrp="1"/>
          </p:cNvSpPr>
          <p:nvPr>
            <p:ph type="sldNum" sz="quarter" idx="12"/>
          </p:nvPr>
        </p:nvSpPr>
        <p:spPr/>
        <p:txBody>
          <a:bodyPr/>
          <a:lstStyle/>
          <a:p>
            <a:fld id="{E3F07B27-5348-4263-B67F-EF7FF0A6AD4A}"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val="995058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ED448-811D-4E45-BA1C-5F4B8A5DB21F}"/>
              </a:ext>
            </a:extLst>
          </p:cNvPr>
          <p:cNvSpPr>
            <a:spLocks noGrp="1"/>
          </p:cNvSpPr>
          <p:nvPr>
            <p:ph type="title"/>
          </p:nvPr>
        </p:nvSpPr>
        <p:spPr/>
        <p:txBody>
          <a:bodyPr/>
          <a:lstStyle/>
          <a:p>
            <a:r>
              <a:rPr lang="en-US">
                <a:latin typeface="Arial"/>
                <a:cs typeface="Arial"/>
              </a:rPr>
              <a:t>Dashboard 2020: What Stays the Same?</a:t>
            </a:r>
            <a:endParaRPr lang="en-US"/>
          </a:p>
        </p:txBody>
      </p:sp>
      <p:sp>
        <p:nvSpPr>
          <p:cNvPr id="3" name="Content Placeholder 2">
            <a:extLst>
              <a:ext uri="{FF2B5EF4-FFF2-40B4-BE49-F238E27FC236}">
                <a16:creationId xmlns:a16="http://schemas.microsoft.com/office/drawing/2014/main" id="{DA8B7462-0772-4D11-9FB0-12CC175C1FA5}"/>
              </a:ext>
            </a:extLst>
          </p:cNvPr>
          <p:cNvSpPr>
            <a:spLocks noGrp="1"/>
          </p:cNvSpPr>
          <p:nvPr>
            <p:ph sz="quarter" idx="11"/>
          </p:nvPr>
        </p:nvSpPr>
        <p:spPr/>
        <p:txBody>
          <a:bodyPr>
            <a:normAutofit/>
          </a:bodyPr>
          <a:lstStyle/>
          <a:p>
            <a:pPr>
              <a:lnSpc>
                <a:spcPct val="110000"/>
              </a:lnSpc>
            </a:pPr>
            <a:r>
              <a:rPr lang="en-US"/>
              <a:t>Schools/District Dashboard Pages:</a:t>
            </a:r>
          </a:p>
          <a:p>
            <a:pPr lvl="1">
              <a:lnSpc>
                <a:spcPct val="110000"/>
              </a:lnSpc>
            </a:pPr>
            <a:r>
              <a:rPr lang="en-US"/>
              <a:t>Updated with accurate demographic information for 2019-20 school year </a:t>
            </a:r>
          </a:p>
          <a:p>
            <a:pPr lvl="1">
              <a:lnSpc>
                <a:spcPct val="110000"/>
              </a:lnSpc>
            </a:pPr>
            <a:r>
              <a:rPr lang="en-US"/>
              <a:t>Updated contact information for 2020</a:t>
            </a:r>
          </a:p>
          <a:p>
            <a:pPr>
              <a:lnSpc>
                <a:spcPct val="110000"/>
              </a:lnSpc>
            </a:pPr>
            <a:r>
              <a:rPr lang="en-US"/>
              <a:t>Additional Reports:</a:t>
            </a:r>
          </a:p>
          <a:p>
            <a:pPr lvl="1">
              <a:lnSpc>
                <a:spcPct val="110000"/>
              </a:lnSpc>
            </a:pPr>
            <a:r>
              <a:rPr lang="en-US"/>
              <a:t>College/Career Indicator</a:t>
            </a:r>
          </a:p>
          <a:p>
            <a:pPr lvl="1"/>
            <a:endParaRPr lang="en-US"/>
          </a:p>
        </p:txBody>
      </p:sp>
    </p:spTree>
    <p:extLst>
      <p:ext uri="{BB962C8B-B14F-4D97-AF65-F5344CB8AC3E}">
        <p14:creationId xmlns:p14="http://schemas.microsoft.com/office/powerpoint/2010/main" val="4137744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ED448-811D-4E45-BA1C-5F4B8A5DB21F}"/>
              </a:ext>
            </a:extLst>
          </p:cNvPr>
          <p:cNvSpPr>
            <a:spLocks noGrp="1"/>
          </p:cNvSpPr>
          <p:nvPr>
            <p:ph type="title"/>
          </p:nvPr>
        </p:nvSpPr>
        <p:spPr/>
        <p:txBody>
          <a:bodyPr/>
          <a:lstStyle/>
          <a:p>
            <a:r>
              <a:rPr lang="en-US">
                <a:latin typeface="Arial"/>
                <a:cs typeface="Arial"/>
              </a:rPr>
              <a:t>Dashboard 2020: What Changes?</a:t>
            </a:r>
            <a:endParaRPr lang="en-US"/>
          </a:p>
        </p:txBody>
      </p:sp>
      <p:sp>
        <p:nvSpPr>
          <p:cNvPr id="3" name="Content Placeholder 2">
            <a:extLst>
              <a:ext uri="{FF2B5EF4-FFF2-40B4-BE49-F238E27FC236}">
                <a16:creationId xmlns:a16="http://schemas.microsoft.com/office/drawing/2014/main" id="{DA8B7462-0772-4D11-9FB0-12CC175C1FA5}"/>
              </a:ext>
            </a:extLst>
          </p:cNvPr>
          <p:cNvSpPr>
            <a:spLocks noGrp="1"/>
          </p:cNvSpPr>
          <p:nvPr>
            <p:ph sz="quarter" idx="11"/>
          </p:nvPr>
        </p:nvSpPr>
        <p:spPr>
          <a:xfrm>
            <a:off x="414867" y="1419583"/>
            <a:ext cx="11353799" cy="4847105"/>
          </a:xfrm>
        </p:spPr>
        <p:txBody>
          <a:bodyPr>
            <a:normAutofit/>
          </a:bodyPr>
          <a:lstStyle/>
          <a:p>
            <a:pPr>
              <a:lnSpc>
                <a:spcPct val="120000"/>
              </a:lnSpc>
            </a:pPr>
            <a:r>
              <a:rPr lang="en-US" sz="3500"/>
              <a:t>Two new tiles will be added to the “School Details” to indicate if a school is:</a:t>
            </a:r>
          </a:p>
          <a:p>
            <a:pPr lvl="1">
              <a:lnSpc>
                <a:spcPct val="120000"/>
              </a:lnSpc>
            </a:pPr>
            <a:r>
              <a:rPr lang="en-US"/>
              <a:t>Charter</a:t>
            </a:r>
          </a:p>
          <a:p>
            <a:pPr lvl="1">
              <a:lnSpc>
                <a:spcPct val="120000"/>
              </a:lnSpc>
            </a:pPr>
            <a:r>
              <a:rPr lang="en-US"/>
              <a:t>Dashboard Alterative School Status (DASS)</a:t>
            </a:r>
          </a:p>
          <a:p>
            <a:pPr>
              <a:lnSpc>
                <a:spcPct val="120000"/>
              </a:lnSpc>
            </a:pPr>
            <a:r>
              <a:rPr lang="en-US" sz="3500"/>
              <a:t>State Indicators will not be reported </a:t>
            </a:r>
          </a:p>
          <a:p>
            <a:pPr>
              <a:lnSpc>
                <a:spcPct val="120000"/>
              </a:lnSpc>
            </a:pPr>
            <a:r>
              <a:rPr lang="en-US" sz="3500"/>
              <a:t>Local Indicators will not be reported</a:t>
            </a:r>
          </a:p>
        </p:txBody>
      </p:sp>
    </p:spTree>
    <p:extLst>
      <p:ext uri="{BB962C8B-B14F-4D97-AF65-F5344CB8AC3E}">
        <p14:creationId xmlns:p14="http://schemas.microsoft.com/office/powerpoint/2010/main" val="1454496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A6057-5BE9-47FF-AD22-6657936702D3}"/>
              </a:ext>
            </a:extLst>
          </p:cNvPr>
          <p:cNvSpPr>
            <a:spLocks noGrp="1"/>
          </p:cNvSpPr>
          <p:nvPr>
            <p:ph type="title"/>
          </p:nvPr>
        </p:nvSpPr>
        <p:spPr/>
        <p:txBody>
          <a:bodyPr/>
          <a:lstStyle/>
          <a:p>
            <a:r>
              <a:rPr lang="en-US" dirty="0"/>
              <a:t>Today’s Goals</a:t>
            </a:r>
          </a:p>
        </p:txBody>
      </p:sp>
      <p:sp>
        <p:nvSpPr>
          <p:cNvPr id="3" name="Slide Number Placeholder 2">
            <a:extLst>
              <a:ext uri="{FF2B5EF4-FFF2-40B4-BE49-F238E27FC236}">
                <a16:creationId xmlns:a16="http://schemas.microsoft.com/office/drawing/2014/main" id="{7965D021-264C-4B8D-B19B-92008DF98384}"/>
              </a:ext>
            </a:extLst>
          </p:cNvPr>
          <p:cNvSpPr>
            <a:spLocks noGrp="1"/>
          </p:cNvSpPr>
          <p:nvPr>
            <p:ph type="sldNum" sz="quarter" idx="10"/>
          </p:nvPr>
        </p:nvSpPr>
        <p:spPr/>
        <p:txBody>
          <a:bodyPr/>
          <a:lstStyle/>
          <a:p>
            <a:fld id="{BD4257AD-90F9-4636-AD93-EC01DBF603ED}" type="slidenum">
              <a:rPr lang="en-US" smtClean="0"/>
              <a:t>2</a:t>
            </a:fld>
            <a:endParaRPr lang="en-US"/>
          </a:p>
        </p:txBody>
      </p:sp>
      <p:sp>
        <p:nvSpPr>
          <p:cNvPr id="4" name="Content Placeholder 3">
            <a:extLst>
              <a:ext uri="{FF2B5EF4-FFF2-40B4-BE49-F238E27FC236}">
                <a16:creationId xmlns:a16="http://schemas.microsoft.com/office/drawing/2014/main" id="{375E0900-E994-41CD-A898-6F98A99C1D8D}"/>
              </a:ext>
            </a:extLst>
          </p:cNvPr>
          <p:cNvSpPr>
            <a:spLocks noGrp="1"/>
          </p:cNvSpPr>
          <p:nvPr>
            <p:ph sz="quarter" idx="11"/>
          </p:nvPr>
        </p:nvSpPr>
        <p:spPr/>
        <p:txBody>
          <a:bodyPr>
            <a:normAutofit fontScale="70000" lnSpcReduction="20000"/>
          </a:bodyPr>
          <a:lstStyle/>
          <a:p>
            <a:pPr marL="0" indent="0">
              <a:lnSpc>
                <a:spcPct val="120000"/>
              </a:lnSpc>
              <a:buNone/>
            </a:pPr>
            <a:r>
              <a:rPr lang="en-US" dirty="0"/>
              <a:t>We want you to:</a:t>
            </a:r>
          </a:p>
          <a:p>
            <a:pPr>
              <a:lnSpc>
                <a:spcPct val="120000"/>
              </a:lnSpc>
            </a:pPr>
            <a:r>
              <a:rPr lang="en-US" dirty="0">
                <a:latin typeface="Arial"/>
                <a:cs typeface="Arial"/>
              </a:rPr>
              <a:t>Be informed on the decisions the State Board of Education (SBE) made regarding the Growth Model at the November 2020 SBE meeting</a:t>
            </a:r>
          </a:p>
          <a:p>
            <a:pPr>
              <a:lnSpc>
                <a:spcPct val="120000"/>
              </a:lnSpc>
            </a:pPr>
            <a:r>
              <a:rPr lang="en-US" dirty="0">
                <a:latin typeface="Arial"/>
                <a:cs typeface="Arial"/>
              </a:rPr>
              <a:t>Be aware of what will be happening with the California School Dashboard (Dashboard) and Accountability Data in 2020</a:t>
            </a:r>
          </a:p>
          <a:p>
            <a:pPr>
              <a:lnSpc>
                <a:spcPct val="120000"/>
              </a:lnSpc>
            </a:pPr>
            <a:r>
              <a:rPr lang="en-US" dirty="0">
                <a:latin typeface="Arial"/>
                <a:cs typeface="Arial"/>
              </a:rPr>
              <a:t>Obtain input from CPAG members regarding the transformation of the growth scores for local educational agencies (LEAs), schools, and student groups. </a:t>
            </a:r>
          </a:p>
          <a:p>
            <a:endParaRPr lang="en-US" dirty="0"/>
          </a:p>
        </p:txBody>
      </p:sp>
    </p:spTree>
    <p:extLst>
      <p:ext uri="{BB962C8B-B14F-4D97-AF65-F5344CB8AC3E}">
        <p14:creationId xmlns:p14="http://schemas.microsoft.com/office/powerpoint/2010/main" val="2862988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CE050-C5BC-477C-86D3-5408D689F7A4}"/>
              </a:ext>
            </a:extLst>
          </p:cNvPr>
          <p:cNvSpPr>
            <a:spLocks noGrp="1"/>
          </p:cNvSpPr>
          <p:nvPr>
            <p:ph type="title"/>
          </p:nvPr>
        </p:nvSpPr>
        <p:spPr/>
        <p:txBody>
          <a:bodyPr/>
          <a:lstStyle/>
          <a:p>
            <a:pPr algn="ctr"/>
            <a:r>
              <a:rPr lang="en-US"/>
              <a:t>Data Reporting 2020: </a:t>
            </a:r>
            <a:br>
              <a:rPr lang="en-US"/>
            </a:br>
            <a:r>
              <a:rPr lang="en-US"/>
              <a:t>What Data Will Be Reported?</a:t>
            </a:r>
          </a:p>
        </p:txBody>
      </p:sp>
      <p:sp>
        <p:nvSpPr>
          <p:cNvPr id="3" name="Content Placeholder 2">
            <a:extLst>
              <a:ext uri="{FF2B5EF4-FFF2-40B4-BE49-F238E27FC236}">
                <a16:creationId xmlns:a16="http://schemas.microsoft.com/office/drawing/2014/main" id="{C6D65F8E-D714-4A95-AABF-82535D3B120E}"/>
              </a:ext>
            </a:extLst>
          </p:cNvPr>
          <p:cNvSpPr>
            <a:spLocks noGrp="1"/>
          </p:cNvSpPr>
          <p:nvPr>
            <p:ph idx="1"/>
          </p:nvPr>
        </p:nvSpPr>
        <p:spPr>
          <a:xfrm>
            <a:off x="134112" y="1825624"/>
            <a:ext cx="11875008" cy="4697095"/>
          </a:xfrm>
        </p:spPr>
        <p:txBody>
          <a:bodyPr vert="horz" lIns="91440" tIns="45720" rIns="91440" bIns="45720" rtlCol="0" anchor="t">
            <a:normAutofit lnSpcReduction="10000"/>
          </a:bodyPr>
          <a:lstStyle/>
          <a:p>
            <a:pPr fontAlgn="base"/>
            <a:r>
              <a:rPr lang="en-US" b="1"/>
              <a:t>Valid and Reliable State Indicator Data Reported for 2020:</a:t>
            </a:r>
          </a:p>
          <a:p>
            <a:pPr lvl="1" fontAlgn="base">
              <a:lnSpc>
                <a:spcPct val="120000"/>
              </a:lnSpc>
              <a:spcAft>
                <a:spcPts val="0"/>
              </a:spcAft>
            </a:pPr>
            <a:r>
              <a:rPr lang="en-US" b="1">
                <a:latin typeface="Arial"/>
                <a:cs typeface="Arial"/>
              </a:rPr>
              <a:t>Graduation</a:t>
            </a:r>
            <a:r>
              <a:rPr lang="en-US">
                <a:latin typeface="Arial"/>
                <a:cs typeface="Arial"/>
              </a:rPr>
              <a:t> </a:t>
            </a:r>
            <a:r>
              <a:rPr lang="en-US" b="1">
                <a:latin typeface="Arial"/>
                <a:cs typeface="Arial"/>
              </a:rPr>
              <a:t>Rates:</a:t>
            </a:r>
            <a:r>
              <a:rPr lang="en-US">
                <a:latin typeface="Arial"/>
                <a:cs typeface="Arial"/>
              </a:rPr>
              <a:t> </a:t>
            </a:r>
            <a:r>
              <a:rPr lang="en-US" err="1">
                <a:latin typeface="Arial"/>
                <a:cs typeface="Arial"/>
              </a:rPr>
              <a:t>DataQuest</a:t>
            </a:r>
            <a:r>
              <a:rPr lang="en-US">
                <a:latin typeface="Arial"/>
                <a:cs typeface="Arial"/>
              </a:rPr>
              <a:t> and Downloadable files for the four- and five-year cohort graduation rates; Dashboard Additional Report for 5-year, 1-year DASS, and combined rates </a:t>
            </a:r>
          </a:p>
          <a:p>
            <a:pPr lvl="1" fontAlgn="base">
              <a:lnSpc>
                <a:spcPct val="120000"/>
              </a:lnSpc>
              <a:spcAft>
                <a:spcPts val="0"/>
              </a:spcAft>
            </a:pPr>
            <a:r>
              <a:rPr lang="en-US" b="1"/>
              <a:t>Suspension Rate:</a:t>
            </a:r>
            <a:r>
              <a:rPr lang="en-US"/>
              <a:t> </a:t>
            </a:r>
            <a:r>
              <a:rPr lang="en-US" err="1"/>
              <a:t>DataQuest</a:t>
            </a:r>
            <a:r>
              <a:rPr lang="en-US"/>
              <a:t> and Downloadable files</a:t>
            </a:r>
          </a:p>
          <a:p>
            <a:pPr lvl="1" fontAlgn="base">
              <a:lnSpc>
                <a:spcPct val="120000"/>
              </a:lnSpc>
              <a:spcAft>
                <a:spcPts val="0"/>
              </a:spcAft>
            </a:pPr>
            <a:r>
              <a:rPr lang="en-US" b="1"/>
              <a:t>College/Career: </a:t>
            </a:r>
            <a:r>
              <a:rPr lang="en-US"/>
              <a:t>Dashboard Additional Reports, working to provide a student level file to LEAs (for the first time in spring 2021) </a:t>
            </a:r>
          </a:p>
        </p:txBody>
      </p:sp>
      <p:sp>
        <p:nvSpPr>
          <p:cNvPr id="4" name="Slide Number Placeholder 3">
            <a:extLst>
              <a:ext uri="{FF2B5EF4-FFF2-40B4-BE49-F238E27FC236}">
                <a16:creationId xmlns:a16="http://schemas.microsoft.com/office/drawing/2014/main" id="{79021AFE-0EA8-4D36-802B-4B31ED96169A}"/>
              </a:ext>
            </a:extLst>
          </p:cNvPr>
          <p:cNvSpPr>
            <a:spLocks noGrp="1"/>
          </p:cNvSpPr>
          <p:nvPr>
            <p:ph type="sldNum" sz="quarter" idx="12"/>
          </p:nvPr>
        </p:nvSpPr>
        <p:spPr/>
        <p:txBody>
          <a:bodyPr/>
          <a:lstStyle/>
          <a:p>
            <a:fld id="{E3F07B27-5348-4263-B67F-EF7FF0A6AD4A}" type="slidenum">
              <a:rPr lang="en-US" smtClean="0">
                <a:solidFill>
                  <a:prstClr val="black">
                    <a:tint val="75000"/>
                  </a:prstClr>
                </a:solidFill>
              </a:rPr>
              <a:pPr/>
              <a:t>20</a:t>
            </a:fld>
            <a:endParaRPr lang="en-US">
              <a:solidFill>
                <a:prstClr val="black">
                  <a:tint val="75000"/>
                </a:prstClr>
              </a:solidFill>
            </a:endParaRPr>
          </a:p>
        </p:txBody>
      </p:sp>
    </p:spTree>
    <p:extLst>
      <p:ext uri="{BB962C8B-B14F-4D97-AF65-F5344CB8AC3E}">
        <p14:creationId xmlns:p14="http://schemas.microsoft.com/office/powerpoint/2010/main" val="419591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CE050-C5BC-477C-86D3-5408D689F7A4}"/>
              </a:ext>
            </a:extLst>
          </p:cNvPr>
          <p:cNvSpPr>
            <a:spLocks noGrp="1"/>
          </p:cNvSpPr>
          <p:nvPr>
            <p:ph type="title"/>
          </p:nvPr>
        </p:nvSpPr>
        <p:spPr/>
        <p:txBody>
          <a:bodyPr>
            <a:normAutofit/>
          </a:bodyPr>
          <a:lstStyle/>
          <a:p>
            <a:pPr algn="ctr"/>
            <a:r>
              <a:rPr lang="en-US"/>
              <a:t>Data Reporting 2020: </a:t>
            </a:r>
            <a:br>
              <a:rPr lang="en-US"/>
            </a:br>
            <a:r>
              <a:rPr lang="en-US"/>
              <a:t>What Data Will Not Be Reported?</a:t>
            </a:r>
          </a:p>
        </p:txBody>
      </p:sp>
      <p:sp>
        <p:nvSpPr>
          <p:cNvPr id="3" name="Content Placeholder 2">
            <a:extLst>
              <a:ext uri="{FF2B5EF4-FFF2-40B4-BE49-F238E27FC236}">
                <a16:creationId xmlns:a16="http://schemas.microsoft.com/office/drawing/2014/main" id="{C6D65F8E-D714-4A95-AABF-82535D3B120E}"/>
              </a:ext>
            </a:extLst>
          </p:cNvPr>
          <p:cNvSpPr>
            <a:spLocks noGrp="1"/>
          </p:cNvSpPr>
          <p:nvPr>
            <p:ph idx="1"/>
          </p:nvPr>
        </p:nvSpPr>
        <p:spPr/>
        <p:txBody>
          <a:bodyPr>
            <a:normAutofit/>
          </a:bodyPr>
          <a:lstStyle/>
          <a:p>
            <a:pPr fontAlgn="base"/>
            <a:r>
              <a:rPr lang="en-US" sz="3300" b="1"/>
              <a:t>State Indicators without Data for 2020:</a:t>
            </a:r>
          </a:p>
          <a:p>
            <a:pPr lvl="1" fontAlgn="base"/>
            <a:r>
              <a:rPr lang="en-US" sz="3000" b="1"/>
              <a:t>Academic Indicator:</a:t>
            </a:r>
            <a:r>
              <a:rPr lang="en-US" sz="3000"/>
              <a:t> No reports due to suspension of state assessments  </a:t>
            </a:r>
          </a:p>
          <a:p>
            <a:pPr lvl="1" fontAlgn="base"/>
            <a:r>
              <a:rPr lang="en-US" sz="3000" b="1"/>
              <a:t>English Learner Progress Indicator (ELPI):</a:t>
            </a:r>
            <a:r>
              <a:rPr lang="en-US" sz="3000"/>
              <a:t> No reports due to suspension of state assessments  </a:t>
            </a:r>
          </a:p>
        </p:txBody>
      </p:sp>
      <p:sp>
        <p:nvSpPr>
          <p:cNvPr id="4" name="Slide Number Placeholder 3">
            <a:extLst>
              <a:ext uri="{FF2B5EF4-FFF2-40B4-BE49-F238E27FC236}">
                <a16:creationId xmlns:a16="http://schemas.microsoft.com/office/drawing/2014/main" id="{79021AFE-0EA8-4D36-802B-4B31ED96169A}"/>
              </a:ext>
            </a:extLst>
          </p:cNvPr>
          <p:cNvSpPr>
            <a:spLocks noGrp="1"/>
          </p:cNvSpPr>
          <p:nvPr>
            <p:ph type="sldNum" sz="quarter" idx="12"/>
          </p:nvPr>
        </p:nvSpPr>
        <p:spPr/>
        <p:txBody>
          <a:bodyPr/>
          <a:lstStyle/>
          <a:p>
            <a:fld id="{E3F07B27-5348-4263-B67F-EF7FF0A6AD4A}" type="slidenum">
              <a:rPr lang="en-US" smtClean="0">
                <a:solidFill>
                  <a:prstClr val="black">
                    <a:tint val="75000"/>
                  </a:prstClr>
                </a:solidFill>
              </a:rPr>
              <a:pPr/>
              <a:t>21</a:t>
            </a:fld>
            <a:endParaRPr lang="en-US">
              <a:solidFill>
                <a:prstClr val="black">
                  <a:tint val="75000"/>
                </a:prstClr>
              </a:solidFill>
            </a:endParaRPr>
          </a:p>
        </p:txBody>
      </p:sp>
    </p:spTree>
    <p:extLst>
      <p:ext uri="{BB962C8B-B14F-4D97-AF65-F5344CB8AC3E}">
        <p14:creationId xmlns:p14="http://schemas.microsoft.com/office/powerpoint/2010/main" val="2065064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7BD9C-C871-43BE-8C7F-F6D778ED08BB}"/>
              </a:ext>
            </a:extLst>
          </p:cNvPr>
          <p:cNvSpPr>
            <a:spLocks noGrp="1"/>
          </p:cNvSpPr>
          <p:nvPr>
            <p:ph type="title"/>
          </p:nvPr>
        </p:nvSpPr>
        <p:spPr/>
        <p:txBody>
          <a:bodyPr>
            <a:normAutofit/>
          </a:bodyPr>
          <a:lstStyle/>
          <a:p>
            <a:pPr algn="ctr"/>
            <a:r>
              <a:rPr lang="en-US" dirty="0"/>
              <a:t>Data Reporting 2020:</a:t>
            </a:r>
            <a:br>
              <a:rPr lang="en-US"/>
            </a:br>
            <a:r>
              <a:rPr lang="en-US" dirty="0"/>
              <a:t>What Data Reporting is Still Unknown?</a:t>
            </a:r>
          </a:p>
        </p:txBody>
      </p:sp>
      <p:sp>
        <p:nvSpPr>
          <p:cNvPr id="3" name="Content Placeholder 2">
            <a:extLst>
              <a:ext uri="{FF2B5EF4-FFF2-40B4-BE49-F238E27FC236}">
                <a16:creationId xmlns:a16="http://schemas.microsoft.com/office/drawing/2014/main" id="{5298DE38-DE81-4D28-8A04-4E4F7FF5E498}"/>
              </a:ext>
            </a:extLst>
          </p:cNvPr>
          <p:cNvSpPr>
            <a:spLocks noGrp="1"/>
          </p:cNvSpPr>
          <p:nvPr>
            <p:ph idx="1"/>
          </p:nvPr>
        </p:nvSpPr>
        <p:spPr/>
        <p:txBody>
          <a:bodyPr/>
          <a:lstStyle/>
          <a:p>
            <a:r>
              <a:rPr lang="en-US" b="1" dirty="0"/>
              <a:t>Chronic Absenteeism:</a:t>
            </a:r>
            <a:r>
              <a:rPr lang="en-US" dirty="0"/>
              <a:t> CDE staff are currently reviewing the data to determine if this data meets the SB 98 valid and reliable criteria for reporting. </a:t>
            </a:r>
          </a:p>
          <a:p>
            <a:endParaRPr lang="en-US"/>
          </a:p>
        </p:txBody>
      </p:sp>
      <p:sp>
        <p:nvSpPr>
          <p:cNvPr id="4" name="Slide Number Placeholder 3">
            <a:extLst>
              <a:ext uri="{FF2B5EF4-FFF2-40B4-BE49-F238E27FC236}">
                <a16:creationId xmlns:a16="http://schemas.microsoft.com/office/drawing/2014/main" id="{E7FAAAF0-CA5F-4C9C-BCBC-32A6244BE94F}"/>
              </a:ext>
            </a:extLst>
          </p:cNvPr>
          <p:cNvSpPr>
            <a:spLocks noGrp="1"/>
          </p:cNvSpPr>
          <p:nvPr>
            <p:ph type="sldNum" sz="quarter" idx="12"/>
          </p:nvPr>
        </p:nvSpPr>
        <p:spPr/>
        <p:txBody>
          <a:bodyPr/>
          <a:lstStyle/>
          <a:p>
            <a:fld id="{E3F07B27-5348-4263-B67F-EF7FF0A6AD4A}" type="slidenum">
              <a:rPr lang="en-US" dirty="0" smtClean="0">
                <a:solidFill>
                  <a:prstClr val="black">
                    <a:tint val="75000"/>
                  </a:prstClr>
                </a:solidFill>
              </a:rPr>
              <a:pPr/>
              <a:t>22</a:t>
            </a:fld>
            <a:endParaRPr lang="en-US" dirty="0">
              <a:solidFill>
                <a:prstClr val="black">
                  <a:tint val="75000"/>
                </a:prstClr>
              </a:solidFill>
            </a:endParaRPr>
          </a:p>
        </p:txBody>
      </p:sp>
    </p:spTree>
    <p:extLst>
      <p:ext uri="{BB962C8B-B14F-4D97-AF65-F5344CB8AC3E}">
        <p14:creationId xmlns:p14="http://schemas.microsoft.com/office/powerpoint/2010/main" val="3550493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2BD6B-5E4E-450C-8826-035104C90CE2}"/>
              </a:ext>
            </a:extLst>
          </p:cNvPr>
          <p:cNvSpPr>
            <a:spLocks noGrp="1"/>
          </p:cNvSpPr>
          <p:nvPr>
            <p:ph type="title"/>
          </p:nvPr>
        </p:nvSpPr>
        <p:spPr/>
        <p:txBody>
          <a:bodyPr>
            <a:normAutofit/>
          </a:bodyPr>
          <a:lstStyle/>
          <a:p>
            <a:pPr algn="ctr"/>
            <a:r>
              <a:rPr lang="en-US" dirty="0">
                <a:latin typeface="Arial"/>
                <a:cs typeface="Arial"/>
              </a:rPr>
              <a:t>Data Reporting 2020: </a:t>
            </a:r>
            <a:br>
              <a:rPr lang="en-US">
                <a:latin typeface="Arial"/>
                <a:cs typeface="Arial"/>
              </a:rPr>
            </a:br>
            <a:r>
              <a:rPr lang="en-US" dirty="0">
                <a:latin typeface="Arial"/>
                <a:cs typeface="Arial"/>
              </a:rPr>
              <a:t>Data Release Timeline</a:t>
            </a:r>
            <a:endParaRPr lang="en-US" dirty="0"/>
          </a:p>
        </p:txBody>
      </p:sp>
      <p:sp>
        <p:nvSpPr>
          <p:cNvPr id="3" name="Content Placeholder 2">
            <a:extLst>
              <a:ext uri="{FF2B5EF4-FFF2-40B4-BE49-F238E27FC236}">
                <a16:creationId xmlns:a16="http://schemas.microsoft.com/office/drawing/2014/main" id="{62391014-01D3-4C14-92AA-F7964284EFFB}"/>
              </a:ext>
            </a:extLst>
          </p:cNvPr>
          <p:cNvSpPr>
            <a:spLocks noGrp="1"/>
          </p:cNvSpPr>
          <p:nvPr>
            <p:ph idx="1"/>
          </p:nvPr>
        </p:nvSpPr>
        <p:spPr/>
        <p:txBody>
          <a:bodyPr/>
          <a:lstStyle/>
          <a:p>
            <a:r>
              <a:rPr lang="en-US" dirty="0"/>
              <a:t>All valid and reliable data that would typically be reported in the Dashboard will be included in a rolling December 2020 data release. LEA previews will be available before each public release. </a:t>
            </a:r>
          </a:p>
        </p:txBody>
      </p:sp>
      <p:sp>
        <p:nvSpPr>
          <p:cNvPr id="4" name="Slide Number Placeholder 3">
            <a:extLst>
              <a:ext uri="{FF2B5EF4-FFF2-40B4-BE49-F238E27FC236}">
                <a16:creationId xmlns:a16="http://schemas.microsoft.com/office/drawing/2014/main" id="{65D098BD-C993-452B-8329-4029BFE58250}"/>
              </a:ext>
            </a:extLst>
          </p:cNvPr>
          <p:cNvSpPr>
            <a:spLocks noGrp="1"/>
          </p:cNvSpPr>
          <p:nvPr>
            <p:ph type="sldNum" sz="quarter" idx="12"/>
          </p:nvPr>
        </p:nvSpPr>
        <p:spPr/>
        <p:txBody>
          <a:bodyPr/>
          <a:lstStyle/>
          <a:p>
            <a:fld id="{E3F07B27-5348-4263-B67F-EF7FF0A6AD4A}" type="slidenum">
              <a:rPr lang="en-US" dirty="0" smtClean="0">
                <a:solidFill>
                  <a:prstClr val="black">
                    <a:tint val="75000"/>
                  </a:prstClr>
                </a:solidFill>
              </a:rPr>
              <a:pPr/>
              <a:t>23</a:t>
            </a:fld>
            <a:endParaRPr lang="en-US" dirty="0">
              <a:solidFill>
                <a:prstClr val="black">
                  <a:tint val="75000"/>
                </a:prstClr>
              </a:solidFill>
            </a:endParaRPr>
          </a:p>
        </p:txBody>
      </p:sp>
    </p:spTree>
    <p:extLst>
      <p:ext uri="{BB962C8B-B14F-4D97-AF65-F5344CB8AC3E}">
        <p14:creationId xmlns:p14="http://schemas.microsoft.com/office/powerpoint/2010/main" val="3918816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1207F-393A-4049-82DB-414B32C6B27E}"/>
              </a:ext>
            </a:extLst>
          </p:cNvPr>
          <p:cNvSpPr>
            <a:spLocks noGrp="1"/>
          </p:cNvSpPr>
          <p:nvPr>
            <p:ph type="title"/>
          </p:nvPr>
        </p:nvSpPr>
        <p:spPr/>
        <p:txBody>
          <a:bodyPr>
            <a:normAutofit/>
          </a:bodyPr>
          <a:lstStyle/>
          <a:p>
            <a:pPr algn="ctr"/>
            <a:r>
              <a:rPr lang="en-US" dirty="0">
                <a:latin typeface="Arial"/>
                <a:cs typeface="Arial"/>
              </a:rPr>
              <a:t>Data Reporting 2020: </a:t>
            </a:r>
            <a:br>
              <a:rPr lang="en-US">
                <a:latin typeface="Arial"/>
                <a:cs typeface="Arial"/>
              </a:rPr>
            </a:br>
            <a:r>
              <a:rPr lang="en-US" dirty="0">
                <a:latin typeface="Arial"/>
                <a:cs typeface="Arial"/>
              </a:rPr>
              <a:t>New Data Available</a:t>
            </a:r>
            <a:endParaRPr lang="en-US" b="0" dirty="0">
              <a:latin typeface="Arial"/>
              <a:cs typeface="Arial"/>
            </a:endParaRPr>
          </a:p>
        </p:txBody>
      </p:sp>
      <p:sp>
        <p:nvSpPr>
          <p:cNvPr id="3" name="Content Placeholder 2">
            <a:extLst>
              <a:ext uri="{FF2B5EF4-FFF2-40B4-BE49-F238E27FC236}">
                <a16:creationId xmlns:a16="http://schemas.microsoft.com/office/drawing/2014/main" id="{8F3E7947-BA5A-41C0-B1EA-6728C15FD5F8}"/>
              </a:ext>
            </a:extLst>
          </p:cNvPr>
          <p:cNvSpPr>
            <a:spLocks noGrp="1"/>
          </p:cNvSpPr>
          <p:nvPr>
            <p:ph idx="1"/>
          </p:nvPr>
        </p:nvSpPr>
        <p:spPr/>
        <p:txBody>
          <a:bodyPr vert="horz" lIns="91440" tIns="45720" rIns="91440" bIns="45720" rtlCol="0" anchor="t">
            <a:normAutofit/>
          </a:bodyPr>
          <a:lstStyle/>
          <a:p>
            <a:r>
              <a:rPr lang="en-US" dirty="0">
                <a:latin typeface="Arial"/>
                <a:cs typeface="Arial"/>
              </a:rPr>
              <a:t>In early December 2020, the CDE will be releasing data regarding the number of students subjected to mechanical restraint, physical restraint, and seclusion, pursuant to and in compliance with the reporting requirements outlined in </a:t>
            </a:r>
            <a:r>
              <a:rPr lang="en-US" i="1" dirty="0">
                <a:latin typeface="Arial"/>
                <a:cs typeface="Arial"/>
              </a:rPr>
              <a:t>Education Code</a:t>
            </a:r>
            <a:r>
              <a:rPr lang="en-US" dirty="0">
                <a:latin typeface="Arial"/>
                <a:cs typeface="Arial"/>
              </a:rPr>
              <a:t> section 49006.</a:t>
            </a:r>
          </a:p>
          <a:p>
            <a:endParaRPr lang="en-US">
              <a:latin typeface="Arial"/>
              <a:cs typeface="Arial"/>
            </a:endParaRPr>
          </a:p>
        </p:txBody>
      </p:sp>
      <p:sp>
        <p:nvSpPr>
          <p:cNvPr id="4" name="Slide Number Placeholder 3">
            <a:extLst>
              <a:ext uri="{FF2B5EF4-FFF2-40B4-BE49-F238E27FC236}">
                <a16:creationId xmlns:a16="http://schemas.microsoft.com/office/drawing/2014/main" id="{8EBD10F8-4A67-4CF0-BDA6-246FF65EEE36}"/>
              </a:ext>
            </a:extLst>
          </p:cNvPr>
          <p:cNvSpPr>
            <a:spLocks noGrp="1"/>
          </p:cNvSpPr>
          <p:nvPr>
            <p:ph type="sldNum" sz="quarter" idx="12"/>
          </p:nvPr>
        </p:nvSpPr>
        <p:spPr/>
        <p:txBody>
          <a:bodyPr/>
          <a:lstStyle/>
          <a:p>
            <a:fld id="{E3F07B27-5348-4263-B67F-EF7FF0A6AD4A}" type="slidenum">
              <a:rPr lang="en-US" dirty="0" smtClean="0">
                <a:solidFill>
                  <a:prstClr val="black">
                    <a:tint val="75000"/>
                  </a:prstClr>
                </a:solidFill>
              </a:rPr>
              <a:pPr/>
              <a:t>24</a:t>
            </a:fld>
            <a:endParaRPr lang="en-US" dirty="0">
              <a:solidFill>
                <a:prstClr val="black">
                  <a:tint val="75000"/>
                </a:prstClr>
              </a:solidFill>
            </a:endParaRPr>
          </a:p>
        </p:txBody>
      </p:sp>
    </p:spTree>
    <p:extLst>
      <p:ext uri="{BB962C8B-B14F-4D97-AF65-F5344CB8AC3E}">
        <p14:creationId xmlns:p14="http://schemas.microsoft.com/office/powerpoint/2010/main" val="656606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68C99-A314-4005-9134-AA865DBDC5CB}"/>
              </a:ext>
            </a:extLst>
          </p:cNvPr>
          <p:cNvSpPr>
            <a:spLocks noGrp="1"/>
          </p:cNvSpPr>
          <p:nvPr>
            <p:ph type="title"/>
          </p:nvPr>
        </p:nvSpPr>
        <p:spPr/>
        <p:txBody>
          <a:bodyPr/>
          <a:lstStyle/>
          <a:p>
            <a:r>
              <a:rPr lang="en-US" dirty="0"/>
              <a:t>What Does 2021 Hold for the Dashboard?</a:t>
            </a:r>
          </a:p>
        </p:txBody>
      </p:sp>
      <p:pic>
        <p:nvPicPr>
          <p:cNvPr id="6" name="Picture 2" descr="Clear Crystal Ball">
            <a:extLst>
              <a:ext uri="{FF2B5EF4-FFF2-40B4-BE49-F238E27FC236}">
                <a16:creationId xmlns:a16="http://schemas.microsoft.com/office/drawing/2014/main" id="{6FCA5591-7850-41F8-991E-84B1BF12D56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73500" y="1825625"/>
            <a:ext cx="4351338"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5F1232B-B882-4AC1-9C58-8DF9072DA851}"/>
              </a:ext>
            </a:extLst>
          </p:cNvPr>
          <p:cNvSpPr>
            <a:spLocks noGrp="1"/>
          </p:cNvSpPr>
          <p:nvPr>
            <p:ph type="sldNum" sz="quarter" idx="12"/>
          </p:nvPr>
        </p:nvSpPr>
        <p:spPr/>
        <p:txBody>
          <a:bodyPr/>
          <a:lstStyle/>
          <a:p>
            <a:fld id="{E3F07B27-5348-4263-B67F-EF7FF0A6AD4A}" type="slidenum">
              <a:rPr lang="en-US" dirty="0" smtClean="0">
                <a:solidFill>
                  <a:prstClr val="black">
                    <a:tint val="75000"/>
                  </a:prstClr>
                </a:solidFill>
              </a:rPr>
              <a:pPr/>
              <a:t>25</a:t>
            </a:fld>
            <a:endParaRPr lang="en-US" dirty="0">
              <a:solidFill>
                <a:prstClr val="black">
                  <a:tint val="75000"/>
                </a:prstClr>
              </a:solidFill>
            </a:endParaRPr>
          </a:p>
        </p:txBody>
      </p:sp>
    </p:spTree>
    <p:extLst>
      <p:ext uri="{BB962C8B-B14F-4D97-AF65-F5344CB8AC3E}">
        <p14:creationId xmlns:p14="http://schemas.microsoft.com/office/powerpoint/2010/main" val="3135753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79196-352F-4DFF-83F2-FFB8711E5972}"/>
              </a:ext>
            </a:extLst>
          </p:cNvPr>
          <p:cNvSpPr>
            <a:spLocks noGrp="1"/>
          </p:cNvSpPr>
          <p:nvPr>
            <p:ph type="title"/>
          </p:nvPr>
        </p:nvSpPr>
        <p:spPr/>
        <p:txBody>
          <a:bodyPr/>
          <a:lstStyle/>
          <a:p>
            <a:r>
              <a:rPr lang="en-US" dirty="0"/>
              <a:t>If 2021 Goes As Planned…</a:t>
            </a:r>
          </a:p>
        </p:txBody>
      </p:sp>
      <p:sp>
        <p:nvSpPr>
          <p:cNvPr id="3" name="Content Placeholder 2">
            <a:extLst>
              <a:ext uri="{FF2B5EF4-FFF2-40B4-BE49-F238E27FC236}">
                <a16:creationId xmlns:a16="http://schemas.microsoft.com/office/drawing/2014/main" id="{0213D20C-43C4-4646-8D3E-554493A1F37E}"/>
              </a:ext>
            </a:extLst>
          </p:cNvPr>
          <p:cNvSpPr>
            <a:spLocks noGrp="1"/>
          </p:cNvSpPr>
          <p:nvPr>
            <p:ph idx="1"/>
          </p:nvPr>
        </p:nvSpPr>
        <p:spPr/>
        <p:txBody>
          <a:bodyPr vert="horz" lIns="91440" tIns="45720" rIns="91440" bIns="45720" rtlCol="0" anchor="t">
            <a:normAutofit/>
          </a:bodyPr>
          <a:lstStyle/>
          <a:p>
            <a:r>
              <a:rPr lang="en-US" dirty="0">
                <a:latin typeface="Arial"/>
                <a:cs typeface="Arial"/>
              </a:rPr>
              <a:t>There will be colors on the Dashboard. SB 98 requires the color to be calculated using:</a:t>
            </a:r>
          </a:p>
          <a:p>
            <a:pPr lvl="1"/>
            <a:r>
              <a:rPr lang="en-US" dirty="0">
                <a:latin typeface="Arial"/>
                <a:cs typeface="Arial"/>
              </a:rPr>
              <a:t>Status: 2021</a:t>
            </a:r>
          </a:p>
          <a:p>
            <a:pPr lvl="1"/>
            <a:r>
              <a:rPr lang="en-US" dirty="0">
                <a:latin typeface="Arial"/>
                <a:cs typeface="Arial"/>
              </a:rPr>
              <a:t>Change: Difference between 2021 and 2019 Dashboard</a:t>
            </a:r>
          </a:p>
          <a:p>
            <a:r>
              <a:rPr lang="en-US" dirty="0">
                <a:latin typeface="Arial"/>
                <a:cs typeface="Arial"/>
              </a:rPr>
              <a:t>The ELPI will have a color</a:t>
            </a:r>
          </a:p>
          <a:p>
            <a:pPr marL="0" indent="0">
              <a:buNone/>
            </a:pPr>
            <a:endParaRPr lang="en-US"/>
          </a:p>
        </p:txBody>
      </p:sp>
      <p:sp>
        <p:nvSpPr>
          <p:cNvPr id="4" name="Slide Number Placeholder 3">
            <a:extLst>
              <a:ext uri="{FF2B5EF4-FFF2-40B4-BE49-F238E27FC236}">
                <a16:creationId xmlns:a16="http://schemas.microsoft.com/office/drawing/2014/main" id="{D2DFBAA3-2F4A-4BC1-ACF2-3309CDAB7DCF}"/>
              </a:ext>
            </a:extLst>
          </p:cNvPr>
          <p:cNvSpPr>
            <a:spLocks noGrp="1"/>
          </p:cNvSpPr>
          <p:nvPr>
            <p:ph type="sldNum" sz="quarter" idx="12"/>
          </p:nvPr>
        </p:nvSpPr>
        <p:spPr/>
        <p:txBody>
          <a:bodyPr/>
          <a:lstStyle/>
          <a:p>
            <a:fld id="{E3F07B27-5348-4263-B67F-EF7FF0A6AD4A}" type="slidenum">
              <a:rPr lang="en-US" dirty="0" smtClean="0">
                <a:solidFill>
                  <a:prstClr val="black">
                    <a:tint val="75000"/>
                  </a:prstClr>
                </a:solidFill>
              </a:rPr>
              <a:pPr/>
              <a:t>26</a:t>
            </a:fld>
            <a:endParaRPr lang="en-US" dirty="0">
              <a:solidFill>
                <a:prstClr val="black">
                  <a:tint val="75000"/>
                </a:prstClr>
              </a:solidFill>
            </a:endParaRPr>
          </a:p>
        </p:txBody>
      </p:sp>
    </p:spTree>
    <p:extLst>
      <p:ext uri="{BB962C8B-B14F-4D97-AF65-F5344CB8AC3E}">
        <p14:creationId xmlns:p14="http://schemas.microsoft.com/office/powerpoint/2010/main" val="4833955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1037E-6E76-46E4-99A6-6B179D592631}"/>
              </a:ext>
            </a:extLst>
          </p:cNvPr>
          <p:cNvSpPr>
            <a:spLocks noGrp="1"/>
          </p:cNvSpPr>
          <p:nvPr>
            <p:ph type="title"/>
          </p:nvPr>
        </p:nvSpPr>
        <p:spPr/>
        <p:txBody>
          <a:bodyPr/>
          <a:lstStyle/>
          <a:p>
            <a:r>
              <a:rPr lang="en-US" dirty="0"/>
              <a:t>Transformation of Growth Scores</a:t>
            </a:r>
          </a:p>
        </p:txBody>
      </p:sp>
      <p:sp>
        <p:nvSpPr>
          <p:cNvPr id="3" name="Slide Number Placeholder 2">
            <a:extLst>
              <a:ext uri="{FF2B5EF4-FFF2-40B4-BE49-F238E27FC236}">
                <a16:creationId xmlns:a16="http://schemas.microsoft.com/office/drawing/2014/main" id="{E3F81A37-C127-4381-B85A-3332F948DFE1}"/>
              </a:ext>
            </a:extLst>
          </p:cNvPr>
          <p:cNvSpPr>
            <a:spLocks noGrp="1"/>
          </p:cNvSpPr>
          <p:nvPr>
            <p:ph type="sldNum" sz="quarter" idx="11"/>
          </p:nvPr>
        </p:nvSpPr>
        <p:spPr/>
        <p:txBody>
          <a:bodyPr/>
          <a:lstStyle/>
          <a:p>
            <a:fld id="{BD4257AD-90F9-4636-AD93-EC01DBF603ED}" type="slidenum">
              <a:rPr lang="en-US" smtClean="0">
                <a:solidFill>
                  <a:prstClr val="black">
                    <a:tint val="75000"/>
                  </a:prstClr>
                </a:solidFill>
              </a:rPr>
              <a:pPr/>
              <a:t>27</a:t>
            </a:fld>
            <a:endParaRPr lang="en-US">
              <a:solidFill>
                <a:prstClr val="black">
                  <a:tint val="75000"/>
                </a:prstClr>
              </a:solidFill>
            </a:endParaRPr>
          </a:p>
        </p:txBody>
      </p:sp>
    </p:spTree>
    <p:extLst>
      <p:ext uri="{BB962C8B-B14F-4D97-AF65-F5344CB8AC3E}">
        <p14:creationId xmlns:p14="http://schemas.microsoft.com/office/powerpoint/2010/main" val="712331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CA6EF-1A6F-46F1-96D8-0A681466A941}"/>
              </a:ext>
            </a:extLst>
          </p:cNvPr>
          <p:cNvSpPr>
            <a:spLocks noGrp="1"/>
          </p:cNvSpPr>
          <p:nvPr>
            <p:ph type="title"/>
          </p:nvPr>
        </p:nvSpPr>
        <p:spPr/>
        <p:txBody>
          <a:bodyPr/>
          <a:lstStyle/>
          <a:p>
            <a:r>
              <a:rPr lang="en-US" dirty="0"/>
              <a:t>Score Range of Growth Scores</a:t>
            </a:r>
          </a:p>
        </p:txBody>
      </p:sp>
      <p:sp>
        <p:nvSpPr>
          <p:cNvPr id="9" name="Content Placeholder 8">
            <a:extLst>
              <a:ext uri="{FF2B5EF4-FFF2-40B4-BE49-F238E27FC236}">
                <a16:creationId xmlns:a16="http://schemas.microsoft.com/office/drawing/2014/main" id="{8AFD8855-391E-4415-A7A5-7B91DF6AF625}"/>
              </a:ext>
            </a:extLst>
          </p:cNvPr>
          <p:cNvSpPr>
            <a:spLocks noGrp="1"/>
          </p:cNvSpPr>
          <p:nvPr>
            <p:ph sz="quarter" idx="11"/>
          </p:nvPr>
        </p:nvSpPr>
        <p:spPr>
          <a:xfrm>
            <a:off x="414867" y="1832188"/>
            <a:ext cx="11353799" cy="2479932"/>
          </a:xfrm>
        </p:spPr>
        <p:txBody>
          <a:bodyPr>
            <a:normAutofit lnSpcReduction="10000"/>
          </a:bodyPr>
          <a:lstStyle/>
          <a:p>
            <a:r>
              <a:rPr lang="en-US" dirty="0">
                <a:latin typeface="Arial"/>
                <a:cs typeface="Arial"/>
              </a:rPr>
              <a:t>Currently the EBLP scores for all LEAs, schools, and student groups range from:</a:t>
            </a:r>
            <a:endParaRPr lang="en-US" dirty="0"/>
          </a:p>
          <a:p>
            <a:pPr lvl="1">
              <a:lnSpc>
                <a:spcPct val="110000"/>
              </a:lnSpc>
            </a:pPr>
            <a:r>
              <a:rPr lang="en-US" dirty="0">
                <a:latin typeface="Arial"/>
                <a:cs typeface="Arial"/>
              </a:rPr>
              <a:t>The outliers are quite rare:</a:t>
            </a:r>
          </a:p>
          <a:p>
            <a:pPr lvl="2">
              <a:lnSpc>
                <a:spcPct val="110000"/>
              </a:lnSpc>
            </a:pPr>
            <a:r>
              <a:rPr lang="en-US" dirty="0">
                <a:latin typeface="Arial"/>
                <a:cs typeface="Arial"/>
              </a:rPr>
              <a:t>90 percent of all scores are between -20 and 20</a:t>
            </a:r>
            <a:endParaRPr lang="en-US" dirty="0"/>
          </a:p>
          <a:p>
            <a:endParaRPr lang="en-US" dirty="0"/>
          </a:p>
          <a:p>
            <a:endParaRPr lang="en-US" dirty="0"/>
          </a:p>
          <a:p>
            <a:endParaRPr lang="en-US" dirty="0"/>
          </a:p>
        </p:txBody>
      </p:sp>
      <p:graphicFrame>
        <p:nvGraphicFramePr>
          <p:cNvPr id="16" name="Table 16" descr="Score Range of Growth Scores.">
            <a:extLst>
              <a:ext uri="{FF2B5EF4-FFF2-40B4-BE49-F238E27FC236}">
                <a16:creationId xmlns:a16="http://schemas.microsoft.com/office/drawing/2014/main" id="{E55B2225-E4D6-4992-92F4-EC441A8DDB35}"/>
              </a:ext>
            </a:extLst>
          </p:cNvPr>
          <p:cNvGraphicFramePr>
            <a:graphicFrameLocks noGrp="1"/>
          </p:cNvGraphicFramePr>
          <p:nvPr>
            <p:extLst>
              <p:ext uri="{D42A27DB-BD31-4B8C-83A1-F6EECF244321}">
                <p14:modId xmlns:p14="http://schemas.microsoft.com/office/powerpoint/2010/main" val="985759794"/>
              </p:ext>
            </p:extLst>
          </p:nvPr>
        </p:nvGraphicFramePr>
        <p:xfrm>
          <a:off x="1893508" y="4501363"/>
          <a:ext cx="8396516" cy="1371600"/>
        </p:xfrm>
        <a:graphic>
          <a:graphicData uri="http://schemas.openxmlformats.org/drawingml/2006/table">
            <a:tbl>
              <a:tblPr firstRow="1" bandRow="1">
                <a:tableStyleId>{74C1A8A3-306A-4EB7-A6B1-4F7E0EB9C5D6}</a:tableStyleId>
              </a:tblPr>
              <a:tblGrid>
                <a:gridCol w="2099129">
                  <a:extLst>
                    <a:ext uri="{9D8B030D-6E8A-4147-A177-3AD203B41FA5}">
                      <a16:colId xmlns:a16="http://schemas.microsoft.com/office/drawing/2014/main" val="3234878366"/>
                    </a:ext>
                  </a:extLst>
                </a:gridCol>
                <a:gridCol w="2099129">
                  <a:extLst>
                    <a:ext uri="{9D8B030D-6E8A-4147-A177-3AD203B41FA5}">
                      <a16:colId xmlns:a16="http://schemas.microsoft.com/office/drawing/2014/main" val="4162257618"/>
                    </a:ext>
                  </a:extLst>
                </a:gridCol>
                <a:gridCol w="2099129">
                  <a:extLst>
                    <a:ext uri="{9D8B030D-6E8A-4147-A177-3AD203B41FA5}">
                      <a16:colId xmlns:a16="http://schemas.microsoft.com/office/drawing/2014/main" val="2323586134"/>
                    </a:ext>
                  </a:extLst>
                </a:gridCol>
                <a:gridCol w="2099129">
                  <a:extLst>
                    <a:ext uri="{9D8B030D-6E8A-4147-A177-3AD203B41FA5}">
                      <a16:colId xmlns:a16="http://schemas.microsoft.com/office/drawing/2014/main" val="2516704569"/>
                    </a:ext>
                  </a:extLst>
                </a:gridCol>
              </a:tblGrid>
              <a:tr h="0">
                <a:tc>
                  <a:txBody>
                    <a:bodyPr/>
                    <a:lstStyle/>
                    <a:p>
                      <a:pPr algn="ctr"/>
                      <a:r>
                        <a:rPr lang="en-US" sz="2400" dirty="0">
                          <a:latin typeface="Arial" panose="020B0604020202020204" pitchFamily="34" charset="0"/>
                          <a:cs typeface="Arial" panose="020B0604020202020204" pitchFamily="34" charset="0"/>
                        </a:rPr>
                        <a:t>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latin typeface="Arial" panose="020B0604020202020204" pitchFamily="34" charset="0"/>
                          <a:cs typeface="Arial" panose="020B0604020202020204" pitchFamily="34" charset="0"/>
                        </a:rPr>
                        <a:t>Minimum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Arial" panose="020B0604020202020204" pitchFamily="34" charset="0"/>
                          <a:cs typeface="Arial" panose="020B0604020202020204" pitchFamily="34" charset="0"/>
                        </a:rPr>
                        <a:t>Maximum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Arial" panose="020B0604020202020204" pitchFamily="34" charset="0"/>
                          <a:cs typeface="Arial" panose="020B0604020202020204" pitchFamily="34" charset="0"/>
                        </a:rPr>
                        <a:t>Median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4309220"/>
                  </a:ext>
                </a:extLst>
              </a:tr>
              <a:tr h="0">
                <a:tc>
                  <a:txBody>
                    <a:bodyPr/>
                    <a:lstStyle/>
                    <a:p>
                      <a:pPr algn="ctr"/>
                      <a:r>
                        <a:rPr lang="en-US" sz="2400" dirty="0">
                          <a:latin typeface="Arial" panose="020B0604020202020204" pitchFamily="34" charset="0"/>
                          <a:cs typeface="Arial" panose="020B0604020202020204" pitchFamily="34" charset="0"/>
                        </a:rPr>
                        <a:t>2018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Arial" panose="020B0604020202020204" pitchFamily="34" charset="0"/>
                          <a:cs typeface="Arial" panose="020B0604020202020204" pitchFamily="34" charset="0"/>
                        </a:rPr>
                        <a:t>-90.3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Arial" panose="020B0604020202020204" pitchFamily="34" charset="0"/>
                          <a:cs typeface="Arial" panose="020B0604020202020204" pitchFamily="34" charset="0"/>
                        </a:rPr>
                        <a:t>121.1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Arial" panose="020B0604020202020204" pitchFamily="34" charset="0"/>
                          <a:cs typeface="Arial" panose="020B0604020202020204" pitchFamily="34" charset="0"/>
                        </a:rPr>
                        <a:t>0.14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937876"/>
                  </a:ext>
                </a:extLst>
              </a:tr>
              <a:tr h="0">
                <a:tc>
                  <a:txBody>
                    <a:bodyPr/>
                    <a:lstStyle/>
                    <a:p>
                      <a:pPr algn="ctr"/>
                      <a:r>
                        <a:rPr lang="en-US" sz="2400" dirty="0">
                          <a:latin typeface="Arial" panose="020B0604020202020204" pitchFamily="34" charset="0"/>
                          <a:cs typeface="Arial" panose="020B0604020202020204" pitchFamily="34" charset="0"/>
                        </a:rPr>
                        <a:t>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Arial" panose="020B0604020202020204" pitchFamily="34" charset="0"/>
                          <a:cs typeface="Arial" panose="020B0604020202020204" pitchFamily="34" charset="0"/>
                        </a:rPr>
                        <a:t>-78.2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Arial" panose="020B0604020202020204" pitchFamily="34" charset="0"/>
                          <a:cs typeface="Arial" panose="020B0604020202020204" pitchFamily="34" charset="0"/>
                        </a:rPr>
                        <a:t>109.0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Arial" panose="020B0604020202020204" pitchFamily="34" charset="0"/>
                          <a:cs typeface="Arial" panose="020B0604020202020204" pitchFamily="34" charset="0"/>
                        </a:rPr>
                        <a:t>0.14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4514448"/>
                  </a:ext>
                </a:extLst>
              </a:tr>
            </a:tbl>
          </a:graphicData>
        </a:graphic>
      </p:graphicFrame>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257AD-90F9-4636-AD93-EC01DBF603E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3079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91AD3-99CD-494D-AD56-F652E6E78CF6}"/>
              </a:ext>
            </a:extLst>
          </p:cNvPr>
          <p:cNvSpPr>
            <a:spLocks noGrp="1"/>
          </p:cNvSpPr>
          <p:nvPr>
            <p:ph type="title"/>
          </p:nvPr>
        </p:nvSpPr>
        <p:spPr/>
        <p:txBody>
          <a:bodyPr/>
          <a:lstStyle/>
          <a:p>
            <a:r>
              <a:rPr lang="en-US" dirty="0"/>
              <a:t>Growth Score Transformation</a:t>
            </a:r>
          </a:p>
        </p:txBody>
      </p:sp>
      <p:sp>
        <p:nvSpPr>
          <p:cNvPr id="3" name="Slide Number Placeholder 2">
            <a:extLst>
              <a:ext uri="{FF2B5EF4-FFF2-40B4-BE49-F238E27FC236}">
                <a16:creationId xmlns:a16="http://schemas.microsoft.com/office/drawing/2014/main" id="{DCB4ADFA-1039-46F9-93F5-4F12B41B4CC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257AD-90F9-4636-AD93-EC01DBF603E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10D8F96C-7593-4D7D-ACBF-FFE4E8DE2691}"/>
              </a:ext>
            </a:extLst>
          </p:cNvPr>
          <p:cNvSpPr>
            <a:spLocks noGrp="1"/>
          </p:cNvSpPr>
          <p:nvPr>
            <p:ph sz="quarter" idx="11"/>
          </p:nvPr>
        </p:nvSpPr>
        <p:spPr>
          <a:xfrm>
            <a:off x="414867" y="1646238"/>
            <a:ext cx="11353799" cy="4710113"/>
          </a:xfrm>
        </p:spPr>
        <p:txBody>
          <a:bodyPr vert="horz" lIns="91440" tIns="45720" rIns="91440" bIns="45720" rtlCol="0" anchor="t">
            <a:normAutofit/>
          </a:bodyPr>
          <a:lstStyle/>
          <a:p>
            <a:r>
              <a:rPr lang="en-US" dirty="0">
                <a:latin typeface="Arial"/>
                <a:cs typeface="Arial"/>
              </a:rPr>
              <a:t>Looking at these growth scores, and the range of results, can we rescale/transform them to be:</a:t>
            </a:r>
            <a:endParaRPr lang="en-US" dirty="0"/>
          </a:p>
          <a:p>
            <a:pPr lvl="1"/>
            <a:r>
              <a:rPr lang="en-US" dirty="0">
                <a:latin typeface="Arial"/>
                <a:cs typeface="Arial"/>
              </a:rPr>
              <a:t>Easily digestible by all stakeholders</a:t>
            </a:r>
          </a:p>
          <a:p>
            <a:pPr lvl="1"/>
            <a:r>
              <a:rPr lang="en-US" dirty="0">
                <a:latin typeface="Arial"/>
                <a:cs typeface="Arial"/>
              </a:rPr>
              <a:t>Easy to identify positive/negative outliers</a:t>
            </a:r>
          </a:p>
          <a:p>
            <a:pPr lvl="1"/>
            <a:r>
              <a:rPr lang="en-US" dirty="0">
                <a:latin typeface="Arial"/>
                <a:cs typeface="Arial"/>
              </a:rPr>
              <a:t>Distinct and different from Distance From Standard (DFS) Academic scores </a:t>
            </a:r>
          </a:p>
        </p:txBody>
      </p:sp>
    </p:spTree>
    <p:extLst>
      <p:ext uri="{BB962C8B-B14F-4D97-AF65-F5344CB8AC3E}">
        <p14:creationId xmlns:p14="http://schemas.microsoft.com/office/powerpoint/2010/main" val="2214332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02534-728D-4C57-A9CE-F3591FD9B6EE}"/>
              </a:ext>
            </a:extLst>
          </p:cNvPr>
          <p:cNvSpPr>
            <a:spLocks noGrp="1"/>
          </p:cNvSpPr>
          <p:nvPr>
            <p:ph type="title"/>
          </p:nvPr>
        </p:nvSpPr>
        <p:spPr>
          <a:xfrm>
            <a:off x="833120" y="487679"/>
            <a:ext cx="10373360" cy="5868671"/>
          </a:xfrm>
        </p:spPr>
        <p:txBody>
          <a:bodyPr>
            <a:normAutofit/>
          </a:bodyPr>
          <a:lstStyle/>
          <a:p>
            <a:r>
              <a:rPr lang="en-US" sz="4400" dirty="0">
                <a:latin typeface="Arial"/>
                <a:cs typeface="Arial"/>
              </a:rPr>
              <a:t>Update on the Student Growth Model </a:t>
            </a:r>
            <a:endParaRPr lang="en-US" sz="4400" dirty="0"/>
          </a:p>
        </p:txBody>
      </p:sp>
      <p:sp>
        <p:nvSpPr>
          <p:cNvPr id="3" name="Slide Number Placeholder 2">
            <a:extLst>
              <a:ext uri="{FF2B5EF4-FFF2-40B4-BE49-F238E27FC236}">
                <a16:creationId xmlns:a16="http://schemas.microsoft.com/office/drawing/2014/main" id="{61D458F2-1333-42CB-9C8B-48BBA6BD18DE}"/>
              </a:ext>
            </a:extLst>
          </p:cNvPr>
          <p:cNvSpPr>
            <a:spLocks noGrp="1"/>
          </p:cNvSpPr>
          <p:nvPr>
            <p:ph type="sldNum" sz="quarter" idx="12"/>
          </p:nvPr>
        </p:nvSpPr>
        <p:spPr/>
        <p:txBody>
          <a:bodyPr/>
          <a:lstStyle/>
          <a:p>
            <a:fld id="{E3F07B27-5348-4263-B67F-EF7FF0A6AD4A}"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14973796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CA6EF-1A6F-46F1-96D8-0A681466A941}"/>
              </a:ext>
            </a:extLst>
          </p:cNvPr>
          <p:cNvSpPr>
            <a:spLocks noGrp="1"/>
          </p:cNvSpPr>
          <p:nvPr>
            <p:ph type="title"/>
          </p:nvPr>
        </p:nvSpPr>
        <p:spPr/>
        <p:txBody>
          <a:bodyPr/>
          <a:lstStyle/>
          <a:p>
            <a:r>
              <a:rPr lang="en-US" dirty="0"/>
              <a:t>Transformation Idea: Around 100</a:t>
            </a:r>
          </a:p>
        </p:txBody>
      </p:sp>
      <p:sp>
        <p:nvSpPr>
          <p:cNvPr id="5" name="Content Placeholder 4">
            <a:extLst>
              <a:ext uri="{FF2B5EF4-FFF2-40B4-BE49-F238E27FC236}">
                <a16:creationId xmlns:a16="http://schemas.microsoft.com/office/drawing/2014/main" id="{F67682EE-3371-435A-9FBD-E3B05CDAEA43}"/>
              </a:ext>
            </a:extLst>
          </p:cNvPr>
          <p:cNvSpPr>
            <a:spLocks noGrp="1"/>
          </p:cNvSpPr>
          <p:nvPr>
            <p:ph sz="quarter" idx="12"/>
          </p:nvPr>
        </p:nvSpPr>
        <p:spPr>
          <a:xfrm>
            <a:off x="414868" y="1646238"/>
            <a:ext cx="11353800" cy="1708582"/>
          </a:xfrm>
        </p:spPr>
        <p:txBody>
          <a:bodyPr>
            <a:normAutofit/>
          </a:bodyPr>
          <a:lstStyle/>
          <a:p>
            <a:r>
              <a:rPr lang="en-US" sz="3200" dirty="0">
                <a:latin typeface="Arial"/>
                <a:cs typeface="Arial"/>
              </a:rPr>
              <a:t>One transformation idea suggested by the TDG would be to change the scale to revolve around 100 instead of zero:</a:t>
            </a:r>
          </a:p>
          <a:p>
            <a:pPr lvl="1"/>
            <a:r>
              <a:rPr lang="en-US" sz="3000" dirty="0">
                <a:latin typeface="Arial"/>
                <a:cs typeface="Arial"/>
              </a:rPr>
              <a:t>Student IRG scores would be transformed in the same way</a:t>
            </a:r>
            <a:endParaRPr lang="en-US" sz="3000" dirty="0"/>
          </a:p>
          <a:p>
            <a:pPr marL="457200" lvl="1" indent="0">
              <a:buNone/>
            </a:pPr>
            <a:endParaRPr lang="en-US" sz="2800" dirty="0">
              <a:latin typeface="Arial"/>
              <a:cs typeface="Arial"/>
            </a:endParaRPr>
          </a:p>
          <a:p>
            <a:endParaRPr lang="en-US" dirty="0">
              <a:latin typeface="Arial"/>
              <a:cs typeface="Arial"/>
            </a:endParaRPr>
          </a:p>
          <a:p>
            <a:endParaRPr lang="en-US" dirty="0"/>
          </a:p>
        </p:txBody>
      </p:sp>
      <p:graphicFrame>
        <p:nvGraphicFramePr>
          <p:cNvPr id="8" name="Content Placeholder 5" descr="Transformation Idea Around 100.">
            <a:extLst>
              <a:ext uri="{FF2B5EF4-FFF2-40B4-BE49-F238E27FC236}">
                <a16:creationId xmlns:a16="http://schemas.microsoft.com/office/drawing/2014/main" id="{48A057D4-2B21-4CF4-99FD-F2509DBBB0F3}"/>
              </a:ext>
            </a:extLst>
          </p:cNvPr>
          <p:cNvGraphicFramePr>
            <a:graphicFrameLocks noGrp="1"/>
          </p:cNvGraphicFramePr>
          <p:nvPr>
            <p:ph sz="quarter" idx="11"/>
            <p:extLst>
              <p:ext uri="{D42A27DB-BD31-4B8C-83A1-F6EECF244321}">
                <p14:modId xmlns:p14="http://schemas.microsoft.com/office/powerpoint/2010/main" val="64643694"/>
              </p:ext>
            </p:extLst>
          </p:nvPr>
        </p:nvGraphicFramePr>
        <p:xfrm>
          <a:off x="414868" y="3529705"/>
          <a:ext cx="11353800" cy="2651760"/>
        </p:xfrm>
        <a:graphic>
          <a:graphicData uri="http://schemas.openxmlformats.org/drawingml/2006/table">
            <a:tbl>
              <a:tblPr firstRow="1" bandRow="1">
                <a:tableStyleId>{74C1A8A3-306A-4EB7-A6B1-4F7E0EB9C5D6}</a:tableStyleId>
              </a:tblPr>
              <a:tblGrid>
                <a:gridCol w="2270760">
                  <a:extLst>
                    <a:ext uri="{9D8B030D-6E8A-4147-A177-3AD203B41FA5}">
                      <a16:colId xmlns:a16="http://schemas.microsoft.com/office/drawing/2014/main" val="3676942150"/>
                    </a:ext>
                  </a:extLst>
                </a:gridCol>
                <a:gridCol w="2270760">
                  <a:extLst>
                    <a:ext uri="{9D8B030D-6E8A-4147-A177-3AD203B41FA5}">
                      <a16:colId xmlns:a16="http://schemas.microsoft.com/office/drawing/2014/main" val="481132621"/>
                    </a:ext>
                  </a:extLst>
                </a:gridCol>
                <a:gridCol w="2270760">
                  <a:extLst>
                    <a:ext uri="{9D8B030D-6E8A-4147-A177-3AD203B41FA5}">
                      <a16:colId xmlns:a16="http://schemas.microsoft.com/office/drawing/2014/main" val="877128806"/>
                    </a:ext>
                  </a:extLst>
                </a:gridCol>
                <a:gridCol w="2270760">
                  <a:extLst>
                    <a:ext uri="{9D8B030D-6E8A-4147-A177-3AD203B41FA5}">
                      <a16:colId xmlns:a16="http://schemas.microsoft.com/office/drawing/2014/main" val="297120747"/>
                    </a:ext>
                  </a:extLst>
                </a:gridCol>
                <a:gridCol w="2270760">
                  <a:extLst>
                    <a:ext uri="{9D8B030D-6E8A-4147-A177-3AD203B41FA5}">
                      <a16:colId xmlns:a16="http://schemas.microsoft.com/office/drawing/2014/main" val="2452805778"/>
                    </a:ext>
                  </a:extLst>
                </a:gridCol>
              </a:tblGrid>
              <a:tr h="530352">
                <a:tc>
                  <a:txBody>
                    <a:bodyPr/>
                    <a:lstStyle/>
                    <a:p>
                      <a:r>
                        <a:rPr lang="en-US" sz="2400" dirty="0">
                          <a:latin typeface="Arial" panose="020B0604020202020204" pitchFamily="34" charset="0"/>
                          <a:cs typeface="Arial" panose="020B0604020202020204" pitchFamily="34" charset="0"/>
                        </a:rPr>
                        <a:t>Type of Scores</a:t>
                      </a:r>
                    </a:p>
                  </a:txBody>
                  <a:tcPr marL="52368" marR="523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99"/>
                    </a:solidFill>
                  </a:tcPr>
                </a:tc>
                <a:tc>
                  <a:txBody>
                    <a:bodyPr/>
                    <a:lstStyle/>
                    <a:p>
                      <a:pPr lvl="0" algn="ctr">
                        <a:buNone/>
                      </a:pPr>
                      <a:r>
                        <a:rPr lang="en-US" sz="2000" dirty="0">
                          <a:latin typeface="Arial" panose="020B0604020202020204" pitchFamily="34" charset="0"/>
                          <a:cs typeface="Arial" panose="020B0604020202020204" pitchFamily="34" charset="0"/>
                        </a:rPr>
                        <a:t>YEAR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99"/>
                    </a:solidFill>
                  </a:tcPr>
                </a:tc>
                <a:tc>
                  <a:txBody>
                    <a:bodyPr/>
                    <a:lstStyle/>
                    <a:p>
                      <a:pPr algn="ctr"/>
                      <a:r>
                        <a:rPr lang="en-US" sz="2000" dirty="0">
                          <a:latin typeface="Arial" panose="020B0604020202020204" pitchFamily="34" charset="0"/>
                          <a:cs typeface="Arial" panose="020B0604020202020204" pitchFamily="34" charset="0"/>
                        </a:rPr>
                        <a:t>Minimum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99"/>
                    </a:solidFill>
                  </a:tcPr>
                </a:tc>
                <a:tc>
                  <a:txBody>
                    <a:bodyPr/>
                    <a:lstStyle/>
                    <a:p>
                      <a:pPr algn="ctr"/>
                      <a:r>
                        <a:rPr lang="en-US" sz="2000" dirty="0">
                          <a:latin typeface="Arial" panose="020B0604020202020204" pitchFamily="34" charset="0"/>
                          <a:cs typeface="Arial" panose="020B0604020202020204" pitchFamily="34" charset="0"/>
                        </a:rPr>
                        <a:t>Maximum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99"/>
                    </a:solidFill>
                  </a:tcPr>
                </a:tc>
                <a:tc>
                  <a:txBody>
                    <a:bodyPr/>
                    <a:lstStyle/>
                    <a:p>
                      <a:pPr algn="ctr"/>
                      <a:r>
                        <a:rPr lang="en-US" sz="2000" dirty="0">
                          <a:latin typeface="Arial" panose="020B0604020202020204" pitchFamily="34" charset="0"/>
                          <a:cs typeface="Arial" panose="020B0604020202020204" pitchFamily="34" charset="0"/>
                        </a:rPr>
                        <a:t>Median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99"/>
                    </a:solidFill>
                  </a:tcPr>
                </a:tc>
                <a:extLst>
                  <a:ext uri="{0D108BD9-81ED-4DB2-BD59-A6C34878D82A}">
                    <a16:rowId xmlns:a16="http://schemas.microsoft.com/office/drawing/2014/main" val="769582189"/>
                  </a:ext>
                </a:extLst>
              </a:tr>
              <a:tr h="530352">
                <a:tc>
                  <a:txBody>
                    <a:bodyPr/>
                    <a:lstStyle/>
                    <a:p>
                      <a:r>
                        <a:rPr lang="en-US" sz="2400" dirty="0">
                          <a:latin typeface="Arial" panose="020B0604020202020204" pitchFamily="34" charset="0"/>
                          <a:cs typeface="Arial" panose="020B0604020202020204" pitchFamily="34" charset="0"/>
                        </a:rPr>
                        <a:t>Original</a:t>
                      </a:r>
                    </a:p>
                  </a:txBody>
                  <a:tcPr marL="52368" marR="523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latin typeface="Arial" panose="020B0604020202020204" pitchFamily="34" charset="0"/>
                          <a:cs typeface="Arial" panose="020B0604020202020204" pitchFamily="34" charset="0"/>
                        </a:rPr>
                        <a:t>2019</a:t>
                      </a:r>
                    </a:p>
                  </a:txBody>
                  <a:tcPr marL="52368" marR="523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latin typeface="Arial" panose="020B0604020202020204" pitchFamily="34" charset="0"/>
                          <a:cs typeface="Arial" panose="020B0604020202020204" pitchFamily="34" charset="0"/>
                        </a:rPr>
                        <a:t>-90.3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latin typeface="Arial" panose="020B0604020202020204" pitchFamily="34" charset="0"/>
                          <a:cs typeface="Arial" panose="020B0604020202020204" pitchFamily="34" charset="0"/>
                        </a:rPr>
                        <a:t>121.1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latin typeface="Arial" panose="020B0604020202020204" pitchFamily="34" charset="0"/>
                          <a:cs typeface="Arial" panose="020B0604020202020204" pitchFamily="34" charset="0"/>
                        </a:rPr>
                        <a:t>0.14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0453220"/>
                  </a:ext>
                </a:extLst>
              </a:tr>
              <a:tr h="530352">
                <a:tc>
                  <a:txBody>
                    <a:bodyPr/>
                    <a:lstStyle/>
                    <a:p>
                      <a:r>
                        <a:rPr lang="en-US" sz="2400" dirty="0">
                          <a:latin typeface="Arial" panose="020B0604020202020204" pitchFamily="34" charset="0"/>
                          <a:cs typeface="Arial" panose="020B0604020202020204" pitchFamily="34" charset="0"/>
                        </a:rPr>
                        <a:t>Transformed</a:t>
                      </a:r>
                    </a:p>
                  </a:txBody>
                  <a:tcPr marL="52368" marR="523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latin typeface="Arial" panose="020B0604020202020204" pitchFamily="34" charset="0"/>
                          <a:cs typeface="Arial" panose="020B0604020202020204" pitchFamily="34" charset="0"/>
                        </a:rPr>
                        <a:t>2019</a:t>
                      </a:r>
                    </a:p>
                  </a:txBody>
                  <a:tcPr marL="52368" marR="523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latin typeface="Arial" panose="020B0604020202020204" pitchFamily="34" charset="0"/>
                          <a:cs typeface="Arial" panose="020B0604020202020204" pitchFamily="34" charset="0"/>
                        </a:rPr>
                        <a:t>10.3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latin typeface="Arial" panose="020B0604020202020204" pitchFamily="34" charset="0"/>
                          <a:cs typeface="Arial" panose="020B0604020202020204" pitchFamily="34" charset="0"/>
                        </a:rPr>
                        <a:t>221.1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latin typeface="Arial" panose="020B0604020202020204" pitchFamily="34" charset="0"/>
                          <a:cs typeface="Arial" panose="020B0604020202020204" pitchFamily="34" charset="0"/>
                        </a:rPr>
                        <a:t>100.14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5952497"/>
                  </a:ext>
                </a:extLst>
              </a:tr>
              <a:tr h="530352">
                <a:tc>
                  <a:txBody>
                    <a:bodyPr/>
                    <a:lstStyle/>
                    <a:p>
                      <a:r>
                        <a:rPr lang="en-US" sz="2400" dirty="0">
                          <a:latin typeface="Arial" panose="020B0604020202020204" pitchFamily="34" charset="0"/>
                          <a:cs typeface="Arial" panose="020B0604020202020204" pitchFamily="34" charset="0"/>
                        </a:rPr>
                        <a:t>Original</a:t>
                      </a:r>
                    </a:p>
                  </a:txBody>
                  <a:tcPr marL="52368" marR="523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400" dirty="0">
                          <a:latin typeface="Arial" panose="020B0604020202020204" pitchFamily="34" charset="0"/>
                          <a:cs typeface="Arial" panose="020B0604020202020204" pitchFamily="34" charset="0"/>
                        </a:rPr>
                        <a:t>2018</a:t>
                      </a:r>
                    </a:p>
                  </a:txBody>
                  <a:tcPr marL="52368" marR="523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a:buNone/>
                      </a:pPr>
                      <a:r>
                        <a:rPr lang="en-US" sz="2400" dirty="0">
                          <a:latin typeface="Arial" panose="020B0604020202020204" pitchFamily="34" charset="0"/>
                          <a:cs typeface="Arial" panose="020B0604020202020204" pitchFamily="34" charset="0"/>
                        </a:rPr>
                        <a:t>-78.2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a:buNone/>
                      </a:pPr>
                      <a:r>
                        <a:rPr lang="en-US" sz="2400" dirty="0">
                          <a:latin typeface="Arial" panose="020B0604020202020204" pitchFamily="34" charset="0"/>
                          <a:cs typeface="Arial" panose="020B0604020202020204" pitchFamily="34" charset="0"/>
                        </a:rPr>
                        <a:t>109.0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a:buNone/>
                      </a:pPr>
                      <a:r>
                        <a:rPr lang="en-US" sz="2400" dirty="0">
                          <a:latin typeface="Arial" panose="020B0604020202020204" pitchFamily="34" charset="0"/>
                          <a:cs typeface="Arial" panose="020B0604020202020204" pitchFamily="34" charset="0"/>
                        </a:rPr>
                        <a:t>0.14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7280513"/>
                  </a:ext>
                </a:extLst>
              </a:tr>
              <a:tr h="530352">
                <a:tc>
                  <a:txBody>
                    <a:bodyPr/>
                    <a:lstStyle/>
                    <a:p>
                      <a:r>
                        <a:rPr lang="en-US" sz="2400" dirty="0">
                          <a:latin typeface="Arial" panose="020B0604020202020204" pitchFamily="34" charset="0"/>
                          <a:cs typeface="Arial" panose="020B0604020202020204" pitchFamily="34" charset="0"/>
                        </a:rPr>
                        <a:t>Transformed</a:t>
                      </a:r>
                    </a:p>
                  </a:txBody>
                  <a:tcPr marL="52368" marR="523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latin typeface="Arial" panose="020B0604020202020204" pitchFamily="34" charset="0"/>
                          <a:cs typeface="Arial" panose="020B0604020202020204" pitchFamily="34" charset="0"/>
                        </a:rPr>
                        <a:t>2018</a:t>
                      </a:r>
                    </a:p>
                  </a:txBody>
                  <a:tcPr marL="52368" marR="523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a:buNone/>
                      </a:pPr>
                      <a:r>
                        <a:rPr lang="en-US" sz="2400" dirty="0">
                          <a:latin typeface="Arial" panose="020B0604020202020204" pitchFamily="34" charset="0"/>
                          <a:cs typeface="Arial" panose="020B0604020202020204" pitchFamily="34" charset="0"/>
                        </a:rPr>
                        <a:t>21.8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a:buNone/>
                      </a:pPr>
                      <a:r>
                        <a:rPr lang="en-US" sz="2400" dirty="0">
                          <a:latin typeface="Arial" panose="020B0604020202020204" pitchFamily="34" charset="0"/>
                          <a:cs typeface="Arial" panose="020B0604020202020204" pitchFamily="34" charset="0"/>
                        </a:rPr>
                        <a:t>209.0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a:buNone/>
                      </a:pPr>
                      <a:r>
                        <a:rPr lang="en-US" sz="2400" dirty="0">
                          <a:latin typeface="Arial" panose="020B0604020202020204" pitchFamily="34" charset="0"/>
                          <a:cs typeface="Arial" panose="020B0604020202020204" pitchFamily="34" charset="0"/>
                        </a:rPr>
                        <a:t>100.14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5173328"/>
                  </a:ext>
                </a:extLst>
              </a:tr>
            </a:tbl>
          </a:graphicData>
        </a:graphic>
      </p:graphicFrame>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257AD-90F9-4636-AD93-EC01DBF603E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54519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91AD3-99CD-494D-AD56-F652E6E78CF6}"/>
              </a:ext>
            </a:extLst>
          </p:cNvPr>
          <p:cNvSpPr>
            <a:spLocks noGrp="1"/>
          </p:cNvSpPr>
          <p:nvPr>
            <p:ph type="title"/>
          </p:nvPr>
        </p:nvSpPr>
        <p:spPr/>
        <p:txBody>
          <a:bodyPr/>
          <a:lstStyle/>
          <a:p>
            <a:r>
              <a:rPr lang="en-US" dirty="0"/>
              <a:t>Should CDE Transform Growth Scores?</a:t>
            </a:r>
          </a:p>
        </p:txBody>
      </p:sp>
      <p:sp>
        <p:nvSpPr>
          <p:cNvPr id="3" name="Slide Number Placeholder 2">
            <a:extLst>
              <a:ext uri="{FF2B5EF4-FFF2-40B4-BE49-F238E27FC236}">
                <a16:creationId xmlns:a16="http://schemas.microsoft.com/office/drawing/2014/main" id="{DCB4ADFA-1039-46F9-93F5-4F12B41B4CC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257AD-90F9-4636-AD93-EC01DBF603E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10D8F96C-7593-4D7D-ACBF-FFE4E8DE2691}"/>
              </a:ext>
            </a:extLst>
          </p:cNvPr>
          <p:cNvSpPr>
            <a:spLocks noGrp="1"/>
          </p:cNvSpPr>
          <p:nvPr>
            <p:ph sz="quarter" idx="11"/>
          </p:nvPr>
        </p:nvSpPr>
        <p:spPr>
          <a:xfrm>
            <a:off x="414867" y="1646238"/>
            <a:ext cx="11353799" cy="4710113"/>
          </a:xfrm>
        </p:spPr>
        <p:txBody>
          <a:bodyPr vert="horz" lIns="91440" tIns="45720" rIns="91440" bIns="45720" rtlCol="0" anchor="t">
            <a:normAutofit/>
          </a:bodyPr>
          <a:lstStyle/>
          <a:p>
            <a:r>
              <a:rPr lang="en-US" dirty="0">
                <a:latin typeface="Arial"/>
                <a:cs typeface="Arial"/>
              </a:rPr>
              <a:t>Should CDE move forward with investigating the transformation of growth scores to:</a:t>
            </a:r>
          </a:p>
          <a:p>
            <a:pPr lvl="1"/>
            <a:r>
              <a:rPr lang="en-US" dirty="0">
                <a:latin typeface="Arial"/>
                <a:cs typeface="Arial"/>
              </a:rPr>
              <a:t>Ease communication with all stakeholders</a:t>
            </a:r>
          </a:p>
          <a:p>
            <a:pPr lvl="1"/>
            <a:r>
              <a:rPr lang="en-US" dirty="0">
                <a:latin typeface="Arial"/>
                <a:cs typeface="Arial"/>
              </a:rPr>
              <a:t>Help identify positive/negative outliers</a:t>
            </a:r>
          </a:p>
          <a:p>
            <a:pPr lvl="1"/>
            <a:r>
              <a:rPr lang="en-US" dirty="0">
                <a:latin typeface="Arial"/>
                <a:cs typeface="Arial"/>
              </a:rPr>
              <a:t>Differentiate them from DFS Academic scores</a:t>
            </a:r>
          </a:p>
          <a:p>
            <a:r>
              <a:rPr lang="en-US" dirty="0">
                <a:latin typeface="Arial"/>
                <a:cs typeface="Arial"/>
              </a:rPr>
              <a:t>Are there additional ideas that CPAG members have for transforming </a:t>
            </a:r>
            <a:r>
              <a:rPr lang="en-US">
                <a:latin typeface="Arial"/>
                <a:cs typeface="Arial"/>
              </a:rPr>
              <a:t>the scores?</a:t>
            </a:r>
            <a:endParaRPr lang="en-US" dirty="0">
              <a:latin typeface="Arial"/>
              <a:cs typeface="Arial"/>
            </a:endParaRPr>
          </a:p>
          <a:p>
            <a:pPr lvl="1"/>
            <a:endParaRPr lang="en-US" dirty="0"/>
          </a:p>
          <a:p>
            <a:pPr marL="457200" lvl="1" indent="0">
              <a:buNone/>
            </a:pPr>
            <a:endParaRPr lang="en-US" dirty="0">
              <a:latin typeface="Arial"/>
              <a:cs typeface="Arial"/>
            </a:endParaRPr>
          </a:p>
          <a:p>
            <a:pPr marL="0" indent="0">
              <a:buNone/>
            </a:pPr>
            <a:endParaRPr lang="en-US" dirty="0"/>
          </a:p>
        </p:txBody>
      </p:sp>
    </p:spTree>
    <p:extLst>
      <p:ext uri="{BB962C8B-B14F-4D97-AF65-F5344CB8AC3E}">
        <p14:creationId xmlns:p14="http://schemas.microsoft.com/office/powerpoint/2010/main" val="191030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312DF-ED20-476C-AC91-E1C274EC6DFA}"/>
              </a:ext>
            </a:extLst>
          </p:cNvPr>
          <p:cNvSpPr>
            <a:spLocks noGrp="1"/>
          </p:cNvSpPr>
          <p:nvPr>
            <p:ph type="title"/>
          </p:nvPr>
        </p:nvSpPr>
        <p:spPr/>
        <p:txBody>
          <a:bodyPr/>
          <a:lstStyle/>
          <a:p>
            <a:r>
              <a:rPr lang="en-US" dirty="0">
                <a:latin typeface="Arial"/>
                <a:cs typeface="Arial"/>
              </a:rPr>
              <a:t>Empirical Best Linear Prediction Model</a:t>
            </a:r>
          </a:p>
        </p:txBody>
      </p:sp>
      <p:sp>
        <p:nvSpPr>
          <p:cNvPr id="3" name="Content Placeholder 2">
            <a:extLst>
              <a:ext uri="{FF2B5EF4-FFF2-40B4-BE49-F238E27FC236}">
                <a16:creationId xmlns:a16="http://schemas.microsoft.com/office/drawing/2014/main" id="{1DD381F2-9D8F-4634-828F-D6C5184F643A}"/>
              </a:ext>
            </a:extLst>
          </p:cNvPr>
          <p:cNvSpPr>
            <a:spLocks noGrp="1"/>
          </p:cNvSpPr>
          <p:nvPr>
            <p:ph sz="quarter" idx="11"/>
          </p:nvPr>
        </p:nvSpPr>
        <p:spPr>
          <a:xfrm>
            <a:off x="414867" y="1747422"/>
            <a:ext cx="11353799" cy="4392120"/>
          </a:xfrm>
        </p:spPr>
        <p:txBody>
          <a:bodyPr vert="horz" lIns="91440" tIns="45720" rIns="91440" bIns="45720" rtlCol="0" anchor="t">
            <a:normAutofit/>
          </a:bodyPr>
          <a:lstStyle/>
          <a:p>
            <a:pPr>
              <a:lnSpc>
                <a:spcPct val="100000"/>
              </a:lnSpc>
              <a:spcBef>
                <a:spcPts val="1200"/>
              </a:spcBef>
              <a:spcAft>
                <a:spcPts val="1200"/>
              </a:spcAft>
            </a:pPr>
            <a:r>
              <a:rPr lang="en-US" dirty="0">
                <a:latin typeface="Arial"/>
                <a:cs typeface="Arial"/>
              </a:rPr>
              <a:t>A</a:t>
            </a:r>
            <a:r>
              <a:rPr lang="en-US" sz="3200" dirty="0">
                <a:latin typeface="Arial"/>
                <a:cs typeface="Arial"/>
              </a:rPr>
              <a:t>t the September 2020 SBE Meeting, ETS and CDE staff presented an update on the student-level growth model and shared information about the Empirical Best Linear Prediction Model (EBLP) model. </a:t>
            </a:r>
            <a:endParaRPr lang="en-US" dirty="0"/>
          </a:p>
          <a:p>
            <a:pPr lvl="1">
              <a:lnSpc>
                <a:spcPct val="100000"/>
              </a:lnSpc>
              <a:spcBef>
                <a:spcPts val="1200"/>
              </a:spcBef>
              <a:spcAft>
                <a:spcPts val="1200"/>
              </a:spcAft>
            </a:pPr>
            <a:r>
              <a:rPr lang="en-US" sz="2800" dirty="0">
                <a:latin typeface="Arial"/>
                <a:cs typeface="Arial"/>
              </a:rPr>
              <a:t>This was the same information shared with CPAG members in August 2020.</a:t>
            </a:r>
            <a:endParaRPr lang="en-US" sz="2800" dirty="0"/>
          </a:p>
        </p:txBody>
      </p:sp>
    </p:spTree>
    <p:extLst>
      <p:ext uri="{BB962C8B-B14F-4D97-AF65-F5344CB8AC3E}">
        <p14:creationId xmlns:p14="http://schemas.microsoft.com/office/powerpoint/2010/main" val="2481809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09DA0-550D-4898-BBE9-E1BA3309A45E}"/>
              </a:ext>
            </a:extLst>
          </p:cNvPr>
          <p:cNvSpPr>
            <a:spLocks noGrp="1"/>
          </p:cNvSpPr>
          <p:nvPr>
            <p:ph type="title"/>
          </p:nvPr>
        </p:nvSpPr>
        <p:spPr/>
        <p:txBody>
          <a:bodyPr>
            <a:normAutofit/>
          </a:bodyPr>
          <a:lstStyle/>
          <a:p>
            <a:r>
              <a:rPr lang="en-US" dirty="0"/>
              <a:t>Communication Difficulties when Using Both Subject Areas for the EBLP</a:t>
            </a:r>
          </a:p>
        </p:txBody>
      </p:sp>
      <p:sp>
        <p:nvSpPr>
          <p:cNvPr id="3" name="Content Placeholder 2">
            <a:extLst>
              <a:ext uri="{FF2B5EF4-FFF2-40B4-BE49-F238E27FC236}">
                <a16:creationId xmlns:a16="http://schemas.microsoft.com/office/drawing/2014/main" id="{CED84459-70C2-41BB-AEF7-41E7F0BFD648}"/>
              </a:ext>
            </a:extLst>
          </p:cNvPr>
          <p:cNvSpPr>
            <a:spLocks noGrp="1"/>
          </p:cNvSpPr>
          <p:nvPr>
            <p:ph idx="1"/>
          </p:nvPr>
        </p:nvSpPr>
        <p:spPr>
          <a:xfrm>
            <a:off x="211016" y="1825625"/>
            <a:ext cx="11676184" cy="4714539"/>
          </a:xfrm>
        </p:spPr>
        <p:txBody>
          <a:bodyPr vert="horz" lIns="91440" tIns="45720" rIns="91440" bIns="45720" rtlCol="0" anchor="t">
            <a:normAutofit fontScale="92500" lnSpcReduction="10000"/>
          </a:bodyPr>
          <a:lstStyle/>
          <a:p>
            <a:pPr>
              <a:lnSpc>
                <a:spcPct val="120000"/>
              </a:lnSpc>
            </a:pPr>
            <a:r>
              <a:rPr lang="en-US" dirty="0">
                <a:latin typeface="Arial"/>
                <a:cs typeface="Arial"/>
              </a:rPr>
              <a:t>Following the September 2020 SBE Meeting, concerns were raised about the challenges of communicating EBLP scores to schools and districts with multiple subjects contributing to the calculation.</a:t>
            </a:r>
          </a:p>
          <a:p>
            <a:pPr lvl="1">
              <a:lnSpc>
                <a:spcPct val="120000"/>
              </a:lnSpc>
            </a:pPr>
            <a:r>
              <a:rPr lang="en-US" dirty="0">
                <a:latin typeface="Arial"/>
                <a:cs typeface="Arial"/>
              </a:rPr>
              <a:t>The EBLP, as presented by ETS/CDE, used multiple years of aggregate growth information and scores from both English language arts/literacy (ELA) and mathematics to improve the accuracy and stability of district, school, and student groups growth scores. </a:t>
            </a:r>
          </a:p>
        </p:txBody>
      </p:sp>
      <p:sp>
        <p:nvSpPr>
          <p:cNvPr id="4" name="Slide Number Placeholder 3">
            <a:extLst>
              <a:ext uri="{FF2B5EF4-FFF2-40B4-BE49-F238E27FC236}">
                <a16:creationId xmlns:a16="http://schemas.microsoft.com/office/drawing/2014/main" id="{83DC4A22-653E-4F34-9E93-86868C979FD4}"/>
              </a:ext>
            </a:extLst>
          </p:cNvPr>
          <p:cNvSpPr>
            <a:spLocks noGrp="1"/>
          </p:cNvSpPr>
          <p:nvPr>
            <p:ph type="sldNum" sz="quarter" idx="12"/>
          </p:nvPr>
        </p:nvSpPr>
        <p:spPr/>
        <p:txBody>
          <a:bodyPr/>
          <a:lstStyle/>
          <a:p>
            <a:fld id="{E3F07B27-5348-4263-B67F-EF7FF0A6AD4A}" type="slidenum">
              <a:rPr lang="en-US" dirty="0"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353790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49549-6B51-4833-9186-5A400C329BE6}"/>
              </a:ext>
            </a:extLst>
          </p:cNvPr>
          <p:cNvSpPr>
            <a:spLocks noGrp="1"/>
          </p:cNvSpPr>
          <p:nvPr>
            <p:ph type="title"/>
          </p:nvPr>
        </p:nvSpPr>
        <p:spPr/>
        <p:txBody>
          <a:bodyPr/>
          <a:lstStyle/>
          <a:p>
            <a:r>
              <a:rPr lang="en-US" dirty="0">
                <a:latin typeface="Arial"/>
                <a:cs typeface="Arial"/>
              </a:rPr>
              <a:t>How We Propose to Measure Growth</a:t>
            </a:r>
            <a:endParaRPr lang="en-US" dirty="0"/>
          </a:p>
        </p:txBody>
      </p:sp>
      <p:sp>
        <p:nvSpPr>
          <p:cNvPr id="3" name="Content Placeholder 2">
            <a:extLst>
              <a:ext uri="{FF2B5EF4-FFF2-40B4-BE49-F238E27FC236}">
                <a16:creationId xmlns:a16="http://schemas.microsoft.com/office/drawing/2014/main" id="{1CFECFBB-9BAB-4C80-B89E-A00C03FEC0E9}"/>
              </a:ext>
            </a:extLst>
          </p:cNvPr>
          <p:cNvSpPr>
            <a:spLocks noGrp="1"/>
          </p:cNvSpPr>
          <p:nvPr>
            <p:ph idx="1"/>
          </p:nvPr>
        </p:nvSpPr>
        <p:spPr>
          <a:xfrm>
            <a:off x="211016" y="1582616"/>
            <a:ext cx="11676184" cy="4897677"/>
          </a:xfrm>
        </p:spPr>
        <p:txBody>
          <a:bodyPr vert="horz" lIns="91440" tIns="45720" rIns="91440" bIns="45720" rtlCol="0" anchor="t">
            <a:normAutofit fontScale="85000" lnSpcReduction="20000"/>
          </a:bodyPr>
          <a:lstStyle/>
          <a:p>
            <a:pPr>
              <a:lnSpc>
                <a:spcPct val="120000"/>
              </a:lnSpc>
            </a:pPr>
            <a:r>
              <a:rPr lang="en-US" b="1" dirty="0">
                <a:latin typeface="Arial"/>
                <a:cs typeface="Arial"/>
              </a:rPr>
              <a:t>Student Level</a:t>
            </a:r>
            <a:r>
              <a:rPr lang="en-US" dirty="0">
                <a:latin typeface="Arial"/>
                <a:cs typeface="Arial"/>
              </a:rPr>
              <a:t> (adopted at May 2018 SBE Meeting)</a:t>
            </a:r>
            <a:endParaRPr lang="en-US" dirty="0"/>
          </a:p>
          <a:p>
            <a:pPr lvl="1">
              <a:lnSpc>
                <a:spcPct val="120000"/>
              </a:lnSpc>
            </a:pPr>
            <a:r>
              <a:rPr lang="en-US" dirty="0">
                <a:latin typeface="Arial"/>
                <a:cs typeface="Arial"/>
              </a:rPr>
              <a:t>Use a statistical method known as “Residual Gain” (RG) to measure student’s </a:t>
            </a:r>
            <a:r>
              <a:rPr lang="en-US" i="1" dirty="0">
                <a:latin typeface="Arial"/>
                <a:cs typeface="Arial"/>
              </a:rPr>
              <a:t>actual Smarter Balanced (SB) score</a:t>
            </a:r>
            <a:r>
              <a:rPr lang="en-US" dirty="0">
                <a:latin typeface="Arial"/>
                <a:cs typeface="Arial"/>
              </a:rPr>
              <a:t> against what the statistical model expects a student to score</a:t>
            </a:r>
          </a:p>
          <a:p>
            <a:pPr lvl="2">
              <a:lnSpc>
                <a:spcPct val="120000"/>
              </a:lnSpc>
            </a:pPr>
            <a:r>
              <a:rPr lang="en-US" dirty="0">
                <a:latin typeface="Arial"/>
                <a:cs typeface="Arial"/>
              </a:rPr>
              <a:t>Uses current year SB score in single subject area and prior year SB scores from both subject areas</a:t>
            </a:r>
          </a:p>
          <a:p>
            <a:pPr>
              <a:lnSpc>
                <a:spcPct val="120000"/>
              </a:lnSpc>
            </a:pPr>
            <a:r>
              <a:rPr lang="en-US" b="1" dirty="0">
                <a:latin typeface="Arial"/>
                <a:cs typeface="Arial"/>
              </a:rPr>
              <a:t>School/District/Student Group Level</a:t>
            </a:r>
            <a:r>
              <a:rPr lang="en-US" dirty="0">
                <a:latin typeface="Arial"/>
                <a:cs typeface="Arial"/>
              </a:rPr>
              <a:t>:</a:t>
            </a:r>
          </a:p>
          <a:p>
            <a:pPr lvl="1">
              <a:lnSpc>
                <a:spcPct val="120000"/>
              </a:lnSpc>
            </a:pPr>
            <a:r>
              <a:rPr lang="en-US" dirty="0">
                <a:latin typeface="Arial"/>
                <a:cs typeface="Arial"/>
              </a:rPr>
              <a:t>Use a statistical method known as the “Empirical Best Linear Predictor” (EBLP) to help increase the validity and stability of the aggregate scores </a:t>
            </a:r>
          </a:p>
          <a:p>
            <a:pPr lvl="2">
              <a:lnSpc>
                <a:spcPct val="120000"/>
              </a:lnSpc>
              <a:buFont typeface="Wingdings" panose="020B0604020202020204" pitchFamily="34" charset="0"/>
              <a:buChar char="§"/>
            </a:pPr>
            <a:r>
              <a:rPr lang="en-US" dirty="0">
                <a:latin typeface="Arial"/>
                <a:cs typeface="Arial"/>
              </a:rPr>
              <a:t>Uses aggregate current and prior year scores from a single subject area</a:t>
            </a:r>
          </a:p>
        </p:txBody>
      </p:sp>
      <p:sp>
        <p:nvSpPr>
          <p:cNvPr id="4" name="Slide Number Placeholder 3">
            <a:extLst>
              <a:ext uri="{FF2B5EF4-FFF2-40B4-BE49-F238E27FC236}">
                <a16:creationId xmlns:a16="http://schemas.microsoft.com/office/drawing/2014/main" id="{4518626B-8C69-4BB3-8053-BF7DFCF12647}"/>
              </a:ext>
            </a:extLst>
          </p:cNvPr>
          <p:cNvSpPr>
            <a:spLocks noGrp="1"/>
          </p:cNvSpPr>
          <p:nvPr>
            <p:ph type="sldNum" sz="quarter" idx="12"/>
          </p:nvPr>
        </p:nvSpPr>
        <p:spPr/>
        <p:txBody>
          <a:bodyPr/>
          <a:lstStyle/>
          <a:p>
            <a:fld id="{E3F07B27-5348-4263-B67F-EF7FF0A6AD4A}" type="slidenum">
              <a:rPr lang="en-US" dirty="0"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2871044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E9C53-54CE-4EDD-8FE4-60294CF8127A}"/>
              </a:ext>
            </a:extLst>
          </p:cNvPr>
          <p:cNvSpPr>
            <a:spLocks noGrp="1"/>
          </p:cNvSpPr>
          <p:nvPr>
            <p:ph type="title"/>
          </p:nvPr>
        </p:nvSpPr>
        <p:spPr/>
        <p:txBody>
          <a:bodyPr/>
          <a:lstStyle/>
          <a:p>
            <a:r>
              <a:rPr lang="en-US" dirty="0">
                <a:latin typeface="Arial"/>
                <a:cs typeface="Arial"/>
              </a:rPr>
              <a:t>Impact of Using a Single Subject </a:t>
            </a:r>
            <a:br>
              <a:rPr lang="en-US" dirty="0">
                <a:latin typeface="Arial"/>
                <a:cs typeface="Arial"/>
              </a:rPr>
            </a:br>
            <a:r>
              <a:rPr lang="en-US" dirty="0">
                <a:latin typeface="Arial"/>
                <a:cs typeface="Arial"/>
              </a:rPr>
              <a:t>on EBLP Aggregate Calculations</a:t>
            </a:r>
            <a:endParaRPr lang="en-US" dirty="0"/>
          </a:p>
        </p:txBody>
      </p:sp>
      <p:sp>
        <p:nvSpPr>
          <p:cNvPr id="3" name="Content Placeholder 2">
            <a:extLst>
              <a:ext uri="{FF2B5EF4-FFF2-40B4-BE49-F238E27FC236}">
                <a16:creationId xmlns:a16="http://schemas.microsoft.com/office/drawing/2014/main" id="{CE8A1EAA-FCAF-4648-97D9-9999D7F29E99}"/>
              </a:ext>
            </a:extLst>
          </p:cNvPr>
          <p:cNvSpPr>
            <a:spLocks noGrp="1"/>
          </p:cNvSpPr>
          <p:nvPr>
            <p:ph sz="quarter" idx="11"/>
          </p:nvPr>
        </p:nvSpPr>
        <p:spPr/>
        <p:txBody>
          <a:bodyPr vert="horz" lIns="91440" tIns="45720" rIns="91440" bIns="45720" rtlCol="0" anchor="t">
            <a:normAutofit/>
          </a:bodyPr>
          <a:lstStyle/>
          <a:p>
            <a:pPr>
              <a:lnSpc>
                <a:spcPct val="100000"/>
              </a:lnSpc>
            </a:pPr>
            <a:r>
              <a:rPr lang="en-US" dirty="0">
                <a:latin typeface="Arial"/>
                <a:cs typeface="Arial"/>
              </a:rPr>
              <a:t>The impact of restricting the EBLP aggregate scores to only include prior year data from the same subject:</a:t>
            </a:r>
            <a:endParaRPr lang="en-US">
              <a:latin typeface="Arial"/>
              <a:cs typeface="Arial"/>
            </a:endParaRPr>
          </a:p>
          <a:p>
            <a:pPr lvl="1">
              <a:lnSpc>
                <a:spcPct val="100000"/>
              </a:lnSpc>
            </a:pPr>
            <a:r>
              <a:rPr lang="en-US" dirty="0"/>
              <a:t>Will help with communication in the field</a:t>
            </a:r>
          </a:p>
          <a:p>
            <a:pPr lvl="1">
              <a:lnSpc>
                <a:spcPct val="100000"/>
              </a:lnSpc>
            </a:pPr>
            <a:r>
              <a:rPr lang="en-US" dirty="0"/>
              <a:t>Does not significantly change the growth score results</a:t>
            </a:r>
          </a:p>
          <a:p>
            <a:pPr lvl="1">
              <a:lnSpc>
                <a:spcPct val="100000"/>
              </a:lnSpc>
            </a:pPr>
            <a:r>
              <a:rPr lang="en-US" dirty="0"/>
              <a:t>Will not affect the current growth model timeline and delivery of results by April 2021</a:t>
            </a:r>
          </a:p>
        </p:txBody>
      </p:sp>
    </p:spTree>
    <p:extLst>
      <p:ext uri="{BB962C8B-B14F-4D97-AF65-F5344CB8AC3E}">
        <p14:creationId xmlns:p14="http://schemas.microsoft.com/office/powerpoint/2010/main" val="2878671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348520-BF43-4876-9C78-C62E13676F3F}"/>
              </a:ext>
            </a:extLst>
          </p:cNvPr>
          <p:cNvSpPr>
            <a:spLocks noGrp="1"/>
          </p:cNvSpPr>
          <p:nvPr>
            <p:ph type="title"/>
          </p:nvPr>
        </p:nvSpPr>
        <p:spPr/>
        <p:txBody>
          <a:bodyPr/>
          <a:lstStyle/>
          <a:p>
            <a:r>
              <a:rPr lang="en-US" dirty="0"/>
              <a:t>SBE November Decisions</a:t>
            </a:r>
          </a:p>
        </p:txBody>
      </p:sp>
      <p:sp>
        <p:nvSpPr>
          <p:cNvPr id="3" name="Slide Number Placeholder 2">
            <a:extLst>
              <a:ext uri="{FF2B5EF4-FFF2-40B4-BE49-F238E27FC236}">
                <a16:creationId xmlns:a16="http://schemas.microsoft.com/office/drawing/2014/main" id="{F6A5604D-495C-4D4C-9F71-3276D844779B}"/>
              </a:ext>
            </a:extLst>
          </p:cNvPr>
          <p:cNvSpPr>
            <a:spLocks noGrp="1"/>
          </p:cNvSpPr>
          <p:nvPr>
            <p:ph type="sldNum" sz="quarter" idx="10"/>
          </p:nvPr>
        </p:nvSpPr>
        <p:spPr/>
        <p:txBody>
          <a:bodyPr/>
          <a:lstStyle/>
          <a:p>
            <a:fld id="{BD4257AD-90F9-4636-AD93-EC01DBF603ED}" type="slidenum">
              <a:rPr lang="en-US" smtClean="0"/>
              <a:t>8</a:t>
            </a:fld>
            <a:endParaRPr lang="en-US"/>
          </a:p>
        </p:txBody>
      </p:sp>
      <p:sp>
        <p:nvSpPr>
          <p:cNvPr id="5" name="Content Placeholder 4">
            <a:extLst>
              <a:ext uri="{FF2B5EF4-FFF2-40B4-BE49-F238E27FC236}">
                <a16:creationId xmlns:a16="http://schemas.microsoft.com/office/drawing/2014/main" id="{1C52A46E-A6E7-43CD-BF3E-BF278167F959}"/>
              </a:ext>
            </a:extLst>
          </p:cNvPr>
          <p:cNvSpPr>
            <a:spLocks noGrp="1"/>
          </p:cNvSpPr>
          <p:nvPr>
            <p:ph sz="quarter" idx="11"/>
          </p:nvPr>
        </p:nvSpPr>
        <p:spPr/>
        <p:txBody>
          <a:bodyPr>
            <a:normAutofit/>
          </a:bodyPr>
          <a:lstStyle/>
          <a:p>
            <a:pPr>
              <a:lnSpc>
                <a:spcPct val="100000"/>
              </a:lnSpc>
            </a:pPr>
            <a:r>
              <a:rPr lang="en-US" dirty="0"/>
              <a:t>The SBE reaffirmed the methodology adopted at the May 2018 SBE meeting that calculates ELA and mathematics IRGs using results from both content areas in the prior year.</a:t>
            </a:r>
          </a:p>
          <a:p>
            <a:pPr>
              <a:lnSpc>
                <a:spcPct val="100000"/>
              </a:lnSpc>
            </a:pPr>
            <a:r>
              <a:rPr lang="en-US" dirty="0"/>
              <a:t>The SBE supports u</a:t>
            </a:r>
            <a:r>
              <a:rPr lang="en-US" dirty="0">
                <a:latin typeface="Arial"/>
                <a:cs typeface="Arial"/>
              </a:rPr>
              <a:t>sing same subject test scores in the EBLP to aggregate IRG scores to the district, school, and student group level.</a:t>
            </a:r>
            <a:endParaRPr lang="en-US" dirty="0"/>
          </a:p>
        </p:txBody>
      </p:sp>
    </p:spTree>
    <p:extLst>
      <p:ext uri="{BB962C8B-B14F-4D97-AF65-F5344CB8AC3E}">
        <p14:creationId xmlns:p14="http://schemas.microsoft.com/office/powerpoint/2010/main" val="520594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9CB84-4662-4B3F-A183-C2648FC0B26E}"/>
              </a:ext>
            </a:extLst>
          </p:cNvPr>
          <p:cNvSpPr>
            <a:spLocks noGrp="1"/>
          </p:cNvSpPr>
          <p:nvPr>
            <p:ph type="title"/>
          </p:nvPr>
        </p:nvSpPr>
        <p:spPr/>
        <p:txBody>
          <a:bodyPr/>
          <a:lstStyle/>
          <a:p>
            <a:r>
              <a:rPr lang="en-US" dirty="0">
                <a:latin typeface="Arial"/>
                <a:cs typeface="Arial"/>
              </a:rPr>
              <a:t>Request Made at the SBE </a:t>
            </a:r>
            <a:br>
              <a:rPr lang="en-US" dirty="0">
                <a:latin typeface="Arial"/>
                <a:cs typeface="Arial"/>
              </a:rPr>
            </a:br>
            <a:r>
              <a:rPr lang="en-US" dirty="0">
                <a:latin typeface="Arial"/>
                <a:cs typeface="Arial"/>
              </a:rPr>
              <a:t>September Meeting on the Growth Model</a:t>
            </a:r>
          </a:p>
        </p:txBody>
      </p:sp>
      <p:sp>
        <p:nvSpPr>
          <p:cNvPr id="3" name="Content Placeholder 2">
            <a:extLst>
              <a:ext uri="{FF2B5EF4-FFF2-40B4-BE49-F238E27FC236}">
                <a16:creationId xmlns:a16="http://schemas.microsoft.com/office/drawing/2014/main" id="{22EA205A-0C25-4117-9B18-97DA5F5BB0A5}"/>
              </a:ext>
            </a:extLst>
          </p:cNvPr>
          <p:cNvSpPr>
            <a:spLocks noGrp="1"/>
          </p:cNvSpPr>
          <p:nvPr>
            <p:ph idx="1"/>
          </p:nvPr>
        </p:nvSpPr>
        <p:spPr>
          <a:xfrm>
            <a:off x="211016" y="2019468"/>
            <a:ext cx="11676184" cy="4333447"/>
          </a:xfrm>
        </p:spPr>
        <p:txBody>
          <a:bodyPr vert="horz" lIns="91440" tIns="45720" rIns="91440" bIns="45720" rtlCol="0" anchor="t">
            <a:normAutofit fontScale="92500"/>
          </a:bodyPr>
          <a:lstStyle/>
          <a:p>
            <a:pPr>
              <a:lnSpc>
                <a:spcPct val="110000"/>
              </a:lnSpc>
            </a:pPr>
            <a:r>
              <a:rPr lang="en-US" dirty="0">
                <a:latin typeface="Arial"/>
                <a:cs typeface="Arial"/>
              </a:rPr>
              <a:t> At the September 2020 SBE meeting, the SBE received a comment letter that included a report from Dr. Pete Goldschmidt.</a:t>
            </a:r>
          </a:p>
          <a:p>
            <a:pPr lvl="1">
              <a:lnSpc>
                <a:spcPct val="110000"/>
              </a:lnSpc>
            </a:pPr>
            <a:r>
              <a:rPr lang="en-US" dirty="0">
                <a:latin typeface="Arial"/>
                <a:cs typeface="Arial"/>
              </a:rPr>
              <a:t>The report outlined a suggestion to include English Language Proficiency Assessments for California (ELPAC) achievement levels (i.e. Levels 1-4) in the student-level growth calculations for English Learners.</a:t>
            </a:r>
          </a:p>
          <a:p>
            <a:pPr>
              <a:lnSpc>
                <a:spcPct val="110000"/>
              </a:lnSpc>
            </a:pPr>
            <a:r>
              <a:rPr lang="en-US" dirty="0">
                <a:latin typeface="Arial"/>
                <a:cs typeface="Arial"/>
              </a:rPr>
              <a:t>SBE members directed staff to evaluate Dr. Goldschmidt’ proposal</a:t>
            </a:r>
          </a:p>
        </p:txBody>
      </p:sp>
      <p:sp>
        <p:nvSpPr>
          <p:cNvPr id="4" name="Slide Number Placeholder 3">
            <a:extLst>
              <a:ext uri="{FF2B5EF4-FFF2-40B4-BE49-F238E27FC236}">
                <a16:creationId xmlns:a16="http://schemas.microsoft.com/office/drawing/2014/main" id="{1E3E131E-6BB5-422E-9ACB-0E72E9D3410F}"/>
              </a:ext>
            </a:extLst>
          </p:cNvPr>
          <p:cNvSpPr>
            <a:spLocks noGrp="1"/>
          </p:cNvSpPr>
          <p:nvPr>
            <p:ph type="sldNum" sz="quarter" idx="12"/>
          </p:nvPr>
        </p:nvSpPr>
        <p:spPr/>
        <p:txBody>
          <a:bodyPr/>
          <a:lstStyle/>
          <a:p>
            <a:fld id="{E3F07B27-5348-4263-B67F-EF7FF0A6AD4A}" type="slidenum">
              <a:rPr lang="en-US" dirty="0"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1487264918"/>
      </p:ext>
    </p:extLst>
  </p:cSld>
  <p:clrMapOvr>
    <a:masterClrMapping/>
  </p:clrMapOvr>
</p:sld>
</file>

<file path=ppt/theme/theme1.xml><?xml version="1.0" encoding="utf-8"?>
<a:theme xmlns:a="http://schemas.openxmlformats.org/drawingml/2006/main" name="2_AAU Slide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34F3EE8-15C8-4C80-A0A1-89F7F23623EE}" vid="{0EB4E7A5-74CF-410F-AFA8-0FDC49914BF7}"/>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DAD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34F3EE8-15C8-4C80-A0A1-89F7F23623EE}" vid="{EE5DA257-CE0D-4C4A-8F03-E7A44D3E4487}"/>
    </a:ext>
  </a:extLst>
</a:theme>
</file>

<file path=ppt/theme/theme3.xml><?xml version="1.0" encoding="utf-8"?>
<a:theme xmlns:a="http://schemas.openxmlformats.org/drawingml/2006/main" name="1_ADAD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34F3EE8-15C8-4C80-A0A1-89F7F23623EE}" vid="{688070D3-5CB8-44EE-8307-94284C34B147}"/>
    </a:ext>
  </a:extLst>
</a:theme>
</file>

<file path=ppt/theme/theme4.xml><?xml version="1.0" encoding="utf-8"?>
<a:theme xmlns:a="http://schemas.openxmlformats.org/drawingml/2006/main" name="1_AAU Slide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34F3EE8-15C8-4C80-A0A1-89F7F23623EE}" vid="{254700C9-E1DA-4544-9B45-A8209F796BF4}"/>
    </a:ext>
  </a:extLst>
</a:theme>
</file>

<file path=ppt/theme/theme5.xml><?xml version="1.0" encoding="utf-8"?>
<a:theme xmlns:a="http://schemas.openxmlformats.org/drawingml/2006/main" name="3_AAU Slide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34F3EE8-15C8-4C80-A0A1-89F7F23623EE}" vid="{6096AD95-89FF-45D3-AC35-140742A705D4}"/>
    </a:ext>
  </a:extLst>
</a:theme>
</file>

<file path=ppt/theme/theme6.xml><?xml version="1.0" encoding="utf-8"?>
<a:theme xmlns:a="http://schemas.openxmlformats.org/drawingml/2006/main" name="4_AAU Slide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34F3EE8-15C8-4C80-A0A1-89F7F23623EE}" vid="{A49D0D74-D361-4499-BB40-B010A471F99D}"/>
    </a:ext>
  </a:extLst>
</a:theme>
</file>

<file path=ppt/theme/theme7.xml><?xml version="1.0" encoding="utf-8"?>
<a:theme xmlns:a="http://schemas.openxmlformats.org/drawingml/2006/main" name="5_AAU Slide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34F3EE8-15C8-4C80-A0A1-89F7F23623EE}" vid="{E418FA22-5B82-40BC-A4A1-BA3C7FC4E903}"/>
    </a:ext>
  </a:extLst>
</a:theme>
</file>

<file path=ppt/theme/theme8.xml><?xml version="1.0" encoding="utf-8"?>
<a:theme xmlns:a="http://schemas.openxmlformats.org/drawingml/2006/main" name="6_AAU Slide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34F3EE8-15C8-4C80-A0A1-89F7F23623EE}" vid="{0EB4E7A5-74CF-410F-AFA8-0FDC49914BF7}"/>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CD779EFBAFE942949A6CE03C474627" ma:contentTypeVersion="8" ma:contentTypeDescription="Create a new document." ma:contentTypeScope="" ma:versionID="02e1220da3a7790ffa6ad417265b7a88">
  <xsd:schema xmlns:xsd="http://www.w3.org/2001/XMLSchema" xmlns:xs="http://www.w3.org/2001/XMLSchema" xmlns:p="http://schemas.microsoft.com/office/2006/metadata/properties" xmlns:ns2="f40f6ff5-9794-4819-aa2e-f84f961a5ef8" targetNamespace="http://schemas.microsoft.com/office/2006/metadata/properties" ma:root="true" ma:fieldsID="5739145b21cd117dacea6f452fdd0d0d" ns2:_="">
    <xsd:import namespace="f40f6ff5-9794-4819-aa2e-f84f961a5ef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0f6ff5-9794-4819-aa2e-f84f961a5e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BBE8E73-1B7B-4FEC-99CE-AADDBA5866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0f6ff5-9794-4819-aa2e-f84f961a5e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1605863-2F7B-490B-BAFB-94C8642DC548}">
  <ds:schemaRefs>
    <ds:schemaRef ds:uri="http://schemas.microsoft.com/sharepoint/v3/contenttype/forms"/>
  </ds:schemaRefs>
</ds:datastoreItem>
</file>

<file path=customXml/itemProps3.xml><?xml version="1.0" encoding="utf-8"?>
<ds:datastoreItem xmlns:ds="http://schemas.openxmlformats.org/officeDocument/2006/customXml" ds:itemID="{6CE59782-A5F0-4AB1-8601-8385D33C2C64}">
  <ds:schemaRefs>
    <ds:schemaRef ds:uri="http://purl.org/dc/dcmitype/"/>
    <ds:schemaRef ds:uri="http://schemas.microsoft.com/office/infopath/2007/PartnerControls"/>
    <ds:schemaRef ds:uri="f40f6ff5-9794-4819-aa2e-f84f961a5ef8"/>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AAU_Widscreen_Updated</Template>
  <TotalTime>441</TotalTime>
  <Words>1749</Words>
  <Application>Microsoft Office PowerPoint</Application>
  <PresentationFormat>Widescreen</PresentationFormat>
  <Paragraphs>187</Paragraphs>
  <Slides>31</Slides>
  <Notes>2</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31</vt:i4>
      </vt:variant>
    </vt:vector>
  </HeadingPairs>
  <TitlesOfParts>
    <vt:vector size="43" baseType="lpstr">
      <vt:lpstr>Arial</vt:lpstr>
      <vt:lpstr>Calibri</vt:lpstr>
      <vt:lpstr>Courier New</vt:lpstr>
      <vt:lpstr>Wingdings</vt:lpstr>
      <vt:lpstr>2_AAU Slide Master</vt:lpstr>
      <vt:lpstr>ADAD Layout</vt:lpstr>
      <vt:lpstr>1_ADAD Layout</vt:lpstr>
      <vt:lpstr>1_AAU Slide Master</vt:lpstr>
      <vt:lpstr>3_AAU Slide Master</vt:lpstr>
      <vt:lpstr>4_AAU Slide Master</vt:lpstr>
      <vt:lpstr>5_AAU Slide Master</vt:lpstr>
      <vt:lpstr>6_AAU Slide Master</vt:lpstr>
      <vt:lpstr>California Practitioners Advisory Group   Item 1: Information Item Related to California’s State and Federal Accountability System: The Development of a Student-Level Growth Model and the Reporting of 2020 Data.</vt:lpstr>
      <vt:lpstr>Today’s Goals</vt:lpstr>
      <vt:lpstr>Update on the Student Growth Model </vt:lpstr>
      <vt:lpstr>Empirical Best Linear Prediction Model</vt:lpstr>
      <vt:lpstr>Communication Difficulties when Using Both Subject Areas for the EBLP</vt:lpstr>
      <vt:lpstr>How We Propose to Measure Growth</vt:lpstr>
      <vt:lpstr>Impact of Using a Single Subject  on EBLP Aggregate Calculations</vt:lpstr>
      <vt:lpstr>SBE November Decisions</vt:lpstr>
      <vt:lpstr>Request Made at the SBE  September Meeting on the Growth Model</vt:lpstr>
      <vt:lpstr> Evaluation of Including ELPAC Levels  in a Growth Model</vt:lpstr>
      <vt:lpstr>Meeting with Dr. Goldschmidt</vt:lpstr>
      <vt:lpstr>SBE November Meeting</vt:lpstr>
      <vt:lpstr>Moving Forward</vt:lpstr>
      <vt:lpstr>California School Dashboard</vt:lpstr>
      <vt:lpstr>Descriptive Text for Slide 21 (California School Dashboard Landing Page)</vt:lpstr>
      <vt:lpstr>Senate Bill 98:  Suspension of 2020 Dashboard</vt:lpstr>
      <vt:lpstr>District and School Support</vt:lpstr>
      <vt:lpstr>Dashboard 2020: What Stays the Same?</vt:lpstr>
      <vt:lpstr>Dashboard 2020: What Changes?</vt:lpstr>
      <vt:lpstr>Data Reporting 2020:  What Data Will Be Reported?</vt:lpstr>
      <vt:lpstr>Data Reporting 2020:  What Data Will Not Be Reported?</vt:lpstr>
      <vt:lpstr>Data Reporting 2020: What Data Reporting is Still Unknown?</vt:lpstr>
      <vt:lpstr>Data Reporting 2020:  Data Release Timeline</vt:lpstr>
      <vt:lpstr>Data Reporting 2020:  New Data Available</vt:lpstr>
      <vt:lpstr>What Does 2021 Hold for the Dashboard?</vt:lpstr>
      <vt:lpstr>If 2021 Goes As Planned…</vt:lpstr>
      <vt:lpstr>Transformation of Growth Scores</vt:lpstr>
      <vt:lpstr>Score Range of Growth Scores</vt:lpstr>
      <vt:lpstr>Growth Score Transformation</vt:lpstr>
      <vt:lpstr>Transformation Idea: Around 100</vt:lpstr>
      <vt:lpstr>Should CDE Transform Growth Scores?</vt:lpstr>
    </vt:vector>
  </TitlesOfParts>
  <Company>CA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December Agenda Item 01 - California Practioners Advisory Group (CA Dept of Education)</dc:title>
  <dc:subject>Information Item Related to California’s State and Federal Accountability System: The Development of a Student-Level Growth Model and the Reporting of 2020 Data.</dc:subject>
  <dc:creator>Kimberly Mundhenk</dc:creator>
  <cp:lastModifiedBy>Christopher Aban</cp:lastModifiedBy>
  <cp:revision>160</cp:revision>
  <cp:lastPrinted>2020-02-11T18:20:56Z</cp:lastPrinted>
  <dcterms:created xsi:type="dcterms:W3CDTF">2020-10-22T23:36:53Z</dcterms:created>
  <dcterms:modified xsi:type="dcterms:W3CDTF">2023-06-02T19:09:39Z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0x010100CECD779EFBAFE942949A6CE03C474627</vt:lpwstr>
  </property>
</Properties>
</file>