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9" r:id="rId3"/>
  </p:sldMasterIdLst>
  <p:notesMasterIdLst>
    <p:notesMasterId r:id="rId43"/>
  </p:notesMasterIdLst>
  <p:handoutMasterIdLst>
    <p:handoutMasterId r:id="rId44"/>
  </p:handoutMasterIdLst>
  <p:sldIdLst>
    <p:sldId id="291" r:id="rId4"/>
    <p:sldId id="294" r:id="rId5"/>
    <p:sldId id="387" r:id="rId6"/>
    <p:sldId id="388" r:id="rId7"/>
    <p:sldId id="389" r:id="rId8"/>
    <p:sldId id="390" r:id="rId9"/>
    <p:sldId id="358" r:id="rId10"/>
    <p:sldId id="391" r:id="rId11"/>
    <p:sldId id="377" r:id="rId12"/>
    <p:sldId id="393" r:id="rId13"/>
    <p:sldId id="378" r:id="rId14"/>
    <p:sldId id="381" r:id="rId15"/>
    <p:sldId id="395" r:id="rId16"/>
    <p:sldId id="396" r:id="rId17"/>
    <p:sldId id="401" r:id="rId18"/>
    <p:sldId id="406" r:id="rId19"/>
    <p:sldId id="407" r:id="rId20"/>
    <p:sldId id="408" r:id="rId21"/>
    <p:sldId id="409" r:id="rId22"/>
    <p:sldId id="411" r:id="rId23"/>
    <p:sldId id="413" r:id="rId24"/>
    <p:sldId id="414" r:id="rId25"/>
    <p:sldId id="421" r:id="rId26"/>
    <p:sldId id="423" r:id="rId27"/>
    <p:sldId id="428" r:id="rId28"/>
    <p:sldId id="429" r:id="rId29"/>
    <p:sldId id="431" r:id="rId30"/>
    <p:sldId id="433" r:id="rId31"/>
    <p:sldId id="434" r:id="rId32"/>
    <p:sldId id="436" r:id="rId33"/>
    <p:sldId id="417" r:id="rId34"/>
    <p:sldId id="419" r:id="rId35"/>
    <p:sldId id="418" r:id="rId36"/>
    <p:sldId id="438" r:id="rId37"/>
    <p:sldId id="384" r:id="rId38"/>
    <p:sldId id="385" r:id="rId39"/>
    <p:sldId id="439" r:id="rId40"/>
    <p:sldId id="355" r:id="rId41"/>
    <p:sldId id="35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005493"/>
    <a:srgbClr val="FEF0D2"/>
    <a:srgbClr val="F6B932"/>
    <a:srgbClr val="0000FF"/>
    <a:srgbClr val="F1735A"/>
    <a:srgbClr val="B95213"/>
    <a:srgbClr val="FFD966"/>
    <a:srgbClr val="EB7D3C"/>
    <a:srgbClr val="0B3F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713" autoAdjust="0"/>
    <p:restoredTop sz="61556" autoAdjust="0"/>
  </p:normalViewPr>
  <p:slideViewPr>
    <p:cSldViewPr snapToGrid="0" snapToObjects="1">
      <p:cViewPr varScale="1">
        <p:scale>
          <a:sx n="64" d="100"/>
          <a:sy n="64" d="100"/>
        </p:scale>
        <p:origin x="648" y="72"/>
      </p:cViewPr>
      <p:guideLst/>
    </p:cSldViewPr>
  </p:slideViewPr>
  <p:notesTextViewPr>
    <p:cViewPr>
      <p:scale>
        <a:sx n="1" d="1"/>
        <a:sy n="1" d="1"/>
      </p:scale>
      <p:origin x="0" y="0"/>
    </p:cViewPr>
  </p:notesTextViewPr>
  <p:sorterViewPr>
    <p:cViewPr varScale="1">
      <p:scale>
        <a:sx n="1" d="1"/>
        <a:sy n="1" d="1"/>
      </p:scale>
      <p:origin x="0" y="-5592"/>
    </p:cViewPr>
  </p:sorterViewPr>
  <p:notesViewPr>
    <p:cSldViewPr snapToGrid="0" snapToObjects="1">
      <p:cViewPr varScale="1">
        <p:scale>
          <a:sx n="80" d="100"/>
          <a:sy n="80" d="100"/>
        </p:scale>
        <p:origin x="301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FA2AA1-C6D5-4E4A-B93E-5EC1B5C341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F65DE5-A6D3-495E-BF6B-75D98839F7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E037E4-1921-41B7-80E8-69B4EEB8F007}" type="datetimeFigureOut">
              <a:rPr lang="en-US" smtClean="0"/>
              <a:t>8/24/2021</a:t>
            </a:fld>
            <a:endParaRPr lang="en-US"/>
          </a:p>
        </p:txBody>
      </p:sp>
      <p:sp>
        <p:nvSpPr>
          <p:cNvPr id="4" name="Footer Placeholder 3">
            <a:extLst>
              <a:ext uri="{FF2B5EF4-FFF2-40B4-BE49-F238E27FC236}">
                <a16:creationId xmlns:a16="http://schemas.microsoft.com/office/drawing/2014/main" id="{ECDBF400-28DB-4C82-AB01-F3EE5802389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B24EB15-BB6E-4250-8581-37451DF51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DB6664-1B5C-4387-B895-9CA706E77D70}" type="slidenum">
              <a:rPr lang="en-US" smtClean="0"/>
              <a:t>‹#›</a:t>
            </a:fld>
            <a:endParaRPr lang="en-US"/>
          </a:p>
        </p:txBody>
      </p:sp>
    </p:spTree>
    <p:extLst>
      <p:ext uri="{BB962C8B-B14F-4D97-AF65-F5344CB8AC3E}">
        <p14:creationId xmlns:p14="http://schemas.microsoft.com/office/powerpoint/2010/main" val="229478615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92694-0C1E-DF40-AD9B-E8D00A2DFE0D}" type="datetimeFigureOut">
              <a:rPr lang="en-US" smtClean="0"/>
              <a:t>8/24/2021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a:t>Second </a:t>
            </a:r>
            <a:r>
              <a:rPr lang="en-US" dirty="0"/>
              <a:t>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A8657-9B21-CE45-9806-99ACDF067FC6}" type="slidenum">
              <a:rPr lang="en-US" smtClean="0"/>
              <a:t>‹#›</a:t>
            </a:fld>
            <a:endParaRPr lang="en-US"/>
          </a:p>
        </p:txBody>
      </p:sp>
    </p:spTree>
    <p:extLst>
      <p:ext uri="{BB962C8B-B14F-4D97-AF65-F5344CB8AC3E}">
        <p14:creationId xmlns:p14="http://schemas.microsoft.com/office/powerpoint/2010/main" val="416024449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e.ca.gov/ci/cr/dl/documents/cadlisguidance-excerptc.docx"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400"/>
              <a:buFont typeface="Arial"/>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3952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166982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630541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857320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899267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6304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4084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93604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358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782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Arial"/>
              <a:buNone/>
            </a:pPr>
            <a:endParaRPr lang="en-US" dirty="0"/>
          </a:p>
        </p:txBody>
      </p:sp>
    </p:spTree>
    <p:extLst>
      <p:ext uri="{BB962C8B-B14F-4D97-AF65-F5344CB8AC3E}">
        <p14:creationId xmlns:p14="http://schemas.microsoft.com/office/powerpoint/2010/main" val="4027998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pPr>
            <a:endParaRPr lang="en-US" dirty="0">
              <a:solidFill>
                <a:srgbClr val="212121"/>
              </a:solidFill>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883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48510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51617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66628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2842423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0973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dirty="0"/>
          </a:p>
        </p:txBody>
      </p:sp>
    </p:spTree>
    <p:extLst>
      <p:ext uri="{BB962C8B-B14F-4D97-AF65-F5344CB8AC3E}">
        <p14:creationId xmlns:p14="http://schemas.microsoft.com/office/powerpoint/2010/main" val="3143424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Arial"/>
              <a:buNone/>
            </a:pPr>
            <a:endParaRPr lang="en-US" dirty="0"/>
          </a:p>
        </p:txBody>
      </p:sp>
    </p:spTree>
    <p:extLst>
      <p:ext uri="{BB962C8B-B14F-4D97-AF65-F5344CB8AC3E}">
        <p14:creationId xmlns:p14="http://schemas.microsoft.com/office/powerpoint/2010/main" val="115682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63557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Arial"/>
              <a:buNone/>
            </a:pPr>
            <a:endParaRPr lang="en-US" dirty="0"/>
          </a:p>
        </p:txBody>
      </p:sp>
    </p:spTree>
    <p:extLst>
      <p:ext uri="{BB962C8B-B14F-4D97-AF65-F5344CB8AC3E}">
        <p14:creationId xmlns:p14="http://schemas.microsoft.com/office/powerpoint/2010/main" val="42066874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1872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3625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73814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8208538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14646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Clr>
                <a:schemeClr val="dk1"/>
              </a:buClr>
              <a:buSzPts val="1400"/>
              <a:buFont typeface="Arial"/>
              <a:buNone/>
            </a:pPr>
            <a:endParaRPr lang="en-US" dirty="0"/>
          </a:p>
        </p:txBody>
      </p:sp>
    </p:spTree>
    <p:extLst>
      <p:ext uri="{BB962C8B-B14F-4D97-AF65-F5344CB8AC3E}">
        <p14:creationId xmlns:p14="http://schemas.microsoft.com/office/powerpoint/2010/main" val="24765998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endParaRPr lang="en-US" i="1" dirty="0">
              <a:latin typeface="+mn-lt"/>
              <a:cs typeface="Arial" panose="020B0604020202020204" pitchFamily="34" charset="0"/>
            </a:endParaRPr>
          </a:p>
        </p:txBody>
      </p:sp>
    </p:spTree>
    <p:extLst>
      <p:ext uri="{BB962C8B-B14F-4D97-AF65-F5344CB8AC3E}">
        <p14:creationId xmlns:p14="http://schemas.microsoft.com/office/powerpoint/2010/main" val="15358115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11284143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6458790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484938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6836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288286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55766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Nancy Herota</a:t>
            </a:r>
          </a:p>
          <a:p>
            <a:endParaRPr lang="en-US" b="1"/>
          </a:p>
          <a:p>
            <a:pPr marL="0" marR="0" lvl="0" indent="0" fontAlgn="base">
              <a:lnSpc>
                <a:spcPct val="107000"/>
              </a:lnSpc>
              <a:spcBef>
                <a:spcPts val="0"/>
              </a:spcBef>
              <a:spcAft>
                <a:spcPts val="0"/>
              </a:spcAft>
              <a:buFont typeface="Symbol" panose="05050102010706020507" pitchFamily="18" charset="2"/>
              <a:buNone/>
            </a:pPr>
            <a:r>
              <a:rPr lang="en-US" sz="1800" i="1">
                <a:effectLst/>
                <a:latin typeface="Arial" panose="020B0604020202020204" pitchFamily="34" charset="0"/>
                <a:ea typeface="Times New Roman" panose="02020603050405020304" pitchFamily="18" charset="0"/>
                <a:cs typeface="Arial" panose="020B0604020202020204" pitchFamily="34" charset="0"/>
              </a:rPr>
              <a:t>[Kyle: push out links to website again if needed and Guidance</a:t>
            </a:r>
            <a:endParaRPr lang="en-US" sz="1800" i="1">
              <a:effectLst/>
              <a:latin typeface="Arial" panose="020B0604020202020204" pitchFamily="34" charset="0"/>
              <a:ea typeface="Arial" panose="020B0604020202020204" pitchFamily="34" charset="0"/>
              <a:cs typeface="Times New Roman" panose="02020603050405020304" pitchFamily="18" charset="0"/>
            </a:endParaRPr>
          </a:p>
          <a:p>
            <a:r>
              <a:rPr lang="en-US" sz="1800" i="1" u="sng">
                <a:solidFill>
                  <a:srgbClr val="0000FF"/>
                </a:solidFill>
                <a:effectLst/>
                <a:latin typeface="Arial" panose="020B0604020202020204" pitchFamily="34" charset="0"/>
                <a:ea typeface="Times New Roman" panose="02020603050405020304" pitchFamily="18" charset="0"/>
                <a:hlinkClick r:id="rId3"/>
              </a:rPr>
              <a:t>https://www.cde.ca.gov/ci/cr/dl/documents/cadlisguidance-excerptc.docx</a:t>
            </a:r>
            <a:r>
              <a:rPr lang="en-US" sz="1800" i="1">
                <a:effectLst/>
                <a:latin typeface="Arial" panose="020B0604020202020204" pitchFamily="34" charset="0"/>
                <a:ea typeface="Times New Roman" panose="02020603050405020304" pitchFamily="18" charset="0"/>
              </a:rPr>
              <a:t> ]</a:t>
            </a:r>
            <a:endParaRPr lang="en-US" b="1" i="1" dirty="0"/>
          </a:p>
        </p:txBody>
      </p:sp>
    </p:spTree>
    <p:extLst>
      <p:ext uri="{BB962C8B-B14F-4D97-AF65-F5344CB8AC3E}">
        <p14:creationId xmlns:p14="http://schemas.microsoft.com/office/powerpoint/2010/main" val="322365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Tree>
    <p:extLst>
      <p:ext uri="{BB962C8B-B14F-4D97-AF65-F5344CB8AC3E}">
        <p14:creationId xmlns:p14="http://schemas.microsoft.com/office/powerpoint/2010/main" val="4021234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5579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3414759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A13C-65D4-8044-AEB9-E5B93D251271}"/>
              </a:ext>
            </a:extLst>
          </p:cNvPr>
          <p:cNvSpPr>
            <a:spLocks noGrp="1"/>
          </p:cNvSpPr>
          <p:nvPr>
            <p:ph type="ctrTitle"/>
          </p:nvPr>
        </p:nvSpPr>
        <p:spPr>
          <a:xfrm>
            <a:off x="1206500" y="1702696"/>
            <a:ext cx="9829800" cy="1803881"/>
          </a:xfrm>
        </p:spPr>
        <p:txBody>
          <a:bodyPr anchor="ctr"/>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BA453D4-DC3B-CA4A-81AD-DCAB5684D0B8}"/>
              </a:ext>
            </a:extLst>
          </p:cNvPr>
          <p:cNvSpPr>
            <a:spLocks noGrp="1"/>
          </p:cNvSpPr>
          <p:nvPr>
            <p:ph type="subTitle" idx="1"/>
          </p:nvPr>
        </p:nvSpPr>
        <p:spPr>
          <a:xfrm>
            <a:off x="1206500" y="3806233"/>
            <a:ext cx="9829800" cy="784123"/>
          </a:xfrm>
        </p:spPr>
        <p:txBody>
          <a:bodyPr anchor="ct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Google Shape;16;p5">
            <a:extLst>
              <a:ext uri="{FF2B5EF4-FFF2-40B4-BE49-F238E27FC236}">
                <a16:creationId xmlns:a16="http://schemas.microsoft.com/office/drawing/2014/main" id="{345947E4-0E99-EB49-A160-7171793C822F}"/>
              </a:ext>
            </a:extLst>
          </p:cNvPr>
          <p:cNvPicPr preferRelativeResize="0"/>
          <p:nvPr userDrawn="1"/>
        </p:nvPicPr>
        <p:blipFill rotWithShape="1">
          <a:blip r:embed="rId2">
            <a:alphaModFix/>
          </a:blip>
          <a:srcRect/>
          <a:stretch/>
        </p:blipFill>
        <p:spPr>
          <a:xfrm>
            <a:off x="4768850" y="5043798"/>
            <a:ext cx="2654300" cy="1003300"/>
          </a:xfrm>
          <a:prstGeom prst="rect">
            <a:avLst/>
          </a:prstGeom>
          <a:noFill/>
          <a:ln>
            <a:noFill/>
          </a:ln>
        </p:spPr>
      </p:pic>
      <p:pic>
        <p:nvPicPr>
          <p:cNvPr id="9" name="Google Shape;15;p5">
            <a:extLst>
              <a:ext uri="{FF2B5EF4-FFF2-40B4-BE49-F238E27FC236}">
                <a16:creationId xmlns:a16="http://schemas.microsoft.com/office/drawing/2014/main" id="{30A80634-6CBF-504A-B061-CC4B4D5C4010}"/>
              </a:ext>
            </a:extLst>
          </p:cNvPr>
          <p:cNvPicPr preferRelativeResize="0"/>
          <p:nvPr userDrawn="1"/>
        </p:nvPicPr>
        <p:blipFill rotWithShape="1">
          <a:blip r:embed="rId3">
            <a:alphaModFix/>
          </a:blip>
          <a:srcRect/>
          <a:stretch/>
        </p:blipFill>
        <p:spPr>
          <a:xfrm>
            <a:off x="3194050" y="4925219"/>
            <a:ext cx="5803900" cy="38100"/>
          </a:xfrm>
          <a:prstGeom prst="rect">
            <a:avLst/>
          </a:prstGeom>
          <a:noFill/>
          <a:ln>
            <a:noFill/>
          </a:ln>
        </p:spPr>
      </p:pic>
    </p:spTree>
    <p:extLst>
      <p:ext uri="{BB962C8B-B14F-4D97-AF65-F5344CB8AC3E}">
        <p14:creationId xmlns:p14="http://schemas.microsoft.com/office/powerpoint/2010/main" val="190655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11F636-9620-694D-8132-B53DEBA546CD}"/>
              </a:ext>
            </a:extLst>
          </p:cNvPr>
          <p:cNvSpPr>
            <a:spLocks noGrp="1"/>
          </p:cNvSpPr>
          <p:nvPr>
            <p:ph type="dt" sz="half" idx="10"/>
          </p:nvPr>
        </p:nvSpPr>
        <p:spPr/>
        <p:txBody>
          <a:bodyPr/>
          <a:lstStyle/>
          <a:p>
            <a:fld id="{BBB766AD-7431-4D31-B657-03FDF331BF37}" type="datetime1">
              <a:rPr lang="en-US" smtClean="0"/>
              <a:t>8/24/2021</a:t>
            </a:fld>
            <a:endParaRPr lang="en-US"/>
          </a:p>
        </p:txBody>
      </p:sp>
      <p:sp>
        <p:nvSpPr>
          <p:cNvPr id="3" name="Footer Placeholder 2">
            <a:extLst>
              <a:ext uri="{FF2B5EF4-FFF2-40B4-BE49-F238E27FC236}">
                <a16:creationId xmlns:a16="http://schemas.microsoft.com/office/drawing/2014/main" id="{30753955-FE2B-C94D-880A-C621053DCF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F1928-7B76-F74F-B11A-604E8E8F2ED6}"/>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326018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4790-BBBB-764F-95D9-A8445A481F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F2800E-67D5-6E40-B8E8-B00F1EF402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5EAB90-B3CD-BF4C-A31D-EFF9EE4C0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355316-BCEE-C144-A5DB-923AD231381D}"/>
              </a:ext>
            </a:extLst>
          </p:cNvPr>
          <p:cNvSpPr>
            <a:spLocks noGrp="1"/>
          </p:cNvSpPr>
          <p:nvPr>
            <p:ph type="dt" sz="half" idx="10"/>
          </p:nvPr>
        </p:nvSpPr>
        <p:spPr/>
        <p:txBody>
          <a:bodyPr/>
          <a:lstStyle/>
          <a:p>
            <a:fld id="{68859E1E-AD27-468D-99B0-306B9FA2036B}" type="datetime1">
              <a:rPr lang="en-US" smtClean="0"/>
              <a:t>8/24/2021</a:t>
            </a:fld>
            <a:endParaRPr lang="en-US"/>
          </a:p>
        </p:txBody>
      </p:sp>
      <p:sp>
        <p:nvSpPr>
          <p:cNvPr id="6" name="Footer Placeholder 5">
            <a:extLst>
              <a:ext uri="{FF2B5EF4-FFF2-40B4-BE49-F238E27FC236}">
                <a16:creationId xmlns:a16="http://schemas.microsoft.com/office/drawing/2014/main" id="{90AD922E-4B80-E745-936F-BDFD8B825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B10B9D-9743-9949-9C78-995A15533856}"/>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4239646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25A42-F203-9248-B72C-76DDBFB6E0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D281E0-B7EE-184C-AF98-FEB16D148A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760FE1-406B-034E-A740-5AB2C29437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4BCA6F-11F8-9242-978A-76358975D940}"/>
              </a:ext>
            </a:extLst>
          </p:cNvPr>
          <p:cNvSpPr>
            <a:spLocks noGrp="1"/>
          </p:cNvSpPr>
          <p:nvPr>
            <p:ph type="dt" sz="half" idx="10"/>
          </p:nvPr>
        </p:nvSpPr>
        <p:spPr/>
        <p:txBody>
          <a:bodyPr/>
          <a:lstStyle/>
          <a:p>
            <a:fld id="{BF0BAF0B-431C-4A33-88C7-D4F39CB16143}" type="datetime1">
              <a:rPr lang="en-US" smtClean="0"/>
              <a:t>8/24/2021</a:t>
            </a:fld>
            <a:endParaRPr lang="en-US"/>
          </a:p>
        </p:txBody>
      </p:sp>
      <p:sp>
        <p:nvSpPr>
          <p:cNvPr id="6" name="Footer Placeholder 5">
            <a:extLst>
              <a:ext uri="{FF2B5EF4-FFF2-40B4-BE49-F238E27FC236}">
                <a16:creationId xmlns:a16="http://schemas.microsoft.com/office/drawing/2014/main" id="{7815752A-BD45-AA4C-AE07-58B6B2CB9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4DB54B-B046-A146-8B69-E75A83643B61}"/>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1902938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260DA-BA1E-C743-87AF-EAE2C78A57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F5C627-0053-E34E-91D0-C83D5C4F3E6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1F4A9-E70C-9447-A623-6A6A1BB50543}"/>
              </a:ext>
            </a:extLst>
          </p:cNvPr>
          <p:cNvSpPr>
            <a:spLocks noGrp="1"/>
          </p:cNvSpPr>
          <p:nvPr>
            <p:ph type="dt" sz="half" idx="10"/>
          </p:nvPr>
        </p:nvSpPr>
        <p:spPr/>
        <p:txBody>
          <a:bodyPr/>
          <a:lstStyle/>
          <a:p>
            <a:fld id="{E74B9117-A963-4C44-AC48-E5B9256FAC34}" type="datetime1">
              <a:rPr lang="en-US" smtClean="0"/>
              <a:t>8/24/2021</a:t>
            </a:fld>
            <a:endParaRPr lang="en-US"/>
          </a:p>
        </p:txBody>
      </p:sp>
      <p:sp>
        <p:nvSpPr>
          <p:cNvPr id="5" name="Footer Placeholder 4">
            <a:extLst>
              <a:ext uri="{FF2B5EF4-FFF2-40B4-BE49-F238E27FC236}">
                <a16:creationId xmlns:a16="http://schemas.microsoft.com/office/drawing/2014/main" id="{741496C6-430D-FB4E-BD68-75D9E7B165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B86D1-3C9D-3940-AF0D-B5DEA2E5DB90}"/>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38301358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A5EF54-379E-E643-8C3F-08C2600FC9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E42631-63E2-F343-A596-8D2C3D89FB9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ADC61-1B59-8243-8FF1-836857D799C0}"/>
              </a:ext>
            </a:extLst>
          </p:cNvPr>
          <p:cNvSpPr>
            <a:spLocks noGrp="1"/>
          </p:cNvSpPr>
          <p:nvPr>
            <p:ph type="dt" sz="half" idx="10"/>
          </p:nvPr>
        </p:nvSpPr>
        <p:spPr/>
        <p:txBody>
          <a:bodyPr/>
          <a:lstStyle/>
          <a:p>
            <a:fld id="{67FD3207-077B-4F8C-BC82-376E2C934816}" type="datetime1">
              <a:rPr lang="en-US" smtClean="0"/>
              <a:t>8/24/2021</a:t>
            </a:fld>
            <a:endParaRPr lang="en-US"/>
          </a:p>
        </p:txBody>
      </p:sp>
      <p:sp>
        <p:nvSpPr>
          <p:cNvPr id="5" name="Footer Placeholder 4">
            <a:extLst>
              <a:ext uri="{FF2B5EF4-FFF2-40B4-BE49-F238E27FC236}">
                <a16:creationId xmlns:a16="http://schemas.microsoft.com/office/drawing/2014/main" id="{9B7B0D43-B42D-324E-BB07-0F93006527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7F84DE-BBEE-7F4D-812E-23E9F1C268AC}"/>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6465234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09"/>
        <p:cNvGrpSpPr/>
        <p:nvPr/>
      </p:nvGrpSpPr>
      <p:grpSpPr>
        <a:xfrm>
          <a:off x="0" y="0"/>
          <a:ext cx="0" cy="0"/>
          <a:chOff x="0" y="0"/>
          <a:chExt cx="0" cy="0"/>
        </a:xfrm>
      </p:grpSpPr>
      <p:sp>
        <p:nvSpPr>
          <p:cNvPr id="110" name="Google Shape;110;p83"/>
          <p:cNvSpPr txBox="1">
            <a:spLocks noGrp="1"/>
          </p:cNvSpPr>
          <p:nvPr>
            <p:ph type="title"/>
          </p:nvPr>
        </p:nvSpPr>
        <p:spPr>
          <a:xfrm>
            <a:off x="0" y="200177"/>
            <a:ext cx="12192000" cy="7758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95959"/>
              </a:buClr>
              <a:buSzPts val="4800"/>
              <a:buFont typeface="Arial"/>
              <a:buNone/>
              <a:defRPr sz="4800" b="1">
                <a:solidFill>
                  <a:srgbClr val="59595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83"/>
          <p:cNvSpPr/>
          <p:nvPr/>
        </p:nvSpPr>
        <p:spPr>
          <a:xfrm>
            <a:off x="0" y="6597352"/>
            <a:ext cx="12192000" cy="2607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2" name="Google Shape;112;p83"/>
          <p:cNvSpPr txBox="1">
            <a:spLocks noGrp="1"/>
          </p:cNvSpPr>
          <p:nvPr>
            <p:ph type="body" idx="1"/>
          </p:nvPr>
        </p:nvSpPr>
        <p:spPr>
          <a:xfrm>
            <a:off x="0" y="1005381"/>
            <a:ext cx="12192000" cy="419400"/>
          </a:xfrm>
          <a:prstGeom prst="rect">
            <a:avLst/>
          </a:prstGeom>
          <a:noFill/>
          <a:ln>
            <a:noFill/>
          </a:ln>
        </p:spPr>
        <p:txBody>
          <a:bodyPr spcFirstLastPara="1" wrap="square" lIns="91425" tIns="45700" rIns="91425" bIns="45700" anchor="ctr" anchorCtr="0">
            <a:noAutofit/>
          </a:bodyPr>
          <a:lstStyle>
            <a:lvl1pPr marL="457200" marR="0" lvl="0" indent="-228600" algn="ctr">
              <a:lnSpc>
                <a:spcPct val="90000"/>
              </a:lnSpc>
              <a:spcBef>
                <a:spcPts val="1000"/>
              </a:spcBef>
              <a:spcAft>
                <a:spcPts val="0"/>
              </a:spcAft>
              <a:buClr>
                <a:srgbClr val="595959"/>
              </a:buClr>
              <a:buSzPts val="2400"/>
              <a:buFont typeface="Arial Narrow"/>
              <a:buNone/>
              <a:defRPr sz="2400" b="0">
                <a:solidFill>
                  <a:srgbClr val="595959"/>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8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000000"/>
              </a:buClr>
              <a:buSzPts val="1200"/>
              <a:buFont typeface="Arial"/>
              <a:buNone/>
              <a:defRPr sz="1300" b="0" i="0" u="none" strike="noStrike" cap="none">
                <a:solidFill>
                  <a:srgbClr val="595959"/>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3084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6589-ADB7-2D4F-ABDE-D3967D70D745}"/>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477C9A04-FE62-6E46-BA6B-BFD112A6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F37226-1706-2443-B190-0806D9BA0BE8}"/>
              </a:ext>
            </a:extLst>
          </p:cNvPr>
          <p:cNvSpPr>
            <a:spLocks noGrp="1"/>
          </p:cNvSpPr>
          <p:nvPr>
            <p:ph type="dt" sz="half" idx="10"/>
          </p:nvPr>
        </p:nvSpPr>
        <p:spPr/>
        <p:txBody>
          <a:bodyPr/>
          <a:lstStyle/>
          <a:p>
            <a:fld id="{7C759CA4-CBC5-460C-8474-F8822B1BB297}" type="datetime1">
              <a:rPr lang="en-US" smtClean="0"/>
              <a:t>8/24/2021</a:t>
            </a:fld>
            <a:endParaRPr lang="en-US"/>
          </a:p>
        </p:txBody>
      </p:sp>
      <p:sp>
        <p:nvSpPr>
          <p:cNvPr id="5" name="Footer Placeholder 4">
            <a:extLst>
              <a:ext uri="{FF2B5EF4-FFF2-40B4-BE49-F238E27FC236}">
                <a16:creationId xmlns:a16="http://schemas.microsoft.com/office/drawing/2014/main" id="{373EC0A5-58CA-3048-B839-011438CE1D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D455B-C45B-EF4F-8B8E-C3978A4F098E}"/>
              </a:ext>
            </a:extLst>
          </p:cNvPr>
          <p:cNvSpPr>
            <a:spLocks noGrp="1"/>
          </p:cNvSpPr>
          <p:nvPr>
            <p:ph type="sldNum" sz="quarter" idx="12"/>
          </p:nvPr>
        </p:nvSpPr>
        <p:spPr/>
        <p:txBody>
          <a:bodyPr/>
          <a:lstStyle/>
          <a:p>
            <a:fld id="{5A71037A-79B3-B543-B779-52C2F7909E99}" type="slidenum">
              <a:rPr lang="en-US" smtClean="0"/>
              <a:t>‹#›</a:t>
            </a:fld>
            <a:endParaRPr lang="en-US"/>
          </a:p>
        </p:txBody>
      </p:sp>
    </p:spTree>
    <p:extLst>
      <p:ext uri="{BB962C8B-B14F-4D97-AF65-F5344CB8AC3E}">
        <p14:creationId xmlns:p14="http://schemas.microsoft.com/office/powerpoint/2010/main" val="2657380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2EB9-5C76-0E42-8E96-D5B49B9BEF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1FE2D3-6E73-2845-B32D-DDD0FE3FA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53EC65-220D-4047-B73C-106420C877C5}"/>
              </a:ext>
            </a:extLst>
          </p:cNvPr>
          <p:cNvSpPr>
            <a:spLocks noGrp="1"/>
          </p:cNvSpPr>
          <p:nvPr>
            <p:ph type="dt" sz="half" idx="10"/>
          </p:nvPr>
        </p:nvSpPr>
        <p:spPr/>
        <p:txBody>
          <a:bodyPr/>
          <a:lstStyle/>
          <a:p>
            <a:fld id="{4A20B68D-F45A-49C7-8AB2-7C281E70EFBC}" type="datetime1">
              <a:rPr lang="en-US" smtClean="0"/>
              <a:t>8/24/2021</a:t>
            </a:fld>
            <a:endParaRPr lang="en-US"/>
          </a:p>
        </p:txBody>
      </p:sp>
      <p:sp>
        <p:nvSpPr>
          <p:cNvPr id="5" name="Footer Placeholder 4">
            <a:extLst>
              <a:ext uri="{FF2B5EF4-FFF2-40B4-BE49-F238E27FC236}">
                <a16:creationId xmlns:a16="http://schemas.microsoft.com/office/drawing/2014/main" id="{6277D85B-A9B7-6A42-AD30-9E6F1211F8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9F289-E68E-1348-84ED-775DB09E77A9}"/>
              </a:ext>
            </a:extLst>
          </p:cNvPr>
          <p:cNvSpPr>
            <a:spLocks noGrp="1"/>
          </p:cNvSpPr>
          <p:nvPr>
            <p:ph type="sldNum" sz="quarter" idx="12"/>
          </p:nvPr>
        </p:nvSpPr>
        <p:spPr/>
        <p:txBody>
          <a:bodyPr/>
          <a:lstStyle/>
          <a:p>
            <a:fld id="{5A71037A-79B3-B543-B779-52C2F7909E99}" type="slidenum">
              <a:rPr lang="en-US" smtClean="0"/>
              <a:t>‹#›</a:t>
            </a:fld>
            <a:endParaRPr lang="en-US"/>
          </a:p>
        </p:txBody>
      </p:sp>
    </p:spTree>
    <p:extLst>
      <p:ext uri="{BB962C8B-B14F-4D97-AF65-F5344CB8AC3E}">
        <p14:creationId xmlns:p14="http://schemas.microsoft.com/office/powerpoint/2010/main" val="3953941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46A21-39DD-A048-8A01-252F0EAE2B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205044-1E72-3E40-A048-6225916E99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F66344-FFE3-4042-8978-7687E12474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D97DB-D013-8D41-840D-AA7A291E8ED1}"/>
              </a:ext>
            </a:extLst>
          </p:cNvPr>
          <p:cNvSpPr>
            <a:spLocks noGrp="1"/>
          </p:cNvSpPr>
          <p:nvPr>
            <p:ph type="dt" sz="half" idx="10"/>
          </p:nvPr>
        </p:nvSpPr>
        <p:spPr/>
        <p:txBody>
          <a:bodyPr/>
          <a:lstStyle/>
          <a:p>
            <a:fld id="{4EBE39F5-8E3A-4A5F-B9CB-57452FC43E09}" type="datetime1">
              <a:rPr lang="en-US" smtClean="0"/>
              <a:t>8/24/2021</a:t>
            </a:fld>
            <a:endParaRPr lang="en-US"/>
          </a:p>
        </p:txBody>
      </p:sp>
      <p:sp>
        <p:nvSpPr>
          <p:cNvPr id="6" name="Footer Placeholder 5">
            <a:extLst>
              <a:ext uri="{FF2B5EF4-FFF2-40B4-BE49-F238E27FC236}">
                <a16:creationId xmlns:a16="http://schemas.microsoft.com/office/drawing/2014/main" id="{4537721A-D629-6241-B67F-DC19D1BC2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A77AA-2A4C-AE4B-B8A5-01F318A2E806}"/>
              </a:ext>
            </a:extLst>
          </p:cNvPr>
          <p:cNvSpPr>
            <a:spLocks noGrp="1"/>
          </p:cNvSpPr>
          <p:nvPr>
            <p:ph type="sldNum" sz="quarter" idx="12"/>
          </p:nvPr>
        </p:nvSpPr>
        <p:spPr/>
        <p:txBody>
          <a:bodyPr/>
          <a:lstStyle/>
          <a:p>
            <a:fld id="{5A71037A-79B3-B543-B779-52C2F7909E99}" type="slidenum">
              <a:rPr lang="en-US" smtClean="0"/>
              <a:t>‹#›</a:t>
            </a:fld>
            <a:endParaRPr lang="en-US"/>
          </a:p>
        </p:txBody>
      </p:sp>
    </p:spTree>
    <p:extLst>
      <p:ext uri="{BB962C8B-B14F-4D97-AF65-F5344CB8AC3E}">
        <p14:creationId xmlns:p14="http://schemas.microsoft.com/office/powerpoint/2010/main" val="37975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59F67-C3B2-7946-9A69-8686DD1745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580094-0B1F-FB49-A4B7-1D713387CF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BDAC26-8E80-7143-9404-B98E037C1D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B32813-698C-184D-B55F-0B050CE1DF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608705-5135-A745-A404-786DE13B42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C34B80-1912-3546-BBB2-8C1E61F94401}"/>
              </a:ext>
            </a:extLst>
          </p:cNvPr>
          <p:cNvSpPr>
            <a:spLocks noGrp="1"/>
          </p:cNvSpPr>
          <p:nvPr>
            <p:ph type="dt" sz="half" idx="10"/>
          </p:nvPr>
        </p:nvSpPr>
        <p:spPr/>
        <p:txBody>
          <a:bodyPr/>
          <a:lstStyle/>
          <a:p>
            <a:fld id="{5371A220-3EB8-440A-B477-6F41AB7D8C84}" type="datetime1">
              <a:rPr lang="en-US" smtClean="0"/>
              <a:t>8/24/2021</a:t>
            </a:fld>
            <a:endParaRPr lang="en-US"/>
          </a:p>
        </p:txBody>
      </p:sp>
      <p:sp>
        <p:nvSpPr>
          <p:cNvPr id="8" name="Footer Placeholder 7">
            <a:extLst>
              <a:ext uri="{FF2B5EF4-FFF2-40B4-BE49-F238E27FC236}">
                <a16:creationId xmlns:a16="http://schemas.microsoft.com/office/drawing/2014/main" id="{C748EA31-8AA3-624D-9293-7818738EA0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8C123C-3AB3-E542-9579-CA26504643C8}"/>
              </a:ext>
            </a:extLst>
          </p:cNvPr>
          <p:cNvSpPr>
            <a:spLocks noGrp="1"/>
          </p:cNvSpPr>
          <p:nvPr>
            <p:ph type="sldNum" sz="quarter" idx="12"/>
          </p:nvPr>
        </p:nvSpPr>
        <p:spPr/>
        <p:txBody>
          <a:bodyPr/>
          <a:lstStyle/>
          <a:p>
            <a:fld id="{5A71037A-79B3-B543-B779-52C2F7909E99}" type="slidenum">
              <a:rPr lang="en-US" smtClean="0"/>
              <a:t>‹#›</a:t>
            </a:fld>
            <a:endParaRPr lang="en-US"/>
          </a:p>
        </p:txBody>
      </p:sp>
    </p:spTree>
    <p:extLst>
      <p:ext uri="{BB962C8B-B14F-4D97-AF65-F5344CB8AC3E}">
        <p14:creationId xmlns:p14="http://schemas.microsoft.com/office/powerpoint/2010/main" val="3835709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00549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6A13C-65D4-8044-AEB9-E5B93D251271}"/>
              </a:ext>
            </a:extLst>
          </p:cNvPr>
          <p:cNvSpPr>
            <a:spLocks noGrp="1"/>
          </p:cNvSpPr>
          <p:nvPr>
            <p:ph type="ctrTitle" hasCustomPrompt="1"/>
          </p:nvPr>
        </p:nvSpPr>
        <p:spPr>
          <a:xfrm>
            <a:off x="1181100" y="2749071"/>
            <a:ext cx="9829800" cy="1803881"/>
          </a:xfrm>
        </p:spPr>
        <p:txBody>
          <a:bodyPr anchor="ctr">
            <a:normAutofit/>
          </a:bodyPr>
          <a:lstStyle>
            <a:lvl1pPr algn="ctr">
              <a:defRPr sz="5400"/>
            </a:lvl1pPr>
          </a:lstStyle>
          <a:p>
            <a:r>
              <a:rPr lang="en-US" dirty="0"/>
              <a:t>Click to edit Divider Slide style</a:t>
            </a:r>
          </a:p>
        </p:txBody>
      </p:sp>
      <p:pic>
        <p:nvPicPr>
          <p:cNvPr id="8" name="Google Shape;16;p5">
            <a:extLst>
              <a:ext uri="{FF2B5EF4-FFF2-40B4-BE49-F238E27FC236}">
                <a16:creationId xmlns:a16="http://schemas.microsoft.com/office/drawing/2014/main" id="{345947E4-0E99-EB49-A160-7171793C822F}"/>
              </a:ext>
            </a:extLst>
          </p:cNvPr>
          <p:cNvPicPr preferRelativeResize="0"/>
          <p:nvPr userDrawn="1"/>
        </p:nvPicPr>
        <p:blipFill rotWithShape="1">
          <a:blip r:embed="rId2">
            <a:alphaModFix/>
          </a:blip>
          <a:srcRect/>
          <a:stretch/>
        </p:blipFill>
        <p:spPr>
          <a:xfrm>
            <a:off x="4768850" y="5043798"/>
            <a:ext cx="2654300" cy="1003300"/>
          </a:xfrm>
          <a:prstGeom prst="rect">
            <a:avLst/>
          </a:prstGeom>
          <a:noFill/>
          <a:ln>
            <a:noFill/>
          </a:ln>
        </p:spPr>
      </p:pic>
      <p:pic>
        <p:nvPicPr>
          <p:cNvPr id="9" name="Google Shape;15;p5">
            <a:extLst>
              <a:ext uri="{FF2B5EF4-FFF2-40B4-BE49-F238E27FC236}">
                <a16:creationId xmlns:a16="http://schemas.microsoft.com/office/drawing/2014/main" id="{30A80634-6CBF-504A-B061-CC4B4D5C4010}"/>
              </a:ext>
            </a:extLst>
          </p:cNvPr>
          <p:cNvPicPr preferRelativeResize="0"/>
          <p:nvPr userDrawn="1"/>
        </p:nvPicPr>
        <p:blipFill rotWithShape="1">
          <a:blip r:embed="rId3">
            <a:alphaModFix/>
          </a:blip>
          <a:srcRect/>
          <a:stretch/>
        </p:blipFill>
        <p:spPr>
          <a:xfrm>
            <a:off x="3194050" y="4925219"/>
            <a:ext cx="5803900" cy="38100"/>
          </a:xfrm>
          <a:prstGeom prst="rect">
            <a:avLst/>
          </a:prstGeom>
          <a:noFill/>
          <a:ln>
            <a:noFill/>
          </a:ln>
        </p:spPr>
      </p:pic>
    </p:spTree>
    <p:extLst>
      <p:ext uri="{BB962C8B-B14F-4D97-AF65-F5344CB8AC3E}">
        <p14:creationId xmlns:p14="http://schemas.microsoft.com/office/powerpoint/2010/main" val="536636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2ED45-89F5-B94C-8C22-DF239DCE763A}"/>
              </a:ext>
            </a:extLst>
          </p:cNvPr>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9EE7EB5E-7EC8-324F-AEB1-E879BBCE859A}"/>
              </a:ext>
            </a:extLst>
          </p:cNvPr>
          <p:cNvSpPr>
            <a:spLocks noGrp="1"/>
          </p:cNvSpPr>
          <p:nvPr>
            <p:ph type="dt" sz="half" idx="10"/>
          </p:nvPr>
        </p:nvSpPr>
        <p:spPr/>
        <p:txBody>
          <a:bodyPr/>
          <a:lstStyle/>
          <a:p>
            <a:fld id="{B4051F7F-1ED3-4DB0-A3BB-B193A79A143C}" type="datetime1">
              <a:rPr lang="en-US" smtClean="0"/>
              <a:t>8/24/2021</a:t>
            </a:fld>
            <a:endParaRPr lang="en-US"/>
          </a:p>
        </p:txBody>
      </p:sp>
      <p:sp>
        <p:nvSpPr>
          <p:cNvPr id="4" name="Footer Placeholder 3">
            <a:extLst>
              <a:ext uri="{FF2B5EF4-FFF2-40B4-BE49-F238E27FC236}">
                <a16:creationId xmlns:a16="http://schemas.microsoft.com/office/drawing/2014/main" id="{4F4CA8C3-B50D-1E4F-828C-82621D6560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EDCD443-4EE6-474C-949C-9C88C83D5E66}"/>
              </a:ext>
            </a:extLst>
          </p:cNvPr>
          <p:cNvSpPr>
            <a:spLocks noGrp="1"/>
          </p:cNvSpPr>
          <p:nvPr>
            <p:ph type="sldNum" sz="quarter" idx="12"/>
          </p:nvPr>
        </p:nvSpPr>
        <p:spPr/>
        <p:txBody>
          <a:bodyPr/>
          <a:lstStyle/>
          <a:p>
            <a:fld id="{5A71037A-79B3-B543-B779-52C2F7909E99}" type="slidenum">
              <a:rPr lang="en-US" smtClean="0"/>
              <a:t>‹#›</a:t>
            </a:fld>
            <a:endParaRPr lang="en-US"/>
          </a:p>
        </p:txBody>
      </p:sp>
    </p:spTree>
    <p:extLst>
      <p:ext uri="{BB962C8B-B14F-4D97-AF65-F5344CB8AC3E}">
        <p14:creationId xmlns:p14="http://schemas.microsoft.com/office/powerpoint/2010/main" val="279233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0279CA-0BC3-8149-AF89-D364091CCF4F}"/>
              </a:ext>
            </a:extLst>
          </p:cNvPr>
          <p:cNvSpPr>
            <a:spLocks noGrp="1"/>
          </p:cNvSpPr>
          <p:nvPr>
            <p:ph type="dt" sz="half" idx="10"/>
          </p:nvPr>
        </p:nvSpPr>
        <p:spPr/>
        <p:txBody>
          <a:bodyPr/>
          <a:lstStyle/>
          <a:p>
            <a:fld id="{99869E2C-4561-4B5E-8779-8BE9DA260902}" type="datetime1">
              <a:rPr lang="en-US" smtClean="0"/>
              <a:t>8/24/2021</a:t>
            </a:fld>
            <a:endParaRPr lang="en-US"/>
          </a:p>
        </p:txBody>
      </p:sp>
      <p:sp>
        <p:nvSpPr>
          <p:cNvPr id="3" name="Footer Placeholder 2">
            <a:extLst>
              <a:ext uri="{FF2B5EF4-FFF2-40B4-BE49-F238E27FC236}">
                <a16:creationId xmlns:a16="http://schemas.microsoft.com/office/drawing/2014/main" id="{EDC85CE8-8B85-9C4B-A0B3-52DAA2C725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454001-CF85-964C-9495-562BC89B2971}"/>
              </a:ext>
            </a:extLst>
          </p:cNvPr>
          <p:cNvSpPr>
            <a:spLocks noGrp="1"/>
          </p:cNvSpPr>
          <p:nvPr>
            <p:ph type="sldNum" sz="quarter" idx="12"/>
          </p:nvPr>
        </p:nvSpPr>
        <p:spPr/>
        <p:txBody>
          <a:bodyPr/>
          <a:lstStyle/>
          <a:p>
            <a:fld id="{5A71037A-79B3-B543-B779-52C2F7909E99}" type="slidenum">
              <a:rPr lang="en-US" smtClean="0"/>
              <a:t>‹#›</a:t>
            </a:fld>
            <a:endParaRPr lang="en-US"/>
          </a:p>
        </p:txBody>
      </p:sp>
    </p:spTree>
    <p:extLst>
      <p:ext uri="{BB962C8B-B14F-4D97-AF65-F5344CB8AC3E}">
        <p14:creationId xmlns:p14="http://schemas.microsoft.com/office/powerpoint/2010/main" val="1313543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297545-4F83-4875-B9C7-9CF7D490958B}"/>
              </a:ext>
            </a:extLst>
          </p:cNvPr>
          <p:cNvSpPr/>
          <p:nvPr userDrawn="1"/>
        </p:nvSpPr>
        <p:spPr>
          <a:xfrm>
            <a:off x="0" y="-11956"/>
            <a:ext cx="2151062" cy="6869956"/>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r">
              <a:spcBef>
                <a:spcPts val="800"/>
              </a:spcBef>
              <a:defRPr/>
            </a:pPr>
            <a:r>
              <a:rPr lang="en-US" altLang="en-US" sz="1100" b="1" dirty="0">
                <a:solidFill>
                  <a:srgbClr val="070C51"/>
                </a:solidFill>
                <a:latin typeface="Arial" panose="020B0604020202020204" pitchFamily="34" charset="0"/>
              </a:rPr>
              <a:t>CALIFORNIA DEPARTMENT OF EDUCATION</a:t>
            </a:r>
            <a:br>
              <a:rPr lang="en-US" altLang="en-US" sz="1100" b="1" dirty="0">
                <a:solidFill>
                  <a:srgbClr val="070C51"/>
                </a:solidFill>
                <a:latin typeface="Arial" panose="020B0604020202020204" pitchFamily="34" charset="0"/>
              </a:rPr>
            </a:br>
            <a:r>
              <a:rPr lang="en-US" altLang="en-US" sz="1100" dirty="0">
                <a:solidFill>
                  <a:srgbClr val="070C51"/>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5492193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79372" y="141246"/>
            <a:ext cx="9407828" cy="872742"/>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9" name="Rectangle 8">
            <a:extLst>
              <a:ext uri="{FF2B5EF4-FFF2-40B4-BE49-F238E27FC236}">
                <a16:creationId xmlns:a16="http://schemas.microsoft.com/office/drawing/2014/main" id="{53F62318-2781-4C89-B750-122293125D3A}"/>
              </a:ext>
            </a:extLst>
          </p:cNvPr>
          <p:cNvSpPr/>
          <p:nvPr userDrawn="1"/>
        </p:nvSpPr>
        <p:spPr>
          <a:xfrm>
            <a:off x="0" y="-11956"/>
            <a:ext cx="2151062" cy="6869956"/>
          </a:xfrm>
          <a:prstGeom prst="rect">
            <a:avLst/>
          </a:prstGeom>
          <a:solidFill>
            <a:srgbClr val="0054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r">
              <a:spcBef>
                <a:spcPts val="800"/>
              </a:spcBef>
              <a:defRPr/>
            </a:pPr>
            <a:r>
              <a:rPr lang="en-US" altLang="en-US" sz="1100" b="1" dirty="0">
                <a:solidFill>
                  <a:srgbClr val="070C51"/>
                </a:solidFill>
                <a:latin typeface="Arial" panose="020B0604020202020204" pitchFamily="34" charset="0"/>
              </a:rPr>
              <a:t>CALIFORNIA DEPARTMENT OF EDUCATION</a:t>
            </a:r>
            <a:br>
              <a:rPr lang="en-US" altLang="en-US" sz="1100" b="1" dirty="0">
                <a:solidFill>
                  <a:srgbClr val="070C51"/>
                </a:solidFill>
                <a:latin typeface="Arial" panose="020B0604020202020204" pitchFamily="34" charset="0"/>
              </a:rPr>
            </a:br>
            <a:r>
              <a:rPr lang="en-US" altLang="en-US" sz="1100" dirty="0">
                <a:solidFill>
                  <a:srgbClr val="070C51"/>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B16F7074-347B-4216-A1F8-F48EA01ECA4A}"/>
              </a:ext>
            </a:extLst>
          </p:cNvPr>
          <p:cNvSpPr/>
          <p:nvPr userDrawn="1"/>
        </p:nvSpPr>
        <p:spPr>
          <a:xfrm>
            <a:off x="2479372" y="1013988"/>
            <a:ext cx="9550400" cy="45719"/>
          </a:xfrm>
          <a:prstGeom prst="rect">
            <a:avLst/>
          </a:prstGeom>
          <a:gradFill flip="none" rotWithShape="1">
            <a:gsLst>
              <a:gs pos="40000">
                <a:srgbClr val="F1735A"/>
              </a:gs>
              <a:gs pos="5000">
                <a:schemeClr val="bg1"/>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5337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Title"/>
          <p:cNvSpPr txBox="1">
            <a:spLocks noGrp="1"/>
          </p:cNvSpPr>
          <p:nvPr>
            <p:ph type="title"/>
          </p:nvPr>
        </p:nvSpPr>
        <p:spPr>
          <a:xfrm>
            <a:off x="435077" y="145104"/>
            <a:ext cx="10515600" cy="1060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dirty="0"/>
          </a:p>
        </p:txBody>
      </p:sp>
      <p:sp>
        <p:nvSpPr>
          <p:cNvPr id="25" name="Content Placeholder"/>
          <p:cNvSpPr txBox="1">
            <a:spLocks noGrp="1"/>
          </p:cNvSpPr>
          <p:nvPr>
            <p:ph type="body" idx="1"/>
          </p:nvPr>
        </p:nvSpPr>
        <p:spPr>
          <a:xfrm>
            <a:off x="435076" y="1765326"/>
            <a:ext cx="114423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8" name="Slide number placeholder"/>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78276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0" y="200177"/>
            <a:ext cx="12192000" cy="7758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rgbClr val="595959"/>
              </a:buClr>
              <a:buSzPts val="4800"/>
              <a:buFont typeface="Arial"/>
              <a:buNone/>
              <a:defRPr sz="4800" b="1">
                <a:solidFill>
                  <a:srgbClr val="595959"/>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1" name="Google Shape;31;p12"/>
          <p:cNvSpPr/>
          <p:nvPr/>
        </p:nvSpPr>
        <p:spPr>
          <a:xfrm>
            <a:off x="0" y="6597352"/>
            <a:ext cx="12192000" cy="260700"/>
          </a:xfrm>
          <a:prstGeom prst="rect">
            <a:avLst/>
          </a:prstGeom>
          <a:solidFill>
            <a:srgbClr val="5959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12"/>
          <p:cNvSpPr txBox="1">
            <a:spLocks noGrp="1"/>
          </p:cNvSpPr>
          <p:nvPr>
            <p:ph type="body" idx="1"/>
          </p:nvPr>
        </p:nvSpPr>
        <p:spPr>
          <a:xfrm>
            <a:off x="0" y="1005381"/>
            <a:ext cx="12192000" cy="4194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595959"/>
              </a:buClr>
              <a:buSzPts val="2400"/>
              <a:buFont typeface="Arial Narrow"/>
              <a:buNone/>
              <a:defRPr sz="2400" b="0">
                <a:solidFill>
                  <a:srgbClr val="595959"/>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9727613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s slide layout">
  <p:cSld name="Contents slide layout">
    <p:spTree>
      <p:nvGrpSpPr>
        <p:cNvPr id="1" name="Shape 33"/>
        <p:cNvGrpSpPr/>
        <p:nvPr/>
      </p:nvGrpSpPr>
      <p:grpSpPr>
        <a:xfrm>
          <a:off x="0" y="0"/>
          <a:ext cx="0" cy="0"/>
          <a:chOff x="0" y="0"/>
          <a:chExt cx="0" cy="0"/>
        </a:xfrm>
      </p:grpSpPr>
      <p:sp>
        <p:nvSpPr>
          <p:cNvPr id="34" name="Google Shape;34;p35"/>
          <p:cNvSpPr txBox="1">
            <a:spLocks noGrp="1"/>
          </p:cNvSpPr>
          <p:nvPr>
            <p:ph type="body" idx="1"/>
          </p:nvPr>
        </p:nvSpPr>
        <p:spPr>
          <a:xfrm>
            <a:off x="323529" y="339509"/>
            <a:ext cx="11573100" cy="724200"/>
          </a:xfrm>
          <a:prstGeom prst="rect">
            <a:avLst/>
          </a:prstGeom>
          <a:noFill/>
          <a:ln>
            <a:noFill/>
          </a:ln>
        </p:spPr>
        <p:txBody>
          <a:bodyPr spcFirstLastPara="1" wrap="square" lIns="91425" tIns="45700" rIns="91425" bIns="45700" anchor="ctr" anchorCtr="0">
            <a:noAutofit/>
          </a:bodyPr>
          <a:lstStyle>
            <a:lvl1pPr marL="457200" lvl="0" indent="-228600" algn="ctr" rtl="0">
              <a:lnSpc>
                <a:spcPct val="90000"/>
              </a:lnSpc>
              <a:spcBef>
                <a:spcPts val="1000"/>
              </a:spcBef>
              <a:spcAft>
                <a:spcPts val="0"/>
              </a:spcAft>
              <a:buClr>
                <a:srgbClr val="262626"/>
              </a:buClr>
              <a:buSzPts val="5400"/>
              <a:buNone/>
              <a:defRPr sz="5400" b="0">
                <a:solidFill>
                  <a:srgbClr val="262626"/>
                </a:solidFill>
                <a:latin typeface="Calibri"/>
                <a:ea typeface="Calibri"/>
                <a:cs typeface="Calibri"/>
                <a:sym typeface="Calibri"/>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2218814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1_Title Slide">
  <p:cSld name="1_Title Slide">
    <p:bg>
      <p:bgPr>
        <a:solidFill>
          <a:srgbClr val="005493"/>
        </a:solidFill>
        <a:effectLst/>
      </p:bgPr>
    </p:bg>
    <p:spTree>
      <p:nvGrpSpPr>
        <p:cNvPr id="1" name="Shape 38"/>
        <p:cNvGrpSpPr/>
        <p:nvPr/>
      </p:nvGrpSpPr>
      <p:grpSpPr>
        <a:xfrm>
          <a:off x="0" y="0"/>
          <a:ext cx="0" cy="0"/>
          <a:chOff x="0" y="0"/>
          <a:chExt cx="0" cy="0"/>
        </a:xfrm>
      </p:grpSpPr>
      <p:sp>
        <p:nvSpPr>
          <p:cNvPr id="39" name="Google Shape;39;p15"/>
          <p:cNvSpPr txBox="1">
            <a:spLocks noGrp="1"/>
          </p:cNvSpPr>
          <p:nvPr>
            <p:ph type="ctrTitle"/>
          </p:nvPr>
        </p:nvSpPr>
        <p:spPr>
          <a:xfrm>
            <a:off x="1181100" y="2749071"/>
            <a:ext cx="9829800" cy="1803900"/>
          </a:xfrm>
          <a:prstGeom prst="rect">
            <a:avLst/>
          </a:prstGeom>
          <a:noFill/>
          <a:ln>
            <a:noFill/>
          </a:ln>
        </p:spPr>
        <p:txBody>
          <a:bodyPr spcFirstLastPara="1" wrap="square" lIns="91425" tIns="45700" rIns="91425" bIns="45700" anchor="ctr" anchorCtr="0">
            <a:noAutofit/>
          </a:bodyPr>
          <a:lstStyle>
            <a:lvl1pPr lvl="0" algn="ctr" rtl="0">
              <a:lnSpc>
                <a:spcPct val="90000"/>
              </a:lnSpc>
              <a:spcBef>
                <a:spcPts val="0"/>
              </a:spcBef>
              <a:spcAft>
                <a:spcPts val="0"/>
              </a:spcAft>
              <a:buClr>
                <a:schemeClr val="lt1"/>
              </a:buClr>
              <a:buSzPts val="5400"/>
              <a:buFont typeface="Arial"/>
              <a:buNone/>
              <a:defRPr sz="54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40" name="Google Shape;40;p15"/>
          <p:cNvPicPr preferRelativeResize="0"/>
          <p:nvPr/>
        </p:nvPicPr>
        <p:blipFill rotWithShape="1">
          <a:blip r:embed="rId2">
            <a:alphaModFix/>
          </a:blip>
          <a:srcRect/>
          <a:stretch/>
        </p:blipFill>
        <p:spPr>
          <a:xfrm>
            <a:off x="4768850" y="5043798"/>
            <a:ext cx="2654299" cy="1003300"/>
          </a:xfrm>
          <a:prstGeom prst="rect">
            <a:avLst/>
          </a:prstGeom>
          <a:noFill/>
          <a:ln>
            <a:noFill/>
          </a:ln>
        </p:spPr>
      </p:pic>
      <p:pic>
        <p:nvPicPr>
          <p:cNvPr id="41" name="Google Shape;41;p15"/>
          <p:cNvPicPr preferRelativeResize="0"/>
          <p:nvPr/>
        </p:nvPicPr>
        <p:blipFill rotWithShape="1">
          <a:blip r:embed="rId3">
            <a:alphaModFix/>
          </a:blip>
          <a:srcRect/>
          <a:stretch/>
        </p:blipFill>
        <p:spPr>
          <a:xfrm>
            <a:off x="3194050" y="4925219"/>
            <a:ext cx="5803900" cy="38100"/>
          </a:xfrm>
          <a:prstGeom prst="rect">
            <a:avLst/>
          </a:prstGeom>
          <a:noFill/>
          <a:ln>
            <a:noFill/>
          </a:ln>
        </p:spPr>
      </p:pic>
    </p:spTree>
    <p:extLst>
      <p:ext uri="{BB962C8B-B14F-4D97-AF65-F5344CB8AC3E}">
        <p14:creationId xmlns:p14="http://schemas.microsoft.com/office/powerpoint/2010/main" val="3542537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6000"/>
              <a:buFont typeface="Arial"/>
              <a:buNone/>
              <a:defRPr sz="60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4" name="Google Shape;44;p16"/>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 name="Google Shape;45;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64DFD926-7A4B-44F7-8261-775486180AD2}" type="datetime1">
              <a:rPr lang="en-US" smtClean="0"/>
              <a:t>8/24/2021</a:t>
            </a:fld>
            <a:endParaRPr/>
          </a:p>
        </p:txBody>
      </p:sp>
      <p:sp>
        <p:nvSpPr>
          <p:cNvPr id="46" name="Google Shape;46;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7" name="Google Shape;4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151393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17"/>
          <p:cNvSpPr txBox="1">
            <a:spLocks noGrp="1"/>
          </p:cNvSpPr>
          <p:nvPr>
            <p:ph type="title"/>
          </p:nvPr>
        </p:nvSpPr>
        <p:spPr>
          <a:xfrm>
            <a:off x="435077" y="145104"/>
            <a:ext cx="10515600" cy="1060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 name="Google Shape;50;p1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1" name="Google Shape;51;p1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81FB7902-80F0-459F-8F1D-71D607C2AB0C}" type="datetime1">
              <a:rPr lang="en-US" smtClean="0"/>
              <a:t>8/24/2021</a:t>
            </a:fld>
            <a:endParaRPr/>
          </a:p>
        </p:txBody>
      </p:sp>
      <p:sp>
        <p:nvSpPr>
          <p:cNvPr id="53" name="Google Shape;53;p1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 name="Google Shape;54;p1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737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A26C4-C813-8C41-AE7D-CD9E71FC49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65254-07CB-C84A-9D77-BF4BED6593D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0C64F8A-EA92-CD4F-9FA8-133DD1782AF7}"/>
              </a:ext>
            </a:extLst>
          </p:cNvPr>
          <p:cNvSpPr>
            <a:spLocks noGrp="1"/>
          </p:cNvSpPr>
          <p:nvPr>
            <p:ph type="dt" sz="half" idx="10"/>
          </p:nvPr>
        </p:nvSpPr>
        <p:spPr/>
        <p:txBody>
          <a:bodyPr/>
          <a:lstStyle/>
          <a:p>
            <a:fld id="{FA838C5E-54B6-4C03-9885-58E6C66F6DEA}" type="datetime1">
              <a:rPr lang="en-US" smtClean="0"/>
              <a:t>8/24/2021</a:t>
            </a:fld>
            <a:endParaRPr lang="en-US"/>
          </a:p>
        </p:txBody>
      </p:sp>
      <p:sp>
        <p:nvSpPr>
          <p:cNvPr id="5" name="Footer Placeholder 4">
            <a:extLst>
              <a:ext uri="{FF2B5EF4-FFF2-40B4-BE49-F238E27FC236}">
                <a16:creationId xmlns:a16="http://schemas.microsoft.com/office/drawing/2014/main" id="{50FE8BC8-120D-9A42-893F-C47F179186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531F2A-21A6-9047-A219-6222B106BC78}"/>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12773290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838200" y="144781"/>
            <a:ext cx="10515600" cy="10947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58" name="Google Shape;58;p18"/>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59" name="Google Shape;59;p18"/>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60" name="Google Shape;60;p18"/>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1" name="Google Shape;61;p1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115B9ABC-BB5B-44D7-A302-F82CE3E4948D}" type="datetime1">
              <a:rPr lang="en-US" smtClean="0"/>
              <a:t>8/24/2021</a:t>
            </a:fld>
            <a:endParaRPr/>
          </a:p>
        </p:txBody>
      </p:sp>
      <p:sp>
        <p:nvSpPr>
          <p:cNvPr id="62" name="Google Shape;62;p1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90199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4"/>
        <p:cNvGrpSpPr/>
        <p:nvPr/>
      </p:nvGrpSpPr>
      <p:grpSpPr>
        <a:xfrm>
          <a:off x="0" y="0"/>
          <a:ext cx="0" cy="0"/>
          <a:chOff x="0" y="0"/>
          <a:chExt cx="0" cy="0"/>
        </a:xfrm>
      </p:grpSpPr>
      <p:sp>
        <p:nvSpPr>
          <p:cNvPr id="65" name="Google Shape;65;p19"/>
          <p:cNvSpPr txBox="1">
            <a:spLocks noGrp="1"/>
          </p:cNvSpPr>
          <p:nvPr>
            <p:ph type="title"/>
          </p:nvPr>
        </p:nvSpPr>
        <p:spPr>
          <a:xfrm>
            <a:off x="435077" y="145104"/>
            <a:ext cx="10515600" cy="1060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 name="Google Shape;66;p1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6D99EED5-AB26-4B66-BDC3-5B313CA92BB8}" type="datetime1">
              <a:rPr lang="en-US" smtClean="0"/>
              <a:t>8/24/2021</a:t>
            </a:fld>
            <a:endParaRPr/>
          </a:p>
        </p:txBody>
      </p:sp>
      <p:sp>
        <p:nvSpPr>
          <p:cNvPr id="67" name="Google Shape;67;p1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 name="Google Shape;68;p1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21605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69"/>
        <p:cNvGrpSpPr/>
        <p:nvPr/>
      </p:nvGrpSpPr>
      <p:grpSpPr>
        <a:xfrm>
          <a:off x="0" y="0"/>
          <a:ext cx="0" cy="0"/>
          <a:chOff x="0" y="0"/>
          <a:chExt cx="0" cy="0"/>
        </a:xfrm>
      </p:grpSpPr>
      <p:sp>
        <p:nvSpPr>
          <p:cNvPr id="70" name="Google Shape;70;p20"/>
          <p:cNvSpPr txBox="1">
            <a:spLocks noGrp="1"/>
          </p:cNvSpPr>
          <p:nvPr>
            <p:ph type="title"/>
          </p:nvPr>
        </p:nvSpPr>
        <p:spPr>
          <a:xfrm>
            <a:off x="435077" y="145104"/>
            <a:ext cx="10515600" cy="1060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1" name="Google Shape;71;p20" descr="https://lh5.googleusercontent.com/gxt1xbUTLX_LBcvIusvtfZjTdwIAT4MjqRQkBKw3Otd6gw2EZtQ_6hIPpXeF_8rq6rtK5uj5aYn_sBEmmeSNc85eXohHdA7LcvdRxNhfDlHXv2dq-JQw9NtegG6cZuMCcB7zIl028SM"/>
          <p:cNvPicPr preferRelativeResize="0"/>
          <p:nvPr/>
        </p:nvPicPr>
        <p:blipFill rotWithShape="1">
          <a:blip r:embed="rId2">
            <a:alphaModFix/>
          </a:blip>
          <a:srcRect/>
          <a:stretch/>
        </p:blipFill>
        <p:spPr>
          <a:xfrm>
            <a:off x="2052320" y="2450841"/>
            <a:ext cx="7904480" cy="4407158"/>
          </a:xfrm>
          <a:prstGeom prst="rect">
            <a:avLst/>
          </a:prstGeom>
          <a:noFill/>
          <a:ln>
            <a:noFill/>
          </a:ln>
        </p:spPr>
      </p:pic>
      <p:sp>
        <p:nvSpPr>
          <p:cNvPr id="72" name="Google Shape;72;p20"/>
          <p:cNvSpPr txBox="1">
            <a:spLocks noGrp="1"/>
          </p:cNvSpPr>
          <p:nvPr>
            <p:ph type="body" idx="1"/>
          </p:nvPr>
        </p:nvSpPr>
        <p:spPr>
          <a:xfrm>
            <a:off x="9956799" y="5476568"/>
            <a:ext cx="1822200" cy="10215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000"/>
              </a:spcBef>
              <a:spcAft>
                <a:spcPts val="0"/>
              </a:spcAft>
              <a:buClr>
                <a:schemeClr val="dk1"/>
              </a:buClr>
              <a:buSzPts val="1400"/>
              <a:buNone/>
              <a:defRPr sz="1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1718219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73"/>
        <p:cNvGrpSpPr/>
        <p:nvPr/>
      </p:nvGrpSpPr>
      <p:grpSpPr>
        <a:xfrm>
          <a:off x="0" y="0"/>
          <a:ext cx="0" cy="0"/>
          <a:chOff x="0" y="0"/>
          <a:chExt cx="0" cy="0"/>
        </a:xfrm>
      </p:grpSpPr>
      <p:sp>
        <p:nvSpPr>
          <p:cNvPr id="74" name="Google Shape;74;p21"/>
          <p:cNvSpPr txBox="1">
            <a:spLocks noGrp="1"/>
          </p:cNvSpPr>
          <p:nvPr>
            <p:ph type="title"/>
          </p:nvPr>
        </p:nvSpPr>
        <p:spPr>
          <a:xfrm>
            <a:off x="435077" y="145104"/>
            <a:ext cx="10515600" cy="1060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75" name="Google Shape;75;p21" descr="https://lh4.googleusercontent.com/RZsuTRkyuFI1a2gTNttHc94uGOAnXYH38NnBv6vad7G_s1AXKjr7ZwujdJpsu8uZg2uiix0qF_d9KVbcsghk9_kYWVj0Rstif4Ain99nPzyjskG2doO6LeqPQcAgIBU8KdLh_mCmFaI"/>
          <p:cNvPicPr preferRelativeResize="0"/>
          <p:nvPr/>
        </p:nvPicPr>
        <p:blipFill rotWithShape="1">
          <a:blip r:embed="rId2">
            <a:alphaModFix/>
          </a:blip>
          <a:srcRect/>
          <a:stretch/>
        </p:blipFill>
        <p:spPr>
          <a:xfrm>
            <a:off x="4499320" y="1485168"/>
            <a:ext cx="2387113" cy="1289590"/>
          </a:xfrm>
          <a:prstGeom prst="rect">
            <a:avLst/>
          </a:prstGeom>
          <a:noFill/>
          <a:ln>
            <a:noFill/>
          </a:ln>
        </p:spPr>
      </p:pic>
      <p:sp>
        <p:nvSpPr>
          <p:cNvPr id="76" name="Google Shape;76;p21"/>
          <p:cNvSpPr txBox="1">
            <a:spLocks noGrp="1"/>
          </p:cNvSpPr>
          <p:nvPr>
            <p:ph type="body" idx="1"/>
          </p:nvPr>
        </p:nvSpPr>
        <p:spPr>
          <a:xfrm>
            <a:off x="897837" y="3054270"/>
            <a:ext cx="10515600" cy="1832100"/>
          </a:xfrm>
          <a:prstGeom prst="rect">
            <a:avLst/>
          </a:prstGeom>
          <a:noFill/>
          <a:ln>
            <a:noFill/>
          </a:ln>
        </p:spPr>
        <p:txBody>
          <a:bodyPr spcFirstLastPara="1" wrap="square" lIns="91425" tIns="45700" rIns="91425" bIns="45700" anchor="t" anchorCtr="0">
            <a:noAutofit/>
          </a:bodyPr>
          <a:lstStyle>
            <a:lvl1pPr marL="457200" lvl="0" indent="-228600" algn="ctr" rtl="0">
              <a:lnSpc>
                <a:spcPct val="90000"/>
              </a:lnSpc>
              <a:spcBef>
                <a:spcPts val="1000"/>
              </a:spcBef>
              <a:spcAft>
                <a:spcPts val="0"/>
              </a:spcAft>
              <a:buClr>
                <a:schemeClr val="dk1"/>
              </a:buClr>
              <a:buSzPts val="3600"/>
              <a:buNone/>
              <a:defRPr sz="3600" i="1">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7" name="Google Shape;77;p21"/>
          <p:cNvSpPr txBox="1">
            <a:spLocks noGrp="1"/>
          </p:cNvSpPr>
          <p:nvPr>
            <p:ph type="body" idx="2"/>
          </p:nvPr>
        </p:nvSpPr>
        <p:spPr>
          <a:xfrm>
            <a:off x="897837" y="4997762"/>
            <a:ext cx="10515600" cy="1500300"/>
          </a:xfrm>
          <a:prstGeom prst="rect">
            <a:avLst/>
          </a:prstGeom>
          <a:noFill/>
          <a:ln>
            <a:noFill/>
          </a:ln>
        </p:spPr>
        <p:txBody>
          <a:bodyPr spcFirstLastPara="1" wrap="square" lIns="91425" tIns="45700" rIns="91425" bIns="45700" anchor="t" anchorCtr="0">
            <a:noAutofit/>
          </a:bodyPr>
          <a:lstStyle>
            <a:lvl1pPr marL="457200" lvl="0" indent="-228600" algn="r" rtl="0">
              <a:lnSpc>
                <a:spcPct val="90000"/>
              </a:lnSpc>
              <a:spcBef>
                <a:spcPts val="1000"/>
              </a:spcBef>
              <a:spcAft>
                <a:spcPts val="0"/>
              </a:spcAft>
              <a:buClr>
                <a:schemeClr val="dk1"/>
              </a:buClr>
              <a:buSzPts val="1400"/>
              <a:buNone/>
              <a:defRPr sz="1400">
                <a:solidFill>
                  <a:schemeClr val="dk1"/>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Tree>
    <p:extLst>
      <p:ext uri="{BB962C8B-B14F-4D97-AF65-F5344CB8AC3E}">
        <p14:creationId xmlns:p14="http://schemas.microsoft.com/office/powerpoint/2010/main" val="6641305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2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5E15D73C-16B6-4AD5-8E9E-79398DB67AEC}" type="datetime1">
              <a:rPr lang="en-US" smtClean="0"/>
              <a:t>8/24/2021</a:t>
            </a:fld>
            <a:endParaRPr/>
          </a:p>
        </p:txBody>
      </p:sp>
      <p:sp>
        <p:nvSpPr>
          <p:cNvPr id="80" name="Google Shape;80;p2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2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2893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82"/>
        <p:cNvGrpSpPr/>
        <p:nvPr/>
      </p:nvGrpSpPr>
      <p:grpSpPr>
        <a:xfrm>
          <a:off x="0" y="0"/>
          <a:ext cx="0" cy="0"/>
          <a:chOff x="0" y="0"/>
          <a:chExt cx="0" cy="0"/>
        </a:xfrm>
      </p:grpSpPr>
      <p:sp>
        <p:nvSpPr>
          <p:cNvPr id="83" name="Google Shape;83;p23"/>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4" name="Google Shape;84;p23"/>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85" name="Google Shape;85;p23"/>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86" name="Google Shape;86;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6ECFD5E5-7D63-45A9-92E8-3527C1873CB1}" type="datetime1">
              <a:rPr lang="en-US" smtClean="0"/>
              <a:t>8/24/2021</a:t>
            </a:fld>
            <a:endParaRPr/>
          </a:p>
        </p:txBody>
      </p:sp>
      <p:sp>
        <p:nvSpPr>
          <p:cNvPr id="87" name="Google Shape;87;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8" name="Google Shape;88;p2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20535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9"/>
        <p:cNvGrpSpPr/>
        <p:nvPr/>
      </p:nvGrpSpPr>
      <p:grpSpPr>
        <a:xfrm>
          <a:off x="0" y="0"/>
          <a:ext cx="0" cy="0"/>
          <a:chOff x="0" y="0"/>
          <a:chExt cx="0" cy="0"/>
        </a:xfrm>
      </p:grpSpPr>
      <p:sp>
        <p:nvSpPr>
          <p:cNvPr id="90" name="Google Shape;90;p2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chemeClr val="lt1"/>
              </a:buClr>
              <a:buSzPts val="3200"/>
              <a:buFont typeface="Arial"/>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1" name="Google Shape;91;p24"/>
          <p:cNvSpPr>
            <a:spLocks noGrp="1"/>
          </p:cNvSpPr>
          <p:nvPr>
            <p:ph type="pic" idx="2"/>
          </p:nvPr>
        </p:nvSpPr>
        <p:spPr>
          <a:xfrm>
            <a:off x="5183188" y="987425"/>
            <a:ext cx="6172200" cy="4873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Narrow"/>
                <a:ea typeface="Arial Narrow"/>
                <a:cs typeface="Arial Narrow"/>
                <a:sym typeface="Arial Narrow"/>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Narrow"/>
                <a:ea typeface="Arial Narrow"/>
                <a:cs typeface="Arial Narrow"/>
                <a:sym typeface="Arial Narrow"/>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Narrow"/>
                <a:ea typeface="Arial Narrow"/>
                <a:cs typeface="Arial Narrow"/>
                <a:sym typeface="Arial Narrow"/>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Narrow"/>
                <a:ea typeface="Arial Narrow"/>
                <a:cs typeface="Arial Narrow"/>
                <a:sym typeface="Arial Narrow"/>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2" name="Google Shape;92;p24"/>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93" name="Google Shape;93;p2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67B2D1B6-DB76-49CE-AC39-F5A83DA091FC}" type="datetime1">
              <a:rPr lang="en-US" smtClean="0"/>
              <a:t>8/24/2021</a:t>
            </a:fld>
            <a:endParaRPr/>
          </a:p>
        </p:txBody>
      </p:sp>
      <p:sp>
        <p:nvSpPr>
          <p:cNvPr id="94" name="Google Shape;94;p2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5" name="Google Shape;95;p2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64820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96"/>
        <p:cNvGrpSpPr/>
        <p:nvPr/>
      </p:nvGrpSpPr>
      <p:grpSpPr>
        <a:xfrm>
          <a:off x="0" y="0"/>
          <a:ext cx="0" cy="0"/>
          <a:chOff x="0" y="0"/>
          <a:chExt cx="0" cy="0"/>
        </a:xfrm>
      </p:grpSpPr>
      <p:sp>
        <p:nvSpPr>
          <p:cNvPr id="97" name="Google Shape;97;p25"/>
          <p:cNvSpPr txBox="1">
            <a:spLocks noGrp="1"/>
          </p:cNvSpPr>
          <p:nvPr>
            <p:ph type="title"/>
          </p:nvPr>
        </p:nvSpPr>
        <p:spPr>
          <a:xfrm>
            <a:off x="435077" y="145104"/>
            <a:ext cx="10515600" cy="10605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8" name="Google Shape;98;p25"/>
          <p:cNvSpPr txBox="1">
            <a:spLocks noGrp="1"/>
          </p:cNvSpPr>
          <p:nvPr>
            <p:ph type="body" idx="1"/>
          </p:nvPr>
        </p:nvSpPr>
        <p:spPr>
          <a:xfrm rot="5400000">
            <a:off x="3980617" y="-1780223"/>
            <a:ext cx="4351200" cy="11442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9" name="Google Shape;99;p2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4341091A-1C96-4597-9C65-58B364F7CF0F}" type="datetime1">
              <a:rPr lang="en-US" smtClean="0"/>
              <a:t>8/24/2021</a:t>
            </a:fld>
            <a:endParaRPr/>
          </a:p>
        </p:txBody>
      </p:sp>
      <p:sp>
        <p:nvSpPr>
          <p:cNvPr id="100" name="Google Shape;100;p2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1" name="Google Shape;101;p2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17336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2"/>
        <p:cNvGrpSpPr/>
        <p:nvPr/>
      </p:nvGrpSpPr>
      <p:grpSpPr>
        <a:xfrm>
          <a:off x="0" y="0"/>
          <a:ext cx="0" cy="0"/>
          <a:chOff x="0" y="0"/>
          <a:chExt cx="0" cy="0"/>
        </a:xfrm>
      </p:grpSpPr>
      <p:sp>
        <p:nvSpPr>
          <p:cNvPr id="103" name="Google Shape;103;p26"/>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4" name="Google Shape;104;p26"/>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5" name="Google Shape;105;p2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fld id="{E75A3035-A164-408F-A65B-0106A0097E76}" type="datetime1">
              <a:rPr lang="en-US" smtClean="0"/>
              <a:t>8/24/2021</a:t>
            </a:fld>
            <a:endParaRPr/>
          </a:p>
        </p:txBody>
      </p:sp>
      <p:sp>
        <p:nvSpPr>
          <p:cNvPr id="106" name="Google Shape;106;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7" name="Google Shape;107;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29065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96A25-D57E-C34E-ABB2-9EAEC757FF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2BE34C-7237-884D-9DA9-2ED5B5239C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A26B8E8-AA03-FF4B-BDEB-43B928F2EFE9}"/>
              </a:ext>
            </a:extLst>
          </p:cNvPr>
          <p:cNvSpPr>
            <a:spLocks noGrp="1"/>
          </p:cNvSpPr>
          <p:nvPr>
            <p:ph type="dt" sz="half" idx="10"/>
          </p:nvPr>
        </p:nvSpPr>
        <p:spPr/>
        <p:txBody>
          <a:bodyPr/>
          <a:lstStyle/>
          <a:p>
            <a:fld id="{60BBFABB-96FF-4CBB-99B3-37BF840E522E}" type="datetime1">
              <a:rPr lang="en-US" smtClean="0"/>
              <a:t>8/24/2021</a:t>
            </a:fld>
            <a:endParaRPr lang="en-US"/>
          </a:p>
        </p:txBody>
      </p:sp>
      <p:sp>
        <p:nvSpPr>
          <p:cNvPr id="5" name="Footer Placeholder 4">
            <a:extLst>
              <a:ext uri="{FF2B5EF4-FFF2-40B4-BE49-F238E27FC236}">
                <a16:creationId xmlns:a16="http://schemas.microsoft.com/office/drawing/2014/main" id="{E3F484E8-7F52-7C4E-9180-5A359349E0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86F7FE-9D73-3A4E-991B-154815CA22FE}"/>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936633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94084-55D5-D448-8C0C-6B57CA6F6A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097248-C346-A747-8927-BD3E08F4223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CC981C8-8A91-1E4C-A1CB-12038CFA0A6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0D8A5F-A3C4-2747-9867-316F1A75F5EB}"/>
              </a:ext>
            </a:extLst>
          </p:cNvPr>
          <p:cNvSpPr>
            <a:spLocks noGrp="1"/>
          </p:cNvSpPr>
          <p:nvPr>
            <p:ph type="dt" sz="half" idx="10"/>
          </p:nvPr>
        </p:nvSpPr>
        <p:spPr/>
        <p:txBody>
          <a:bodyPr/>
          <a:lstStyle/>
          <a:p>
            <a:fld id="{8BBF7CAB-6C5E-4A47-9EF7-2B89774B017B}" type="datetime1">
              <a:rPr lang="en-US" smtClean="0"/>
              <a:t>8/24/2021</a:t>
            </a:fld>
            <a:endParaRPr lang="en-US"/>
          </a:p>
        </p:txBody>
      </p:sp>
      <p:sp>
        <p:nvSpPr>
          <p:cNvPr id="6" name="Footer Placeholder 5">
            <a:extLst>
              <a:ext uri="{FF2B5EF4-FFF2-40B4-BE49-F238E27FC236}">
                <a16:creationId xmlns:a16="http://schemas.microsoft.com/office/drawing/2014/main" id="{B4D680F9-00EF-2242-925F-1372034A1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84C12-8F47-CA4A-A5CB-2E00FF2151CB}"/>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389251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9332-0790-8648-9FA9-C7D273AE9A7C}"/>
              </a:ext>
            </a:extLst>
          </p:cNvPr>
          <p:cNvSpPr>
            <a:spLocks noGrp="1"/>
          </p:cNvSpPr>
          <p:nvPr>
            <p:ph type="title"/>
          </p:nvPr>
        </p:nvSpPr>
        <p:spPr>
          <a:xfrm>
            <a:off x="838200" y="144781"/>
            <a:ext cx="10515600" cy="109474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42CF2-7A3E-5042-9840-17DA1A3E8F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E4E55C-6C67-5E40-882E-0BE85147EE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31AFF2-2746-544F-B5E7-D5DABED600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E298822-96BE-584A-8248-3E40631D0A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D830A-C803-B848-A460-3522ED35936A}"/>
              </a:ext>
            </a:extLst>
          </p:cNvPr>
          <p:cNvSpPr>
            <a:spLocks noGrp="1"/>
          </p:cNvSpPr>
          <p:nvPr>
            <p:ph type="dt" sz="half" idx="10"/>
          </p:nvPr>
        </p:nvSpPr>
        <p:spPr/>
        <p:txBody>
          <a:bodyPr/>
          <a:lstStyle/>
          <a:p>
            <a:fld id="{46B3731D-C8B4-40B3-953B-A7A25FD6F639}" type="datetime1">
              <a:rPr lang="en-US" smtClean="0"/>
              <a:t>8/24/2021</a:t>
            </a:fld>
            <a:endParaRPr lang="en-US"/>
          </a:p>
        </p:txBody>
      </p:sp>
      <p:sp>
        <p:nvSpPr>
          <p:cNvPr id="8" name="Footer Placeholder 7">
            <a:extLst>
              <a:ext uri="{FF2B5EF4-FFF2-40B4-BE49-F238E27FC236}">
                <a16:creationId xmlns:a16="http://schemas.microsoft.com/office/drawing/2014/main" id="{52CEC36D-1CB5-D749-BB43-F512B0332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40C0DC-C4EB-7440-A911-754D94A59A09}"/>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3505815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730F-7F92-B244-A205-A9E2A92FC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9E52E-CA42-EA4D-B591-A90624E93E3A}"/>
              </a:ext>
            </a:extLst>
          </p:cNvPr>
          <p:cNvSpPr>
            <a:spLocks noGrp="1"/>
          </p:cNvSpPr>
          <p:nvPr>
            <p:ph type="dt" sz="half" idx="10"/>
          </p:nvPr>
        </p:nvSpPr>
        <p:spPr/>
        <p:txBody>
          <a:bodyPr/>
          <a:lstStyle/>
          <a:p>
            <a:fld id="{0B6C1C42-A694-4C65-91AE-4D1502AA23B6}" type="datetime1">
              <a:rPr lang="en-US" smtClean="0"/>
              <a:t>8/24/2021</a:t>
            </a:fld>
            <a:endParaRPr lang="en-US"/>
          </a:p>
        </p:txBody>
      </p:sp>
      <p:sp>
        <p:nvSpPr>
          <p:cNvPr id="4" name="Footer Placeholder 3">
            <a:extLst>
              <a:ext uri="{FF2B5EF4-FFF2-40B4-BE49-F238E27FC236}">
                <a16:creationId xmlns:a16="http://schemas.microsoft.com/office/drawing/2014/main" id="{F8E00CF2-4335-B147-879F-642CC43872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FBCCD1-AA7A-B74C-B27D-1BF56DF89EF6}"/>
              </a:ext>
            </a:extLst>
          </p:cNvPr>
          <p:cNvSpPr>
            <a:spLocks noGrp="1"/>
          </p:cNvSpPr>
          <p:nvPr>
            <p:ph type="sldNum" sz="quarter" idx="12"/>
          </p:nvPr>
        </p:nvSpPr>
        <p:spPr/>
        <p:txBody>
          <a:bodyPr/>
          <a:lstStyle/>
          <a:p>
            <a:fld id="{C47A7BF4-E576-FD4B-9766-50157C821B21}" type="slidenum">
              <a:rPr lang="en-US" smtClean="0"/>
              <a:t>‹#›</a:t>
            </a:fld>
            <a:endParaRPr lang="en-US"/>
          </a:p>
        </p:txBody>
      </p:sp>
    </p:spTree>
    <p:extLst>
      <p:ext uri="{BB962C8B-B14F-4D97-AF65-F5344CB8AC3E}">
        <p14:creationId xmlns:p14="http://schemas.microsoft.com/office/powerpoint/2010/main" val="3167208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730F-7F92-B244-A205-A9E2A92FC40A}"/>
              </a:ext>
            </a:extLst>
          </p:cNvPr>
          <p:cNvSpPr>
            <a:spLocks noGrp="1"/>
          </p:cNvSpPr>
          <p:nvPr>
            <p:ph type="title"/>
          </p:nvPr>
        </p:nvSpPr>
        <p:spPr/>
        <p:txBody>
          <a:bodyPr/>
          <a:lstStyle/>
          <a:p>
            <a:r>
              <a:rPr lang="en-US"/>
              <a:t>Click to edit Master title style</a:t>
            </a:r>
          </a:p>
        </p:txBody>
      </p:sp>
      <p:pic>
        <p:nvPicPr>
          <p:cNvPr id="1026" name="Picture 2" descr="https://lh5.googleusercontent.com/gxt1xbUTLX_LBcvIusvtfZjTdwIAT4MjqRQkBKw3Otd6gw2EZtQ_6hIPpXeF_8rq6rtK5uj5aYn_sBEmmeSNc85eXohHdA7LcvdRxNhfDlHXv2dq-JQw9NtegG6cZuMCcB7zIl028SM">
            <a:extLst>
              <a:ext uri="{FF2B5EF4-FFF2-40B4-BE49-F238E27FC236}">
                <a16:creationId xmlns:a16="http://schemas.microsoft.com/office/drawing/2014/main" id="{7F0128C8-0ACA-FC40-811F-0569C013E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52320" y="2450841"/>
            <a:ext cx="7904480" cy="4407159"/>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F215D6C5-E434-804E-9169-8609858A13BE}"/>
              </a:ext>
            </a:extLst>
          </p:cNvPr>
          <p:cNvSpPr>
            <a:spLocks noGrp="1"/>
          </p:cNvSpPr>
          <p:nvPr>
            <p:ph type="body" idx="10" hasCustomPrompt="1"/>
          </p:nvPr>
        </p:nvSpPr>
        <p:spPr>
          <a:xfrm>
            <a:off x="9956799" y="5476568"/>
            <a:ext cx="1822246" cy="1021381"/>
          </a:xfrm>
        </p:spPr>
        <p:txBody>
          <a:bodyPr>
            <a:normAutofit/>
          </a:bodyPr>
          <a:lstStyle>
            <a:lvl1pPr marL="0" indent="0" algn="r">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Insert video link here</a:t>
            </a:r>
          </a:p>
        </p:txBody>
      </p:sp>
    </p:spTree>
    <p:extLst>
      <p:ext uri="{BB962C8B-B14F-4D97-AF65-F5344CB8AC3E}">
        <p14:creationId xmlns:p14="http://schemas.microsoft.com/office/powerpoint/2010/main" val="131049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F730F-7F92-B244-A205-A9E2A92FC40A}"/>
              </a:ext>
            </a:extLst>
          </p:cNvPr>
          <p:cNvSpPr>
            <a:spLocks noGrp="1"/>
          </p:cNvSpPr>
          <p:nvPr>
            <p:ph type="title"/>
          </p:nvPr>
        </p:nvSpPr>
        <p:spPr/>
        <p:txBody>
          <a:bodyPr/>
          <a:lstStyle/>
          <a:p>
            <a:r>
              <a:rPr lang="en-US"/>
              <a:t>Click to edit Master title style</a:t>
            </a:r>
          </a:p>
        </p:txBody>
      </p:sp>
      <p:pic>
        <p:nvPicPr>
          <p:cNvPr id="2050" name="Picture 2" descr="https://lh4.googleusercontent.com/RZsuTRkyuFI1a2gTNttHc94uGOAnXYH38NnBv6vad7G_s1AXKjr7ZwujdJpsu8uZg2uiix0qF_d9KVbcsghk9_kYWVj0Rstif4Ain99nPzyjskG2doO6LeqPQcAgIBU8KdLh_mCmFaI">
            <a:extLst>
              <a:ext uri="{FF2B5EF4-FFF2-40B4-BE49-F238E27FC236}">
                <a16:creationId xmlns:a16="http://schemas.microsoft.com/office/drawing/2014/main" id="{EDDA1FF7-C551-6D4D-85E0-56345EB1EE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99320" y="1485168"/>
            <a:ext cx="2387113" cy="128959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1037059D-041C-1446-BEF7-823DFBD4B1AB}"/>
              </a:ext>
            </a:extLst>
          </p:cNvPr>
          <p:cNvSpPr>
            <a:spLocks noGrp="1"/>
          </p:cNvSpPr>
          <p:nvPr>
            <p:ph type="body" idx="1"/>
          </p:nvPr>
        </p:nvSpPr>
        <p:spPr>
          <a:xfrm>
            <a:off x="897837" y="3054270"/>
            <a:ext cx="10515600" cy="1832055"/>
          </a:xfrm>
        </p:spPr>
        <p:txBody>
          <a:bodyPr>
            <a:normAutofit/>
          </a:bodyPr>
          <a:lstStyle>
            <a:lvl1pPr marL="0" indent="0" algn="ctr">
              <a:buNone/>
              <a:defRPr sz="36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7" name="Text Placeholder 2">
            <a:extLst>
              <a:ext uri="{FF2B5EF4-FFF2-40B4-BE49-F238E27FC236}">
                <a16:creationId xmlns:a16="http://schemas.microsoft.com/office/drawing/2014/main" id="{6C00C4C2-A2B6-8842-A36F-982AFE2FC3B0}"/>
              </a:ext>
            </a:extLst>
          </p:cNvPr>
          <p:cNvSpPr>
            <a:spLocks noGrp="1"/>
          </p:cNvSpPr>
          <p:nvPr>
            <p:ph type="body" idx="10"/>
          </p:nvPr>
        </p:nvSpPr>
        <p:spPr>
          <a:xfrm>
            <a:off x="897837" y="4997762"/>
            <a:ext cx="10515600" cy="1500187"/>
          </a:xfrm>
        </p:spPr>
        <p:txBody>
          <a:bodyPr>
            <a:normAutofit/>
          </a:bodyPr>
          <a:lstStyle>
            <a:lvl1pPr marL="0" indent="0" algn="r">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528646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B061AB-79A5-4042-9FDC-9087EF73050B}"/>
              </a:ext>
            </a:extLst>
          </p:cNvPr>
          <p:cNvSpPr/>
          <p:nvPr userDrawn="1"/>
        </p:nvSpPr>
        <p:spPr>
          <a:xfrm>
            <a:off x="0" y="0"/>
            <a:ext cx="12192000" cy="1317523"/>
          </a:xfrm>
          <a:prstGeom prst="rect">
            <a:avLst/>
          </a:prstGeom>
          <a:solidFill>
            <a:srgbClr val="0054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i="0" dirty="0">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7872056B-5193-D14F-A146-741C2F883706}"/>
              </a:ext>
            </a:extLst>
          </p:cNvPr>
          <p:cNvSpPr>
            <a:spLocks noGrp="1"/>
          </p:cNvSpPr>
          <p:nvPr>
            <p:ph type="title"/>
          </p:nvPr>
        </p:nvSpPr>
        <p:spPr>
          <a:xfrm>
            <a:off x="435077" y="145104"/>
            <a:ext cx="10515600" cy="106055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366197C-2DD3-5C4B-98A4-8EC979C99688}"/>
              </a:ext>
            </a:extLst>
          </p:cNvPr>
          <p:cNvSpPr>
            <a:spLocks noGrp="1"/>
          </p:cNvSpPr>
          <p:nvPr>
            <p:ph type="body" idx="1"/>
          </p:nvPr>
        </p:nvSpPr>
        <p:spPr>
          <a:xfrm>
            <a:off x="435076" y="1765326"/>
            <a:ext cx="11442291"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510B6D-98BE-D940-8350-49680D3D61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B229EE-4214-4C7E-8B02-54B4FD838702}" type="datetime1">
              <a:rPr lang="en-US" smtClean="0"/>
              <a:t>8/24/2021</a:t>
            </a:fld>
            <a:endParaRPr lang="en-US"/>
          </a:p>
        </p:txBody>
      </p:sp>
      <p:sp>
        <p:nvSpPr>
          <p:cNvPr id="5" name="Footer Placeholder 4">
            <a:extLst>
              <a:ext uri="{FF2B5EF4-FFF2-40B4-BE49-F238E27FC236}">
                <a16:creationId xmlns:a16="http://schemas.microsoft.com/office/drawing/2014/main" id="{8D56869C-AB1A-7649-AB0F-603C14188A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A41040-B71C-3A40-8D7B-2710FE7B5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A7BF4-E576-FD4B-9766-50157C821B21}" type="slidenum">
              <a:rPr lang="en-US" smtClean="0"/>
              <a:t>‹#›</a:t>
            </a:fld>
            <a:endParaRPr lang="en-US"/>
          </a:p>
        </p:txBody>
      </p:sp>
      <p:pic>
        <p:nvPicPr>
          <p:cNvPr id="8" name="Google Shape;16;p5">
            <a:extLst>
              <a:ext uri="{FF2B5EF4-FFF2-40B4-BE49-F238E27FC236}">
                <a16:creationId xmlns:a16="http://schemas.microsoft.com/office/drawing/2014/main" id="{A2B229BB-BEB3-3349-B4F9-5A2EAE4A0CDF}"/>
              </a:ext>
            </a:extLst>
          </p:cNvPr>
          <p:cNvPicPr preferRelativeResize="0"/>
          <p:nvPr userDrawn="1"/>
        </p:nvPicPr>
        <p:blipFill rotWithShape="1">
          <a:blip r:embed="rId17">
            <a:alphaModFix/>
          </a:blip>
          <a:srcRect/>
          <a:stretch/>
        </p:blipFill>
        <p:spPr>
          <a:xfrm>
            <a:off x="10314037" y="313734"/>
            <a:ext cx="1720645" cy="719957"/>
          </a:xfrm>
          <a:prstGeom prst="rect">
            <a:avLst/>
          </a:prstGeom>
          <a:noFill/>
          <a:ln>
            <a:noFill/>
          </a:ln>
        </p:spPr>
      </p:pic>
      <p:sp>
        <p:nvSpPr>
          <p:cNvPr id="9" name="Rectangle 8">
            <a:extLst>
              <a:ext uri="{FF2B5EF4-FFF2-40B4-BE49-F238E27FC236}">
                <a16:creationId xmlns:a16="http://schemas.microsoft.com/office/drawing/2014/main" id="{ACAA1BDC-3A5F-B14A-B7D9-593B4D10A1DE}"/>
              </a:ext>
            </a:extLst>
          </p:cNvPr>
          <p:cNvSpPr/>
          <p:nvPr userDrawn="1"/>
        </p:nvSpPr>
        <p:spPr>
          <a:xfrm>
            <a:off x="0" y="1317523"/>
            <a:ext cx="12192000" cy="1278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4416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61" r:id="rId8"/>
    <p:sldLayoutId id="2147483663" r:id="rId9"/>
    <p:sldLayoutId id="2147483655" r:id="rId10"/>
    <p:sldLayoutId id="2147483656" r:id="rId11"/>
    <p:sldLayoutId id="2147483657" r:id="rId12"/>
    <p:sldLayoutId id="2147483658" r:id="rId13"/>
    <p:sldLayoutId id="2147483659" r:id="rId14"/>
    <p:sldLayoutId id="2147483678" r:id="rId15"/>
  </p:sldLayoutIdLst>
  <p:hf sldNum="0" hdr="0" ftr="0" dt="0"/>
  <p:txStyles>
    <p:titleStyle>
      <a:lvl1pPr algn="l"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91C406-CB43-2547-9FCA-EE7BDA6980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B997F69-CAE1-264B-9F61-3731A51F79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6FCC70C-DDB4-344E-A633-DFC94615A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C07ED1-A28D-427F-8BF3-4646A3CB1B3C}" type="datetime1">
              <a:rPr lang="en-US" smtClean="0"/>
              <a:t>8/24/2021</a:t>
            </a:fld>
            <a:endParaRPr lang="en-US"/>
          </a:p>
        </p:txBody>
      </p:sp>
      <p:sp>
        <p:nvSpPr>
          <p:cNvPr id="5" name="Footer Placeholder 4">
            <a:extLst>
              <a:ext uri="{FF2B5EF4-FFF2-40B4-BE49-F238E27FC236}">
                <a16:creationId xmlns:a16="http://schemas.microsoft.com/office/drawing/2014/main" id="{30B2F908-6E8F-2742-9C23-F87D5E13E2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7C2FB2-071D-B842-8BE8-CE8A831025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71037A-79B3-B543-B779-52C2F7909E99}" type="slidenum">
              <a:rPr lang="en-US" smtClean="0"/>
              <a:t>‹#›</a:t>
            </a:fld>
            <a:endParaRPr lang="en-US"/>
          </a:p>
        </p:txBody>
      </p:sp>
    </p:spTree>
    <p:extLst>
      <p:ext uri="{BB962C8B-B14F-4D97-AF65-F5344CB8AC3E}">
        <p14:creationId xmlns:p14="http://schemas.microsoft.com/office/powerpoint/2010/main" val="3071777873"/>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68" r:id="rId3"/>
    <p:sldLayoutId id="2147483669" r:id="rId4"/>
    <p:sldLayoutId id="2147483670" r:id="rId5"/>
    <p:sldLayoutId id="2147483671" r:id="rId6"/>
    <p:sldLayoutId id="2147483676" r:id="rId7"/>
    <p:sldLayoutId id="2147483677" r:id="rId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0"/>
            <a:ext cx="12192000" cy="1317600"/>
          </a:xfrm>
          <a:prstGeom prst="rect">
            <a:avLst/>
          </a:prstGeom>
          <a:solidFill>
            <a:srgbClr val="005493"/>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11" name="Google Shape;11;p9"/>
          <p:cNvSpPr txBox="1">
            <a:spLocks noGrp="1"/>
          </p:cNvSpPr>
          <p:nvPr>
            <p:ph type="title"/>
          </p:nvPr>
        </p:nvSpPr>
        <p:spPr>
          <a:xfrm>
            <a:off x="435077" y="145104"/>
            <a:ext cx="10515600" cy="10605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1"/>
              </a:buClr>
              <a:buSzPts val="5400"/>
              <a:buFont typeface="Arial"/>
              <a:buNone/>
              <a:defRPr sz="54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435076" y="1765326"/>
            <a:ext cx="11442300" cy="4351200"/>
          </a:xfrm>
          <a:prstGeom prst="rect">
            <a:avLst/>
          </a:prstGeom>
          <a:noFill/>
          <a:ln>
            <a:noFill/>
          </a:ln>
        </p:spPr>
        <p:txBody>
          <a:bodyPr spcFirstLastPara="1" wrap="square" lIns="91425" tIns="45700" rIns="91425" bIns="45700" anchor="t" anchorCtr="0">
            <a:noAutofit/>
          </a:bodyPr>
          <a:lstStyle>
            <a:lvl1pPr marL="457200" marR="0" lvl="0" indent="-508000" algn="l" rtl="0">
              <a:lnSpc>
                <a:spcPct val="90000"/>
              </a:lnSpc>
              <a:spcBef>
                <a:spcPts val="1000"/>
              </a:spcBef>
              <a:spcAft>
                <a:spcPts val="0"/>
              </a:spcAft>
              <a:buClr>
                <a:schemeClr val="dk1"/>
              </a:buClr>
              <a:buSzPts val="4400"/>
              <a:buFont typeface="Arial"/>
              <a:buChar char="•"/>
              <a:defRPr sz="4400" b="0" i="0" u="none" strike="noStrike" cap="none">
                <a:solidFill>
                  <a:schemeClr val="dk1"/>
                </a:solidFill>
                <a:latin typeface="Arial Narrow"/>
                <a:ea typeface="Arial Narrow"/>
                <a:cs typeface="Arial Narrow"/>
                <a:sym typeface="Arial Narrow"/>
              </a:defRPr>
            </a:lvl1pPr>
            <a:lvl2pPr marL="914400" marR="0" lvl="1"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Arial Narrow"/>
                <a:ea typeface="Arial Narrow"/>
                <a:cs typeface="Arial Narrow"/>
                <a:sym typeface="Arial Narrow"/>
              </a:defRPr>
            </a:lvl2pPr>
            <a:lvl3pPr marL="1371600" marR="0" lvl="2" indent="-457200" algn="l" rtl="0">
              <a:lnSpc>
                <a:spcPct val="90000"/>
              </a:lnSpc>
              <a:spcBef>
                <a:spcPts val="500"/>
              </a:spcBef>
              <a:spcAft>
                <a:spcPts val="0"/>
              </a:spcAft>
              <a:buClr>
                <a:schemeClr val="dk1"/>
              </a:buClr>
              <a:buSzPts val="3600"/>
              <a:buFont typeface="Arial"/>
              <a:buChar char="•"/>
              <a:defRPr sz="3600" b="0" i="0" u="none" strike="noStrike" cap="none">
                <a:solidFill>
                  <a:schemeClr val="dk1"/>
                </a:solidFill>
                <a:latin typeface="Arial Narrow"/>
                <a:ea typeface="Arial Narrow"/>
                <a:cs typeface="Arial Narrow"/>
                <a:sym typeface="Arial Narrow"/>
              </a:defRPr>
            </a:lvl3pPr>
            <a:lvl4pPr marL="1828800" marR="0" lvl="3"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Arial Narrow"/>
                <a:ea typeface="Arial Narrow"/>
                <a:cs typeface="Arial Narrow"/>
                <a:sym typeface="Arial Narrow"/>
              </a:defRPr>
            </a:lvl4pPr>
            <a:lvl5pPr marL="2286000" marR="0" lvl="4" indent="-431800" algn="l" rtl="0">
              <a:lnSpc>
                <a:spcPct val="90000"/>
              </a:lnSpc>
              <a:spcBef>
                <a:spcPts val="500"/>
              </a:spcBef>
              <a:spcAft>
                <a:spcPts val="0"/>
              </a:spcAft>
              <a:buClr>
                <a:schemeClr val="dk1"/>
              </a:buClr>
              <a:buSzPts val="3200"/>
              <a:buFont typeface="Arial"/>
              <a:buChar char="•"/>
              <a:defRPr sz="3200" b="0"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fld id="{D3D4BCA5-B06B-48E2-97D1-C48D3F952136}" type="datetime1">
              <a:rPr lang="en-US" smtClean="0"/>
              <a:t>8/24/2021</a:t>
            </a:fld>
            <a:endParaRPr/>
          </a:p>
        </p:txBody>
      </p:sp>
      <p:sp>
        <p:nvSpPr>
          <p:cNvPr id="14" name="Google Shape;14;p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9"/>
          <p:cNvPicPr preferRelativeResize="0"/>
          <p:nvPr/>
        </p:nvPicPr>
        <p:blipFill rotWithShape="1">
          <a:blip r:embed="rId17">
            <a:alphaModFix/>
          </a:blip>
          <a:srcRect/>
          <a:stretch/>
        </p:blipFill>
        <p:spPr>
          <a:xfrm>
            <a:off x="10314037" y="313734"/>
            <a:ext cx="1720645" cy="719957"/>
          </a:xfrm>
          <a:prstGeom prst="rect">
            <a:avLst/>
          </a:prstGeom>
          <a:noFill/>
          <a:ln>
            <a:noFill/>
          </a:ln>
        </p:spPr>
      </p:pic>
      <p:sp>
        <p:nvSpPr>
          <p:cNvPr id="17" name="Google Shape;17;p9"/>
          <p:cNvSpPr/>
          <p:nvPr/>
        </p:nvSpPr>
        <p:spPr>
          <a:xfrm>
            <a:off x="0" y="1317523"/>
            <a:ext cx="12192000" cy="127800"/>
          </a:xfrm>
          <a:prstGeom prst="rect">
            <a:avLst/>
          </a:prstGeom>
          <a:solidFill>
            <a:srgbClr val="FFD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976204461"/>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slide" Target="slide3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CFIRD@cde.ca.gov" TargetMode="External"/><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2583402" y="1305017"/>
            <a:ext cx="9144000" cy="2238283"/>
          </a:xfrm>
        </p:spPr>
        <p:txBody>
          <a:bodyPr>
            <a:normAutofit/>
          </a:bodyPr>
          <a:lstStyle/>
          <a:p>
            <a:pPr algn="ctr"/>
            <a:r>
              <a:rPr lang="en-US" dirty="0">
                <a:latin typeface="Arial"/>
                <a:ea typeface="Arial"/>
                <a:cs typeface="Arial"/>
                <a:sym typeface="Arial"/>
              </a:rPr>
              <a:t>Di</a:t>
            </a:r>
            <a:r>
              <a:rPr lang="en-US" dirty="0"/>
              <a:t>gital </a:t>
            </a:r>
            <a:r>
              <a:rPr lang="en-US" dirty="0">
                <a:latin typeface="Arial"/>
                <a:ea typeface="Arial"/>
                <a:cs typeface="Arial"/>
                <a:sym typeface="Arial"/>
              </a:rPr>
              <a:t>Learning </a:t>
            </a:r>
            <a:r>
              <a:rPr lang="en-US" dirty="0"/>
              <a:t>Integration </a:t>
            </a:r>
            <a:r>
              <a:rPr lang="en-US" dirty="0">
                <a:latin typeface="Arial"/>
                <a:ea typeface="Arial"/>
                <a:cs typeface="Arial"/>
                <a:sym typeface="Arial"/>
              </a:rPr>
              <a:t>and </a:t>
            </a:r>
            <a:r>
              <a:rPr lang="en-US" dirty="0"/>
              <a:t>Standards </a:t>
            </a:r>
            <a:r>
              <a:rPr lang="en-US" dirty="0">
                <a:latin typeface="Arial"/>
                <a:ea typeface="Arial"/>
                <a:cs typeface="Arial"/>
                <a:sym typeface="Arial"/>
              </a:rPr>
              <a:t>Guidance Webinar </a:t>
            </a:r>
            <a:r>
              <a:rPr lang="en-US" i="1" dirty="0">
                <a:solidFill>
                  <a:srgbClr val="005493"/>
                </a:solidFill>
                <a:latin typeface="Arial"/>
                <a:ea typeface="Arial"/>
                <a:cs typeface="Arial"/>
                <a:sym typeface="Arial"/>
              </a:rPr>
              <a:t>ELA/ELD Standards Guidance</a:t>
            </a:r>
            <a:endParaRPr lang="en-US" altLang="en-US" sz="33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9E346EC9-C56E-4A2A-9C4C-FBB98994DDAF}"/>
              </a:ext>
            </a:extLst>
          </p:cNvPr>
          <p:cNvSpPr txBox="1"/>
          <p:nvPr/>
        </p:nvSpPr>
        <p:spPr>
          <a:xfrm>
            <a:off x="2611978" y="3543295"/>
            <a:ext cx="9144000" cy="1421928"/>
          </a:xfrm>
          <a:prstGeom prst="rect">
            <a:avLst/>
          </a:prstGeom>
          <a:noFill/>
        </p:spPr>
        <p:txBody>
          <a:bodyPr wrap="square" rtlCol="0">
            <a:spAutoFit/>
          </a:bodyPr>
          <a:lstStyle/>
          <a:p>
            <a:pPr marL="0" marR="0" lvl="0" indent="0" algn="ctr" rtl="0">
              <a:lnSpc>
                <a:spcPct val="90000"/>
              </a:lnSpc>
              <a:spcBef>
                <a:spcPts val="0"/>
              </a:spcBef>
              <a:spcAft>
                <a:spcPts val="0"/>
              </a:spcAft>
              <a:buClr>
                <a:srgbClr val="000000"/>
              </a:buClr>
              <a:buSzPts val="4803"/>
              <a:buFont typeface="Arial"/>
              <a:buNone/>
            </a:pPr>
            <a:r>
              <a:rPr lang="en-US" sz="2400" b="0" i="0" u="none" strike="noStrike" cap="none" dirty="0">
                <a:solidFill>
                  <a:srgbClr val="000000"/>
                </a:solidFill>
                <a:latin typeface="Arial"/>
                <a:ea typeface="Arial"/>
                <a:cs typeface="Arial"/>
                <a:sym typeface="Arial"/>
              </a:rPr>
              <a:t>Shanine Coats, Director</a:t>
            </a:r>
          </a:p>
          <a:p>
            <a:pPr marL="0" marR="0" lvl="0" indent="0" algn="ctr" rtl="0">
              <a:lnSpc>
                <a:spcPct val="90000"/>
              </a:lnSpc>
              <a:spcBef>
                <a:spcPts val="0"/>
              </a:spcBef>
              <a:spcAft>
                <a:spcPts val="0"/>
              </a:spcAft>
              <a:buClr>
                <a:srgbClr val="000000"/>
              </a:buClr>
              <a:buSzPts val="4803"/>
              <a:buFont typeface="Arial"/>
              <a:buNone/>
            </a:pPr>
            <a:r>
              <a:rPr lang="en-US" sz="2400" b="0" i="0" u="none" strike="noStrike" cap="none" dirty="0">
                <a:solidFill>
                  <a:srgbClr val="000000"/>
                </a:solidFill>
                <a:latin typeface="Arial"/>
                <a:ea typeface="Arial"/>
                <a:cs typeface="Arial"/>
                <a:sym typeface="Arial"/>
              </a:rPr>
              <a:t>Curriculum Frameworks and </a:t>
            </a:r>
          </a:p>
          <a:p>
            <a:pPr marL="0" marR="0" lvl="0" indent="0" algn="ctr" rtl="0">
              <a:lnSpc>
                <a:spcPct val="90000"/>
              </a:lnSpc>
              <a:spcBef>
                <a:spcPts val="0"/>
              </a:spcBef>
              <a:spcAft>
                <a:spcPts val="0"/>
              </a:spcAft>
              <a:buClr>
                <a:srgbClr val="000000"/>
              </a:buClr>
              <a:buSzPts val="3978"/>
              <a:buFont typeface="Arial"/>
              <a:buNone/>
            </a:pPr>
            <a:r>
              <a:rPr lang="en-US" sz="2400" b="0" i="0" u="none" strike="noStrike" cap="none" dirty="0">
                <a:solidFill>
                  <a:srgbClr val="000000"/>
                </a:solidFill>
                <a:latin typeface="Arial"/>
                <a:ea typeface="Arial"/>
                <a:cs typeface="Arial"/>
                <a:sym typeface="Arial"/>
              </a:rPr>
              <a:t>Instructional Resources Division</a:t>
            </a:r>
            <a:br>
              <a:rPr lang="en-US" sz="2400" b="0" i="0" u="none" strike="noStrike" cap="none" dirty="0">
                <a:solidFill>
                  <a:srgbClr val="000000"/>
                </a:solidFill>
                <a:latin typeface="Arial"/>
                <a:ea typeface="Arial"/>
                <a:cs typeface="Arial"/>
                <a:sym typeface="Arial"/>
              </a:rPr>
            </a:br>
            <a:endParaRPr lang="en-US" sz="2400" b="0" i="0" u="none" strike="noStrike" cap="none" dirty="0">
              <a:solidFill>
                <a:schemeClr val="dk1"/>
              </a:solidFill>
              <a:latin typeface="Arial"/>
              <a:ea typeface="Arial"/>
              <a:cs typeface="Arial"/>
              <a:sym typeface="Arial"/>
            </a:endParaRPr>
          </a:p>
        </p:txBody>
      </p:sp>
      <p:pic>
        <p:nvPicPr>
          <p:cNvPr id="6" name="Google Shape;306;p13">
            <a:extLst>
              <a:ext uri="{FF2B5EF4-FFF2-40B4-BE49-F238E27FC236}">
                <a16:creationId xmlns:a16="http://schemas.microsoft.com/office/drawing/2014/main" id="{273A13EF-AB7A-4844-AD0F-BFA87624E0EA}"/>
              </a:ex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158317" y="4658925"/>
            <a:ext cx="8161125" cy="1455925"/>
          </a:xfrm>
          <a:prstGeom prst="rect">
            <a:avLst/>
          </a:prstGeom>
          <a:noFill/>
          <a:ln>
            <a:noFill/>
          </a:ln>
        </p:spPr>
      </p:pic>
      <p:pic>
        <p:nvPicPr>
          <p:cNvPr id="7" name="Google Shape;307;p13">
            <a:extLst>
              <a:ext uri="{FF2B5EF4-FFF2-40B4-BE49-F238E27FC236}">
                <a16:creationId xmlns:a16="http://schemas.microsoft.com/office/drawing/2014/main" id="{67A21357-5C57-4FA3-969C-E79B117329E3}"/>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562412" y="4314825"/>
            <a:ext cx="2419350" cy="1162050"/>
          </a:xfrm>
          <a:prstGeom prst="rect">
            <a:avLst/>
          </a:prstGeom>
          <a:noFill/>
          <a:ln>
            <a:noFill/>
          </a:ln>
        </p:spPr>
      </p:pic>
    </p:spTree>
    <p:extLst>
      <p:ext uri="{BB962C8B-B14F-4D97-AF65-F5344CB8AC3E}">
        <p14:creationId xmlns:p14="http://schemas.microsoft.com/office/powerpoint/2010/main" val="38638240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9EE-82C5-4B67-B62F-0168CC2A86B1}"/>
              </a:ext>
            </a:extLst>
          </p:cNvPr>
          <p:cNvSpPr>
            <a:spLocks noGrp="1"/>
          </p:cNvSpPr>
          <p:nvPr>
            <p:ph type="title"/>
          </p:nvPr>
        </p:nvSpPr>
        <p:spPr/>
        <p:txBody>
          <a:bodyPr>
            <a:normAutofit/>
          </a:bodyPr>
          <a:lstStyle/>
          <a:p>
            <a:pPr marL="0" lvl="0" indent="0" rtl="0">
              <a:lnSpc>
                <a:spcPct val="90000"/>
              </a:lnSpc>
              <a:spcBef>
                <a:spcPts val="0"/>
              </a:spcBef>
              <a:spcAft>
                <a:spcPts val="0"/>
              </a:spcAft>
            </a:pPr>
            <a:r>
              <a:rPr lang="en-US" dirty="0"/>
              <a:t>Chapter 10</a:t>
            </a:r>
          </a:p>
        </p:txBody>
      </p:sp>
      <p:sp>
        <p:nvSpPr>
          <p:cNvPr id="3" name="Content Placeholder 2">
            <a:extLst>
              <a:ext uri="{FF2B5EF4-FFF2-40B4-BE49-F238E27FC236}">
                <a16:creationId xmlns:a16="http://schemas.microsoft.com/office/drawing/2014/main" id="{3204AD98-3244-4B3D-AFDA-5BD349DAD1A3}"/>
              </a:ext>
            </a:extLst>
          </p:cNvPr>
          <p:cNvSpPr>
            <a:spLocks noGrp="1"/>
          </p:cNvSpPr>
          <p:nvPr>
            <p:ph idx="1"/>
          </p:nvPr>
        </p:nvSpPr>
        <p:spPr>
          <a:xfrm>
            <a:off x="295401" y="1624458"/>
            <a:ext cx="5800599" cy="4351338"/>
          </a:xfrm>
        </p:spPr>
        <p:txBody>
          <a:bodyPr/>
          <a:lstStyle/>
          <a:p>
            <a:pPr marL="0" marR="0" lvl="0" indent="0" algn="l" defTabSz="914400" rtl="0" eaLnBrk="1" fontAlgn="auto" latinLnBrk="0" hangingPunct="1">
              <a:lnSpc>
                <a:spcPct val="90000"/>
              </a:lnSpc>
              <a:spcBef>
                <a:spcPts val="0"/>
              </a:spcBef>
              <a:spcAft>
                <a:spcPts val="1200"/>
              </a:spcAft>
              <a:buClr>
                <a:srgbClr val="000000"/>
              </a:buClr>
              <a:buSzPts val="3600"/>
              <a:buFont typeface="Arial"/>
              <a:buNone/>
              <a:tabLst/>
              <a:defRPr/>
            </a:pPr>
            <a:r>
              <a:rPr kumimoji="0" lang="en-US" sz="3600" b="1"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Digital Learning in ELA, Literacy, and ELD</a:t>
            </a:r>
          </a:p>
          <a:p>
            <a:pPr marL="457200" marR="0" lvl="0" indent="-457200" algn="l" defTabSz="914400" rtl="0" eaLnBrk="1" fontAlgn="auto" latinLnBrk="0" hangingPunct="1">
              <a:lnSpc>
                <a:spcPct val="90000"/>
              </a:lnSpc>
              <a:spcBef>
                <a:spcPts val="0"/>
              </a:spcBef>
              <a:spcAft>
                <a:spcPts val="1200"/>
              </a:spcAft>
              <a:buClr>
                <a:srgbClr val="000000"/>
              </a:buClr>
              <a:buSzPts val="3600"/>
              <a:buFont typeface="Arial"/>
              <a:buChar char="•"/>
              <a:tabLst/>
              <a:defRPr/>
            </a:pPr>
            <a:r>
              <a:rPr kumimoji="0" lang="en-US" sz="3600" b="0" i="0" u="none" strike="noStrike" kern="0" cap="none" spc="0" normalizeH="0" baseline="0" noProof="0" dirty="0">
                <a:ln>
                  <a:noFill/>
                </a:ln>
                <a:solidFill>
                  <a:srgbClr val="000000"/>
                </a:solidFill>
                <a:effectLst/>
                <a:uLnTx/>
                <a:uFillTx/>
                <a:latin typeface="Arial"/>
                <a:cs typeface="Arial"/>
                <a:sym typeface="Arial"/>
              </a:rPr>
              <a:t>Preparing and Supporting Teachers for Digital Teaching</a:t>
            </a:r>
          </a:p>
          <a:p>
            <a:pPr marL="457200" marR="0" lvl="0" indent="-457200" algn="l" defTabSz="914400" rtl="0" eaLnBrk="1" fontAlgn="auto" latinLnBrk="0" hangingPunct="1">
              <a:lnSpc>
                <a:spcPct val="90000"/>
              </a:lnSpc>
              <a:spcBef>
                <a:spcPts val="0"/>
              </a:spcBef>
              <a:spcAft>
                <a:spcPts val="1200"/>
              </a:spcAft>
              <a:buClr>
                <a:srgbClr val="000000"/>
              </a:buClr>
              <a:buSzPts val="3600"/>
              <a:buFont typeface="Arial"/>
              <a:buChar char="•"/>
              <a:tabLst/>
              <a:defRPr/>
            </a:pPr>
            <a:r>
              <a:rPr kumimoji="0" lang="en-US" sz="3600" b="0" i="0" u="none" strike="noStrike" kern="0" cap="none" spc="0" normalizeH="0" baseline="0" noProof="0" dirty="0">
                <a:ln>
                  <a:noFill/>
                </a:ln>
                <a:solidFill>
                  <a:srgbClr val="000000"/>
                </a:solidFill>
                <a:effectLst/>
                <a:uLnTx/>
                <a:uFillTx/>
                <a:latin typeface="Arial"/>
                <a:cs typeface="Arial"/>
                <a:sym typeface="Arial"/>
              </a:rPr>
              <a:t>Designing Meaningful Digital Learning Experiences </a:t>
            </a:r>
          </a:p>
        </p:txBody>
      </p:sp>
      <p:pic>
        <p:nvPicPr>
          <p:cNvPr id="7" name="Picture 2" descr="Image of teacher standing next to a student who is seated in front of a desktop computer in the computer lab classroom.">
            <a:extLst>
              <a:ext uri="{FF2B5EF4-FFF2-40B4-BE49-F238E27FC236}">
                <a16:creationId xmlns:a16="http://schemas.microsoft.com/office/drawing/2014/main" id="{7DE2D24A-F6EF-44F8-B13D-5D61D54FE7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583" y="1724380"/>
            <a:ext cx="5512233" cy="3675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2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C9377-035A-4BF7-B2C4-33706657E56F}"/>
              </a:ext>
            </a:extLst>
          </p:cNvPr>
          <p:cNvSpPr>
            <a:spLocks noGrp="1"/>
          </p:cNvSpPr>
          <p:nvPr>
            <p:ph type="title"/>
          </p:nvPr>
        </p:nvSpPr>
        <p:spPr/>
        <p:txBody>
          <a:bodyPr/>
          <a:lstStyle/>
          <a:p>
            <a:r>
              <a:rPr lang="en-US" dirty="0"/>
              <a:t>Organization of Standards</a:t>
            </a:r>
            <a:r>
              <a:rPr lang="en-US" sz="4400" b="0" dirty="0">
                <a:solidFill>
                  <a:srgbClr val="000000"/>
                </a:solidFill>
              </a:rPr>
              <a:t> </a:t>
            </a:r>
            <a:r>
              <a:rPr lang="en-US" sz="2400" b="0" dirty="0">
                <a:solidFill>
                  <a:srgbClr val="FFFFFF"/>
                </a:solidFill>
              </a:rPr>
              <a:t>(1)</a:t>
            </a:r>
            <a:endParaRPr lang="en-US" dirty="0"/>
          </a:p>
        </p:txBody>
      </p:sp>
      <p:pic>
        <p:nvPicPr>
          <p:cNvPr id="5" name="Picture" descr="Link to long description below image">
            <a:extLst>
              <a:ext uri="{FF2B5EF4-FFF2-40B4-BE49-F238E27FC236}">
                <a16:creationId xmlns:a16="http://schemas.microsoft.com/office/drawing/2014/main" id="{7A25B731-2292-43D3-8453-CCF30C8B4FEA}"/>
              </a:ext>
            </a:extLst>
          </p:cNvPr>
          <p:cNvPicPr preferRelativeResize="0"/>
          <p:nvPr/>
        </p:nvPicPr>
        <p:blipFill rotWithShape="1">
          <a:blip r:embed="rId3">
            <a:alphaModFix/>
          </a:blip>
          <a:srcRect t="24861" r="5505" b="9782"/>
          <a:stretch/>
        </p:blipFill>
        <p:spPr>
          <a:xfrm>
            <a:off x="1816725" y="1657250"/>
            <a:ext cx="10375275" cy="4036500"/>
          </a:xfrm>
          <a:prstGeom prst="rect">
            <a:avLst/>
          </a:prstGeom>
          <a:noFill/>
          <a:ln>
            <a:noFill/>
          </a:ln>
        </p:spPr>
      </p:pic>
      <p:sp>
        <p:nvSpPr>
          <p:cNvPr id="3" name="Content Placeholder 2">
            <a:extLst>
              <a:ext uri="{FF2B5EF4-FFF2-40B4-BE49-F238E27FC236}">
                <a16:creationId xmlns:a16="http://schemas.microsoft.com/office/drawing/2014/main" id="{8121CB93-33EB-4C3D-96E0-72E50029D7DA}"/>
              </a:ext>
            </a:extLst>
          </p:cNvPr>
          <p:cNvSpPr>
            <a:spLocks noGrp="1"/>
          </p:cNvSpPr>
          <p:nvPr>
            <p:ph idx="1"/>
          </p:nvPr>
        </p:nvSpPr>
        <p:spPr>
          <a:xfrm>
            <a:off x="196951" y="1565301"/>
            <a:ext cx="5556149" cy="796899"/>
          </a:xfrm>
        </p:spPr>
        <p:txBody>
          <a:bodyPr/>
          <a:lstStyle/>
          <a:p>
            <a:pPr marL="0" marR="0" lvl="0" indent="0" algn="l" defTabSz="914400" rtl="0" eaLnBrk="1" fontAlgn="auto" latinLnBrk="0" hangingPunct="1">
              <a:lnSpc>
                <a:spcPct val="90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The Big Picture of California’s </a:t>
            </a:r>
          </a:p>
          <a:p>
            <a:pPr marL="0" marR="0" lvl="0" indent="0" algn="l" defTabSz="914400" rtl="0" eaLnBrk="1" fontAlgn="auto" latinLnBrk="0" hangingPunct="1">
              <a:lnSpc>
                <a:spcPct val="90000"/>
              </a:lnSpc>
              <a:spcBef>
                <a:spcPts val="0"/>
              </a:spcBef>
              <a:spcAft>
                <a:spcPts val="0"/>
              </a:spcAft>
              <a:buClr>
                <a:srgbClr val="FFFFFF"/>
              </a:buClr>
              <a:buSzPts val="1800"/>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ELA, Literacy, and ELD Instruction</a:t>
            </a:r>
          </a:p>
        </p:txBody>
      </p:sp>
      <p:sp>
        <p:nvSpPr>
          <p:cNvPr id="6" name="TextBox 5">
            <a:extLst>
              <a:ext uri="{FF2B5EF4-FFF2-40B4-BE49-F238E27FC236}">
                <a16:creationId xmlns:a16="http://schemas.microsoft.com/office/drawing/2014/main" id="{2737545C-4815-43D2-9253-B0DDE3748427}"/>
              </a:ext>
            </a:extLst>
          </p:cNvPr>
          <p:cNvSpPr txBox="1"/>
          <p:nvPr/>
        </p:nvSpPr>
        <p:spPr>
          <a:xfrm>
            <a:off x="2041837" y="5683679"/>
            <a:ext cx="9925050" cy="461665"/>
          </a:xfrm>
          <a:prstGeom prst="rect">
            <a:avLst/>
          </a:prstGeom>
          <a:noFill/>
        </p:spPr>
        <p:txBody>
          <a:bodyPr wrap="square" rtlCol="0">
            <a:spAutoFit/>
          </a:bodyPr>
          <a:lstStyle/>
          <a:p>
            <a:r>
              <a:rPr lang="en-US" sz="2400" b="0" i="0" u="none" strike="noStrike" cap="none" dirty="0">
                <a:solidFill>
                  <a:srgbClr val="000000"/>
                </a:solidFill>
                <a:latin typeface="Arial"/>
                <a:ea typeface="Arial"/>
                <a:cs typeface="Arial"/>
                <a:sym typeface="Arial"/>
              </a:rPr>
              <a:t>Circles of Implementation Graphic from 2014 </a:t>
            </a:r>
            <a:r>
              <a:rPr lang="en-US" sz="2400" b="0" i="1" u="none" strike="noStrike" cap="none" dirty="0">
                <a:solidFill>
                  <a:srgbClr val="000000"/>
                </a:solidFill>
                <a:latin typeface="Arial"/>
                <a:ea typeface="Arial"/>
                <a:cs typeface="Arial"/>
                <a:sym typeface="Arial"/>
              </a:rPr>
              <a:t>ELA/ELD Framework</a:t>
            </a:r>
          </a:p>
        </p:txBody>
      </p:sp>
      <p:sp>
        <p:nvSpPr>
          <p:cNvPr id="7" name="Google Shape;288;ge678871c4f_0_690" descr="Red square highlighting &quot;Cross cutting themes&quot;.">
            <a:extLst>
              <a:ext uri="{FF2B5EF4-FFF2-40B4-BE49-F238E27FC236}">
                <a16:creationId xmlns:a16="http://schemas.microsoft.com/office/drawing/2014/main" id="{39334702-94C5-41DC-9516-F8E35F3FE642}"/>
              </a:ext>
            </a:extLst>
          </p:cNvPr>
          <p:cNvSpPr txBox="1"/>
          <p:nvPr/>
        </p:nvSpPr>
        <p:spPr>
          <a:xfrm>
            <a:off x="9389083" y="2640850"/>
            <a:ext cx="2395200" cy="8313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816A0B10-AE33-44A8-AAC6-2194B675E7CE}"/>
              </a:ext>
            </a:extLst>
          </p:cNvPr>
          <p:cNvSpPr txBox="1"/>
          <p:nvPr/>
        </p:nvSpPr>
        <p:spPr>
          <a:xfrm>
            <a:off x="435077" y="6267670"/>
            <a:ext cx="6981825" cy="461665"/>
          </a:xfrm>
          <a:prstGeom prst="rect">
            <a:avLst/>
          </a:prstGeom>
          <a:noFill/>
        </p:spPr>
        <p:txBody>
          <a:bodyPr wrap="square" rtlCol="0">
            <a:spAutoFit/>
          </a:bodyPr>
          <a:lstStyle/>
          <a:p>
            <a:r>
              <a:rPr lang="en-US" sz="2400" dirty="0">
                <a:solidFill>
                  <a:srgbClr val="0000FF"/>
                </a:solidFill>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Long description</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95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77DFD-3CEE-4004-9299-7CE06B9FDF55}"/>
              </a:ext>
            </a:extLst>
          </p:cNvPr>
          <p:cNvSpPr>
            <a:spLocks noGrp="1"/>
          </p:cNvSpPr>
          <p:nvPr>
            <p:ph type="title"/>
          </p:nvPr>
        </p:nvSpPr>
        <p:spPr/>
        <p:txBody>
          <a:bodyPr/>
          <a:lstStyle/>
          <a:p>
            <a:r>
              <a:rPr lang="en-US" sz="5400" dirty="0"/>
              <a:t>Organization of Standards</a:t>
            </a:r>
            <a:r>
              <a:rPr lang="en-US" sz="6000" b="0" dirty="0">
                <a:solidFill>
                  <a:srgbClr val="000000"/>
                </a:solidFill>
              </a:rPr>
              <a:t> </a:t>
            </a:r>
            <a:r>
              <a:rPr lang="en-US" sz="2400" b="0" dirty="0">
                <a:solidFill>
                  <a:srgbClr val="FFFFFF"/>
                </a:solidFill>
              </a:rPr>
              <a:t>(2)</a:t>
            </a:r>
            <a:endParaRPr lang="en-US" dirty="0"/>
          </a:p>
        </p:txBody>
      </p:sp>
      <p:sp>
        <p:nvSpPr>
          <p:cNvPr id="3" name="Content Placeholder 2">
            <a:extLst>
              <a:ext uri="{FF2B5EF4-FFF2-40B4-BE49-F238E27FC236}">
                <a16:creationId xmlns:a16="http://schemas.microsoft.com/office/drawing/2014/main" id="{B97E538A-B22B-458C-82E2-541E80B4DB6F}"/>
              </a:ext>
            </a:extLst>
          </p:cNvPr>
          <p:cNvSpPr>
            <a:spLocks noGrp="1"/>
          </p:cNvSpPr>
          <p:nvPr>
            <p:ph idx="1"/>
          </p:nvPr>
        </p:nvSpPr>
        <p:spPr>
          <a:xfrm>
            <a:off x="1070026" y="2075221"/>
            <a:ext cx="5022749" cy="4351338"/>
          </a:xfrm>
        </p:spPr>
        <p:txBody>
          <a:bodyPr/>
          <a:lstStyle/>
          <a:p>
            <a:pPr marL="0" marR="0" lvl="0" indent="0" algn="l" defTabSz="914400" rtl="0" eaLnBrk="1" fontAlgn="auto" latinLnBrk="0" hangingPunct="1">
              <a:lnSpc>
                <a:spcPct val="115000"/>
              </a:lnSpc>
              <a:spcBef>
                <a:spcPts val="0"/>
              </a:spcBef>
              <a:spcAft>
                <a:spcPts val="0"/>
              </a:spcAft>
              <a:buClr>
                <a:srgbClr val="000000"/>
              </a:buClr>
              <a:buSzPts val="3800"/>
              <a:buFont typeface="Arial Narrow"/>
              <a:buNone/>
              <a:tabLst/>
              <a:defRPr/>
            </a:pPr>
            <a:r>
              <a:rPr kumimoji="0" lang="en-US" sz="2800" b="1" i="0" u="none" strike="noStrike" kern="0" cap="none" spc="0" normalizeH="0" baseline="0" noProof="0" dirty="0">
                <a:ln>
                  <a:noFill/>
                </a:ln>
                <a:solidFill>
                  <a:srgbClr val="000000"/>
                </a:solidFill>
                <a:effectLst/>
                <a:uLnTx/>
                <a:uFillTx/>
                <a:latin typeface="Arial"/>
                <a:ea typeface="Arial"/>
                <a:cs typeface="Arial"/>
                <a:sym typeface="Arial"/>
              </a:rPr>
              <a:t>Crosscutting Themes</a:t>
            </a:r>
          </a:p>
          <a:p>
            <a:pPr marL="742950" marR="0" lvl="0" indent="-520700" algn="l" defTabSz="914400" rtl="0" eaLnBrk="1" fontAlgn="auto" latinLnBrk="0" hangingPunct="1">
              <a:lnSpc>
                <a:spcPct val="115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Meaning Making </a:t>
            </a:r>
          </a:p>
          <a:p>
            <a:pPr marL="742950" marR="0" lvl="0" indent="-520700" algn="l" defTabSz="914400" rtl="0" eaLnBrk="1" fontAlgn="auto" latinLnBrk="0" hangingPunct="1">
              <a:lnSpc>
                <a:spcPct val="115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Language Development</a:t>
            </a:r>
          </a:p>
          <a:p>
            <a:pPr marL="742950" marR="0" lvl="0" indent="-520700" algn="l" defTabSz="914400" rtl="0" eaLnBrk="1" fontAlgn="auto" latinLnBrk="0" hangingPunct="1">
              <a:lnSpc>
                <a:spcPct val="115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Effective Expression</a:t>
            </a:r>
          </a:p>
          <a:p>
            <a:pPr marL="742950" marR="0" lvl="0" indent="-520700" algn="l" defTabSz="914400" rtl="0" eaLnBrk="1" fontAlgn="auto" latinLnBrk="0" hangingPunct="1">
              <a:lnSpc>
                <a:spcPct val="115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Content Knowledge</a:t>
            </a:r>
          </a:p>
          <a:p>
            <a:pPr marL="742950" marR="0" lvl="0" indent="-520700" algn="l" defTabSz="914400" rtl="0" eaLnBrk="1" fontAlgn="auto" latinLnBrk="0" hangingPunct="1">
              <a:lnSpc>
                <a:spcPct val="115000"/>
              </a:lnSpc>
              <a:spcBef>
                <a:spcPts val="0"/>
              </a:spcBef>
              <a:spcAft>
                <a:spcPts val="0"/>
              </a:spcAft>
              <a:buClr>
                <a:srgbClr val="000000"/>
              </a:buClr>
              <a:buSzPts val="2800"/>
              <a:buFont typeface="Arial"/>
              <a:buChar char="•"/>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Foundational Skills</a:t>
            </a:r>
          </a:p>
        </p:txBody>
      </p:sp>
      <p:sp>
        <p:nvSpPr>
          <p:cNvPr id="7" name="Google Shape;296;p29">
            <a:extLst>
              <a:ext uri="{FF2B5EF4-FFF2-40B4-BE49-F238E27FC236}">
                <a16:creationId xmlns:a16="http://schemas.microsoft.com/office/drawing/2014/main" id="{DB86729A-E644-4A48-B904-503F74DF04CF}"/>
              </a:ext>
            </a:extLst>
          </p:cNvPr>
          <p:cNvSpPr txBox="1"/>
          <p:nvPr/>
        </p:nvSpPr>
        <p:spPr>
          <a:xfrm>
            <a:off x="6783896" y="2304891"/>
            <a:ext cx="3653407" cy="2932643"/>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txBody>
          <a:bodyPr spcFirstLastPara="1" wrap="square" lIns="91425" tIns="45700" rIns="91425" bIns="45700" anchor="t" anchorCtr="0">
            <a:normAutofit/>
          </a:bodyPr>
          <a:lstStyle/>
          <a:p>
            <a:pPr marL="0" marR="0" lvl="0" indent="0" algn="ctr" rtl="0">
              <a:spcBef>
                <a:spcPts val="0"/>
              </a:spcBef>
              <a:spcAft>
                <a:spcPts val="0"/>
              </a:spcAft>
              <a:buClr>
                <a:srgbClr val="000000"/>
              </a:buClr>
              <a:buSzPts val="2533"/>
              <a:buFont typeface="Arial"/>
              <a:buNone/>
            </a:pPr>
            <a:r>
              <a:rPr lang="en-US" sz="2800" b="0" i="1" u="none" strike="noStrike" cap="none" dirty="0">
                <a:solidFill>
                  <a:srgbClr val="000000"/>
                </a:solidFill>
                <a:latin typeface="Arial"/>
                <a:ea typeface="Arial"/>
                <a:cs typeface="Arial"/>
                <a:sym typeface="Arial"/>
              </a:rPr>
              <a:t>The organization of the standards highlights their interrelationships and reflects an integrated model of instruction.</a:t>
            </a:r>
            <a:r>
              <a:rPr lang="en-US" sz="2800" b="0" i="0" u="none" strike="noStrike" cap="none" dirty="0">
                <a:solidFill>
                  <a:srgbClr val="000000"/>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7017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9A952-A3FD-433B-9898-A0A789E86323}"/>
              </a:ext>
            </a:extLst>
          </p:cNvPr>
          <p:cNvSpPr>
            <a:spLocks noGrp="1"/>
          </p:cNvSpPr>
          <p:nvPr>
            <p:ph type="title"/>
          </p:nvPr>
        </p:nvSpPr>
        <p:spPr/>
        <p:txBody>
          <a:bodyPr/>
          <a:lstStyle/>
          <a:p>
            <a:r>
              <a:rPr lang="en-US" dirty="0"/>
              <a:t>Organization of Standards </a:t>
            </a:r>
            <a:r>
              <a:rPr lang="en-US" sz="2400" b="0" dirty="0"/>
              <a:t>(3)</a:t>
            </a:r>
          </a:p>
        </p:txBody>
      </p:sp>
      <p:sp>
        <p:nvSpPr>
          <p:cNvPr id="3" name="Content Placeholder 2">
            <a:extLst>
              <a:ext uri="{FF2B5EF4-FFF2-40B4-BE49-F238E27FC236}">
                <a16:creationId xmlns:a16="http://schemas.microsoft.com/office/drawing/2014/main" id="{8F60C48B-35D5-4518-95C4-D4964DA78CA0}"/>
              </a:ext>
            </a:extLst>
          </p:cNvPr>
          <p:cNvSpPr>
            <a:spLocks noGrp="1"/>
          </p:cNvSpPr>
          <p:nvPr>
            <p:ph idx="1"/>
          </p:nvPr>
        </p:nvSpPr>
        <p:spPr/>
        <p:txBody>
          <a:bodyPr>
            <a:noAutofit/>
          </a:bodyPr>
          <a:lstStyle/>
          <a:p>
            <a:pPr marL="508000" lvl="0" indent="-457200" algn="l" rtl="0">
              <a:lnSpc>
                <a:spcPct val="100000"/>
              </a:lnSpc>
              <a:spcBef>
                <a:spcPts val="0"/>
              </a:spcBef>
              <a:spcAft>
                <a:spcPts val="1800"/>
              </a:spcAft>
              <a:buClr>
                <a:schemeClr val="dk1"/>
              </a:buClr>
              <a:buSzPts val="2800"/>
              <a:buFont typeface="Arial" panose="020B0604020202020204" pitchFamily="34" charset="0"/>
              <a:buChar char="•"/>
            </a:pPr>
            <a:r>
              <a:rPr lang="en-US" sz="2800" dirty="0">
                <a:latin typeface="Arial" panose="020B0604020202020204" pitchFamily="34" charset="0"/>
                <a:cs typeface="Arial" panose="020B0604020202020204" pitchFamily="34" charset="0"/>
              </a:rPr>
              <a:t>A chart for each of the critical areas of instructional focus (themes) is provided for every grade level.</a:t>
            </a:r>
            <a:endParaRPr lang="en-US" sz="2800" dirty="0">
              <a:solidFill>
                <a:srgbClr val="595959"/>
              </a:solidFill>
              <a:latin typeface="Arial" panose="020B0604020202020204" pitchFamily="34" charset="0"/>
              <a:cs typeface="Arial" panose="020B0604020202020204" pitchFamily="34" charset="0"/>
            </a:endParaRPr>
          </a:p>
          <a:p>
            <a:pPr marL="508000" lvl="0" indent="-457200" algn="l" rtl="0">
              <a:lnSpc>
                <a:spcPct val="100000"/>
              </a:lnSpc>
              <a:spcBef>
                <a:spcPts val="0"/>
              </a:spcBef>
              <a:spcAft>
                <a:spcPts val="1800"/>
              </a:spcAft>
              <a:buClr>
                <a:schemeClr val="dk1"/>
              </a:buClr>
              <a:buSzPts val="2800"/>
              <a:buFont typeface="Arial" panose="020B0604020202020204" pitchFamily="34" charset="0"/>
              <a:buChar char="•"/>
            </a:pPr>
            <a:r>
              <a:rPr lang="en-US" sz="2800" dirty="0">
                <a:latin typeface="Arial" panose="020B0604020202020204" pitchFamily="34" charset="0"/>
                <a:cs typeface="Arial" panose="020B0604020202020204" pitchFamily="34" charset="0"/>
              </a:rPr>
              <a:t>Key ELA/literacy and ELD standards are identified for each theme. These may include </a:t>
            </a:r>
            <a:r>
              <a:rPr lang="en-US" sz="2800" dirty="0" err="1">
                <a:latin typeface="Arial" panose="020B0604020202020204" pitchFamily="34" charset="0"/>
                <a:cs typeface="Arial" panose="020B0604020202020204" pitchFamily="34" charset="0"/>
              </a:rPr>
              <a:t>substandards</a:t>
            </a:r>
            <a:r>
              <a:rPr lang="en-US" sz="2800" dirty="0">
                <a:latin typeface="Arial" panose="020B0604020202020204" pitchFamily="34" charset="0"/>
                <a:cs typeface="Arial" panose="020B0604020202020204" pitchFamily="34" charset="0"/>
              </a:rPr>
              <a:t>.</a:t>
            </a:r>
            <a:endParaRPr lang="en-US" sz="2800" dirty="0">
              <a:solidFill>
                <a:srgbClr val="595959"/>
              </a:solidFill>
              <a:latin typeface="Arial" panose="020B0604020202020204" pitchFamily="34" charset="0"/>
              <a:cs typeface="Arial" panose="020B0604020202020204" pitchFamily="34" charset="0"/>
            </a:endParaRPr>
          </a:p>
          <a:p>
            <a:pPr marL="508000" lvl="0" indent="-457200" algn="l" rtl="0">
              <a:lnSpc>
                <a:spcPct val="100000"/>
              </a:lnSpc>
              <a:spcBef>
                <a:spcPts val="0"/>
              </a:spcBef>
              <a:spcAft>
                <a:spcPts val="1800"/>
              </a:spcAft>
              <a:buClr>
                <a:schemeClr val="dk1"/>
              </a:buClr>
              <a:buSzPts val="2800"/>
              <a:buFont typeface="Arial" panose="020B0604020202020204" pitchFamily="34" charset="0"/>
              <a:buChar char="•"/>
            </a:pPr>
            <a:r>
              <a:rPr lang="en-US" sz="2800" dirty="0">
                <a:latin typeface="Arial" panose="020B0604020202020204" pitchFamily="34" charset="0"/>
                <a:cs typeface="Arial" panose="020B0604020202020204" pitchFamily="34" charset="0"/>
              </a:rPr>
              <a:t>Interrelated key standards are grouped together.</a:t>
            </a:r>
          </a:p>
          <a:p>
            <a:pPr marL="508000" lvl="0" indent="-457200" algn="l" rtl="0">
              <a:lnSpc>
                <a:spcPct val="100000"/>
              </a:lnSpc>
              <a:spcBef>
                <a:spcPts val="0"/>
              </a:spcBef>
              <a:spcAft>
                <a:spcPts val="1800"/>
              </a:spcAft>
              <a:buClr>
                <a:schemeClr val="dk1"/>
              </a:buClr>
              <a:buSzPts val="2800"/>
              <a:buFont typeface="Arial" panose="020B0604020202020204" pitchFamily="34" charset="0"/>
              <a:buChar char="•"/>
            </a:pPr>
            <a:r>
              <a:rPr lang="en-US" sz="2800" dirty="0">
                <a:latin typeface="Arial" panose="020B0604020202020204" pitchFamily="34" charset="0"/>
                <a:cs typeface="Arial" panose="020B0604020202020204" pitchFamily="34" charset="0"/>
              </a:rPr>
              <a:t>Some key standards support multiple themes, so they are repeated. Color coding highlights this repetition.</a:t>
            </a:r>
          </a:p>
          <a:p>
            <a:pPr marL="508000" lvl="0" indent="-457200" algn="l" rtl="0">
              <a:lnSpc>
                <a:spcPct val="100000"/>
              </a:lnSpc>
              <a:spcBef>
                <a:spcPts val="0"/>
              </a:spcBef>
              <a:spcAft>
                <a:spcPts val="1800"/>
              </a:spcAft>
              <a:buSzPts val="2800"/>
              <a:buFont typeface="Arial" panose="020B0604020202020204" pitchFamily="34" charset="0"/>
              <a:buChar char="•"/>
            </a:pPr>
            <a:r>
              <a:rPr lang="en-US" sz="2800" dirty="0">
                <a:latin typeface="Arial" panose="020B0604020202020204" pitchFamily="34" charset="0"/>
                <a:cs typeface="Arial" panose="020B0604020202020204" pitchFamily="34" charset="0"/>
              </a:rPr>
              <a:t>Related standards and instructional considerations are included.</a:t>
            </a:r>
          </a:p>
        </p:txBody>
      </p:sp>
    </p:spTree>
    <p:extLst>
      <p:ext uri="{BB962C8B-B14F-4D97-AF65-F5344CB8AC3E}">
        <p14:creationId xmlns:p14="http://schemas.microsoft.com/office/powerpoint/2010/main" val="352401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B53C-F86D-4318-BE1A-9334E008AA1C}"/>
              </a:ext>
            </a:extLst>
          </p:cNvPr>
          <p:cNvSpPr>
            <a:spLocks noGrp="1"/>
          </p:cNvSpPr>
          <p:nvPr>
            <p:ph type="title"/>
          </p:nvPr>
        </p:nvSpPr>
        <p:spPr>
          <a:xfrm>
            <a:off x="831850" y="1454245"/>
            <a:ext cx="10515600" cy="2852737"/>
          </a:xfrm>
        </p:spPr>
        <p:txBody>
          <a:bodyPr/>
          <a:lstStyle/>
          <a:p>
            <a:pPr algn="ctr"/>
            <a:r>
              <a:rPr lang="en-US" sz="6000" b="0" u="none" strike="noStrike" cap="none" dirty="0">
                <a:solidFill>
                  <a:schemeClr val="dk1"/>
                </a:solidFill>
                <a:latin typeface="Arial"/>
                <a:ea typeface="Arial"/>
                <a:cs typeface="Arial"/>
                <a:sym typeface="Arial"/>
              </a:rPr>
              <a:t>Critical Area of Instructional Focus: Meaning Making </a:t>
            </a:r>
            <a:endParaRPr lang="en-US" dirty="0"/>
          </a:p>
        </p:txBody>
      </p:sp>
      <p:sp>
        <p:nvSpPr>
          <p:cNvPr id="3" name="Text Placeholder 2">
            <a:extLst>
              <a:ext uri="{FF2B5EF4-FFF2-40B4-BE49-F238E27FC236}">
                <a16:creationId xmlns:a16="http://schemas.microsoft.com/office/drawing/2014/main" id="{2BAAB773-C15E-498B-B609-17113E2F39C2}"/>
              </a:ext>
            </a:extLst>
          </p:cNvPr>
          <p:cNvSpPr>
            <a:spLocks noGrp="1"/>
          </p:cNvSpPr>
          <p:nvPr>
            <p:ph type="body" idx="1"/>
          </p:nvPr>
        </p:nvSpPr>
        <p:spPr>
          <a:xfrm>
            <a:off x="831850" y="4333970"/>
            <a:ext cx="10515600" cy="1500187"/>
          </a:xfrm>
        </p:spPr>
        <p:txBody>
          <a:bodyPr>
            <a:normAutofit/>
          </a:bodyPr>
          <a:lstStyle/>
          <a:p>
            <a:pPr algn="ctr"/>
            <a:r>
              <a:rPr lang="en-US" sz="3600" b="0" dirty="0">
                <a:solidFill>
                  <a:srgbClr val="005493"/>
                </a:solidFill>
                <a:latin typeface="Arial" panose="020B0604020202020204" pitchFamily="34" charset="0"/>
                <a:cs typeface="Arial" panose="020B0604020202020204" pitchFamily="34" charset="0"/>
              </a:rPr>
              <a:t>Example: Kindergarten </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(p. 249)</a:t>
            </a:r>
            <a:endParaRPr lang="en-US" sz="3600" dirty="0">
              <a:solidFill>
                <a:srgbClr val="005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908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Kindergarten</a:t>
            </a:r>
            <a:endParaRPr lang="en-US" dirty="0"/>
          </a:p>
        </p:txBody>
      </p:sp>
      <p:graphicFrame>
        <p:nvGraphicFramePr>
          <p:cNvPr id="4" name="Google Shape;302;p16">
            <a:extLst>
              <a:ext uri="{FF2B5EF4-FFF2-40B4-BE49-F238E27FC236}">
                <a16:creationId xmlns:a16="http://schemas.microsoft.com/office/drawing/2014/main" id="{04662938-9A16-490F-97E3-AD69DDCC46DB}"/>
              </a:ext>
            </a:extLst>
          </p:cNvPr>
          <p:cNvGraphicFramePr/>
          <p:nvPr>
            <p:extLst>
              <p:ext uri="{D42A27DB-BD31-4B8C-83A1-F6EECF244321}">
                <p14:modId xmlns:p14="http://schemas.microsoft.com/office/powerpoint/2010/main" val="115177427"/>
              </p:ext>
            </p:extLst>
          </p:nvPr>
        </p:nvGraphicFramePr>
        <p:xfrm>
          <a:off x="171013" y="587263"/>
          <a:ext cx="11899067" cy="6291774"/>
        </p:xfrm>
        <a:graphic>
          <a:graphicData uri="http://schemas.openxmlformats.org/drawingml/2006/table">
            <a:tbl>
              <a:tblPr firstRow="1">
                <a:noFill/>
              </a:tblPr>
              <a:tblGrid>
                <a:gridCol w="5617746">
                  <a:extLst>
                    <a:ext uri="{9D8B030D-6E8A-4147-A177-3AD203B41FA5}">
                      <a16:colId xmlns:a16="http://schemas.microsoft.com/office/drawing/2014/main" val="20000"/>
                    </a:ext>
                  </a:extLst>
                </a:gridCol>
                <a:gridCol w="6281321">
                  <a:extLst>
                    <a:ext uri="{9D8B030D-6E8A-4147-A177-3AD203B41FA5}">
                      <a16:colId xmlns:a16="http://schemas.microsoft.com/office/drawing/2014/main" val="20001"/>
                    </a:ext>
                  </a:extLst>
                </a:gridCol>
              </a:tblGrid>
              <a:tr h="933850">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ELA/Literacy &amp; ELD Standard(s)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15000"/>
                        </a:lnSpc>
                        <a:spcBef>
                          <a:spcPts val="0"/>
                        </a:spcBef>
                        <a:spcAft>
                          <a:spcPts val="0"/>
                        </a:spcAft>
                        <a:buClr>
                          <a:schemeClr val="dk1"/>
                        </a:buClr>
                        <a:buSzPts val="2400"/>
                        <a:buFont typeface="Arial"/>
                        <a:buNone/>
                      </a:pPr>
                      <a:r>
                        <a:rPr lang="en-US" sz="2400" b="1" u="none" strike="noStrike" cap="none"/>
                        <a:t>Related Standards and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205675">
                <a:tc>
                  <a:txBody>
                    <a:bodyPr/>
                    <a:lstStyle/>
                    <a:p>
                      <a:pPr marL="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highlight>
                            <a:srgbClr val="9BD4FF"/>
                          </a:highlight>
                        </a:rPr>
                        <a:t>RL/RI.K.1 ...</a:t>
                      </a:r>
                      <a:r>
                        <a:rPr lang="en-US" sz="2400" u="none" strike="noStrike" cap="none" dirty="0">
                          <a:solidFill>
                            <a:schemeClr val="dk1"/>
                          </a:solidFill>
                          <a:highlight>
                            <a:srgbClr val="9BD4FF"/>
                          </a:highlight>
                        </a:rPr>
                        <a:t>ask and answer questions about key details in a text.</a:t>
                      </a:r>
                      <a:endParaRPr sz="2400" u="none" strike="noStrike" cap="none" dirty="0">
                        <a:solidFill>
                          <a:schemeClr val="dk1"/>
                        </a:solidFill>
                        <a:highlight>
                          <a:srgbClr val="9BD4FF"/>
                        </a:highlight>
                      </a:endParaRPr>
                    </a:p>
                    <a:p>
                      <a:pPr marL="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highlight>
                            <a:srgbClr val="9BD4FF"/>
                          </a:highlight>
                        </a:rPr>
                        <a:t>SL.K.2 </a:t>
                      </a:r>
                      <a:r>
                        <a:rPr lang="en-US" sz="2400" u="none" strike="noStrike" cap="none" dirty="0">
                          <a:solidFill>
                            <a:schemeClr val="dk1"/>
                          </a:solidFill>
                          <a:highlight>
                            <a:srgbClr val="9BD4FF"/>
                          </a:highlight>
                        </a:rPr>
                        <a:t>Confirm understanding of a text read aloud or information presented orally or through other media by asking and answering questions about key details </a:t>
                      </a:r>
                      <a:r>
                        <a:rPr lang="en-US" sz="2400" dirty="0">
                          <a:solidFill>
                            <a:schemeClr val="dk1"/>
                          </a:solidFill>
                          <a:highlight>
                            <a:srgbClr val="9BD4FF"/>
                          </a:highlight>
                        </a:rPr>
                        <a:t>…</a:t>
                      </a:r>
                      <a:endParaRPr sz="2400" u="none" strike="noStrike" cap="none" dirty="0">
                        <a:solidFill>
                          <a:schemeClr val="dk1"/>
                        </a:solidFill>
                        <a:highlight>
                          <a:srgbClr val="9BD4FF"/>
                        </a:highlight>
                      </a:endParaRPr>
                    </a:p>
                    <a:p>
                      <a:pPr marL="0" lvl="0" indent="0" algn="l" rtl="0">
                        <a:spcBef>
                          <a:spcPts val="0"/>
                        </a:spcBef>
                        <a:spcAft>
                          <a:spcPts val="0"/>
                        </a:spcAft>
                        <a:buClr>
                          <a:schemeClr val="dk1"/>
                        </a:buClr>
                        <a:buSzPts val="2400"/>
                        <a:buFont typeface="Arial"/>
                        <a:buNone/>
                      </a:pPr>
                      <a:r>
                        <a:rPr lang="en-US" sz="2400" b="1" dirty="0">
                          <a:solidFill>
                            <a:schemeClr val="dk1"/>
                          </a:solidFill>
                        </a:rPr>
                        <a:t>ELD.PI.K.5.Ex </a:t>
                      </a:r>
                      <a:r>
                        <a:rPr lang="en-US" sz="2400" dirty="0">
                          <a:solidFill>
                            <a:schemeClr val="dk1"/>
                          </a:solidFill>
                        </a:rPr>
                        <a:t>Demonstrate active listening to read-</a:t>
                      </a:r>
                      <a:r>
                        <a:rPr lang="en-US" sz="2400" dirty="0" err="1">
                          <a:solidFill>
                            <a:schemeClr val="dk1"/>
                          </a:solidFill>
                        </a:rPr>
                        <a:t>alouds</a:t>
                      </a:r>
                      <a:r>
                        <a:rPr lang="en-US" sz="2400" dirty="0">
                          <a:solidFill>
                            <a:schemeClr val="dk1"/>
                          </a:solidFill>
                        </a:rPr>
                        <a:t> and oral presentations by asking and answering questions, with oral sentence frames and occasional prompting and support.</a:t>
                      </a:r>
                      <a:endParaRPr sz="2400" dirty="0">
                        <a:solidFill>
                          <a:schemeClr val="dk1"/>
                        </a:solidFill>
                        <a:highlight>
                          <a:srgbClr val="9BD4FF"/>
                        </a:highlight>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US" sz="2400" u="none" strike="noStrike" cap="none" dirty="0">
                          <a:solidFill>
                            <a:schemeClr val="dk1"/>
                          </a:solidFill>
                        </a:rPr>
                        <a:t>Text-dependent questions prompt children to attend closely to texts (</a:t>
                      </a:r>
                      <a:r>
                        <a:rPr lang="en-US" sz="2400" i="1" u="none" strike="noStrike" cap="none" dirty="0">
                          <a:solidFill>
                            <a:schemeClr val="dk1"/>
                          </a:solidFill>
                        </a:rPr>
                        <a:t>ELD.PI.K.6.Ex</a:t>
                      </a:r>
                      <a:r>
                        <a:rPr lang="en-US" sz="2400" u="none" strike="noStrike" cap="none" dirty="0">
                          <a:solidFill>
                            <a:schemeClr val="dk1"/>
                          </a:solidFill>
                        </a:rPr>
                        <a:t>). Questions are developed to support… (</a:t>
                      </a:r>
                      <a:r>
                        <a:rPr lang="en-US" sz="2400" i="1" u="none" strike="noStrike" cap="none" dirty="0">
                          <a:solidFill>
                            <a:schemeClr val="dk1"/>
                          </a:solidFill>
                        </a:rPr>
                        <a:t>RL.K.3,9</a:t>
                      </a:r>
                      <a:r>
                        <a:rPr lang="en-US" sz="2400" u="none" strike="noStrike" cap="none" dirty="0">
                          <a:solidFill>
                            <a:schemeClr val="dk1"/>
                          </a:solidFill>
                        </a:rPr>
                        <a:t>; </a:t>
                      </a:r>
                      <a:r>
                        <a:rPr lang="en-US" sz="2400" i="1" u="none" strike="noStrike" cap="none" dirty="0">
                          <a:solidFill>
                            <a:schemeClr val="dk1"/>
                          </a:solidFill>
                        </a:rPr>
                        <a:t>RI.K.2,3,7</a:t>
                      </a:r>
                      <a:r>
                        <a:rPr lang="en-US" sz="2400" u="none" strike="noStrike" cap="none" dirty="0">
                          <a:solidFill>
                            <a:schemeClr val="dk1"/>
                          </a:solidFill>
                        </a:rPr>
                        <a:t>; </a:t>
                      </a:r>
                      <a:r>
                        <a:rPr lang="en-US" sz="2400" i="1" u="none" strike="noStrike" cap="none" dirty="0">
                          <a:solidFill>
                            <a:schemeClr val="dk1"/>
                          </a:solidFill>
                        </a:rPr>
                        <a:t>RL/RI.K.7; RL/RI.K.9</a:t>
                      </a:r>
                      <a:r>
                        <a:rPr lang="en-US" sz="2400" u="none" strike="noStrike" cap="none" dirty="0">
                          <a:solidFill>
                            <a:schemeClr val="dk1"/>
                          </a:solidFill>
                        </a:rPr>
                        <a:t>).</a:t>
                      </a:r>
                      <a:endParaRPr sz="2400" u="none" strike="noStrike" cap="none" dirty="0">
                        <a:solidFill>
                          <a:schemeClr val="dk1"/>
                        </a:solidFill>
                      </a:endParaRPr>
                    </a:p>
                    <a:p>
                      <a:pPr marL="285750" marR="0" lvl="0" indent="-285750" algn="l" rtl="0">
                        <a:lnSpc>
                          <a:spcPct val="100000"/>
                        </a:lnSpc>
                        <a:spcBef>
                          <a:spcPts val="0"/>
                        </a:spcBef>
                        <a:spcAft>
                          <a:spcPts val="0"/>
                        </a:spcAft>
                        <a:buClr>
                          <a:schemeClr val="dk1"/>
                        </a:buClr>
                        <a:buSzPts val="2400"/>
                        <a:buFont typeface="Arial"/>
                        <a:buChar char="●"/>
                      </a:pPr>
                      <a:r>
                        <a:rPr lang="en-US" sz="2400" u="none" strike="noStrike" cap="none" dirty="0">
                          <a:solidFill>
                            <a:schemeClr val="dk1"/>
                          </a:solidFill>
                        </a:rPr>
                        <a:t>Children</a:t>
                      </a:r>
                      <a:r>
                        <a:rPr lang="en-US" sz="2400" dirty="0">
                          <a:solidFill>
                            <a:schemeClr val="dk1"/>
                          </a:solidFill>
                        </a:rPr>
                        <a:t>…</a:t>
                      </a:r>
                      <a:r>
                        <a:rPr lang="en-US" sz="2400" u="none" strike="noStrike" cap="none" dirty="0">
                          <a:solidFill>
                            <a:schemeClr val="dk1"/>
                          </a:solidFill>
                        </a:rPr>
                        <a:t>are also encouraged to ask questions about a text or information presented through other media.</a:t>
                      </a:r>
                      <a:r>
                        <a:rPr lang="en-US" sz="2400" dirty="0">
                          <a:solidFill>
                            <a:schemeClr val="dk1"/>
                          </a:solidFill>
                        </a:rPr>
                        <a:t>… </a:t>
                      </a:r>
                      <a:r>
                        <a:rPr lang="en-US" sz="2400" u="none" strike="noStrike" cap="none" dirty="0">
                          <a:solidFill>
                            <a:schemeClr val="dk1"/>
                          </a:solidFill>
                        </a:rPr>
                        <a:t>(</a:t>
                      </a:r>
                      <a:r>
                        <a:rPr lang="en-US" sz="2400" i="1" u="none" strike="noStrike" cap="none" dirty="0">
                          <a:solidFill>
                            <a:schemeClr val="dk1"/>
                          </a:solidFill>
                        </a:rPr>
                        <a:t>SL.K.3</a:t>
                      </a:r>
                      <a:r>
                        <a:rPr lang="en-US" sz="2400" u="none" strike="noStrike" cap="none" dirty="0">
                          <a:solidFill>
                            <a:schemeClr val="dk1"/>
                          </a:solidFill>
                        </a:rPr>
                        <a:t>).</a:t>
                      </a:r>
                      <a:endParaRPr sz="2400" u="none" strike="noStrike" cap="none" dirty="0">
                        <a:solidFill>
                          <a:schemeClr val="dk1"/>
                        </a:solidFill>
                      </a:endParaRPr>
                    </a:p>
                    <a:p>
                      <a:pPr marL="285750" marR="0" lvl="0" indent="-285750" algn="l" rtl="0">
                        <a:lnSpc>
                          <a:spcPct val="100000"/>
                        </a:lnSpc>
                        <a:spcBef>
                          <a:spcPts val="0"/>
                        </a:spcBef>
                        <a:spcAft>
                          <a:spcPts val="0"/>
                        </a:spcAft>
                        <a:buClr>
                          <a:schemeClr val="dk1"/>
                        </a:buClr>
                        <a:buSzPts val="2400"/>
                        <a:buChar char="●"/>
                      </a:pPr>
                      <a:r>
                        <a:rPr lang="en-US" sz="2400" dirty="0">
                          <a:solidFill>
                            <a:schemeClr val="dk1"/>
                          </a:solidFill>
                        </a:rPr>
                        <a:t>All children participate in teacher read-aloud experiences with increasingly complex texts</a:t>
                      </a:r>
                      <a:endParaRPr sz="2400" dirty="0">
                        <a:solidFill>
                          <a:schemeClr val="dk1"/>
                        </a:solidFill>
                      </a:endParaRPr>
                    </a:p>
                    <a:p>
                      <a:pPr marL="285750" marR="0" lvl="0" indent="-285750" algn="l" rtl="0">
                        <a:lnSpc>
                          <a:spcPct val="100000"/>
                        </a:lnSpc>
                        <a:spcBef>
                          <a:spcPts val="0"/>
                        </a:spcBef>
                        <a:spcAft>
                          <a:spcPts val="0"/>
                        </a:spcAft>
                        <a:buClr>
                          <a:schemeClr val="dk1"/>
                        </a:buClr>
                        <a:buSzPts val="2400"/>
                        <a:buChar char="●"/>
                      </a:pPr>
                      <a:r>
                        <a:rPr lang="en-US" sz="2400" dirty="0">
                          <a:solidFill>
                            <a:schemeClr val="dk1"/>
                          </a:solidFill>
                        </a:rPr>
                        <a:t>...variety of text types</a:t>
                      </a:r>
                      <a:endParaRPr sz="2400" dirty="0">
                        <a:solidFill>
                          <a:schemeClr val="dk1"/>
                        </a:solidFill>
                      </a:endParaRPr>
                    </a:p>
                    <a:p>
                      <a:pPr marL="285750" marR="0" lvl="0" indent="-285750" algn="l" rtl="0">
                        <a:lnSpc>
                          <a:spcPct val="100000"/>
                        </a:lnSpc>
                        <a:spcBef>
                          <a:spcPts val="0"/>
                        </a:spcBef>
                        <a:spcAft>
                          <a:spcPts val="0"/>
                        </a:spcAft>
                        <a:buClr>
                          <a:schemeClr val="dk1"/>
                        </a:buClr>
                        <a:buSzPts val="2400"/>
                        <a:buChar char="●"/>
                      </a:pPr>
                      <a:r>
                        <a:rPr lang="en-US" sz="2400" dirty="0">
                          <a:solidFill>
                            <a:schemeClr val="dk1"/>
                          </a:solidFill>
                        </a:rPr>
                        <a:t>...</a:t>
                      </a:r>
                      <a:endParaRPr sz="2400" dirty="0">
                        <a:solidFill>
                          <a:schemeClr val="dk1"/>
                        </a:solidFill>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1391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CC6E-1672-430D-9B00-FAD166766595}"/>
              </a:ext>
            </a:extLst>
          </p:cNvPr>
          <p:cNvSpPr>
            <a:spLocks noGrp="1"/>
          </p:cNvSpPr>
          <p:nvPr>
            <p:ph type="title"/>
          </p:nvPr>
        </p:nvSpPr>
        <p:spPr/>
        <p:txBody>
          <a:bodyPr>
            <a:normAutofit/>
          </a:bodyPr>
          <a:lstStyle/>
          <a:p>
            <a:r>
              <a:rPr lang="en-US" sz="4400" dirty="0"/>
              <a:t>Key Standards (Column 1)</a:t>
            </a:r>
          </a:p>
        </p:txBody>
      </p:sp>
      <p:sp>
        <p:nvSpPr>
          <p:cNvPr id="3" name="Content Placeholder 2">
            <a:extLst>
              <a:ext uri="{FF2B5EF4-FFF2-40B4-BE49-F238E27FC236}">
                <a16:creationId xmlns:a16="http://schemas.microsoft.com/office/drawing/2014/main" id="{DDCCDCD3-5E9F-4F92-B381-962193611CFF}"/>
              </a:ext>
            </a:extLst>
          </p:cNvPr>
          <p:cNvSpPr>
            <a:spLocks noGrp="1"/>
          </p:cNvSpPr>
          <p:nvPr>
            <p:ph idx="1"/>
          </p:nvPr>
        </p:nvSpPr>
        <p:spPr/>
        <p:txBody>
          <a:bodyPr>
            <a:noAutofit/>
          </a:bodyPr>
          <a:lstStyle/>
          <a:p>
            <a:pPr marL="0" marR="0" lvl="0" indent="0" algn="l" defTabSz="914400" rtl="0" eaLnBrk="1" fontAlgn="auto" latinLnBrk="0" hangingPunct="1">
              <a:lnSpc>
                <a:spcPct val="95000"/>
              </a:lnSpc>
              <a:spcBef>
                <a:spcPts val="0"/>
              </a:spcBef>
              <a:spcAft>
                <a:spcPts val="1200"/>
              </a:spcAft>
              <a:buClr>
                <a:srgbClr val="000000"/>
              </a:buClr>
              <a:buSzPts val="935"/>
              <a:buFont typeface="Arial"/>
              <a:buNone/>
              <a:tabLst/>
              <a:defRPr/>
            </a:pPr>
            <a:r>
              <a:rPr kumimoji="0" lang="en-US" sz="3600" b="0" i="0" u="none" strike="noStrike" kern="0" cap="none" spc="0" normalizeH="0" baseline="0" noProof="0" dirty="0">
                <a:ln>
                  <a:noFill/>
                </a:ln>
                <a:solidFill>
                  <a:srgbClr val="000000"/>
                </a:solidFill>
                <a:effectLst/>
                <a:uLnTx/>
                <a:uFillTx/>
                <a:latin typeface="Arial"/>
                <a:cs typeface="Arial"/>
                <a:sym typeface="Arial"/>
              </a:rPr>
              <a:t>Include those that</a:t>
            </a:r>
          </a:p>
          <a:p>
            <a:pPr marL="508000" marR="0" lvl="0" indent="-457200" algn="l" defTabSz="914400" rtl="0" eaLnBrk="1" fontAlgn="auto" latinLnBrk="0" hangingPunct="1">
              <a:lnSpc>
                <a:spcPct val="100000"/>
              </a:lnSpc>
              <a:spcBef>
                <a:spcPts val="0"/>
              </a:spcBef>
              <a:spcAft>
                <a:spcPts val="1200"/>
              </a:spcAft>
              <a:buClr>
                <a:srgbClr val="000000"/>
              </a:buClr>
              <a:buSzPts val="2800"/>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Research indicates are crucial</a:t>
            </a:r>
          </a:p>
          <a:p>
            <a:pPr marL="508000" marR="0" lvl="0" indent="-457200" algn="l" defTabSz="914400" rtl="0" eaLnBrk="1" fontAlgn="auto" latinLnBrk="0" hangingPunct="1">
              <a:lnSpc>
                <a:spcPct val="100000"/>
              </a:lnSpc>
              <a:spcBef>
                <a:spcPts val="0"/>
              </a:spcBef>
              <a:spcAft>
                <a:spcPts val="1200"/>
              </a:spcAft>
              <a:buClr>
                <a:srgbClr val="000000"/>
              </a:buClr>
              <a:buSzPts val="2800"/>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Can serve as a central point around which other standards can be addressed in the same context</a:t>
            </a:r>
          </a:p>
          <a:p>
            <a:pPr marL="508000" marR="0" lvl="0" indent="-457200" algn="l" defTabSz="914400" rtl="0" eaLnBrk="1" fontAlgn="auto" latinLnBrk="0" hangingPunct="1">
              <a:lnSpc>
                <a:spcPct val="100000"/>
              </a:lnSpc>
              <a:spcBef>
                <a:spcPts val="0"/>
              </a:spcBef>
              <a:spcAft>
                <a:spcPts val="1200"/>
              </a:spcAft>
              <a:buClr>
                <a:srgbClr val="000000"/>
              </a:buClr>
              <a:buSzPts val="2800"/>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Reflect attention to text types, textual evidence, text complexity, and communication</a:t>
            </a:r>
          </a:p>
          <a:p>
            <a:pPr marL="508000" marR="0" lvl="0" indent="-457200" algn="l" defTabSz="914400" rtl="0" eaLnBrk="1" fontAlgn="auto" latinLnBrk="0" hangingPunct="1">
              <a:lnSpc>
                <a:spcPct val="100000"/>
              </a:lnSpc>
              <a:spcBef>
                <a:spcPts val="0"/>
              </a:spcBef>
              <a:spcAft>
                <a:spcPts val="1200"/>
              </a:spcAft>
              <a:buClr>
                <a:srgbClr val="000000"/>
              </a:buClr>
              <a:buSzPts val="2800"/>
              <a:buFont typeface="Arial" panose="020B0604020202020204"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Likely require significant instructional attention</a:t>
            </a:r>
          </a:p>
          <a:p>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0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8CC6E-1672-430D-9B00-FAD166766595}"/>
              </a:ext>
            </a:extLst>
          </p:cNvPr>
          <p:cNvSpPr>
            <a:spLocks noGrp="1"/>
          </p:cNvSpPr>
          <p:nvPr>
            <p:ph type="title"/>
          </p:nvPr>
        </p:nvSpPr>
        <p:spPr/>
        <p:txBody>
          <a:bodyPr>
            <a:noAutofit/>
          </a:bodyPr>
          <a:lstStyle/>
          <a:p>
            <a:r>
              <a:rPr lang="en-US" sz="4400" dirty="0"/>
              <a:t>Related Standards &amp; Instructional Guidance (Column 2)</a:t>
            </a:r>
          </a:p>
        </p:txBody>
      </p:sp>
      <p:sp>
        <p:nvSpPr>
          <p:cNvPr id="3" name="Content Placeholder 2">
            <a:extLst>
              <a:ext uri="{FF2B5EF4-FFF2-40B4-BE49-F238E27FC236}">
                <a16:creationId xmlns:a16="http://schemas.microsoft.com/office/drawing/2014/main" id="{DDCCDCD3-5E9F-4F92-B381-962193611CFF}"/>
              </a:ext>
            </a:extLst>
          </p:cNvPr>
          <p:cNvSpPr>
            <a:spLocks noGrp="1"/>
          </p:cNvSpPr>
          <p:nvPr>
            <p:ph idx="1"/>
          </p:nvPr>
        </p:nvSpPr>
        <p:spPr/>
        <p:txBody>
          <a:bodyPr>
            <a:noAutofit/>
          </a:bodyPr>
          <a:lstStyle/>
          <a:p>
            <a:pPr marL="0" marR="0" lvl="0" indent="0" algn="l" defTabSz="914400" rtl="0" eaLnBrk="1" fontAlgn="auto" latinLnBrk="0" hangingPunct="1">
              <a:lnSpc>
                <a:spcPct val="115000"/>
              </a:lnSpc>
              <a:spcBef>
                <a:spcPts val="0"/>
              </a:spcBef>
              <a:spcAft>
                <a:spcPts val="1200"/>
              </a:spcAft>
              <a:buClr>
                <a:srgbClr val="000000"/>
              </a:buClr>
              <a:buSzPts val="1100"/>
              <a:buFont typeface="Arial"/>
              <a:buNone/>
              <a:tabLst/>
              <a:defRPr/>
            </a:pPr>
            <a:r>
              <a:rPr kumimoji="0" lang="en-US" sz="3600" b="0" i="0" u="none" strike="noStrike" kern="0" cap="none" spc="0" normalizeH="0" baseline="0" noProof="0" dirty="0">
                <a:ln>
                  <a:noFill/>
                </a:ln>
                <a:solidFill>
                  <a:srgbClr val="000000"/>
                </a:solidFill>
                <a:effectLst/>
                <a:uLnTx/>
                <a:uFillTx/>
                <a:latin typeface="Arial"/>
                <a:cs typeface="Arial"/>
                <a:sym typeface="Arial"/>
              </a:rPr>
              <a:t>Bulleted text serves to</a:t>
            </a:r>
          </a:p>
          <a:p>
            <a:pPr marL="508000" marR="0" lvl="0" indent="-457200" algn="l" defTabSz="914400" rtl="0" eaLnBrk="1" fontAlgn="auto" latinLnBrk="0" hangingPunct="1">
              <a:lnSpc>
                <a:spcPct val="100000"/>
              </a:lnSpc>
              <a:spcBef>
                <a:spcPts val="0"/>
              </a:spcBef>
              <a:spcAft>
                <a:spcPts val="1200"/>
              </a:spcAft>
              <a:buClr>
                <a:srgbClr val="000000"/>
              </a:buClr>
              <a:buSzPts val="2800"/>
              <a:buFont typeface="Arial"/>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Clarify, contextualize, or emphasize an aspect of a standard</a:t>
            </a:r>
          </a:p>
          <a:p>
            <a:pPr marL="508000" marR="0" lvl="0" indent="-457200" algn="l" defTabSz="914400" rtl="0" eaLnBrk="1" fontAlgn="auto" latinLnBrk="0" hangingPunct="1">
              <a:lnSpc>
                <a:spcPct val="100000"/>
              </a:lnSpc>
              <a:spcBef>
                <a:spcPts val="0"/>
              </a:spcBef>
              <a:spcAft>
                <a:spcPts val="1200"/>
              </a:spcAft>
              <a:buClr>
                <a:srgbClr val="000000"/>
              </a:buClr>
              <a:buSzPts val="2800"/>
              <a:buFont typeface="Arial"/>
              <a:buChar char="•"/>
              <a:tabLst/>
              <a:defRPr/>
            </a:pPr>
            <a:r>
              <a:rPr kumimoji="0" lang="en-US" sz="3200" b="0" i="0" u="none" strike="noStrike" kern="0" cap="none" spc="0" normalizeH="0" baseline="0" noProof="0" dirty="0">
                <a:ln>
                  <a:noFill/>
                </a:ln>
                <a:solidFill>
                  <a:srgbClr val="000000"/>
                </a:solidFill>
                <a:effectLst/>
                <a:uLnTx/>
                <a:uFillTx/>
                <a:latin typeface="Arial"/>
                <a:cs typeface="Arial"/>
                <a:sym typeface="Arial"/>
              </a:rPr>
              <a:t>Highlight related standards, instructional considerations, and research-based practices, with attention to equity </a:t>
            </a:r>
          </a:p>
        </p:txBody>
      </p:sp>
    </p:spTree>
    <p:extLst>
      <p:ext uri="{BB962C8B-B14F-4D97-AF65-F5344CB8AC3E}">
        <p14:creationId xmlns:p14="http://schemas.microsoft.com/office/powerpoint/2010/main" val="29426421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B53C-F86D-4318-BE1A-9334E008AA1C}"/>
              </a:ext>
            </a:extLst>
          </p:cNvPr>
          <p:cNvSpPr>
            <a:spLocks noGrp="1"/>
          </p:cNvSpPr>
          <p:nvPr>
            <p:ph type="title"/>
          </p:nvPr>
        </p:nvSpPr>
        <p:spPr>
          <a:xfrm>
            <a:off x="831850" y="1454245"/>
            <a:ext cx="10515600" cy="2852737"/>
          </a:xfrm>
        </p:spPr>
        <p:txBody>
          <a:bodyPr/>
          <a:lstStyle/>
          <a:p>
            <a:pPr algn="ctr"/>
            <a:r>
              <a:rPr lang="en-US" sz="6000" b="0" u="none" strike="noStrike" cap="none" dirty="0">
                <a:solidFill>
                  <a:schemeClr val="dk1"/>
                </a:solidFill>
                <a:latin typeface="Arial"/>
                <a:ea typeface="Arial"/>
                <a:cs typeface="Arial"/>
                <a:sym typeface="Arial"/>
              </a:rPr>
              <a:t>Critical Area of Instructional Focus: Foundational Skills</a:t>
            </a:r>
            <a:endParaRPr lang="en-US" dirty="0"/>
          </a:p>
        </p:txBody>
      </p:sp>
      <p:sp>
        <p:nvSpPr>
          <p:cNvPr id="3" name="Text Placeholder 2">
            <a:extLst>
              <a:ext uri="{FF2B5EF4-FFF2-40B4-BE49-F238E27FC236}">
                <a16:creationId xmlns:a16="http://schemas.microsoft.com/office/drawing/2014/main" id="{2BAAB773-C15E-498B-B609-17113E2F39C2}"/>
              </a:ext>
            </a:extLst>
          </p:cNvPr>
          <p:cNvSpPr>
            <a:spLocks noGrp="1"/>
          </p:cNvSpPr>
          <p:nvPr>
            <p:ph type="body" idx="1"/>
          </p:nvPr>
        </p:nvSpPr>
        <p:spPr>
          <a:xfrm>
            <a:off x="831850" y="4333970"/>
            <a:ext cx="10515600" cy="1500187"/>
          </a:xfrm>
        </p:spPr>
        <p:txBody>
          <a:bodyPr>
            <a:normAutofit/>
          </a:bodyPr>
          <a:lstStyle/>
          <a:p>
            <a:pPr algn="ctr"/>
            <a:r>
              <a:rPr lang="en-US" sz="3600" b="0" dirty="0">
                <a:solidFill>
                  <a:srgbClr val="005493"/>
                </a:solidFill>
                <a:latin typeface="Arial" panose="020B0604020202020204" pitchFamily="34" charset="0"/>
                <a:cs typeface="Arial" panose="020B0604020202020204" pitchFamily="34" charset="0"/>
              </a:rPr>
              <a:t>Example: Grade One </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(p. 272)</a:t>
            </a:r>
            <a:endParaRPr lang="en-US" sz="3600" dirty="0">
              <a:solidFill>
                <a:srgbClr val="005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13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One (1)</a:t>
            </a:r>
            <a:endParaRPr lang="en-US" dirty="0"/>
          </a:p>
        </p:txBody>
      </p:sp>
      <p:graphicFrame>
        <p:nvGraphicFramePr>
          <p:cNvPr id="5" name="Google Shape;330;p23">
            <a:extLst>
              <a:ext uri="{FF2B5EF4-FFF2-40B4-BE49-F238E27FC236}">
                <a16:creationId xmlns:a16="http://schemas.microsoft.com/office/drawing/2014/main" id="{90C8DBFA-C165-4F64-BA45-ECD4D2001509}"/>
              </a:ext>
            </a:extLst>
          </p:cNvPr>
          <p:cNvGraphicFramePr/>
          <p:nvPr>
            <p:extLst>
              <p:ext uri="{D42A27DB-BD31-4B8C-83A1-F6EECF244321}">
                <p14:modId xmlns:p14="http://schemas.microsoft.com/office/powerpoint/2010/main" val="2417120753"/>
              </p:ext>
            </p:extLst>
          </p:nvPr>
        </p:nvGraphicFramePr>
        <p:xfrm>
          <a:off x="383813" y="988090"/>
          <a:ext cx="11424350" cy="4764220"/>
        </p:xfrm>
        <a:graphic>
          <a:graphicData uri="http://schemas.openxmlformats.org/drawingml/2006/table">
            <a:tbl>
              <a:tblPr firstRow="1">
                <a:noFill/>
              </a:tblPr>
              <a:tblGrid>
                <a:gridCol w="4929600">
                  <a:extLst>
                    <a:ext uri="{9D8B030D-6E8A-4147-A177-3AD203B41FA5}">
                      <a16:colId xmlns:a16="http://schemas.microsoft.com/office/drawing/2014/main" val="20000"/>
                    </a:ext>
                  </a:extLst>
                </a:gridCol>
                <a:gridCol w="6494750">
                  <a:extLst>
                    <a:ext uri="{9D8B030D-6E8A-4147-A177-3AD203B41FA5}">
                      <a16:colId xmlns:a16="http://schemas.microsoft.com/office/drawing/2014/main" val="20001"/>
                    </a:ext>
                  </a:extLst>
                </a:gridCol>
              </a:tblGrid>
              <a:tr h="910725">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ELA/Literacy &amp; ELD Standard(s)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a:t>Related Standards and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49850">
                <a:tc>
                  <a:txBody>
                    <a:bodyPr/>
                    <a:lstStyle/>
                    <a:p>
                      <a:pPr marL="0" marR="0" lvl="0" indent="0" algn="l" rtl="0">
                        <a:lnSpc>
                          <a:spcPct val="100000"/>
                        </a:lnSpc>
                        <a:spcBef>
                          <a:spcPts val="0"/>
                        </a:spcBef>
                        <a:spcAft>
                          <a:spcPts val="0"/>
                        </a:spcAft>
                        <a:buClr>
                          <a:srgbClr val="000000"/>
                        </a:buClr>
                        <a:buSzPts val="1700"/>
                        <a:buFont typeface="Arial"/>
                        <a:buNone/>
                      </a:pPr>
                      <a:r>
                        <a:rPr lang="en-US" sz="2400" b="1" u="none" strike="noStrike" cap="none" dirty="0"/>
                        <a:t>RF.1.2</a:t>
                      </a:r>
                      <a:r>
                        <a:rPr lang="en-US" sz="2400" u="none" strike="noStrike" cap="none" dirty="0"/>
                        <a:t> Demonstrate understanding of spoken words, syllables, and sounds (phonemes).</a:t>
                      </a:r>
                      <a:endParaRPr sz="2400" u="none" strike="noStrike" cap="none"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400050" marR="0" lvl="0" indent="-323850" algn="l" rtl="0">
                        <a:lnSpc>
                          <a:spcPct val="100000"/>
                        </a:lnSpc>
                        <a:spcBef>
                          <a:spcPts val="0"/>
                        </a:spcBef>
                        <a:spcAft>
                          <a:spcPts val="0"/>
                        </a:spcAft>
                        <a:buClr>
                          <a:srgbClr val="000000"/>
                        </a:buClr>
                        <a:buSzPts val="2400"/>
                        <a:buFont typeface="Arial"/>
                        <a:buChar char="●"/>
                      </a:pPr>
                      <a:r>
                        <a:rPr lang="en-US" sz="2400" dirty="0"/>
                        <a:t>...</a:t>
                      </a:r>
                      <a:r>
                        <a:rPr lang="en-US" sz="2400" u="none" strike="noStrike" cap="none" dirty="0"/>
                        <a:t>children orally produce single-syllable words by blending sounds (</a:t>
                      </a:r>
                      <a:r>
                        <a:rPr lang="en-US" sz="2400" i="1" u="none" strike="noStrike" cap="none" dirty="0"/>
                        <a:t>RF.1.2b</a:t>
                      </a:r>
                      <a:r>
                        <a:rPr lang="en-US" sz="2400" u="none" strike="noStrike" cap="none" dirty="0"/>
                        <a:t>) and segment spoken single-syllable words into their complete sequence of individual sounds (</a:t>
                      </a:r>
                      <a:r>
                        <a:rPr lang="en-US" sz="2400" i="1" u="none" strike="noStrike" cap="none" dirty="0"/>
                        <a:t>RF.1.2d</a:t>
                      </a:r>
                      <a:r>
                        <a:rPr lang="en-US" sz="2400" u="none" strike="noStrike" cap="none" dirty="0"/>
                        <a:t>).</a:t>
                      </a:r>
                      <a:endParaRPr sz="2400" u="none" strike="noStrike" cap="none" dirty="0"/>
                    </a:p>
                    <a:p>
                      <a:pPr marL="400050" marR="0" lvl="0" indent="-323850" algn="l" rtl="0">
                        <a:lnSpc>
                          <a:spcPct val="100000"/>
                        </a:lnSpc>
                        <a:spcBef>
                          <a:spcPts val="0"/>
                        </a:spcBef>
                        <a:spcAft>
                          <a:spcPts val="0"/>
                        </a:spcAft>
                        <a:buSzPts val="2400"/>
                        <a:buChar char="●"/>
                      </a:pPr>
                      <a:r>
                        <a:rPr lang="en-US" sz="2400" dirty="0"/>
                        <a:t>...</a:t>
                      </a:r>
                      <a:endParaRPr sz="2400" dirty="0"/>
                    </a:p>
                    <a:p>
                      <a:pPr marL="457200" marR="0" lvl="0" indent="0" algn="l" rtl="0">
                        <a:lnSpc>
                          <a:spcPct val="100000"/>
                        </a:lnSpc>
                        <a:spcBef>
                          <a:spcPts val="1000"/>
                        </a:spcBef>
                        <a:spcAft>
                          <a:spcPts val="0"/>
                        </a:spcAft>
                        <a:buNone/>
                      </a:pPr>
                      <a:endParaRPr sz="2400" u="none" strike="noStrike" cap="none" dirty="0"/>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90821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Introductions</a:t>
            </a:r>
            <a:endParaRPr lang="en-US" altLang="en-US"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E5823D0-5BDA-B04F-A2FC-D61448B1E6A2}"/>
              </a:ext>
            </a:extLst>
          </p:cNvPr>
          <p:cNvSpPr txBox="1"/>
          <p:nvPr/>
        </p:nvSpPr>
        <p:spPr>
          <a:xfrm>
            <a:off x="2390994" y="1497454"/>
            <a:ext cx="9496206" cy="4585871"/>
          </a:xfrm>
          <a:prstGeom prst="rect">
            <a:avLst/>
          </a:prstGeom>
          <a:noFill/>
        </p:spPr>
        <p:txBody>
          <a:bodyPr wrap="square" rtlCol="0">
            <a:spAutoFit/>
          </a:bodyPr>
          <a:lstStyle/>
          <a:p>
            <a:pPr marL="342900" marR="0" lvl="0" indent="-355600" algn="l" rtl="0">
              <a:lnSpc>
                <a:spcPct val="100000"/>
              </a:lnSpc>
              <a:spcAft>
                <a:spcPts val="1200"/>
              </a:spcAft>
              <a:buClr>
                <a:srgbClr val="000000"/>
              </a:buClr>
              <a:buSzPts val="3000"/>
              <a:buFont typeface="Arial"/>
              <a:buChar char="•"/>
            </a:pPr>
            <a:r>
              <a:rPr lang="en-US" sz="2800" b="0" i="0" u="none" strike="noStrike" cap="none" dirty="0">
                <a:solidFill>
                  <a:srgbClr val="000000"/>
                </a:solidFill>
                <a:latin typeface="Arial"/>
                <a:ea typeface="Arial"/>
                <a:cs typeface="Arial"/>
                <a:sym typeface="Arial"/>
              </a:rPr>
              <a:t>Nancy Herota, Deputy Superintendent, Sacramento County Office of Education </a:t>
            </a:r>
            <a:endParaRPr lang="en-US" sz="2800" dirty="0"/>
          </a:p>
          <a:p>
            <a:pPr marL="342900" marR="0" lvl="0" indent="-355600" algn="l" rtl="0">
              <a:lnSpc>
                <a:spcPct val="100000"/>
              </a:lnSpc>
              <a:spcAft>
                <a:spcPts val="1200"/>
              </a:spcAft>
              <a:buClr>
                <a:srgbClr val="000000"/>
              </a:buClr>
              <a:buSzPts val="3000"/>
              <a:buFont typeface="Arial"/>
              <a:buChar char="•"/>
            </a:pPr>
            <a:r>
              <a:rPr lang="en-US" sz="2800" dirty="0">
                <a:solidFill>
                  <a:schemeClr val="dk1"/>
                </a:solidFill>
              </a:rPr>
              <a:t>Hallie </a:t>
            </a:r>
            <a:r>
              <a:rPr lang="en-US" sz="2800" dirty="0" err="1">
                <a:solidFill>
                  <a:schemeClr val="dk1"/>
                </a:solidFill>
              </a:rPr>
              <a:t>Yopp</a:t>
            </a:r>
            <a:r>
              <a:rPr lang="en-US" sz="2800" dirty="0">
                <a:solidFill>
                  <a:schemeClr val="dk1"/>
                </a:solidFill>
              </a:rPr>
              <a:t>, California State University, Fullerton </a:t>
            </a:r>
          </a:p>
          <a:p>
            <a:pPr marL="342900" marR="0" lvl="0" indent="-355600" algn="l" rtl="0">
              <a:lnSpc>
                <a:spcPct val="100000"/>
              </a:lnSpc>
              <a:spcAft>
                <a:spcPts val="1200"/>
              </a:spcAft>
              <a:buClr>
                <a:schemeClr val="dk1"/>
              </a:buClr>
              <a:buSzPts val="3000"/>
              <a:buFont typeface="Arial"/>
              <a:buChar char="•"/>
            </a:pPr>
            <a:r>
              <a:rPr lang="en-US" sz="2800" dirty="0">
                <a:solidFill>
                  <a:schemeClr val="dk1"/>
                </a:solidFill>
              </a:rPr>
              <a:t>Nancy Brynelson, California State University Chancellor’s Office (retired)</a:t>
            </a:r>
          </a:p>
          <a:p>
            <a:pPr marL="342900" marR="0" lvl="0" indent="-355600" algn="l" rtl="0">
              <a:lnSpc>
                <a:spcPct val="100000"/>
              </a:lnSpc>
              <a:spcAft>
                <a:spcPts val="1200"/>
              </a:spcAft>
              <a:buClr>
                <a:schemeClr val="dk1"/>
              </a:buClr>
              <a:buSzPts val="3000"/>
              <a:buChar char="•"/>
            </a:pPr>
            <a:r>
              <a:rPr lang="en-US" sz="2800" dirty="0">
                <a:solidFill>
                  <a:schemeClr val="dk1"/>
                </a:solidFill>
              </a:rPr>
              <a:t>Deborah Costa-Hernandez, California Reading and Literature Project </a:t>
            </a:r>
          </a:p>
          <a:p>
            <a:pPr marL="342900" marR="0" lvl="0" indent="-355600" algn="l" rtl="0">
              <a:lnSpc>
                <a:spcPct val="100000"/>
              </a:lnSpc>
              <a:spcAft>
                <a:spcPts val="1200"/>
              </a:spcAft>
              <a:buClr>
                <a:schemeClr val="dk1"/>
              </a:buClr>
              <a:buSzPts val="3000"/>
              <a:buChar char="•"/>
            </a:pPr>
            <a:r>
              <a:rPr lang="en-US" sz="2800" dirty="0">
                <a:solidFill>
                  <a:schemeClr val="dk1"/>
                </a:solidFill>
              </a:rPr>
              <a:t>Martha Hernandez, Californians Together</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882489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One (2)</a:t>
            </a:r>
            <a:endParaRPr lang="en-US" dirty="0"/>
          </a:p>
        </p:txBody>
      </p:sp>
      <p:graphicFrame>
        <p:nvGraphicFramePr>
          <p:cNvPr id="4" name="Google Shape;337;p25">
            <a:extLst>
              <a:ext uri="{FF2B5EF4-FFF2-40B4-BE49-F238E27FC236}">
                <a16:creationId xmlns:a16="http://schemas.microsoft.com/office/drawing/2014/main" id="{7DA16CC3-0CA6-413E-93BA-E744797638E5}"/>
              </a:ext>
            </a:extLst>
          </p:cNvPr>
          <p:cNvGraphicFramePr/>
          <p:nvPr>
            <p:extLst>
              <p:ext uri="{D42A27DB-BD31-4B8C-83A1-F6EECF244321}">
                <p14:modId xmlns:p14="http://schemas.microsoft.com/office/powerpoint/2010/main" val="2209480420"/>
              </p:ext>
            </p:extLst>
          </p:nvPr>
        </p:nvGraphicFramePr>
        <p:xfrm>
          <a:off x="334563" y="546727"/>
          <a:ext cx="11664150" cy="6071937"/>
        </p:xfrm>
        <a:graphic>
          <a:graphicData uri="http://schemas.openxmlformats.org/drawingml/2006/table">
            <a:tbl>
              <a:tblPr firstRow="1">
                <a:noFill/>
              </a:tblPr>
              <a:tblGrid>
                <a:gridCol w="4916275">
                  <a:extLst>
                    <a:ext uri="{9D8B030D-6E8A-4147-A177-3AD203B41FA5}">
                      <a16:colId xmlns:a16="http://schemas.microsoft.com/office/drawing/2014/main" val="20000"/>
                    </a:ext>
                  </a:extLst>
                </a:gridCol>
                <a:gridCol w="6747875">
                  <a:extLst>
                    <a:ext uri="{9D8B030D-6E8A-4147-A177-3AD203B41FA5}">
                      <a16:colId xmlns:a16="http://schemas.microsoft.com/office/drawing/2014/main" val="20001"/>
                    </a:ext>
                  </a:extLst>
                </a:gridCol>
              </a:tblGrid>
              <a:tr h="837925">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ELA/Literacy &amp; ELD Standard(s)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a:t>Related Standards and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461800">
                <a:tc>
                  <a:txBody>
                    <a:bodyPr/>
                    <a:lstStyle/>
                    <a:p>
                      <a:pPr marL="0" marR="0" lvl="0" indent="0" algn="l" rtl="0">
                        <a:lnSpc>
                          <a:spcPct val="100000"/>
                        </a:lnSpc>
                        <a:spcBef>
                          <a:spcPts val="0"/>
                        </a:spcBef>
                        <a:spcAft>
                          <a:spcPts val="0"/>
                        </a:spcAft>
                        <a:buClr>
                          <a:srgbClr val="000000"/>
                        </a:buClr>
                        <a:buSzPts val="1700"/>
                        <a:buFont typeface="Arial"/>
                        <a:buNone/>
                      </a:pPr>
                      <a:r>
                        <a:rPr lang="en-US" sz="2400" b="1" u="none" strike="noStrike" cap="none"/>
                        <a:t>RF.1.3b </a:t>
                      </a:r>
                      <a:r>
                        <a:rPr lang="en-US" sz="2400" u="none" strike="noStrike" cap="none"/>
                        <a:t>Decode regularly spelled one-syllable words.</a:t>
                      </a:r>
                      <a:endParaRPr sz="2400" u="none" strike="noStrike" cap="none"/>
                    </a:p>
                    <a:p>
                      <a:pPr marL="0" marR="0" lvl="0" indent="0" algn="l" rtl="0">
                        <a:lnSpc>
                          <a:spcPct val="100000"/>
                        </a:lnSpc>
                        <a:spcBef>
                          <a:spcPts val="0"/>
                        </a:spcBef>
                        <a:spcAft>
                          <a:spcPts val="0"/>
                        </a:spcAft>
                        <a:buClr>
                          <a:srgbClr val="000000"/>
                        </a:buClr>
                        <a:buSzPts val="1700"/>
                        <a:buFont typeface="Arial"/>
                        <a:buNone/>
                      </a:pPr>
                      <a:r>
                        <a:rPr lang="en-US" sz="2400" b="1" u="none" strike="noStrike" cap="none"/>
                        <a:t>L.1.2d </a:t>
                      </a:r>
                      <a:r>
                        <a:rPr lang="en-US" sz="2400" u="none" strike="noStrike" cap="none"/>
                        <a:t>Use conventional spelling for words with common spelling patterns.</a:t>
                      </a:r>
                      <a:endParaRPr sz="2400" u="none" strike="noStrike" cap="none"/>
                    </a:p>
                    <a:p>
                      <a:pPr marL="0" marR="0" lvl="0" indent="0" algn="l" rtl="0">
                        <a:lnSpc>
                          <a:spcPct val="100000"/>
                        </a:lnSpc>
                        <a:spcBef>
                          <a:spcPts val="0"/>
                        </a:spcBef>
                        <a:spcAft>
                          <a:spcPts val="0"/>
                        </a:spcAft>
                        <a:buClr>
                          <a:srgbClr val="000000"/>
                        </a:buClr>
                        <a:buSzPts val="1700"/>
                        <a:buFont typeface="Arial"/>
                        <a:buNone/>
                      </a:pPr>
                      <a:r>
                        <a:rPr lang="en-US" sz="2400" b="1" u="none" strike="noStrike" cap="none"/>
                        <a:t>L.1.2e</a:t>
                      </a:r>
                      <a:r>
                        <a:rPr lang="en-US" sz="2400" u="none" strike="noStrike" cap="none"/>
                        <a:t> Spell untaught words phonetically, drawing on phonemic awareness and spelling conventions.</a:t>
                      </a:r>
                      <a:endParaRPr sz="2400" b="1" u="none" strike="noStrike" cap="none"/>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342900" marR="0" lvl="0" indent="-323850" algn="l" rtl="0">
                        <a:lnSpc>
                          <a:spcPct val="105000"/>
                        </a:lnSpc>
                        <a:spcBef>
                          <a:spcPts val="0"/>
                        </a:spcBef>
                        <a:spcAft>
                          <a:spcPts val="0"/>
                        </a:spcAft>
                        <a:buClr>
                          <a:srgbClr val="000000"/>
                        </a:buClr>
                        <a:buSzPts val="2400"/>
                        <a:buFont typeface="Arial"/>
                        <a:buChar char="●"/>
                      </a:pPr>
                      <a:r>
                        <a:rPr lang="en-US" sz="2400" u="none" strike="noStrike" cap="none" dirty="0"/>
                        <a:t>Children are guided to use what they are learning</a:t>
                      </a:r>
                      <a:r>
                        <a:rPr lang="en-US" sz="2400" dirty="0"/>
                        <a:t>...</a:t>
                      </a:r>
                      <a:r>
                        <a:rPr lang="en-US" sz="2400" u="none" strike="noStrike" cap="none" dirty="0"/>
                        <a:t>to read untaught words and to generate spellings of words.</a:t>
                      </a:r>
                      <a:r>
                        <a:rPr lang="en-US" sz="2400" dirty="0"/>
                        <a:t>.</a:t>
                      </a:r>
                      <a:r>
                        <a:rPr lang="en-US" sz="2400" u="none" strike="noStrike" cap="none" dirty="0"/>
                        <a:t>.</a:t>
                      </a:r>
                      <a:endParaRPr sz="2400" u="none" strike="noStrike" cap="none" dirty="0"/>
                    </a:p>
                    <a:p>
                      <a:pPr marL="342900" marR="0" lvl="0" indent="-323850" algn="l" rtl="0">
                        <a:lnSpc>
                          <a:spcPct val="105000"/>
                        </a:lnSpc>
                        <a:spcBef>
                          <a:spcPts val="0"/>
                        </a:spcBef>
                        <a:spcAft>
                          <a:spcPts val="0"/>
                        </a:spcAft>
                        <a:buClr>
                          <a:srgbClr val="000000"/>
                        </a:buClr>
                        <a:buSzPts val="2400"/>
                        <a:buFont typeface="Arial"/>
                        <a:buChar char="●"/>
                      </a:pPr>
                      <a:r>
                        <a:rPr lang="en-US" sz="2400" u="none" strike="noStrike" cap="none" dirty="0"/>
                        <a:t>Children have many opportunities to practice...</a:t>
                      </a:r>
                      <a:endParaRPr sz="2400" u="none" strike="noStrike" cap="none" dirty="0"/>
                    </a:p>
                    <a:p>
                      <a:pPr marL="342900" marR="0" lvl="0" indent="-323850" algn="l" rtl="0">
                        <a:lnSpc>
                          <a:spcPct val="105000"/>
                        </a:lnSpc>
                        <a:spcBef>
                          <a:spcPts val="0"/>
                        </a:spcBef>
                        <a:spcAft>
                          <a:spcPts val="0"/>
                        </a:spcAft>
                        <a:buClr>
                          <a:srgbClr val="000000"/>
                        </a:buClr>
                        <a:buSzPts val="2400"/>
                        <a:buFont typeface="Arial"/>
                        <a:buChar char="●"/>
                      </a:pPr>
                      <a:r>
                        <a:rPr lang="en-US" sz="2400" u="none" strike="noStrike" cap="none" dirty="0"/>
                        <a:t>Instruction in English for </a:t>
                      </a:r>
                      <a:r>
                        <a:rPr lang="en-US" sz="2400" dirty="0"/>
                        <a:t>students who are English learners </a:t>
                      </a:r>
                      <a:r>
                        <a:rPr lang="en-US" sz="2400" u="none" strike="noStrike" cap="none" dirty="0"/>
                        <a:t>capitalizes on similarities</a:t>
                      </a:r>
                      <a:r>
                        <a:rPr lang="en-US" sz="2400" dirty="0"/>
                        <a:t>...</a:t>
                      </a:r>
                      <a:r>
                        <a:rPr lang="en-US" sz="2400" u="none" strike="noStrike" cap="none" dirty="0"/>
                        <a:t> and highlights differences between the languages.</a:t>
                      </a:r>
                      <a:endParaRPr sz="2400" u="none" strike="noStrike" cap="none" dirty="0"/>
                    </a:p>
                    <a:p>
                      <a:pPr marL="342900" marR="0" lvl="0" indent="-323850" algn="l" rtl="0">
                        <a:lnSpc>
                          <a:spcPct val="105000"/>
                        </a:lnSpc>
                        <a:spcBef>
                          <a:spcPts val="0"/>
                        </a:spcBef>
                        <a:spcAft>
                          <a:spcPts val="0"/>
                        </a:spcAft>
                        <a:buClr>
                          <a:srgbClr val="000000"/>
                        </a:buClr>
                        <a:buSzPts val="2400"/>
                        <a:buFont typeface="Arial"/>
                        <a:buChar char="●"/>
                      </a:pPr>
                      <a:r>
                        <a:rPr lang="en-US" sz="2400" u="none" strike="noStrike" cap="none" dirty="0"/>
                        <a:t>Pronunciation differences </a:t>
                      </a:r>
                      <a:r>
                        <a:rPr lang="en-US" sz="2400" dirty="0">
                          <a:solidFill>
                            <a:schemeClr val="dk1"/>
                          </a:solidFill>
                        </a:rPr>
                        <a:t>due to native language, dialect influences, or regional accent</a:t>
                      </a:r>
                      <a:r>
                        <a:rPr lang="en-US" sz="2400" dirty="0"/>
                        <a:t> </a:t>
                      </a:r>
                      <a:r>
                        <a:rPr lang="en-US" sz="2400" u="none" strike="noStrike" cap="none" dirty="0"/>
                        <a:t>should not be misunderstood as decoding difficulties.</a:t>
                      </a:r>
                      <a:endParaRPr sz="2400" u="none" strike="noStrike" cap="none" dirty="0">
                        <a:latin typeface="Noto Sans Symbols"/>
                        <a:ea typeface="Noto Sans Symbols"/>
                        <a:cs typeface="Noto Sans Symbols"/>
                        <a:sym typeface="Noto Sans Symbols"/>
                      </a:endParaRPr>
                    </a:p>
                  </a:txBody>
                  <a:tcPr marL="68575" marR="6857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29072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B53C-F86D-4318-BE1A-9334E008AA1C}"/>
              </a:ext>
            </a:extLst>
          </p:cNvPr>
          <p:cNvSpPr>
            <a:spLocks noGrp="1"/>
          </p:cNvSpPr>
          <p:nvPr>
            <p:ph type="title"/>
          </p:nvPr>
        </p:nvSpPr>
        <p:spPr>
          <a:xfrm>
            <a:off x="831850" y="1454245"/>
            <a:ext cx="10515600" cy="2852737"/>
          </a:xfrm>
        </p:spPr>
        <p:txBody>
          <a:bodyPr/>
          <a:lstStyle/>
          <a:p>
            <a:pPr algn="ctr"/>
            <a:r>
              <a:rPr lang="en-US" sz="6000" b="0" u="none" strike="noStrike" cap="none" dirty="0">
                <a:solidFill>
                  <a:schemeClr val="dk1"/>
                </a:solidFill>
                <a:latin typeface="Arial"/>
                <a:ea typeface="Arial"/>
                <a:cs typeface="Arial"/>
                <a:sym typeface="Arial"/>
              </a:rPr>
              <a:t>Critical Area of Instructional Focus: Language Development</a:t>
            </a:r>
            <a:endParaRPr lang="en-US" dirty="0"/>
          </a:p>
        </p:txBody>
      </p:sp>
      <p:sp>
        <p:nvSpPr>
          <p:cNvPr id="3" name="Text Placeholder 2">
            <a:extLst>
              <a:ext uri="{FF2B5EF4-FFF2-40B4-BE49-F238E27FC236}">
                <a16:creationId xmlns:a16="http://schemas.microsoft.com/office/drawing/2014/main" id="{2BAAB773-C15E-498B-B609-17113E2F39C2}"/>
              </a:ext>
            </a:extLst>
          </p:cNvPr>
          <p:cNvSpPr>
            <a:spLocks noGrp="1"/>
          </p:cNvSpPr>
          <p:nvPr>
            <p:ph type="body" idx="1"/>
          </p:nvPr>
        </p:nvSpPr>
        <p:spPr>
          <a:xfrm>
            <a:off x="831850" y="4333970"/>
            <a:ext cx="10515600" cy="1500187"/>
          </a:xfrm>
        </p:spPr>
        <p:txBody>
          <a:bodyPr>
            <a:normAutofit/>
          </a:bodyPr>
          <a:lstStyle/>
          <a:p>
            <a:pPr algn="ctr"/>
            <a:r>
              <a:rPr lang="en-US" sz="3600" b="0" dirty="0">
                <a:solidFill>
                  <a:srgbClr val="005493"/>
                </a:solidFill>
                <a:latin typeface="Arial" panose="020B0604020202020204" pitchFamily="34" charset="0"/>
                <a:cs typeface="Arial" panose="020B0604020202020204" pitchFamily="34" charset="0"/>
              </a:rPr>
              <a:t>Example: Grade Three </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(p. 299)</a:t>
            </a:r>
            <a:endParaRPr lang="en-US" sz="3600" dirty="0">
              <a:solidFill>
                <a:srgbClr val="005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491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Three</a:t>
            </a:r>
            <a:endParaRPr lang="en-US" dirty="0"/>
          </a:p>
        </p:txBody>
      </p:sp>
      <p:graphicFrame>
        <p:nvGraphicFramePr>
          <p:cNvPr id="7" name="Google Shape;352;p28">
            <a:extLst>
              <a:ext uri="{FF2B5EF4-FFF2-40B4-BE49-F238E27FC236}">
                <a16:creationId xmlns:a16="http://schemas.microsoft.com/office/drawing/2014/main" id="{4D3BEA4E-0A0E-4F3E-A9B7-B44CF0332AB8}"/>
              </a:ext>
            </a:extLst>
          </p:cNvPr>
          <p:cNvGraphicFramePr/>
          <p:nvPr>
            <p:extLst>
              <p:ext uri="{D42A27DB-BD31-4B8C-83A1-F6EECF244321}">
                <p14:modId xmlns:p14="http://schemas.microsoft.com/office/powerpoint/2010/main" val="1185680069"/>
              </p:ext>
            </p:extLst>
          </p:nvPr>
        </p:nvGraphicFramePr>
        <p:xfrm>
          <a:off x="271463" y="562957"/>
          <a:ext cx="11493800" cy="5895880"/>
        </p:xfrm>
        <a:graphic>
          <a:graphicData uri="http://schemas.openxmlformats.org/drawingml/2006/table">
            <a:tbl>
              <a:tblPr firstRow="1">
                <a:noFill/>
              </a:tblPr>
              <a:tblGrid>
                <a:gridCol w="5235750">
                  <a:extLst>
                    <a:ext uri="{9D8B030D-6E8A-4147-A177-3AD203B41FA5}">
                      <a16:colId xmlns:a16="http://schemas.microsoft.com/office/drawing/2014/main" val="20000"/>
                    </a:ext>
                  </a:extLst>
                </a:gridCol>
                <a:gridCol w="6258050">
                  <a:extLst>
                    <a:ext uri="{9D8B030D-6E8A-4147-A177-3AD203B41FA5}">
                      <a16:colId xmlns:a16="http://schemas.microsoft.com/office/drawing/2014/main" val="20001"/>
                    </a:ext>
                  </a:extLst>
                </a:gridCol>
              </a:tblGrid>
              <a:tr h="958150">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ELA/Literacy &amp; ELD Standard(s)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a:t>Related Standards and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844850">
                <a:tc>
                  <a:txBody>
                    <a:bodyPr/>
                    <a:lstStyle/>
                    <a:p>
                      <a:pPr marL="0" marR="0" lvl="0" indent="0" algn="l" rtl="0">
                        <a:lnSpc>
                          <a:spcPct val="100000"/>
                        </a:lnSpc>
                        <a:spcBef>
                          <a:spcPts val="0"/>
                        </a:spcBef>
                        <a:spcAft>
                          <a:spcPts val="0"/>
                        </a:spcAft>
                        <a:buClr>
                          <a:schemeClr val="dk1"/>
                        </a:buClr>
                        <a:buSzPts val="1100"/>
                        <a:buFont typeface="Arial"/>
                        <a:buNone/>
                      </a:pPr>
                      <a:r>
                        <a:rPr lang="en-US" sz="2400" b="1" u="none" strike="noStrike" cap="none">
                          <a:solidFill>
                            <a:schemeClr val="dk1"/>
                          </a:solidFill>
                          <a:highlight>
                            <a:srgbClr val="FFD9FF"/>
                          </a:highlight>
                        </a:rPr>
                        <a:t>SL.3.1,4 </a:t>
                      </a:r>
                      <a:r>
                        <a:rPr lang="en-US" sz="2400" u="none" strike="noStrike" cap="none">
                          <a:solidFill>
                            <a:schemeClr val="dk1"/>
                          </a:solidFill>
                          <a:highlight>
                            <a:srgbClr val="FFD9FF"/>
                          </a:highlight>
                        </a:rPr>
                        <a:t>Engage effectively in a range of collaborative conversations with diverse partners about grade 3 topics and texts; plan and deliver presentations.</a:t>
                      </a:r>
                      <a:endParaRPr sz="2400" u="none" strike="noStrike" cap="none">
                        <a:solidFill>
                          <a:schemeClr val="dk1"/>
                        </a:solidFill>
                        <a:highlight>
                          <a:srgbClr val="FFD9FF"/>
                        </a:highlight>
                      </a:endParaRPr>
                    </a:p>
                    <a:p>
                      <a:pPr marL="0" lvl="0" indent="0" algn="l" rtl="0">
                        <a:spcBef>
                          <a:spcPts val="0"/>
                        </a:spcBef>
                        <a:spcAft>
                          <a:spcPts val="0"/>
                        </a:spcAft>
                        <a:buClr>
                          <a:schemeClr val="dk1"/>
                        </a:buClr>
                        <a:buSzPts val="1100"/>
                        <a:buFont typeface="Arial"/>
                        <a:buNone/>
                      </a:pPr>
                      <a:r>
                        <a:rPr lang="en-US" sz="2400" b="1">
                          <a:solidFill>
                            <a:schemeClr val="dk1"/>
                          </a:solidFill>
                        </a:rPr>
                        <a:t>ELD.PI.3.1,3,9.Ex </a:t>
                      </a:r>
                      <a:r>
                        <a:rPr lang="en-US" sz="2400">
                          <a:solidFill>
                            <a:schemeClr val="dk1"/>
                          </a:solidFill>
                        </a:rPr>
                        <a:t>Contribute to... discussions; offer opinions and negotiate with others...using an expanded set of learned phrases as well as open responses; and plan and deliver brief oral presentations.</a:t>
                      </a:r>
                      <a:endParaRPr sz="2400" b="1" u="none" strike="noStrike" cap="none">
                        <a:solidFill>
                          <a:schemeClr val="dk1"/>
                        </a:solidFill>
                        <a:highlight>
                          <a:srgbClr val="C9E7A7"/>
                        </a:highlight>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US" sz="2400" u="none" strike="noStrike" cap="none" dirty="0">
                          <a:solidFill>
                            <a:schemeClr val="dk1"/>
                          </a:solidFill>
                        </a:rPr>
                        <a:t>Opportunities to use language contribute to language development. Children engage in brief and extended conversations daily</a:t>
                      </a:r>
                      <a:r>
                        <a:rPr lang="en-US" sz="2400" dirty="0">
                          <a:solidFill>
                            <a:schemeClr val="dk1"/>
                          </a:solidFill>
                        </a:rPr>
                        <a:t>..</a:t>
                      </a:r>
                      <a:r>
                        <a:rPr lang="en-US" sz="2400" u="none" strike="noStrike" cap="none" dirty="0">
                          <a:solidFill>
                            <a:schemeClr val="dk1"/>
                          </a:solidFill>
                        </a:rPr>
                        <a:t>.</a:t>
                      </a:r>
                      <a:r>
                        <a:rPr lang="en-US" sz="2400" dirty="0">
                          <a:solidFill>
                            <a:schemeClr val="dk1"/>
                          </a:solidFill>
                        </a:rPr>
                        <a:t>(</a:t>
                      </a:r>
                      <a:r>
                        <a:rPr lang="en-US" sz="2400" i="1" dirty="0">
                          <a:solidFill>
                            <a:schemeClr val="dk1"/>
                          </a:solidFill>
                        </a:rPr>
                        <a:t>SL.3.3; </a:t>
                      </a:r>
                      <a:br>
                        <a:rPr lang="en-US" sz="2400" i="1" dirty="0">
                          <a:solidFill>
                            <a:schemeClr val="dk1"/>
                          </a:solidFill>
                        </a:rPr>
                      </a:br>
                      <a:r>
                        <a:rPr lang="en-US" sz="2400" i="1" dirty="0">
                          <a:solidFill>
                            <a:schemeClr val="dk1"/>
                          </a:solidFill>
                        </a:rPr>
                        <a:t>ELD.PII.3.3-5.Ex</a:t>
                      </a:r>
                      <a:r>
                        <a:rPr lang="en-US" sz="2400" dirty="0">
                          <a:solidFill>
                            <a:schemeClr val="dk1"/>
                          </a:solidFill>
                        </a:rPr>
                        <a:t>)</a:t>
                      </a:r>
                      <a:endParaRPr sz="3600" dirty="0">
                        <a:solidFill>
                          <a:schemeClr val="dk1"/>
                        </a:solidFill>
                      </a:endParaRP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Teachers ensure a community culture in which all children feel comfortable contributing to conversations, are encouraged to do so, feel heard and respected by others. Agreed-upon discussion norms are established.... Teachers ensure equitable opportunities for all learners to contribute to discussions.</a:t>
                      </a:r>
                      <a:endParaRPr sz="2400" dirty="0">
                        <a:solidFill>
                          <a:schemeClr val="dk1"/>
                        </a:solidFill>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63214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B53C-F86D-4318-BE1A-9334E008AA1C}"/>
              </a:ext>
            </a:extLst>
          </p:cNvPr>
          <p:cNvSpPr>
            <a:spLocks noGrp="1"/>
          </p:cNvSpPr>
          <p:nvPr>
            <p:ph type="title"/>
          </p:nvPr>
        </p:nvSpPr>
        <p:spPr>
          <a:xfrm>
            <a:off x="831850" y="1467692"/>
            <a:ext cx="10515600" cy="2852737"/>
          </a:xfrm>
        </p:spPr>
        <p:txBody>
          <a:bodyPr/>
          <a:lstStyle/>
          <a:p>
            <a:pPr algn="ctr"/>
            <a:r>
              <a:rPr lang="en-US" sz="6000" b="0" u="none" strike="noStrike" cap="none" dirty="0">
                <a:solidFill>
                  <a:schemeClr val="dk1"/>
                </a:solidFill>
                <a:latin typeface="Arial"/>
                <a:ea typeface="Arial"/>
                <a:cs typeface="Arial"/>
                <a:sym typeface="Arial"/>
              </a:rPr>
              <a:t>Critical Area of Instructional Focus: Meaning Making</a:t>
            </a:r>
            <a:endParaRPr lang="en-US" dirty="0"/>
          </a:p>
        </p:txBody>
      </p:sp>
      <p:sp>
        <p:nvSpPr>
          <p:cNvPr id="3" name="Text Placeholder 2">
            <a:extLst>
              <a:ext uri="{FF2B5EF4-FFF2-40B4-BE49-F238E27FC236}">
                <a16:creationId xmlns:a16="http://schemas.microsoft.com/office/drawing/2014/main" id="{2BAAB773-C15E-498B-B609-17113E2F39C2}"/>
              </a:ext>
            </a:extLst>
          </p:cNvPr>
          <p:cNvSpPr>
            <a:spLocks noGrp="1"/>
          </p:cNvSpPr>
          <p:nvPr>
            <p:ph type="body" idx="1"/>
          </p:nvPr>
        </p:nvSpPr>
        <p:spPr>
          <a:xfrm>
            <a:off x="831850" y="4347417"/>
            <a:ext cx="10515600" cy="1500187"/>
          </a:xfrm>
        </p:spPr>
        <p:txBody>
          <a:bodyPr>
            <a:normAutofit/>
          </a:bodyPr>
          <a:lstStyle/>
          <a:p>
            <a:pPr algn="ctr"/>
            <a:r>
              <a:rPr lang="en-US" sz="3600" b="0" dirty="0">
                <a:solidFill>
                  <a:srgbClr val="005493"/>
                </a:solidFill>
                <a:latin typeface="Arial" panose="020B0604020202020204" pitchFamily="34" charset="0"/>
                <a:cs typeface="Arial" panose="020B0604020202020204" pitchFamily="34" charset="0"/>
              </a:rPr>
              <a:t>Example: Grade Six ELA &amp; ELD </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(p. </a:t>
            </a:r>
            <a:r>
              <a:rPr lang="en-US" sz="3600" dirty="0">
                <a:solidFill>
                  <a:srgbClr val="005493"/>
                </a:solidFill>
                <a:latin typeface="Arial" panose="020B0604020202020204" pitchFamily="34" charset="0"/>
                <a:cs typeface="Arial" panose="020B0604020202020204" pitchFamily="34" charset="0"/>
              </a:rPr>
              <a:t>344</a:t>
            </a:r>
            <a:r>
              <a:rPr lang="en-US" sz="3600" b="0" dirty="0">
                <a:solidFill>
                  <a:srgbClr val="005493"/>
                </a:solidFill>
                <a:latin typeface="Arial" panose="020B0604020202020204" pitchFamily="34" charset="0"/>
                <a:cs typeface="Arial" panose="020B0604020202020204" pitchFamily="34" charset="0"/>
              </a:rPr>
              <a:t>)</a:t>
            </a:r>
            <a:endParaRPr lang="en-US" sz="3600" dirty="0">
              <a:solidFill>
                <a:srgbClr val="005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963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Six</a:t>
            </a:r>
            <a:endParaRPr lang="en-US" dirty="0"/>
          </a:p>
        </p:txBody>
      </p:sp>
      <p:graphicFrame>
        <p:nvGraphicFramePr>
          <p:cNvPr id="4" name="Google Shape;367;p37">
            <a:extLst>
              <a:ext uri="{FF2B5EF4-FFF2-40B4-BE49-F238E27FC236}">
                <a16:creationId xmlns:a16="http://schemas.microsoft.com/office/drawing/2014/main" id="{386C3306-9834-4F61-9363-434E50B3A46A}"/>
              </a:ext>
            </a:extLst>
          </p:cNvPr>
          <p:cNvGraphicFramePr/>
          <p:nvPr>
            <p:extLst>
              <p:ext uri="{D42A27DB-BD31-4B8C-83A1-F6EECF244321}">
                <p14:modId xmlns:p14="http://schemas.microsoft.com/office/powerpoint/2010/main" val="2121086027"/>
              </p:ext>
            </p:extLst>
          </p:nvPr>
        </p:nvGraphicFramePr>
        <p:xfrm>
          <a:off x="336491" y="554872"/>
          <a:ext cx="11519000" cy="6217860"/>
        </p:xfrm>
        <a:graphic>
          <a:graphicData uri="http://schemas.openxmlformats.org/drawingml/2006/table">
            <a:tbl>
              <a:tblPr firstRow="1">
                <a:noFill/>
              </a:tblPr>
              <a:tblGrid>
                <a:gridCol w="5759500">
                  <a:extLst>
                    <a:ext uri="{9D8B030D-6E8A-4147-A177-3AD203B41FA5}">
                      <a16:colId xmlns:a16="http://schemas.microsoft.com/office/drawing/2014/main" val="20000"/>
                    </a:ext>
                  </a:extLst>
                </a:gridCol>
                <a:gridCol w="5759500">
                  <a:extLst>
                    <a:ext uri="{9D8B030D-6E8A-4147-A177-3AD203B41FA5}">
                      <a16:colId xmlns:a16="http://schemas.microsoft.com/office/drawing/2014/main" val="20001"/>
                    </a:ext>
                  </a:extLst>
                </a:gridCol>
              </a:tblGrid>
              <a:tr h="518800">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ELA &amp; ELD Standard(s)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a:t>Related Standards and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596575">
                <a:tc>
                  <a:txBody>
                    <a:bodyPr/>
                    <a:lstStyle/>
                    <a:p>
                      <a:pPr marL="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highlight>
                            <a:srgbClr val="9BD4FF"/>
                          </a:highlight>
                        </a:rPr>
                        <a:t>RL/RI.6.1 </a:t>
                      </a:r>
                      <a:r>
                        <a:rPr lang="en-US" sz="2400" u="none" strike="noStrike" cap="none" dirty="0">
                          <a:solidFill>
                            <a:schemeClr val="dk1"/>
                          </a:solidFill>
                          <a:highlight>
                            <a:srgbClr val="9BD4FF"/>
                          </a:highlight>
                        </a:rPr>
                        <a:t>Cite textual evidence to support analysis of what the text says explicitly as well as inferences drawn from the text.</a:t>
                      </a:r>
                      <a:endParaRPr sz="2400" u="none" strike="noStrike" cap="none" dirty="0">
                        <a:solidFill>
                          <a:schemeClr val="dk1"/>
                        </a:solidFill>
                        <a:highlight>
                          <a:srgbClr val="9BD4FF"/>
                        </a:highlight>
                      </a:endParaRPr>
                    </a:p>
                    <a:p>
                      <a:pPr marL="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highlight>
                            <a:srgbClr val="9BD4FF"/>
                          </a:highlight>
                        </a:rPr>
                        <a:t>W.6.9 </a:t>
                      </a:r>
                      <a:r>
                        <a:rPr lang="en-US" sz="2400" u="none" strike="noStrike" cap="none" dirty="0">
                          <a:solidFill>
                            <a:schemeClr val="dk1"/>
                          </a:solidFill>
                          <a:highlight>
                            <a:srgbClr val="9BD4FF"/>
                          </a:highlight>
                        </a:rPr>
                        <a:t>Draw evidence from literary or informational texts to support analysis, reflection, and research.</a:t>
                      </a:r>
                      <a:endParaRPr sz="2400" u="none" strike="noStrike" cap="none" dirty="0">
                        <a:solidFill>
                          <a:schemeClr val="dk1"/>
                        </a:solidFill>
                        <a:highlight>
                          <a:srgbClr val="9BD4FF"/>
                        </a:highlight>
                      </a:endParaRPr>
                    </a:p>
                    <a:p>
                      <a:pPr marL="0" lvl="0" indent="0" algn="l" rtl="0">
                        <a:spcBef>
                          <a:spcPts val="0"/>
                        </a:spcBef>
                        <a:spcAft>
                          <a:spcPts val="0"/>
                        </a:spcAft>
                        <a:buClr>
                          <a:schemeClr val="dk1"/>
                        </a:buClr>
                        <a:buSzPts val="1100"/>
                        <a:buFont typeface="Arial"/>
                        <a:buNone/>
                      </a:pPr>
                      <a:r>
                        <a:rPr lang="en-US" sz="2400" b="1" dirty="0">
                          <a:solidFill>
                            <a:schemeClr val="dk1"/>
                          </a:solidFill>
                          <a:highlight>
                            <a:srgbClr val="9BD4FF"/>
                          </a:highlight>
                        </a:rPr>
                        <a:t>SL.6.3 </a:t>
                      </a:r>
                      <a:r>
                        <a:rPr lang="en-US" sz="2400" dirty="0">
                          <a:solidFill>
                            <a:schemeClr val="dk1"/>
                          </a:solidFill>
                          <a:highlight>
                            <a:srgbClr val="9BD4FF"/>
                          </a:highlight>
                        </a:rPr>
                        <a:t>Delineate a speaker’s argument and specific claims, distinguishing claims that are supported by reasons and evidence from claims that are not.</a:t>
                      </a:r>
                      <a:endParaRPr sz="2400" dirty="0">
                        <a:solidFill>
                          <a:schemeClr val="dk1"/>
                        </a:solidFill>
                        <a:highlight>
                          <a:srgbClr val="9BD4FF"/>
                        </a:highlight>
                      </a:endParaRPr>
                    </a:p>
                    <a:p>
                      <a:pPr marL="0" lvl="0" indent="0" algn="l" rtl="0">
                        <a:spcBef>
                          <a:spcPts val="0"/>
                        </a:spcBef>
                        <a:spcAft>
                          <a:spcPts val="0"/>
                        </a:spcAft>
                        <a:buClr>
                          <a:schemeClr val="dk1"/>
                        </a:buClr>
                        <a:buSzPts val="1100"/>
                        <a:buFont typeface="Arial"/>
                        <a:buNone/>
                      </a:pPr>
                      <a:r>
                        <a:rPr lang="en-US" sz="2400" b="1" dirty="0">
                          <a:solidFill>
                            <a:schemeClr val="dk1"/>
                          </a:solidFill>
                        </a:rPr>
                        <a:t>ELD.PI.6.6b,11a.Ex </a:t>
                      </a:r>
                      <a:r>
                        <a:rPr lang="en-US" sz="2400" dirty="0">
                          <a:solidFill>
                            <a:schemeClr val="dk1"/>
                          </a:solidFill>
                        </a:rPr>
                        <a:t>Express inferences and conclusions...; justify opinions or persuade others by providing...evidence.</a:t>
                      </a:r>
                      <a:endParaRPr sz="2400" dirty="0">
                        <a:solidFill>
                          <a:schemeClr val="dk1"/>
                        </a:solidFill>
                        <a:highlight>
                          <a:srgbClr val="9BD4FF"/>
                        </a:highlight>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marR="0" lvl="0" indent="-285750" algn="l" rtl="0">
                        <a:lnSpc>
                          <a:spcPct val="105000"/>
                        </a:lnSpc>
                        <a:spcBef>
                          <a:spcPts val="0"/>
                        </a:spcBef>
                        <a:spcAft>
                          <a:spcPts val="0"/>
                        </a:spcAft>
                        <a:buClr>
                          <a:schemeClr val="dk1"/>
                        </a:buClr>
                        <a:buSzPts val="2400"/>
                        <a:buFont typeface="Arial"/>
                        <a:buChar char="●"/>
                      </a:pPr>
                      <a:r>
                        <a:rPr lang="en-US" sz="2400" u="none" strike="noStrike" cap="none" dirty="0">
                          <a:solidFill>
                            <a:schemeClr val="dk1"/>
                          </a:solidFill>
                        </a:rPr>
                        <a:t>Using textual evidence to support analysis is new... (</a:t>
                      </a:r>
                      <a:r>
                        <a:rPr lang="en-US" sz="2400" i="1" u="none" strike="noStrike" cap="none" dirty="0">
                          <a:solidFill>
                            <a:schemeClr val="dk1"/>
                          </a:solidFill>
                        </a:rPr>
                        <a:t>RI.6.8; SL.6.3</a:t>
                      </a:r>
                      <a:r>
                        <a:rPr lang="en-US" sz="2400" u="none" strike="noStrike" cap="none" dirty="0">
                          <a:solidFill>
                            <a:schemeClr val="dk1"/>
                          </a:solidFill>
                        </a:rPr>
                        <a:t>). </a:t>
                      </a:r>
                      <a:br>
                        <a:rPr lang="en-US" sz="2400" u="none" strike="noStrike" cap="none" dirty="0">
                          <a:solidFill>
                            <a:schemeClr val="dk1"/>
                          </a:solidFill>
                        </a:rPr>
                      </a:br>
                      <a:r>
                        <a:rPr lang="en-US" sz="2400" u="none" strike="noStrike" cap="none" dirty="0">
                          <a:solidFill>
                            <a:schemeClr val="dk1"/>
                          </a:solidFill>
                        </a:rPr>
                        <a:t>ELA teachers model and scaffold</a:t>
                      </a:r>
                      <a:endParaRPr sz="2400" dirty="0">
                        <a:solidFill>
                          <a:schemeClr val="dk1"/>
                        </a:solidFill>
                      </a:endParaRPr>
                    </a:p>
                    <a:p>
                      <a:pPr marL="285750" marR="0" lvl="0" indent="-285750" algn="l" rtl="0">
                        <a:lnSpc>
                          <a:spcPct val="105000"/>
                        </a:lnSpc>
                        <a:spcBef>
                          <a:spcPts val="0"/>
                        </a:spcBef>
                        <a:spcAft>
                          <a:spcPts val="0"/>
                        </a:spcAft>
                        <a:buClr>
                          <a:schemeClr val="dk1"/>
                        </a:buClr>
                        <a:buSzPts val="2400"/>
                        <a:buFont typeface="Arial"/>
                        <a:buChar char="●"/>
                      </a:pPr>
                      <a:r>
                        <a:rPr lang="en-US" sz="2400" dirty="0">
                          <a:solidFill>
                            <a:schemeClr val="dk1"/>
                          </a:solidFill>
                        </a:rPr>
                        <a:t>...</a:t>
                      </a:r>
                      <a:r>
                        <a:rPr lang="en-US" sz="2400" u="none" strike="noStrike" cap="none" dirty="0">
                          <a:solidFill>
                            <a:schemeClr val="dk1"/>
                          </a:solidFill>
                        </a:rPr>
                        <a:t>scaffolds (planned and “just-in-time”) </a:t>
                      </a:r>
                      <a:endParaRPr sz="2400" u="none" strike="noStrike" cap="none" dirty="0">
                        <a:solidFill>
                          <a:schemeClr val="dk1"/>
                        </a:solidFill>
                      </a:endParaRPr>
                    </a:p>
                    <a:p>
                      <a:pPr marL="285750" marR="0" lvl="0" indent="-285750" algn="l" rtl="0">
                        <a:lnSpc>
                          <a:spcPct val="105000"/>
                        </a:lnSpc>
                        <a:spcBef>
                          <a:spcPts val="0"/>
                        </a:spcBef>
                        <a:spcAft>
                          <a:spcPts val="0"/>
                        </a:spcAft>
                        <a:buClr>
                          <a:schemeClr val="dk1"/>
                        </a:buClr>
                        <a:buSzPts val="2400"/>
                        <a:buFont typeface="Arial"/>
                        <a:buChar char="●"/>
                      </a:pPr>
                      <a:r>
                        <a:rPr lang="en-US" sz="2400" dirty="0">
                          <a:solidFill>
                            <a:schemeClr val="dk1"/>
                          </a:solidFill>
                        </a:rPr>
                        <a:t>Text-dependent questions...increasing levels of depth…Teachers analyze texts...engage students in developing their own questions based on the text.</a:t>
                      </a:r>
                      <a:endParaRPr sz="2400" dirty="0">
                        <a:solidFill>
                          <a:schemeClr val="dk1"/>
                        </a:solidFill>
                      </a:endParaRPr>
                    </a:p>
                    <a:p>
                      <a:pPr marL="285750" marR="0" lvl="0" indent="-285750" algn="l" rtl="0">
                        <a:lnSpc>
                          <a:spcPct val="105000"/>
                        </a:lnSpc>
                        <a:spcBef>
                          <a:spcPts val="0"/>
                        </a:spcBef>
                        <a:spcAft>
                          <a:spcPts val="0"/>
                        </a:spcAft>
                        <a:buClr>
                          <a:schemeClr val="dk1"/>
                        </a:buClr>
                        <a:buSzPts val="2400"/>
                        <a:buChar char="●"/>
                      </a:pPr>
                      <a:r>
                        <a:rPr lang="en-US" sz="2400" dirty="0">
                          <a:solidFill>
                            <a:schemeClr val="dk1"/>
                          </a:solidFill>
                        </a:rPr>
                        <a:t>All students read a range of literary and informational texts both independently and collaboratively... Teachers occasionally read aloud selected passages to...</a:t>
                      </a:r>
                      <a:endParaRPr sz="2400" dirty="0">
                        <a:solidFill>
                          <a:schemeClr val="dk1"/>
                        </a:solidFill>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7713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B53C-F86D-4318-BE1A-9334E008AA1C}"/>
              </a:ext>
            </a:extLst>
          </p:cNvPr>
          <p:cNvSpPr>
            <a:spLocks noGrp="1"/>
          </p:cNvSpPr>
          <p:nvPr>
            <p:ph type="title"/>
          </p:nvPr>
        </p:nvSpPr>
        <p:spPr>
          <a:xfrm>
            <a:off x="831850" y="1467692"/>
            <a:ext cx="10515600" cy="2852737"/>
          </a:xfrm>
        </p:spPr>
        <p:txBody>
          <a:bodyPr/>
          <a:lstStyle/>
          <a:p>
            <a:pPr algn="ctr"/>
            <a:r>
              <a:rPr lang="en-US" sz="6000" b="0" u="none" strike="noStrike" cap="none" dirty="0">
                <a:solidFill>
                  <a:schemeClr val="dk1"/>
                </a:solidFill>
                <a:latin typeface="Arial"/>
                <a:ea typeface="Arial"/>
                <a:cs typeface="Arial"/>
                <a:sym typeface="Arial"/>
              </a:rPr>
              <a:t>Critical Area of Instructional Focus: Content Knowledge</a:t>
            </a:r>
            <a:endParaRPr lang="en-US" dirty="0"/>
          </a:p>
        </p:txBody>
      </p:sp>
      <p:sp>
        <p:nvSpPr>
          <p:cNvPr id="3" name="Text Placeholder 2">
            <a:extLst>
              <a:ext uri="{FF2B5EF4-FFF2-40B4-BE49-F238E27FC236}">
                <a16:creationId xmlns:a16="http://schemas.microsoft.com/office/drawing/2014/main" id="{2BAAB773-C15E-498B-B609-17113E2F39C2}"/>
              </a:ext>
            </a:extLst>
          </p:cNvPr>
          <p:cNvSpPr>
            <a:spLocks noGrp="1"/>
          </p:cNvSpPr>
          <p:nvPr>
            <p:ph type="body" idx="1"/>
          </p:nvPr>
        </p:nvSpPr>
        <p:spPr>
          <a:xfrm>
            <a:off x="831850" y="4347417"/>
            <a:ext cx="10515600" cy="1500187"/>
          </a:xfrm>
        </p:spPr>
        <p:txBody>
          <a:bodyPr>
            <a:normAutofit lnSpcReduction="10000"/>
          </a:bodyPr>
          <a:lstStyle/>
          <a:p>
            <a:pPr algn="ctr"/>
            <a:r>
              <a:rPr lang="en-US" sz="3600" b="0" dirty="0">
                <a:solidFill>
                  <a:srgbClr val="005493"/>
                </a:solidFill>
                <a:latin typeface="Arial" panose="020B0604020202020204" pitchFamily="34" charset="0"/>
                <a:cs typeface="Arial" panose="020B0604020202020204" pitchFamily="34" charset="0"/>
              </a:rPr>
              <a:t>Example: Grades Six through </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Eight Science and Technical Subjects</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(p. </a:t>
            </a:r>
            <a:r>
              <a:rPr lang="en-US" sz="3600" dirty="0">
                <a:solidFill>
                  <a:srgbClr val="005493"/>
                </a:solidFill>
                <a:latin typeface="Arial" panose="020B0604020202020204" pitchFamily="34" charset="0"/>
                <a:cs typeface="Arial" panose="020B0604020202020204" pitchFamily="34" charset="0"/>
              </a:rPr>
              <a:t>399</a:t>
            </a:r>
            <a:r>
              <a:rPr lang="en-US" sz="3600" b="0" dirty="0">
                <a:solidFill>
                  <a:srgbClr val="005493"/>
                </a:solidFill>
                <a:latin typeface="Arial" panose="020B0604020202020204" pitchFamily="34" charset="0"/>
                <a:cs typeface="Arial" panose="020B0604020202020204" pitchFamily="34" charset="0"/>
              </a:rPr>
              <a:t>)</a:t>
            </a:r>
            <a:endParaRPr lang="en-US" sz="3600" dirty="0">
              <a:solidFill>
                <a:srgbClr val="005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1031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Six through Eight (</a:t>
            </a:r>
            <a:r>
              <a:rPr lang="en-US" sz="2400" kern="0" dirty="0">
                <a:solidFill>
                  <a:srgbClr val="000000"/>
                </a:solidFill>
                <a:latin typeface="Arial"/>
                <a:cs typeface="Arial"/>
                <a:sym typeface="Arial"/>
              </a:rPr>
              <a:t>1</a:t>
            </a:r>
            <a:r>
              <a:rPr kumimoji="0" lang="en-US" sz="2400" b="0" i="0" u="none" strike="noStrike" kern="0" cap="none" spc="0" normalizeH="0" baseline="0" noProof="0" dirty="0">
                <a:ln>
                  <a:noFill/>
                </a:ln>
                <a:solidFill>
                  <a:srgbClr val="000000"/>
                </a:solidFill>
                <a:effectLst/>
                <a:uLnTx/>
                <a:uFillTx/>
                <a:latin typeface="Arial"/>
                <a:cs typeface="Arial"/>
                <a:sym typeface="Arial"/>
              </a:rPr>
              <a:t>)</a:t>
            </a:r>
            <a:endParaRPr lang="en-US" dirty="0"/>
          </a:p>
        </p:txBody>
      </p:sp>
      <p:graphicFrame>
        <p:nvGraphicFramePr>
          <p:cNvPr id="4" name="Google Shape;382;p42">
            <a:extLst>
              <a:ext uri="{FF2B5EF4-FFF2-40B4-BE49-F238E27FC236}">
                <a16:creationId xmlns:a16="http://schemas.microsoft.com/office/drawing/2014/main" id="{EC512E69-989F-4483-8A69-7CDB38DC0E99}"/>
              </a:ext>
            </a:extLst>
          </p:cNvPr>
          <p:cNvGraphicFramePr/>
          <p:nvPr>
            <p:extLst>
              <p:ext uri="{D42A27DB-BD31-4B8C-83A1-F6EECF244321}">
                <p14:modId xmlns:p14="http://schemas.microsoft.com/office/powerpoint/2010/main" val="2813772667"/>
              </p:ext>
            </p:extLst>
          </p:nvPr>
        </p:nvGraphicFramePr>
        <p:xfrm>
          <a:off x="334563" y="572942"/>
          <a:ext cx="11519000" cy="5510945"/>
        </p:xfrm>
        <a:graphic>
          <a:graphicData uri="http://schemas.openxmlformats.org/drawingml/2006/table">
            <a:tbl>
              <a:tblPr firstRow="1">
                <a:noFill/>
              </a:tblPr>
              <a:tblGrid>
                <a:gridCol w="5759500">
                  <a:extLst>
                    <a:ext uri="{9D8B030D-6E8A-4147-A177-3AD203B41FA5}">
                      <a16:colId xmlns:a16="http://schemas.microsoft.com/office/drawing/2014/main" val="20000"/>
                    </a:ext>
                  </a:extLst>
                </a:gridCol>
                <a:gridCol w="5759500">
                  <a:extLst>
                    <a:ext uri="{9D8B030D-6E8A-4147-A177-3AD203B41FA5}">
                      <a16:colId xmlns:a16="http://schemas.microsoft.com/office/drawing/2014/main" val="20001"/>
                    </a:ext>
                  </a:extLst>
                </a:gridCol>
              </a:tblGrid>
              <a:tr h="518800">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Literacy &amp; ELD Std(s)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a:t>Related Standards &amp;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596575">
                <a:tc>
                  <a:txBody>
                    <a:bodyPr/>
                    <a:lstStyle/>
                    <a:p>
                      <a:pPr marL="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highlight>
                            <a:srgbClr val="C9E7A7"/>
                          </a:highlight>
                        </a:rPr>
                        <a:t>RST.6-8.4</a:t>
                      </a:r>
                      <a:r>
                        <a:rPr lang="en-US" sz="2400" u="none" strike="noStrike" cap="none" dirty="0">
                          <a:solidFill>
                            <a:schemeClr val="dk1"/>
                          </a:solidFill>
                          <a:highlight>
                            <a:srgbClr val="C9E7A7"/>
                          </a:highlight>
                        </a:rPr>
                        <a:t> Determine the meaning of symbols, key terms, and other domain- specific words and phrases as they are used in a scientific or technical context...</a:t>
                      </a:r>
                      <a:endParaRPr sz="2400" u="none" strike="noStrike" cap="none" dirty="0">
                        <a:solidFill>
                          <a:schemeClr val="dk1"/>
                        </a:solidFill>
                        <a:highlight>
                          <a:srgbClr val="C9E7A7"/>
                        </a:highlight>
                      </a:endParaRPr>
                    </a:p>
                    <a:p>
                      <a:pPr marL="0" marR="0" lvl="0" indent="0" algn="l" rtl="0">
                        <a:lnSpc>
                          <a:spcPct val="100000"/>
                        </a:lnSpc>
                        <a:spcBef>
                          <a:spcPts val="1200"/>
                        </a:spcBef>
                        <a:spcAft>
                          <a:spcPts val="0"/>
                        </a:spcAft>
                        <a:buClr>
                          <a:schemeClr val="dk1"/>
                        </a:buClr>
                        <a:buSzPts val="1100"/>
                        <a:buFont typeface="Arial"/>
                        <a:buNone/>
                      </a:pPr>
                      <a:r>
                        <a:rPr lang="en-US" sz="2400" b="1" u="none" strike="noStrike" cap="none" dirty="0">
                          <a:solidFill>
                            <a:schemeClr val="dk1"/>
                          </a:solidFill>
                        </a:rPr>
                        <a:t>ELD.PI.6-8.6c.Ex</a:t>
                      </a:r>
                      <a:r>
                        <a:rPr lang="en-US" sz="2400" u="none" strike="noStrike" cap="none" dirty="0">
                          <a:solidFill>
                            <a:schemeClr val="dk1"/>
                          </a:solidFill>
                        </a:rPr>
                        <a:t> Use knowledge of morphology, context, reference materials, and visual cues to determine the meaning of unknown and multiple- meaning words on familiar and new topics.</a:t>
                      </a:r>
                      <a:endParaRPr sz="2400" b="1" u="none" strike="noStrike" cap="none" dirty="0">
                        <a:solidFill>
                          <a:schemeClr val="dk1"/>
                        </a:solidFill>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marR="0" lvl="0" indent="-285750" algn="l" rtl="0">
                        <a:lnSpc>
                          <a:spcPct val="105000"/>
                        </a:lnSpc>
                        <a:spcBef>
                          <a:spcPts val="0"/>
                        </a:spcBef>
                        <a:spcAft>
                          <a:spcPts val="0"/>
                        </a:spcAft>
                        <a:buClr>
                          <a:schemeClr val="dk1"/>
                        </a:buClr>
                        <a:buSzPts val="2400"/>
                        <a:buFont typeface="Arial"/>
                        <a:buChar char="●"/>
                      </a:pPr>
                      <a:r>
                        <a:rPr lang="en-US" sz="2400" u="none" strike="noStrike" cap="none" dirty="0">
                          <a:solidFill>
                            <a:schemeClr val="dk1"/>
                          </a:solidFill>
                        </a:rPr>
                        <a:t>Teachers help students examine vocabulary, language structures, organizational structures, and use of media in informational texts for science and technical subjects. Students identify features unique to the discipline, including quantitative and technical information</a:t>
                      </a:r>
                      <a:r>
                        <a:rPr lang="en-US" sz="2400" dirty="0">
                          <a:solidFill>
                            <a:schemeClr val="dk1"/>
                          </a:solidFill>
                        </a:rPr>
                        <a:t>...</a:t>
                      </a:r>
                      <a:r>
                        <a:rPr lang="en-US" sz="2400" u="none" strike="noStrike" cap="none" dirty="0">
                          <a:solidFill>
                            <a:schemeClr val="dk1"/>
                          </a:solidFill>
                        </a:rPr>
                        <a:t> (</a:t>
                      </a:r>
                      <a:r>
                        <a:rPr lang="en-US" sz="2400" i="1" u="none" strike="noStrike" cap="none" dirty="0">
                          <a:solidFill>
                            <a:schemeClr val="dk1"/>
                          </a:solidFill>
                        </a:rPr>
                        <a:t>RST.6-8.5,7</a:t>
                      </a:r>
                      <a:r>
                        <a:rPr lang="en-US" sz="2400" u="none" strike="noStrike" cap="none" dirty="0">
                          <a:solidFill>
                            <a:schemeClr val="dk1"/>
                          </a:solidFill>
                        </a:rPr>
                        <a:t>)</a:t>
                      </a:r>
                      <a:r>
                        <a:rPr lang="en-US" sz="2400" i="1" u="none" strike="noStrike" cap="none" dirty="0">
                          <a:solidFill>
                            <a:schemeClr val="dk1"/>
                          </a:solidFill>
                        </a:rPr>
                        <a:t>.</a:t>
                      </a:r>
                      <a:endParaRPr sz="2400" u="none" strike="noStrike" cap="none" dirty="0">
                        <a:solidFill>
                          <a:schemeClr val="dk1"/>
                        </a:solidFill>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34108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Six through Eight (2)</a:t>
            </a:r>
            <a:endParaRPr lang="en-US" dirty="0"/>
          </a:p>
        </p:txBody>
      </p:sp>
      <p:graphicFrame>
        <p:nvGraphicFramePr>
          <p:cNvPr id="5" name="Google Shape;389;p44">
            <a:extLst>
              <a:ext uri="{FF2B5EF4-FFF2-40B4-BE49-F238E27FC236}">
                <a16:creationId xmlns:a16="http://schemas.microsoft.com/office/drawing/2014/main" id="{E937634E-891C-4EF5-8AE2-5EBB8A10EA02}"/>
              </a:ext>
            </a:extLst>
          </p:cNvPr>
          <p:cNvGraphicFramePr/>
          <p:nvPr>
            <p:extLst>
              <p:ext uri="{D42A27DB-BD31-4B8C-83A1-F6EECF244321}">
                <p14:modId xmlns:p14="http://schemas.microsoft.com/office/powerpoint/2010/main" val="586781171"/>
              </p:ext>
            </p:extLst>
          </p:nvPr>
        </p:nvGraphicFramePr>
        <p:xfrm>
          <a:off x="334563" y="587456"/>
          <a:ext cx="11519000" cy="5510945"/>
        </p:xfrm>
        <a:graphic>
          <a:graphicData uri="http://schemas.openxmlformats.org/drawingml/2006/table">
            <a:tbl>
              <a:tblPr firstRow="1">
                <a:noFill/>
              </a:tblPr>
              <a:tblGrid>
                <a:gridCol w="5759500">
                  <a:extLst>
                    <a:ext uri="{9D8B030D-6E8A-4147-A177-3AD203B41FA5}">
                      <a16:colId xmlns:a16="http://schemas.microsoft.com/office/drawing/2014/main" val="20000"/>
                    </a:ext>
                  </a:extLst>
                </a:gridCol>
                <a:gridCol w="5759500">
                  <a:extLst>
                    <a:ext uri="{9D8B030D-6E8A-4147-A177-3AD203B41FA5}">
                      <a16:colId xmlns:a16="http://schemas.microsoft.com/office/drawing/2014/main" val="20001"/>
                    </a:ext>
                  </a:extLst>
                </a:gridCol>
              </a:tblGrid>
              <a:tr h="518800">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Literacy &amp; ELD Std(s)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a:t>Related Standards &amp;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596575">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highlight>
                            <a:srgbClr val="F6BA92"/>
                          </a:highlight>
                        </a:rPr>
                        <a:t>RST.6-8.10</a:t>
                      </a:r>
                      <a:r>
                        <a:rPr lang="en-US" sz="2400" u="none" strike="noStrike" cap="none" dirty="0">
                          <a:highlight>
                            <a:srgbClr val="F6BA92"/>
                          </a:highlight>
                        </a:rPr>
                        <a:t> By the end of the grade 8, read and comprehend science and technical texts in the grades 6–8 text complexity band independently and proficiently.</a:t>
                      </a:r>
                      <a:endParaRPr sz="2400" u="none" strike="noStrike" cap="none" dirty="0">
                        <a:highlight>
                          <a:srgbClr val="F6BA92"/>
                        </a:highlight>
                      </a:endParaRPr>
                    </a:p>
                    <a:p>
                      <a:pPr marL="0" marR="0" lvl="0" indent="0" algn="l" rtl="0">
                        <a:lnSpc>
                          <a:spcPct val="100000"/>
                        </a:lnSpc>
                        <a:spcBef>
                          <a:spcPts val="1000"/>
                        </a:spcBef>
                        <a:spcAft>
                          <a:spcPts val="0"/>
                        </a:spcAft>
                        <a:buClr>
                          <a:schemeClr val="dk1"/>
                        </a:buClr>
                        <a:buSzPts val="2400"/>
                        <a:buFont typeface="Arial"/>
                        <a:buNone/>
                      </a:pPr>
                      <a:r>
                        <a:rPr lang="en-US" sz="2400" b="1" u="none" strike="noStrike" cap="none" dirty="0"/>
                        <a:t>ELD.PI.6-8.6b.Ex</a:t>
                      </a:r>
                      <a:r>
                        <a:rPr lang="en-US" sz="2400" u="none" strike="noStrike" cap="none" dirty="0"/>
                        <a:t> Express inferences and conclusions drawn based on close reading of grade-level texts.</a:t>
                      </a:r>
                      <a:endParaRPr sz="2400" b="1" u="none" strike="noStrike" cap="none" dirty="0">
                        <a:solidFill>
                          <a:schemeClr val="dk1"/>
                        </a:solidFill>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US" sz="2400" u="none" strike="noStrike" cap="none" dirty="0">
                          <a:solidFill>
                            <a:schemeClr val="dk1"/>
                          </a:solidFill>
                        </a:rPr>
                        <a:t>All students read broadly in the discipline. </a:t>
                      </a:r>
                      <a:r>
                        <a:rPr lang="en-US" sz="2400" dirty="0">
                          <a:solidFill>
                            <a:schemeClr val="dk1"/>
                          </a:solidFill>
                        </a:rPr>
                        <a:t>...</a:t>
                      </a:r>
                      <a:r>
                        <a:rPr lang="en-US" sz="2400" u="none" strike="noStrike" cap="none" dirty="0">
                          <a:solidFill>
                            <a:schemeClr val="dk1"/>
                          </a:solidFill>
                        </a:rPr>
                        <a:t>use of text complements and contributes to content instruction...</a:t>
                      </a:r>
                      <a:endParaRPr sz="2400" u="none" strike="noStrike" cap="none" dirty="0">
                        <a:solidFill>
                          <a:schemeClr val="dk1"/>
                        </a:solidFill>
                      </a:endParaRP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a:t>
                      </a:r>
                      <a:r>
                        <a:rPr lang="en-US" sz="2400" u="none" strike="noStrike" cap="none" dirty="0">
                          <a:solidFill>
                            <a:schemeClr val="dk1"/>
                          </a:solidFill>
                        </a:rPr>
                        <a:t>read widely in classroom and virtual settings</a:t>
                      </a:r>
                      <a:r>
                        <a:rPr lang="en-US" sz="2400" dirty="0">
                          <a:solidFill>
                            <a:schemeClr val="dk1"/>
                          </a:solidFill>
                        </a:rPr>
                        <a:t>...</a:t>
                      </a:r>
                      <a:endParaRPr sz="2400" u="none" strike="noStrike" cap="none" dirty="0">
                        <a:solidFill>
                          <a:schemeClr val="dk1"/>
                        </a:solidFill>
                      </a:endParaRP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a:t>
                      </a:r>
                      <a:r>
                        <a:rPr lang="en-US" sz="2400" u="none" strike="noStrike" cap="none" dirty="0">
                          <a:solidFill>
                            <a:schemeClr val="dk1"/>
                          </a:solidFill>
                        </a:rPr>
                        <a:t>have frequent opportunities to discuss the content of the texts they read (</a:t>
                      </a:r>
                      <a:r>
                        <a:rPr lang="en-US" sz="2400" i="1" u="none" strike="noStrike" cap="none" dirty="0">
                          <a:solidFill>
                            <a:schemeClr val="dk1"/>
                          </a:solidFill>
                        </a:rPr>
                        <a:t>ELD.PI.6-8.1.Ex</a:t>
                      </a:r>
                      <a:r>
                        <a:rPr lang="en-US" sz="2400" u="none" strike="noStrike" cap="none" dirty="0">
                          <a:solidFill>
                            <a:schemeClr val="dk1"/>
                          </a:solidFill>
                        </a:rPr>
                        <a:t>)</a:t>
                      </a:r>
                      <a:endParaRPr sz="2400" u="none" strike="noStrike" cap="none" dirty="0">
                        <a:solidFill>
                          <a:schemeClr val="dk1"/>
                        </a:solidFill>
                      </a:endParaRPr>
                    </a:p>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a:t>
                      </a:r>
                      <a:r>
                        <a:rPr lang="en-US" sz="2400" u="none" strike="noStrike" cap="none" dirty="0">
                          <a:solidFill>
                            <a:schemeClr val="dk1"/>
                          </a:solidFill>
                        </a:rPr>
                        <a:t>have access to informational text in their home languages to amplify content knowledge and support meaning making.</a:t>
                      </a:r>
                      <a:endParaRPr sz="2400" u="none" strike="noStrike" cap="none" dirty="0">
                        <a:solidFill>
                          <a:schemeClr val="dk1"/>
                        </a:solidFill>
                      </a:endParaRPr>
                    </a:p>
                  </a:txBody>
                  <a:tcPr marL="91425" marR="91425" marT="91425" marB="91425">
                    <a:lnL w="1270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98325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B53C-F86D-4318-BE1A-9334E008AA1C}"/>
              </a:ext>
            </a:extLst>
          </p:cNvPr>
          <p:cNvSpPr>
            <a:spLocks noGrp="1"/>
          </p:cNvSpPr>
          <p:nvPr>
            <p:ph type="title"/>
          </p:nvPr>
        </p:nvSpPr>
        <p:spPr>
          <a:xfrm>
            <a:off x="831850" y="1467692"/>
            <a:ext cx="10515600" cy="2852737"/>
          </a:xfrm>
        </p:spPr>
        <p:txBody>
          <a:bodyPr/>
          <a:lstStyle/>
          <a:p>
            <a:pPr algn="ctr"/>
            <a:r>
              <a:rPr lang="en-US" sz="6000" b="0" u="none" strike="noStrike" cap="none" dirty="0">
                <a:solidFill>
                  <a:schemeClr val="dk1"/>
                </a:solidFill>
                <a:latin typeface="Arial"/>
                <a:ea typeface="Arial"/>
                <a:cs typeface="Arial"/>
                <a:sym typeface="Arial"/>
              </a:rPr>
              <a:t>Critical Area of Instructional Focus: Effective Expression</a:t>
            </a:r>
            <a:endParaRPr lang="en-US" dirty="0"/>
          </a:p>
        </p:txBody>
      </p:sp>
      <p:sp>
        <p:nvSpPr>
          <p:cNvPr id="3" name="Text Placeholder 2">
            <a:extLst>
              <a:ext uri="{FF2B5EF4-FFF2-40B4-BE49-F238E27FC236}">
                <a16:creationId xmlns:a16="http://schemas.microsoft.com/office/drawing/2014/main" id="{2BAAB773-C15E-498B-B609-17113E2F39C2}"/>
              </a:ext>
            </a:extLst>
          </p:cNvPr>
          <p:cNvSpPr>
            <a:spLocks noGrp="1"/>
          </p:cNvSpPr>
          <p:nvPr>
            <p:ph type="body" idx="1"/>
          </p:nvPr>
        </p:nvSpPr>
        <p:spPr>
          <a:xfrm>
            <a:off x="831850" y="4347417"/>
            <a:ext cx="10515600" cy="1500187"/>
          </a:xfrm>
        </p:spPr>
        <p:txBody>
          <a:bodyPr>
            <a:normAutofit/>
          </a:bodyPr>
          <a:lstStyle/>
          <a:p>
            <a:pPr algn="ctr"/>
            <a:r>
              <a:rPr lang="en-US" sz="3600" b="0" dirty="0">
                <a:solidFill>
                  <a:srgbClr val="005493"/>
                </a:solidFill>
                <a:latin typeface="Arial" panose="020B0604020202020204" pitchFamily="34" charset="0"/>
                <a:cs typeface="Arial" panose="020B0604020202020204" pitchFamily="34" charset="0"/>
              </a:rPr>
              <a:t>Example: Eleven and Twelve ELA</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(p. 455)</a:t>
            </a:r>
            <a:endParaRPr lang="en-US" sz="3600" dirty="0">
              <a:solidFill>
                <a:srgbClr val="005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87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Eleven and </a:t>
            </a:r>
            <a:r>
              <a:rPr lang="en-US" sz="2400" kern="0" dirty="0">
                <a:solidFill>
                  <a:srgbClr val="000000"/>
                </a:solidFill>
                <a:latin typeface="Arial"/>
                <a:cs typeface="Arial"/>
                <a:sym typeface="Arial"/>
              </a:rPr>
              <a:t>Twelve</a:t>
            </a:r>
            <a:r>
              <a:rPr kumimoji="0" lang="en-US" sz="2400" b="0" i="0" u="none" strike="noStrike" kern="0" cap="none" spc="0" normalizeH="0" baseline="0" noProof="0" dirty="0">
                <a:ln>
                  <a:noFill/>
                </a:ln>
                <a:solidFill>
                  <a:srgbClr val="000000"/>
                </a:solidFill>
                <a:effectLst/>
                <a:uLnTx/>
                <a:uFillTx/>
                <a:latin typeface="Arial"/>
                <a:cs typeface="Arial"/>
                <a:sym typeface="Arial"/>
              </a:rPr>
              <a:t> (1)</a:t>
            </a:r>
            <a:endParaRPr lang="en-US" dirty="0"/>
          </a:p>
        </p:txBody>
      </p:sp>
      <p:graphicFrame>
        <p:nvGraphicFramePr>
          <p:cNvPr id="4" name="Google Shape;404;p47">
            <a:extLst>
              <a:ext uri="{FF2B5EF4-FFF2-40B4-BE49-F238E27FC236}">
                <a16:creationId xmlns:a16="http://schemas.microsoft.com/office/drawing/2014/main" id="{C8ED88B4-311D-40DC-98C7-0E908A5F3055}"/>
              </a:ext>
            </a:extLst>
          </p:cNvPr>
          <p:cNvGraphicFramePr/>
          <p:nvPr>
            <p:extLst>
              <p:ext uri="{D42A27DB-BD31-4B8C-83A1-F6EECF244321}">
                <p14:modId xmlns:p14="http://schemas.microsoft.com/office/powerpoint/2010/main" val="151586414"/>
              </p:ext>
            </p:extLst>
          </p:nvPr>
        </p:nvGraphicFramePr>
        <p:xfrm>
          <a:off x="159657" y="515960"/>
          <a:ext cx="11887200" cy="6217860"/>
        </p:xfrm>
        <a:graphic>
          <a:graphicData uri="http://schemas.openxmlformats.org/drawingml/2006/table">
            <a:tbl>
              <a:tblPr firstRow="1">
                <a:noFill/>
              </a:tblPr>
              <a:tblGrid>
                <a:gridCol w="6050075">
                  <a:extLst>
                    <a:ext uri="{9D8B030D-6E8A-4147-A177-3AD203B41FA5}">
                      <a16:colId xmlns:a16="http://schemas.microsoft.com/office/drawing/2014/main" val="20000"/>
                    </a:ext>
                  </a:extLst>
                </a:gridCol>
                <a:gridCol w="5837125">
                  <a:extLst>
                    <a:ext uri="{9D8B030D-6E8A-4147-A177-3AD203B41FA5}">
                      <a16:colId xmlns:a16="http://schemas.microsoft.com/office/drawing/2014/main" val="20001"/>
                    </a:ext>
                  </a:extLst>
                </a:gridCol>
              </a:tblGrid>
              <a:tr h="518800">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ELA &amp; ELD Std(s)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a:t>Related Standards and Instructional Considerations</a:t>
                      </a:r>
                      <a:r>
                        <a:rPr lang="en-US" sz="2400" u="none" strike="noStrike" cap="none"/>
                        <a:t> </a:t>
                      </a:r>
                      <a:endParaRPr sz="2400" u="none" strike="noStrike" cap="none"/>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5299925">
                <a:tc>
                  <a:txBody>
                    <a:bodyPr/>
                    <a:lstStyle/>
                    <a:p>
                      <a:pPr marL="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highlight>
                            <a:srgbClr val="DFC9EF"/>
                          </a:highlight>
                          <a:latin typeface="Arial"/>
                          <a:ea typeface="Arial"/>
                          <a:cs typeface="Arial"/>
                          <a:sym typeface="Arial"/>
                        </a:rPr>
                        <a:t>W.11-12.1 </a:t>
                      </a:r>
                      <a:r>
                        <a:rPr lang="en-US" sz="2400" u="none" strike="noStrike" cap="none" dirty="0">
                          <a:solidFill>
                            <a:schemeClr val="dk1"/>
                          </a:solidFill>
                          <a:highlight>
                            <a:srgbClr val="DFC9EF"/>
                          </a:highlight>
                          <a:latin typeface="Arial"/>
                          <a:ea typeface="Arial"/>
                          <a:cs typeface="Arial"/>
                          <a:sym typeface="Arial"/>
                        </a:rPr>
                        <a:t>Write arguments to support claims in an analysis of substantive topics or texts, using valid reasoning and relevant and sufficient evidence.</a:t>
                      </a:r>
                      <a:endParaRPr sz="2400" u="none" strike="noStrike" cap="none" dirty="0">
                        <a:solidFill>
                          <a:schemeClr val="dk1"/>
                        </a:solidFill>
                        <a:highlight>
                          <a:srgbClr val="DFC9EF"/>
                        </a:highligh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400" b="1" u="none" strike="noStrike" cap="none" dirty="0">
                          <a:solidFill>
                            <a:schemeClr val="dk1"/>
                          </a:solidFill>
                          <a:highlight>
                            <a:srgbClr val="DFC9EF"/>
                          </a:highlight>
                          <a:latin typeface="Arial"/>
                          <a:ea typeface="Arial"/>
                          <a:cs typeface="Arial"/>
                          <a:sym typeface="Arial"/>
                        </a:rPr>
                        <a:t>W.11-12.2 </a:t>
                      </a:r>
                      <a:r>
                        <a:rPr lang="en-US" sz="2400" u="none" strike="noStrike" cap="none" dirty="0">
                          <a:solidFill>
                            <a:schemeClr val="dk1"/>
                          </a:solidFill>
                          <a:highlight>
                            <a:srgbClr val="DFC9EF"/>
                          </a:highlight>
                          <a:latin typeface="Arial"/>
                          <a:ea typeface="Arial"/>
                          <a:cs typeface="Arial"/>
                          <a:sym typeface="Arial"/>
                        </a:rPr>
                        <a:t>Write informative/explanatory texts to examine a topic and convey complex ideas, concepts, and information clearly and accurately through the effective selection, organization, and analysis of content.</a:t>
                      </a:r>
                      <a:endParaRPr sz="2400" u="none" strike="noStrike" cap="none" dirty="0">
                        <a:solidFill>
                          <a:schemeClr val="dk1"/>
                        </a:solidFill>
                        <a:highlight>
                          <a:srgbClr val="DFC9EF"/>
                        </a:highlight>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sz="2400" b="1" dirty="0">
                          <a:solidFill>
                            <a:schemeClr val="dk1"/>
                          </a:solidFill>
                          <a:highlight>
                            <a:srgbClr val="DFC9EF"/>
                          </a:highlight>
                        </a:rPr>
                        <a:t>W.11-12.3 </a:t>
                      </a:r>
                      <a:r>
                        <a:rPr lang="en-US" sz="2400" dirty="0">
                          <a:solidFill>
                            <a:schemeClr val="dk1"/>
                          </a:solidFill>
                          <a:highlight>
                            <a:srgbClr val="DFC9EF"/>
                          </a:highlight>
                        </a:rPr>
                        <a:t>Write narratives to develop real or imagined experiences or events using effective technique, well-chosen details, and well-structured event sequences.</a:t>
                      </a:r>
                      <a:endParaRPr sz="2400" dirty="0">
                        <a:solidFill>
                          <a:schemeClr val="dk1"/>
                        </a:solidFill>
                        <a:highlight>
                          <a:srgbClr val="DFC9EF"/>
                        </a:highlight>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marR="0" lvl="0" indent="-285750" algn="l" rtl="0">
                        <a:lnSpc>
                          <a:spcPct val="100000"/>
                        </a:lnSpc>
                        <a:spcBef>
                          <a:spcPts val="0"/>
                        </a:spcBef>
                        <a:spcAft>
                          <a:spcPts val="0"/>
                        </a:spcAft>
                        <a:buClr>
                          <a:schemeClr val="dk1"/>
                        </a:buClr>
                        <a:buSzPts val="2400"/>
                        <a:buFont typeface="Arial"/>
                        <a:buChar char="●"/>
                      </a:pPr>
                      <a:r>
                        <a:rPr lang="en-US" sz="2400" dirty="0">
                          <a:solidFill>
                            <a:schemeClr val="dk1"/>
                          </a:solidFill>
                        </a:rPr>
                        <a:t>...</a:t>
                      </a:r>
                      <a:r>
                        <a:rPr lang="en-US" sz="2400" u="none" strike="noStrike" cap="none" dirty="0">
                          <a:solidFill>
                            <a:schemeClr val="dk1"/>
                          </a:solidFill>
                          <a:latin typeface="Arial"/>
                          <a:ea typeface="Arial"/>
                          <a:cs typeface="Arial"/>
                          <a:sym typeface="Arial"/>
                        </a:rPr>
                        <a:t>students</a:t>
                      </a:r>
                      <a:r>
                        <a:rPr lang="en-US" sz="2400" dirty="0">
                          <a:solidFill>
                            <a:schemeClr val="dk1"/>
                          </a:solidFill>
                        </a:rPr>
                        <a:t>...</a:t>
                      </a:r>
                      <a:r>
                        <a:rPr lang="en-US" sz="2400" u="none" strike="noStrike" cap="none" dirty="0">
                          <a:solidFill>
                            <a:schemeClr val="dk1"/>
                          </a:solidFill>
                          <a:latin typeface="Arial"/>
                          <a:ea typeface="Arial"/>
                          <a:cs typeface="Arial"/>
                          <a:sym typeface="Arial"/>
                        </a:rPr>
                        <a:t>structure their writing and use language to effectively address their task, purpose, and audience. ...analyze substantive topics or texts</a:t>
                      </a:r>
                      <a:r>
                        <a:rPr lang="en-US" sz="2400" dirty="0">
                          <a:solidFill>
                            <a:schemeClr val="dk1"/>
                          </a:solidFill>
                        </a:rPr>
                        <a:t>..</a:t>
                      </a:r>
                      <a:r>
                        <a:rPr lang="en-US" sz="2400" u="none" strike="noStrike" cap="none" dirty="0">
                          <a:solidFill>
                            <a:schemeClr val="dk1"/>
                          </a:solidFill>
                          <a:latin typeface="Arial"/>
                          <a:ea typeface="Arial"/>
                          <a:cs typeface="Arial"/>
                          <a:sym typeface="Arial"/>
                        </a:rPr>
                        <a:t>.Teachers engage students in the analysis of a variety of mentor texts</a:t>
                      </a:r>
                      <a:r>
                        <a:rPr lang="en-US" sz="2400" dirty="0">
                          <a:solidFill>
                            <a:schemeClr val="dk1"/>
                          </a:solidFill>
                        </a:rPr>
                        <a:t>...</a:t>
                      </a:r>
                      <a:endParaRPr sz="2400" u="none" strike="noStrike" cap="none" dirty="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2400"/>
                        <a:buFont typeface="Arial"/>
                        <a:buChar char="●"/>
                      </a:pPr>
                      <a:r>
                        <a:rPr lang="en-US" sz="2400" u="none" strike="noStrike" cap="none" dirty="0">
                          <a:solidFill>
                            <a:schemeClr val="dk1"/>
                          </a:solidFill>
                          <a:latin typeface="Arial"/>
                          <a:ea typeface="Arial"/>
                          <a:cs typeface="Arial"/>
                          <a:sym typeface="Arial"/>
                        </a:rPr>
                        <a:t>...are expected to</a:t>
                      </a:r>
                      <a:r>
                        <a:rPr lang="en-US" sz="2400" dirty="0">
                          <a:solidFill>
                            <a:schemeClr val="dk1"/>
                          </a:solidFill>
                        </a:rPr>
                        <a:t>...</a:t>
                      </a:r>
                      <a:r>
                        <a:rPr lang="en-US" sz="2400" u="none" strike="noStrike" cap="none" dirty="0">
                          <a:solidFill>
                            <a:schemeClr val="dk1"/>
                          </a:solidFill>
                          <a:latin typeface="Arial"/>
                          <a:ea typeface="Arial"/>
                          <a:cs typeface="Arial"/>
                          <a:sym typeface="Arial"/>
                        </a:rPr>
                        <a:t>use</a:t>
                      </a:r>
                      <a:r>
                        <a:rPr lang="en-US" sz="2400" dirty="0">
                          <a:solidFill>
                            <a:schemeClr val="dk1"/>
                          </a:solidFill>
                        </a:rPr>
                        <a:t>...</a:t>
                      </a:r>
                      <a:r>
                        <a:rPr lang="en-US" sz="2400" i="1" u="none" strike="noStrike" cap="none" dirty="0">
                          <a:solidFill>
                            <a:schemeClr val="dk1"/>
                          </a:solidFill>
                          <a:latin typeface="Arial"/>
                          <a:ea typeface="Arial"/>
                          <a:cs typeface="Arial"/>
                          <a:sym typeface="Arial"/>
                        </a:rPr>
                        <a:t>rhetorical devices</a:t>
                      </a:r>
                      <a:r>
                        <a:rPr lang="en-US" sz="2400" u="none" strike="noStrike" cap="none" dirty="0">
                          <a:solidFill>
                            <a:schemeClr val="dk1"/>
                          </a:solidFill>
                          <a:latin typeface="Arial"/>
                          <a:ea typeface="Arial"/>
                          <a:cs typeface="Arial"/>
                          <a:sym typeface="Arial"/>
                        </a:rPr>
                        <a:t> to support assertions.</a:t>
                      </a:r>
                      <a:endParaRPr sz="2400" dirty="0">
                        <a:solidFill>
                          <a:schemeClr val="dk1"/>
                        </a:solidFill>
                      </a:endParaRPr>
                    </a:p>
                    <a:p>
                      <a:pPr marL="285750" marR="0" lvl="0" indent="-285750" algn="l" rtl="0">
                        <a:lnSpc>
                          <a:spcPct val="100000"/>
                        </a:lnSpc>
                        <a:spcBef>
                          <a:spcPts val="0"/>
                        </a:spcBef>
                        <a:spcAft>
                          <a:spcPts val="0"/>
                        </a:spcAft>
                        <a:buClr>
                          <a:schemeClr val="dk1"/>
                        </a:buClr>
                        <a:buSzPts val="2400"/>
                        <a:buChar char="●"/>
                      </a:pPr>
                      <a:r>
                        <a:rPr lang="en-US" sz="2400" dirty="0">
                          <a:solidFill>
                            <a:schemeClr val="dk1"/>
                          </a:solidFill>
                        </a:rPr>
                        <a:t>...write daily in virtual and in-class settings—both independently and collaboratively (</a:t>
                      </a:r>
                      <a:r>
                        <a:rPr lang="en-US" sz="2400" i="1" dirty="0">
                          <a:solidFill>
                            <a:schemeClr val="dk1"/>
                          </a:solidFill>
                        </a:rPr>
                        <a:t>W.11-12.10</a:t>
                      </a:r>
                      <a:r>
                        <a:rPr lang="en-US" sz="2400" dirty="0">
                          <a:solidFill>
                            <a:schemeClr val="dk1"/>
                          </a:solidFill>
                        </a:rPr>
                        <a:t>).</a:t>
                      </a:r>
                      <a:endParaRPr sz="2400" dirty="0">
                        <a:solidFill>
                          <a:schemeClr val="dk1"/>
                        </a:solidFill>
                      </a:endParaRPr>
                    </a:p>
                    <a:p>
                      <a:pPr marL="285750" marR="0" lvl="0" indent="-285750" algn="l" rtl="0">
                        <a:lnSpc>
                          <a:spcPct val="100000"/>
                        </a:lnSpc>
                        <a:spcBef>
                          <a:spcPts val="0"/>
                        </a:spcBef>
                        <a:spcAft>
                          <a:spcPts val="0"/>
                        </a:spcAft>
                        <a:buClr>
                          <a:schemeClr val="dk1"/>
                        </a:buClr>
                        <a:buSzPts val="2400"/>
                        <a:buChar char="●"/>
                      </a:pPr>
                      <a:r>
                        <a:rPr lang="en-US" sz="2400" dirty="0">
                          <a:solidFill>
                            <a:schemeClr val="dk1"/>
                          </a:solidFill>
                        </a:rPr>
                        <a:t>Teachers model and guide co-construction of increasingly effective text...</a:t>
                      </a:r>
                      <a:endParaRPr sz="2400" dirty="0">
                        <a:solidFill>
                          <a:schemeClr val="dk1"/>
                        </a:solidFill>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21887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2E81-F010-43CE-9117-CA1ACF267801}"/>
              </a:ext>
            </a:extLst>
          </p:cNvPr>
          <p:cNvSpPr>
            <a:spLocks noGrp="1"/>
          </p:cNvSpPr>
          <p:nvPr>
            <p:ph type="title"/>
          </p:nvPr>
        </p:nvSpPr>
        <p:spPr/>
        <p:txBody>
          <a:bodyPr/>
          <a:lstStyle/>
          <a:p>
            <a:r>
              <a:rPr lang="en-US" dirty="0"/>
              <a:t>Leadership Team</a:t>
            </a:r>
          </a:p>
        </p:txBody>
      </p:sp>
      <p:sp>
        <p:nvSpPr>
          <p:cNvPr id="3" name="Content Placeholder 2">
            <a:extLst>
              <a:ext uri="{FF2B5EF4-FFF2-40B4-BE49-F238E27FC236}">
                <a16:creationId xmlns:a16="http://schemas.microsoft.com/office/drawing/2014/main" id="{2E428D16-B83F-48A0-AF37-6E617293960E}"/>
              </a:ext>
            </a:extLst>
          </p:cNvPr>
          <p:cNvSpPr>
            <a:spLocks noGrp="1"/>
          </p:cNvSpPr>
          <p:nvPr>
            <p:ph idx="1"/>
          </p:nvPr>
        </p:nvSpPr>
        <p:spPr>
          <a:xfrm>
            <a:off x="435076" y="3906256"/>
            <a:ext cx="11594999" cy="2414469"/>
          </a:xfrm>
        </p:spPr>
        <p:txBody>
          <a:bodyPr>
            <a:noAutofit/>
          </a:bodyPr>
          <a:lstStyle/>
          <a:p>
            <a:pPr marL="0" lvl="0" indent="0" algn="l" rtl="0">
              <a:lnSpc>
                <a:spcPct val="100000"/>
              </a:lnSpc>
              <a:spcBef>
                <a:spcPts val="0"/>
              </a:spcBef>
              <a:spcAft>
                <a:spcPts val="0"/>
              </a:spcAft>
              <a:buClr>
                <a:schemeClr val="dk1"/>
              </a:buClr>
              <a:buSzPts val="1100"/>
              <a:buFont typeface="Arial"/>
              <a:buNone/>
            </a:pPr>
            <a:r>
              <a:rPr lang="en-US" sz="2400" b="1" dirty="0">
                <a:solidFill>
                  <a:srgbClr val="000000"/>
                </a:solidFill>
                <a:latin typeface="Arial" panose="020B0604020202020204" pitchFamily="34" charset="0"/>
                <a:cs typeface="Arial" panose="020B0604020202020204" pitchFamily="34" charset="0"/>
              </a:rPr>
              <a:t>Content Development Team</a:t>
            </a:r>
          </a:p>
          <a:p>
            <a:pPr marL="457200" lvl="0" indent="-381000" algn="l" rtl="0">
              <a:lnSpc>
                <a:spcPct val="100000"/>
              </a:lnSpc>
              <a:spcBef>
                <a:spcPts val="0"/>
              </a:spcBef>
              <a:spcAft>
                <a:spcPts val="0"/>
              </a:spcAft>
              <a:buClr>
                <a:schemeClr val="dk1"/>
              </a:buClr>
              <a:buSzPts val="2400"/>
            </a:pPr>
            <a:r>
              <a:rPr lang="en-US" sz="2400" b="1" dirty="0">
                <a:latin typeface="Arial" panose="020B0604020202020204" pitchFamily="34" charset="0"/>
                <a:cs typeface="Arial" panose="020B0604020202020204" pitchFamily="34" charset="0"/>
              </a:rPr>
              <a:t>ELA/ELD</a:t>
            </a:r>
            <a:r>
              <a:rPr lang="en-US" sz="2400" dirty="0">
                <a:latin typeface="Arial" panose="020B0604020202020204" pitchFamily="34" charset="0"/>
                <a:cs typeface="Arial" panose="020B0604020202020204" pitchFamily="34" charset="0"/>
              </a:rPr>
              <a:t>: Dr. Hallie </a:t>
            </a:r>
            <a:r>
              <a:rPr lang="en-US" sz="2400" dirty="0" err="1">
                <a:latin typeface="Arial" panose="020B0604020202020204" pitchFamily="34" charset="0"/>
                <a:cs typeface="Arial" panose="020B0604020202020204" pitchFamily="34" charset="0"/>
              </a:rPr>
              <a:t>Yopp</a:t>
            </a:r>
            <a:r>
              <a:rPr lang="en-US" sz="2400" dirty="0">
                <a:latin typeface="Arial" panose="020B0604020202020204" pitchFamily="34" charset="0"/>
                <a:cs typeface="Arial" panose="020B0604020202020204" pitchFamily="34" charset="0"/>
              </a:rPr>
              <a:t>, Nancy Brynelson, Dr. Douglas Fisher, Dr. Nancy Frey</a:t>
            </a:r>
          </a:p>
          <a:p>
            <a:pPr marL="457200" lvl="0" indent="-381000" algn="l" rtl="0">
              <a:lnSpc>
                <a:spcPct val="100000"/>
              </a:lnSpc>
              <a:spcBef>
                <a:spcPts val="0"/>
              </a:spcBef>
              <a:spcAft>
                <a:spcPts val="0"/>
              </a:spcAft>
              <a:buClr>
                <a:schemeClr val="dk1"/>
              </a:buClr>
              <a:buSzPts val="2400"/>
            </a:pPr>
            <a:r>
              <a:rPr lang="en-US" sz="2400" b="1" dirty="0">
                <a:latin typeface="Arial" panose="020B0604020202020204" pitchFamily="34" charset="0"/>
                <a:cs typeface="Arial" panose="020B0604020202020204" pitchFamily="34" charset="0"/>
              </a:rPr>
              <a:t>Mathematics</a:t>
            </a:r>
            <a:r>
              <a:rPr lang="en-US" sz="2400" dirty="0">
                <a:latin typeface="Arial" panose="020B0604020202020204" pitchFamily="34" charset="0"/>
                <a:cs typeface="Arial" panose="020B0604020202020204" pitchFamily="34" charset="0"/>
              </a:rPr>
              <a:t>: Dr. Jo </a:t>
            </a:r>
            <a:r>
              <a:rPr lang="en-US" sz="2400" dirty="0" err="1">
                <a:latin typeface="Arial" panose="020B0604020202020204" pitchFamily="34" charset="0"/>
                <a:cs typeface="Arial" panose="020B0604020202020204" pitchFamily="34" charset="0"/>
              </a:rPr>
              <a:t>Boaler</a:t>
            </a:r>
            <a:r>
              <a:rPr lang="en-US" sz="2400" dirty="0">
                <a:latin typeface="Arial" panose="020B0604020202020204" pitchFamily="34" charset="0"/>
                <a:cs typeface="Arial" panose="020B0604020202020204" pitchFamily="34" charset="0"/>
              </a:rPr>
              <a:t>, Cathy Ann Williams</a:t>
            </a:r>
          </a:p>
          <a:p>
            <a:pPr marL="457200" lvl="0" indent="-381000" algn="l" rtl="0">
              <a:lnSpc>
                <a:spcPct val="100000"/>
              </a:lnSpc>
              <a:spcBef>
                <a:spcPts val="0"/>
              </a:spcBef>
              <a:spcAft>
                <a:spcPts val="0"/>
              </a:spcAft>
              <a:buClr>
                <a:schemeClr val="dk1"/>
              </a:buClr>
              <a:buSzPts val="2400"/>
            </a:pPr>
            <a:r>
              <a:rPr lang="en-US" sz="2400" b="1" dirty="0">
                <a:latin typeface="Arial" panose="020B0604020202020204" pitchFamily="34" charset="0"/>
                <a:cs typeface="Arial" panose="020B0604020202020204" pitchFamily="34" charset="0"/>
              </a:rPr>
              <a:t>Digital Learning</a:t>
            </a:r>
            <a:r>
              <a:rPr lang="en-US" sz="2400" dirty="0">
                <a:latin typeface="Arial" panose="020B0604020202020204" pitchFamily="34" charset="0"/>
                <a:cs typeface="Arial" panose="020B0604020202020204" pitchFamily="34" charset="0"/>
              </a:rPr>
              <a:t>: Dr. Kathryn Kennedy</a:t>
            </a:r>
          </a:p>
          <a:p>
            <a:pPr marL="457200" lvl="0" indent="-381000" algn="l" rtl="0">
              <a:lnSpc>
                <a:spcPct val="100000"/>
              </a:lnSpc>
              <a:spcBef>
                <a:spcPts val="0"/>
              </a:spcBef>
              <a:spcAft>
                <a:spcPts val="0"/>
              </a:spcAft>
              <a:buClr>
                <a:schemeClr val="dk1"/>
              </a:buClr>
              <a:buSzPts val="2400"/>
            </a:pPr>
            <a:r>
              <a:rPr lang="en-US" sz="2400" b="1" dirty="0">
                <a:latin typeface="Arial" panose="020B0604020202020204" pitchFamily="34" charset="0"/>
                <a:cs typeface="Arial" panose="020B0604020202020204" pitchFamily="34" charset="0"/>
              </a:rPr>
              <a:t>Assessment: </a:t>
            </a:r>
            <a:r>
              <a:rPr lang="en-US" sz="2400" dirty="0">
                <a:latin typeface="Arial" panose="020B0604020202020204" pitchFamily="34" charset="0"/>
                <a:cs typeface="Arial" panose="020B0604020202020204" pitchFamily="34" charset="0"/>
              </a:rPr>
              <a:t>Dr. Douglas Fisher, Dr. Nancy Frey</a:t>
            </a:r>
          </a:p>
          <a:p>
            <a:pPr marL="457200" lvl="0" indent="-381000" algn="l" rtl="0">
              <a:lnSpc>
                <a:spcPct val="100000"/>
              </a:lnSpc>
              <a:spcBef>
                <a:spcPts val="0"/>
              </a:spcBef>
              <a:spcAft>
                <a:spcPts val="0"/>
              </a:spcAft>
              <a:buClr>
                <a:schemeClr val="dk1"/>
              </a:buClr>
              <a:buSzPts val="2400"/>
            </a:pPr>
            <a:r>
              <a:rPr lang="en-US" sz="2400" b="1" dirty="0">
                <a:latin typeface="Arial" panose="020B0604020202020204" pitchFamily="34" charset="0"/>
                <a:cs typeface="Arial" panose="020B0604020202020204" pitchFamily="34" charset="0"/>
              </a:rPr>
              <a:t>Social Emotional Learning</a:t>
            </a:r>
            <a:r>
              <a:rPr lang="en-US" sz="2400" dirty="0">
                <a:latin typeface="Arial" panose="020B0604020202020204" pitchFamily="34" charset="0"/>
                <a:cs typeface="Arial" panose="020B0604020202020204" pitchFamily="34" charset="0"/>
              </a:rPr>
              <a:t>: Dr. </a:t>
            </a:r>
            <a:r>
              <a:rPr lang="en-US" sz="2400" dirty="0" err="1">
                <a:latin typeface="Arial" panose="020B0604020202020204" pitchFamily="34" charset="0"/>
                <a:cs typeface="Arial" panose="020B0604020202020204" pitchFamily="34" charset="0"/>
              </a:rPr>
              <a:t>Lorea</a:t>
            </a:r>
            <a:r>
              <a:rPr lang="en-US" sz="2400" dirty="0">
                <a:latin typeface="Arial" panose="020B0604020202020204" pitchFamily="34" charset="0"/>
                <a:cs typeface="Arial" panose="020B0604020202020204" pitchFamily="34" charset="0"/>
              </a:rPr>
              <a:t> Martinez</a:t>
            </a:r>
          </a:p>
        </p:txBody>
      </p:sp>
      <p:pic>
        <p:nvPicPr>
          <p:cNvPr id="7" name="Google Shape;201;ge671f71e06_1_2" descr="California State Board of Education Seal.">
            <a:extLst>
              <a:ext uri="{FF2B5EF4-FFF2-40B4-BE49-F238E27FC236}">
                <a16:creationId xmlns:a16="http://schemas.microsoft.com/office/drawing/2014/main" id="{2AB8C610-A6C2-4F1D-9433-FE772583DB5B}"/>
              </a:ext>
            </a:extLst>
          </p:cNvPr>
          <p:cNvPicPr preferRelativeResize="0"/>
          <p:nvPr/>
        </p:nvPicPr>
        <p:blipFill rotWithShape="1">
          <a:blip r:embed="rId3">
            <a:alphaModFix/>
          </a:blip>
          <a:srcRect l="19724" t="8431" r="19808" b="5003"/>
          <a:stretch/>
        </p:blipFill>
        <p:spPr>
          <a:xfrm>
            <a:off x="3334225" y="1533091"/>
            <a:ext cx="1461386" cy="1569150"/>
          </a:xfrm>
          <a:prstGeom prst="rect">
            <a:avLst/>
          </a:prstGeom>
          <a:noFill/>
          <a:ln>
            <a:noFill/>
          </a:ln>
        </p:spPr>
      </p:pic>
      <p:pic>
        <p:nvPicPr>
          <p:cNvPr id="8" name="Google Shape;202;ge671f71e06_1_2" descr="California Department of Education logo">
            <a:extLst>
              <a:ext uri="{FF2B5EF4-FFF2-40B4-BE49-F238E27FC236}">
                <a16:creationId xmlns:a16="http://schemas.microsoft.com/office/drawing/2014/main" id="{FFD7CE29-6BDC-4000-BB3A-123359EA4643}"/>
              </a:ext>
            </a:extLst>
          </p:cNvPr>
          <p:cNvPicPr preferRelativeResize="0"/>
          <p:nvPr/>
        </p:nvPicPr>
        <p:blipFill rotWithShape="1">
          <a:blip r:embed="rId4">
            <a:alphaModFix/>
          </a:blip>
          <a:srcRect/>
          <a:stretch/>
        </p:blipFill>
        <p:spPr>
          <a:xfrm>
            <a:off x="7123149" y="1533115"/>
            <a:ext cx="1475100" cy="1475100"/>
          </a:xfrm>
          <a:prstGeom prst="rect">
            <a:avLst/>
          </a:prstGeom>
          <a:noFill/>
          <a:ln>
            <a:noFill/>
          </a:ln>
        </p:spPr>
      </p:pic>
      <p:pic>
        <p:nvPicPr>
          <p:cNvPr id="6" name="Google Shape;200;ge671f71e06_1_2" descr="International Society for Technology in Education (ISTE) logo">
            <a:extLst>
              <a:ext uri="{FF2B5EF4-FFF2-40B4-BE49-F238E27FC236}">
                <a16:creationId xmlns:a16="http://schemas.microsoft.com/office/drawing/2014/main" id="{95E1E031-DBE1-462A-95BC-B58A19EDA37F}"/>
              </a:ext>
            </a:extLst>
          </p:cNvPr>
          <p:cNvPicPr preferRelativeResize="0"/>
          <p:nvPr/>
        </p:nvPicPr>
        <p:blipFill rotWithShape="1">
          <a:blip r:embed="rId5">
            <a:alphaModFix/>
          </a:blip>
          <a:srcRect t="14596" b="16905"/>
          <a:stretch/>
        </p:blipFill>
        <p:spPr>
          <a:xfrm>
            <a:off x="1401425" y="2909490"/>
            <a:ext cx="2178775" cy="855650"/>
          </a:xfrm>
          <a:prstGeom prst="rect">
            <a:avLst/>
          </a:prstGeom>
          <a:noFill/>
          <a:ln>
            <a:noFill/>
          </a:ln>
        </p:spPr>
      </p:pic>
      <p:pic>
        <p:nvPicPr>
          <p:cNvPr id="9" name="Google Shape;203;ge671f71e06_1_2" descr="Sacramento County Office of Education logo">
            <a:extLst>
              <a:ext uri="{FF2B5EF4-FFF2-40B4-BE49-F238E27FC236}">
                <a16:creationId xmlns:a16="http://schemas.microsoft.com/office/drawing/2014/main" id="{39542EF9-A3A0-4E78-9A28-9DD84396ABFA}"/>
              </a:ext>
            </a:extLst>
          </p:cNvPr>
          <p:cNvPicPr preferRelativeResize="0"/>
          <p:nvPr/>
        </p:nvPicPr>
        <p:blipFill rotWithShape="1">
          <a:blip r:embed="rId6">
            <a:alphaModFix/>
          </a:blip>
          <a:srcRect/>
          <a:stretch/>
        </p:blipFill>
        <p:spPr>
          <a:xfrm>
            <a:off x="4785500" y="2821654"/>
            <a:ext cx="2430825" cy="918308"/>
          </a:xfrm>
          <a:prstGeom prst="rect">
            <a:avLst/>
          </a:prstGeom>
          <a:noFill/>
          <a:ln>
            <a:noFill/>
          </a:ln>
        </p:spPr>
      </p:pic>
      <p:pic>
        <p:nvPicPr>
          <p:cNvPr id="5" name="Google Shape;199;ge671f71e06_1_2" descr="Computers Using Educators - Inspiring Innovative Leaders logo">
            <a:extLst>
              <a:ext uri="{FF2B5EF4-FFF2-40B4-BE49-F238E27FC236}">
                <a16:creationId xmlns:a16="http://schemas.microsoft.com/office/drawing/2014/main" id="{03842DD7-437C-49C5-8F51-549BE023312E}"/>
              </a:ext>
            </a:extLst>
          </p:cNvPr>
          <p:cNvPicPr preferRelativeResize="0"/>
          <p:nvPr/>
        </p:nvPicPr>
        <p:blipFill rotWithShape="1">
          <a:blip r:embed="rId7">
            <a:alphaModFix/>
          </a:blip>
          <a:srcRect l="4354" t="16146" r="5862" b="12470"/>
          <a:stretch/>
        </p:blipFill>
        <p:spPr>
          <a:xfrm>
            <a:off x="8677050" y="2821654"/>
            <a:ext cx="1949200" cy="1031325"/>
          </a:xfrm>
          <a:prstGeom prst="rect">
            <a:avLst/>
          </a:prstGeom>
          <a:noFill/>
          <a:ln>
            <a:noFill/>
          </a:ln>
        </p:spPr>
      </p:pic>
    </p:spTree>
    <p:extLst>
      <p:ext uri="{BB962C8B-B14F-4D97-AF65-F5344CB8AC3E}">
        <p14:creationId xmlns:p14="http://schemas.microsoft.com/office/powerpoint/2010/main" val="23404278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Grade Eleven and </a:t>
            </a:r>
            <a:r>
              <a:rPr lang="en-US" sz="2400" kern="0" dirty="0">
                <a:solidFill>
                  <a:srgbClr val="000000"/>
                </a:solidFill>
                <a:latin typeface="Arial"/>
                <a:cs typeface="Arial"/>
                <a:sym typeface="Arial"/>
              </a:rPr>
              <a:t>Twelve</a:t>
            </a:r>
            <a:r>
              <a:rPr kumimoji="0" lang="en-US" sz="2400" b="0" i="0" u="none" strike="noStrike" kern="0" cap="none" spc="0" normalizeH="0" baseline="0" noProof="0" dirty="0">
                <a:ln>
                  <a:noFill/>
                </a:ln>
                <a:solidFill>
                  <a:srgbClr val="000000"/>
                </a:solidFill>
                <a:effectLst/>
                <a:uLnTx/>
                <a:uFillTx/>
                <a:latin typeface="Arial"/>
                <a:cs typeface="Arial"/>
                <a:sym typeface="Arial"/>
              </a:rPr>
              <a:t> (2)</a:t>
            </a:r>
            <a:endParaRPr lang="en-US" dirty="0"/>
          </a:p>
        </p:txBody>
      </p:sp>
      <p:graphicFrame>
        <p:nvGraphicFramePr>
          <p:cNvPr id="5" name="Google Shape;411;p48">
            <a:extLst>
              <a:ext uri="{FF2B5EF4-FFF2-40B4-BE49-F238E27FC236}">
                <a16:creationId xmlns:a16="http://schemas.microsoft.com/office/drawing/2014/main" id="{604152E1-077F-4E09-B04A-CD13FCC45235}"/>
              </a:ext>
            </a:extLst>
          </p:cNvPr>
          <p:cNvGraphicFramePr/>
          <p:nvPr>
            <p:extLst>
              <p:ext uri="{D42A27DB-BD31-4B8C-83A1-F6EECF244321}">
                <p14:modId xmlns:p14="http://schemas.microsoft.com/office/powerpoint/2010/main" val="743403501"/>
              </p:ext>
            </p:extLst>
          </p:nvPr>
        </p:nvGraphicFramePr>
        <p:xfrm>
          <a:off x="152396" y="745910"/>
          <a:ext cx="11887200" cy="5001845"/>
        </p:xfrm>
        <a:graphic>
          <a:graphicData uri="http://schemas.openxmlformats.org/drawingml/2006/table">
            <a:tbl>
              <a:tblPr firstRow="1">
                <a:noFill/>
              </a:tblPr>
              <a:tblGrid>
                <a:gridCol w="5943600">
                  <a:extLst>
                    <a:ext uri="{9D8B030D-6E8A-4147-A177-3AD203B41FA5}">
                      <a16:colId xmlns:a16="http://schemas.microsoft.com/office/drawing/2014/main" val="20000"/>
                    </a:ext>
                  </a:extLst>
                </a:gridCol>
                <a:gridCol w="5943600">
                  <a:extLst>
                    <a:ext uri="{9D8B030D-6E8A-4147-A177-3AD203B41FA5}">
                      <a16:colId xmlns:a16="http://schemas.microsoft.com/office/drawing/2014/main" val="20001"/>
                    </a:ext>
                  </a:extLst>
                </a:gridCol>
              </a:tblGrid>
              <a:tr h="533050">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Key ELA &amp; ELD Std(s)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tc>
                  <a:txBody>
                    <a:bodyPr/>
                    <a:lstStyle/>
                    <a:p>
                      <a:pPr marL="0" marR="0" lvl="0" indent="0" algn="l" rtl="0">
                        <a:lnSpc>
                          <a:spcPct val="100000"/>
                        </a:lnSpc>
                        <a:spcBef>
                          <a:spcPts val="0"/>
                        </a:spcBef>
                        <a:spcAft>
                          <a:spcPts val="0"/>
                        </a:spcAft>
                        <a:buClr>
                          <a:schemeClr val="dk1"/>
                        </a:buClr>
                        <a:buSzPts val="2400"/>
                        <a:buFont typeface="Arial"/>
                        <a:buNone/>
                      </a:pPr>
                      <a:r>
                        <a:rPr lang="en-US" sz="2400" b="1" u="none" strike="noStrike" cap="none" dirty="0"/>
                        <a:t>Related Standards and Instructional Considerations</a:t>
                      </a:r>
                      <a:r>
                        <a:rPr lang="en-US" sz="2400" u="none" strike="noStrike" cap="none" dirty="0"/>
                        <a:t> </a:t>
                      </a:r>
                      <a:endParaRPr sz="2400" u="none" strike="noStrike" cap="none" dirty="0"/>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4087475">
                <a:tc>
                  <a:txBody>
                    <a:bodyPr/>
                    <a:lstStyle/>
                    <a:p>
                      <a:pPr marL="0" marR="0" lvl="0" indent="0" algn="l" rtl="0">
                        <a:lnSpc>
                          <a:spcPct val="100000"/>
                        </a:lnSpc>
                        <a:spcBef>
                          <a:spcPts val="1200"/>
                        </a:spcBef>
                        <a:spcAft>
                          <a:spcPts val="0"/>
                        </a:spcAft>
                        <a:buClr>
                          <a:schemeClr val="dk1"/>
                        </a:buClr>
                        <a:buSzPts val="1100"/>
                        <a:buFont typeface="Arial"/>
                        <a:buNone/>
                      </a:pPr>
                      <a:r>
                        <a:rPr lang="en-US" sz="2400" b="1" u="none" strike="noStrike" cap="none" dirty="0">
                          <a:solidFill>
                            <a:schemeClr val="dk1"/>
                          </a:solidFill>
                          <a:latin typeface="Arial"/>
                          <a:ea typeface="Arial"/>
                          <a:cs typeface="Arial"/>
                          <a:sym typeface="Arial"/>
                        </a:rPr>
                        <a:t>ELD.PI.11-12.10.Ex </a:t>
                      </a:r>
                      <a:r>
                        <a:rPr lang="en-US" sz="2400" u="none" strike="noStrike" cap="none" dirty="0">
                          <a:solidFill>
                            <a:schemeClr val="dk1"/>
                          </a:solidFill>
                          <a:latin typeface="Arial"/>
                          <a:ea typeface="Arial"/>
                          <a:cs typeface="Arial"/>
                          <a:sym typeface="Arial"/>
                        </a:rPr>
                        <a:t>Write longer literary and informational texts collaboratively and independently by using appropriate text organization and growing understanding of register</a:t>
                      </a:r>
                      <a:r>
                        <a:rPr lang="en-US" sz="2400" dirty="0">
                          <a:solidFill>
                            <a:schemeClr val="dk1"/>
                          </a:solidFill>
                        </a:rPr>
                        <a:t>; write increasingly concise summaries of texts and experiences by using complete sentences and key words.</a:t>
                      </a:r>
                      <a:endParaRPr sz="2400" u="none" strike="noStrike" cap="none" dirty="0">
                        <a:solidFill>
                          <a:schemeClr val="dk1"/>
                        </a:solidFill>
                        <a:highlight>
                          <a:srgbClr val="DFC9EF"/>
                        </a:highlight>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tc>
                  <a:txBody>
                    <a:bodyPr/>
                    <a:lstStyle/>
                    <a:p>
                      <a:pPr marL="285750" marR="0" lvl="0" indent="-285750" algn="l" rtl="0">
                        <a:lnSpc>
                          <a:spcPct val="105000"/>
                        </a:lnSpc>
                        <a:spcBef>
                          <a:spcPts val="200"/>
                        </a:spcBef>
                        <a:spcAft>
                          <a:spcPts val="0"/>
                        </a:spcAft>
                        <a:buClr>
                          <a:schemeClr val="dk1"/>
                        </a:buClr>
                        <a:buSzPts val="2400"/>
                        <a:buFont typeface="Arial"/>
                        <a:buChar char="●"/>
                      </a:pPr>
                      <a:r>
                        <a:rPr lang="en-US" sz="2400" dirty="0">
                          <a:solidFill>
                            <a:schemeClr val="dk1"/>
                          </a:solidFill>
                        </a:rPr>
                        <a:t>...</a:t>
                      </a:r>
                      <a:r>
                        <a:rPr lang="en-US" sz="2400" u="none" strike="noStrike" cap="none" dirty="0">
                          <a:solidFill>
                            <a:schemeClr val="dk1"/>
                          </a:solidFill>
                        </a:rPr>
                        <a:t>students use technology to produce and publish writing and collaborate with others</a:t>
                      </a:r>
                      <a:r>
                        <a:rPr lang="en-US" sz="2400" dirty="0">
                          <a:solidFill>
                            <a:schemeClr val="dk1"/>
                          </a:solidFill>
                        </a:rPr>
                        <a:t>...</a:t>
                      </a:r>
                      <a:r>
                        <a:rPr lang="en-US" sz="2400" u="none" strike="noStrike" cap="none" dirty="0">
                          <a:solidFill>
                            <a:schemeClr val="dk1"/>
                          </a:solidFill>
                        </a:rPr>
                        <a:t>(</a:t>
                      </a:r>
                      <a:r>
                        <a:rPr lang="en-US" sz="2400" i="1" u="none" strike="noStrike" cap="none" dirty="0">
                          <a:solidFill>
                            <a:schemeClr val="dk1"/>
                          </a:solidFill>
                        </a:rPr>
                        <a:t>W.11-12.6</a:t>
                      </a:r>
                      <a:r>
                        <a:rPr lang="en-US" sz="2400" u="none" strike="noStrike" cap="none" dirty="0">
                          <a:solidFill>
                            <a:schemeClr val="dk1"/>
                          </a:solidFill>
                        </a:rPr>
                        <a:t>).</a:t>
                      </a:r>
                      <a:endParaRPr sz="2400" u="none" strike="noStrike" cap="none" dirty="0">
                        <a:solidFill>
                          <a:schemeClr val="dk1"/>
                        </a:solidFill>
                      </a:endParaRPr>
                    </a:p>
                  </a:txBody>
                  <a:tcPr marL="91425" marR="91425" marT="91425" marB="91425">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9487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5B53C-F86D-4318-BE1A-9334E008AA1C}"/>
              </a:ext>
            </a:extLst>
          </p:cNvPr>
          <p:cNvSpPr>
            <a:spLocks noGrp="1"/>
          </p:cNvSpPr>
          <p:nvPr>
            <p:ph type="title"/>
          </p:nvPr>
        </p:nvSpPr>
        <p:spPr/>
        <p:txBody>
          <a:bodyPr/>
          <a:lstStyle/>
          <a:p>
            <a:pPr algn="ctr"/>
            <a:r>
              <a:rPr lang="en-US" sz="6000" b="0" u="none" strike="noStrike" cap="none" dirty="0">
                <a:solidFill>
                  <a:schemeClr val="dk1"/>
                </a:solidFill>
                <a:latin typeface="Arial"/>
                <a:ea typeface="Arial"/>
                <a:cs typeface="Arial"/>
                <a:sym typeface="Arial"/>
              </a:rPr>
              <a:t>Critical Area of Instructional Focus: At a Glance</a:t>
            </a:r>
            <a:endParaRPr lang="en-US" dirty="0"/>
          </a:p>
        </p:txBody>
      </p:sp>
      <p:sp>
        <p:nvSpPr>
          <p:cNvPr id="3" name="Text Placeholder 2">
            <a:extLst>
              <a:ext uri="{FF2B5EF4-FFF2-40B4-BE49-F238E27FC236}">
                <a16:creationId xmlns:a16="http://schemas.microsoft.com/office/drawing/2014/main" id="{2BAAB773-C15E-498B-B609-17113E2F39C2}"/>
              </a:ext>
            </a:extLst>
          </p:cNvPr>
          <p:cNvSpPr>
            <a:spLocks noGrp="1"/>
          </p:cNvSpPr>
          <p:nvPr>
            <p:ph type="body" idx="1"/>
          </p:nvPr>
        </p:nvSpPr>
        <p:spPr/>
        <p:txBody>
          <a:bodyPr>
            <a:normAutofit/>
          </a:bodyPr>
          <a:lstStyle/>
          <a:p>
            <a:pPr algn="ctr"/>
            <a:r>
              <a:rPr lang="en-US" sz="3600" b="0" dirty="0">
                <a:solidFill>
                  <a:srgbClr val="005493"/>
                </a:solidFill>
                <a:latin typeface="Arial" panose="020B0604020202020204" pitchFamily="34" charset="0"/>
                <a:cs typeface="Arial" panose="020B0604020202020204" pitchFamily="34" charset="0"/>
              </a:rPr>
              <a:t>Example: Grade Three </a:t>
            </a:r>
            <a:br>
              <a:rPr lang="en-US" sz="3600" b="0" dirty="0">
                <a:solidFill>
                  <a:srgbClr val="005493"/>
                </a:solidFill>
                <a:latin typeface="Arial" panose="020B0604020202020204" pitchFamily="34" charset="0"/>
                <a:cs typeface="Arial" panose="020B0604020202020204" pitchFamily="34" charset="0"/>
              </a:rPr>
            </a:br>
            <a:r>
              <a:rPr lang="en-US" sz="3600" b="0" dirty="0">
                <a:solidFill>
                  <a:srgbClr val="005493"/>
                </a:solidFill>
                <a:latin typeface="Arial" panose="020B0604020202020204" pitchFamily="34" charset="0"/>
                <a:cs typeface="Arial" panose="020B0604020202020204" pitchFamily="34" charset="0"/>
              </a:rPr>
              <a:t>(p. 294)</a:t>
            </a:r>
            <a:endParaRPr lang="en-US" sz="3600" dirty="0">
              <a:solidFill>
                <a:srgbClr val="00549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8981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D0DF0-D66C-468F-B939-BFDC36A79AEF}"/>
              </a:ext>
            </a:extLst>
          </p:cNvPr>
          <p:cNvSpPr>
            <a:spLocks noGrp="1"/>
          </p:cNvSpPr>
          <p:nvPr>
            <p:ph type="title"/>
          </p:nvPr>
        </p:nvSpPr>
        <p:spPr>
          <a:xfrm>
            <a:off x="555813" y="28951"/>
            <a:ext cx="10515600" cy="589616"/>
          </a:xfrm>
        </p:spPr>
        <p:txBody>
          <a:bodyPr/>
          <a:lstStyle/>
          <a:p>
            <a:r>
              <a:rPr kumimoji="0" lang="en-US" sz="2400" b="0" i="0" u="none" strike="noStrike" kern="0" cap="none" spc="0" normalizeH="0" baseline="0" noProof="0" dirty="0">
                <a:ln>
                  <a:noFill/>
                </a:ln>
                <a:solidFill>
                  <a:srgbClr val="000000"/>
                </a:solidFill>
                <a:effectLst/>
                <a:uLnTx/>
                <a:uFillTx/>
                <a:latin typeface="Arial"/>
                <a:cs typeface="Arial"/>
                <a:sym typeface="Arial"/>
              </a:rPr>
              <a:t>Example: At a Glance Grade Three</a:t>
            </a:r>
            <a:endParaRPr lang="en-US" dirty="0"/>
          </a:p>
        </p:txBody>
      </p:sp>
      <p:graphicFrame>
        <p:nvGraphicFramePr>
          <p:cNvPr id="4" name="Google Shape;426;p32">
            <a:extLst>
              <a:ext uri="{FF2B5EF4-FFF2-40B4-BE49-F238E27FC236}">
                <a16:creationId xmlns:a16="http://schemas.microsoft.com/office/drawing/2014/main" id="{28EC3DE0-C836-4539-A75C-CF9628CA8251}"/>
              </a:ext>
            </a:extLst>
          </p:cNvPr>
          <p:cNvGraphicFramePr/>
          <p:nvPr>
            <p:extLst>
              <p:ext uri="{D42A27DB-BD31-4B8C-83A1-F6EECF244321}">
                <p14:modId xmlns:p14="http://schemas.microsoft.com/office/powerpoint/2010/main" val="1147317216"/>
              </p:ext>
            </p:extLst>
          </p:nvPr>
        </p:nvGraphicFramePr>
        <p:xfrm>
          <a:off x="293750" y="593372"/>
          <a:ext cx="11515575" cy="6083771"/>
        </p:xfrm>
        <a:graphic>
          <a:graphicData uri="http://schemas.openxmlformats.org/drawingml/2006/table">
            <a:tbl>
              <a:tblPr firstRow="1">
                <a:noFill/>
              </a:tblPr>
              <a:tblGrid>
                <a:gridCol w="2288675">
                  <a:extLst>
                    <a:ext uri="{9D8B030D-6E8A-4147-A177-3AD203B41FA5}">
                      <a16:colId xmlns:a16="http://schemas.microsoft.com/office/drawing/2014/main" val="20000"/>
                    </a:ext>
                  </a:extLst>
                </a:gridCol>
                <a:gridCol w="7362750">
                  <a:extLst>
                    <a:ext uri="{9D8B030D-6E8A-4147-A177-3AD203B41FA5}">
                      <a16:colId xmlns:a16="http://schemas.microsoft.com/office/drawing/2014/main" val="20001"/>
                    </a:ext>
                  </a:extLst>
                </a:gridCol>
                <a:gridCol w="1864150">
                  <a:extLst>
                    <a:ext uri="{9D8B030D-6E8A-4147-A177-3AD203B41FA5}">
                      <a16:colId xmlns:a16="http://schemas.microsoft.com/office/drawing/2014/main" val="20002"/>
                    </a:ext>
                  </a:extLst>
                </a:gridCol>
              </a:tblGrid>
              <a:tr h="969225">
                <a:tc>
                  <a:txBody>
                    <a:bodyPr/>
                    <a:lstStyle/>
                    <a:p>
                      <a:pPr marL="0" marR="0" lvl="0" indent="0" algn="ctr" rtl="0">
                        <a:lnSpc>
                          <a:spcPct val="115000"/>
                        </a:lnSpc>
                        <a:spcBef>
                          <a:spcPts val="0"/>
                        </a:spcBef>
                        <a:spcAft>
                          <a:spcPts val="0"/>
                        </a:spcAft>
                        <a:buClr>
                          <a:srgbClr val="000000"/>
                        </a:buClr>
                        <a:buSzPts val="1500"/>
                        <a:buFont typeface="Arial"/>
                        <a:buNone/>
                      </a:pPr>
                      <a:r>
                        <a:rPr lang="en-US" sz="2400" b="1" u="none" strike="noStrike" cap="none"/>
                        <a:t>Theme</a:t>
                      </a:r>
                      <a:endParaRPr sz="2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2400" b="1" u="none" strike="noStrike" cap="none" dirty="0"/>
                        <a:t>Key Standards</a:t>
                      </a:r>
                      <a:endParaRPr sz="2400" b="1"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0000"/>
                        </a:buClr>
                        <a:buSzPts val="1500"/>
                        <a:buFont typeface="Arial"/>
                        <a:buNone/>
                      </a:pPr>
                      <a:r>
                        <a:rPr lang="en-US" sz="2400" b="1" u="none" strike="noStrike" cap="none"/>
                        <a:t>Related Standards</a:t>
                      </a:r>
                      <a:endParaRPr sz="2400" b="1"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69225">
                <a:tc>
                  <a:txBody>
                    <a:bodyPr/>
                    <a:lstStyle/>
                    <a:p>
                      <a:pPr marL="0" marR="0" lvl="0" indent="0" algn="l" rtl="0">
                        <a:lnSpc>
                          <a:spcPct val="100000"/>
                        </a:lnSpc>
                        <a:spcBef>
                          <a:spcPts val="0"/>
                        </a:spcBef>
                        <a:spcAft>
                          <a:spcPts val="0"/>
                        </a:spcAft>
                        <a:buClr>
                          <a:srgbClr val="000000"/>
                        </a:buClr>
                        <a:buSzPts val="1600"/>
                        <a:buFont typeface="Arial"/>
                        <a:buNone/>
                      </a:pPr>
                      <a:r>
                        <a:rPr lang="en-US" sz="2400" u="none" strike="noStrike" cap="none" dirty="0"/>
                        <a:t>Meaning Making</a:t>
                      </a:r>
                      <a:endParaRPr sz="2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2400" u="none" strike="noStrike" cap="none" dirty="0"/>
                        <a:t>RL/RI.3.</a:t>
                      </a:r>
                      <a:r>
                        <a:rPr lang="en-US" sz="2400" u="none" strike="noStrike" cap="none" dirty="0">
                          <a:highlight>
                            <a:srgbClr val="00FFFF"/>
                          </a:highlight>
                        </a:rPr>
                        <a:t>1</a:t>
                      </a:r>
                      <a:r>
                        <a:rPr lang="en-US" sz="2400" u="none" strike="noStrike" cap="none" dirty="0"/>
                        <a:t>,</a:t>
                      </a:r>
                      <a:r>
                        <a:rPr lang="en-US" sz="2400" u="none" strike="noStrike" cap="none" dirty="0">
                          <a:highlight>
                            <a:srgbClr val="F6B932"/>
                          </a:highlight>
                        </a:rPr>
                        <a:t>10</a:t>
                      </a:r>
                      <a:r>
                        <a:rPr lang="en-US" sz="2400" u="none" strike="noStrike" cap="none" dirty="0"/>
                        <a:t>; RF.3.</a:t>
                      </a:r>
                      <a:r>
                        <a:rPr lang="en-US" sz="2400" u="none" strike="noStrike" cap="none" dirty="0">
                          <a:highlight>
                            <a:srgbClr val="FFFF00"/>
                          </a:highlight>
                        </a:rPr>
                        <a:t>4</a:t>
                      </a:r>
                      <a:r>
                        <a:rPr lang="en-US" sz="2400" u="none" strike="noStrike" cap="none" dirty="0"/>
                        <a:t>; W.3.</a:t>
                      </a:r>
                      <a:r>
                        <a:rPr lang="en-US" sz="2400" u="none" strike="noStrike" cap="none" dirty="0">
                          <a:highlight>
                            <a:srgbClr val="C7B3FB"/>
                          </a:highlight>
                        </a:rPr>
                        <a:t>1-3</a:t>
                      </a:r>
                      <a:r>
                        <a:rPr lang="en-US" sz="2400" u="none" strike="noStrike" cap="none" dirty="0"/>
                        <a:t>; SL.3.</a:t>
                      </a:r>
                      <a:r>
                        <a:rPr lang="en-US" sz="2400" u="none" strike="noStrike" cap="none" dirty="0">
                          <a:highlight>
                            <a:srgbClr val="FCACFC"/>
                          </a:highlight>
                        </a:rPr>
                        <a:t>1</a:t>
                      </a:r>
                      <a:r>
                        <a:rPr lang="en-US" sz="2400" u="none" strike="noStrike" cap="none" dirty="0"/>
                        <a:t>,</a:t>
                      </a:r>
                      <a:r>
                        <a:rPr lang="en-US" sz="2400" u="none" strike="noStrike" cap="none" dirty="0">
                          <a:highlight>
                            <a:srgbClr val="00FFFF"/>
                          </a:highlight>
                        </a:rPr>
                        <a:t>3</a:t>
                      </a:r>
                      <a:r>
                        <a:rPr lang="en-US" sz="2400" u="none" strike="noStrike" cap="none" dirty="0"/>
                        <a:t>,</a:t>
                      </a:r>
                      <a:r>
                        <a:rPr lang="en-US" sz="2400" u="none" strike="noStrike" cap="none" dirty="0">
                          <a:highlight>
                            <a:srgbClr val="FCACFC"/>
                          </a:highlight>
                        </a:rPr>
                        <a:t>4</a:t>
                      </a:r>
                      <a:endParaRPr sz="2400" u="none" strike="noStrike" cap="none" dirty="0">
                        <a:highlight>
                          <a:srgbClr val="FCACFC"/>
                        </a:highlight>
                      </a:endParaRPr>
                    </a:p>
                    <a:p>
                      <a:pPr marL="0" marR="0" lvl="0" indent="0" algn="l" rtl="0">
                        <a:lnSpc>
                          <a:spcPct val="115000"/>
                        </a:lnSpc>
                        <a:spcBef>
                          <a:spcPts val="0"/>
                        </a:spcBef>
                        <a:spcAft>
                          <a:spcPts val="0"/>
                        </a:spcAft>
                        <a:buClr>
                          <a:srgbClr val="000000"/>
                        </a:buClr>
                        <a:buSzPts val="1600"/>
                        <a:buFont typeface="Arial"/>
                        <a:buNone/>
                      </a:pPr>
                      <a:r>
                        <a:rPr lang="en-US" sz="2400" u="none" strike="noStrike" cap="none" dirty="0"/>
                        <a:t>ELD.PI.3.1,6,9,10a,11.Ex</a:t>
                      </a:r>
                      <a:endParaRPr sz="2400" u="none" strike="noStrike" cap="none" dirty="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2500"/>
                        <a:buFont typeface="Arial"/>
                        <a:buNone/>
                      </a:pPr>
                      <a:r>
                        <a:rPr lang="en-US" sz="2500" u="none" strike="noStrike" cap="none" dirty="0">
                          <a:solidFill>
                            <a:schemeClr val="dk1"/>
                          </a:solidFill>
                        </a:rPr>
                        <a:t>RL/RI.3.2,3 </a:t>
                      </a:r>
                      <a:endParaRPr sz="2500" u="none" strike="noStrike" cap="none" dirty="0">
                        <a:solidFill>
                          <a:schemeClr val="dk1"/>
                        </a:solidFill>
                      </a:endParaRPr>
                    </a:p>
                    <a:p>
                      <a:pPr marL="0" marR="0" lvl="0" indent="0" algn="l" rtl="0">
                        <a:lnSpc>
                          <a:spcPct val="115000"/>
                        </a:lnSpc>
                        <a:spcBef>
                          <a:spcPts val="0"/>
                        </a:spcBef>
                        <a:spcAft>
                          <a:spcPts val="0"/>
                        </a:spcAft>
                        <a:buClr>
                          <a:schemeClr val="dk1"/>
                        </a:buClr>
                        <a:buSzPts val="1600"/>
                        <a:buFont typeface="Arial"/>
                        <a:buNone/>
                      </a:pPr>
                      <a:r>
                        <a:rPr lang="en-US" sz="2400" u="none" strike="noStrike" cap="none" dirty="0">
                          <a:solidFill>
                            <a:schemeClr val="dk1"/>
                          </a:solidFill>
                        </a:rPr>
                        <a:t>...</a:t>
                      </a:r>
                      <a:endParaRPr sz="24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69225">
                <a:tc>
                  <a:txBody>
                    <a:bodyPr/>
                    <a:lstStyle/>
                    <a:p>
                      <a:pPr marL="0" marR="0" lvl="0" indent="0" algn="l" rtl="0">
                        <a:lnSpc>
                          <a:spcPct val="100000"/>
                        </a:lnSpc>
                        <a:spcBef>
                          <a:spcPts val="0"/>
                        </a:spcBef>
                        <a:spcAft>
                          <a:spcPts val="0"/>
                        </a:spcAft>
                        <a:buClr>
                          <a:srgbClr val="000000"/>
                        </a:buClr>
                        <a:buSzPts val="1600"/>
                        <a:buFont typeface="Arial"/>
                        <a:buNone/>
                      </a:pPr>
                      <a:r>
                        <a:rPr lang="en-US" sz="2400" u="none" strike="noStrike" cap="none"/>
                        <a:t>Language Development</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2400" u="none" strike="noStrike" cap="none"/>
                        <a:t>RL/RI.3.</a:t>
                      </a:r>
                      <a:r>
                        <a:rPr lang="en-US" sz="2400" u="none" strike="noStrike" cap="none">
                          <a:highlight>
                            <a:srgbClr val="98F470"/>
                          </a:highlight>
                        </a:rPr>
                        <a:t>4</a:t>
                      </a:r>
                      <a:r>
                        <a:rPr lang="en-US" sz="2400" u="none" strike="noStrike" cap="none"/>
                        <a:t>,</a:t>
                      </a:r>
                      <a:r>
                        <a:rPr lang="en-US" sz="2400" u="none" strike="noStrike" cap="none">
                          <a:solidFill>
                            <a:schemeClr val="dk1"/>
                          </a:solidFill>
                          <a:highlight>
                            <a:srgbClr val="F6B932"/>
                          </a:highlight>
                        </a:rPr>
                        <a:t>10</a:t>
                      </a:r>
                      <a:r>
                        <a:rPr lang="en-US" sz="2400" u="none" strike="noStrike" cap="none"/>
                        <a:t>; RF.3.</a:t>
                      </a:r>
                      <a:r>
                        <a:rPr lang="en-US" sz="2400" u="none" strike="noStrike" cap="none">
                          <a:highlight>
                            <a:srgbClr val="FFFF00"/>
                          </a:highlight>
                        </a:rPr>
                        <a:t>4</a:t>
                      </a:r>
                      <a:r>
                        <a:rPr lang="en-US" sz="2400" u="none" strike="noStrike" cap="none"/>
                        <a:t>; SL.3.</a:t>
                      </a:r>
                      <a:r>
                        <a:rPr lang="en-US" sz="2400" u="none" strike="noStrike" cap="none">
                          <a:highlight>
                            <a:srgbClr val="FCACFC"/>
                          </a:highlight>
                        </a:rPr>
                        <a:t>1,4</a:t>
                      </a:r>
                      <a:r>
                        <a:rPr lang="en-US" sz="2400" u="none" strike="noStrike" cap="none"/>
                        <a:t>; L.3.</a:t>
                      </a:r>
                      <a:r>
                        <a:rPr lang="en-US" sz="2400" u="none" strike="noStrike" cap="none">
                          <a:highlight>
                            <a:srgbClr val="98F470"/>
                          </a:highlight>
                        </a:rPr>
                        <a:t>4,5</a:t>
                      </a:r>
                      <a:r>
                        <a:rPr lang="en-US" sz="2400" u="none" strike="noStrike" cap="none"/>
                        <a:t>,6</a:t>
                      </a:r>
                      <a:endParaRPr sz="2400" u="none" strike="noStrike" cap="none"/>
                    </a:p>
                    <a:p>
                      <a:pPr marL="0" marR="0" lvl="0" indent="0" algn="l" rtl="0">
                        <a:lnSpc>
                          <a:spcPct val="115000"/>
                        </a:lnSpc>
                        <a:spcBef>
                          <a:spcPts val="0"/>
                        </a:spcBef>
                        <a:spcAft>
                          <a:spcPts val="0"/>
                        </a:spcAft>
                        <a:buClr>
                          <a:srgbClr val="000000"/>
                        </a:buClr>
                        <a:buSzPts val="1600"/>
                        <a:buFont typeface="Arial"/>
                        <a:buNone/>
                      </a:pPr>
                      <a:r>
                        <a:rPr lang="en-US" sz="2400" u="none" strike="noStrike" cap="none"/>
                        <a:t>ELD.PI.3.1,3,6,9,12.Ex</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2400"/>
                        <a:buFont typeface="Arial"/>
                        <a:buNone/>
                      </a:pPr>
                      <a:r>
                        <a:rPr lang="en-US" sz="2400" u="none" strike="noStrike" cap="none">
                          <a:solidFill>
                            <a:schemeClr val="dk1"/>
                          </a:solidFill>
                        </a:rPr>
                        <a:t>RF.3.3a,b </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1600"/>
                        <a:buFont typeface="Arial"/>
                        <a:buNone/>
                      </a:pPr>
                      <a:r>
                        <a:rPr lang="en-US" sz="2400" u="none" strike="noStrike" cap="none">
                          <a:solidFill>
                            <a:schemeClr val="dk1"/>
                          </a:solidFill>
                        </a:rPr>
                        <a:t>... </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69225">
                <a:tc>
                  <a:txBody>
                    <a:bodyPr/>
                    <a:lstStyle/>
                    <a:p>
                      <a:pPr marL="0" marR="0" lvl="0" indent="0" algn="l" rtl="0">
                        <a:lnSpc>
                          <a:spcPct val="100000"/>
                        </a:lnSpc>
                        <a:spcBef>
                          <a:spcPts val="0"/>
                        </a:spcBef>
                        <a:spcAft>
                          <a:spcPts val="0"/>
                        </a:spcAft>
                        <a:buClr>
                          <a:srgbClr val="000000"/>
                        </a:buClr>
                        <a:buSzPts val="1600"/>
                        <a:buFont typeface="Arial"/>
                        <a:buNone/>
                      </a:pPr>
                      <a:r>
                        <a:rPr lang="en-US" sz="2400" u="none" strike="noStrike" cap="none"/>
                        <a:t>Effective Expression</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2400" u="none" strike="noStrike" cap="none"/>
                        <a:t>RL/RI.3.</a:t>
                      </a:r>
                      <a:r>
                        <a:rPr lang="en-US" sz="2400" u="none" strike="noStrike" cap="none">
                          <a:solidFill>
                            <a:schemeClr val="dk1"/>
                          </a:solidFill>
                          <a:highlight>
                            <a:srgbClr val="F6B932"/>
                          </a:highlight>
                        </a:rPr>
                        <a:t>10</a:t>
                      </a:r>
                      <a:r>
                        <a:rPr lang="en-US" sz="2400" u="none" strike="noStrike" cap="none"/>
                        <a:t>; RF.3.</a:t>
                      </a:r>
                      <a:r>
                        <a:rPr lang="en-US" sz="2400" u="none" strike="noStrike" cap="none">
                          <a:highlight>
                            <a:srgbClr val="FFFF00"/>
                          </a:highlight>
                        </a:rPr>
                        <a:t>4</a:t>
                      </a:r>
                      <a:r>
                        <a:rPr lang="en-US" sz="2400" u="none" strike="noStrike" cap="none"/>
                        <a:t>; W.3.</a:t>
                      </a:r>
                      <a:r>
                        <a:rPr lang="en-US" sz="2400" u="none" strike="noStrike" cap="none">
                          <a:solidFill>
                            <a:schemeClr val="dk1"/>
                          </a:solidFill>
                          <a:highlight>
                            <a:srgbClr val="C7B3FB"/>
                          </a:highlight>
                        </a:rPr>
                        <a:t>1-3</a:t>
                      </a:r>
                      <a:r>
                        <a:rPr lang="en-US" sz="2400" u="none" strike="noStrike" cap="none"/>
                        <a:t>,5; SL.3.</a:t>
                      </a:r>
                      <a:r>
                        <a:rPr lang="en-US" sz="2400" u="none" strike="noStrike" cap="none">
                          <a:highlight>
                            <a:srgbClr val="FCACFC"/>
                          </a:highlight>
                        </a:rPr>
                        <a:t>1,4</a:t>
                      </a:r>
                      <a:endParaRPr sz="2400" u="none" strike="noStrike" cap="none">
                        <a:highlight>
                          <a:srgbClr val="FCACFC"/>
                        </a:highlight>
                      </a:endParaRPr>
                    </a:p>
                    <a:p>
                      <a:pPr marL="0" marR="0" lvl="0" indent="0" algn="l" rtl="0">
                        <a:lnSpc>
                          <a:spcPct val="115000"/>
                        </a:lnSpc>
                        <a:spcBef>
                          <a:spcPts val="0"/>
                        </a:spcBef>
                        <a:spcAft>
                          <a:spcPts val="0"/>
                        </a:spcAft>
                        <a:buClr>
                          <a:srgbClr val="000000"/>
                        </a:buClr>
                        <a:buSzPts val="1600"/>
                        <a:buFont typeface="Arial"/>
                        <a:buNone/>
                      </a:pPr>
                      <a:r>
                        <a:rPr lang="en-US" sz="2400" u="none" strike="noStrike" cap="none"/>
                        <a:t>ELD.PI.3.1,4,7-10.Ex</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2400"/>
                        <a:buFont typeface="Arial"/>
                        <a:buNone/>
                      </a:pPr>
                      <a:r>
                        <a:rPr lang="en-US" sz="2400" u="none" strike="noStrike" cap="none">
                          <a:solidFill>
                            <a:schemeClr val="dk1"/>
                          </a:solidFill>
                        </a:rPr>
                        <a:t>RL3.4-7</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1600"/>
                        <a:buFont typeface="Arial"/>
                        <a:buNone/>
                      </a:pPr>
                      <a:r>
                        <a:rPr lang="en-US" sz="2400" u="none" strike="noStrike" cap="none">
                          <a:solidFill>
                            <a:schemeClr val="dk1"/>
                          </a:solidFill>
                        </a:rPr>
                        <a:t>...</a:t>
                      </a:r>
                      <a:endParaRPr sz="2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124825">
                <a:tc>
                  <a:txBody>
                    <a:bodyPr/>
                    <a:lstStyle/>
                    <a:p>
                      <a:pPr marL="0" marR="0" lvl="0" indent="0" algn="l" rtl="0">
                        <a:lnSpc>
                          <a:spcPct val="100000"/>
                        </a:lnSpc>
                        <a:spcBef>
                          <a:spcPts val="0"/>
                        </a:spcBef>
                        <a:spcAft>
                          <a:spcPts val="0"/>
                        </a:spcAft>
                        <a:buClr>
                          <a:srgbClr val="000000"/>
                        </a:buClr>
                        <a:buSzPts val="1600"/>
                        <a:buFont typeface="Arial"/>
                        <a:buNone/>
                      </a:pPr>
                      <a:r>
                        <a:rPr lang="en-US" sz="2400" u="none" strike="noStrike" cap="none"/>
                        <a:t>Content Knowledge</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2400" u="none" strike="noStrike" cap="none"/>
                        <a:t>RL/RI.3.</a:t>
                      </a:r>
                      <a:r>
                        <a:rPr lang="en-US" sz="2400" u="none" strike="noStrike" cap="none">
                          <a:highlight>
                            <a:srgbClr val="00FFFF"/>
                          </a:highlight>
                        </a:rPr>
                        <a:t>1</a:t>
                      </a:r>
                      <a:r>
                        <a:rPr lang="en-US" sz="2400" u="none" strike="noStrike" cap="none"/>
                        <a:t>,</a:t>
                      </a:r>
                      <a:r>
                        <a:rPr lang="en-US" sz="2400" u="none" strike="noStrike" cap="none">
                          <a:solidFill>
                            <a:schemeClr val="dk1"/>
                          </a:solidFill>
                          <a:highlight>
                            <a:srgbClr val="F6B932"/>
                          </a:highlight>
                        </a:rPr>
                        <a:t>10</a:t>
                      </a:r>
                      <a:r>
                        <a:rPr lang="en-US" sz="2400" u="none" strike="noStrike" cap="none"/>
                        <a:t>; RI.3.</a:t>
                      </a:r>
                      <a:r>
                        <a:rPr lang="en-US" sz="2400" u="none" strike="noStrike" cap="none">
                          <a:solidFill>
                            <a:schemeClr val="dk1"/>
                          </a:solidFill>
                          <a:highlight>
                            <a:srgbClr val="FFFF00"/>
                          </a:highlight>
                        </a:rPr>
                        <a:t>4</a:t>
                      </a:r>
                      <a:r>
                        <a:rPr lang="en-US" sz="2400" u="none" strike="noStrike" cap="none"/>
                        <a:t>; W.3.</a:t>
                      </a:r>
                      <a:r>
                        <a:rPr lang="en-US" sz="2400" u="none" strike="noStrike" cap="none">
                          <a:highlight>
                            <a:srgbClr val="C7B3FB"/>
                          </a:highlight>
                        </a:rPr>
                        <a:t>2</a:t>
                      </a:r>
                      <a:r>
                        <a:rPr lang="en-US" sz="2400" u="none" strike="noStrike" cap="none"/>
                        <a:t>,7,8,</a:t>
                      </a:r>
                      <a:r>
                        <a:rPr lang="en-US" sz="2400" u="none" strike="noStrike" cap="none">
                          <a:highlight>
                            <a:srgbClr val="00FFFF"/>
                          </a:highlight>
                        </a:rPr>
                        <a:t>9</a:t>
                      </a:r>
                      <a:r>
                        <a:rPr lang="en-US" sz="2400" u="none" strike="noStrike" cap="none"/>
                        <a:t>; SL.3.</a:t>
                      </a:r>
                      <a:r>
                        <a:rPr lang="en-US" sz="2400" u="none" strike="noStrike" cap="none">
                          <a:highlight>
                            <a:srgbClr val="FCACFC"/>
                          </a:highlight>
                        </a:rPr>
                        <a:t>1</a:t>
                      </a:r>
                      <a:r>
                        <a:rPr lang="en-US" sz="2400" u="none" strike="noStrike" cap="none"/>
                        <a:t>,</a:t>
                      </a:r>
                      <a:r>
                        <a:rPr lang="en-US" sz="2400" u="none" strike="noStrike" cap="none">
                          <a:highlight>
                            <a:srgbClr val="00FFFF"/>
                          </a:highlight>
                        </a:rPr>
                        <a:t>3</a:t>
                      </a:r>
                      <a:r>
                        <a:rPr lang="en-US" sz="2400" u="none" strike="noStrike" cap="none"/>
                        <a:t>,</a:t>
                      </a:r>
                      <a:r>
                        <a:rPr lang="en-US" sz="2400" u="none" strike="noStrike" cap="none">
                          <a:highlight>
                            <a:srgbClr val="FCACFC"/>
                          </a:highlight>
                        </a:rPr>
                        <a:t>4</a:t>
                      </a:r>
                      <a:r>
                        <a:rPr lang="en-US" sz="2400" u="none" strike="noStrike" cap="none"/>
                        <a:t>;L.3.</a:t>
                      </a:r>
                      <a:r>
                        <a:rPr lang="en-US" sz="2400" u="none" strike="noStrike" cap="none">
                          <a:solidFill>
                            <a:schemeClr val="dk1"/>
                          </a:solidFill>
                          <a:highlight>
                            <a:srgbClr val="98F470"/>
                          </a:highlight>
                        </a:rPr>
                        <a:t>4,5</a:t>
                      </a:r>
                      <a:endParaRPr sz="2400" u="none" strike="noStrike" cap="none">
                        <a:highlight>
                          <a:srgbClr val="008000"/>
                        </a:highlight>
                      </a:endParaRPr>
                    </a:p>
                    <a:p>
                      <a:pPr marL="0" marR="0" lvl="0" indent="0" algn="l" rtl="0">
                        <a:lnSpc>
                          <a:spcPct val="115000"/>
                        </a:lnSpc>
                        <a:spcBef>
                          <a:spcPts val="0"/>
                        </a:spcBef>
                        <a:spcAft>
                          <a:spcPts val="0"/>
                        </a:spcAft>
                        <a:buClr>
                          <a:srgbClr val="000000"/>
                        </a:buClr>
                        <a:buSzPts val="1600"/>
                        <a:buFont typeface="Arial"/>
                        <a:buNone/>
                      </a:pPr>
                      <a:r>
                        <a:rPr lang="en-US" sz="2400" u="none" strike="noStrike" cap="none"/>
                        <a:t>ELD.PI.3.1,5,6,9,10,12.Ex</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2400"/>
                        <a:buFont typeface="Arial"/>
                        <a:buNone/>
                      </a:pPr>
                      <a:r>
                        <a:rPr lang="en-US" sz="2400" u="none" strike="noStrike" cap="none">
                          <a:solidFill>
                            <a:schemeClr val="dk1"/>
                          </a:solidFill>
                        </a:rPr>
                        <a:t>RI.3.5,6</a:t>
                      </a:r>
                      <a:endParaRPr sz="2400" u="none" strike="noStrike" cap="none">
                        <a:solidFill>
                          <a:schemeClr val="dk1"/>
                        </a:solidFill>
                      </a:endParaRPr>
                    </a:p>
                    <a:p>
                      <a:pPr marL="0" marR="0" lvl="0" indent="0" algn="l" rtl="0">
                        <a:lnSpc>
                          <a:spcPct val="115000"/>
                        </a:lnSpc>
                        <a:spcBef>
                          <a:spcPts val="0"/>
                        </a:spcBef>
                        <a:spcAft>
                          <a:spcPts val="0"/>
                        </a:spcAft>
                        <a:buClr>
                          <a:schemeClr val="dk1"/>
                        </a:buClr>
                        <a:buSzPts val="1600"/>
                        <a:buFont typeface="Arial"/>
                        <a:buNone/>
                      </a:pPr>
                      <a:r>
                        <a:rPr lang="en-US" sz="2400" u="none" strike="noStrike" cap="none">
                          <a:solidFill>
                            <a:schemeClr val="dk1"/>
                          </a:solidFill>
                        </a:rPr>
                        <a:t>...</a:t>
                      </a:r>
                      <a:endParaRPr sz="2400" u="none" strike="noStrike" cap="none">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969225">
                <a:tc>
                  <a:txBody>
                    <a:bodyPr/>
                    <a:lstStyle/>
                    <a:p>
                      <a:pPr marL="0" marR="0" lvl="0" indent="0" algn="l" rtl="0">
                        <a:lnSpc>
                          <a:spcPct val="100000"/>
                        </a:lnSpc>
                        <a:spcBef>
                          <a:spcPts val="0"/>
                        </a:spcBef>
                        <a:spcAft>
                          <a:spcPts val="0"/>
                        </a:spcAft>
                        <a:buClr>
                          <a:srgbClr val="000000"/>
                        </a:buClr>
                        <a:buSzPts val="1600"/>
                        <a:buFont typeface="Arial"/>
                        <a:buNone/>
                      </a:pPr>
                      <a:r>
                        <a:rPr lang="en-US" sz="2400" u="none" strike="noStrike" cap="none"/>
                        <a:t>Foundational Skills</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1600"/>
                        <a:buFont typeface="Arial"/>
                        <a:buNone/>
                      </a:pPr>
                      <a:r>
                        <a:rPr lang="en-US" sz="2400" u="none" strike="noStrike" cap="none"/>
                        <a:t>RF.3.3a,b,c,d,</a:t>
                      </a:r>
                      <a:r>
                        <a:rPr lang="en-US" sz="2400" u="none" strike="noStrike" cap="none">
                          <a:highlight>
                            <a:srgbClr val="FFFF00"/>
                          </a:highlight>
                        </a:rPr>
                        <a:t>4</a:t>
                      </a:r>
                      <a:r>
                        <a:rPr lang="en-US" sz="2400" u="none" strike="noStrike" cap="none"/>
                        <a:t>; L.3.2f,3.4b; W.3.</a:t>
                      </a:r>
                      <a:r>
                        <a:rPr lang="en-US" sz="2400" u="none" strike="noStrike" cap="none">
                          <a:solidFill>
                            <a:schemeClr val="dk1"/>
                          </a:solidFill>
                          <a:highlight>
                            <a:srgbClr val="C7B3FB"/>
                          </a:highlight>
                        </a:rPr>
                        <a:t>1-3</a:t>
                      </a:r>
                      <a:endParaRPr sz="2400" u="none" strike="noStrike" cap="none">
                        <a:highlight>
                          <a:srgbClr val="800080"/>
                        </a:highlight>
                      </a:endParaRPr>
                    </a:p>
                    <a:p>
                      <a:pPr marL="0" marR="0" lvl="0" indent="0" algn="l" rtl="0">
                        <a:lnSpc>
                          <a:spcPct val="115000"/>
                        </a:lnSpc>
                        <a:spcBef>
                          <a:spcPts val="0"/>
                        </a:spcBef>
                        <a:spcAft>
                          <a:spcPts val="0"/>
                        </a:spcAft>
                        <a:buClr>
                          <a:srgbClr val="000000"/>
                        </a:buClr>
                        <a:buSzPts val="1600"/>
                        <a:buFont typeface="Arial"/>
                        <a:buNone/>
                      </a:pPr>
                      <a:r>
                        <a:rPr lang="en-US" sz="2400" u="none" strike="noStrike" cap="none"/>
                        <a:t>ELD.PI.3.10.Ex</a:t>
                      </a:r>
                      <a:endParaRPr sz="2400" u="none" strike="noStrike" cap="none"/>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2400"/>
                        <a:buFont typeface="Arial"/>
                        <a:buNone/>
                      </a:pPr>
                      <a:r>
                        <a:rPr lang="en-US" sz="2400" u="none" strike="noStrike" cap="none" dirty="0">
                          <a:solidFill>
                            <a:schemeClr val="dk1"/>
                          </a:solidFill>
                        </a:rPr>
                        <a:t>RL/RI.3.10</a:t>
                      </a:r>
                      <a:endParaRPr sz="2400" u="none" strike="noStrike" cap="none" dirty="0">
                        <a:solidFill>
                          <a:schemeClr val="dk1"/>
                        </a:solidFill>
                      </a:endParaRPr>
                    </a:p>
                    <a:p>
                      <a:pPr marL="0" marR="0" lvl="0" indent="0" algn="l" rtl="0">
                        <a:lnSpc>
                          <a:spcPct val="115000"/>
                        </a:lnSpc>
                        <a:spcBef>
                          <a:spcPts val="0"/>
                        </a:spcBef>
                        <a:spcAft>
                          <a:spcPts val="0"/>
                        </a:spcAft>
                        <a:buClr>
                          <a:schemeClr val="dk1"/>
                        </a:buClr>
                        <a:buSzPts val="1600"/>
                        <a:buFont typeface="Arial"/>
                        <a:buNone/>
                      </a:pPr>
                      <a:r>
                        <a:rPr lang="en-US" sz="2400" u="none" strike="noStrike" cap="none" dirty="0">
                          <a:solidFill>
                            <a:schemeClr val="dk1"/>
                          </a:solidFill>
                        </a:rPr>
                        <a:t>...</a:t>
                      </a:r>
                      <a:endParaRPr sz="2400" u="none" strike="noStrike" cap="none" dirty="0">
                        <a:solidFill>
                          <a:schemeClr val="dk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28844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5909F09-331A-48EE-BA34-F6D058CAE6F6}"/>
              </a:ext>
            </a:extLst>
          </p:cNvPr>
          <p:cNvSpPr>
            <a:spLocks noGrp="1"/>
          </p:cNvSpPr>
          <p:nvPr>
            <p:ph type="title"/>
          </p:nvPr>
        </p:nvSpPr>
        <p:spPr/>
        <p:txBody>
          <a:bodyPr>
            <a:normAutofit fontScale="90000"/>
          </a:bodyPr>
          <a:lstStyle/>
          <a:p>
            <a:pPr marL="0" lvl="0" indent="0" rtl="0">
              <a:lnSpc>
                <a:spcPct val="90000"/>
              </a:lnSpc>
              <a:spcBef>
                <a:spcPts val="0"/>
              </a:spcBef>
              <a:spcAft>
                <a:spcPts val="0"/>
              </a:spcAft>
            </a:pPr>
            <a:r>
              <a:rPr lang="en-US" sz="5400" dirty="0"/>
              <a:t>A Sample Class Spotlight</a:t>
            </a:r>
            <a:br>
              <a:rPr lang="en-US" sz="5400" dirty="0"/>
            </a:br>
            <a:r>
              <a:rPr lang="en-US" sz="3200" b="0" dirty="0"/>
              <a:t>(pp. 323–324)</a:t>
            </a:r>
            <a:endParaRPr lang="en-US" dirty="0"/>
          </a:p>
        </p:txBody>
      </p:sp>
      <p:sp>
        <p:nvSpPr>
          <p:cNvPr id="6" name="Google Shape;433;p34">
            <a:extLst>
              <a:ext uri="{FF2B5EF4-FFF2-40B4-BE49-F238E27FC236}">
                <a16:creationId xmlns:a16="http://schemas.microsoft.com/office/drawing/2014/main" id="{C0EC61F3-BC28-45DB-B97B-1A53CBABE63A}"/>
              </a:ext>
            </a:extLst>
          </p:cNvPr>
          <p:cNvSpPr txBox="1">
            <a:spLocks/>
          </p:cNvSpPr>
          <p:nvPr/>
        </p:nvSpPr>
        <p:spPr>
          <a:xfrm>
            <a:off x="435076" y="1469491"/>
            <a:ext cx="11442291" cy="4944755"/>
          </a:xfrm>
          <a:prstGeom prst="rect">
            <a:avLst/>
          </a:prstGeom>
          <a:noFill/>
          <a:ln>
            <a:noFill/>
          </a:ln>
        </p:spPr>
        <p:txBody>
          <a:bodyPr spcFirstLastPara="1" vert="horz" wrap="square" lIns="91425" tIns="45700" rIns="91425" bIns="4570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4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5000"/>
              </a:lnSpc>
              <a:spcBef>
                <a:spcPts val="0"/>
              </a:spcBef>
              <a:buClr>
                <a:srgbClr val="000000"/>
              </a:buClr>
              <a:buSzPts val="770"/>
              <a:buFont typeface="Arial"/>
              <a:buNone/>
            </a:pPr>
            <a:r>
              <a:rPr lang="en-US" sz="2400" i="1" dirty="0">
                <a:solidFill>
                  <a:srgbClr val="000000"/>
                </a:solidFill>
                <a:latin typeface="Arial"/>
                <a:ea typeface="Arial"/>
                <a:cs typeface="Arial"/>
                <a:sym typeface="Arial"/>
              </a:rPr>
              <a:t>“Students in Ramal </a:t>
            </a:r>
            <a:r>
              <a:rPr lang="en-US" sz="2400" i="1" dirty="0" err="1">
                <a:solidFill>
                  <a:srgbClr val="000000"/>
                </a:solidFill>
                <a:latin typeface="Arial"/>
                <a:ea typeface="Arial"/>
                <a:cs typeface="Arial"/>
                <a:sym typeface="Arial"/>
              </a:rPr>
              <a:t>Setty’s</a:t>
            </a:r>
            <a:r>
              <a:rPr lang="en-US" sz="2400" i="1" dirty="0">
                <a:solidFill>
                  <a:srgbClr val="000000"/>
                </a:solidFill>
                <a:latin typeface="Arial"/>
                <a:ea typeface="Arial"/>
                <a:cs typeface="Arial"/>
                <a:sym typeface="Arial"/>
              </a:rPr>
              <a:t> 4th-grade class are learning about California history and geography. As part of their unit on the influence of geography on the Indigenous peoples of the region, his students are learning the domain-specific vocabulary needed to understand these concepts. The students are building content knowledge and expanding their language concurrently, both of which contribute to students’ meaning making...In order to facilitate meaning making as students are studying the different regions, he uses a list-group-label process to organize and consolidate their semantic knowledge. He uses a </a:t>
            </a:r>
            <a:r>
              <a:rPr lang="en-US" sz="2400" b="1" i="1" dirty="0">
                <a:solidFill>
                  <a:srgbClr val="000000"/>
                </a:solidFill>
                <a:latin typeface="Arial" panose="020B0604020202020204" pitchFamily="34" charset="0"/>
                <a:cs typeface="Arial" panose="020B0604020202020204" pitchFamily="34" charset="0"/>
              </a:rPr>
              <a:t>multimedia bulletin board tool </a:t>
            </a:r>
            <a:r>
              <a:rPr lang="en-US" sz="2400" i="1" dirty="0">
                <a:solidFill>
                  <a:srgbClr val="000000"/>
                </a:solidFill>
                <a:latin typeface="Arial"/>
                <a:ea typeface="Arial"/>
                <a:cs typeface="Arial"/>
                <a:sym typeface="Arial"/>
              </a:rPr>
              <a:t>(Padlet) so that he and his students can manipulate the information…”</a:t>
            </a:r>
            <a:endParaRPr lang="en-US" sz="2400" dirty="0">
              <a:solidFill>
                <a:srgbClr val="000000"/>
              </a:solidFill>
              <a:latin typeface="Arial"/>
              <a:ea typeface="Arial"/>
              <a:cs typeface="Arial"/>
              <a:sym typeface="Arial"/>
            </a:endParaRPr>
          </a:p>
          <a:p>
            <a:pPr marL="0" indent="0">
              <a:spcBef>
                <a:spcPts val="1200"/>
              </a:spcBef>
              <a:buClr>
                <a:srgbClr val="000000"/>
              </a:buClr>
              <a:buSzPts val="770"/>
              <a:buFont typeface="Arial"/>
              <a:buNone/>
            </a:pPr>
            <a:r>
              <a:rPr lang="en-US" sz="2400" b="1" dirty="0">
                <a:solidFill>
                  <a:srgbClr val="000000"/>
                </a:solidFill>
                <a:latin typeface="Arial"/>
                <a:ea typeface="Arial"/>
                <a:cs typeface="Arial"/>
                <a:sym typeface="Arial"/>
              </a:rPr>
              <a:t>Prominent ELA/Literacy/ELD Themes:</a:t>
            </a:r>
            <a:r>
              <a:rPr lang="en-US" sz="2400" dirty="0">
                <a:solidFill>
                  <a:srgbClr val="000000"/>
                </a:solidFill>
                <a:latin typeface="Arial"/>
                <a:ea typeface="Arial"/>
                <a:cs typeface="Arial"/>
                <a:sym typeface="Arial"/>
              </a:rPr>
              <a:t> Content Knowledge, Language Development, Meaning Making</a:t>
            </a:r>
            <a:endParaRPr lang="en-US" dirty="0">
              <a:solidFill>
                <a:srgbClr val="000000"/>
              </a:solidFill>
              <a:latin typeface="Arial"/>
              <a:ea typeface="Arial"/>
              <a:cs typeface="Arial"/>
              <a:sym typeface="Arial"/>
            </a:endParaRPr>
          </a:p>
          <a:p>
            <a:pPr marL="0" indent="0">
              <a:spcBef>
                <a:spcPts val="1200"/>
              </a:spcBef>
              <a:buClr>
                <a:srgbClr val="000000"/>
              </a:buClr>
              <a:buSzPts val="770"/>
              <a:buFont typeface="Arial"/>
              <a:buNone/>
            </a:pPr>
            <a:r>
              <a:rPr lang="en-US" sz="2400" b="1" dirty="0">
                <a:solidFill>
                  <a:srgbClr val="000000"/>
                </a:solidFill>
                <a:latin typeface="Arial"/>
                <a:ea typeface="Arial"/>
                <a:cs typeface="Arial"/>
                <a:sym typeface="Arial"/>
              </a:rPr>
              <a:t>Associated Standards:</a:t>
            </a:r>
            <a:r>
              <a:rPr lang="en-US" sz="2400" dirty="0">
                <a:solidFill>
                  <a:srgbClr val="000000"/>
                </a:solidFill>
                <a:latin typeface="Arial"/>
                <a:ea typeface="Arial"/>
                <a:cs typeface="Arial"/>
                <a:sym typeface="Arial"/>
              </a:rPr>
              <a:t> RI.4.3,4,7,8; W.4.6,8,9; SL.4.2; L.4.6; ELD.PI.4.6,12a.Ex</a:t>
            </a:r>
            <a:endParaRPr lang="en-US" sz="2400" i="1"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499383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EEB4B-6A19-4CBE-8BF9-1202B8A65B26}"/>
              </a:ext>
            </a:extLst>
          </p:cNvPr>
          <p:cNvSpPr>
            <a:spLocks noGrp="1"/>
          </p:cNvSpPr>
          <p:nvPr>
            <p:ph type="title"/>
          </p:nvPr>
        </p:nvSpPr>
        <p:spPr/>
        <p:txBody>
          <a:bodyPr/>
          <a:lstStyle/>
          <a:p>
            <a:r>
              <a:rPr lang="en-US" sz="5400" dirty="0"/>
              <a:t>Panel Discussion </a:t>
            </a:r>
            <a:endParaRPr lang="en-US" dirty="0"/>
          </a:p>
        </p:txBody>
      </p:sp>
      <p:pic>
        <p:nvPicPr>
          <p:cNvPr id="6" name="Google Shape;594;ge42c77fa4a_0_28" descr="Image of panelist Deborah Costa-Hernandez">
            <a:extLst>
              <a:ext uri="{FF2B5EF4-FFF2-40B4-BE49-F238E27FC236}">
                <a16:creationId xmlns:a16="http://schemas.microsoft.com/office/drawing/2014/main" id="{3FE66AA8-8327-4644-89FB-6EC46386630A}"/>
              </a:ext>
            </a:extLst>
          </p:cNvPr>
          <p:cNvPicPr preferRelativeResize="0"/>
          <p:nvPr/>
        </p:nvPicPr>
        <p:blipFill rotWithShape="1">
          <a:blip r:embed="rId3">
            <a:alphaModFix/>
          </a:blip>
          <a:srcRect t="10419" b="2022"/>
          <a:stretch/>
        </p:blipFill>
        <p:spPr>
          <a:xfrm>
            <a:off x="2238225" y="1872450"/>
            <a:ext cx="2423851" cy="2653512"/>
          </a:xfrm>
          <a:prstGeom prst="rect">
            <a:avLst/>
          </a:prstGeom>
          <a:noFill/>
          <a:ln>
            <a:noFill/>
          </a:ln>
        </p:spPr>
      </p:pic>
      <p:sp>
        <p:nvSpPr>
          <p:cNvPr id="7" name="TextBox 6">
            <a:extLst>
              <a:ext uri="{FF2B5EF4-FFF2-40B4-BE49-F238E27FC236}">
                <a16:creationId xmlns:a16="http://schemas.microsoft.com/office/drawing/2014/main" id="{186F7F31-24BE-48C9-A015-7FA4AF3E64F0}"/>
              </a:ext>
            </a:extLst>
          </p:cNvPr>
          <p:cNvSpPr txBox="1"/>
          <p:nvPr/>
        </p:nvSpPr>
        <p:spPr>
          <a:xfrm>
            <a:off x="1074057" y="4644574"/>
            <a:ext cx="5021943" cy="1755096"/>
          </a:xfrm>
          <a:prstGeom prst="rect">
            <a:avLst/>
          </a:prstGeom>
          <a:noFill/>
        </p:spPr>
        <p:txBody>
          <a:bodyPr wrap="square" rtlCol="0">
            <a:spAutoFit/>
          </a:bodyPr>
          <a:lstStyle/>
          <a:p>
            <a:pPr marL="0" lvl="0" indent="0" algn="ctr" rtl="0">
              <a:lnSpc>
                <a:spcPct val="115000"/>
              </a:lnSpc>
              <a:spcBef>
                <a:spcPts val="0"/>
              </a:spcBef>
              <a:spcAft>
                <a:spcPts val="0"/>
              </a:spcAft>
              <a:buClr>
                <a:srgbClr val="000000"/>
              </a:buClr>
              <a:buSzPts val="1100"/>
              <a:buFont typeface="Arial"/>
              <a:buNone/>
            </a:pPr>
            <a:r>
              <a:rPr lang="en-US" sz="2400" b="1" dirty="0">
                <a:highlight>
                  <a:srgbClr val="FFFFFF"/>
                </a:highlight>
                <a:latin typeface="Arial" panose="020B0604020202020204" pitchFamily="34" charset="0"/>
                <a:ea typeface="Arial Narrow"/>
                <a:cs typeface="Arial" panose="020B0604020202020204" pitchFamily="34" charset="0"/>
                <a:sym typeface="Arial Narrow"/>
              </a:rPr>
              <a:t>Deborah Costa-Hernandez, Ed.D.</a:t>
            </a:r>
            <a:endParaRPr lang="en-US" sz="2400" b="1" dirty="0">
              <a:solidFill>
                <a:srgbClr val="000000"/>
              </a:solidFill>
              <a:highlight>
                <a:srgbClr val="FFFFFF"/>
              </a:highlight>
              <a:latin typeface="Arial" panose="020B0604020202020204" pitchFamily="34" charset="0"/>
              <a:ea typeface="Arial Narrow"/>
              <a:cs typeface="Arial" panose="020B0604020202020204" pitchFamily="34" charset="0"/>
              <a:sym typeface="Arial Narrow"/>
            </a:endParaRPr>
          </a:p>
          <a:p>
            <a:pPr marL="0" lvl="0" indent="0" algn="ctr" rtl="0">
              <a:lnSpc>
                <a:spcPct val="115000"/>
              </a:lnSpc>
              <a:spcBef>
                <a:spcPts val="0"/>
              </a:spcBef>
              <a:spcAft>
                <a:spcPts val="0"/>
              </a:spcAft>
              <a:buNone/>
            </a:pPr>
            <a:r>
              <a:rPr lang="en-US" sz="2400" i="1" dirty="0">
                <a:solidFill>
                  <a:schemeClr val="dk1"/>
                </a:solidFill>
                <a:highlight>
                  <a:srgbClr val="FFFFFF"/>
                </a:highlight>
                <a:latin typeface="Arial" panose="020B0604020202020204" pitchFamily="34" charset="0"/>
                <a:ea typeface="Arial Narrow"/>
                <a:cs typeface="Arial" panose="020B0604020202020204" pitchFamily="34" charset="0"/>
                <a:sym typeface="Arial Narrow"/>
              </a:rPr>
              <a:t>Executive Director,</a:t>
            </a:r>
          </a:p>
          <a:p>
            <a:pPr marL="0" lvl="0" indent="0" algn="ctr" rtl="0">
              <a:lnSpc>
                <a:spcPct val="115000"/>
              </a:lnSpc>
              <a:spcBef>
                <a:spcPts val="0"/>
              </a:spcBef>
              <a:spcAft>
                <a:spcPts val="0"/>
              </a:spcAft>
              <a:buNone/>
            </a:pPr>
            <a:r>
              <a:rPr lang="en-US" sz="2400" i="1" dirty="0">
                <a:solidFill>
                  <a:schemeClr val="dk1"/>
                </a:solidFill>
                <a:highlight>
                  <a:srgbClr val="FFFFFF"/>
                </a:highlight>
                <a:latin typeface="Arial" panose="020B0604020202020204" pitchFamily="34" charset="0"/>
                <a:ea typeface="Arial Narrow"/>
                <a:cs typeface="Arial" panose="020B0604020202020204" pitchFamily="34" charset="0"/>
                <a:sym typeface="Arial Narrow"/>
              </a:rPr>
              <a:t>California Reading </a:t>
            </a:r>
            <a:br>
              <a:rPr lang="en-US" sz="2400" i="1" dirty="0">
                <a:solidFill>
                  <a:schemeClr val="dk1"/>
                </a:solidFill>
                <a:highlight>
                  <a:srgbClr val="FFFFFF"/>
                </a:highlight>
                <a:latin typeface="Arial" panose="020B0604020202020204" pitchFamily="34" charset="0"/>
                <a:ea typeface="Arial Narrow"/>
                <a:cs typeface="Arial" panose="020B0604020202020204" pitchFamily="34" charset="0"/>
                <a:sym typeface="Arial Narrow"/>
              </a:rPr>
            </a:br>
            <a:r>
              <a:rPr lang="en-US" sz="2400" i="1" dirty="0">
                <a:solidFill>
                  <a:schemeClr val="dk1"/>
                </a:solidFill>
                <a:highlight>
                  <a:srgbClr val="FFFFFF"/>
                </a:highlight>
                <a:latin typeface="Arial" panose="020B0604020202020204" pitchFamily="34" charset="0"/>
                <a:ea typeface="Arial Narrow"/>
                <a:cs typeface="Arial" panose="020B0604020202020204" pitchFamily="34" charset="0"/>
                <a:sym typeface="Arial Narrow"/>
              </a:rPr>
              <a:t>and Literature Project </a:t>
            </a:r>
            <a:endParaRPr lang="en-US" sz="2400" dirty="0">
              <a:latin typeface="Arial" panose="020B0604020202020204" pitchFamily="34" charset="0"/>
              <a:ea typeface="Arial Narrow"/>
              <a:cs typeface="Arial" panose="020B0604020202020204" pitchFamily="34" charset="0"/>
              <a:sym typeface="Arial Narrow"/>
            </a:endParaRPr>
          </a:p>
        </p:txBody>
      </p:sp>
      <p:pic>
        <p:nvPicPr>
          <p:cNvPr id="5" name="Google Shape;593;ge42c77fa4a_0_28" descr="Image of panelist Martha Hernandez">
            <a:extLst>
              <a:ext uri="{FF2B5EF4-FFF2-40B4-BE49-F238E27FC236}">
                <a16:creationId xmlns:a16="http://schemas.microsoft.com/office/drawing/2014/main" id="{2FEC64C6-82E2-47A7-B3FC-8C0885A6ACBC}"/>
              </a:ext>
            </a:extLst>
          </p:cNvPr>
          <p:cNvPicPr preferRelativeResize="0"/>
          <p:nvPr/>
        </p:nvPicPr>
        <p:blipFill>
          <a:blip r:embed="rId4">
            <a:alphaModFix/>
          </a:blip>
          <a:stretch>
            <a:fillRect/>
          </a:stretch>
        </p:blipFill>
        <p:spPr>
          <a:xfrm>
            <a:off x="7365375" y="1857854"/>
            <a:ext cx="2423839" cy="2682696"/>
          </a:xfrm>
          <a:prstGeom prst="rect">
            <a:avLst/>
          </a:prstGeom>
          <a:noFill/>
          <a:ln>
            <a:noFill/>
          </a:ln>
        </p:spPr>
      </p:pic>
      <p:sp>
        <p:nvSpPr>
          <p:cNvPr id="8" name="TextBox 7">
            <a:extLst>
              <a:ext uri="{FF2B5EF4-FFF2-40B4-BE49-F238E27FC236}">
                <a16:creationId xmlns:a16="http://schemas.microsoft.com/office/drawing/2014/main" id="{BE7E9991-4B7A-410B-806B-73FBD6B34A6A}"/>
              </a:ext>
            </a:extLst>
          </p:cNvPr>
          <p:cNvSpPr txBox="1"/>
          <p:nvPr/>
        </p:nvSpPr>
        <p:spPr>
          <a:xfrm>
            <a:off x="6161317" y="4637320"/>
            <a:ext cx="5021943" cy="1330364"/>
          </a:xfrm>
          <a:prstGeom prst="rect">
            <a:avLst/>
          </a:prstGeom>
          <a:noFill/>
        </p:spPr>
        <p:txBody>
          <a:bodyPr wrap="square" rtlCol="0">
            <a:spAutoFit/>
          </a:bodyPr>
          <a:lstStyle/>
          <a:p>
            <a:pPr marL="0" lvl="0" indent="0" algn="ctr" rtl="0">
              <a:lnSpc>
                <a:spcPct val="115000"/>
              </a:lnSpc>
              <a:spcBef>
                <a:spcPts val="0"/>
              </a:spcBef>
              <a:spcAft>
                <a:spcPts val="0"/>
              </a:spcAft>
              <a:buClr>
                <a:srgbClr val="000000"/>
              </a:buClr>
              <a:buSzPts val="1100"/>
              <a:buFont typeface="Arial"/>
              <a:buNone/>
            </a:pPr>
            <a:r>
              <a:rPr lang="en-US" sz="2400" b="1" dirty="0">
                <a:highlight>
                  <a:srgbClr val="FFFFFF"/>
                </a:highlight>
                <a:latin typeface="Arial" panose="020B0604020202020204" pitchFamily="34" charset="0"/>
                <a:ea typeface="Arial Narrow"/>
                <a:cs typeface="Arial" panose="020B0604020202020204" pitchFamily="34" charset="0"/>
                <a:sym typeface="Arial Narrow"/>
              </a:rPr>
              <a:t>Martha Hernandez</a:t>
            </a:r>
          </a:p>
          <a:p>
            <a:pPr marL="0" lvl="0" indent="0" algn="ctr" rtl="0">
              <a:lnSpc>
                <a:spcPct val="115000"/>
              </a:lnSpc>
              <a:spcBef>
                <a:spcPts val="0"/>
              </a:spcBef>
              <a:spcAft>
                <a:spcPts val="0"/>
              </a:spcAft>
              <a:buClr>
                <a:srgbClr val="000000"/>
              </a:buClr>
              <a:buSzPts val="1100"/>
              <a:buFont typeface="Arial"/>
              <a:buNone/>
            </a:pPr>
            <a:r>
              <a:rPr lang="en-US" sz="2400" i="1" dirty="0">
                <a:highlight>
                  <a:srgbClr val="FFFFFF"/>
                </a:highlight>
                <a:latin typeface="Arial" panose="020B0604020202020204" pitchFamily="34" charset="0"/>
                <a:ea typeface="Arial Narrow"/>
                <a:cs typeface="Arial" panose="020B0604020202020204" pitchFamily="34" charset="0"/>
                <a:sym typeface="Arial Narrow"/>
              </a:rPr>
              <a:t>Executive Director,</a:t>
            </a:r>
          </a:p>
          <a:p>
            <a:pPr marL="0" lvl="0" indent="0" algn="ctr" rtl="0">
              <a:lnSpc>
                <a:spcPct val="115000"/>
              </a:lnSpc>
              <a:spcBef>
                <a:spcPts val="0"/>
              </a:spcBef>
              <a:spcAft>
                <a:spcPts val="0"/>
              </a:spcAft>
              <a:buClr>
                <a:srgbClr val="000000"/>
              </a:buClr>
              <a:buSzPts val="1100"/>
              <a:buFont typeface="Arial"/>
              <a:buNone/>
            </a:pPr>
            <a:r>
              <a:rPr lang="en-US" sz="2400" i="1" dirty="0">
                <a:highlight>
                  <a:srgbClr val="FFFFFF"/>
                </a:highlight>
                <a:latin typeface="Arial" panose="020B0604020202020204" pitchFamily="34" charset="0"/>
                <a:ea typeface="Arial Narrow"/>
                <a:cs typeface="Arial" panose="020B0604020202020204" pitchFamily="34" charset="0"/>
                <a:sym typeface="Arial Narrow"/>
              </a:rPr>
              <a:t>Californians Together </a:t>
            </a:r>
          </a:p>
        </p:txBody>
      </p:sp>
    </p:spTree>
    <p:extLst>
      <p:ext uri="{BB962C8B-B14F-4D97-AF65-F5344CB8AC3E}">
        <p14:creationId xmlns:p14="http://schemas.microsoft.com/office/powerpoint/2010/main" val="1313402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49F52-579D-4102-BE76-4B69F4713065}"/>
              </a:ext>
            </a:extLst>
          </p:cNvPr>
          <p:cNvSpPr>
            <a:spLocks noGrp="1"/>
          </p:cNvSpPr>
          <p:nvPr>
            <p:ph type="title"/>
          </p:nvPr>
        </p:nvSpPr>
        <p:spPr/>
        <p:txBody>
          <a:bodyPr/>
          <a:lstStyle/>
          <a:p>
            <a:r>
              <a:rPr lang="en-US" dirty="0"/>
              <a:t>Supplemental Materials</a:t>
            </a:r>
          </a:p>
        </p:txBody>
      </p:sp>
      <p:pic>
        <p:nvPicPr>
          <p:cNvPr id="3" name="Picture 2">
            <a:extLst>
              <a:ext uri="{FF2B5EF4-FFF2-40B4-BE49-F238E27FC236}">
                <a16:creationId xmlns:a16="http://schemas.microsoft.com/office/drawing/2014/main" id="{62EAF29D-5964-48CC-A9F9-AA15D57DB8CF}"/>
              </a:ext>
              <a:ext uri="{C183D7F6-B498-43B3-948B-1728B52AA6E4}">
                <adec:decorative xmlns:adec="http://schemas.microsoft.com/office/drawing/2017/decorative" val="1"/>
              </a:ext>
            </a:extLst>
          </p:cNvPr>
          <p:cNvPicPr>
            <a:picLocks noChangeAspect="1"/>
          </p:cNvPicPr>
          <p:nvPr/>
        </p:nvPicPr>
        <p:blipFill rotWithShape="1">
          <a:blip r:embed="rId3"/>
          <a:srcRect t="24472" r="25517"/>
          <a:stretch/>
        </p:blipFill>
        <p:spPr>
          <a:xfrm>
            <a:off x="7943" y="1661159"/>
            <a:ext cx="9075098" cy="5176337"/>
          </a:xfrm>
          <a:prstGeom prst="rect">
            <a:avLst/>
          </a:prstGeom>
        </p:spPr>
      </p:pic>
      <p:sp>
        <p:nvSpPr>
          <p:cNvPr id="5" name="TextBox 4">
            <a:extLst>
              <a:ext uri="{FF2B5EF4-FFF2-40B4-BE49-F238E27FC236}">
                <a16:creationId xmlns:a16="http://schemas.microsoft.com/office/drawing/2014/main" id="{ED9584D0-46BB-479C-A989-8100FF9683C4}"/>
              </a:ext>
            </a:extLst>
          </p:cNvPr>
          <p:cNvSpPr txBox="1"/>
          <p:nvPr/>
        </p:nvSpPr>
        <p:spPr>
          <a:xfrm>
            <a:off x="2733675" y="1787236"/>
            <a:ext cx="6219825" cy="701731"/>
          </a:xfrm>
          <a:prstGeom prst="rect">
            <a:avLst/>
          </a:prstGeom>
          <a:solidFill>
            <a:srgbClr val="005493"/>
          </a:solidFill>
          <a:ln w="38100">
            <a:solidFill>
              <a:schemeClr val="bg1"/>
            </a:solidFill>
          </a:ln>
        </p:spPr>
        <p:txBody>
          <a:bodyPr wrap="square" rtlCol="0">
            <a:spAutoFit/>
          </a:bodyPr>
          <a:lstStyle/>
          <a:p>
            <a:endParaRPr lang="en-US" sz="600" b="1" dirty="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15000"/>
              </a:lnSpc>
              <a:spcBef>
                <a:spcPts val="0"/>
              </a:spcBef>
              <a:spcAft>
                <a:spcPts val="0"/>
              </a:spcAft>
              <a:buClr>
                <a:srgbClr val="000000"/>
              </a:buClr>
              <a:buSzPts val="2400"/>
              <a:buFont typeface="Arial"/>
              <a:buNone/>
              <a:tabLst/>
              <a:defRPr/>
            </a:pPr>
            <a:r>
              <a:rPr kumimoji="0" lang="en-US" sz="2400" b="1" i="0" u="none" strike="noStrike" kern="0" cap="none" spc="0" normalizeH="0" baseline="0" noProof="0" dirty="0">
                <a:ln>
                  <a:noFill/>
                </a:ln>
                <a:solidFill>
                  <a:srgbClr val="FFFFFF"/>
                </a:solidFill>
                <a:effectLst/>
                <a:uLnTx/>
                <a:uFillTx/>
                <a:latin typeface="Arial"/>
                <a:cs typeface="Arial"/>
                <a:sym typeface="Arial"/>
              </a:rPr>
              <a:t>Supplemental Materials  </a:t>
            </a:r>
          </a:p>
          <a:p>
            <a:endParaRPr lang="en-US" sz="600" b="1"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BD5B44A1-5040-4A55-914D-7DAD94CF4D99}"/>
              </a:ext>
            </a:extLst>
          </p:cNvPr>
          <p:cNvSpPr txBox="1"/>
          <p:nvPr/>
        </p:nvSpPr>
        <p:spPr>
          <a:xfrm>
            <a:off x="2733675" y="2500670"/>
            <a:ext cx="6219825" cy="3453253"/>
          </a:xfrm>
          <a:prstGeom prst="rect">
            <a:avLst/>
          </a:prstGeom>
          <a:noFill/>
          <a:ln w="38100">
            <a:solidFill>
              <a:schemeClr val="bg1"/>
            </a:solidFill>
          </a:ln>
        </p:spPr>
        <p:txBody>
          <a:bodyPr wrap="square" rtlCol="0">
            <a:spAutoFit/>
          </a:bodyPr>
          <a:lstStyle/>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Glossary </a:t>
            </a: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References</a:t>
            </a:r>
          </a:p>
          <a:p>
            <a:endParaRPr lang="en-US" sz="12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1" dirty="0">
                <a:latin typeface="Arial" panose="020B0604020202020204" pitchFamily="34" charset="0"/>
                <a:cs typeface="Arial" panose="020B0604020202020204" pitchFamily="34" charset="0"/>
              </a:rPr>
              <a:t>Appendices</a:t>
            </a:r>
          </a:p>
          <a:p>
            <a:pPr marL="800100" marR="0" lvl="0" indent="-342900" algn="l" rtl="0">
              <a:lnSpc>
                <a:spcPct val="115000"/>
              </a:lnSpc>
              <a:spcBef>
                <a:spcPts val="0"/>
              </a:spcBef>
              <a:spcAft>
                <a:spcPts val="0"/>
              </a:spcAft>
              <a:buClr>
                <a:srgbClr val="000000"/>
              </a:buClr>
              <a:buSzPts val="2400"/>
              <a:buFont typeface="Arial" panose="020B0604020202020204" pitchFamily="34" charset="0"/>
              <a:buChar char="•"/>
            </a:pPr>
            <a:r>
              <a:rPr lang="en-US" sz="2400" u="none" strike="noStrike" cap="none" dirty="0">
                <a:solidFill>
                  <a:srgbClr val="404040"/>
                </a:solidFill>
                <a:latin typeface="Arial" panose="020B0604020202020204" pitchFamily="34" charset="0"/>
                <a:cs typeface="Arial" panose="020B0604020202020204" pitchFamily="34" charset="0"/>
              </a:rPr>
              <a:t>A: Literature Review</a:t>
            </a:r>
          </a:p>
          <a:p>
            <a:pPr marL="800100" marR="0" lvl="0" indent="-342900" algn="l" rtl="0">
              <a:lnSpc>
                <a:spcPct val="115000"/>
              </a:lnSpc>
              <a:spcBef>
                <a:spcPts val="0"/>
              </a:spcBef>
              <a:spcAft>
                <a:spcPts val="0"/>
              </a:spcAft>
              <a:buClr>
                <a:srgbClr val="000000"/>
              </a:buClr>
              <a:buSzPts val="2400"/>
              <a:buFont typeface="Arial" panose="020B0604020202020204" pitchFamily="34" charset="0"/>
              <a:buChar char="•"/>
            </a:pPr>
            <a:r>
              <a:rPr lang="en-US" sz="2400" u="none" strike="noStrike" cap="none" dirty="0">
                <a:solidFill>
                  <a:srgbClr val="404040"/>
                </a:solidFill>
                <a:latin typeface="Arial" panose="020B0604020202020204" pitchFamily="34" charset="0"/>
                <a:cs typeface="Arial" panose="020B0604020202020204" pitchFamily="34" charset="0"/>
              </a:rPr>
              <a:t>B: Digital Tools Matrix</a:t>
            </a:r>
          </a:p>
          <a:p>
            <a:pPr marL="800100" marR="0" lvl="0" indent="-342900" algn="l" rtl="0">
              <a:lnSpc>
                <a:spcPct val="115000"/>
              </a:lnSpc>
              <a:spcBef>
                <a:spcPts val="0"/>
              </a:spcBef>
              <a:spcAft>
                <a:spcPts val="0"/>
              </a:spcAft>
              <a:buClr>
                <a:srgbClr val="000000"/>
              </a:buClr>
              <a:buSzPts val="2400"/>
              <a:buFont typeface="Arial" panose="020B0604020202020204" pitchFamily="34" charset="0"/>
              <a:buChar char="•"/>
            </a:pPr>
            <a:r>
              <a:rPr lang="en-US" sz="2400" u="none" strike="noStrike" cap="none" dirty="0">
                <a:solidFill>
                  <a:srgbClr val="404040"/>
                </a:solidFill>
                <a:latin typeface="Arial" panose="020B0604020202020204" pitchFamily="34" charset="0"/>
                <a:cs typeface="Arial" panose="020B0604020202020204" pitchFamily="34" charset="0"/>
              </a:rPr>
              <a:t>C: Section Resources</a:t>
            </a:r>
          </a:p>
          <a:p>
            <a:pPr marL="800100" marR="0" lvl="0" indent="-342900" algn="l" rtl="0">
              <a:lnSpc>
                <a:spcPct val="115000"/>
              </a:lnSpc>
              <a:spcBef>
                <a:spcPts val="0"/>
              </a:spcBef>
              <a:spcAft>
                <a:spcPts val="0"/>
              </a:spcAft>
              <a:buClr>
                <a:srgbClr val="000000"/>
              </a:buClr>
              <a:buSzPts val="2400"/>
              <a:buFont typeface="Arial" panose="020B0604020202020204" pitchFamily="34" charset="0"/>
              <a:buChar char="•"/>
            </a:pPr>
            <a:r>
              <a:rPr lang="en-US" sz="2400" u="none" strike="noStrike" cap="none" dirty="0">
                <a:solidFill>
                  <a:srgbClr val="404040"/>
                </a:solidFill>
                <a:latin typeface="Arial" panose="020B0604020202020204" pitchFamily="34" charset="0"/>
                <a:cs typeface="Arial" panose="020B0604020202020204" pitchFamily="34" charset="0"/>
              </a:rPr>
              <a:t>D: Mathematics Rubric Samples</a:t>
            </a:r>
          </a:p>
          <a:p>
            <a:endParaRPr lang="en-US" sz="2400" b="1" dirty="0">
              <a:latin typeface="Arial" panose="020B0604020202020204" pitchFamily="34" charset="0"/>
              <a:cs typeface="Arial" panose="020B0604020202020204" pitchFamily="34" charset="0"/>
            </a:endParaRPr>
          </a:p>
        </p:txBody>
      </p:sp>
      <p:pic>
        <p:nvPicPr>
          <p:cNvPr id="7" name="Google Shape;375;p16">
            <a:extLst>
              <a:ext uri="{FF2B5EF4-FFF2-40B4-BE49-F238E27FC236}">
                <a16:creationId xmlns:a16="http://schemas.microsoft.com/office/drawing/2014/main" id="{235433EC-505B-4F6C-A99B-96DE40437DA2}"/>
              </a:ext>
              <a:ext uri="{C183D7F6-B498-43B3-948B-1728B52AA6E4}">
                <adec:decorative xmlns:adec="http://schemas.microsoft.com/office/drawing/2017/decorative" val="1"/>
              </a:ext>
            </a:extLst>
          </p:cNvPr>
          <p:cNvPicPr preferRelativeResize="0"/>
          <p:nvPr/>
        </p:nvPicPr>
        <p:blipFill rotWithShape="1">
          <a:blip r:embed="rId4">
            <a:alphaModFix/>
          </a:blip>
          <a:srcRect l="21783" b="-745"/>
          <a:stretch/>
        </p:blipFill>
        <p:spPr>
          <a:xfrm rot="-5400000">
            <a:off x="8896475" y="3041162"/>
            <a:ext cx="3930326" cy="1479625"/>
          </a:xfrm>
          <a:prstGeom prst="rect">
            <a:avLst/>
          </a:prstGeom>
          <a:noFill/>
          <a:ln>
            <a:noFill/>
          </a:ln>
        </p:spPr>
      </p:pic>
      <p:pic>
        <p:nvPicPr>
          <p:cNvPr id="8" name="Google Shape;376;p16">
            <a:extLst>
              <a:ext uri="{FF2B5EF4-FFF2-40B4-BE49-F238E27FC236}">
                <a16:creationId xmlns:a16="http://schemas.microsoft.com/office/drawing/2014/main" id="{6616CC4F-BD91-4D96-8ABF-5BBA54DA08C2}"/>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3013464">
            <a:off x="10153150" y="5730837"/>
            <a:ext cx="962025" cy="600075"/>
          </a:xfrm>
          <a:prstGeom prst="rect">
            <a:avLst/>
          </a:prstGeom>
          <a:noFill/>
          <a:ln>
            <a:noFill/>
          </a:ln>
        </p:spPr>
      </p:pic>
    </p:spTree>
    <p:extLst>
      <p:ext uri="{BB962C8B-B14F-4D97-AF65-F5344CB8AC3E}">
        <p14:creationId xmlns:p14="http://schemas.microsoft.com/office/powerpoint/2010/main" val="4292619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7B0D3-14D3-41D9-8619-E1A4351A5C50}"/>
              </a:ext>
            </a:extLst>
          </p:cNvPr>
          <p:cNvSpPr>
            <a:spLocks noGrp="1"/>
          </p:cNvSpPr>
          <p:nvPr>
            <p:ph type="title"/>
          </p:nvPr>
        </p:nvSpPr>
        <p:spPr/>
        <p:txBody>
          <a:bodyPr/>
          <a:lstStyle/>
          <a:p>
            <a:r>
              <a:rPr lang="en-US" dirty="0"/>
              <a:t>Phase 2</a:t>
            </a:r>
          </a:p>
        </p:txBody>
      </p:sp>
      <p:sp>
        <p:nvSpPr>
          <p:cNvPr id="3" name="Content Placeholder 2">
            <a:extLst>
              <a:ext uri="{FF2B5EF4-FFF2-40B4-BE49-F238E27FC236}">
                <a16:creationId xmlns:a16="http://schemas.microsoft.com/office/drawing/2014/main" id="{3C44797A-B606-41A2-9E6A-12E54029BC7D}"/>
              </a:ext>
            </a:extLst>
          </p:cNvPr>
          <p:cNvSpPr>
            <a:spLocks noGrp="1"/>
          </p:cNvSpPr>
          <p:nvPr>
            <p:ph idx="1"/>
          </p:nvPr>
        </p:nvSpPr>
        <p:spPr>
          <a:xfrm>
            <a:off x="710849" y="1810659"/>
            <a:ext cx="6756300" cy="4198258"/>
          </a:xfrm>
        </p:spPr>
        <p:txBody>
          <a:bodyPr>
            <a:noAutofit/>
          </a:bodyPr>
          <a:lstStyle/>
          <a:p>
            <a:pPr marL="0" indent="0">
              <a:spcBef>
                <a:spcPts val="0"/>
              </a:spcBef>
              <a:spcAft>
                <a:spcPts val="1800"/>
              </a:spcAft>
              <a:buNone/>
            </a:pPr>
            <a:r>
              <a:rPr lang="en-US" sz="3600" dirty="0">
                <a:latin typeface="Arial" panose="020B0604020202020204" pitchFamily="34" charset="0"/>
                <a:cs typeface="Arial" panose="020B0604020202020204" pitchFamily="34" charset="0"/>
              </a:rPr>
              <a:t>Development and release of the </a:t>
            </a:r>
            <a:r>
              <a:rPr lang="en-US" sz="3600" i="1" dirty="0">
                <a:latin typeface="Arial" panose="020B0604020202020204" pitchFamily="34" charset="0"/>
                <a:cs typeface="Arial" panose="020B0604020202020204" pitchFamily="34" charset="0"/>
              </a:rPr>
              <a:t>California Digital Learning Integration and Standards Guidance</a:t>
            </a:r>
          </a:p>
          <a:p>
            <a:pPr>
              <a:spcBef>
                <a:spcPts val="0"/>
              </a:spcBef>
              <a:spcAft>
                <a:spcPts val="1800"/>
              </a:spcAft>
            </a:pPr>
            <a:r>
              <a:rPr lang="en-US" sz="3000" dirty="0">
                <a:latin typeface="Arial" panose="020B0604020202020204" pitchFamily="34" charset="0"/>
                <a:cs typeface="Arial" panose="020B0604020202020204" pitchFamily="34" charset="0"/>
              </a:rPr>
              <a:t>PDF and e-Book</a:t>
            </a:r>
          </a:p>
          <a:p>
            <a:pPr>
              <a:spcBef>
                <a:spcPts val="0"/>
              </a:spcBef>
              <a:spcAft>
                <a:spcPts val="1800"/>
              </a:spcAft>
            </a:pPr>
            <a:r>
              <a:rPr lang="en-US" sz="3000" dirty="0">
                <a:latin typeface="Arial" panose="020B0604020202020204" pitchFamily="34" charset="0"/>
                <a:cs typeface="Arial" panose="020B0604020202020204" pitchFamily="34" charset="0"/>
              </a:rPr>
              <a:t>Website</a:t>
            </a:r>
          </a:p>
          <a:p>
            <a:pPr lvl="1">
              <a:spcBef>
                <a:spcPts val="0"/>
              </a:spcBef>
              <a:spcAft>
                <a:spcPts val="1800"/>
              </a:spcAft>
            </a:pPr>
            <a:r>
              <a:rPr lang="en-US" sz="3000" dirty="0">
                <a:latin typeface="Arial" panose="020B0604020202020204" pitchFamily="34" charset="0"/>
                <a:cs typeface="Arial" panose="020B0604020202020204" pitchFamily="34" charset="0"/>
              </a:rPr>
              <a:t>Videos of content experts and teachers</a:t>
            </a:r>
          </a:p>
          <a:p>
            <a:pPr marL="0" indent="0">
              <a:buNone/>
            </a:pPr>
            <a:endParaRPr lang="en-US" sz="3600" dirty="0">
              <a:latin typeface="Arial" panose="020B0604020202020204" pitchFamily="34" charset="0"/>
              <a:cs typeface="Arial" panose="020B0604020202020204" pitchFamily="34" charset="0"/>
            </a:endParaRPr>
          </a:p>
        </p:txBody>
      </p:sp>
      <p:pic>
        <p:nvPicPr>
          <p:cNvPr id="5" name="Picture">
            <a:extLst>
              <a:ext uri="{FF2B5EF4-FFF2-40B4-BE49-F238E27FC236}">
                <a16:creationId xmlns:a16="http://schemas.microsoft.com/office/drawing/2014/main" id="{F8B20C6E-2784-44E2-A592-45AF649E6AC8}"/>
              </a:ext>
              <a:ext uri="{C183D7F6-B498-43B3-948B-1728B52AA6E4}">
                <adec:decorative xmlns:adec="http://schemas.microsoft.com/office/drawing/2017/decorative" val="1"/>
              </a:ext>
            </a:extLst>
          </p:cNvPr>
          <p:cNvPicPr preferRelativeResize="0"/>
          <p:nvPr/>
        </p:nvPicPr>
        <p:blipFill rotWithShape="1">
          <a:blip r:embed="rId3">
            <a:alphaModFix/>
          </a:blip>
          <a:srcRect l="8934"/>
          <a:stretch/>
        </p:blipFill>
        <p:spPr>
          <a:xfrm>
            <a:off x="7467149" y="1795687"/>
            <a:ext cx="4070751" cy="3266625"/>
          </a:xfrm>
          <a:prstGeom prst="rect">
            <a:avLst/>
          </a:prstGeom>
          <a:noFill/>
          <a:ln>
            <a:noFill/>
          </a:ln>
        </p:spPr>
      </p:pic>
    </p:spTree>
    <p:extLst>
      <p:ext uri="{BB962C8B-B14F-4D97-AF65-F5344CB8AC3E}">
        <p14:creationId xmlns:p14="http://schemas.microsoft.com/office/powerpoint/2010/main" val="2632998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7A3FE-4498-457A-8432-70CD99F62098}"/>
              </a:ext>
            </a:extLst>
          </p:cNvPr>
          <p:cNvSpPr>
            <a:spLocks noGrp="1"/>
          </p:cNvSpPr>
          <p:nvPr>
            <p:ph type="title"/>
          </p:nvPr>
        </p:nvSpPr>
        <p:spPr/>
        <p:txBody>
          <a:bodyPr>
            <a:noAutofit/>
          </a:bodyPr>
          <a:lstStyle/>
          <a:p>
            <a:r>
              <a:rPr lang="en-US" sz="3200" dirty="0"/>
              <a:t>Upcoming </a:t>
            </a:r>
            <a:r>
              <a:rPr lang="en-US" sz="3200" i="0" dirty="0">
                <a:solidFill>
                  <a:srgbClr val="212121"/>
                </a:solidFill>
                <a:effectLst/>
                <a:latin typeface="Arial" panose="020B0604020202020204" pitchFamily="34" charset="0"/>
                <a:cs typeface="Arial" panose="020B0604020202020204" pitchFamily="34" charset="0"/>
              </a:rPr>
              <a:t>California Digital Learning Integration &amp; Standards Guidance </a:t>
            </a:r>
            <a:r>
              <a:rPr lang="en-US" sz="3200" dirty="0"/>
              <a:t>Webinars</a:t>
            </a:r>
          </a:p>
        </p:txBody>
      </p:sp>
      <p:sp>
        <p:nvSpPr>
          <p:cNvPr id="3" name="Content Placeholder 2">
            <a:extLst>
              <a:ext uri="{FF2B5EF4-FFF2-40B4-BE49-F238E27FC236}">
                <a16:creationId xmlns:a16="http://schemas.microsoft.com/office/drawing/2014/main" id="{1CBC92D5-4D8B-4F97-8856-03074020FB18}"/>
              </a:ext>
            </a:extLst>
          </p:cNvPr>
          <p:cNvSpPr>
            <a:spLocks noGrp="1"/>
          </p:cNvSpPr>
          <p:nvPr>
            <p:ph idx="4294967295"/>
          </p:nvPr>
        </p:nvSpPr>
        <p:spPr>
          <a:xfrm>
            <a:off x="2386853" y="1172978"/>
            <a:ext cx="9688606" cy="3237658"/>
          </a:xfrm>
        </p:spPr>
        <p:txBody>
          <a:bodyPr>
            <a:noAutofit/>
          </a:bodyPr>
          <a:lstStyle/>
          <a:p>
            <a:pPr algn="l" rtl="0" fontAlgn="base"/>
            <a:r>
              <a:rPr lang="en-US" sz="2800" b="1" i="0" dirty="0">
                <a:solidFill>
                  <a:srgbClr val="212121"/>
                </a:solidFill>
                <a:effectLst/>
                <a:latin typeface="Arial" panose="020B0604020202020204" pitchFamily="34" charset="0"/>
                <a:cs typeface="Arial" panose="020B0604020202020204" pitchFamily="34" charset="0"/>
              </a:rPr>
              <a:t>Webinar 2: Designing Instruction </a:t>
            </a:r>
          </a:p>
          <a:p>
            <a:pPr lvl="1" fontAlgn="base"/>
            <a:r>
              <a:rPr lang="en-US" i="0" dirty="0">
                <a:solidFill>
                  <a:srgbClr val="212121"/>
                </a:solidFill>
                <a:effectLst/>
                <a:latin typeface="Arial" panose="020B0604020202020204" pitchFamily="34" charset="0"/>
                <a:cs typeface="Arial" panose="020B0604020202020204" pitchFamily="34" charset="0"/>
              </a:rPr>
              <a:t>August 26 at 10 a.m.</a:t>
            </a:r>
            <a:endParaRPr lang="en-US" i="0" dirty="0">
              <a:solidFill>
                <a:srgbClr val="000000"/>
              </a:solidFill>
              <a:effectLst/>
              <a:latin typeface="Arial" panose="020B0604020202020204" pitchFamily="34" charset="0"/>
              <a:cs typeface="Arial" panose="020B0604020202020204" pitchFamily="34" charset="0"/>
            </a:endParaRPr>
          </a:p>
          <a:p>
            <a:pPr lvl="1" fontAlgn="base"/>
            <a:r>
              <a:rPr lang="en-US" dirty="0">
                <a:solidFill>
                  <a:srgbClr val="212121"/>
                </a:solidFill>
              </a:rPr>
              <a:t>F</a:t>
            </a:r>
            <a:r>
              <a:rPr lang="en-US" sz="2400" dirty="0">
                <a:solidFill>
                  <a:srgbClr val="212121"/>
                </a:solidFill>
                <a:effectLst/>
                <a:latin typeface="Arial" panose="020B0604020202020204" pitchFamily="34" charset="0"/>
                <a:cs typeface="Arial" panose="020B0604020202020204" pitchFamily="34" charset="0"/>
              </a:rPr>
              <a:t>OCUS on Section A: Implementing Research Based Digital Learning Practices </a:t>
            </a:r>
          </a:p>
          <a:p>
            <a:pPr algn="l" rtl="0" fontAlgn="base"/>
            <a:r>
              <a:rPr lang="en-US" sz="2800" b="1" i="0" dirty="0">
                <a:solidFill>
                  <a:srgbClr val="212121"/>
                </a:solidFill>
                <a:effectLst/>
                <a:latin typeface="Arial" panose="020B0604020202020204" pitchFamily="34" charset="0"/>
                <a:cs typeface="Arial" panose="020B0604020202020204" pitchFamily="34" charset="0"/>
              </a:rPr>
              <a:t>Webinar 3: </a:t>
            </a:r>
            <a:r>
              <a:rPr lang="en-US" sz="2800" b="1" i="0" dirty="0">
                <a:solidFill>
                  <a:srgbClr val="000000"/>
                </a:solidFill>
                <a:effectLst/>
                <a:latin typeface="Arial" panose="020B0604020202020204" pitchFamily="34" charset="0"/>
                <a:cs typeface="Arial" panose="020B0604020202020204" pitchFamily="34" charset="0"/>
              </a:rPr>
              <a:t>Mathematics </a:t>
            </a:r>
            <a:r>
              <a:rPr lang="en-US" sz="2800" b="1" i="0" dirty="0">
                <a:solidFill>
                  <a:srgbClr val="212121"/>
                </a:solidFill>
                <a:effectLst/>
                <a:latin typeface="Arial" panose="020B0604020202020204" pitchFamily="34" charset="0"/>
                <a:cs typeface="Arial" panose="020B0604020202020204" pitchFamily="34" charset="0"/>
              </a:rPr>
              <a:t>Standards Guidance </a:t>
            </a:r>
          </a:p>
          <a:p>
            <a:pPr lvl="1" fontAlgn="base"/>
            <a:r>
              <a:rPr lang="en-US" i="0" dirty="0">
                <a:solidFill>
                  <a:srgbClr val="212121"/>
                </a:solidFill>
                <a:effectLst/>
                <a:latin typeface="Arial" panose="020B0604020202020204" pitchFamily="34" charset="0"/>
                <a:cs typeface="Arial" panose="020B0604020202020204" pitchFamily="34" charset="0"/>
              </a:rPr>
              <a:t>August 26 at </a:t>
            </a:r>
            <a:r>
              <a:rPr lang="en-US" dirty="0">
                <a:solidFill>
                  <a:srgbClr val="212121"/>
                </a:solidFill>
                <a:effectLst/>
                <a:latin typeface="Arial" panose="020B0604020202020204" pitchFamily="34" charset="0"/>
                <a:cs typeface="Arial" panose="020B0604020202020204" pitchFamily="34" charset="0"/>
              </a:rPr>
              <a:t>2 p.m. </a:t>
            </a:r>
            <a:endParaRPr lang="en-US" dirty="0">
              <a:solidFill>
                <a:srgbClr val="000000"/>
              </a:solidFill>
              <a:latin typeface="Arial" panose="020B0604020202020204" pitchFamily="34" charset="0"/>
              <a:cs typeface="Arial" panose="020B0604020202020204" pitchFamily="34" charset="0"/>
            </a:endParaRPr>
          </a:p>
          <a:p>
            <a:pPr lvl="1" fontAlgn="base"/>
            <a:r>
              <a:rPr lang="en-US" dirty="0">
                <a:solidFill>
                  <a:srgbClr val="212121"/>
                </a:solidFill>
              </a:rPr>
              <a:t>F</a:t>
            </a:r>
            <a:r>
              <a:rPr lang="en-US" sz="2400" dirty="0">
                <a:solidFill>
                  <a:srgbClr val="212121"/>
                </a:solidFill>
                <a:effectLst/>
                <a:latin typeface="Arial" panose="020B0604020202020204" pitchFamily="34" charset="0"/>
                <a:cs typeface="Arial" panose="020B0604020202020204" pitchFamily="34" charset="0"/>
              </a:rPr>
              <a:t>OCUS on </a:t>
            </a:r>
            <a:r>
              <a:rPr lang="en-US" sz="2400" dirty="0">
                <a:solidFill>
                  <a:srgbClr val="000000"/>
                </a:solidFill>
                <a:effectLst/>
                <a:latin typeface="Arial" panose="020B0604020202020204" pitchFamily="34" charset="0"/>
                <a:cs typeface="Arial" panose="020B0604020202020204" pitchFamily="34" charset="0"/>
              </a:rPr>
              <a:t>Section B: Standards Guidance for Mathematics</a:t>
            </a:r>
          </a:p>
        </p:txBody>
      </p:sp>
      <p:sp>
        <p:nvSpPr>
          <p:cNvPr id="6" name="TextBox 5">
            <a:extLst>
              <a:ext uri="{FF2B5EF4-FFF2-40B4-BE49-F238E27FC236}">
                <a16:creationId xmlns:a16="http://schemas.microsoft.com/office/drawing/2014/main" id="{4F4EE549-85F7-48F1-B47B-48D44FDC8C33}"/>
              </a:ext>
            </a:extLst>
          </p:cNvPr>
          <p:cNvSpPr txBox="1"/>
          <p:nvPr/>
        </p:nvSpPr>
        <p:spPr>
          <a:xfrm>
            <a:off x="4700784" y="4180630"/>
            <a:ext cx="5367338" cy="1569660"/>
          </a:xfrm>
          <a:prstGeom prst="rect">
            <a:avLst/>
          </a:prstGeom>
          <a:solidFill>
            <a:schemeClr val="bg1"/>
          </a:solidFill>
          <a:ln w="38100">
            <a:solidFill>
              <a:srgbClr val="F1735A"/>
            </a:solidFill>
          </a:ln>
        </p:spPr>
        <p:txBody>
          <a:bodyPr wrap="square" rtlCol="0">
            <a:spAutoFit/>
          </a:bodyPr>
          <a:lstStyle/>
          <a:p>
            <a:r>
              <a:rPr lang="en-US" sz="2400" dirty="0">
                <a:latin typeface="Arial" panose="020B0604020202020204" pitchFamily="34" charset="0"/>
                <a:cs typeface="Arial" panose="020B0604020202020204" pitchFamily="34" charset="0"/>
              </a:rPr>
              <a:t>Ways to Access Registration Links:</a:t>
            </a:r>
          </a:p>
          <a:p>
            <a:pPr marL="457200" indent="-457200">
              <a:buFont typeface="+mj-lt"/>
              <a:buAutoNum type="arabicPeriod"/>
            </a:pPr>
            <a:r>
              <a:rPr lang="en-US" sz="2400" dirty="0">
                <a:latin typeface="Arial" panose="020B0604020202020204" pitchFamily="34" charset="0"/>
                <a:cs typeface="Arial" panose="020B0604020202020204" pitchFamily="34" charset="0"/>
              </a:rPr>
              <a:t>Contact us at </a:t>
            </a:r>
            <a:r>
              <a:rPr lang="en-US" sz="2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CFIRD@cde.ca.gov</a:t>
            </a:r>
            <a:r>
              <a:rPr lang="en-US" sz="2400" dirty="0">
                <a:solidFill>
                  <a:srgbClr val="0000FF"/>
                </a:solidFill>
                <a:latin typeface="Arial" panose="020B0604020202020204" pitchFamily="34" charset="0"/>
                <a:cs typeface="Arial" panose="020B0604020202020204" pitchFamily="34" charset="0"/>
              </a:rPr>
              <a:t> </a:t>
            </a:r>
            <a:endParaRPr lang="en-US" sz="2400" i="1" dirty="0">
              <a:solidFill>
                <a:srgbClr val="0000FF"/>
              </a:solidFill>
              <a:latin typeface="Arial" panose="020B0604020202020204" pitchFamily="34" charset="0"/>
              <a:cs typeface="Arial" panose="020B0604020202020204" pitchFamily="34" charset="0"/>
            </a:endParaRPr>
          </a:p>
          <a:p>
            <a:pPr marL="457200" indent="-457200">
              <a:buFont typeface="+mj-lt"/>
              <a:buAutoNum type="arabicPeriod"/>
            </a:pPr>
            <a:r>
              <a:rPr lang="en-US" sz="2400" dirty="0">
                <a:latin typeface="Arial" panose="020B0604020202020204" pitchFamily="34" charset="0"/>
                <a:cs typeface="Arial" panose="020B0604020202020204" pitchFamily="34" charset="0"/>
              </a:rPr>
              <a:t>Visit and follow @CDECurriculum on Twitter</a:t>
            </a:r>
          </a:p>
        </p:txBody>
      </p:sp>
      <p:pic>
        <p:nvPicPr>
          <p:cNvPr id="7" name="Picture 6" descr="Twitter Logo">
            <a:extLst>
              <a:ext uri="{FF2B5EF4-FFF2-40B4-BE49-F238E27FC236}">
                <a16:creationId xmlns:a16="http://schemas.microsoft.com/office/drawing/2014/main" id="{38BBC9B8-BBCB-4C40-A6EC-4BFC1C68E334}"/>
              </a:ext>
            </a:extLst>
          </p:cNvPr>
          <p:cNvPicPr>
            <a:picLocks noChangeAspect="1"/>
          </p:cNvPicPr>
          <p:nvPr/>
        </p:nvPicPr>
        <p:blipFill>
          <a:blip r:embed="rId4"/>
          <a:stretch>
            <a:fillRect/>
          </a:stretch>
        </p:blipFill>
        <p:spPr>
          <a:xfrm>
            <a:off x="2583936" y="4034578"/>
            <a:ext cx="2143125" cy="2143125"/>
          </a:xfrm>
          <a:prstGeom prst="rect">
            <a:avLst/>
          </a:prstGeom>
        </p:spPr>
      </p:pic>
    </p:spTree>
    <p:extLst>
      <p:ext uri="{BB962C8B-B14F-4D97-AF65-F5344CB8AC3E}">
        <p14:creationId xmlns:p14="http://schemas.microsoft.com/office/powerpoint/2010/main" val="1718127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D54F-6856-A940-A940-86BD18F95638}"/>
              </a:ext>
            </a:extLst>
          </p:cNvPr>
          <p:cNvSpPr>
            <a:spLocks noGrp="1"/>
          </p:cNvSpPr>
          <p:nvPr>
            <p:ph type="title"/>
          </p:nvPr>
        </p:nvSpPr>
        <p:spPr/>
        <p:txBody>
          <a:bodyPr/>
          <a:lstStyle/>
          <a:p>
            <a:r>
              <a:rPr lang="en-US" sz="2400" b="1" dirty="0">
                <a:solidFill>
                  <a:schemeClr val="tx1"/>
                </a:solidFill>
                <a:latin typeface="+mj-lt"/>
              </a:rPr>
              <a:t>Long Description for Circles of Implementation Graphic from 2014 ELA/ELD Framework (1)</a:t>
            </a:r>
            <a:endParaRPr lang="en-US" sz="2400" dirty="0"/>
          </a:p>
        </p:txBody>
      </p:sp>
      <p:sp>
        <p:nvSpPr>
          <p:cNvPr id="3" name="Content Placeholder 2">
            <a:extLst>
              <a:ext uri="{FF2B5EF4-FFF2-40B4-BE49-F238E27FC236}">
                <a16:creationId xmlns:a16="http://schemas.microsoft.com/office/drawing/2014/main" id="{AE813D34-0FF8-BA41-8339-4C76E6AC1591}"/>
              </a:ext>
            </a:extLst>
          </p:cNvPr>
          <p:cNvSpPr>
            <a:spLocks noGrp="1"/>
          </p:cNvSpPr>
          <p:nvPr>
            <p:ph idx="1"/>
          </p:nvPr>
        </p:nvSpPr>
        <p:spPr>
          <a:xfrm>
            <a:off x="267650" y="1253400"/>
            <a:ext cx="11442300" cy="4351200"/>
          </a:xfrm>
        </p:spPr>
        <p:txBody>
          <a:bodyPr/>
          <a:lstStyle/>
          <a:p>
            <a:pPr marL="114300" indent="0">
              <a:buNone/>
            </a:pPr>
            <a:r>
              <a:rPr lang="en-US" sz="2400" dirty="0">
                <a:effectLst/>
                <a:latin typeface="+mn-lt"/>
                <a:ea typeface="Calibri" panose="020F0502020204030204" pitchFamily="34" charset="0"/>
                <a:cs typeface="Times New Roman" panose="02020603050405020304" pitchFamily="18" charset="0"/>
              </a:rPr>
              <a:t>The outer ring identifies the overarching goals of ELA/literacy and ELD instruction. By the time California’s students complete high school, they have developed the readiness for college, careers, and civic life; attained the capacities of literate individuals; become broadly literate; and acquired the skills for living and learning in the 21st century. The white field represents the context in which instruction occurs. This framework asserts that the context for learning should be integrated, motivating, engaging, respectful, and intellectually challenging for all students. Circling the standards are the key themes of the standards: Meaning Making, Language Development, Effective Expression, Content Knowledge, and Foundational Skills. These themes highlight the interconnections among the strands of CA CCSS for ELA/Literacy (Reading, Writing, Speaking and Listening, and Language) and the parts of the CA ELD Standards (“Interacting in Meaningful Ways,” “Learning About How English Works,” and “Using Foundational Skills”). </a:t>
            </a:r>
          </a:p>
          <a:p>
            <a:pPr marL="114300" indent="0" algn="r">
              <a:buNone/>
            </a:pPr>
            <a:r>
              <a:rPr lang="en-US" sz="2400" i="1" dirty="0">
                <a:effectLst/>
                <a:latin typeface="+mn-lt"/>
                <a:ea typeface="Calibri" panose="020F0502020204030204" pitchFamily="34" charset="0"/>
                <a:cs typeface="Times New Roman" panose="02020603050405020304" pitchFamily="18" charset="0"/>
              </a:rPr>
              <a:t>(Continued on next slide) </a:t>
            </a:r>
          </a:p>
          <a:p>
            <a:endParaRPr lang="en-US" sz="2400" dirty="0">
              <a:latin typeface="+mn-lt"/>
            </a:endParaRPr>
          </a:p>
        </p:txBody>
      </p:sp>
    </p:spTree>
    <p:extLst>
      <p:ext uri="{BB962C8B-B14F-4D97-AF65-F5344CB8AC3E}">
        <p14:creationId xmlns:p14="http://schemas.microsoft.com/office/powerpoint/2010/main" val="3395268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D54F-6856-A940-A940-86BD18F95638}"/>
              </a:ext>
            </a:extLst>
          </p:cNvPr>
          <p:cNvSpPr>
            <a:spLocks noGrp="1"/>
          </p:cNvSpPr>
          <p:nvPr>
            <p:ph type="title"/>
          </p:nvPr>
        </p:nvSpPr>
        <p:spPr/>
        <p:txBody>
          <a:bodyPr/>
          <a:lstStyle/>
          <a:p>
            <a:r>
              <a:rPr lang="en-US" sz="2400" b="1" dirty="0">
                <a:solidFill>
                  <a:schemeClr val="tx1"/>
                </a:solidFill>
                <a:latin typeface="Arial" panose="020B0604020202020204" pitchFamily="34" charset="0"/>
                <a:cs typeface="Arial" panose="020B0604020202020204" pitchFamily="34" charset="0"/>
              </a:rPr>
              <a:t>Long Description for Circles of Implementation Graphic from 2014 ELA/ELD Framework (2)</a:t>
            </a:r>
            <a:endParaRPr lang="en-US" sz="2400" dirty="0"/>
          </a:p>
        </p:txBody>
      </p:sp>
      <p:sp>
        <p:nvSpPr>
          <p:cNvPr id="3" name="Content Placeholder 2">
            <a:extLst>
              <a:ext uri="{FF2B5EF4-FFF2-40B4-BE49-F238E27FC236}">
                <a16:creationId xmlns:a16="http://schemas.microsoft.com/office/drawing/2014/main" id="{AE813D34-0FF8-BA41-8339-4C76E6AC1591}"/>
              </a:ext>
            </a:extLst>
          </p:cNvPr>
          <p:cNvSpPr>
            <a:spLocks noGrp="1"/>
          </p:cNvSpPr>
          <p:nvPr>
            <p:ph idx="1"/>
          </p:nvPr>
        </p:nvSpPr>
        <p:spPr/>
        <p:txBody>
          <a:bodyPr/>
          <a:lstStyle/>
          <a:p>
            <a:pPr marL="114300" indent="0">
              <a:buNone/>
            </a:pPr>
            <a:r>
              <a:rPr lang="en-US" sz="2400" i="1" dirty="0">
                <a:effectLst/>
                <a:latin typeface="Arial" panose="020B0604020202020204" pitchFamily="34" charset="0"/>
                <a:ea typeface="Calibri" panose="020F0502020204030204" pitchFamily="34" charset="0"/>
                <a:cs typeface="Arial" panose="020B0604020202020204" pitchFamily="34" charset="0"/>
              </a:rPr>
              <a:t>(Continued from previous slide)</a:t>
            </a:r>
          </a:p>
          <a:p>
            <a:pPr marL="114300" indent="0">
              <a:buNone/>
            </a:pPr>
            <a:r>
              <a:rPr lang="en-US" sz="2400" dirty="0">
                <a:effectLst/>
                <a:latin typeface="Arial" panose="020B0604020202020204" pitchFamily="34" charset="0"/>
                <a:ea typeface="Calibri" panose="020F0502020204030204" pitchFamily="34" charset="0"/>
                <a:cs typeface="Arial" panose="020B0604020202020204" pitchFamily="34" charset="0"/>
              </a:rPr>
              <a:t>The themes are organizing components for the grade-level discussions. In the center of the graphic are the CA CCSS for ELA/Literacy and the CA ELD Standards, which define year-end expectations for student knowledge and abilities and guide instructional planning and observation of student progress. The CA ELD Standards also identify proficiency level expectations (Emerging, Expanding, and Bridging) and ensure that EL students have full access to the CA CCSS for ELA/Literacy and other content standards. These standards are the pathway to achievement of the overarching goals.</a:t>
            </a:r>
          </a:p>
          <a:p>
            <a:pPr marL="114300" indent="0">
              <a:buNone/>
            </a:pPr>
            <a:endParaRPr lang="en-US" sz="2400" dirty="0">
              <a:latin typeface="Arial" panose="020B0604020202020204" pitchFamily="34" charset="0"/>
              <a:cs typeface="Arial" panose="020B0604020202020204" pitchFamily="34" charset="0"/>
            </a:endParaRPr>
          </a:p>
          <a:p>
            <a:pPr marL="114300" indent="0">
              <a:buNone/>
            </a:pPr>
            <a:r>
              <a:rPr lang="en-US" sz="2400" dirty="0">
                <a:latin typeface="Arial" panose="020B0604020202020204" pitchFamily="34" charset="0"/>
                <a:cs typeface="Arial" panose="020B0604020202020204" pitchFamily="34" charset="0"/>
              </a:rPr>
              <a:t>California Department of Education: August 2021</a:t>
            </a:r>
          </a:p>
        </p:txBody>
      </p:sp>
      <p:sp>
        <p:nvSpPr>
          <p:cNvPr id="5" name="TextBox 4">
            <a:extLst>
              <a:ext uri="{FF2B5EF4-FFF2-40B4-BE49-F238E27FC236}">
                <a16:creationId xmlns:a16="http://schemas.microsoft.com/office/drawing/2014/main" id="{042991A0-6D7C-4DD0-BB3C-FFADB7918819}"/>
              </a:ext>
            </a:extLst>
          </p:cNvPr>
          <p:cNvSpPr txBox="1"/>
          <p:nvPr/>
        </p:nvSpPr>
        <p:spPr>
          <a:xfrm>
            <a:off x="3371850" y="5934075"/>
            <a:ext cx="2981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FF"/>
                </a:solidFill>
                <a:effectLst/>
                <a:uLnTx/>
                <a:uFillTx/>
                <a:latin typeface="Arial"/>
                <a:cs typeface="Arial"/>
                <a:sym typeface="Arial"/>
                <a:hlinkClick r:id="rId3" action="ppaction://hlinksldjump">
                  <a:extLst>
                    <a:ext uri="{A12FA001-AC4F-418D-AE19-62706E023703}">
                      <ahyp:hlinkClr xmlns:ahyp="http://schemas.microsoft.com/office/drawing/2018/hyperlinkcolor" val="tx"/>
                    </a:ext>
                  </a:extLst>
                </a:hlinkClick>
              </a:rPr>
              <a:t>Return to slide</a:t>
            </a:r>
            <a:endParaRPr kumimoji="0" lang="en-US" sz="2400" b="0" i="0" u="none" strike="noStrike" kern="0" cap="none" spc="0" normalizeH="0" baseline="0" noProof="0" dirty="0">
              <a:ln>
                <a:noFill/>
              </a:ln>
              <a:solidFill>
                <a:srgbClr val="0000FF"/>
              </a:solidFill>
              <a:effectLst/>
              <a:uLnTx/>
              <a:uFillTx/>
              <a:latin typeface="Arial"/>
              <a:cs typeface="Arial"/>
              <a:sym typeface="Arial"/>
            </a:endParaRPr>
          </a:p>
        </p:txBody>
      </p:sp>
    </p:spTree>
    <p:extLst>
      <p:ext uri="{BB962C8B-B14F-4D97-AF65-F5344CB8AC3E}">
        <p14:creationId xmlns:p14="http://schemas.microsoft.com/office/powerpoint/2010/main" val="40936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F2E81-F010-43CE-9117-CA1ACF267801}"/>
              </a:ext>
            </a:extLst>
          </p:cNvPr>
          <p:cNvSpPr>
            <a:spLocks noGrp="1"/>
          </p:cNvSpPr>
          <p:nvPr>
            <p:ph type="title"/>
          </p:nvPr>
        </p:nvSpPr>
        <p:spPr/>
        <p:txBody>
          <a:bodyPr/>
          <a:lstStyle/>
          <a:p>
            <a:r>
              <a:rPr lang="en-US" dirty="0"/>
              <a:t>Advisory Committee </a:t>
            </a:r>
          </a:p>
        </p:txBody>
      </p:sp>
      <p:sp>
        <p:nvSpPr>
          <p:cNvPr id="3" name="Content Placeholder 2">
            <a:extLst>
              <a:ext uri="{FF2B5EF4-FFF2-40B4-BE49-F238E27FC236}">
                <a16:creationId xmlns:a16="http://schemas.microsoft.com/office/drawing/2014/main" id="{2E428D16-B83F-48A0-AF37-6E617293960E}"/>
              </a:ext>
            </a:extLst>
          </p:cNvPr>
          <p:cNvSpPr>
            <a:spLocks noGrp="1"/>
          </p:cNvSpPr>
          <p:nvPr>
            <p:ph idx="1"/>
          </p:nvPr>
        </p:nvSpPr>
        <p:spPr>
          <a:xfrm>
            <a:off x="90694" y="1459943"/>
            <a:ext cx="5621340" cy="5095282"/>
          </a:xfrm>
        </p:spPr>
        <p:txBody>
          <a:bodyPr>
            <a:noAutofit/>
          </a:bodyPr>
          <a:lstStyle/>
          <a:p>
            <a:pPr marL="0" marR="0" lvl="0" indent="0" algn="l" rtl="0">
              <a:lnSpc>
                <a:spcPct val="100000"/>
              </a:lnSpc>
              <a:spcBef>
                <a:spcPts val="0"/>
              </a:spcBef>
              <a:spcAft>
                <a:spcPts val="0"/>
              </a:spcAft>
              <a:buClr>
                <a:srgbClr val="000000"/>
              </a:buClr>
              <a:buSzPct val="74844"/>
              <a:buFont typeface="Arial"/>
              <a:buNone/>
            </a:pPr>
            <a:r>
              <a:rPr lang="en-US" sz="2400" b="1" i="0" u="none" strike="noStrike" cap="none" dirty="0">
                <a:solidFill>
                  <a:srgbClr val="000000"/>
                </a:solidFill>
                <a:latin typeface="Arial" panose="020B0604020202020204" pitchFamily="34" charset="0"/>
                <a:ea typeface="Arial"/>
                <a:cs typeface="Arial" panose="020B0604020202020204" pitchFamily="34" charset="0"/>
                <a:sym typeface="Arial"/>
              </a:rPr>
              <a:t>Content Experts</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Advancement Via Individual Determination </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CDE 2021 Mathematics Framework Writing Team Lead</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California Subject Matter Project </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Californians Together</a:t>
            </a:r>
            <a:endParaRPr lang="en-US" sz="2400" b="1"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0"/>
              </a:spcBef>
              <a:spcAft>
                <a:spcPts val="0"/>
              </a:spcAft>
              <a:buClr>
                <a:srgbClr val="000000"/>
              </a:buClr>
              <a:buSzPct val="74844"/>
              <a:buFont typeface="Arial"/>
              <a:buNone/>
            </a:pPr>
            <a:r>
              <a:rPr lang="en-US" sz="2400" b="1" i="0" u="none" strike="noStrike" cap="none" dirty="0">
                <a:solidFill>
                  <a:srgbClr val="000000"/>
                </a:solidFill>
                <a:latin typeface="Arial" panose="020B0604020202020204" pitchFamily="34" charset="0"/>
                <a:ea typeface="Arial"/>
                <a:cs typeface="Arial" panose="020B0604020202020204" pitchFamily="34" charset="0"/>
                <a:sym typeface="Arial"/>
              </a:rPr>
              <a:t>County Offices of Education</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El Dorado </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Imperial </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Kern </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San Bernardino </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San Diego </a:t>
            </a:r>
            <a:endParaRPr lang="en-US" sz="2400" dirty="0">
              <a:latin typeface="Arial" panose="020B0604020202020204" pitchFamily="34" charset="0"/>
              <a:cs typeface="Arial" panose="020B0604020202020204" pitchFamily="34" charset="0"/>
            </a:endParaRPr>
          </a:p>
          <a:p>
            <a:pPr marL="457200" lvl="0" indent="-381000" algn="l" rtl="0">
              <a:lnSpc>
                <a:spcPct val="100000"/>
              </a:lnSpc>
              <a:spcBef>
                <a:spcPts val="0"/>
              </a:spcBef>
              <a:spcAft>
                <a:spcPts val="0"/>
              </a:spcAft>
              <a:buClr>
                <a:srgbClr val="000000"/>
              </a:buClr>
              <a:buSzPct val="99792"/>
              <a:buFont typeface="Arial"/>
              <a:buChar char="•"/>
            </a:pPr>
            <a:r>
              <a:rPr lang="en-US" sz="2400" dirty="0">
                <a:solidFill>
                  <a:srgbClr val="000000"/>
                </a:solidFill>
                <a:latin typeface="Arial" panose="020B0604020202020204" pitchFamily="34" charset="0"/>
                <a:ea typeface="Arial"/>
                <a:cs typeface="Arial" panose="020B0604020202020204" pitchFamily="34" charset="0"/>
                <a:sym typeface="Arial"/>
              </a:rPr>
              <a:t>Tulare </a:t>
            </a:r>
            <a:endParaRPr lang="en-US" sz="2400" dirty="0">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4A244CE2-5165-4AC7-BDEC-78F68F53080E}"/>
              </a:ext>
            </a:extLst>
          </p:cNvPr>
          <p:cNvSpPr txBox="1">
            <a:spLocks/>
          </p:cNvSpPr>
          <p:nvPr/>
        </p:nvSpPr>
        <p:spPr>
          <a:xfrm>
            <a:off x="5925785" y="1469842"/>
            <a:ext cx="6258296" cy="50972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400" b="0" i="0" kern="1200">
                <a:solidFill>
                  <a:schemeClr val="tx1"/>
                </a:solidFill>
                <a:latin typeface="Arial Narrow" panose="020B0604020202020204" pitchFamily="34" charset="0"/>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4000" b="0" i="0" kern="1200">
                <a:solidFill>
                  <a:schemeClr val="tx1"/>
                </a:solidFill>
                <a:latin typeface="Arial Narrow" panose="020B0604020202020204" pitchFamily="34" charset="0"/>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600" b="0" i="0" kern="1200">
                <a:solidFill>
                  <a:schemeClr val="tx1"/>
                </a:solidFill>
                <a:latin typeface="Arial Narrow" panose="020B0604020202020204" pitchFamily="34" charset="0"/>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1"/>
                </a:solidFill>
                <a:latin typeface="Arial Narrow" panose="020B0604020202020204" pitchFamily="34" charset="0"/>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000000"/>
                </a:solidFill>
                <a:latin typeface="Arial"/>
                <a:ea typeface="Arial"/>
                <a:cs typeface="Arial"/>
                <a:sym typeface="Arial"/>
              </a:rPr>
              <a:t>School Districts </a:t>
            </a:r>
            <a:endParaRPr lang="en-US" sz="2400" b="0" i="0" u="none" strike="noStrike" cap="none" dirty="0">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Madera Unified School District</a:t>
            </a: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Modesto City Schools</a:t>
            </a:r>
            <a:endParaRPr lang="en-US"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000000"/>
                </a:solidFill>
                <a:latin typeface="Arial"/>
                <a:ea typeface="Arial"/>
                <a:cs typeface="Arial"/>
                <a:sym typeface="Arial"/>
              </a:rPr>
              <a:t>Professional Associations &amp; </a:t>
            </a:r>
            <a:endParaRPr lang="en-US"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2400" b="1" i="0" u="none" strike="noStrike" cap="none" dirty="0">
                <a:solidFill>
                  <a:srgbClr val="000000"/>
                </a:solidFill>
                <a:latin typeface="Arial"/>
                <a:ea typeface="Arial"/>
                <a:cs typeface="Arial"/>
                <a:sym typeface="Arial"/>
              </a:rPr>
              <a:t>Educational Organizations</a:t>
            </a:r>
            <a:endParaRPr lang="en-US" sz="2400" b="0" i="0" u="none" strike="noStrike" cap="none" dirty="0">
              <a:solidFill>
                <a:srgbClr val="000000"/>
              </a:solidFill>
              <a:latin typeface="Arial"/>
              <a:ea typeface="Arial"/>
              <a:cs typeface="Arial"/>
              <a:sym typeface="Arial"/>
            </a:endParaRP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California Charter Schools Association </a:t>
            </a: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California Teachers Association</a:t>
            </a: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Policy Analysis for California Education </a:t>
            </a: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The Education Trust-West</a:t>
            </a: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California Parent Teachers Association </a:t>
            </a:r>
          </a:p>
          <a:p>
            <a:pPr marL="457200" marR="0" lvl="0" indent="-3810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California Federation of Teachers </a:t>
            </a:r>
          </a:p>
        </p:txBody>
      </p:sp>
      <p:pic>
        <p:nvPicPr>
          <p:cNvPr id="11" name="Google Shape;306;p13">
            <a:extLst>
              <a:ext uri="{FF2B5EF4-FFF2-40B4-BE49-F238E27FC236}">
                <a16:creationId xmlns:a16="http://schemas.microsoft.com/office/drawing/2014/main" id="{90D018DD-DE51-46C8-93AA-9E0FD9043513}"/>
              </a:ext>
              <a:ext uri="{C183D7F6-B498-43B3-948B-1728B52AA6E4}">
                <adec:decorative xmlns:adec="http://schemas.microsoft.com/office/drawing/2017/decorative" val="1"/>
              </a:ext>
            </a:extLst>
          </p:cNvPr>
          <p:cNvPicPr preferRelativeResize="0"/>
          <p:nvPr/>
        </p:nvPicPr>
        <p:blipFill rotWithShape="1">
          <a:blip r:embed="rId3">
            <a:alphaModFix/>
          </a:blip>
          <a:srcRect r="15223"/>
          <a:stretch/>
        </p:blipFill>
        <p:spPr>
          <a:xfrm rot="5400000">
            <a:off x="2986471" y="3488347"/>
            <a:ext cx="5528879" cy="1455925"/>
          </a:xfrm>
          <a:prstGeom prst="rect">
            <a:avLst/>
          </a:prstGeom>
          <a:noFill/>
          <a:ln>
            <a:noFill/>
          </a:ln>
        </p:spPr>
      </p:pic>
    </p:spTree>
    <p:extLst>
      <p:ext uri="{BB962C8B-B14F-4D97-AF65-F5344CB8AC3E}">
        <p14:creationId xmlns:p14="http://schemas.microsoft.com/office/powerpoint/2010/main" val="1066243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9FC4E-89DC-465D-8228-4ED0721BBD13}"/>
              </a:ext>
            </a:extLst>
          </p:cNvPr>
          <p:cNvSpPr>
            <a:spLocks noGrp="1"/>
          </p:cNvSpPr>
          <p:nvPr>
            <p:ph type="title"/>
          </p:nvPr>
        </p:nvSpPr>
        <p:spPr/>
        <p:txBody>
          <a:bodyPr/>
          <a:lstStyle/>
          <a:p>
            <a:r>
              <a:rPr lang="en-US" dirty="0"/>
              <a:t>Expanded Outreach</a:t>
            </a:r>
          </a:p>
        </p:txBody>
      </p:sp>
      <p:sp>
        <p:nvSpPr>
          <p:cNvPr id="3" name="Content Placeholder 2">
            <a:extLst>
              <a:ext uri="{FF2B5EF4-FFF2-40B4-BE49-F238E27FC236}">
                <a16:creationId xmlns:a16="http://schemas.microsoft.com/office/drawing/2014/main" id="{9AFBE77B-B97F-410D-828B-618DCB213E5B}"/>
              </a:ext>
            </a:extLst>
          </p:cNvPr>
          <p:cNvSpPr>
            <a:spLocks noGrp="1"/>
          </p:cNvSpPr>
          <p:nvPr>
            <p:ph idx="1"/>
          </p:nvPr>
        </p:nvSpPr>
        <p:spPr/>
        <p:txBody>
          <a:bodyPr>
            <a:noAutofit/>
          </a:bodyPr>
          <a:lstStyle/>
          <a:p>
            <a:pPr marL="457200" lvl="0" indent="-457200" algn="l" rtl="0">
              <a:lnSpc>
                <a:spcPct val="90000"/>
              </a:lnSpc>
              <a:spcBef>
                <a:spcPts val="0"/>
              </a:spcBef>
              <a:spcAft>
                <a:spcPts val="1200"/>
              </a:spcAft>
              <a:buClr>
                <a:srgbClr val="000000"/>
              </a:buClr>
              <a:buSzPts val="3600"/>
              <a:buChar char="•"/>
            </a:pPr>
            <a:r>
              <a:rPr lang="en-US" sz="3600" dirty="0">
                <a:solidFill>
                  <a:srgbClr val="000000"/>
                </a:solidFill>
                <a:latin typeface="Arial"/>
                <a:ea typeface="Arial"/>
                <a:cs typeface="Arial"/>
                <a:sym typeface="Arial"/>
              </a:rPr>
              <a:t>California County Superintendents Educational Services Association (CCSESA) </a:t>
            </a:r>
            <a:endParaRPr lang="en-US" dirty="0"/>
          </a:p>
          <a:p>
            <a:pPr marL="914400" lvl="1" indent="-419100" algn="l" rtl="0">
              <a:lnSpc>
                <a:spcPct val="90000"/>
              </a:lnSpc>
              <a:spcBef>
                <a:spcPts val="0"/>
              </a:spcBef>
              <a:spcAft>
                <a:spcPts val="1200"/>
              </a:spcAft>
              <a:buClr>
                <a:srgbClr val="000000"/>
              </a:buClr>
              <a:buSzPts val="3000"/>
              <a:buChar char="•"/>
            </a:pPr>
            <a:r>
              <a:rPr lang="en-US" sz="3000" dirty="0">
                <a:solidFill>
                  <a:srgbClr val="000000"/>
                </a:solidFill>
                <a:latin typeface="Arial"/>
                <a:ea typeface="Arial"/>
                <a:cs typeface="Arial"/>
                <a:sym typeface="Arial"/>
              </a:rPr>
              <a:t>Curriculum and Instruction Steering Committee (CISC) </a:t>
            </a:r>
            <a:endParaRPr lang="en-US" dirty="0"/>
          </a:p>
          <a:p>
            <a:pPr marL="1371600" lvl="2" indent="-419100" algn="l" rtl="0">
              <a:lnSpc>
                <a:spcPct val="90000"/>
              </a:lnSpc>
              <a:spcBef>
                <a:spcPts val="0"/>
              </a:spcBef>
              <a:spcAft>
                <a:spcPts val="1200"/>
              </a:spcAft>
              <a:buClr>
                <a:srgbClr val="000000"/>
              </a:buClr>
              <a:buSzPts val="3000"/>
              <a:buChar char="•"/>
            </a:pPr>
            <a:r>
              <a:rPr lang="en-US" sz="3000" dirty="0">
                <a:solidFill>
                  <a:srgbClr val="000000"/>
                </a:solidFill>
                <a:latin typeface="Arial"/>
                <a:ea typeface="Arial"/>
                <a:cs typeface="Arial"/>
                <a:sym typeface="Arial"/>
              </a:rPr>
              <a:t>Mathematics Subcommittee</a:t>
            </a:r>
            <a:endParaRPr lang="en-US" dirty="0"/>
          </a:p>
          <a:p>
            <a:pPr marL="1371600" lvl="2" indent="-419100" algn="l" rtl="0">
              <a:lnSpc>
                <a:spcPct val="90000"/>
              </a:lnSpc>
              <a:spcBef>
                <a:spcPts val="0"/>
              </a:spcBef>
              <a:spcAft>
                <a:spcPts val="1200"/>
              </a:spcAft>
              <a:buClr>
                <a:srgbClr val="000000"/>
              </a:buClr>
              <a:buSzPts val="3000"/>
              <a:buChar char="•"/>
            </a:pPr>
            <a:r>
              <a:rPr lang="en-US" sz="3000" dirty="0">
                <a:solidFill>
                  <a:srgbClr val="000000"/>
                </a:solidFill>
                <a:latin typeface="Arial"/>
                <a:ea typeface="Arial"/>
                <a:cs typeface="Arial"/>
                <a:sym typeface="Arial"/>
              </a:rPr>
              <a:t>English Language Arts Subcommittee    </a:t>
            </a:r>
            <a:endParaRPr lang="en-US" dirty="0"/>
          </a:p>
          <a:p>
            <a:pPr marL="457200" lvl="0" indent="-457200" algn="l" rtl="0">
              <a:lnSpc>
                <a:spcPct val="90000"/>
              </a:lnSpc>
              <a:spcBef>
                <a:spcPts val="0"/>
              </a:spcBef>
              <a:spcAft>
                <a:spcPts val="1200"/>
              </a:spcAft>
              <a:buClr>
                <a:schemeClr val="dk1"/>
              </a:buClr>
              <a:buSzPts val="3600"/>
              <a:buChar char="•"/>
            </a:pPr>
            <a:r>
              <a:rPr lang="en-US" sz="3600" dirty="0">
                <a:latin typeface="Arial"/>
                <a:ea typeface="Arial"/>
                <a:cs typeface="Arial"/>
                <a:sym typeface="Arial"/>
              </a:rPr>
              <a:t>Families in Schools</a:t>
            </a:r>
            <a:endParaRPr lang="en-US" dirty="0"/>
          </a:p>
          <a:p>
            <a:pPr marL="457200" lvl="0" indent="-457200" algn="l" rtl="0">
              <a:lnSpc>
                <a:spcPct val="90000"/>
              </a:lnSpc>
              <a:spcBef>
                <a:spcPts val="0"/>
              </a:spcBef>
              <a:spcAft>
                <a:spcPts val="1200"/>
              </a:spcAft>
              <a:buClr>
                <a:schemeClr val="dk1"/>
              </a:buClr>
              <a:buSzPts val="3600"/>
              <a:buChar char="•"/>
            </a:pPr>
            <a:r>
              <a:rPr lang="en-US" sz="3600" dirty="0">
                <a:latin typeface="Arial"/>
                <a:ea typeface="Arial"/>
                <a:cs typeface="Arial"/>
                <a:sym typeface="Arial"/>
              </a:rPr>
              <a:t>Californians for Justice </a:t>
            </a:r>
            <a:endParaRPr lang="en-US" dirty="0"/>
          </a:p>
        </p:txBody>
      </p:sp>
    </p:spTree>
    <p:extLst>
      <p:ext uri="{BB962C8B-B14F-4D97-AF65-F5344CB8AC3E}">
        <p14:creationId xmlns:p14="http://schemas.microsoft.com/office/powerpoint/2010/main" val="237272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7F10A4-FD16-4742-ADAC-FABA0D8111DB}"/>
              </a:ext>
            </a:extLst>
          </p:cNvPr>
          <p:cNvSpPr>
            <a:spLocks noGrp="1"/>
          </p:cNvSpPr>
          <p:nvPr>
            <p:ph type="title"/>
          </p:nvPr>
        </p:nvSpPr>
        <p:spPr>
          <a:xfrm>
            <a:off x="14288" y="145104"/>
            <a:ext cx="10240055" cy="1043616"/>
          </a:xfrm>
          <a:noFill/>
        </p:spPr>
        <p:txBody>
          <a:bodyPr>
            <a:noAutofit/>
          </a:bodyPr>
          <a:lstStyle/>
          <a:p>
            <a:r>
              <a:rPr lang="en-US" sz="4800" b="1" dirty="0">
                <a:solidFill>
                  <a:schemeClr val="lt1"/>
                </a:solidFill>
              </a:rPr>
              <a:t>Digital Learning Integration and Standards Guidance </a:t>
            </a:r>
            <a:r>
              <a:rPr lang="en-US" sz="4800" b="1" i="1" dirty="0">
                <a:solidFill>
                  <a:schemeClr val="lt1"/>
                </a:solidFill>
              </a:rPr>
              <a:t>At-a-Glance</a:t>
            </a:r>
            <a:endParaRPr lang="en-US" sz="4800" dirty="0"/>
          </a:p>
        </p:txBody>
      </p:sp>
      <p:graphicFrame>
        <p:nvGraphicFramePr>
          <p:cNvPr id="5" name="Google Shape;227;ge671f71e06_1_14">
            <a:extLst>
              <a:ext uri="{FF2B5EF4-FFF2-40B4-BE49-F238E27FC236}">
                <a16:creationId xmlns:a16="http://schemas.microsoft.com/office/drawing/2014/main" id="{A028A6EE-A936-4655-A604-F4E5F3E0AE85}"/>
              </a:ext>
            </a:extLst>
          </p:cNvPr>
          <p:cNvGraphicFramePr/>
          <p:nvPr>
            <p:extLst>
              <p:ext uri="{D42A27DB-BD31-4B8C-83A1-F6EECF244321}">
                <p14:modId xmlns:p14="http://schemas.microsoft.com/office/powerpoint/2010/main" val="1288457785"/>
              </p:ext>
            </p:extLst>
          </p:nvPr>
        </p:nvGraphicFramePr>
        <p:xfrm>
          <a:off x="2449" y="2463748"/>
          <a:ext cx="12163425" cy="2641662"/>
        </p:xfrm>
        <a:graphic>
          <a:graphicData uri="http://schemas.openxmlformats.org/drawingml/2006/table">
            <a:tbl>
              <a:tblPr firstRow="1">
                <a:noFill/>
              </a:tblPr>
              <a:tblGrid>
                <a:gridCol w="3914775">
                  <a:extLst>
                    <a:ext uri="{9D8B030D-6E8A-4147-A177-3AD203B41FA5}">
                      <a16:colId xmlns:a16="http://schemas.microsoft.com/office/drawing/2014/main" val="20000"/>
                    </a:ext>
                  </a:extLst>
                </a:gridCol>
                <a:gridCol w="4210050">
                  <a:extLst>
                    <a:ext uri="{9D8B030D-6E8A-4147-A177-3AD203B41FA5}">
                      <a16:colId xmlns:a16="http://schemas.microsoft.com/office/drawing/2014/main" val="20001"/>
                    </a:ext>
                  </a:extLst>
                </a:gridCol>
                <a:gridCol w="4038600">
                  <a:extLst>
                    <a:ext uri="{9D8B030D-6E8A-4147-A177-3AD203B41FA5}">
                      <a16:colId xmlns:a16="http://schemas.microsoft.com/office/drawing/2014/main" val="20002"/>
                    </a:ext>
                  </a:extLst>
                </a:gridCol>
              </a:tblGrid>
              <a:tr h="843332">
                <a:tc>
                  <a:txBody>
                    <a:bodyPr/>
                    <a:lstStyle/>
                    <a:p>
                      <a:pPr marL="0" lvl="0" indent="0" algn="ctr" rtl="0">
                        <a:lnSpc>
                          <a:spcPct val="100000"/>
                        </a:lnSpc>
                        <a:spcBef>
                          <a:spcPts val="0"/>
                        </a:spcBef>
                        <a:spcAft>
                          <a:spcPts val="0"/>
                        </a:spcAft>
                        <a:buNone/>
                      </a:pPr>
                      <a:r>
                        <a:rPr lang="en-US" sz="2800" b="1" dirty="0">
                          <a:latin typeface="Arial" panose="020B0604020202020204" pitchFamily="34" charset="0"/>
                          <a:cs typeface="Arial" panose="020B0604020202020204" pitchFamily="34" charset="0"/>
                        </a:rPr>
                        <a:t>Section A</a:t>
                      </a:r>
                      <a:r>
                        <a:rPr lang="en-US" sz="2800" dirty="0">
                          <a:latin typeface="Arial" panose="020B0604020202020204" pitchFamily="34" charset="0"/>
                          <a:cs typeface="Arial" panose="020B0604020202020204" pitchFamily="34" charset="0"/>
                        </a:rPr>
                        <a:t>:</a:t>
                      </a:r>
                      <a:endParaRPr sz="2800" b="1" dirty="0">
                        <a:latin typeface="Arial" panose="020B0604020202020204" pitchFamily="34" charset="0"/>
                        <a:cs typeface="Arial" panose="020B0604020202020204" pitchFamily="34" charset="0"/>
                      </a:endParaRPr>
                    </a:p>
                  </a:txBody>
                  <a:tcPr marL="91450" marR="91450" marT="45725" marB="45725" anchor="ctr">
                    <a:lnL w="28575" cap="flat" cmpd="sng">
                      <a:noFill/>
                      <a:prstDash val="solid"/>
                      <a:round/>
                      <a:headEnd type="none" w="sm" len="sm"/>
                      <a:tailEnd type="none" w="sm" len="sm"/>
                    </a:lnL>
                    <a:lnR w="28575" cap="flat" cmpd="sng">
                      <a:noFill/>
                      <a:prstDash val="solid"/>
                      <a:round/>
                      <a:headEnd type="none" w="sm" len="sm"/>
                      <a:tailEnd type="none" w="sm" len="sm"/>
                    </a:lnR>
                    <a:lnT w="28575" cap="flat" cmpd="sng">
                      <a:noFill/>
                      <a:prstDash val="solid"/>
                      <a:round/>
                      <a:headEnd type="none" w="sm" len="sm"/>
                      <a:tailEnd type="none" w="sm" len="sm"/>
                    </a:lnT>
                    <a:lnB w="28575" cap="flat" cmpd="sng" algn="ctr">
                      <a:noFill/>
                      <a:prstDash val="solid"/>
                      <a:round/>
                      <a:headEnd type="none" w="sm" len="sm"/>
                      <a:tailEnd type="none" w="sm" len="sm"/>
                    </a:lnB>
                    <a:lnTlToBr w="12700" cmpd="sng">
                      <a:noFill/>
                      <a:prstDash val="solid"/>
                    </a:lnTlToBr>
                    <a:lnBlToTr w="12700" cmpd="sng">
                      <a:noFill/>
                      <a:prstDash val="solid"/>
                    </a:lnBlToTr>
                    <a:solidFill>
                      <a:srgbClr val="FFC000"/>
                    </a:solidFill>
                  </a:tcPr>
                </a:tc>
                <a:tc>
                  <a:txBody>
                    <a:bodyPr/>
                    <a:lstStyle/>
                    <a:p>
                      <a:pPr marL="0" lvl="0" indent="0" algn="ctr" rtl="0">
                        <a:lnSpc>
                          <a:spcPct val="100000"/>
                        </a:lnSpc>
                        <a:spcBef>
                          <a:spcPts val="0"/>
                        </a:spcBef>
                        <a:spcAft>
                          <a:spcPts val="0"/>
                        </a:spcAft>
                        <a:buNone/>
                      </a:pPr>
                      <a:r>
                        <a:rPr lang="en-US" sz="2800" b="1" dirty="0">
                          <a:solidFill>
                            <a:srgbClr val="FFFFFF"/>
                          </a:solidFill>
                          <a:latin typeface="Arial" panose="020B0604020202020204" pitchFamily="34" charset="0"/>
                          <a:cs typeface="Arial" panose="020B0604020202020204" pitchFamily="34" charset="0"/>
                        </a:rPr>
                        <a:t>Section B</a:t>
                      </a:r>
                      <a:r>
                        <a:rPr lang="en-US" sz="2800" dirty="0">
                          <a:solidFill>
                            <a:srgbClr val="FFFFFF"/>
                          </a:solidFill>
                          <a:latin typeface="Arial" panose="020B0604020202020204" pitchFamily="34" charset="0"/>
                          <a:cs typeface="Arial" panose="020B0604020202020204" pitchFamily="34" charset="0"/>
                        </a:rPr>
                        <a:t>:</a:t>
                      </a:r>
                      <a:endParaRPr sz="2800" b="1" dirty="0">
                        <a:solidFill>
                          <a:srgbClr val="FFFFFF"/>
                        </a:solidFill>
                        <a:latin typeface="Arial" panose="020B0604020202020204" pitchFamily="34" charset="0"/>
                        <a:cs typeface="Arial" panose="020B0604020202020204" pitchFamily="34" charset="0"/>
                      </a:endParaRPr>
                    </a:p>
                  </a:txBody>
                  <a:tcPr marL="91450" marR="91450" marT="45725" marB="45725" anchor="ctr">
                    <a:lnL w="28575" cap="flat" cmpd="sng">
                      <a:noFill/>
                      <a:prstDash val="solid"/>
                      <a:round/>
                      <a:headEnd type="none" w="sm" len="sm"/>
                      <a:tailEnd type="none" w="sm" len="sm"/>
                    </a:lnL>
                    <a:lnR w="28575" cap="flat" cmpd="sng">
                      <a:noFill/>
                      <a:prstDash val="solid"/>
                      <a:round/>
                      <a:headEnd type="none" w="sm" len="sm"/>
                      <a:tailEnd type="none" w="sm" len="sm"/>
                    </a:lnR>
                    <a:lnT w="28575" cap="flat" cmpd="sng">
                      <a:noFill/>
                      <a:prstDash val="solid"/>
                      <a:round/>
                      <a:headEnd type="none" w="sm" len="sm"/>
                      <a:tailEnd type="none" w="sm" len="sm"/>
                    </a:lnT>
                    <a:lnB w="28575" cap="flat" cmpd="sng" algn="ctr">
                      <a:noFill/>
                      <a:prstDash val="solid"/>
                      <a:round/>
                      <a:headEnd type="none" w="sm" len="sm"/>
                      <a:tailEnd type="none" w="sm" len="sm"/>
                    </a:lnB>
                    <a:lnTlToBr w="12700" cmpd="sng">
                      <a:noFill/>
                      <a:prstDash val="solid"/>
                    </a:lnTlToBr>
                    <a:lnBlToTr w="12700" cmpd="sng">
                      <a:noFill/>
                      <a:prstDash val="solid"/>
                    </a:lnBlToTr>
                    <a:solidFill>
                      <a:srgbClr val="4472C4"/>
                    </a:solidFill>
                  </a:tcPr>
                </a:tc>
                <a:tc>
                  <a:txBody>
                    <a:bodyPr/>
                    <a:lstStyle/>
                    <a:p>
                      <a:pPr marL="0" lvl="0" indent="0" algn="ctr" rtl="0">
                        <a:lnSpc>
                          <a:spcPct val="100000"/>
                        </a:lnSpc>
                        <a:spcBef>
                          <a:spcPts val="0"/>
                        </a:spcBef>
                        <a:spcAft>
                          <a:spcPts val="0"/>
                        </a:spcAft>
                        <a:buNone/>
                      </a:pPr>
                      <a:r>
                        <a:rPr lang="en-US" sz="2800" b="1" dirty="0">
                          <a:latin typeface="Arial" panose="020B0604020202020204" pitchFamily="34" charset="0"/>
                          <a:cs typeface="Arial" panose="020B0604020202020204" pitchFamily="34" charset="0"/>
                        </a:rPr>
                        <a:t>Section C</a:t>
                      </a:r>
                      <a:r>
                        <a:rPr lang="en-US" sz="2800" dirty="0">
                          <a:latin typeface="Arial" panose="020B0604020202020204" pitchFamily="34" charset="0"/>
                          <a:cs typeface="Arial" panose="020B0604020202020204" pitchFamily="34" charset="0"/>
                        </a:rPr>
                        <a:t>:</a:t>
                      </a:r>
                      <a:endParaRPr sz="2800" b="1" dirty="0">
                        <a:latin typeface="Arial" panose="020B0604020202020204" pitchFamily="34" charset="0"/>
                        <a:cs typeface="Arial" panose="020B0604020202020204" pitchFamily="34" charset="0"/>
                      </a:endParaRPr>
                    </a:p>
                  </a:txBody>
                  <a:tcPr marL="91450" marR="91450" marT="45725" marB="45725" anchor="ctr">
                    <a:lnL w="28575" cap="flat" cmpd="sng">
                      <a:noFill/>
                      <a:prstDash val="solid"/>
                      <a:round/>
                      <a:headEnd type="none" w="sm" len="sm"/>
                      <a:tailEnd type="none" w="sm" len="sm"/>
                    </a:lnL>
                    <a:lnR w="28575" cap="flat" cmpd="sng">
                      <a:noFill/>
                      <a:prstDash val="solid"/>
                      <a:round/>
                      <a:headEnd type="none" w="sm" len="sm"/>
                      <a:tailEnd type="none" w="sm" len="sm"/>
                    </a:lnR>
                    <a:lnT w="28575" cap="flat" cmpd="sng">
                      <a:noFill/>
                      <a:prstDash val="solid"/>
                      <a:round/>
                      <a:headEnd type="none" w="sm" len="sm"/>
                      <a:tailEnd type="none" w="sm" len="sm"/>
                    </a:lnT>
                    <a:lnB w="28575" cap="flat" cmpd="sng" algn="ctr">
                      <a:noFill/>
                      <a:prstDash val="solid"/>
                      <a:round/>
                      <a:headEnd type="none" w="sm" len="sm"/>
                      <a:tailEnd type="none" w="sm" len="sm"/>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0"/>
                  </a:ext>
                </a:extLst>
              </a:tr>
              <a:tr h="1556376">
                <a:tc>
                  <a:txBody>
                    <a:bodyPr/>
                    <a:lstStyle/>
                    <a:p>
                      <a:pPr marL="0" lvl="0" indent="0" algn="ctr" rtl="0">
                        <a:lnSpc>
                          <a:spcPct val="100000"/>
                        </a:lnSpc>
                        <a:spcBef>
                          <a:spcPts val="0"/>
                        </a:spcBef>
                        <a:spcAft>
                          <a:spcPts val="0"/>
                        </a:spcAft>
                        <a:buNone/>
                      </a:pPr>
                      <a:r>
                        <a:rPr lang="en-US" sz="2800" b="1" dirty="0">
                          <a:latin typeface="Arial" panose="020B0604020202020204" pitchFamily="34" charset="0"/>
                          <a:cs typeface="Arial" panose="020B0604020202020204" pitchFamily="34" charset="0"/>
                        </a:rPr>
                        <a:t>Implementing Research-Based Digital Learning Practices</a:t>
                      </a:r>
                      <a:endParaRPr sz="2800" b="1" dirty="0">
                        <a:latin typeface="Arial" panose="020B0604020202020204" pitchFamily="34" charset="0"/>
                        <a:cs typeface="Arial" panose="020B0604020202020204" pitchFamily="34" charset="0"/>
                      </a:endParaRPr>
                    </a:p>
                  </a:txBody>
                  <a:tcPr marL="91450" marR="91450" marT="45725" marB="45725" anchor="ctr">
                    <a:lnL w="28575" cap="flat" cmpd="sng">
                      <a:noFill/>
                      <a:prstDash val="solid"/>
                      <a:round/>
                      <a:headEnd type="none" w="sm" len="sm"/>
                      <a:tailEnd type="none" w="sm" len="sm"/>
                    </a:lnL>
                    <a:lnR w="28575" cap="flat" cmpd="sng" algn="ctr">
                      <a:noFill/>
                      <a:prstDash val="solid"/>
                      <a:round/>
                      <a:headEnd type="none" w="sm" len="sm"/>
                      <a:tailEnd type="none" w="sm" len="sm"/>
                    </a:lnR>
                    <a:lnT w="2857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rgbClr val="FFC000"/>
                    </a:solidFill>
                  </a:tcPr>
                </a:tc>
                <a:tc>
                  <a:txBody>
                    <a:bodyPr/>
                    <a:lstStyle/>
                    <a:p>
                      <a:pPr marL="0" lvl="0" indent="0" algn="ctr" rtl="0">
                        <a:lnSpc>
                          <a:spcPct val="100000"/>
                        </a:lnSpc>
                        <a:spcBef>
                          <a:spcPts val="0"/>
                        </a:spcBef>
                        <a:spcAft>
                          <a:spcPts val="0"/>
                        </a:spcAft>
                        <a:buNone/>
                      </a:pPr>
                      <a:r>
                        <a:rPr lang="en-US" sz="2800" b="1" dirty="0">
                          <a:solidFill>
                            <a:srgbClr val="FFFFFF"/>
                          </a:solidFill>
                          <a:latin typeface="Arial" panose="020B0604020202020204" pitchFamily="34" charset="0"/>
                          <a:cs typeface="Arial" panose="020B0604020202020204" pitchFamily="34" charset="0"/>
                        </a:rPr>
                        <a:t>Standards Guidance for Mathematics</a:t>
                      </a:r>
                      <a:endParaRPr sz="2800" b="1" dirty="0">
                        <a:solidFill>
                          <a:srgbClr val="FFFFFF"/>
                        </a:solidFill>
                        <a:latin typeface="Arial" panose="020B0604020202020204" pitchFamily="34" charset="0"/>
                        <a:cs typeface="Arial" panose="020B0604020202020204" pitchFamily="34" charset="0"/>
                      </a:endParaRPr>
                    </a:p>
                  </a:txBody>
                  <a:tcPr marL="91450" marR="91450" marT="45725" marB="45725" anchor="ctr">
                    <a:lnL w="28575" cap="flat" cmpd="sng" algn="ctr">
                      <a:noFill/>
                      <a:prstDash val="solid"/>
                      <a:round/>
                      <a:headEnd type="none" w="sm" len="sm"/>
                      <a:tailEnd type="none" w="sm" len="sm"/>
                    </a:lnL>
                    <a:lnR w="28575" cap="flat" cmpd="sng" algn="ctr">
                      <a:noFill/>
                      <a:prstDash val="solid"/>
                      <a:round/>
                      <a:headEnd type="none" w="sm" len="sm"/>
                      <a:tailEnd type="none" w="sm" len="sm"/>
                    </a:lnR>
                    <a:lnT w="2857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rgbClr val="4472C4"/>
                    </a:solidFill>
                  </a:tcPr>
                </a:tc>
                <a:tc>
                  <a:txBody>
                    <a:bodyPr/>
                    <a:lstStyle/>
                    <a:p>
                      <a:pPr marL="0" lvl="0" indent="0" algn="ctr" rtl="0">
                        <a:lnSpc>
                          <a:spcPct val="100000"/>
                        </a:lnSpc>
                        <a:spcBef>
                          <a:spcPts val="0"/>
                        </a:spcBef>
                        <a:spcAft>
                          <a:spcPts val="0"/>
                        </a:spcAft>
                        <a:buNone/>
                      </a:pPr>
                      <a:r>
                        <a:rPr lang="en-US" sz="2800" b="1" dirty="0">
                          <a:latin typeface="Arial" panose="020B0604020202020204" pitchFamily="34" charset="0"/>
                          <a:cs typeface="Arial" panose="020B0604020202020204" pitchFamily="34" charset="0"/>
                        </a:rPr>
                        <a:t>Standards Guidance for ELA, Literacy, &amp; ELD</a:t>
                      </a:r>
                      <a:endParaRPr sz="2800" b="1" dirty="0">
                        <a:latin typeface="Arial" panose="020B0604020202020204" pitchFamily="34" charset="0"/>
                        <a:cs typeface="Arial" panose="020B0604020202020204" pitchFamily="34" charset="0"/>
                      </a:endParaRPr>
                    </a:p>
                  </a:txBody>
                  <a:tcPr marL="91450" marR="91450" marT="45725" marB="45725" anchor="ctr">
                    <a:lnL w="28575" cap="flat" cmpd="sng" algn="ctr">
                      <a:noFill/>
                      <a:prstDash val="solid"/>
                      <a:round/>
                      <a:headEnd type="none" w="sm" len="sm"/>
                      <a:tailEnd type="none" w="sm" len="sm"/>
                    </a:lnL>
                    <a:lnR w="28575" cap="flat" cmpd="sng">
                      <a:noFill/>
                      <a:prstDash val="solid"/>
                      <a:round/>
                      <a:headEnd type="none" w="sm" len="sm"/>
                      <a:tailEnd type="none" w="sm" len="sm"/>
                    </a:lnR>
                    <a:lnT w="28575" cap="flat" cmpd="sng">
                      <a:noFill/>
                      <a:prstDash val="solid"/>
                      <a:round/>
                      <a:headEnd type="none" w="sm" len="sm"/>
                      <a:tailEnd type="none" w="sm" len="sm"/>
                    </a:lnT>
                    <a:lnB w="28575" cap="flat" cmpd="sng">
                      <a:noFill/>
                      <a:prstDash val="solid"/>
                      <a:round/>
                      <a:headEnd type="none" w="sm" len="sm"/>
                      <a:tailEnd type="none" w="sm" len="sm"/>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730681076"/>
                  </a:ext>
                </a:extLst>
              </a:tr>
            </a:tbl>
          </a:graphicData>
        </a:graphic>
      </p:graphicFrame>
    </p:spTree>
    <p:extLst>
      <p:ext uri="{BB962C8B-B14F-4D97-AF65-F5344CB8AC3E}">
        <p14:creationId xmlns:p14="http://schemas.microsoft.com/office/powerpoint/2010/main" val="162839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C9EE-82C5-4B67-B62F-0168CC2A86B1}"/>
              </a:ext>
            </a:extLst>
          </p:cNvPr>
          <p:cNvSpPr>
            <a:spLocks noGrp="1"/>
          </p:cNvSpPr>
          <p:nvPr>
            <p:ph type="title"/>
          </p:nvPr>
        </p:nvSpPr>
        <p:spPr/>
        <p:txBody>
          <a:bodyPr>
            <a:noAutofit/>
          </a:bodyPr>
          <a:lstStyle/>
          <a:p>
            <a:pPr marL="0" lvl="0" indent="0" rtl="0">
              <a:lnSpc>
                <a:spcPct val="90000"/>
              </a:lnSpc>
              <a:spcBef>
                <a:spcPts val="0"/>
              </a:spcBef>
              <a:spcAft>
                <a:spcPts val="0"/>
              </a:spcAft>
            </a:pPr>
            <a:r>
              <a:rPr lang="en-US" sz="4800" dirty="0"/>
              <a:t>Illustrative Examples </a:t>
            </a:r>
            <a:br>
              <a:rPr lang="en-US" sz="4800" dirty="0"/>
            </a:br>
            <a:r>
              <a:rPr lang="en-US" sz="4800" dirty="0"/>
              <a:t>of Classroom Practice</a:t>
            </a:r>
          </a:p>
        </p:txBody>
      </p:sp>
      <p:sp>
        <p:nvSpPr>
          <p:cNvPr id="3" name="Content Placeholder 2">
            <a:extLst>
              <a:ext uri="{FF2B5EF4-FFF2-40B4-BE49-F238E27FC236}">
                <a16:creationId xmlns:a16="http://schemas.microsoft.com/office/drawing/2014/main" id="{3204AD98-3244-4B3D-AFDA-5BD349DAD1A3}"/>
              </a:ext>
            </a:extLst>
          </p:cNvPr>
          <p:cNvSpPr>
            <a:spLocks noGrp="1"/>
          </p:cNvSpPr>
          <p:nvPr>
            <p:ph idx="1"/>
          </p:nvPr>
        </p:nvSpPr>
        <p:spPr>
          <a:xfrm>
            <a:off x="295401" y="2054762"/>
            <a:ext cx="6689624" cy="4351338"/>
          </a:xfrm>
        </p:spPr>
        <p:txBody>
          <a:bodyPr/>
          <a:lstStyle/>
          <a:p>
            <a:pPr marL="457200" lvl="0" indent="-457200" algn="l" rtl="0">
              <a:lnSpc>
                <a:spcPct val="90000"/>
              </a:lnSpc>
              <a:spcBef>
                <a:spcPts val="0"/>
              </a:spcBef>
              <a:spcAft>
                <a:spcPts val="1800"/>
              </a:spcAft>
              <a:buSzPts val="4200"/>
              <a:buFont typeface="Arial"/>
              <a:buChar char="•"/>
            </a:pPr>
            <a:r>
              <a:rPr lang="en-US" sz="4400" dirty="0">
                <a:latin typeface="Arial"/>
                <a:ea typeface="Arial"/>
                <a:cs typeface="Arial"/>
                <a:sym typeface="Arial"/>
              </a:rPr>
              <a:t>Voices from the Field - Interviews</a:t>
            </a:r>
          </a:p>
          <a:p>
            <a:pPr marL="457200" lvl="0" indent="-457200" algn="l" rtl="0">
              <a:lnSpc>
                <a:spcPct val="90000"/>
              </a:lnSpc>
              <a:spcBef>
                <a:spcPts val="0"/>
              </a:spcBef>
              <a:spcAft>
                <a:spcPts val="1800"/>
              </a:spcAft>
              <a:buSzPts val="4200"/>
              <a:buFont typeface="Arial"/>
              <a:buChar char="•"/>
            </a:pPr>
            <a:r>
              <a:rPr lang="en-US" sz="4400" dirty="0">
                <a:latin typeface="Arial"/>
                <a:ea typeface="Arial"/>
                <a:cs typeface="Arial"/>
                <a:sym typeface="Arial"/>
              </a:rPr>
              <a:t>Vignettes</a:t>
            </a:r>
          </a:p>
          <a:p>
            <a:pPr marL="457200" lvl="0" indent="-457200" algn="l" rtl="0">
              <a:lnSpc>
                <a:spcPct val="90000"/>
              </a:lnSpc>
              <a:spcBef>
                <a:spcPts val="0"/>
              </a:spcBef>
              <a:spcAft>
                <a:spcPts val="1800"/>
              </a:spcAft>
              <a:buSzPts val="4200"/>
              <a:buFont typeface="Arial"/>
              <a:buChar char="•"/>
            </a:pPr>
            <a:r>
              <a:rPr lang="en-US" sz="4400" dirty="0">
                <a:latin typeface="Arial"/>
                <a:ea typeface="Arial"/>
                <a:cs typeface="Arial"/>
                <a:sym typeface="Arial"/>
              </a:rPr>
              <a:t>Spotlights</a:t>
            </a:r>
          </a:p>
        </p:txBody>
      </p:sp>
      <p:pic>
        <p:nvPicPr>
          <p:cNvPr id="6" name="Picture 2" descr="Primary grade students raising their hands in the classroom.">
            <a:extLst>
              <a:ext uri="{FF2B5EF4-FFF2-40B4-BE49-F238E27FC236}">
                <a16:creationId xmlns:a16="http://schemas.microsoft.com/office/drawing/2014/main" id="{E79AA2A2-5DAC-4D3F-9F93-326727A0B1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938" y="1847088"/>
            <a:ext cx="5252511" cy="3499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2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1A3DB-2024-4155-BA6A-5D84F9853695}"/>
              </a:ext>
            </a:extLst>
          </p:cNvPr>
          <p:cNvSpPr>
            <a:spLocks noGrp="1"/>
          </p:cNvSpPr>
          <p:nvPr>
            <p:ph type="title"/>
          </p:nvPr>
        </p:nvSpPr>
        <p:spPr/>
        <p:txBody>
          <a:bodyPr/>
          <a:lstStyle/>
          <a:p>
            <a:r>
              <a:rPr lang="en-US" sz="5400" dirty="0"/>
              <a:t>Section C: Purpose</a:t>
            </a:r>
            <a:endParaRPr lang="en-US" dirty="0"/>
          </a:p>
        </p:txBody>
      </p:sp>
      <p:sp>
        <p:nvSpPr>
          <p:cNvPr id="3" name="Content Placeholder 2">
            <a:extLst>
              <a:ext uri="{FF2B5EF4-FFF2-40B4-BE49-F238E27FC236}">
                <a16:creationId xmlns:a16="http://schemas.microsoft.com/office/drawing/2014/main" id="{536ADD94-9CB1-4500-B7CF-DEC461B6F7FD}"/>
              </a:ext>
            </a:extLst>
          </p:cNvPr>
          <p:cNvSpPr>
            <a:spLocks noGrp="1"/>
          </p:cNvSpPr>
          <p:nvPr>
            <p:ph idx="1"/>
          </p:nvPr>
        </p:nvSpPr>
        <p:spPr/>
        <p:txBody>
          <a:bodyPr>
            <a:noAutofit/>
          </a:bodyPr>
          <a:lstStyle/>
          <a:p>
            <a:pPr marL="457200" lvl="0" indent="-400050" algn="l" rtl="0">
              <a:lnSpc>
                <a:spcPct val="100000"/>
              </a:lnSpc>
              <a:spcBef>
                <a:spcPts val="0"/>
              </a:spcBef>
              <a:spcAft>
                <a:spcPts val="1800"/>
              </a:spcAft>
              <a:buClr>
                <a:srgbClr val="000000"/>
              </a:buClr>
              <a:buSzPct val="87662"/>
              <a:buFont typeface="Arial"/>
              <a:buChar char="•"/>
            </a:pPr>
            <a:r>
              <a:rPr lang="en-US" sz="2800" dirty="0">
                <a:solidFill>
                  <a:srgbClr val="000000"/>
                </a:solidFill>
                <a:latin typeface="Arial" panose="020B0604020202020204" pitchFamily="34" charset="0"/>
                <a:ea typeface="Arial"/>
                <a:cs typeface="Arial" panose="020B0604020202020204" pitchFamily="34" charset="0"/>
                <a:sym typeface="Arial"/>
              </a:rPr>
              <a:t>Provides information about digital learning in ELA, literacy, and ELD in in-person and online learning environments</a:t>
            </a:r>
            <a:endParaRPr lang="en-US" sz="2800" dirty="0">
              <a:latin typeface="Arial" panose="020B0604020202020204" pitchFamily="34" charset="0"/>
              <a:cs typeface="Arial" panose="020B0604020202020204" pitchFamily="34" charset="0"/>
            </a:endParaRPr>
          </a:p>
          <a:p>
            <a:pPr marL="457200" lvl="0" indent="-400050" algn="l" rtl="0">
              <a:lnSpc>
                <a:spcPct val="100000"/>
              </a:lnSpc>
              <a:spcBef>
                <a:spcPts val="0"/>
              </a:spcBef>
              <a:spcAft>
                <a:spcPts val="1800"/>
              </a:spcAft>
              <a:buClr>
                <a:srgbClr val="000000"/>
              </a:buClr>
              <a:buSzPct val="87662"/>
              <a:buFont typeface="Arial"/>
              <a:buChar char="•"/>
            </a:pPr>
            <a:r>
              <a:rPr lang="en-US" sz="2800" dirty="0">
                <a:solidFill>
                  <a:srgbClr val="000000"/>
                </a:solidFill>
                <a:latin typeface="Arial" panose="020B0604020202020204" pitchFamily="34" charset="0"/>
                <a:ea typeface="Arial"/>
                <a:cs typeface="Arial" panose="020B0604020202020204" pitchFamily="34" charset="0"/>
                <a:sym typeface="Arial"/>
              </a:rPr>
              <a:t>Presents standards and instructional guidance to support the continuum of learning from TK/K through grade 12 and prioritizes critical areas of instructional focus for each grade level</a:t>
            </a:r>
            <a:endParaRPr lang="en-US" sz="2800" dirty="0">
              <a:latin typeface="Arial" panose="020B0604020202020204" pitchFamily="34" charset="0"/>
              <a:cs typeface="Arial" panose="020B0604020202020204" pitchFamily="34" charset="0"/>
            </a:endParaRPr>
          </a:p>
          <a:p>
            <a:pPr marL="457200" lvl="0" indent="-400050" algn="l" rtl="0">
              <a:lnSpc>
                <a:spcPct val="100000"/>
              </a:lnSpc>
              <a:spcBef>
                <a:spcPts val="0"/>
              </a:spcBef>
              <a:spcAft>
                <a:spcPts val="1800"/>
              </a:spcAft>
              <a:buClr>
                <a:srgbClr val="000000"/>
              </a:buClr>
              <a:buSzPct val="87662"/>
              <a:buFont typeface="Arial"/>
              <a:buChar char="•"/>
            </a:pPr>
            <a:r>
              <a:rPr lang="en-US" sz="2800" dirty="0">
                <a:solidFill>
                  <a:srgbClr val="000000"/>
                </a:solidFill>
                <a:latin typeface="Arial" panose="020B0604020202020204" pitchFamily="34" charset="0"/>
                <a:ea typeface="Arial"/>
                <a:cs typeface="Arial" panose="020B0604020202020204" pitchFamily="34" charset="0"/>
                <a:sym typeface="Arial"/>
              </a:rPr>
              <a:t>Serves as a companion resource to the </a:t>
            </a:r>
            <a:r>
              <a:rPr lang="en-US" sz="2800" i="1" dirty="0">
                <a:solidFill>
                  <a:srgbClr val="000000"/>
                </a:solidFill>
                <a:latin typeface="Arial" panose="020B0604020202020204" pitchFamily="34" charset="0"/>
                <a:ea typeface="Arial"/>
                <a:cs typeface="Arial" panose="020B0604020202020204" pitchFamily="34" charset="0"/>
                <a:sym typeface="Arial"/>
              </a:rPr>
              <a:t>ELA/Literacy Standards</a:t>
            </a:r>
            <a:r>
              <a:rPr lang="en-US" sz="2800" dirty="0">
                <a:solidFill>
                  <a:srgbClr val="000000"/>
                </a:solidFill>
                <a:latin typeface="Arial" panose="020B0604020202020204" pitchFamily="34" charset="0"/>
                <a:ea typeface="Arial"/>
                <a:cs typeface="Arial" panose="020B0604020202020204" pitchFamily="34" charset="0"/>
                <a:sym typeface="Arial"/>
              </a:rPr>
              <a:t>, the </a:t>
            </a:r>
            <a:r>
              <a:rPr lang="en-US" sz="2800" i="1" dirty="0">
                <a:solidFill>
                  <a:srgbClr val="000000"/>
                </a:solidFill>
                <a:latin typeface="Arial" panose="020B0604020202020204" pitchFamily="34" charset="0"/>
                <a:ea typeface="Arial"/>
                <a:cs typeface="Arial" panose="020B0604020202020204" pitchFamily="34" charset="0"/>
                <a:sym typeface="Arial"/>
              </a:rPr>
              <a:t>ELD Standards,</a:t>
            </a:r>
            <a:r>
              <a:rPr lang="en-US" sz="2800" dirty="0">
                <a:solidFill>
                  <a:srgbClr val="000000"/>
                </a:solidFill>
                <a:latin typeface="Arial" panose="020B0604020202020204" pitchFamily="34" charset="0"/>
                <a:ea typeface="Arial"/>
                <a:cs typeface="Arial" panose="020B0604020202020204" pitchFamily="34" charset="0"/>
                <a:sym typeface="Arial"/>
              </a:rPr>
              <a:t> </a:t>
            </a:r>
            <a:r>
              <a:rPr lang="en-US" sz="2800" i="1" dirty="0">
                <a:solidFill>
                  <a:srgbClr val="000000"/>
                </a:solidFill>
                <a:latin typeface="Arial" panose="020B0604020202020204" pitchFamily="34" charset="0"/>
                <a:ea typeface="Arial"/>
                <a:cs typeface="Arial" panose="020B0604020202020204" pitchFamily="34" charset="0"/>
                <a:sym typeface="Arial"/>
              </a:rPr>
              <a:t>ELA/ELD Framework, EL Roadmap, CA State Literacy Plan, and CA Dy</a:t>
            </a:r>
            <a:r>
              <a:rPr lang="en-US" sz="2800" i="1" dirty="0">
                <a:solidFill>
                  <a:srgbClr val="000000"/>
                </a:solidFill>
                <a:latin typeface="Arial" panose="020B0604020202020204" pitchFamily="34" charset="0"/>
                <a:cs typeface="Arial" panose="020B0604020202020204" pitchFamily="34" charset="0"/>
              </a:rPr>
              <a:t>slexia Guidelines</a:t>
            </a: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415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BBC49-C1C7-4D71-BE02-F0AE2CD6B650}"/>
              </a:ext>
            </a:extLst>
          </p:cNvPr>
          <p:cNvSpPr>
            <a:spLocks noGrp="1"/>
          </p:cNvSpPr>
          <p:nvPr>
            <p:ph type="title"/>
          </p:nvPr>
        </p:nvSpPr>
        <p:spPr/>
        <p:txBody>
          <a:bodyPr/>
          <a:lstStyle/>
          <a:p>
            <a:r>
              <a:rPr lang="en-US" dirty="0"/>
              <a:t>Section C: Overview</a:t>
            </a:r>
          </a:p>
        </p:txBody>
      </p:sp>
      <p:pic>
        <p:nvPicPr>
          <p:cNvPr id="3" name="Picture 2">
            <a:extLst>
              <a:ext uri="{FF2B5EF4-FFF2-40B4-BE49-F238E27FC236}">
                <a16:creationId xmlns:a16="http://schemas.microsoft.com/office/drawing/2014/main" id="{E2729DC8-EB85-4B4C-BA27-540601E70C1A}"/>
              </a:ext>
              <a:ext uri="{C183D7F6-B498-43B3-948B-1728B52AA6E4}">
                <adec:decorative xmlns:adec="http://schemas.microsoft.com/office/drawing/2017/decorative" val="1"/>
              </a:ext>
            </a:extLst>
          </p:cNvPr>
          <p:cNvPicPr>
            <a:picLocks noChangeAspect="1"/>
          </p:cNvPicPr>
          <p:nvPr/>
        </p:nvPicPr>
        <p:blipFill rotWithShape="1">
          <a:blip r:embed="rId3"/>
          <a:srcRect t="22758" r="15405" b="16306"/>
          <a:stretch/>
        </p:blipFill>
        <p:spPr>
          <a:xfrm>
            <a:off x="7296" y="1569720"/>
            <a:ext cx="10307602" cy="4176418"/>
          </a:xfrm>
          <a:prstGeom prst="rect">
            <a:avLst/>
          </a:prstGeom>
        </p:spPr>
      </p:pic>
      <p:sp>
        <p:nvSpPr>
          <p:cNvPr id="8" name="TextBox 7">
            <a:extLst>
              <a:ext uri="{FF2B5EF4-FFF2-40B4-BE49-F238E27FC236}">
                <a16:creationId xmlns:a16="http://schemas.microsoft.com/office/drawing/2014/main" id="{8A2E490C-50A0-4962-9A06-4F17255BE08A}"/>
              </a:ext>
            </a:extLst>
          </p:cNvPr>
          <p:cNvSpPr txBox="1"/>
          <p:nvPr/>
        </p:nvSpPr>
        <p:spPr>
          <a:xfrm>
            <a:off x="619125" y="1724966"/>
            <a:ext cx="9591675" cy="1126462"/>
          </a:xfrm>
          <a:prstGeom prst="rect">
            <a:avLst/>
          </a:prstGeom>
          <a:noFill/>
          <a:ln w="38100">
            <a:solidFill>
              <a:schemeClr val="bg1"/>
            </a:solidFill>
          </a:ln>
        </p:spPr>
        <p:txBody>
          <a:bodyPr wrap="square" rtlCol="0">
            <a:spAutoFit/>
          </a:bodyPr>
          <a:lstStyle/>
          <a:p>
            <a:endParaRPr lang="en-US" sz="600" b="1" dirty="0">
              <a:latin typeface="Arial" panose="020B0604020202020204" pitchFamily="34" charset="0"/>
              <a:cs typeface="Arial" panose="020B0604020202020204" pitchFamily="34" charset="0"/>
            </a:endParaRPr>
          </a:p>
          <a:p>
            <a:pPr marL="0" marR="0" lvl="0" indent="0" algn="ctr" rtl="0">
              <a:lnSpc>
                <a:spcPct val="115000"/>
              </a:lnSpc>
              <a:spcBef>
                <a:spcPts val="0"/>
              </a:spcBef>
              <a:spcAft>
                <a:spcPts val="0"/>
              </a:spcAft>
              <a:buClr>
                <a:srgbClr val="000000"/>
              </a:buClr>
              <a:buSzPts val="2400"/>
              <a:buFont typeface="Arial"/>
              <a:buNone/>
            </a:pPr>
            <a:r>
              <a:rPr lang="en-US" sz="2400" b="1" u="none" strike="noStrike" cap="none" dirty="0">
                <a:latin typeface="Arial" panose="020B0604020202020204" pitchFamily="34" charset="0"/>
                <a:cs typeface="Arial" panose="020B0604020202020204" pitchFamily="34" charset="0"/>
              </a:rPr>
              <a:t>Standards Guidance for English Language Arts, Literacy, and English Language Development</a:t>
            </a:r>
          </a:p>
          <a:p>
            <a:endParaRPr lang="en-US" sz="600" b="1"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55CFA14-6CD9-4627-9A22-443231ABB3D5}"/>
              </a:ext>
            </a:extLst>
          </p:cNvPr>
          <p:cNvSpPr txBox="1"/>
          <p:nvPr/>
        </p:nvSpPr>
        <p:spPr>
          <a:xfrm>
            <a:off x="619125" y="2886075"/>
            <a:ext cx="9591675" cy="2677656"/>
          </a:xfrm>
          <a:prstGeom prst="rect">
            <a:avLst/>
          </a:prstGeom>
          <a:noFill/>
          <a:ln w="38100">
            <a:solidFill>
              <a:schemeClr val="bg1"/>
            </a:solidFill>
          </a:ln>
        </p:spPr>
        <p:txBody>
          <a:bodyPr wrap="square" rtlCol="0">
            <a:spAutoFit/>
          </a:bodyPr>
          <a:lstStyle/>
          <a:p>
            <a:r>
              <a:rPr lang="en-US" sz="2400" b="1" dirty="0">
                <a:latin typeface="Arial" panose="020B0604020202020204" pitchFamily="34" charset="0"/>
                <a:cs typeface="Arial" panose="020B0604020202020204" pitchFamily="34" charset="0"/>
              </a:rPr>
              <a:t>Chapter 10:</a:t>
            </a:r>
          </a:p>
          <a:p>
            <a:r>
              <a:rPr lang="en-US" sz="2400" dirty="0">
                <a:latin typeface="Arial" panose="020B0604020202020204" pitchFamily="34" charset="0"/>
                <a:cs typeface="Arial" panose="020B0604020202020204" pitchFamily="34" charset="0"/>
              </a:rPr>
              <a:t>Digital Learning in ELA, Literacy, and ELD</a:t>
            </a:r>
          </a:p>
          <a:p>
            <a:endParaRPr lang="en-US" sz="12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Chapter 11:</a:t>
            </a:r>
          </a:p>
          <a:p>
            <a:r>
              <a:rPr lang="en-US" sz="2400" dirty="0">
                <a:latin typeface="Arial" panose="020B0604020202020204" pitchFamily="34" charset="0"/>
                <a:cs typeface="Arial" panose="020B0604020202020204" pitchFamily="34" charset="0"/>
              </a:rPr>
              <a:t>Introduction to Standards Guidance for ELA, Literacy, and ELD</a:t>
            </a:r>
          </a:p>
          <a:p>
            <a:endParaRPr lang="en-US" sz="12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Chapters 12</a:t>
            </a:r>
            <a:r>
              <a:rPr lang="en-US" sz="2400" b="1" kern="1200" dirty="0">
                <a:solidFill>
                  <a:schemeClr val="tx1"/>
                </a:solidFill>
                <a:effectLst/>
                <a:latin typeface="Arial" panose="020B0604020202020204" pitchFamily="34" charset="0"/>
                <a:cs typeface="Arial" panose="020B0604020202020204" pitchFamily="34" charset="0"/>
              </a:rPr>
              <a:t>–16</a:t>
            </a:r>
            <a:r>
              <a:rPr lang="en-US" sz="2400" b="1" dirty="0">
                <a:latin typeface="Arial" panose="020B0604020202020204" pitchFamily="34" charset="0"/>
                <a:cs typeface="Arial" panose="020B0604020202020204" pitchFamily="34" charset="0"/>
              </a:rPr>
              <a:t>:</a:t>
            </a:r>
          </a:p>
          <a:p>
            <a:r>
              <a:rPr lang="en-US" sz="2400" dirty="0">
                <a:latin typeface="Arial" panose="020B0604020202020204" pitchFamily="34" charset="0"/>
                <a:cs typeface="Arial" panose="020B0604020202020204" pitchFamily="34" charset="0"/>
              </a:rPr>
              <a:t>Standards guidance organized by grade level</a:t>
            </a:r>
          </a:p>
        </p:txBody>
      </p:sp>
      <p:pic>
        <p:nvPicPr>
          <p:cNvPr id="12" name="Google Shape;442;gcf03d67b17_0_20">
            <a:extLst>
              <a:ext uri="{FF2B5EF4-FFF2-40B4-BE49-F238E27FC236}">
                <a16:creationId xmlns:a16="http://schemas.microsoft.com/office/drawing/2014/main" id="{A86A7B2D-8EEF-43F9-8308-18DF7A3180DD}"/>
              </a:ext>
              <a:ext uri="{C183D7F6-B498-43B3-948B-1728B52AA6E4}">
                <adec:decorative xmlns:adec="http://schemas.microsoft.com/office/drawing/2017/decorative" val="1"/>
              </a:ext>
            </a:extLst>
          </p:cNvPr>
          <p:cNvPicPr preferRelativeResize="0"/>
          <p:nvPr/>
        </p:nvPicPr>
        <p:blipFill rotWithShape="1">
          <a:blip r:embed="rId4">
            <a:alphaModFix/>
          </a:blip>
          <a:srcRect l="21783" b="-745"/>
          <a:stretch/>
        </p:blipFill>
        <p:spPr>
          <a:xfrm rot="-5400000">
            <a:off x="9115550" y="3041162"/>
            <a:ext cx="3930326" cy="1479625"/>
          </a:xfrm>
          <a:prstGeom prst="rect">
            <a:avLst/>
          </a:prstGeom>
          <a:noFill/>
          <a:ln>
            <a:noFill/>
          </a:ln>
        </p:spPr>
      </p:pic>
      <p:pic>
        <p:nvPicPr>
          <p:cNvPr id="13" name="Google Shape;443;gcf03d67b17_0_20">
            <a:extLst>
              <a:ext uri="{FF2B5EF4-FFF2-40B4-BE49-F238E27FC236}">
                <a16:creationId xmlns:a16="http://schemas.microsoft.com/office/drawing/2014/main" id="{09F69841-EC43-4272-8583-01DB50B61933}"/>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rot="-3013464">
            <a:off x="10372225" y="5730837"/>
            <a:ext cx="962025" cy="600075"/>
          </a:xfrm>
          <a:prstGeom prst="rect">
            <a:avLst/>
          </a:prstGeom>
          <a:noFill/>
          <a:ln>
            <a:noFill/>
          </a:ln>
        </p:spPr>
      </p:pic>
    </p:spTree>
    <p:extLst>
      <p:ext uri="{BB962C8B-B14F-4D97-AF65-F5344CB8AC3E}">
        <p14:creationId xmlns:p14="http://schemas.microsoft.com/office/powerpoint/2010/main" val="41817037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2257</TotalTime>
  <Words>2977</Words>
  <Application>Microsoft Office PowerPoint</Application>
  <PresentationFormat>Widescreen</PresentationFormat>
  <Paragraphs>276</Paragraphs>
  <Slides>39</Slides>
  <Notes>38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39</vt:i4>
      </vt:variant>
    </vt:vector>
  </HeadingPairs>
  <TitlesOfParts>
    <vt:vector size="48" baseType="lpstr">
      <vt:lpstr>Noto Sans Symbols</vt:lpstr>
      <vt:lpstr>Arial</vt:lpstr>
      <vt:lpstr>Arial Narrow</vt:lpstr>
      <vt:lpstr>Calibri</vt:lpstr>
      <vt:lpstr>Symbol</vt:lpstr>
      <vt:lpstr>Times New Roman</vt:lpstr>
      <vt:lpstr>Office Theme</vt:lpstr>
      <vt:lpstr>1_Office Theme</vt:lpstr>
      <vt:lpstr>2_Office Theme</vt:lpstr>
      <vt:lpstr>Digital Learning Integration and Standards Guidance Webinar ELA/ELD Standards Guidance</vt:lpstr>
      <vt:lpstr>Introductions</vt:lpstr>
      <vt:lpstr>Leadership Team</vt:lpstr>
      <vt:lpstr>Advisory Committee </vt:lpstr>
      <vt:lpstr>Expanded Outreach</vt:lpstr>
      <vt:lpstr>Digital Learning Integration and Standards Guidance At-a-Glance</vt:lpstr>
      <vt:lpstr>Illustrative Examples  of Classroom Practice</vt:lpstr>
      <vt:lpstr>Section C: Purpose</vt:lpstr>
      <vt:lpstr>Section C: Overview</vt:lpstr>
      <vt:lpstr>Chapter 10</vt:lpstr>
      <vt:lpstr>Organization of Standards (1)</vt:lpstr>
      <vt:lpstr>Organization of Standards (2)</vt:lpstr>
      <vt:lpstr>Organization of Standards (3)</vt:lpstr>
      <vt:lpstr>Critical Area of Instructional Focus: Meaning Making </vt:lpstr>
      <vt:lpstr>Example: Kindergarten</vt:lpstr>
      <vt:lpstr>Key Standards (Column 1)</vt:lpstr>
      <vt:lpstr>Related Standards &amp; Instructional Guidance (Column 2)</vt:lpstr>
      <vt:lpstr>Critical Area of Instructional Focus: Foundational Skills</vt:lpstr>
      <vt:lpstr>Example: Grade One (1)</vt:lpstr>
      <vt:lpstr>Example: Grade One (2)</vt:lpstr>
      <vt:lpstr>Critical Area of Instructional Focus: Language Development</vt:lpstr>
      <vt:lpstr>Example: Grade Three</vt:lpstr>
      <vt:lpstr>Critical Area of Instructional Focus: Meaning Making</vt:lpstr>
      <vt:lpstr>Example: Grade Six</vt:lpstr>
      <vt:lpstr>Critical Area of Instructional Focus: Content Knowledge</vt:lpstr>
      <vt:lpstr>Example: Grade Six through Eight (1)</vt:lpstr>
      <vt:lpstr>Example: Grade Six through Eight (2)</vt:lpstr>
      <vt:lpstr>Critical Area of Instructional Focus: Effective Expression</vt:lpstr>
      <vt:lpstr>Example: Grade Eleven and Twelve (1)</vt:lpstr>
      <vt:lpstr>Example: Grade Eleven and Twelve (2)</vt:lpstr>
      <vt:lpstr>Critical Area of Instructional Focus: At a Glance</vt:lpstr>
      <vt:lpstr>Example: At a Glance Grade Three</vt:lpstr>
      <vt:lpstr>A Sample Class Spotlight (pp. 323–324)</vt:lpstr>
      <vt:lpstr>Panel Discussion </vt:lpstr>
      <vt:lpstr>Supplemental Materials</vt:lpstr>
      <vt:lpstr>Phase 2</vt:lpstr>
      <vt:lpstr>Upcoming California Digital Learning Integration &amp; Standards Guidance Webinars</vt:lpstr>
      <vt:lpstr>Long Description for Circles of Implementation Graphic from 2014 ELA/ELD Framework (1)</vt:lpstr>
      <vt:lpstr>Long Description for Circles of Implementation Graphic from 2014 ELA/ELD Framework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ELA/ELD Standards Guidance PPTX - Distance Learning (CA Dept of Education)</dc:title>
  <dc:subject>Digital Learning Integration and Standards Guidance Webinar English Language Arts/English Language Development Standards Guidance.</dc:subject>
  <dc:creator>Becky Sullivan</dc:creator>
  <cp:lastModifiedBy>Susan Sweeney</cp:lastModifiedBy>
  <cp:revision>123</cp:revision>
  <dcterms:created xsi:type="dcterms:W3CDTF">2020-06-09T22:38:24Z</dcterms:created>
  <dcterms:modified xsi:type="dcterms:W3CDTF">2021-08-24T22:45:59Z</dcterms:modified>
</cp:coreProperties>
</file>