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6" r:id="rId5"/>
    <p:sldMasterId id="2147483705" r:id="rId6"/>
    <p:sldMasterId id="2147483738" r:id="rId7"/>
  </p:sldMasterIdLst>
  <p:notesMasterIdLst>
    <p:notesMasterId r:id="rId26"/>
  </p:notesMasterIdLst>
  <p:sldIdLst>
    <p:sldId id="261" r:id="rId8"/>
    <p:sldId id="319" r:id="rId9"/>
    <p:sldId id="306" r:id="rId10"/>
    <p:sldId id="315" r:id="rId11"/>
    <p:sldId id="296" r:id="rId12"/>
    <p:sldId id="300" r:id="rId13"/>
    <p:sldId id="309" r:id="rId14"/>
    <p:sldId id="310" r:id="rId15"/>
    <p:sldId id="307" r:id="rId16"/>
    <p:sldId id="311" r:id="rId17"/>
    <p:sldId id="308" r:id="rId18"/>
    <p:sldId id="299" r:id="rId19"/>
    <p:sldId id="297" r:id="rId20"/>
    <p:sldId id="312" r:id="rId21"/>
    <p:sldId id="298" r:id="rId22"/>
    <p:sldId id="272" r:id="rId23"/>
    <p:sldId id="313" r:id="rId24"/>
    <p:sldId id="30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7A7F30D-B888-36FC-EAB8-0BFC7AEF7530}" name="Kate MoheyEldin" initials="KM" userId="S::kmoheyeldin@cde.ca.gov::bff70e45-4ca6-442f-bffc-86f95592d169" providerId="AD"/>
  <p188:author id="{640B741F-9200-1F0E-B2DF-6726E33A408A}" name="Sarah Neville-Morgan" initials="SN" userId="S::snevillemorgan@cde.ca.gov::fcd8e9e3-52df-4621-8ec0-319cc0a3db43" providerId="AD"/>
  <p188:author id="{D5C5E035-7AFA-54FA-06CB-5A30120D5F89}" name="Jennifer Osalbo" initials="JO" userId="S::josalbo@cde.ca.gov::01bce0eb-f15d-40d4-8858-3c9510062403" providerId="AD"/>
  <p188:author id="{26C3F33A-708E-1B43-C893-CD8FF36A412A}" name="Virginia Early" initials="VE" userId="S::vearly@cde.ca.gov::42929ea7-4389-4ffc-bd0b-f8133d7ef99f" providerId="AD"/>
  <p188:author id="{A8462756-B012-613E-F700-C15D4738DA9A}" name="Alana Pinsler" initials="AP" userId="S::apinsler@cde.ca.gov::d336b2b8-3478-4328-8ca2-dbdae80dba75" providerId="AD"/>
  <p188:author id="{A87BE489-8FA2-08D6-8483-B336F28E20D8}" name="Stephen Propheter" initials="SP" userId="S::spropheter@cde.ca.gov::11fb58e5-2f2b-4a13-b081-018d2675a5df" providerId="AD"/>
  <p188:author id="{F3BB08AB-77AA-B27E-40C2-F6241B2EE08B}" name="Sara Dodge" initials="SD" userId="S::sdodge@cde.ca.gov::a37dc961-17a8-4a11-9d7b-18ed21b6c903" providerId="AD"/>
  <p188:author id="{6A67A2AC-654E-803E-A7B8-423170307C41}" name="Shanna BirkholzVasquez" initials="SB" userId="S::sbirkholzvasquez@cde.ca.gov::ef42b5b1-1dd5-4dbc-9e7f-5dd0d6b658ef" providerId="AD"/>
  <p188:author id="{C64FECD9-E80C-DC9A-41AD-2388F599732A}" name="Eddie Tanimoto" initials="ET" userId="S::etanimoto@cde.ca.gov::878a6b70-e153-44f4-b25c-45853eb12a2e" providerId="AD"/>
  <p188:author id="{80CDEDEE-94CB-D862-6098-71D2C64340D5}" name="Angela Data" initials="AD" userId="S::adata@cde.ca.gov::ec94e811-808f-4def-9e33-21c6de2dd6a5" providerId="AD"/>
  <p188:author id="{80589BF3-30E5-E14E-6A37-A3277F1096F0}" name="Jayme Richards" initials="JR" userId="S::jarichards@cde.ca.gov::3ed3ba90-a723-4758-8ab8-b3b8bb558fd3" providerId="AD"/>
  <p188:author id="{F09966F6-92B8-25BC-857F-C2A9BFA1903A}" name="Kim McMillan" initials="KM" userId="S::kmcmillan@cde.ca.gov::d19aa09d-2070-4067-8116-1e61191f4c9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3814" autoAdjust="0"/>
    <p:restoredTop sz="89951" autoAdjust="0"/>
  </p:normalViewPr>
  <p:slideViewPr>
    <p:cSldViewPr snapToGrid="0">
      <p:cViewPr varScale="1">
        <p:scale>
          <a:sx n="86" d="100"/>
          <a:sy n="86" d="100"/>
        </p:scale>
        <p:origin x="278" y="72"/>
      </p:cViewPr>
      <p:guideLst/>
    </p:cSldViewPr>
  </p:slideViewPr>
  <p:notesTextViewPr>
    <p:cViewPr>
      <p:scale>
        <a:sx n="1" d="1"/>
        <a:sy n="1" d="1"/>
      </p:scale>
      <p:origin x="0" y="0"/>
    </p:cViewPr>
  </p:notesTextViewPr>
  <p:notesViewPr>
    <p:cSldViewPr snapToGrid="0">
      <p:cViewPr varScale="1">
        <p:scale>
          <a:sx n="69" d="100"/>
          <a:sy n="69" d="100"/>
        </p:scale>
        <p:origin x="3276" y="75"/>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451F36-ECEC-4835-9EEE-78874D922F93}" type="datetimeFigureOut">
              <a:t>3/13/2023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F9EACA-8C30-413D-A02A-C9602D480428}" type="slidenum">
              <a:t>‹#›</a:t>
            </a:fld>
            <a:endParaRPr lang="en-US"/>
          </a:p>
        </p:txBody>
      </p:sp>
    </p:spTree>
    <p:extLst>
      <p:ext uri="{BB962C8B-B14F-4D97-AF65-F5344CB8AC3E}">
        <p14:creationId xmlns:p14="http://schemas.microsoft.com/office/powerpoint/2010/main" val="1292621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a:t>
            </a:fld>
            <a:endParaRPr lang="en-US"/>
          </a:p>
        </p:txBody>
      </p:sp>
    </p:spTree>
    <p:extLst>
      <p:ext uri="{BB962C8B-B14F-4D97-AF65-F5344CB8AC3E}">
        <p14:creationId xmlns:p14="http://schemas.microsoft.com/office/powerpoint/2010/main" val="3142013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12</a:t>
            </a:fld>
            <a:endParaRPr lang="en-US"/>
          </a:p>
        </p:txBody>
      </p:sp>
    </p:spTree>
    <p:extLst>
      <p:ext uri="{BB962C8B-B14F-4D97-AF65-F5344CB8AC3E}">
        <p14:creationId xmlns:p14="http://schemas.microsoft.com/office/powerpoint/2010/main" val="1889829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b="0" i="1"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13</a:t>
            </a:fld>
            <a:endParaRPr lang="en-US"/>
          </a:p>
        </p:txBody>
      </p:sp>
    </p:spTree>
    <p:extLst>
      <p:ext uri="{BB962C8B-B14F-4D97-AF65-F5344CB8AC3E}">
        <p14:creationId xmlns:p14="http://schemas.microsoft.com/office/powerpoint/2010/main" val="936801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14</a:t>
            </a:fld>
            <a:endParaRPr lang="en-US"/>
          </a:p>
        </p:txBody>
      </p:sp>
    </p:spTree>
    <p:extLst>
      <p:ext uri="{BB962C8B-B14F-4D97-AF65-F5344CB8AC3E}">
        <p14:creationId xmlns:p14="http://schemas.microsoft.com/office/powerpoint/2010/main" val="3591564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i="1"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15</a:t>
            </a:fld>
            <a:endParaRPr lang="en-US"/>
          </a:p>
        </p:txBody>
      </p:sp>
    </p:spTree>
    <p:extLst>
      <p:ext uri="{BB962C8B-B14F-4D97-AF65-F5344CB8AC3E}">
        <p14:creationId xmlns:p14="http://schemas.microsoft.com/office/powerpoint/2010/main" val="39586726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16</a:t>
            </a:fld>
            <a:endParaRPr lang="en-US"/>
          </a:p>
        </p:txBody>
      </p:sp>
    </p:spTree>
    <p:extLst>
      <p:ext uri="{BB962C8B-B14F-4D97-AF65-F5344CB8AC3E}">
        <p14:creationId xmlns:p14="http://schemas.microsoft.com/office/powerpoint/2010/main" val="4248585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i="1"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17</a:t>
            </a:fld>
            <a:endParaRPr lang="en-US"/>
          </a:p>
        </p:txBody>
      </p:sp>
    </p:spTree>
    <p:extLst>
      <p:ext uri="{BB962C8B-B14F-4D97-AF65-F5344CB8AC3E}">
        <p14:creationId xmlns:p14="http://schemas.microsoft.com/office/powerpoint/2010/main" val="33780056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ea typeface="Calibri"/>
              <a:cs typeface="Calibri"/>
            </a:endParaRPr>
          </a:p>
        </p:txBody>
      </p:sp>
      <p:sp>
        <p:nvSpPr>
          <p:cNvPr id="4" name="Slide Number Placeholder 3"/>
          <p:cNvSpPr>
            <a:spLocks noGrp="1"/>
          </p:cNvSpPr>
          <p:nvPr>
            <p:ph type="sldNum" sz="quarter" idx="5"/>
          </p:nvPr>
        </p:nvSpPr>
        <p:spPr/>
        <p:txBody>
          <a:bodyPr/>
          <a:lstStyle/>
          <a:p>
            <a:fld id="{47F9EACA-8C30-413D-A02A-C9602D480428}" type="slidenum">
              <a:rPr lang="en-US"/>
              <a:t>18</a:t>
            </a:fld>
            <a:endParaRPr lang="en-US"/>
          </a:p>
        </p:txBody>
      </p:sp>
    </p:spTree>
    <p:extLst>
      <p:ext uri="{BB962C8B-B14F-4D97-AF65-F5344CB8AC3E}">
        <p14:creationId xmlns:p14="http://schemas.microsoft.com/office/powerpoint/2010/main" val="1617585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1" dirty="0">
              <a:cs typeface="Calibri"/>
            </a:endParaRPr>
          </a:p>
        </p:txBody>
      </p:sp>
      <p:sp>
        <p:nvSpPr>
          <p:cNvPr id="4" name="Slide Number Placeholder 3"/>
          <p:cNvSpPr>
            <a:spLocks noGrp="1"/>
          </p:cNvSpPr>
          <p:nvPr>
            <p:ph type="sldNum" sz="quarter" idx="5"/>
          </p:nvPr>
        </p:nvSpPr>
        <p:spPr/>
        <p:txBody>
          <a:bodyPr/>
          <a:lstStyle/>
          <a:p>
            <a:fld id="{47F9EACA-8C30-413D-A02A-C9602D480428}" type="slidenum">
              <a:rPr lang="en-US" smtClean="0"/>
              <a:t>3</a:t>
            </a:fld>
            <a:endParaRPr lang="en-US"/>
          </a:p>
        </p:txBody>
      </p:sp>
    </p:spTree>
    <p:extLst>
      <p:ext uri="{BB962C8B-B14F-4D97-AF65-F5344CB8AC3E}">
        <p14:creationId xmlns:p14="http://schemas.microsoft.com/office/powerpoint/2010/main" val="757867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b="0" i="1" dirty="0">
              <a:cs typeface="Calibri" panose="020F0502020204030204"/>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5</a:t>
            </a:fld>
            <a:endParaRPr lang="en-US"/>
          </a:p>
        </p:txBody>
      </p:sp>
    </p:spTree>
    <p:extLst>
      <p:ext uri="{BB962C8B-B14F-4D97-AF65-F5344CB8AC3E}">
        <p14:creationId xmlns:p14="http://schemas.microsoft.com/office/powerpoint/2010/main" val="3345401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cs typeface="Calibri"/>
            </a:endParaRPr>
          </a:p>
        </p:txBody>
      </p:sp>
      <p:sp>
        <p:nvSpPr>
          <p:cNvPr id="4" name="Slide Number Placeholder 3"/>
          <p:cNvSpPr>
            <a:spLocks noGrp="1"/>
          </p:cNvSpPr>
          <p:nvPr>
            <p:ph type="sldNum" sz="quarter" idx="5"/>
          </p:nvPr>
        </p:nvSpPr>
        <p:spPr/>
        <p:txBody>
          <a:bodyPr/>
          <a:lstStyle/>
          <a:p>
            <a:fld id="{47F9EACA-8C30-413D-A02A-C9602D480428}" type="slidenum">
              <a:rPr lang="en-US"/>
              <a:t>6</a:t>
            </a:fld>
            <a:endParaRPr lang="en-US"/>
          </a:p>
        </p:txBody>
      </p:sp>
    </p:spTree>
    <p:extLst>
      <p:ext uri="{BB962C8B-B14F-4D97-AF65-F5344CB8AC3E}">
        <p14:creationId xmlns:p14="http://schemas.microsoft.com/office/powerpoint/2010/main" val="2294629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1" dirty="0">
              <a:cs typeface="Calibri"/>
            </a:endParaRPr>
          </a:p>
        </p:txBody>
      </p:sp>
      <p:sp>
        <p:nvSpPr>
          <p:cNvPr id="4" name="Slide Number Placeholder 3"/>
          <p:cNvSpPr>
            <a:spLocks noGrp="1"/>
          </p:cNvSpPr>
          <p:nvPr>
            <p:ph type="sldNum" sz="quarter" idx="5"/>
          </p:nvPr>
        </p:nvSpPr>
        <p:spPr/>
        <p:txBody>
          <a:bodyPr/>
          <a:lstStyle/>
          <a:p>
            <a:fld id="{47F9EACA-8C30-413D-A02A-C9602D480428}" type="slidenum">
              <a:rPr lang="en-US" smtClean="0"/>
              <a:t>7</a:t>
            </a:fld>
            <a:endParaRPr lang="en-US"/>
          </a:p>
        </p:txBody>
      </p:sp>
    </p:spTree>
    <p:extLst>
      <p:ext uri="{BB962C8B-B14F-4D97-AF65-F5344CB8AC3E}">
        <p14:creationId xmlns:p14="http://schemas.microsoft.com/office/powerpoint/2010/main" val="829729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cs typeface="Calibri"/>
            </a:endParaRPr>
          </a:p>
        </p:txBody>
      </p:sp>
      <p:sp>
        <p:nvSpPr>
          <p:cNvPr id="4" name="Slide Number Placeholder 3"/>
          <p:cNvSpPr>
            <a:spLocks noGrp="1"/>
          </p:cNvSpPr>
          <p:nvPr>
            <p:ph type="sldNum" sz="quarter" idx="5"/>
          </p:nvPr>
        </p:nvSpPr>
        <p:spPr/>
        <p:txBody>
          <a:bodyPr/>
          <a:lstStyle/>
          <a:p>
            <a:fld id="{47F9EACA-8C30-413D-A02A-C9602D480428}" type="slidenum">
              <a:rPr lang="en-US" smtClean="0"/>
              <a:t>8</a:t>
            </a:fld>
            <a:endParaRPr lang="en-US"/>
          </a:p>
        </p:txBody>
      </p:sp>
    </p:spTree>
    <p:extLst>
      <p:ext uri="{BB962C8B-B14F-4D97-AF65-F5344CB8AC3E}">
        <p14:creationId xmlns:p14="http://schemas.microsoft.com/office/powerpoint/2010/main" val="3261904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fld id="{47F9EACA-8C30-413D-A02A-C9602D480428}" type="slidenum">
              <a:rPr lang="en-US" smtClean="0"/>
              <a:t>9</a:t>
            </a:fld>
            <a:endParaRPr lang="en-US"/>
          </a:p>
        </p:txBody>
      </p:sp>
    </p:spTree>
    <p:extLst>
      <p:ext uri="{BB962C8B-B14F-4D97-AF65-F5344CB8AC3E}">
        <p14:creationId xmlns:p14="http://schemas.microsoft.com/office/powerpoint/2010/main" val="2566535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cs typeface="Calibri" panose="020F0502020204030204"/>
            </a:endParaRPr>
          </a:p>
        </p:txBody>
      </p:sp>
      <p:sp>
        <p:nvSpPr>
          <p:cNvPr id="4" name="Slide Number Placeholder 3"/>
          <p:cNvSpPr>
            <a:spLocks noGrp="1"/>
          </p:cNvSpPr>
          <p:nvPr>
            <p:ph type="sldNum" sz="quarter" idx="5"/>
          </p:nvPr>
        </p:nvSpPr>
        <p:spPr/>
        <p:txBody>
          <a:bodyPr/>
          <a:lstStyle/>
          <a:p>
            <a:fld id="{47F9EACA-8C30-413D-A02A-C9602D480428}" type="slidenum">
              <a:rPr lang="en-US" smtClean="0"/>
              <a:t>10</a:t>
            </a:fld>
            <a:endParaRPr lang="en-US"/>
          </a:p>
        </p:txBody>
      </p:sp>
    </p:spTree>
    <p:extLst>
      <p:ext uri="{BB962C8B-B14F-4D97-AF65-F5344CB8AC3E}">
        <p14:creationId xmlns:p14="http://schemas.microsoft.com/office/powerpoint/2010/main" val="1322956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fld id="{47F9EACA-8C30-413D-A02A-C9602D480428}" type="slidenum">
              <a:rPr lang="en-US" smtClean="0"/>
              <a:t>11</a:t>
            </a:fld>
            <a:endParaRPr lang="en-US"/>
          </a:p>
        </p:txBody>
      </p:sp>
    </p:spTree>
    <p:extLst>
      <p:ext uri="{BB962C8B-B14F-4D97-AF65-F5344CB8AC3E}">
        <p14:creationId xmlns:p14="http://schemas.microsoft.com/office/powerpoint/2010/main" val="38036038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770100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19" y="61041"/>
            <a:ext cx="11636368" cy="1329610"/>
          </a:xfrm>
        </p:spPr>
        <p:txBody>
          <a:bodyPr anchor="ctr"/>
          <a:lstStyle>
            <a:lvl1pPr algn="ctr">
              <a:defRPr sz="6000">
                <a:solidFill>
                  <a:srgbClr val="99FF99"/>
                </a:solidFill>
              </a:defRPr>
            </a:lvl1pPr>
          </a:lstStyle>
          <a:p>
            <a:r>
              <a:rPr lang="en-US"/>
              <a:t>Click to edit Master title style</a:t>
            </a:r>
          </a:p>
        </p:txBody>
      </p:sp>
      <p:sp>
        <p:nvSpPr>
          <p:cNvPr id="6" name="Content Placeholder 5">
            <a:extLst>
              <a:ext uri="{FF2B5EF4-FFF2-40B4-BE49-F238E27FC236}">
                <a16:creationId xmlns:a16="http://schemas.microsoft.com/office/drawing/2014/main" id="{EB539649-5F7A-4C9D-B668-07F1C88F2D0F}"/>
              </a:ext>
            </a:extLst>
          </p:cNvPr>
          <p:cNvSpPr>
            <a:spLocks noGrp="1"/>
          </p:cNvSpPr>
          <p:nvPr>
            <p:ph sz="quarter" idx="10"/>
          </p:nvPr>
        </p:nvSpPr>
        <p:spPr>
          <a:xfrm>
            <a:off x="1854200" y="1566863"/>
            <a:ext cx="10123488" cy="3171825"/>
          </a:xfrm>
        </p:spPr>
        <p:txBody>
          <a:bodyPr/>
          <a:lstStyle>
            <a:lvl1pPr>
              <a:defRPr>
                <a:solidFill>
                  <a:schemeClr val="bg1"/>
                </a:solidFill>
              </a:defRPr>
            </a:lvl1pPr>
            <a:lvl2pPr marL="685800" indent="-228600">
              <a:buFont typeface="Arial" panose="020B0604020202020204" pitchFamily="34" charset="0"/>
              <a:buChar char="‒"/>
              <a:defRPr sz="3000">
                <a:solidFill>
                  <a:schemeClr val="bg1"/>
                </a:solidFill>
              </a:defRPr>
            </a:lvl2pPr>
            <a:lvl3pPr marL="1143000" indent="-228600">
              <a:buFont typeface="Courier New" panose="02070309020205020404" pitchFamily="49" charset="0"/>
              <a:buChar char="o"/>
              <a:defRPr sz="2800">
                <a:solidFill>
                  <a:schemeClr val="bg1"/>
                </a:solidFill>
              </a:defRPr>
            </a:lvl3pPr>
            <a:lvl4pPr marL="1600200" indent="-228600">
              <a:buFont typeface="Wingdings" panose="05000000000000000000" pitchFamily="2" charset="2"/>
              <a:buChar char="§"/>
              <a:defRPr sz="26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2010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4422866"/>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CC9D5211-F6B9-42B5-8EA5-81EA7F24EA8B}"/>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50914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4409803"/>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409804"/>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3030112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4422866"/>
          </a:xfrm>
        </p:spPr>
        <p:txBody>
          <a:bodyPr>
            <a:normAutofit/>
          </a:bodyPr>
          <a:lstStyle>
            <a:lvl1pPr>
              <a:defRPr sz="3200"/>
            </a:lvl1pPr>
            <a:lvl2pPr>
              <a:defRPr sz="2800"/>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CC9D5211-F6B9-42B5-8EA5-81EA7F24EA8B}"/>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509149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440980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409804"/>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30301124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97157-E2D8-4A79-B927-A9CF00A4E59C}"/>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B135E358-2197-48B2-9A26-4B6D1F40DAEF}"/>
              </a:ext>
            </a:extLst>
          </p:cNvPr>
          <p:cNvSpPr>
            <a:spLocks noGrp="1"/>
          </p:cNvSpPr>
          <p:nvPr>
            <p:ph sz="quarter" idx="11"/>
          </p:nvPr>
        </p:nvSpPr>
        <p:spPr>
          <a:xfrm>
            <a:off x="279400" y="1839913"/>
            <a:ext cx="372268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240157CF-C48E-48AD-8925-20983337A9A2}"/>
              </a:ext>
            </a:extLst>
          </p:cNvPr>
          <p:cNvSpPr>
            <a:spLocks noGrp="1"/>
          </p:cNvSpPr>
          <p:nvPr>
            <p:ph sz="quarter" idx="12"/>
          </p:nvPr>
        </p:nvSpPr>
        <p:spPr>
          <a:xfrm>
            <a:off x="4324350" y="1839913"/>
            <a:ext cx="284003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4">
            <a:extLst>
              <a:ext uri="{FF2B5EF4-FFF2-40B4-BE49-F238E27FC236}">
                <a16:creationId xmlns:a16="http://schemas.microsoft.com/office/drawing/2014/main" id="{65AE4EE2-60BD-4146-90ED-AD7B882E4F97}"/>
              </a:ext>
            </a:extLst>
          </p:cNvPr>
          <p:cNvSpPr>
            <a:spLocks noGrp="1"/>
          </p:cNvSpPr>
          <p:nvPr>
            <p:ph sz="quarter" idx="13"/>
          </p:nvPr>
        </p:nvSpPr>
        <p:spPr>
          <a:xfrm>
            <a:off x="8189912" y="1992313"/>
            <a:ext cx="372268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3D760ECB-197D-4597-B97F-D5D29B0131E8}"/>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9" name="Content Placeholder 4">
            <a:extLst>
              <a:ext uri="{FF2B5EF4-FFF2-40B4-BE49-F238E27FC236}">
                <a16:creationId xmlns:a16="http://schemas.microsoft.com/office/drawing/2014/main" id="{3D07944D-C9BC-4802-887A-2451CC208321}"/>
              </a:ext>
            </a:extLst>
          </p:cNvPr>
          <p:cNvSpPr>
            <a:spLocks noGrp="1"/>
          </p:cNvSpPr>
          <p:nvPr>
            <p:ph sz="quarter" idx="14"/>
          </p:nvPr>
        </p:nvSpPr>
        <p:spPr>
          <a:xfrm>
            <a:off x="369094" y="3830881"/>
            <a:ext cx="372268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87645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ntent placehol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73323-0A4B-4291-A37F-4135FE20B5B3}"/>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D34D7B9-365F-4C6A-B80F-15C87BBCFB65}"/>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5" name="Content Placeholder 4">
            <a:extLst>
              <a:ext uri="{FF2B5EF4-FFF2-40B4-BE49-F238E27FC236}">
                <a16:creationId xmlns:a16="http://schemas.microsoft.com/office/drawing/2014/main" id="{6207E85D-F070-4B7F-9FE4-CDAEB177FCD2}"/>
              </a:ext>
            </a:extLst>
          </p:cNvPr>
          <p:cNvSpPr>
            <a:spLocks noGrp="1"/>
          </p:cNvSpPr>
          <p:nvPr>
            <p:ph sz="quarter" idx="11"/>
          </p:nvPr>
        </p:nvSpPr>
        <p:spPr>
          <a:xfrm>
            <a:off x="447919" y="1714500"/>
            <a:ext cx="5003311" cy="228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1BB35A39-33A5-4793-8D4D-18E01C325437}"/>
              </a:ext>
            </a:extLst>
          </p:cNvPr>
          <p:cNvSpPr>
            <a:spLocks noGrp="1"/>
          </p:cNvSpPr>
          <p:nvPr>
            <p:ph sz="quarter" idx="12"/>
          </p:nvPr>
        </p:nvSpPr>
        <p:spPr>
          <a:xfrm>
            <a:off x="6102350" y="1749425"/>
            <a:ext cx="5476875" cy="24622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937DBBE6-0E4C-4A49-A93B-C4312111E2EF}"/>
              </a:ext>
            </a:extLst>
          </p:cNvPr>
          <p:cNvSpPr>
            <a:spLocks noGrp="1"/>
          </p:cNvSpPr>
          <p:nvPr>
            <p:ph sz="quarter" idx="13"/>
          </p:nvPr>
        </p:nvSpPr>
        <p:spPr>
          <a:xfrm>
            <a:off x="2619375" y="4343400"/>
            <a:ext cx="6076950" cy="1952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9275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58900"/>
            <a:ext cx="5852160" cy="2403649"/>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2424250"/>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5"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1755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58900"/>
            <a:ext cx="5852160" cy="2403649"/>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2424250"/>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5"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17556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a:extLst>
              <a:ext uri="{FF2B5EF4-FFF2-40B4-BE49-F238E27FC236}">
                <a16:creationId xmlns:a16="http://schemas.microsoft.com/office/drawing/2014/main" id="{FBA6C063-05E6-4B81-9F11-8D8832737097}"/>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67729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3404849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slide 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D2F62-2E1A-415E-8588-0D10ECAD5188}"/>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63B0444-9EC7-4457-9BF5-9298D13FA21D}"/>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19439783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3F149D05-DD72-47E2-AC34-B09AF83C270B}"/>
              </a:ext>
            </a:extLst>
          </p:cNvPr>
          <p:cNvSpPr>
            <a:spLocks noGrp="1"/>
          </p:cNvSpPr>
          <p:nvPr>
            <p:ph type="sldNum" sz="quarter" idx="10"/>
          </p:nvPr>
        </p:nvSpPr>
        <p:spPr/>
        <p:txBody>
          <a:bodyPr/>
          <a:lstStyle>
            <a:lvl1pPr>
              <a:defRPr>
                <a:solidFill>
                  <a:srgbClr val="0C4A6D"/>
                </a:solidFill>
              </a:defRPr>
            </a:lvl1pPr>
          </a:lstStyle>
          <a:p>
            <a:fld id="{434DB716-4346-4392-B904-40164E6AF3ED}" type="slidenum">
              <a:rPr lang="en-US" smtClean="0"/>
              <a:pPr/>
              <a:t>‹#›</a:t>
            </a:fld>
            <a:endParaRPr lang="en-US"/>
          </a:p>
        </p:txBody>
      </p:sp>
    </p:spTree>
    <p:extLst>
      <p:ext uri="{BB962C8B-B14F-4D97-AF65-F5344CB8AC3E}">
        <p14:creationId xmlns:p14="http://schemas.microsoft.com/office/powerpoint/2010/main" val="22533886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20" y="182881"/>
            <a:ext cx="11680022" cy="1478280"/>
          </a:xfrm>
        </p:spPr>
        <p:txBody>
          <a:bodyPr anchor="ctr"/>
          <a:lstStyle>
            <a:lvl1pPr algn="ctr">
              <a:defRPr sz="6000">
                <a:solidFill>
                  <a:schemeClr val="bg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77DEE983-71A8-42AF-8B02-DF032CB2DD26}"/>
              </a:ext>
            </a:extLst>
          </p:cNvPr>
          <p:cNvSpPr>
            <a:spLocks noGrp="1"/>
          </p:cNvSpPr>
          <p:nvPr>
            <p:ph sz="quarter" idx="10"/>
          </p:nvPr>
        </p:nvSpPr>
        <p:spPr>
          <a:xfrm>
            <a:off x="1514475" y="1800225"/>
            <a:ext cx="9260205" cy="31369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40484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hasCustomPrompt="1"/>
          </p:nvPr>
        </p:nvSpPr>
        <p:spPr>
          <a:xfrm>
            <a:off x="152400" y="1638300"/>
            <a:ext cx="11887200" cy="5015901"/>
          </a:xfrm>
        </p:spPr>
        <p:txBody>
          <a:bodyPr>
            <a:normAutofit/>
          </a:bodyPr>
          <a:lstStyle>
            <a:lvl1pPr>
              <a:defRPr sz="3200">
                <a:solidFill>
                  <a:schemeClr val="bg1"/>
                </a:solidFill>
              </a:defRPr>
            </a:lvl1pPr>
            <a:lvl2pPr marL="685800" indent="-228600">
              <a:buFont typeface="Arial" panose="020B0604020202020204" pitchFamily="34" charset="0"/>
              <a:buChar char="‒"/>
              <a:defRPr sz="2800">
                <a:solidFill>
                  <a:schemeClr val="bg1"/>
                </a:solidFill>
              </a:defRPr>
            </a:lvl2pPr>
            <a:lvl3pPr marL="1143000" indent="-228600">
              <a:buFont typeface="Courier New" panose="02070309020205020404" pitchFamily="49" charset="0"/>
              <a:buChar char="o"/>
              <a:defRPr sz="2400">
                <a:solidFill>
                  <a:schemeClr val="bg1"/>
                </a:solidFill>
              </a:defRPr>
            </a:lvl3pPr>
            <a:lvl4pPr marL="1600200" indent="-228600">
              <a:buFont typeface="Wingdings" panose="05000000000000000000" pitchFamily="2" charset="2"/>
              <a:buChar char="§"/>
              <a:defRPr sz="24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36907964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8965938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2280557"/>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2280557"/>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2AA74813-043C-43CB-9E82-7CAA19F31821}" type="slidenum">
              <a:rPr lang="en-US" smtClean="0"/>
              <a:pPr/>
              <a:t>‹#›</a:t>
            </a:fld>
            <a:endParaRPr lang="en-US"/>
          </a:p>
        </p:txBody>
      </p:sp>
      <p:sp>
        <p:nvSpPr>
          <p:cNvPr id="7" name="Content Placeholder 6">
            <a:extLst>
              <a:ext uri="{FF2B5EF4-FFF2-40B4-BE49-F238E27FC236}">
                <a16:creationId xmlns:a16="http://schemas.microsoft.com/office/drawing/2014/main" id="{F1BA3769-9C0F-4F8D-A4FD-1D00A03775CE}"/>
              </a:ext>
            </a:extLst>
          </p:cNvPr>
          <p:cNvSpPr>
            <a:spLocks noGrp="1"/>
          </p:cNvSpPr>
          <p:nvPr>
            <p:ph sz="quarter" idx="11"/>
          </p:nvPr>
        </p:nvSpPr>
        <p:spPr>
          <a:xfrm>
            <a:off x="152400"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D209AE68-C82E-40D7-A973-6A6322692771}"/>
              </a:ext>
            </a:extLst>
          </p:cNvPr>
          <p:cNvSpPr>
            <a:spLocks noGrp="1"/>
          </p:cNvSpPr>
          <p:nvPr>
            <p:ph sz="quarter" idx="12"/>
          </p:nvPr>
        </p:nvSpPr>
        <p:spPr>
          <a:xfrm>
            <a:off x="6188075"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00345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25269915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 1 column + image">
  <p:cSld name="Title + 1 column + image">
    <p:spTree>
      <p:nvGrpSpPr>
        <p:cNvPr id="1" name="Shape 13"/>
        <p:cNvGrpSpPr/>
        <p:nvPr/>
      </p:nvGrpSpPr>
      <p:grpSpPr>
        <a:xfrm>
          <a:off x="0" y="0"/>
          <a:ext cx="0" cy="0"/>
          <a:chOff x="0" y="0"/>
          <a:chExt cx="0" cy="0"/>
        </a:xfrm>
      </p:grpSpPr>
      <p:sp>
        <p:nvSpPr>
          <p:cNvPr id="14" name="Google Shape;14;p86"/>
          <p:cNvSpPr/>
          <p:nvPr/>
        </p:nvSpPr>
        <p:spPr>
          <a:xfrm>
            <a:off x="-9333" y="471600"/>
            <a:ext cx="168400" cy="944400"/>
          </a:xfrm>
          <a:prstGeom prst="rect">
            <a:avLst/>
          </a:prstGeom>
          <a:gradFill>
            <a:gsLst>
              <a:gs pos="0">
                <a:srgbClr val="0073BB">
                  <a:alpha val="40000"/>
                </a:srgbClr>
              </a:gs>
              <a:gs pos="100000">
                <a:schemeClr val="accent2"/>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5" name="Google Shape;15;p86"/>
          <p:cNvSpPr/>
          <p:nvPr/>
        </p:nvSpPr>
        <p:spPr>
          <a:xfrm>
            <a:off x="8127833" y="-4800"/>
            <a:ext cx="4064000" cy="6867600"/>
          </a:xfrm>
          <a:prstGeom prst="rect">
            <a:avLst/>
          </a:prstGeom>
          <a:gradFill>
            <a:gsLst>
              <a:gs pos="0">
                <a:srgbClr val="0070C0">
                  <a:alpha val="45098"/>
                </a:srgbClr>
              </a:gs>
              <a:gs pos="100000">
                <a:schemeClr val="accent2"/>
              </a:gs>
            </a:gsLst>
            <a:lin ang="10800000"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6" name="Google Shape;16;p86"/>
          <p:cNvSpPr/>
          <p:nvPr/>
        </p:nvSpPr>
        <p:spPr>
          <a:xfrm>
            <a:off x="11565600" y="6231600"/>
            <a:ext cx="626400" cy="626400"/>
          </a:xfrm>
          <a:prstGeom prst="rect">
            <a:avLst/>
          </a:prstGeom>
          <a:solidFill>
            <a:schemeClr val="l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7" name="Google Shape;17;p86"/>
          <p:cNvSpPr txBox="1">
            <a:spLocks noGrp="1"/>
          </p:cNvSpPr>
          <p:nvPr>
            <p:ph type="sldNum" idx="12"/>
          </p:nvPr>
        </p:nvSpPr>
        <p:spPr>
          <a:xfrm>
            <a:off x="11565433" y="6231533"/>
            <a:ext cx="626400" cy="626400"/>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1pPr>
            <a:lvl2pPr marL="0" marR="0" lvl="1"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2pPr>
            <a:lvl3pPr marL="0" marR="0" lvl="2"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3pPr>
            <a:lvl4pPr marL="0" marR="0" lvl="3"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4pPr>
            <a:lvl5pPr marL="0" marR="0" lvl="4"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5pPr>
            <a:lvl6pPr marL="0" marR="0" lvl="5"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6pPr>
            <a:lvl7pPr marL="0" marR="0" lvl="6"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7pPr>
            <a:lvl8pPr marL="0" marR="0" lvl="7"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8pPr>
            <a:lvl9pPr marL="0" marR="0" lvl="8"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9pPr>
          </a:lstStyle>
          <a:p>
            <a:fld id="{00000000-1234-1234-1234-123412341234}" type="slidenum">
              <a:rPr lang="en" smtClean="0"/>
              <a:pPr/>
              <a:t>‹#›</a:t>
            </a:fld>
            <a:endParaRPr lang="en"/>
          </a:p>
        </p:txBody>
      </p:sp>
      <p:sp>
        <p:nvSpPr>
          <p:cNvPr id="18" name="Google Shape;18;p86"/>
          <p:cNvSpPr txBox="1">
            <a:spLocks noGrp="1"/>
          </p:cNvSpPr>
          <p:nvPr>
            <p:ph type="title"/>
          </p:nvPr>
        </p:nvSpPr>
        <p:spPr>
          <a:xfrm>
            <a:off x="406400" y="473433"/>
            <a:ext cx="5923200" cy="9444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000"/>
              <a:buNone/>
              <a:defRPr>
                <a:solidFill>
                  <a:schemeClr val="accent2"/>
                </a:solidFill>
                <a:latin typeface="Arial"/>
                <a:ea typeface="Arial"/>
                <a:cs typeface="Arial"/>
                <a:sym typeface="Arial"/>
              </a:defRPr>
            </a:lvl1pPr>
            <a:lvl2pPr lvl="1" algn="l">
              <a:lnSpc>
                <a:spcPct val="90000"/>
              </a:lnSpc>
              <a:spcBef>
                <a:spcPts val="0"/>
              </a:spcBef>
              <a:spcAft>
                <a:spcPts val="0"/>
              </a:spcAft>
              <a:buSzPts val="3000"/>
              <a:buNone/>
              <a:defRPr/>
            </a:lvl2pPr>
            <a:lvl3pPr lvl="2" algn="l">
              <a:lnSpc>
                <a:spcPct val="90000"/>
              </a:lnSpc>
              <a:spcBef>
                <a:spcPts val="0"/>
              </a:spcBef>
              <a:spcAft>
                <a:spcPts val="0"/>
              </a:spcAft>
              <a:buSzPts val="3000"/>
              <a:buNone/>
              <a:defRPr/>
            </a:lvl3pPr>
            <a:lvl4pPr lvl="3" algn="l">
              <a:lnSpc>
                <a:spcPct val="90000"/>
              </a:lnSpc>
              <a:spcBef>
                <a:spcPts val="0"/>
              </a:spcBef>
              <a:spcAft>
                <a:spcPts val="0"/>
              </a:spcAft>
              <a:buSzPts val="3000"/>
              <a:buNone/>
              <a:defRPr/>
            </a:lvl4pPr>
            <a:lvl5pPr lvl="4" algn="l">
              <a:lnSpc>
                <a:spcPct val="90000"/>
              </a:lnSpc>
              <a:spcBef>
                <a:spcPts val="0"/>
              </a:spcBef>
              <a:spcAft>
                <a:spcPts val="0"/>
              </a:spcAft>
              <a:buSzPts val="3000"/>
              <a:buNone/>
              <a:defRPr/>
            </a:lvl5pPr>
            <a:lvl6pPr lvl="5" algn="l">
              <a:lnSpc>
                <a:spcPct val="90000"/>
              </a:lnSpc>
              <a:spcBef>
                <a:spcPts val="0"/>
              </a:spcBef>
              <a:spcAft>
                <a:spcPts val="0"/>
              </a:spcAft>
              <a:buSzPts val="3000"/>
              <a:buNone/>
              <a:defRPr/>
            </a:lvl6pPr>
            <a:lvl7pPr lvl="6" algn="l">
              <a:lnSpc>
                <a:spcPct val="90000"/>
              </a:lnSpc>
              <a:spcBef>
                <a:spcPts val="0"/>
              </a:spcBef>
              <a:spcAft>
                <a:spcPts val="0"/>
              </a:spcAft>
              <a:buSzPts val="3000"/>
              <a:buNone/>
              <a:defRPr/>
            </a:lvl7pPr>
            <a:lvl8pPr lvl="7" algn="l">
              <a:lnSpc>
                <a:spcPct val="90000"/>
              </a:lnSpc>
              <a:spcBef>
                <a:spcPts val="0"/>
              </a:spcBef>
              <a:spcAft>
                <a:spcPts val="0"/>
              </a:spcAft>
              <a:buSzPts val="3000"/>
              <a:buNone/>
              <a:defRPr/>
            </a:lvl8pPr>
            <a:lvl9pPr lvl="8" algn="l">
              <a:lnSpc>
                <a:spcPct val="90000"/>
              </a:lnSpc>
              <a:spcBef>
                <a:spcPts val="0"/>
              </a:spcBef>
              <a:spcAft>
                <a:spcPts val="0"/>
              </a:spcAft>
              <a:buSzPts val="3000"/>
              <a:buNone/>
              <a:defRPr/>
            </a:lvl9pPr>
          </a:lstStyle>
          <a:p>
            <a:endParaRPr/>
          </a:p>
        </p:txBody>
      </p:sp>
      <p:sp>
        <p:nvSpPr>
          <p:cNvPr id="19" name="Google Shape;19;p86"/>
          <p:cNvSpPr txBox="1">
            <a:spLocks noGrp="1"/>
          </p:cNvSpPr>
          <p:nvPr>
            <p:ph type="body" idx="1"/>
          </p:nvPr>
        </p:nvSpPr>
        <p:spPr>
          <a:xfrm>
            <a:off x="1045533" y="1936467"/>
            <a:ext cx="5284000" cy="4295200"/>
          </a:xfrm>
          <a:prstGeom prst="rect">
            <a:avLst/>
          </a:prstGeom>
          <a:noFill/>
          <a:ln>
            <a:noFill/>
          </a:ln>
        </p:spPr>
        <p:txBody>
          <a:bodyPr spcFirstLastPara="1" wrap="square" lIns="0" tIns="0" rIns="0" bIns="0" anchor="t" anchorCtr="0">
            <a:noAutofit/>
          </a:bodyPr>
          <a:lstStyle>
            <a:lvl1pPr marL="609585" lvl="0" indent="-507987" algn="l">
              <a:lnSpc>
                <a:spcPct val="115000"/>
              </a:lnSpc>
              <a:spcBef>
                <a:spcPts val="800"/>
              </a:spcBef>
              <a:spcAft>
                <a:spcPts val="0"/>
              </a:spcAft>
              <a:buClr>
                <a:srgbClr val="353E43"/>
              </a:buClr>
              <a:buSzPts val="2400"/>
              <a:buFont typeface="Noto Sans Symbols"/>
              <a:buChar char="▪"/>
              <a:defRPr>
                <a:latin typeface="Arial"/>
                <a:ea typeface="Arial"/>
                <a:cs typeface="Arial"/>
                <a:sym typeface="Arial"/>
              </a:defRPr>
            </a:lvl1pPr>
            <a:lvl2pPr marL="1219170" lvl="1" indent="-507987" algn="l">
              <a:lnSpc>
                <a:spcPct val="115000"/>
              </a:lnSpc>
              <a:spcBef>
                <a:spcPts val="0"/>
              </a:spcBef>
              <a:spcAft>
                <a:spcPts val="0"/>
              </a:spcAft>
              <a:buSzPts val="2400"/>
              <a:buChar char="▫"/>
              <a:defRPr/>
            </a:lvl2pPr>
            <a:lvl3pPr marL="1828754" lvl="2" indent="-507987" algn="l">
              <a:lnSpc>
                <a:spcPct val="115000"/>
              </a:lnSpc>
              <a:spcBef>
                <a:spcPts val="0"/>
              </a:spcBef>
              <a:spcAft>
                <a:spcPts val="0"/>
              </a:spcAft>
              <a:buSzPts val="2400"/>
              <a:buChar char="▫"/>
              <a:defRPr/>
            </a:lvl3pPr>
            <a:lvl4pPr marL="2438339" lvl="3" indent="-507987" algn="l">
              <a:lnSpc>
                <a:spcPct val="115000"/>
              </a:lnSpc>
              <a:spcBef>
                <a:spcPts val="0"/>
              </a:spcBef>
              <a:spcAft>
                <a:spcPts val="0"/>
              </a:spcAft>
              <a:buSzPts val="2400"/>
              <a:buChar char="▫"/>
              <a:defRPr/>
            </a:lvl4pPr>
            <a:lvl5pPr marL="3047924" lvl="4" indent="-507987" algn="l">
              <a:lnSpc>
                <a:spcPct val="115000"/>
              </a:lnSpc>
              <a:spcBef>
                <a:spcPts val="0"/>
              </a:spcBef>
              <a:spcAft>
                <a:spcPts val="0"/>
              </a:spcAft>
              <a:buSzPts val="2400"/>
              <a:buChar char="▫"/>
              <a:defRPr/>
            </a:lvl5pPr>
            <a:lvl6pPr marL="3657509" lvl="5" indent="-507987" algn="l">
              <a:lnSpc>
                <a:spcPct val="115000"/>
              </a:lnSpc>
              <a:spcBef>
                <a:spcPts val="0"/>
              </a:spcBef>
              <a:spcAft>
                <a:spcPts val="0"/>
              </a:spcAft>
              <a:buSzPts val="2400"/>
              <a:buChar char="▫"/>
              <a:defRPr/>
            </a:lvl6pPr>
            <a:lvl7pPr marL="4267093" lvl="6" indent="-507987" algn="l">
              <a:lnSpc>
                <a:spcPct val="115000"/>
              </a:lnSpc>
              <a:spcBef>
                <a:spcPts val="0"/>
              </a:spcBef>
              <a:spcAft>
                <a:spcPts val="0"/>
              </a:spcAft>
              <a:buSzPts val="2400"/>
              <a:buChar char="▫"/>
              <a:defRPr/>
            </a:lvl7pPr>
            <a:lvl8pPr marL="4876678" lvl="7" indent="-507987" algn="l">
              <a:lnSpc>
                <a:spcPct val="115000"/>
              </a:lnSpc>
              <a:spcBef>
                <a:spcPts val="0"/>
              </a:spcBef>
              <a:spcAft>
                <a:spcPts val="0"/>
              </a:spcAft>
              <a:buSzPts val="2400"/>
              <a:buChar char="▫"/>
              <a:defRPr/>
            </a:lvl8pPr>
            <a:lvl9pPr marL="5486263" lvl="8" indent="-507987" algn="l">
              <a:lnSpc>
                <a:spcPct val="115000"/>
              </a:lnSpc>
              <a:spcBef>
                <a:spcPts val="0"/>
              </a:spcBef>
              <a:spcAft>
                <a:spcPts val="0"/>
              </a:spcAft>
              <a:buSzPts val="2400"/>
              <a:buChar char="▫"/>
              <a:defRPr/>
            </a:lvl9pPr>
          </a:lstStyle>
          <a:p>
            <a:endParaRPr/>
          </a:p>
        </p:txBody>
      </p:sp>
    </p:spTree>
    <p:extLst>
      <p:ext uri="{BB962C8B-B14F-4D97-AF65-F5344CB8AC3E}">
        <p14:creationId xmlns:p14="http://schemas.microsoft.com/office/powerpoint/2010/main" val="33949247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7"/>
        <p:cNvGrpSpPr/>
        <p:nvPr/>
      </p:nvGrpSpPr>
      <p:grpSpPr>
        <a:xfrm>
          <a:off x="0" y="0"/>
          <a:ext cx="0" cy="0"/>
          <a:chOff x="0" y="0"/>
          <a:chExt cx="0" cy="0"/>
        </a:xfrm>
      </p:grpSpPr>
      <p:sp>
        <p:nvSpPr>
          <p:cNvPr id="28" name="Google Shape;28;p88"/>
          <p:cNvSpPr/>
          <p:nvPr/>
        </p:nvSpPr>
        <p:spPr>
          <a:xfrm>
            <a:off x="-9333" y="471600"/>
            <a:ext cx="168400" cy="944400"/>
          </a:xfrm>
          <a:prstGeom prst="rect">
            <a:avLst/>
          </a:prstGeom>
          <a:gradFill>
            <a:gsLst>
              <a:gs pos="0">
                <a:srgbClr val="0073BB">
                  <a:alpha val="40000"/>
                </a:srgbClr>
              </a:gs>
              <a:gs pos="100000">
                <a:schemeClr val="accent2"/>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9" name="Google Shape;29;p88"/>
          <p:cNvSpPr/>
          <p:nvPr/>
        </p:nvSpPr>
        <p:spPr>
          <a:xfrm>
            <a:off x="11565600" y="6231600"/>
            <a:ext cx="626400" cy="6264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0" name="Google Shape;30;p88"/>
          <p:cNvSpPr txBox="1">
            <a:spLocks noGrp="1"/>
          </p:cNvSpPr>
          <p:nvPr>
            <p:ph type="title"/>
          </p:nvPr>
        </p:nvSpPr>
        <p:spPr>
          <a:xfrm>
            <a:off x="406400" y="473433"/>
            <a:ext cx="11299600" cy="9444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000"/>
              <a:buNone/>
              <a:defRPr>
                <a:solidFill>
                  <a:schemeClr val="accent2"/>
                </a:solidFill>
                <a:latin typeface="Arial"/>
                <a:ea typeface="Arial"/>
                <a:cs typeface="Arial"/>
                <a:sym typeface="Arial"/>
              </a:defRPr>
            </a:lvl1pPr>
            <a:lvl2pPr lvl="1" algn="l">
              <a:lnSpc>
                <a:spcPct val="90000"/>
              </a:lnSpc>
              <a:spcBef>
                <a:spcPts val="0"/>
              </a:spcBef>
              <a:spcAft>
                <a:spcPts val="0"/>
              </a:spcAft>
              <a:buSzPts val="3000"/>
              <a:buNone/>
              <a:defRPr/>
            </a:lvl2pPr>
            <a:lvl3pPr lvl="2" algn="l">
              <a:lnSpc>
                <a:spcPct val="90000"/>
              </a:lnSpc>
              <a:spcBef>
                <a:spcPts val="0"/>
              </a:spcBef>
              <a:spcAft>
                <a:spcPts val="0"/>
              </a:spcAft>
              <a:buSzPts val="3000"/>
              <a:buNone/>
              <a:defRPr/>
            </a:lvl3pPr>
            <a:lvl4pPr lvl="3" algn="l">
              <a:lnSpc>
                <a:spcPct val="90000"/>
              </a:lnSpc>
              <a:spcBef>
                <a:spcPts val="0"/>
              </a:spcBef>
              <a:spcAft>
                <a:spcPts val="0"/>
              </a:spcAft>
              <a:buSzPts val="3000"/>
              <a:buNone/>
              <a:defRPr/>
            </a:lvl4pPr>
            <a:lvl5pPr lvl="4" algn="l">
              <a:lnSpc>
                <a:spcPct val="90000"/>
              </a:lnSpc>
              <a:spcBef>
                <a:spcPts val="0"/>
              </a:spcBef>
              <a:spcAft>
                <a:spcPts val="0"/>
              </a:spcAft>
              <a:buSzPts val="3000"/>
              <a:buNone/>
              <a:defRPr/>
            </a:lvl5pPr>
            <a:lvl6pPr lvl="5" algn="l">
              <a:lnSpc>
                <a:spcPct val="90000"/>
              </a:lnSpc>
              <a:spcBef>
                <a:spcPts val="0"/>
              </a:spcBef>
              <a:spcAft>
                <a:spcPts val="0"/>
              </a:spcAft>
              <a:buSzPts val="3000"/>
              <a:buNone/>
              <a:defRPr/>
            </a:lvl6pPr>
            <a:lvl7pPr lvl="6" algn="l">
              <a:lnSpc>
                <a:spcPct val="90000"/>
              </a:lnSpc>
              <a:spcBef>
                <a:spcPts val="0"/>
              </a:spcBef>
              <a:spcAft>
                <a:spcPts val="0"/>
              </a:spcAft>
              <a:buSzPts val="3000"/>
              <a:buNone/>
              <a:defRPr/>
            </a:lvl7pPr>
            <a:lvl8pPr lvl="7" algn="l">
              <a:lnSpc>
                <a:spcPct val="90000"/>
              </a:lnSpc>
              <a:spcBef>
                <a:spcPts val="0"/>
              </a:spcBef>
              <a:spcAft>
                <a:spcPts val="0"/>
              </a:spcAft>
              <a:buSzPts val="3000"/>
              <a:buNone/>
              <a:defRPr/>
            </a:lvl8pPr>
            <a:lvl9pPr lvl="8" algn="l">
              <a:lnSpc>
                <a:spcPct val="90000"/>
              </a:lnSpc>
              <a:spcBef>
                <a:spcPts val="0"/>
              </a:spcBef>
              <a:spcAft>
                <a:spcPts val="0"/>
              </a:spcAft>
              <a:buSzPts val="3000"/>
              <a:buNone/>
              <a:defRPr/>
            </a:lvl9pPr>
          </a:lstStyle>
          <a:p>
            <a:endParaRPr/>
          </a:p>
        </p:txBody>
      </p:sp>
      <p:sp>
        <p:nvSpPr>
          <p:cNvPr id="31" name="Google Shape;31;p88"/>
          <p:cNvSpPr txBox="1">
            <a:spLocks noGrp="1"/>
          </p:cNvSpPr>
          <p:nvPr>
            <p:ph type="body" idx="1"/>
          </p:nvPr>
        </p:nvSpPr>
        <p:spPr>
          <a:xfrm>
            <a:off x="1514667" y="1600200"/>
            <a:ext cx="9162800" cy="4631200"/>
          </a:xfrm>
          <a:prstGeom prst="rect">
            <a:avLst/>
          </a:prstGeom>
          <a:noFill/>
          <a:ln>
            <a:noFill/>
          </a:ln>
        </p:spPr>
        <p:txBody>
          <a:bodyPr spcFirstLastPara="1" wrap="square" lIns="0" tIns="0" rIns="0" bIns="0" anchor="t" anchorCtr="0">
            <a:noAutofit/>
          </a:bodyPr>
          <a:lstStyle>
            <a:lvl1pPr marL="609585" lvl="0" indent="-507987" algn="l">
              <a:lnSpc>
                <a:spcPct val="115000"/>
              </a:lnSpc>
              <a:spcBef>
                <a:spcPts val="800"/>
              </a:spcBef>
              <a:spcAft>
                <a:spcPts val="0"/>
              </a:spcAft>
              <a:buClr>
                <a:schemeClr val="accent2"/>
              </a:buClr>
              <a:buSzPts val="2400"/>
              <a:buFont typeface="Noto Sans Symbols"/>
              <a:buChar char="▪"/>
              <a:defRPr>
                <a:latin typeface="Arial"/>
                <a:ea typeface="Arial"/>
                <a:cs typeface="Arial"/>
                <a:sym typeface="Arial"/>
              </a:defRPr>
            </a:lvl1pPr>
            <a:lvl2pPr marL="1219170" lvl="1" indent="-507987" algn="l">
              <a:lnSpc>
                <a:spcPct val="115000"/>
              </a:lnSpc>
              <a:spcBef>
                <a:spcPts val="0"/>
              </a:spcBef>
              <a:spcAft>
                <a:spcPts val="0"/>
              </a:spcAft>
              <a:buSzPts val="2400"/>
              <a:buChar char="▫"/>
              <a:defRPr/>
            </a:lvl2pPr>
            <a:lvl3pPr marL="1828754" lvl="2" indent="-507987" algn="l">
              <a:lnSpc>
                <a:spcPct val="115000"/>
              </a:lnSpc>
              <a:spcBef>
                <a:spcPts val="0"/>
              </a:spcBef>
              <a:spcAft>
                <a:spcPts val="0"/>
              </a:spcAft>
              <a:buSzPts val="2400"/>
              <a:buChar char="▫"/>
              <a:defRPr/>
            </a:lvl3pPr>
            <a:lvl4pPr marL="2438339" lvl="3" indent="-507987" algn="l">
              <a:lnSpc>
                <a:spcPct val="115000"/>
              </a:lnSpc>
              <a:spcBef>
                <a:spcPts val="0"/>
              </a:spcBef>
              <a:spcAft>
                <a:spcPts val="0"/>
              </a:spcAft>
              <a:buSzPts val="2400"/>
              <a:buChar char="▫"/>
              <a:defRPr/>
            </a:lvl4pPr>
            <a:lvl5pPr marL="3047924" lvl="4" indent="-507987" algn="l">
              <a:lnSpc>
                <a:spcPct val="115000"/>
              </a:lnSpc>
              <a:spcBef>
                <a:spcPts val="0"/>
              </a:spcBef>
              <a:spcAft>
                <a:spcPts val="0"/>
              </a:spcAft>
              <a:buSzPts val="2400"/>
              <a:buChar char="▫"/>
              <a:defRPr/>
            </a:lvl5pPr>
            <a:lvl6pPr marL="3657509" lvl="5" indent="-507987" algn="l">
              <a:lnSpc>
                <a:spcPct val="115000"/>
              </a:lnSpc>
              <a:spcBef>
                <a:spcPts val="0"/>
              </a:spcBef>
              <a:spcAft>
                <a:spcPts val="0"/>
              </a:spcAft>
              <a:buSzPts val="2400"/>
              <a:buChar char="▫"/>
              <a:defRPr/>
            </a:lvl6pPr>
            <a:lvl7pPr marL="4267093" lvl="6" indent="-507987" algn="l">
              <a:lnSpc>
                <a:spcPct val="115000"/>
              </a:lnSpc>
              <a:spcBef>
                <a:spcPts val="0"/>
              </a:spcBef>
              <a:spcAft>
                <a:spcPts val="0"/>
              </a:spcAft>
              <a:buSzPts val="2400"/>
              <a:buChar char="▫"/>
              <a:defRPr/>
            </a:lvl7pPr>
            <a:lvl8pPr marL="4876678" lvl="7" indent="-507987" algn="l">
              <a:lnSpc>
                <a:spcPct val="115000"/>
              </a:lnSpc>
              <a:spcBef>
                <a:spcPts val="0"/>
              </a:spcBef>
              <a:spcAft>
                <a:spcPts val="0"/>
              </a:spcAft>
              <a:buSzPts val="2400"/>
              <a:buChar char="▫"/>
              <a:defRPr/>
            </a:lvl8pPr>
            <a:lvl9pPr marL="5486263" lvl="8" indent="-507987" algn="l">
              <a:lnSpc>
                <a:spcPct val="115000"/>
              </a:lnSpc>
              <a:spcBef>
                <a:spcPts val="0"/>
              </a:spcBef>
              <a:spcAft>
                <a:spcPts val="0"/>
              </a:spcAft>
              <a:buSzPts val="2400"/>
              <a:buChar char="▫"/>
              <a:defRPr/>
            </a:lvl9pPr>
          </a:lstStyle>
          <a:p>
            <a:endParaRPr/>
          </a:p>
        </p:txBody>
      </p:sp>
      <p:sp>
        <p:nvSpPr>
          <p:cNvPr id="32" name="Google Shape;32;p88"/>
          <p:cNvSpPr txBox="1">
            <a:spLocks noGrp="1"/>
          </p:cNvSpPr>
          <p:nvPr>
            <p:ph type="sldNum" idx="12"/>
          </p:nvPr>
        </p:nvSpPr>
        <p:spPr>
          <a:xfrm>
            <a:off x="11565433" y="6231533"/>
            <a:ext cx="626400" cy="626400"/>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1pPr>
            <a:lvl2pPr marL="0" marR="0" lvl="1"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2pPr>
            <a:lvl3pPr marL="0" marR="0" lvl="2"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3pPr>
            <a:lvl4pPr marL="0" marR="0" lvl="3"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4pPr>
            <a:lvl5pPr marL="0" marR="0" lvl="4"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5pPr>
            <a:lvl6pPr marL="0" marR="0" lvl="5"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6pPr>
            <a:lvl7pPr marL="0" marR="0" lvl="6"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7pPr>
            <a:lvl8pPr marL="0" marR="0" lvl="7"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8pPr>
            <a:lvl9pPr marL="0" marR="0" lvl="8"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397170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8"/>
        <p:cNvGrpSpPr/>
        <p:nvPr/>
      </p:nvGrpSpPr>
      <p:grpSpPr>
        <a:xfrm>
          <a:off x="0" y="0"/>
          <a:ext cx="0" cy="0"/>
          <a:chOff x="0" y="0"/>
          <a:chExt cx="0" cy="0"/>
        </a:xfrm>
      </p:grpSpPr>
      <p:sp>
        <p:nvSpPr>
          <p:cNvPr id="39" name="Google Shape;39;p91"/>
          <p:cNvSpPr/>
          <p:nvPr/>
        </p:nvSpPr>
        <p:spPr>
          <a:xfrm>
            <a:off x="-9333" y="471600"/>
            <a:ext cx="168400" cy="944400"/>
          </a:xfrm>
          <a:prstGeom prst="rect">
            <a:avLst/>
          </a:prstGeom>
          <a:gradFill>
            <a:gsLst>
              <a:gs pos="0">
                <a:srgbClr val="0073BB">
                  <a:alpha val="40000"/>
                </a:srgbClr>
              </a:gs>
              <a:gs pos="100000">
                <a:schemeClr val="accent2"/>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0" name="Google Shape;40;p91"/>
          <p:cNvSpPr/>
          <p:nvPr/>
        </p:nvSpPr>
        <p:spPr>
          <a:xfrm>
            <a:off x="11565600" y="6231600"/>
            <a:ext cx="626400" cy="6264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1" name="Google Shape;41;p91"/>
          <p:cNvSpPr txBox="1">
            <a:spLocks noGrp="1"/>
          </p:cNvSpPr>
          <p:nvPr>
            <p:ph type="title"/>
          </p:nvPr>
        </p:nvSpPr>
        <p:spPr>
          <a:xfrm>
            <a:off x="406400" y="473433"/>
            <a:ext cx="11299600" cy="9444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000"/>
              <a:buNone/>
              <a:defRPr>
                <a:solidFill>
                  <a:schemeClr val="accent2"/>
                </a:solidFill>
                <a:latin typeface="Arial"/>
                <a:ea typeface="Arial"/>
                <a:cs typeface="Arial"/>
                <a:sym typeface="Arial"/>
              </a:defRPr>
            </a:lvl1pPr>
            <a:lvl2pPr lvl="1" algn="l">
              <a:lnSpc>
                <a:spcPct val="90000"/>
              </a:lnSpc>
              <a:spcBef>
                <a:spcPts val="0"/>
              </a:spcBef>
              <a:spcAft>
                <a:spcPts val="0"/>
              </a:spcAft>
              <a:buSzPts val="3000"/>
              <a:buNone/>
              <a:defRPr/>
            </a:lvl2pPr>
            <a:lvl3pPr lvl="2" algn="l">
              <a:lnSpc>
                <a:spcPct val="90000"/>
              </a:lnSpc>
              <a:spcBef>
                <a:spcPts val="0"/>
              </a:spcBef>
              <a:spcAft>
                <a:spcPts val="0"/>
              </a:spcAft>
              <a:buSzPts val="3000"/>
              <a:buNone/>
              <a:defRPr/>
            </a:lvl3pPr>
            <a:lvl4pPr lvl="3" algn="l">
              <a:lnSpc>
                <a:spcPct val="90000"/>
              </a:lnSpc>
              <a:spcBef>
                <a:spcPts val="0"/>
              </a:spcBef>
              <a:spcAft>
                <a:spcPts val="0"/>
              </a:spcAft>
              <a:buSzPts val="3000"/>
              <a:buNone/>
              <a:defRPr/>
            </a:lvl4pPr>
            <a:lvl5pPr lvl="4" algn="l">
              <a:lnSpc>
                <a:spcPct val="90000"/>
              </a:lnSpc>
              <a:spcBef>
                <a:spcPts val="0"/>
              </a:spcBef>
              <a:spcAft>
                <a:spcPts val="0"/>
              </a:spcAft>
              <a:buSzPts val="3000"/>
              <a:buNone/>
              <a:defRPr/>
            </a:lvl5pPr>
            <a:lvl6pPr lvl="5" algn="l">
              <a:lnSpc>
                <a:spcPct val="90000"/>
              </a:lnSpc>
              <a:spcBef>
                <a:spcPts val="0"/>
              </a:spcBef>
              <a:spcAft>
                <a:spcPts val="0"/>
              </a:spcAft>
              <a:buSzPts val="3000"/>
              <a:buNone/>
              <a:defRPr/>
            </a:lvl6pPr>
            <a:lvl7pPr lvl="6" algn="l">
              <a:lnSpc>
                <a:spcPct val="90000"/>
              </a:lnSpc>
              <a:spcBef>
                <a:spcPts val="0"/>
              </a:spcBef>
              <a:spcAft>
                <a:spcPts val="0"/>
              </a:spcAft>
              <a:buSzPts val="3000"/>
              <a:buNone/>
              <a:defRPr/>
            </a:lvl7pPr>
            <a:lvl8pPr lvl="7" algn="l">
              <a:lnSpc>
                <a:spcPct val="90000"/>
              </a:lnSpc>
              <a:spcBef>
                <a:spcPts val="0"/>
              </a:spcBef>
              <a:spcAft>
                <a:spcPts val="0"/>
              </a:spcAft>
              <a:buSzPts val="3000"/>
              <a:buNone/>
              <a:defRPr/>
            </a:lvl8pPr>
            <a:lvl9pPr lvl="8" algn="l">
              <a:lnSpc>
                <a:spcPct val="90000"/>
              </a:lnSpc>
              <a:spcBef>
                <a:spcPts val="0"/>
              </a:spcBef>
              <a:spcAft>
                <a:spcPts val="0"/>
              </a:spcAft>
              <a:buSzPts val="3000"/>
              <a:buNone/>
              <a:defRPr/>
            </a:lvl9pPr>
          </a:lstStyle>
          <a:p>
            <a:endParaRPr/>
          </a:p>
        </p:txBody>
      </p:sp>
      <p:sp>
        <p:nvSpPr>
          <p:cNvPr id="42" name="Google Shape;42;p91"/>
          <p:cNvSpPr txBox="1">
            <a:spLocks noGrp="1"/>
          </p:cNvSpPr>
          <p:nvPr>
            <p:ph type="sldNum" idx="12"/>
          </p:nvPr>
        </p:nvSpPr>
        <p:spPr>
          <a:xfrm>
            <a:off x="11565433" y="6231533"/>
            <a:ext cx="626400" cy="626400"/>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1pPr>
            <a:lvl2pPr marL="0" marR="0" lvl="1"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2pPr>
            <a:lvl3pPr marL="0" marR="0" lvl="2"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3pPr>
            <a:lvl4pPr marL="0" marR="0" lvl="3"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4pPr>
            <a:lvl5pPr marL="0" marR="0" lvl="4"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5pPr>
            <a:lvl6pPr marL="0" marR="0" lvl="5"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6pPr>
            <a:lvl7pPr marL="0" marR="0" lvl="6"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7pPr>
            <a:lvl8pPr marL="0" marR="0" lvl="7"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8pPr>
            <a:lvl9pPr marL="0" marR="0" lvl="8"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85065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583610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3"/>
        <p:cNvGrpSpPr/>
        <p:nvPr/>
      </p:nvGrpSpPr>
      <p:grpSpPr>
        <a:xfrm>
          <a:off x="0" y="0"/>
          <a:ext cx="0" cy="0"/>
          <a:chOff x="0" y="0"/>
          <a:chExt cx="0" cy="0"/>
        </a:xfrm>
      </p:grpSpPr>
      <p:sp>
        <p:nvSpPr>
          <p:cNvPr id="44" name="Google Shape;44;p92"/>
          <p:cNvSpPr/>
          <p:nvPr/>
        </p:nvSpPr>
        <p:spPr>
          <a:xfrm>
            <a:off x="11565600" y="6231600"/>
            <a:ext cx="626400" cy="6264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5" name="Google Shape;45;p92"/>
          <p:cNvSpPr txBox="1">
            <a:spLocks noGrp="1"/>
          </p:cNvSpPr>
          <p:nvPr>
            <p:ph type="body" idx="1"/>
          </p:nvPr>
        </p:nvSpPr>
        <p:spPr>
          <a:xfrm>
            <a:off x="352167" y="5913600"/>
            <a:ext cx="11230000" cy="944400"/>
          </a:xfrm>
          <a:prstGeom prst="rect">
            <a:avLst/>
          </a:prstGeom>
          <a:noFill/>
          <a:ln>
            <a:noFill/>
          </a:ln>
        </p:spPr>
        <p:txBody>
          <a:bodyPr spcFirstLastPara="1" wrap="square" lIns="0" tIns="0" rIns="0" bIns="0" anchor="ctr" anchorCtr="0">
            <a:noAutofit/>
          </a:bodyPr>
          <a:lstStyle>
            <a:lvl1pPr marL="609585" lvl="0" indent="-304792" algn="l">
              <a:lnSpc>
                <a:spcPct val="115000"/>
              </a:lnSpc>
              <a:spcBef>
                <a:spcPts val="480"/>
              </a:spcBef>
              <a:spcAft>
                <a:spcPts val="0"/>
              </a:spcAft>
              <a:buSzPts val="1400"/>
              <a:buNone/>
              <a:defRPr sz="3200">
                <a:latin typeface="Arial"/>
                <a:ea typeface="Arial"/>
                <a:cs typeface="Arial"/>
                <a:sym typeface="Arial"/>
              </a:defRPr>
            </a:lvl1pPr>
          </a:lstStyle>
          <a:p>
            <a:endParaRPr/>
          </a:p>
        </p:txBody>
      </p:sp>
      <p:sp>
        <p:nvSpPr>
          <p:cNvPr id="46" name="Google Shape;46;p92"/>
          <p:cNvSpPr txBox="1">
            <a:spLocks noGrp="1"/>
          </p:cNvSpPr>
          <p:nvPr>
            <p:ph type="sldNum" idx="12"/>
          </p:nvPr>
        </p:nvSpPr>
        <p:spPr>
          <a:xfrm>
            <a:off x="11565433" y="6231533"/>
            <a:ext cx="626400" cy="626400"/>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1pPr>
            <a:lvl2pPr marL="0" marR="0" lvl="1"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2pPr>
            <a:lvl3pPr marL="0" marR="0" lvl="2"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3pPr>
            <a:lvl4pPr marL="0" marR="0" lvl="3"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4pPr>
            <a:lvl5pPr marL="0" marR="0" lvl="4"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5pPr>
            <a:lvl6pPr marL="0" marR="0" lvl="5"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6pPr>
            <a:lvl7pPr marL="0" marR="0" lvl="6"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7pPr>
            <a:lvl8pPr marL="0" marR="0" lvl="7"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8pPr>
            <a:lvl9pPr marL="0" marR="0" lvl="8"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9pPr>
          </a:lstStyle>
          <a:p>
            <a:fld id="{00000000-1234-1234-1234-123412341234}" type="slidenum">
              <a:rPr lang="en" smtClean="0"/>
              <a:pPr/>
              <a:t>‹#›</a:t>
            </a:fld>
            <a:endParaRPr lang="en"/>
          </a:p>
        </p:txBody>
      </p:sp>
      <p:sp>
        <p:nvSpPr>
          <p:cNvPr id="47" name="Google Shape;47;p92"/>
          <p:cNvSpPr/>
          <p:nvPr/>
        </p:nvSpPr>
        <p:spPr>
          <a:xfrm>
            <a:off x="-9333" y="5913600"/>
            <a:ext cx="168400" cy="944400"/>
          </a:xfrm>
          <a:prstGeom prst="rect">
            <a:avLst/>
          </a:prstGeom>
          <a:gradFill>
            <a:gsLst>
              <a:gs pos="0">
                <a:srgbClr val="0073BB">
                  <a:alpha val="40000"/>
                </a:srgbClr>
              </a:gs>
              <a:gs pos="100000">
                <a:schemeClr val="accent2"/>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6584026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Google Shape;40;p5">
            <a:extLst>
              <a:ext uri="{FF2B5EF4-FFF2-40B4-BE49-F238E27FC236}">
                <a16:creationId xmlns:a16="http://schemas.microsoft.com/office/drawing/2014/main" id="{9FD6E66A-D84D-45A9-93BA-C134ECF80DD4}"/>
              </a:ext>
            </a:extLst>
          </p:cNvPr>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907964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Google Shape;40;p5">
            <a:extLst>
              <a:ext uri="{FF2B5EF4-FFF2-40B4-BE49-F238E27FC236}">
                <a16:creationId xmlns:a16="http://schemas.microsoft.com/office/drawing/2014/main" id="{BD089685-8E3D-4FD0-8556-D9F8CF86050D}"/>
              </a:ext>
            </a:extLst>
          </p:cNvPr>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965938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269915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2_Title and Content 3">
  <p:cSld name="2_Title and Content 3">
    <p:spTree>
      <p:nvGrpSpPr>
        <p:cNvPr id="1" name="Shape 35"/>
        <p:cNvGrpSpPr/>
        <p:nvPr/>
      </p:nvGrpSpPr>
      <p:grpSpPr>
        <a:xfrm>
          <a:off x="0" y="0"/>
          <a:ext cx="0" cy="0"/>
          <a:chOff x="0" y="0"/>
          <a:chExt cx="0" cy="0"/>
        </a:xfrm>
      </p:grpSpPr>
      <p:sp>
        <p:nvSpPr>
          <p:cNvPr id="36" name="Google Shape;36;p5"/>
          <p:cNvSpPr/>
          <p:nvPr/>
        </p:nvSpPr>
        <p:spPr>
          <a:xfrm>
            <a:off x="11037977" y="4488954"/>
            <a:ext cx="1151255" cy="2369185"/>
          </a:xfrm>
          <a:custGeom>
            <a:avLst/>
            <a:gdLst/>
            <a:ahLst/>
            <a:cxnLst/>
            <a:rect l="l" t="t" r="r" b="b"/>
            <a:pathLst>
              <a:path w="1151254" h="2369184" extrusionOk="0">
                <a:moveTo>
                  <a:pt x="1150975" y="0"/>
                </a:moveTo>
                <a:lnTo>
                  <a:pt x="0" y="2369045"/>
                </a:lnTo>
                <a:lnTo>
                  <a:pt x="1150975" y="2369045"/>
                </a:lnTo>
                <a:lnTo>
                  <a:pt x="1150975" y="0"/>
                </a:lnTo>
                <a:close/>
              </a:path>
            </a:pathLst>
          </a:custGeom>
          <a:solidFill>
            <a:srgbClr val="386EA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 name="Google Shape;37;p5"/>
          <p:cNvSpPr txBox="1">
            <a:spLocks noGrp="1"/>
          </p:cNvSpPr>
          <p:nvPr>
            <p:ph type="title"/>
          </p:nvPr>
        </p:nvSpPr>
        <p:spPr>
          <a:xfrm>
            <a:off x="480152" y="603169"/>
            <a:ext cx="10035447" cy="492443"/>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SzPts val="4400"/>
              <a:buNone/>
              <a:defRPr sz="3200" b="1" i="0">
                <a:solidFill>
                  <a:srgbClr val="386EA3"/>
                </a:solidFill>
                <a:latin typeface="Cambria"/>
                <a:ea typeface="Cambria"/>
                <a:cs typeface="Cambria"/>
                <a:sym typeface="Cambr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body" idx="1"/>
          </p:nvPr>
        </p:nvSpPr>
        <p:spPr>
          <a:xfrm>
            <a:off x="479425" y="1527605"/>
            <a:ext cx="10036174" cy="4053092"/>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pic>
        <p:nvPicPr>
          <p:cNvPr id="39" name="Google Shape;39;p5"/>
          <p:cNvPicPr preferRelativeResize="0"/>
          <p:nvPr/>
        </p:nvPicPr>
        <p:blipFill rotWithShape="1">
          <a:blip r:embed="rId2">
            <a:alphaModFix/>
          </a:blip>
          <a:srcRect r="42999" b="-301"/>
          <a:stretch/>
        </p:blipFill>
        <p:spPr>
          <a:xfrm>
            <a:off x="480152" y="5926166"/>
            <a:ext cx="3504597" cy="523033"/>
          </a:xfrm>
          <a:prstGeom prst="rect">
            <a:avLst/>
          </a:prstGeom>
          <a:noFill/>
          <a:ln>
            <a:noFill/>
          </a:ln>
        </p:spPr>
      </p:pic>
      <p:sp>
        <p:nvSpPr>
          <p:cNvPr id="40" name="Google Shape;40;p5"/>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837400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7"/>
        <p:cNvGrpSpPr/>
        <p:nvPr/>
      </p:nvGrpSpPr>
      <p:grpSpPr>
        <a:xfrm>
          <a:off x="0" y="0"/>
          <a:ext cx="0" cy="0"/>
          <a:chOff x="0" y="0"/>
          <a:chExt cx="0" cy="0"/>
        </a:xfrm>
      </p:grpSpPr>
      <p:sp>
        <p:nvSpPr>
          <p:cNvPr id="28" name="Google Shape;28;p88"/>
          <p:cNvSpPr/>
          <p:nvPr/>
        </p:nvSpPr>
        <p:spPr>
          <a:xfrm>
            <a:off x="-9333" y="471600"/>
            <a:ext cx="168400" cy="944400"/>
          </a:xfrm>
          <a:prstGeom prst="rect">
            <a:avLst/>
          </a:prstGeom>
          <a:gradFill>
            <a:gsLst>
              <a:gs pos="0">
                <a:srgbClr val="0073BB">
                  <a:alpha val="40000"/>
                </a:srgbClr>
              </a:gs>
              <a:gs pos="100000">
                <a:schemeClr val="accent2"/>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9" name="Google Shape;29;p88"/>
          <p:cNvSpPr/>
          <p:nvPr/>
        </p:nvSpPr>
        <p:spPr>
          <a:xfrm>
            <a:off x="11565600" y="6231600"/>
            <a:ext cx="626400" cy="6264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0" name="Google Shape;30;p88"/>
          <p:cNvSpPr txBox="1">
            <a:spLocks noGrp="1"/>
          </p:cNvSpPr>
          <p:nvPr>
            <p:ph type="title"/>
          </p:nvPr>
        </p:nvSpPr>
        <p:spPr>
          <a:xfrm>
            <a:off x="406400" y="473433"/>
            <a:ext cx="11299600" cy="9444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000"/>
              <a:buNone/>
              <a:defRPr>
                <a:solidFill>
                  <a:schemeClr val="accent2"/>
                </a:solidFill>
                <a:latin typeface="Arial"/>
                <a:ea typeface="Arial"/>
                <a:cs typeface="Arial"/>
                <a:sym typeface="Arial"/>
              </a:defRPr>
            </a:lvl1pPr>
            <a:lvl2pPr lvl="1" algn="l">
              <a:lnSpc>
                <a:spcPct val="90000"/>
              </a:lnSpc>
              <a:spcBef>
                <a:spcPts val="0"/>
              </a:spcBef>
              <a:spcAft>
                <a:spcPts val="0"/>
              </a:spcAft>
              <a:buSzPts val="3000"/>
              <a:buNone/>
              <a:defRPr/>
            </a:lvl2pPr>
            <a:lvl3pPr lvl="2" algn="l">
              <a:lnSpc>
                <a:spcPct val="90000"/>
              </a:lnSpc>
              <a:spcBef>
                <a:spcPts val="0"/>
              </a:spcBef>
              <a:spcAft>
                <a:spcPts val="0"/>
              </a:spcAft>
              <a:buSzPts val="3000"/>
              <a:buNone/>
              <a:defRPr/>
            </a:lvl3pPr>
            <a:lvl4pPr lvl="3" algn="l">
              <a:lnSpc>
                <a:spcPct val="90000"/>
              </a:lnSpc>
              <a:spcBef>
                <a:spcPts val="0"/>
              </a:spcBef>
              <a:spcAft>
                <a:spcPts val="0"/>
              </a:spcAft>
              <a:buSzPts val="3000"/>
              <a:buNone/>
              <a:defRPr/>
            </a:lvl4pPr>
            <a:lvl5pPr lvl="4" algn="l">
              <a:lnSpc>
                <a:spcPct val="90000"/>
              </a:lnSpc>
              <a:spcBef>
                <a:spcPts val="0"/>
              </a:spcBef>
              <a:spcAft>
                <a:spcPts val="0"/>
              </a:spcAft>
              <a:buSzPts val="3000"/>
              <a:buNone/>
              <a:defRPr/>
            </a:lvl5pPr>
            <a:lvl6pPr lvl="5" algn="l">
              <a:lnSpc>
                <a:spcPct val="90000"/>
              </a:lnSpc>
              <a:spcBef>
                <a:spcPts val="0"/>
              </a:spcBef>
              <a:spcAft>
                <a:spcPts val="0"/>
              </a:spcAft>
              <a:buSzPts val="3000"/>
              <a:buNone/>
              <a:defRPr/>
            </a:lvl6pPr>
            <a:lvl7pPr lvl="6" algn="l">
              <a:lnSpc>
                <a:spcPct val="90000"/>
              </a:lnSpc>
              <a:spcBef>
                <a:spcPts val="0"/>
              </a:spcBef>
              <a:spcAft>
                <a:spcPts val="0"/>
              </a:spcAft>
              <a:buSzPts val="3000"/>
              <a:buNone/>
              <a:defRPr/>
            </a:lvl7pPr>
            <a:lvl8pPr lvl="7" algn="l">
              <a:lnSpc>
                <a:spcPct val="90000"/>
              </a:lnSpc>
              <a:spcBef>
                <a:spcPts val="0"/>
              </a:spcBef>
              <a:spcAft>
                <a:spcPts val="0"/>
              </a:spcAft>
              <a:buSzPts val="3000"/>
              <a:buNone/>
              <a:defRPr/>
            </a:lvl8pPr>
            <a:lvl9pPr lvl="8" algn="l">
              <a:lnSpc>
                <a:spcPct val="90000"/>
              </a:lnSpc>
              <a:spcBef>
                <a:spcPts val="0"/>
              </a:spcBef>
              <a:spcAft>
                <a:spcPts val="0"/>
              </a:spcAft>
              <a:buSzPts val="3000"/>
              <a:buNone/>
              <a:defRPr/>
            </a:lvl9pPr>
          </a:lstStyle>
          <a:p>
            <a:endParaRPr/>
          </a:p>
        </p:txBody>
      </p:sp>
      <p:sp>
        <p:nvSpPr>
          <p:cNvPr id="31" name="Google Shape;31;p88"/>
          <p:cNvSpPr txBox="1">
            <a:spLocks noGrp="1"/>
          </p:cNvSpPr>
          <p:nvPr>
            <p:ph type="body" idx="1"/>
          </p:nvPr>
        </p:nvSpPr>
        <p:spPr>
          <a:xfrm>
            <a:off x="1514667" y="1600200"/>
            <a:ext cx="9162800" cy="4631200"/>
          </a:xfrm>
          <a:prstGeom prst="rect">
            <a:avLst/>
          </a:prstGeom>
          <a:noFill/>
          <a:ln>
            <a:noFill/>
          </a:ln>
        </p:spPr>
        <p:txBody>
          <a:bodyPr spcFirstLastPara="1" wrap="square" lIns="0" tIns="0" rIns="0" bIns="0" anchor="t" anchorCtr="0">
            <a:noAutofit/>
          </a:bodyPr>
          <a:lstStyle>
            <a:lvl1pPr marL="609585" lvl="0" indent="-507987" algn="l">
              <a:lnSpc>
                <a:spcPct val="115000"/>
              </a:lnSpc>
              <a:spcBef>
                <a:spcPts val="800"/>
              </a:spcBef>
              <a:spcAft>
                <a:spcPts val="0"/>
              </a:spcAft>
              <a:buClr>
                <a:schemeClr val="accent2"/>
              </a:buClr>
              <a:buSzPts val="2400"/>
              <a:buFont typeface="Noto Sans Symbols"/>
              <a:buChar char="▪"/>
              <a:defRPr>
                <a:latin typeface="Arial"/>
                <a:ea typeface="Arial"/>
                <a:cs typeface="Arial"/>
                <a:sym typeface="Arial"/>
              </a:defRPr>
            </a:lvl1pPr>
            <a:lvl2pPr marL="1219170" lvl="1" indent="-507987" algn="l">
              <a:lnSpc>
                <a:spcPct val="115000"/>
              </a:lnSpc>
              <a:spcBef>
                <a:spcPts val="0"/>
              </a:spcBef>
              <a:spcAft>
                <a:spcPts val="0"/>
              </a:spcAft>
              <a:buSzPts val="2400"/>
              <a:buChar char="▫"/>
              <a:defRPr/>
            </a:lvl2pPr>
            <a:lvl3pPr marL="1828754" lvl="2" indent="-507987" algn="l">
              <a:lnSpc>
                <a:spcPct val="115000"/>
              </a:lnSpc>
              <a:spcBef>
                <a:spcPts val="0"/>
              </a:spcBef>
              <a:spcAft>
                <a:spcPts val="0"/>
              </a:spcAft>
              <a:buSzPts val="2400"/>
              <a:buChar char="▫"/>
              <a:defRPr/>
            </a:lvl3pPr>
            <a:lvl4pPr marL="2438339" lvl="3" indent="-507987" algn="l">
              <a:lnSpc>
                <a:spcPct val="115000"/>
              </a:lnSpc>
              <a:spcBef>
                <a:spcPts val="0"/>
              </a:spcBef>
              <a:spcAft>
                <a:spcPts val="0"/>
              </a:spcAft>
              <a:buSzPts val="2400"/>
              <a:buChar char="▫"/>
              <a:defRPr/>
            </a:lvl4pPr>
            <a:lvl5pPr marL="3047924" lvl="4" indent="-507987" algn="l">
              <a:lnSpc>
                <a:spcPct val="115000"/>
              </a:lnSpc>
              <a:spcBef>
                <a:spcPts val="0"/>
              </a:spcBef>
              <a:spcAft>
                <a:spcPts val="0"/>
              </a:spcAft>
              <a:buSzPts val="2400"/>
              <a:buChar char="▫"/>
              <a:defRPr/>
            </a:lvl5pPr>
            <a:lvl6pPr marL="3657509" lvl="5" indent="-507987" algn="l">
              <a:lnSpc>
                <a:spcPct val="115000"/>
              </a:lnSpc>
              <a:spcBef>
                <a:spcPts val="0"/>
              </a:spcBef>
              <a:spcAft>
                <a:spcPts val="0"/>
              </a:spcAft>
              <a:buSzPts val="2400"/>
              <a:buChar char="▫"/>
              <a:defRPr/>
            </a:lvl6pPr>
            <a:lvl7pPr marL="4267093" lvl="6" indent="-507987" algn="l">
              <a:lnSpc>
                <a:spcPct val="115000"/>
              </a:lnSpc>
              <a:spcBef>
                <a:spcPts val="0"/>
              </a:spcBef>
              <a:spcAft>
                <a:spcPts val="0"/>
              </a:spcAft>
              <a:buSzPts val="2400"/>
              <a:buChar char="▫"/>
              <a:defRPr/>
            </a:lvl7pPr>
            <a:lvl8pPr marL="4876678" lvl="7" indent="-507987" algn="l">
              <a:lnSpc>
                <a:spcPct val="115000"/>
              </a:lnSpc>
              <a:spcBef>
                <a:spcPts val="0"/>
              </a:spcBef>
              <a:spcAft>
                <a:spcPts val="0"/>
              </a:spcAft>
              <a:buSzPts val="2400"/>
              <a:buChar char="▫"/>
              <a:defRPr/>
            </a:lvl8pPr>
            <a:lvl9pPr marL="5486263" lvl="8" indent="-507987" algn="l">
              <a:lnSpc>
                <a:spcPct val="115000"/>
              </a:lnSpc>
              <a:spcBef>
                <a:spcPts val="0"/>
              </a:spcBef>
              <a:spcAft>
                <a:spcPts val="0"/>
              </a:spcAft>
              <a:buSzPts val="2400"/>
              <a:buChar char="▫"/>
              <a:defRPr/>
            </a:lvl9pPr>
          </a:lstStyle>
          <a:p>
            <a:endParaRPr/>
          </a:p>
        </p:txBody>
      </p:sp>
      <p:sp>
        <p:nvSpPr>
          <p:cNvPr id="32" name="Google Shape;32;p88"/>
          <p:cNvSpPr txBox="1">
            <a:spLocks noGrp="1"/>
          </p:cNvSpPr>
          <p:nvPr>
            <p:ph type="sldNum" idx="12"/>
          </p:nvPr>
        </p:nvSpPr>
        <p:spPr>
          <a:xfrm>
            <a:off x="11565433" y="6231533"/>
            <a:ext cx="626400" cy="626400"/>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1pPr>
            <a:lvl2pPr marL="0" marR="0" lvl="1"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2pPr>
            <a:lvl3pPr marL="0" marR="0" lvl="2"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3pPr>
            <a:lvl4pPr marL="0" marR="0" lvl="3"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4pPr>
            <a:lvl5pPr marL="0" marR="0" lvl="4"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5pPr>
            <a:lvl6pPr marL="0" marR="0" lvl="5"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6pPr>
            <a:lvl7pPr marL="0" marR="0" lvl="6"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7pPr>
            <a:lvl8pPr marL="0" marR="0" lvl="7"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8pPr>
            <a:lvl9pPr marL="0" marR="0" lvl="8"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46705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1729130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Master Slide 4 placehold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DBD7B-14AB-4126-A7D9-5B72261A46E3}"/>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823D966-52AB-413E-AD45-4A1E9C211017}"/>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5" name="Content Placeholder 4">
            <a:extLst>
              <a:ext uri="{FF2B5EF4-FFF2-40B4-BE49-F238E27FC236}">
                <a16:creationId xmlns:a16="http://schemas.microsoft.com/office/drawing/2014/main" id="{DE01CC0A-3AAD-4840-A6FB-94CB054D50E2}"/>
              </a:ext>
            </a:extLst>
          </p:cNvPr>
          <p:cNvSpPr>
            <a:spLocks noGrp="1"/>
          </p:cNvSpPr>
          <p:nvPr>
            <p:ph sz="quarter" idx="11"/>
          </p:nvPr>
        </p:nvSpPr>
        <p:spPr>
          <a:xfrm>
            <a:off x="384175" y="1792288"/>
            <a:ext cx="4068763" cy="24876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26FE5670-5B17-48D0-BF50-2D5AAFF4FE52}"/>
              </a:ext>
            </a:extLst>
          </p:cNvPr>
          <p:cNvSpPr>
            <a:spLocks noGrp="1"/>
          </p:cNvSpPr>
          <p:nvPr>
            <p:ph sz="quarter" idx="12"/>
          </p:nvPr>
        </p:nvSpPr>
        <p:spPr>
          <a:xfrm>
            <a:off x="5394325" y="1792288"/>
            <a:ext cx="4133850" cy="2643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E1C6C9F9-BA0F-44E2-979C-2AE63F1D0474}"/>
              </a:ext>
            </a:extLst>
          </p:cNvPr>
          <p:cNvSpPr>
            <a:spLocks noGrp="1"/>
          </p:cNvSpPr>
          <p:nvPr>
            <p:ph sz="quarter" idx="13"/>
          </p:nvPr>
        </p:nvSpPr>
        <p:spPr>
          <a:xfrm>
            <a:off x="914400" y="4435475"/>
            <a:ext cx="3667125" cy="16081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5DBD0BD0-BB01-4FFD-96BF-9FB032ABA0D1}"/>
              </a:ext>
            </a:extLst>
          </p:cNvPr>
          <p:cNvSpPr>
            <a:spLocks noGrp="1"/>
          </p:cNvSpPr>
          <p:nvPr>
            <p:ph sz="quarter" idx="14"/>
          </p:nvPr>
        </p:nvSpPr>
        <p:spPr>
          <a:xfrm>
            <a:off x="6172200" y="4608513"/>
            <a:ext cx="4808538" cy="1435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9493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2280557"/>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2280557"/>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2AA74813-043C-43CB-9E82-7CAA19F31821}" type="slidenum">
              <a:rPr lang="en-US" smtClean="0"/>
              <a:pPr/>
              <a:t>‹#›</a:t>
            </a:fld>
            <a:endParaRPr lang="en-US"/>
          </a:p>
        </p:txBody>
      </p:sp>
      <p:sp>
        <p:nvSpPr>
          <p:cNvPr id="7" name="Content Placeholder 6">
            <a:extLst>
              <a:ext uri="{FF2B5EF4-FFF2-40B4-BE49-F238E27FC236}">
                <a16:creationId xmlns:a16="http://schemas.microsoft.com/office/drawing/2014/main" id="{F1BA3769-9C0F-4F8D-A4FD-1D00A03775CE}"/>
              </a:ext>
            </a:extLst>
          </p:cNvPr>
          <p:cNvSpPr>
            <a:spLocks noGrp="1"/>
          </p:cNvSpPr>
          <p:nvPr>
            <p:ph sz="quarter" idx="11"/>
          </p:nvPr>
        </p:nvSpPr>
        <p:spPr>
          <a:xfrm>
            <a:off x="152400"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D209AE68-C82E-40D7-A973-6A6322692771}"/>
              </a:ext>
            </a:extLst>
          </p:cNvPr>
          <p:cNvSpPr>
            <a:spLocks noGrp="1"/>
          </p:cNvSpPr>
          <p:nvPr>
            <p:ph sz="quarter" idx="12"/>
          </p:nvPr>
        </p:nvSpPr>
        <p:spPr>
          <a:xfrm>
            <a:off x="6188075"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14118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hree content placehol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73323-0A4B-4291-A37F-4135FE20B5B3}"/>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D34D7B9-365F-4C6A-B80F-15C87BBCFB65}"/>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5" name="Content Placeholder 4">
            <a:extLst>
              <a:ext uri="{FF2B5EF4-FFF2-40B4-BE49-F238E27FC236}">
                <a16:creationId xmlns:a16="http://schemas.microsoft.com/office/drawing/2014/main" id="{6207E85D-F070-4B7F-9FE4-CDAEB177FCD2}"/>
              </a:ext>
            </a:extLst>
          </p:cNvPr>
          <p:cNvSpPr>
            <a:spLocks noGrp="1"/>
          </p:cNvSpPr>
          <p:nvPr>
            <p:ph sz="quarter" idx="11"/>
          </p:nvPr>
        </p:nvSpPr>
        <p:spPr>
          <a:xfrm>
            <a:off x="447919" y="1714500"/>
            <a:ext cx="5003311" cy="228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1BB35A39-33A5-4793-8D4D-18E01C325437}"/>
              </a:ext>
            </a:extLst>
          </p:cNvPr>
          <p:cNvSpPr>
            <a:spLocks noGrp="1"/>
          </p:cNvSpPr>
          <p:nvPr>
            <p:ph sz="quarter" idx="12"/>
          </p:nvPr>
        </p:nvSpPr>
        <p:spPr>
          <a:xfrm>
            <a:off x="6102350" y="1749425"/>
            <a:ext cx="5476875" cy="24622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937DBBE6-0E4C-4A49-A93B-C4312111E2EF}"/>
              </a:ext>
            </a:extLst>
          </p:cNvPr>
          <p:cNvSpPr>
            <a:spLocks noGrp="1"/>
          </p:cNvSpPr>
          <p:nvPr>
            <p:ph sz="quarter" idx="13"/>
          </p:nvPr>
        </p:nvSpPr>
        <p:spPr>
          <a:xfrm>
            <a:off x="2619375" y="4343400"/>
            <a:ext cx="6076950" cy="1952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5504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3"/>
        <p:cNvGrpSpPr/>
        <p:nvPr/>
      </p:nvGrpSpPr>
      <p:grpSpPr>
        <a:xfrm>
          <a:off x="0" y="0"/>
          <a:ext cx="0" cy="0"/>
          <a:chOff x="0" y="0"/>
          <a:chExt cx="0" cy="0"/>
        </a:xfrm>
      </p:grpSpPr>
      <p:sp>
        <p:nvSpPr>
          <p:cNvPr id="24" name="Google Shape;24;p10"/>
          <p:cNvSpPr/>
          <p:nvPr/>
        </p:nvSpPr>
        <p:spPr>
          <a:xfrm>
            <a:off x="-9333" y="471600"/>
            <a:ext cx="168400" cy="944400"/>
          </a:xfrm>
          <a:prstGeom prst="rect">
            <a:avLst/>
          </a:prstGeom>
          <a:gradFill>
            <a:gsLst>
              <a:gs pos="0">
                <a:srgbClr val="0073BB">
                  <a:alpha val="40000"/>
                </a:srgbClr>
              </a:gs>
              <a:gs pos="100000">
                <a:schemeClr val="accent2"/>
              </a:gs>
            </a:gsLst>
            <a:lin ang="16200038"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5" name="Google Shape;25;p10"/>
          <p:cNvSpPr/>
          <p:nvPr/>
        </p:nvSpPr>
        <p:spPr>
          <a:xfrm>
            <a:off x="11565600" y="6231600"/>
            <a:ext cx="626400" cy="6264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6" name="Google Shape;26;p10"/>
          <p:cNvSpPr txBox="1">
            <a:spLocks noGrp="1"/>
          </p:cNvSpPr>
          <p:nvPr>
            <p:ph type="title"/>
          </p:nvPr>
        </p:nvSpPr>
        <p:spPr>
          <a:xfrm>
            <a:off x="406400" y="473433"/>
            <a:ext cx="11299600" cy="9444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accent2"/>
              </a:buClr>
              <a:buSzPts val="3000"/>
              <a:buFont typeface="Arial"/>
              <a:buNone/>
              <a:defRPr>
                <a:solidFill>
                  <a:schemeClr val="accent2"/>
                </a:solidFill>
                <a:latin typeface="Arial"/>
                <a:ea typeface="Arial"/>
                <a:cs typeface="Arial"/>
                <a:sym typeface="Arial"/>
              </a:defRPr>
            </a:lvl1pPr>
            <a:lvl2pPr lvl="1" algn="l">
              <a:lnSpc>
                <a:spcPct val="90000"/>
              </a:lnSpc>
              <a:spcBef>
                <a:spcPts val="0"/>
              </a:spcBef>
              <a:spcAft>
                <a:spcPts val="0"/>
              </a:spcAft>
              <a:buSzPts val="3000"/>
              <a:buNone/>
              <a:defRPr/>
            </a:lvl2pPr>
            <a:lvl3pPr lvl="2" algn="l">
              <a:lnSpc>
                <a:spcPct val="90000"/>
              </a:lnSpc>
              <a:spcBef>
                <a:spcPts val="0"/>
              </a:spcBef>
              <a:spcAft>
                <a:spcPts val="0"/>
              </a:spcAft>
              <a:buSzPts val="3000"/>
              <a:buNone/>
              <a:defRPr/>
            </a:lvl3pPr>
            <a:lvl4pPr lvl="3" algn="l">
              <a:lnSpc>
                <a:spcPct val="90000"/>
              </a:lnSpc>
              <a:spcBef>
                <a:spcPts val="0"/>
              </a:spcBef>
              <a:spcAft>
                <a:spcPts val="0"/>
              </a:spcAft>
              <a:buSzPts val="3000"/>
              <a:buNone/>
              <a:defRPr/>
            </a:lvl4pPr>
            <a:lvl5pPr lvl="4" algn="l">
              <a:lnSpc>
                <a:spcPct val="90000"/>
              </a:lnSpc>
              <a:spcBef>
                <a:spcPts val="0"/>
              </a:spcBef>
              <a:spcAft>
                <a:spcPts val="0"/>
              </a:spcAft>
              <a:buSzPts val="3000"/>
              <a:buNone/>
              <a:defRPr/>
            </a:lvl5pPr>
            <a:lvl6pPr lvl="5" algn="l">
              <a:lnSpc>
                <a:spcPct val="90000"/>
              </a:lnSpc>
              <a:spcBef>
                <a:spcPts val="0"/>
              </a:spcBef>
              <a:spcAft>
                <a:spcPts val="0"/>
              </a:spcAft>
              <a:buSzPts val="3000"/>
              <a:buNone/>
              <a:defRPr/>
            </a:lvl6pPr>
            <a:lvl7pPr lvl="6" algn="l">
              <a:lnSpc>
                <a:spcPct val="90000"/>
              </a:lnSpc>
              <a:spcBef>
                <a:spcPts val="0"/>
              </a:spcBef>
              <a:spcAft>
                <a:spcPts val="0"/>
              </a:spcAft>
              <a:buSzPts val="3000"/>
              <a:buNone/>
              <a:defRPr/>
            </a:lvl7pPr>
            <a:lvl8pPr lvl="7" algn="l">
              <a:lnSpc>
                <a:spcPct val="90000"/>
              </a:lnSpc>
              <a:spcBef>
                <a:spcPts val="0"/>
              </a:spcBef>
              <a:spcAft>
                <a:spcPts val="0"/>
              </a:spcAft>
              <a:buSzPts val="3000"/>
              <a:buNone/>
              <a:defRPr/>
            </a:lvl8pPr>
            <a:lvl9pPr lvl="8" algn="l">
              <a:lnSpc>
                <a:spcPct val="90000"/>
              </a:lnSpc>
              <a:spcBef>
                <a:spcPts val="0"/>
              </a:spcBef>
              <a:spcAft>
                <a:spcPts val="0"/>
              </a:spcAft>
              <a:buSzPts val="3000"/>
              <a:buNone/>
              <a:defRPr/>
            </a:lvl9pPr>
          </a:lstStyle>
          <a:p>
            <a:endParaRPr/>
          </a:p>
        </p:txBody>
      </p:sp>
      <p:sp>
        <p:nvSpPr>
          <p:cNvPr id="27" name="Google Shape;27;p10"/>
          <p:cNvSpPr txBox="1">
            <a:spLocks noGrp="1"/>
          </p:cNvSpPr>
          <p:nvPr>
            <p:ph type="body" idx="1"/>
          </p:nvPr>
        </p:nvSpPr>
        <p:spPr>
          <a:xfrm>
            <a:off x="1514667" y="1600200"/>
            <a:ext cx="9162800" cy="4631200"/>
          </a:xfrm>
          <a:prstGeom prst="rect">
            <a:avLst/>
          </a:prstGeom>
          <a:noFill/>
          <a:ln>
            <a:noFill/>
          </a:ln>
        </p:spPr>
        <p:txBody>
          <a:bodyPr spcFirstLastPara="1" wrap="square" lIns="0" tIns="0" rIns="0" bIns="0" anchor="t" anchorCtr="0">
            <a:noAutofit/>
          </a:bodyPr>
          <a:lstStyle>
            <a:lvl1pPr marL="457200" lvl="0" indent="-381000" algn="l">
              <a:lnSpc>
                <a:spcPct val="115000"/>
              </a:lnSpc>
              <a:spcBef>
                <a:spcPts val="800"/>
              </a:spcBef>
              <a:spcAft>
                <a:spcPts val="0"/>
              </a:spcAft>
              <a:buClr>
                <a:schemeClr val="accent2"/>
              </a:buClr>
              <a:buSzPts val="2400"/>
              <a:buFont typeface="Noto Sans Symbols"/>
              <a:buChar char="▪"/>
              <a:defRPr>
                <a:latin typeface="Arial"/>
                <a:ea typeface="Arial"/>
                <a:cs typeface="Arial"/>
                <a:sym typeface="Arial"/>
              </a:defRPr>
            </a:lvl1pPr>
            <a:lvl2pPr marL="914400" lvl="1" indent="-381000" algn="l">
              <a:lnSpc>
                <a:spcPct val="115000"/>
              </a:lnSpc>
              <a:spcBef>
                <a:spcPts val="0"/>
              </a:spcBef>
              <a:spcAft>
                <a:spcPts val="0"/>
              </a:spcAft>
              <a:buClr>
                <a:schemeClr val="dk1"/>
              </a:buClr>
              <a:buSzPts val="2400"/>
              <a:buChar char="▫"/>
              <a:defRPr/>
            </a:lvl2pPr>
            <a:lvl3pPr marL="1371600" lvl="2" indent="-381000" algn="l">
              <a:lnSpc>
                <a:spcPct val="115000"/>
              </a:lnSpc>
              <a:spcBef>
                <a:spcPts val="0"/>
              </a:spcBef>
              <a:spcAft>
                <a:spcPts val="0"/>
              </a:spcAft>
              <a:buClr>
                <a:schemeClr val="dk1"/>
              </a:buClr>
              <a:buSzPts val="2400"/>
              <a:buChar char="▫"/>
              <a:defRPr/>
            </a:lvl3pPr>
            <a:lvl4pPr marL="1828800" lvl="3" indent="-381000" algn="l">
              <a:lnSpc>
                <a:spcPct val="115000"/>
              </a:lnSpc>
              <a:spcBef>
                <a:spcPts val="0"/>
              </a:spcBef>
              <a:spcAft>
                <a:spcPts val="0"/>
              </a:spcAft>
              <a:buClr>
                <a:schemeClr val="dk1"/>
              </a:buClr>
              <a:buSzPts val="2400"/>
              <a:buChar char="▫"/>
              <a:defRPr/>
            </a:lvl4pPr>
            <a:lvl5pPr marL="2286000" lvl="4" indent="-381000" algn="l">
              <a:lnSpc>
                <a:spcPct val="115000"/>
              </a:lnSpc>
              <a:spcBef>
                <a:spcPts val="0"/>
              </a:spcBef>
              <a:spcAft>
                <a:spcPts val="0"/>
              </a:spcAft>
              <a:buClr>
                <a:schemeClr val="dk1"/>
              </a:buClr>
              <a:buSzPts val="2400"/>
              <a:buChar char="▫"/>
              <a:defRPr/>
            </a:lvl5pPr>
            <a:lvl6pPr marL="2743200" lvl="5" indent="-381000" algn="l">
              <a:lnSpc>
                <a:spcPct val="115000"/>
              </a:lnSpc>
              <a:spcBef>
                <a:spcPts val="0"/>
              </a:spcBef>
              <a:spcAft>
                <a:spcPts val="0"/>
              </a:spcAft>
              <a:buClr>
                <a:schemeClr val="dk1"/>
              </a:buClr>
              <a:buSzPts val="2400"/>
              <a:buChar char="▫"/>
              <a:defRPr/>
            </a:lvl6pPr>
            <a:lvl7pPr marL="3200400" lvl="6" indent="-381000" algn="l">
              <a:lnSpc>
                <a:spcPct val="115000"/>
              </a:lnSpc>
              <a:spcBef>
                <a:spcPts val="0"/>
              </a:spcBef>
              <a:spcAft>
                <a:spcPts val="0"/>
              </a:spcAft>
              <a:buClr>
                <a:schemeClr val="dk1"/>
              </a:buClr>
              <a:buSzPts val="2400"/>
              <a:buChar char="▫"/>
              <a:defRPr/>
            </a:lvl7pPr>
            <a:lvl8pPr marL="3657600" lvl="7" indent="-381000" algn="l">
              <a:lnSpc>
                <a:spcPct val="115000"/>
              </a:lnSpc>
              <a:spcBef>
                <a:spcPts val="0"/>
              </a:spcBef>
              <a:spcAft>
                <a:spcPts val="0"/>
              </a:spcAft>
              <a:buClr>
                <a:schemeClr val="dk1"/>
              </a:buClr>
              <a:buSzPts val="2400"/>
              <a:buChar char="▫"/>
              <a:defRPr/>
            </a:lvl8pPr>
            <a:lvl9pPr marL="4114800" lvl="8" indent="-381000" algn="l">
              <a:lnSpc>
                <a:spcPct val="115000"/>
              </a:lnSpc>
              <a:spcBef>
                <a:spcPts val="0"/>
              </a:spcBef>
              <a:spcAft>
                <a:spcPts val="0"/>
              </a:spcAft>
              <a:buClr>
                <a:schemeClr val="dk1"/>
              </a:buClr>
              <a:buSzPts val="2400"/>
              <a:buChar char="▫"/>
              <a:defRPr/>
            </a:lvl9pPr>
          </a:lstStyle>
          <a:p>
            <a:endParaRPr/>
          </a:p>
        </p:txBody>
      </p:sp>
      <p:sp>
        <p:nvSpPr>
          <p:cNvPr id="28" name="Google Shape;28;p10"/>
          <p:cNvSpPr txBox="1">
            <a:spLocks noGrp="1"/>
          </p:cNvSpPr>
          <p:nvPr>
            <p:ph type="sldNum" idx="12"/>
          </p:nvPr>
        </p:nvSpPr>
        <p:spPr>
          <a:xfrm>
            <a:off x="11565433" y="6231533"/>
            <a:ext cx="626400" cy="626400"/>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1pPr>
            <a:lvl2pPr marL="0" marR="0" lvl="1"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2pPr>
            <a:lvl3pPr marL="0" marR="0" lvl="2"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3pPr>
            <a:lvl4pPr marL="0" marR="0" lvl="3"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4pPr>
            <a:lvl5pPr marL="0" marR="0" lvl="4"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5pPr>
            <a:lvl6pPr marL="0" marR="0" lvl="5"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6pPr>
            <a:lvl7pPr marL="0" marR="0" lvl="6"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7pPr>
            <a:lvl8pPr marL="0" marR="0" lvl="7"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8pPr>
            <a:lvl9pPr marL="0" marR="0" lvl="8" indent="0" algn="ctr">
              <a:lnSpc>
                <a:spcPct val="100000"/>
              </a:lnSpc>
              <a:spcBef>
                <a:spcPts val="0"/>
              </a:spcBef>
              <a:spcAft>
                <a:spcPts val="0"/>
              </a:spcAft>
              <a:buClr>
                <a:srgbClr val="000000"/>
              </a:buClr>
              <a:buSzPts val="1100"/>
              <a:buFont typeface="Arial"/>
              <a:buNone/>
              <a:defRPr sz="1467" b="1" i="0" u="none" strike="noStrike" cap="none">
                <a:solidFill>
                  <a:schemeClr val="accent2"/>
                </a:solidFill>
                <a:latin typeface="DM Sans"/>
                <a:ea typeface="DM Sans"/>
                <a:cs typeface="DM Sans"/>
                <a:sym typeface="DM Sans"/>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76373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E9C11-4AFE-037D-7D43-8D336EB6C8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E4D252-1A5E-E240-511C-80B8360E31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77D411-1465-FE99-CCAE-A94BF91F0A97}"/>
              </a:ext>
            </a:extLst>
          </p:cNvPr>
          <p:cNvSpPr>
            <a:spLocks noGrp="1"/>
          </p:cNvSpPr>
          <p:nvPr>
            <p:ph type="dt" sz="half" idx="10"/>
          </p:nvPr>
        </p:nvSpPr>
        <p:spPr/>
        <p:txBody>
          <a:bodyPr/>
          <a:lstStyle/>
          <a:p>
            <a:fld id="{0EF3E867-D6F1-4300-979B-A2EC90C06D4C}" type="datetimeFigureOut">
              <a:rPr lang="en-US" smtClean="0"/>
              <a:t>3/13/2023</a:t>
            </a:fld>
            <a:endParaRPr lang="en-US"/>
          </a:p>
        </p:txBody>
      </p:sp>
      <p:sp>
        <p:nvSpPr>
          <p:cNvPr id="5" name="Footer Placeholder 4">
            <a:extLst>
              <a:ext uri="{FF2B5EF4-FFF2-40B4-BE49-F238E27FC236}">
                <a16:creationId xmlns:a16="http://schemas.microsoft.com/office/drawing/2014/main" id="{CCE6F259-776A-5DF1-AB15-8C277554C9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76590C-5F41-0518-EC91-EDCFA3F9D0D0}"/>
              </a:ext>
            </a:extLst>
          </p:cNvPr>
          <p:cNvSpPr>
            <a:spLocks noGrp="1"/>
          </p:cNvSpPr>
          <p:nvPr>
            <p:ph type="sldNum" sz="quarter" idx="12"/>
          </p:nvPr>
        </p:nvSpPr>
        <p:spPr/>
        <p:txBody>
          <a:bodyPr/>
          <a:lstStyle/>
          <a:p>
            <a:fld id="{46E893F9-31CB-416C-AC5F-F656B7E4CD2D}" type="slidenum">
              <a:rPr lang="en-US" smtClean="0"/>
              <a:t>‹#›</a:t>
            </a:fld>
            <a:endParaRPr lang="en-US"/>
          </a:p>
        </p:txBody>
      </p:sp>
    </p:spTree>
    <p:extLst>
      <p:ext uri="{BB962C8B-B14F-4D97-AF65-F5344CB8AC3E}">
        <p14:creationId xmlns:p14="http://schemas.microsoft.com/office/powerpoint/2010/main" val="262469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theme" Target="../theme/theme3.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C1237274-9532-496B-88C1-E5C8B9CD93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2800">
                <a:solidFill>
                  <a:schemeClr val="bg1"/>
                </a:solidFill>
              </a:defRPr>
            </a:lvl1pPr>
          </a:lstStyle>
          <a:p>
            <a:fld id="{496352C5-DF58-44E9-A77B-67620FD6E81F}" type="slidenum">
              <a:rPr lang="en-US" smtClean="0"/>
              <a:pPr/>
              <a:t>‹#›</a:t>
            </a:fld>
            <a:endParaRPr lang="en-US"/>
          </a:p>
        </p:txBody>
      </p:sp>
    </p:spTree>
    <p:extLst>
      <p:ext uri="{BB962C8B-B14F-4D97-AF65-F5344CB8AC3E}">
        <p14:creationId xmlns:p14="http://schemas.microsoft.com/office/powerpoint/2010/main" val="35883132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1"/>
            <a:ext cx="11887200" cy="4488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sp>
        <p:nvSpPr>
          <p:cNvPr id="5" name="Slide Number Placeholder 4">
            <a:extLst>
              <a:ext uri="{FF2B5EF4-FFF2-40B4-BE49-F238E27FC236}">
                <a16:creationId xmlns:a16="http://schemas.microsoft.com/office/drawing/2014/main" id="{0F294452-BD1E-480D-83DF-78B1FFBA8EC0}"/>
              </a:ext>
            </a:extLst>
          </p:cNvPr>
          <p:cNvSpPr>
            <a:spLocks noGrp="1"/>
          </p:cNvSpPr>
          <p:nvPr>
            <p:ph type="sldNum" sz="quarter" idx="4"/>
          </p:nvPr>
        </p:nvSpPr>
        <p:spPr>
          <a:xfrm>
            <a:off x="9296400" y="6309676"/>
            <a:ext cx="27432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432ED76D-8188-4B28-B316-CD85396F47B0}" type="slidenum">
              <a:rPr lang="en-US" smtClean="0"/>
              <a:pPr/>
              <a:t>‹#›</a:t>
            </a:fld>
            <a:endParaRPr lang="en-US"/>
          </a:p>
        </p:txBody>
      </p:sp>
    </p:spTree>
    <p:extLst>
      <p:ext uri="{BB962C8B-B14F-4D97-AF65-F5344CB8AC3E}">
        <p14:creationId xmlns:p14="http://schemas.microsoft.com/office/powerpoint/2010/main" val="184704452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753" r:id="rId4"/>
    <p:sldLayoutId id="2147483754" r:id="rId5"/>
    <p:sldLayoutId id="2147483751" r:id="rId6"/>
    <p:sldLayoutId id="2147483703" r:id="rId7"/>
    <p:sldLayoutId id="2147483690" r:id="rId8"/>
    <p:sldLayoutId id="2147483755" r:id="rId9"/>
    <p:sldLayoutId id="2147483691" r:id="rId10"/>
    <p:sldLayoutId id="2147483752" r:id="rId11"/>
    <p:sldLayoutId id="2147483692" r:id="rId12"/>
  </p:sldLayoutIdLst>
  <p:hf hdr="0" ftr="0" dt="0"/>
  <p:txStyles>
    <p:titleStyle>
      <a:lvl1pPr algn="ctr" defTabSz="914400" rtl="0" eaLnBrk="1" latinLnBrk="0" hangingPunct="1">
        <a:lnSpc>
          <a:spcPct val="90000"/>
        </a:lnSpc>
        <a:spcBef>
          <a:spcPct val="0"/>
        </a:spcBef>
        <a:buNone/>
        <a:defRPr sz="3800" b="1" kern="1200">
          <a:solidFill>
            <a:srgbClr val="99FF9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257300" indent="-342900" algn="l" defTabSz="914400" rtl="0" eaLnBrk="1" latinLnBrk="0" hangingPunct="1">
        <a:lnSpc>
          <a:spcPct val="90000"/>
        </a:lnSpc>
        <a:spcBef>
          <a:spcPts val="500"/>
        </a:spcBef>
        <a:buFont typeface="Courier New" panose="02070309020205020404" pitchFamily="49" charset="0"/>
        <a:buChar char="o"/>
        <a:defRPr sz="2800" kern="1200">
          <a:solidFill>
            <a:schemeClr val="tx1"/>
          </a:solidFill>
          <a:latin typeface="+mn-lt"/>
          <a:ea typeface="+mn-ea"/>
          <a:cs typeface="+mn-cs"/>
        </a:defRPr>
      </a:lvl3pPr>
      <a:lvl4pPr marL="1828800" indent="-457200" algn="l" defTabSz="914400" rtl="0" eaLnBrk="1" latinLnBrk="0" hangingPunct="1">
        <a:lnSpc>
          <a:spcPct val="90000"/>
        </a:lnSpc>
        <a:spcBef>
          <a:spcPts val="500"/>
        </a:spcBef>
        <a:buFont typeface="Wingdings" panose="05000000000000000000" pitchFamily="2" charset="2"/>
        <a:buChar char="§"/>
        <a:defRPr sz="26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Font typeface="Wingdings" panose="05000000000000000000" pitchFamily="2" charset="2"/>
        <a:buChar char="v"/>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296400" y="6309676"/>
            <a:ext cx="2743200" cy="365125"/>
          </a:xfrm>
          <a:prstGeom prst="rect">
            <a:avLst/>
          </a:prstGeom>
        </p:spPr>
        <p:txBody>
          <a:bodyPr vert="horz" lIns="91440" tIns="45720" rIns="91440" bIns="45720" rtlCol="0" anchor="ctr"/>
          <a:lstStyle>
            <a:lvl1pPr algn="r">
              <a:defRPr sz="2400">
                <a:solidFill>
                  <a:schemeClr val="bg1"/>
                </a:solidFill>
              </a:defRPr>
            </a:lvl1pPr>
          </a:lstStyle>
          <a:p>
            <a:fld id="{2AA74813-043C-43CB-9E82-7CAA19F31821}" type="slidenum">
              <a:rPr lang="en-US" smtClean="0"/>
              <a:pPr/>
              <a:t>‹#›</a:t>
            </a:fld>
            <a:endParaRPr lang="en-US"/>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4" r:id="rId4"/>
    <p:sldLayoutId id="2147483709" r:id="rId5"/>
    <p:sldLayoutId id="2147483670" r:id="rId6"/>
    <p:sldLayoutId id="2147483671" r:id="rId7"/>
    <p:sldLayoutId id="2147483672" r:id="rId8"/>
    <p:sldLayoutId id="2147483673" r:id="rId9"/>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171700" indent="-3429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5" name="Google Shape;40;p5">
            <a:extLst>
              <a:ext uri="{FF2B5EF4-FFF2-40B4-BE49-F238E27FC236}">
                <a16:creationId xmlns:a16="http://schemas.microsoft.com/office/drawing/2014/main" id="{BB33C76D-A160-4E3E-9140-EE2DE7105F15}"/>
              </a:ext>
            </a:extLst>
          </p:cNvPr>
          <p:cNvSpPr txBox="1">
            <a:spLocks noGrp="1"/>
          </p:cNvSpPr>
          <p:nvPr>
            <p:ph type="sldNum" idx="4"/>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39" r:id="rId1"/>
    <p:sldLayoutId id="2147483734" r:id="rId2"/>
    <p:sldLayoutId id="2147483735" r:id="rId3"/>
    <p:sldLayoutId id="2147483736" r:id="rId4"/>
    <p:sldLayoutId id="2147483737" r:id="rId5"/>
    <p:sldLayoutId id="2147483723" r:id="rId6"/>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mailto:UPKMixedDeliveryGrant@cde.ca.gov" TargetMode="External"/><Relationship Id="rId2" Type="http://schemas.openxmlformats.org/officeDocument/2006/relationships/notesSlide" Target="../notesSlides/notesSlide14.xml"/><Relationship Id="rId1" Type="http://schemas.openxmlformats.org/officeDocument/2006/relationships/slideLayout" Target="../slideLayouts/slideLayout24.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hyperlink" Target="https://leginfo.legislature.ca.gov/faces/codes_displaySection.xhtml?sectionNum=8320&amp;lawCode=EDC"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hyperlink" Target="https://leginfo.legislature.ca.gov/faces/codes_displaySection.xhtml?sectionNum=8203&amp;lawCode=EDC" TargetMode="External"/><Relationship Id="rId4" Type="http://schemas.openxmlformats.org/officeDocument/2006/relationships/hyperlink" Target="https://leginfo.legislature.ca.gov/faces/billNavClient.xhtml?bill_id=202120220AB185"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mailto:UPKMixedDeliveryGrant@cde.ca.gov"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64EFD7-AC21-4E20-BCA1-467365153C90}"/>
              </a:ext>
            </a:extLst>
          </p:cNvPr>
          <p:cNvSpPr>
            <a:spLocks noGrp="1"/>
          </p:cNvSpPr>
          <p:nvPr>
            <p:ph type="ctrTitle"/>
          </p:nvPr>
        </p:nvSpPr>
        <p:spPr>
          <a:xfrm>
            <a:off x="341319" y="377343"/>
            <a:ext cx="11636368" cy="1329610"/>
          </a:xfrm>
        </p:spPr>
        <p:txBody>
          <a:bodyPr>
            <a:normAutofit fontScale="90000"/>
          </a:bodyPr>
          <a:lstStyle/>
          <a:p>
            <a:pPr algn="l"/>
            <a:r>
              <a:rPr lang="en-US" dirty="0">
                <a:solidFill>
                  <a:schemeClr val="bg1"/>
                </a:solidFill>
                <a:ea typeface="+mj-lt"/>
                <a:cs typeface="+mj-lt"/>
              </a:rPr>
              <a:t>Universal </a:t>
            </a:r>
            <a:r>
              <a:rPr lang="en-US" dirty="0" err="1">
                <a:solidFill>
                  <a:schemeClr val="bg1"/>
                </a:solidFill>
                <a:ea typeface="+mj-lt"/>
                <a:cs typeface="+mj-lt"/>
              </a:rPr>
              <a:t>PreKindergarten</a:t>
            </a:r>
            <a:r>
              <a:rPr lang="en-US" dirty="0">
                <a:solidFill>
                  <a:schemeClr val="bg1"/>
                </a:solidFill>
                <a:ea typeface="+mj-lt"/>
                <a:cs typeface="+mj-lt"/>
              </a:rPr>
              <a:t> Mixed Delivery Planning Grant </a:t>
            </a:r>
            <a:endParaRPr lang="en-US" dirty="0">
              <a:solidFill>
                <a:schemeClr val="bg1"/>
              </a:solidFill>
              <a:cs typeface="Arial" panose="020B0604020202020204"/>
            </a:endParaRPr>
          </a:p>
        </p:txBody>
      </p:sp>
      <p:sp>
        <p:nvSpPr>
          <p:cNvPr id="5" name="Content Placeholder 4">
            <a:extLst>
              <a:ext uri="{FF2B5EF4-FFF2-40B4-BE49-F238E27FC236}">
                <a16:creationId xmlns:a16="http://schemas.microsoft.com/office/drawing/2014/main" id="{9DF31E1A-50D1-4607-B4A1-C18D612F7A12}"/>
              </a:ext>
            </a:extLst>
          </p:cNvPr>
          <p:cNvSpPr>
            <a:spLocks noGrp="1"/>
          </p:cNvSpPr>
          <p:nvPr>
            <p:ph sz="quarter" idx="10"/>
          </p:nvPr>
        </p:nvSpPr>
        <p:spPr>
          <a:xfrm>
            <a:off x="432707" y="2215623"/>
            <a:ext cx="10123488" cy="2804433"/>
          </a:xfrm>
        </p:spPr>
        <p:txBody>
          <a:bodyPr vert="horz" lIns="91440" tIns="45720" rIns="91440" bIns="45720" rtlCol="0" anchor="t">
            <a:normAutofit/>
          </a:bodyPr>
          <a:lstStyle/>
          <a:p>
            <a:pPr marL="0" indent="0">
              <a:buNone/>
            </a:pPr>
            <a:r>
              <a:rPr lang="en-US" altLang="en-US" b="1" dirty="0"/>
              <a:t>Early Education Division </a:t>
            </a:r>
            <a:endParaRPr lang="en-US" b="1" dirty="0"/>
          </a:p>
          <a:p>
            <a:pPr marL="0" indent="0">
              <a:buNone/>
            </a:pPr>
            <a:r>
              <a:rPr lang="en-US" b="1" dirty="0"/>
              <a:t>Date: November 9, 2022</a:t>
            </a:r>
            <a:endParaRPr lang="en-US" b="1" dirty="0">
              <a:cs typeface="Arial"/>
            </a:endParaRPr>
          </a:p>
          <a:p>
            <a:pPr marL="0" indent="0">
              <a:buNone/>
            </a:pPr>
            <a:r>
              <a:rPr lang="en-US" b="1" dirty="0"/>
              <a:t>Time: 4 to 5 p.m.</a:t>
            </a:r>
            <a:endParaRPr lang="en-US" b="1" dirty="0">
              <a:cs typeface="Arial" panose="020B0604020202020204"/>
            </a:endParaRPr>
          </a:p>
          <a:p>
            <a:endParaRPr lang="en-US" dirty="0"/>
          </a:p>
        </p:txBody>
      </p:sp>
    </p:spTree>
    <p:extLst>
      <p:ext uri="{BB962C8B-B14F-4D97-AF65-F5344CB8AC3E}">
        <p14:creationId xmlns:p14="http://schemas.microsoft.com/office/powerpoint/2010/main" val="4187911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D7F67-2E55-4538-92D2-A97FED060977}"/>
              </a:ext>
            </a:extLst>
          </p:cNvPr>
          <p:cNvSpPr>
            <a:spLocks noGrp="1"/>
          </p:cNvSpPr>
          <p:nvPr>
            <p:ph type="title"/>
          </p:nvPr>
        </p:nvSpPr>
        <p:spPr/>
        <p:txBody>
          <a:bodyPr/>
          <a:lstStyle/>
          <a:p>
            <a:r>
              <a:rPr lang="en-US">
                <a:solidFill>
                  <a:schemeClr val="bg1"/>
                </a:solidFill>
              </a:rPr>
              <a:t>Continued Required Activities</a:t>
            </a:r>
          </a:p>
        </p:txBody>
      </p:sp>
      <p:sp>
        <p:nvSpPr>
          <p:cNvPr id="3" name="Content Placeholder 2">
            <a:extLst>
              <a:ext uri="{FF2B5EF4-FFF2-40B4-BE49-F238E27FC236}">
                <a16:creationId xmlns:a16="http://schemas.microsoft.com/office/drawing/2014/main" id="{7C6C1B44-F32A-41A1-8139-09ACBF68FA19}"/>
              </a:ext>
            </a:extLst>
          </p:cNvPr>
          <p:cNvSpPr>
            <a:spLocks noGrp="1"/>
          </p:cNvSpPr>
          <p:nvPr>
            <p:ph sz="half" idx="1"/>
          </p:nvPr>
        </p:nvSpPr>
        <p:spPr>
          <a:xfrm>
            <a:off x="152400" y="1123950"/>
            <a:ext cx="11887200" cy="4924153"/>
          </a:xfrm>
        </p:spPr>
        <p:txBody>
          <a:bodyPr vert="horz" lIns="91440" tIns="45720" rIns="91440" bIns="45720" rtlCol="0" anchor="t">
            <a:normAutofit/>
          </a:bodyPr>
          <a:lstStyle/>
          <a:p>
            <a:r>
              <a:rPr lang="en-US" dirty="0"/>
              <a:t>The grantee will provide outreach services and enrollment support to meet needs of families.</a:t>
            </a:r>
            <a:endParaRPr lang="en-US" dirty="0">
              <a:cs typeface="Arial"/>
            </a:endParaRPr>
          </a:p>
          <a:p>
            <a:r>
              <a:rPr lang="en-US" dirty="0"/>
              <a:t>The grantee will partner to plan for, align and coordinate the plans, and conduct the activities with all LEAs in the county or region that received funding under the California Prekindergarten Planning and Implementation Grant Program.</a:t>
            </a:r>
          </a:p>
          <a:p>
            <a:r>
              <a:rPr lang="en-US" dirty="0"/>
              <a:t>Partner with tribes as sovereign nations.</a:t>
            </a:r>
          </a:p>
          <a:p>
            <a:r>
              <a:rPr lang="en-US" dirty="0"/>
              <a:t>Commit to providing data. </a:t>
            </a:r>
          </a:p>
          <a:p>
            <a:r>
              <a:rPr lang="en-US" dirty="0"/>
              <a:t>Develop a plan for consideration on or before June 30, 2023. </a:t>
            </a:r>
          </a:p>
          <a:p>
            <a:endParaRPr lang="en-US" dirty="0"/>
          </a:p>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2AABF322-A573-4A2B-8E45-54DF0E455300}"/>
              </a:ext>
            </a:extLst>
          </p:cNvPr>
          <p:cNvSpPr>
            <a:spLocks noGrp="1"/>
          </p:cNvSpPr>
          <p:nvPr>
            <p:ph type="sldNum" sz="quarter" idx="10"/>
          </p:nvPr>
        </p:nvSpPr>
        <p:spPr/>
        <p:txBody>
          <a:bodyPr/>
          <a:lstStyle/>
          <a:p>
            <a:fld id="{432ED76D-8188-4B28-B316-CD85396F47B0}" type="slidenum">
              <a:rPr lang="en-US" smtClean="0"/>
              <a:pPr/>
              <a:t>10</a:t>
            </a:fld>
            <a:endParaRPr lang="en-US"/>
          </a:p>
        </p:txBody>
      </p:sp>
    </p:spTree>
    <p:extLst>
      <p:ext uri="{BB962C8B-B14F-4D97-AF65-F5344CB8AC3E}">
        <p14:creationId xmlns:p14="http://schemas.microsoft.com/office/powerpoint/2010/main" val="4030334394"/>
      </p:ext>
    </p:extLst>
  </p:cSld>
  <p:clrMapOvr>
    <a:masterClrMapping/>
  </p:clrMapOvr>
  <p:extLst mod="1"/>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60C35-C89B-453F-91FB-AE7F205400B7}"/>
              </a:ext>
            </a:extLst>
          </p:cNvPr>
          <p:cNvSpPr>
            <a:spLocks noGrp="1"/>
          </p:cNvSpPr>
          <p:nvPr>
            <p:ph type="title"/>
          </p:nvPr>
        </p:nvSpPr>
        <p:spPr/>
        <p:txBody>
          <a:bodyPr/>
          <a:lstStyle/>
          <a:p>
            <a:r>
              <a:rPr lang="en-US">
                <a:solidFill>
                  <a:schemeClr val="bg1"/>
                </a:solidFill>
              </a:rPr>
              <a:t>Allowable Uses of Funds</a:t>
            </a:r>
          </a:p>
        </p:txBody>
      </p:sp>
      <p:sp>
        <p:nvSpPr>
          <p:cNvPr id="3" name="Content Placeholder 2">
            <a:extLst>
              <a:ext uri="{FF2B5EF4-FFF2-40B4-BE49-F238E27FC236}">
                <a16:creationId xmlns:a16="http://schemas.microsoft.com/office/drawing/2014/main" id="{FDBA46EA-E75C-46D4-97EB-6E8C2260382C}"/>
              </a:ext>
            </a:extLst>
          </p:cNvPr>
          <p:cNvSpPr>
            <a:spLocks noGrp="1"/>
          </p:cNvSpPr>
          <p:nvPr>
            <p:ph sz="half" idx="1"/>
          </p:nvPr>
        </p:nvSpPr>
        <p:spPr>
          <a:xfrm>
            <a:off x="152400" y="1369540"/>
            <a:ext cx="12041659" cy="4905104"/>
          </a:xfrm>
        </p:spPr>
        <p:txBody>
          <a:bodyPr vert="horz" lIns="91440" tIns="45720" rIns="91440" bIns="45720" rtlCol="0" anchor="t">
            <a:normAutofit fontScale="85000" lnSpcReduction="10000"/>
          </a:bodyPr>
          <a:lstStyle/>
          <a:p>
            <a:pPr>
              <a:spcAft>
                <a:spcPts val="1200"/>
              </a:spcAft>
            </a:pPr>
            <a:r>
              <a:rPr lang="en-US" dirty="0">
                <a:solidFill>
                  <a:schemeClr val="tx1"/>
                </a:solidFill>
              </a:rPr>
              <a:t>Assessing the parental preferences and the need for access to available high-quality UPK meeting Title 5 standards through a mixed-delivery system for three- and four-year-old children in the county</a:t>
            </a:r>
          </a:p>
          <a:p>
            <a:pPr>
              <a:spcAft>
                <a:spcPts val="1200"/>
              </a:spcAft>
            </a:pPr>
            <a:r>
              <a:rPr lang="en-US" dirty="0">
                <a:solidFill>
                  <a:schemeClr val="tx1"/>
                </a:solidFill>
              </a:rPr>
              <a:t>Establishing partnerships with providers and Family Child Care Home Education Networks (FCCHENs), inclusive preschool programs and multilingual programs</a:t>
            </a:r>
            <a:endParaRPr lang="en-US" dirty="0">
              <a:solidFill>
                <a:schemeClr val="tx1"/>
              </a:solidFill>
              <a:cs typeface="Arial"/>
            </a:endParaRPr>
          </a:p>
          <a:p>
            <a:pPr>
              <a:spcAft>
                <a:spcPts val="1200"/>
              </a:spcAft>
            </a:pPr>
            <a:r>
              <a:rPr lang="en-US" dirty="0">
                <a:solidFill>
                  <a:schemeClr val="tx1"/>
                </a:solidFill>
              </a:rPr>
              <a:t>Coordinating with special education local and regional partners</a:t>
            </a:r>
          </a:p>
          <a:p>
            <a:pPr>
              <a:spcAft>
                <a:spcPts val="1200"/>
              </a:spcAft>
            </a:pPr>
            <a:r>
              <a:rPr lang="en-US" dirty="0">
                <a:solidFill>
                  <a:schemeClr val="tx1"/>
                </a:solidFill>
              </a:rPr>
              <a:t>Partnering with the local Quality Counts California to support the workforce</a:t>
            </a:r>
          </a:p>
          <a:p>
            <a:pPr>
              <a:spcAft>
                <a:spcPts val="1200"/>
              </a:spcAft>
            </a:pPr>
            <a:r>
              <a:rPr lang="en-US" dirty="0">
                <a:solidFill>
                  <a:schemeClr val="tx1"/>
                </a:solidFill>
              </a:rPr>
              <a:t>Facilitation and coordination of the discussions of the local workgroup</a:t>
            </a:r>
            <a:endParaRPr lang="en-US" dirty="0">
              <a:solidFill>
                <a:schemeClr val="tx1"/>
              </a:solidFill>
              <a:cs typeface="Arial"/>
            </a:endParaRPr>
          </a:p>
        </p:txBody>
      </p:sp>
      <p:sp>
        <p:nvSpPr>
          <p:cNvPr id="5" name="Slide Number Placeholder 4">
            <a:extLst>
              <a:ext uri="{FF2B5EF4-FFF2-40B4-BE49-F238E27FC236}">
                <a16:creationId xmlns:a16="http://schemas.microsoft.com/office/drawing/2014/main" id="{835E28E8-3551-4B9F-9E44-AE972539BA46}"/>
              </a:ext>
            </a:extLst>
          </p:cNvPr>
          <p:cNvSpPr>
            <a:spLocks noGrp="1"/>
          </p:cNvSpPr>
          <p:nvPr>
            <p:ph type="sldNum" sz="quarter" idx="10"/>
          </p:nvPr>
        </p:nvSpPr>
        <p:spPr/>
        <p:txBody>
          <a:bodyPr/>
          <a:lstStyle/>
          <a:p>
            <a:fld id="{432ED76D-8188-4B28-B316-CD85396F47B0}" type="slidenum">
              <a:rPr lang="en-US" smtClean="0"/>
              <a:pPr/>
              <a:t>11</a:t>
            </a:fld>
            <a:endParaRPr lang="en-US"/>
          </a:p>
        </p:txBody>
      </p:sp>
    </p:spTree>
    <p:extLst>
      <p:ext uri="{BB962C8B-B14F-4D97-AF65-F5344CB8AC3E}">
        <p14:creationId xmlns:p14="http://schemas.microsoft.com/office/powerpoint/2010/main" val="1956040314"/>
      </p:ext>
    </p:extLst>
  </p:cSld>
  <p:clrMapOvr>
    <a:masterClrMapping/>
  </p:clrMapOvr>
  <p:extLst mod="1"/>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F7911-3696-317E-2CB1-D33DA5D8A458}"/>
              </a:ext>
            </a:extLst>
          </p:cNvPr>
          <p:cNvSpPr>
            <a:spLocks noGrp="1"/>
          </p:cNvSpPr>
          <p:nvPr>
            <p:ph type="title"/>
          </p:nvPr>
        </p:nvSpPr>
        <p:spPr>
          <a:xfrm>
            <a:off x="152400" y="99415"/>
            <a:ext cx="11887200" cy="1325563"/>
          </a:xfrm>
        </p:spPr>
        <p:txBody>
          <a:bodyPr/>
          <a:lstStyle/>
          <a:p>
            <a:r>
              <a:rPr lang="en-US">
                <a:solidFill>
                  <a:schemeClr val="bg1"/>
                </a:solidFill>
                <a:cs typeface="Arial"/>
              </a:rPr>
              <a:t>UPK Local Level Workgroup</a:t>
            </a:r>
          </a:p>
        </p:txBody>
      </p:sp>
      <p:sp>
        <p:nvSpPr>
          <p:cNvPr id="3" name="Content Placeholder 2">
            <a:extLst>
              <a:ext uri="{FF2B5EF4-FFF2-40B4-BE49-F238E27FC236}">
                <a16:creationId xmlns:a16="http://schemas.microsoft.com/office/drawing/2014/main" id="{33AA0C2A-DFD3-1CF9-B803-0A86776EF217}"/>
              </a:ext>
            </a:extLst>
          </p:cNvPr>
          <p:cNvSpPr>
            <a:spLocks noGrp="1"/>
          </p:cNvSpPr>
          <p:nvPr>
            <p:ph sz="half" idx="1"/>
          </p:nvPr>
        </p:nvSpPr>
        <p:spPr>
          <a:xfrm>
            <a:off x="147361" y="1224365"/>
            <a:ext cx="11732499" cy="4814694"/>
          </a:xfrm>
        </p:spPr>
        <p:txBody>
          <a:bodyPr vert="horz" lIns="91440" tIns="45720" rIns="91440" bIns="45720" rtlCol="0" anchor="t">
            <a:noAutofit/>
          </a:bodyPr>
          <a:lstStyle/>
          <a:p>
            <a:pPr algn="just"/>
            <a:r>
              <a:rPr lang="en-US" dirty="0">
                <a:cs typeface="Arial"/>
              </a:rPr>
              <a:t>UPK Mixed Delivery Grant grantee is responsible for forming a single workgroup.</a:t>
            </a:r>
          </a:p>
          <a:p>
            <a:r>
              <a:rPr lang="en-US" dirty="0">
                <a:ea typeface="+mn-lt"/>
                <a:cs typeface="+mn-lt"/>
              </a:rPr>
              <a:t>Grantees will be expected to engage in community-level coordination and planning with entities who make up the county's mixed-delivery system.</a:t>
            </a:r>
          </a:p>
          <a:p>
            <a:r>
              <a:rPr lang="en-US" dirty="0">
                <a:cs typeface="Arial"/>
              </a:rPr>
              <a:t>The workgroup will support the grantee in:</a:t>
            </a:r>
          </a:p>
          <a:p>
            <a:pPr marL="971550" lvl="1" indent="-514350">
              <a:buAutoNum type="arabicPeriod"/>
            </a:pPr>
            <a:r>
              <a:rPr lang="en-US" dirty="0">
                <a:cs typeface="Arial"/>
              </a:rPr>
              <a:t>Coordination planning for UPK expansion in the mixed delivery system.</a:t>
            </a:r>
          </a:p>
          <a:p>
            <a:pPr marL="971550" lvl="1" indent="-514350">
              <a:buAutoNum type="arabicPeriod"/>
            </a:pPr>
            <a:r>
              <a:rPr lang="en-US" dirty="0">
                <a:cs typeface="Arial"/>
              </a:rPr>
              <a:t>Coordinating the preparation of the Plan.</a:t>
            </a:r>
            <a:endParaRPr lang="en-US" dirty="0"/>
          </a:p>
        </p:txBody>
      </p:sp>
      <p:sp>
        <p:nvSpPr>
          <p:cNvPr id="5" name="Slide Number Placeholder 4">
            <a:extLst>
              <a:ext uri="{FF2B5EF4-FFF2-40B4-BE49-F238E27FC236}">
                <a16:creationId xmlns:a16="http://schemas.microsoft.com/office/drawing/2014/main" id="{922F6156-17B3-A218-F246-D68B00F6C5BF}"/>
              </a:ext>
            </a:extLst>
          </p:cNvPr>
          <p:cNvSpPr>
            <a:spLocks noGrp="1"/>
          </p:cNvSpPr>
          <p:nvPr>
            <p:ph type="sldNum" sz="quarter" idx="10"/>
          </p:nvPr>
        </p:nvSpPr>
        <p:spPr/>
        <p:txBody>
          <a:bodyPr/>
          <a:lstStyle/>
          <a:p>
            <a:fld id="{432ED76D-8188-4B28-B316-CD85396F47B0}" type="slidenum">
              <a:rPr lang="en-US" smtClean="0"/>
              <a:pPr/>
              <a:t>12</a:t>
            </a:fld>
            <a:endParaRPr lang="en-US"/>
          </a:p>
        </p:txBody>
      </p:sp>
    </p:spTree>
    <p:extLst>
      <p:ext uri="{BB962C8B-B14F-4D97-AF65-F5344CB8AC3E}">
        <p14:creationId xmlns:p14="http://schemas.microsoft.com/office/powerpoint/2010/main" val="4094220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F7911-3696-317E-2CB1-D33DA5D8A458}"/>
              </a:ext>
            </a:extLst>
          </p:cNvPr>
          <p:cNvSpPr>
            <a:spLocks noGrp="1"/>
          </p:cNvSpPr>
          <p:nvPr>
            <p:ph type="title"/>
          </p:nvPr>
        </p:nvSpPr>
        <p:spPr>
          <a:xfrm>
            <a:off x="152400" y="203799"/>
            <a:ext cx="11887200" cy="951752"/>
          </a:xfrm>
        </p:spPr>
        <p:txBody>
          <a:bodyPr/>
          <a:lstStyle/>
          <a:p>
            <a:r>
              <a:rPr lang="en-US">
                <a:solidFill>
                  <a:schemeClr val="bg1"/>
                </a:solidFill>
                <a:cs typeface="Arial"/>
              </a:rPr>
              <a:t>Membership of UPK Local Level Workgroup</a:t>
            </a:r>
          </a:p>
        </p:txBody>
      </p:sp>
      <p:sp>
        <p:nvSpPr>
          <p:cNvPr id="6" name="Content Placeholder 5">
            <a:extLst>
              <a:ext uri="{FF2B5EF4-FFF2-40B4-BE49-F238E27FC236}">
                <a16:creationId xmlns:a16="http://schemas.microsoft.com/office/drawing/2014/main" id="{E0484B44-5009-D819-FABA-817CC9FB0B9D}"/>
              </a:ext>
            </a:extLst>
          </p:cNvPr>
          <p:cNvSpPr>
            <a:spLocks noGrp="1"/>
          </p:cNvSpPr>
          <p:nvPr>
            <p:ph sz="half" idx="1"/>
          </p:nvPr>
        </p:nvSpPr>
        <p:spPr>
          <a:xfrm>
            <a:off x="153940" y="1230087"/>
            <a:ext cx="11872823" cy="4907360"/>
          </a:xfrm>
        </p:spPr>
        <p:txBody>
          <a:bodyPr vert="horz" lIns="91440" tIns="45720" rIns="91440" bIns="45720" rtlCol="0" anchor="t">
            <a:normAutofit lnSpcReduction="10000"/>
          </a:bodyPr>
          <a:lstStyle/>
          <a:p>
            <a:pPr marL="171450" indent="-171450">
              <a:lnSpc>
                <a:spcPct val="100000"/>
              </a:lnSpc>
              <a:spcBef>
                <a:spcPts val="0"/>
              </a:spcBef>
              <a:buFont typeface="Arial,Sans-Serif" panose="020B0604020202020204" pitchFamily="34" charset="0"/>
            </a:pPr>
            <a:r>
              <a:rPr lang="en-US" sz="3000" dirty="0">
                <a:ea typeface="+mn-lt"/>
                <a:cs typeface="+mn-lt"/>
              </a:rPr>
              <a:t>Local Planning Councils</a:t>
            </a:r>
            <a:endParaRPr lang="en-US" dirty="0"/>
          </a:p>
          <a:p>
            <a:pPr marL="171450" indent="-171450">
              <a:lnSpc>
                <a:spcPct val="100000"/>
              </a:lnSpc>
              <a:spcBef>
                <a:spcPts val="0"/>
              </a:spcBef>
              <a:buFont typeface="Arial,Sans-Serif" panose="020B0604020202020204" pitchFamily="34" charset="0"/>
            </a:pPr>
            <a:r>
              <a:rPr lang="en-US" sz="3000" dirty="0">
                <a:ea typeface="+mn-lt"/>
                <a:cs typeface="+mn-lt"/>
              </a:rPr>
              <a:t>County offices of education</a:t>
            </a:r>
            <a:endParaRPr lang="en-US" dirty="0"/>
          </a:p>
          <a:p>
            <a:pPr marL="171450" indent="-171450">
              <a:lnSpc>
                <a:spcPct val="100000"/>
              </a:lnSpc>
              <a:spcBef>
                <a:spcPts val="0"/>
              </a:spcBef>
              <a:buFont typeface="Arial,Sans-Serif" panose="020B0604020202020204" pitchFamily="34" charset="0"/>
            </a:pPr>
            <a:r>
              <a:rPr lang="en-US" sz="3000" dirty="0">
                <a:ea typeface="+mn-lt"/>
                <a:cs typeface="+mn-lt"/>
              </a:rPr>
              <a:t>School districts</a:t>
            </a:r>
          </a:p>
          <a:p>
            <a:pPr marL="171450" indent="-171450">
              <a:lnSpc>
                <a:spcPct val="100000"/>
              </a:lnSpc>
              <a:spcBef>
                <a:spcPts val="0"/>
              </a:spcBef>
              <a:buFont typeface="Arial,Sans-Serif" panose="020B0604020202020204" pitchFamily="34" charset="0"/>
            </a:pPr>
            <a:r>
              <a:rPr lang="en-US" sz="3000" dirty="0">
                <a:ea typeface="+mn-lt"/>
                <a:cs typeface="+mn-lt"/>
              </a:rPr>
              <a:t>Charter schools offering transitional kindergarten</a:t>
            </a:r>
          </a:p>
          <a:p>
            <a:pPr marL="171450" indent="-171450">
              <a:lnSpc>
                <a:spcPct val="100000"/>
              </a:lnSpc>
              <a:spcBef>
                <a:spcPts val="0"/>
              </a:spcBef>
              <a:buFont typeface="Arial,Sans-Serif" panose="020B0604020202020204" pitchFamily="34" charset="0"/>
            </a:pPr>
            <a:r>
              <a:rPr lang="en-US" sz="3000" dirty="0">
                <a:ea typeface="+mn-lt"/>
                <a:cs typeface="+mn-lt"/>
              </a:rPr>
              <a:t>R&amp;R Agencies</a:t>
            </a:r>
          </a:p>
          <a:p>
            <a:pPr marL="171450" indent="-171450">
              <a:lnSpc>
                <a:spcPct val="100000"/>
              </a:lnSpc>
              <a:spcBef>
                <a:spcPts val="0"/>
              </a:spcBef>
              <a:buFont typeface="Arial,Sans-Serif" panose="020B0604020202020204" pitchFamily="34" charset="0"/>
            </a:pPr>
            <a:r>
              <a:rPr lang="en-US" sz="3000" dirty="0">
                <a:ea typeface="+mn-lt"/>
                <a:cs typeface="+mn-lt"/>
              </a:rPr>
              <a:t>Alternative payment programs operating preschool programs</a:t>
            </a:r>
          </a:p>
          <a:p>
            <a:pPr marL="171450" indent="-171450">
              <a:lnSpc>
                <a:spcPct val="100000"/>
              </a:lnSpc>
              <a:spcBef>
                <a:spcPts val="0"/>
              </a:spcBef>
              <a:buFont typeface="Arial,Sans-Serif" panose="020B0604020202020204" pitchFamily="34" charset="0"/>
            </a:pPr>
            <a:r>
              <a:rPr lang="en-US" sz="3000" dirty="0">
                <a:ea typeface="+mn-lt"/>
                <a:cs typeface="+mn-lt"/>
              </a:rPr>
              <a:t>First 5 county commissions</a:t>
            </a:r>
          </a:p>
          <a:p>
            <a:pPr marL="171450" indent="-171450">
              <a:lnSpc>
                <a:spcPct val="100000"/>
              </a:lnSpc>
              <a:spcBef>
                <a:spcPts val="0"/>
              </a:spcBef>
              <a:buFont typeface="Arial,Sans-Serif" panose="020B0604020202020204" pitchFamily="34" charset="0"/>
            </a:pPr>
            <a:r>
              <a:rPr lang="en-US" sz="3000" dirty="0">
                <a:ea typeface="+mn-lt"/>
                <a:cs typeface="+mn-lt"/>
              </a:rPr>
              <a:t>Contracted state preschool programs (includes both local education agency and community-based organization programs)</a:t>
            </a:r>
          </a:p>
          <a:p>
            <a:pPr marL="171450" indent="-171450">
              <a:lnSpc>
                <a:spcPct val="100000"/>
              </a:lnSpc>
              <a:spcBef>
                <a:spcPts val="0"/>
              </a:spcBef>
              <a:buFont typeface="Arial,Sans-Serif" panose="020B0604020202020204" pitchFamily="34" charset="0"/>
            </a:pPr>
            <a:r>
              <a:rPr lang="en-US" sz="3000" dirty="0">
                <a:ea typeface="+mn-lt"/>
                <a:cs typeface="+mn-lt"/>
              </a:rPr>
              <a:t>General child care programs serving preschool-age children</a:t>
            </a:r>
          </a:p>
          <a:p>
            <a:pPr marL="171450" indent="-171450">
              <a:lnSpc>
                <a:spcPct val="100000"/>
              </a:lnSpc>
              <a:spcBef>
                <a:spcPts val="0"/>
              </a:spcBef>
              <a:buFont typeface="Arial,Sans-Serif" panose="020B0604020202020204" pitchFamily="34" charset="0"/>
            </a:pPr>
            <a:r>
              <a:rPr lang="en-US" sz="3000" dirty="0">
                <a:ea typeface="+mn-lt"/>
                <a:cs typeface="+mn-lt"/>
              </a:rPr>
              <a:t>Tribal preschool programs</a:t>
            </a:r>
            <a:endParaRPr lang="en-US" dirty="0">
              <a:ea typeface="+mn-lt"/>
              <a:cs typeface="+mn-lt"/>
            </a:endParaRPr>
          </a:p>
          <a:p>
            <a:pPr marL="171450" indent="-171450">
              <a:lnSpc>
                <a:spcPct val="100000"/>
              </a:lnSpc>
              <a:spcBef>
                <a:spcPts val="0"/>
              </a:spcBef>
              <a:buFont typeface="Arial,Sans-Serif" panose="020B0604020202020204" pitchFamily="34" charset="0"/>
            </a:pPr>
            <a:endParaRPr lang="en-US" dirty="0">
              <a:ea typeface="+mn-lt"/>
              <a:cs typeface="+mn-lt"/>
            </a:endParaRPr>
          </a:p>
          <a:p>
            <a:endParaRPr lang="en-US" dirty="0">
              <a:cs typeface="Arial"/>
            </a:endParaRPr>
          </a:p>
        </p:txBody>
      </p:sp>
      <p:sp>
        <p:nvSpPr>
          <p:cNvPr id="5" name="Slide Number Placeholder 4">
            <a:extLst>
              <a:ext uri="{FF2B5EF4-FFF2-40B4-BE49-F238E27FC236}">
                <a16:creationId xmlns:a16="http://schemas.microsoft.com/office/drawing/2014/main" id="{922F6156-17B3-A218-F246-D68B00F6C5BF}"/>
              </a:ext>
            </a:extLst>
          </p:cNvPr>
          <p:cNvSpPr>
            <a:spLocks noGrp="1"/>
          </p:cNvSpPr>
          <p:nvPr>
            <p:ph type="sldNum" sz="quarter" idx="10"/>
          </p:nvPr>
        </p:nvSpPr>
        <p:spPr/>
        <p:txBody>
          <a:bodyPr/>
          <a:lstStyle/>
          <a:p>
            <a:fld id="{432ED76D-8188-4B28-B316-CD85396F47B0}" type="slidenum">
              <a:rPr lang="en-US" smtClean="0"/>
              <a:pPr/>
              <a:t>13</a:t>
            </a:fld>
            <a:endParaRPr lang="en-US"/>
          </a:p>
        </p:txBody>
      </p:sp>
    </p:spTree>
    <p:extLst>
      <p:ext uri="{BB962C8B-B14F-4D97-AF65-F5344CB8AC3E}">
        <p14:creationId xmlns:p14="http://schemas.microsoft.com/office/powerpoint/2010/main" val="1846841344"/>
      </p:ext>
    </p:extLst>
  </p:cSld>
  <p:clrMapOvr>
    <a:masterClrMapping/>
  </p:clrMapOvr>
  <p:extLst mod="1"/>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F7911-3696-317E-2CB1-D33DA5D8A458}"/>
              </a:ext>
            </a:extLst>
          </p:cNvPr>
          <p:cNvSpPr>
            <a:spLocks noGrp="1"/>
          </p:cNvSpPr>
          <p:nvPr>
            <p:ph type="title"/>
          </p:nvPr>
        </p:nvSpPr>
        <p:spPr>
          <a:xfrm>
            <a:off x="152400" y="203798"/>
            <a:ext cx="11887200" cy="1246629"/>
          </a:xfrm>
        </p:spPr>
        <p:txBody>
          <a:bodyPr>
            <a:normAutofit/>
          </a:bodyPr>
          <a:lstStyle/>
          <a:p>
            <a:r>
              <a:rPr lang="en-US">
                <a:solidFill>
                  <a:schemeClr val="bg1"/>
                </a:solidFill>
                <a:cs typeface="Arial"/>
              </a:rPr>
              <a:t>Membership of UPK Local Level Workgroup</a:t>
            </a:r>
            <a:br>
              <a:rPr lang="en-US">
                <a:solidFill>
                  <a:schemeClr val="bg1"/>
                </a:solidFill>
                <a:cs typeface="Arial"/>
              </a:rPr>
            </a:br>
            <a:r>
              <a:rPr lang="en-US">
                <a:solidFill>
                  <a:schemeClr val="bg1"/>
                </a:solidFill>
                <a:cs typeface="Arial"/>
              </a:rPr>
              <a:t>(continued)</a:t>
            </a:r>
          </a:p>
        </p:txBody>
      </p:sp>
      <p:sp>
        <p:nvSpPr>
          <p:cNvPr id="7" name="Content Placeholder 6">
            <a:extLst>
              <a:ext uri="{FF2B5EF4-FFF2-40B4-BE49-F238E27FC236}">
                <a16:creationId xmlns:a16="http://schemas.microsoft.com/office/drawing/2014/main" id="{51E8DA44-50DC-D9C5-BC64-282685BDE05E}"/>
              </a:ext>
            </a:extLst>
          </p:cNvPr>
          <p:cNvSpPr>
            <a:spLocks noGrp="1"/>
          </p:cNvSpPr>
          <p:nvPr>
            <p:ph sz="half" idx="2"/>
          </p:nvPr>
        </p:nvSpPr>
        <p:spPr>
          <a:xfrm>
            <a:off x="152400" y="1645167"/>
            <a:ext cx="11887200" cy="4600819"/>
          </a:xfrm>
        </p:spPr>
        <p:txBody>
          <a:bodyPr vert="horz" lIns="91440" tIns="45720" rIns="91440" bIns="45720" rtlCol="0" anchor="t">
            <a:noAutofit/>
          </a:bodyPr>
          <a:lstStyle/>
          <a:p>
            <a:pPr marL="171450" indent="-171450">
              <a:lnSpc>
                <a:spcPct val="100000"/>
              </a:lnSpc>
              <a:spcBef>
                <a:spcPts val="0"/>
              </a:spcBef>
            </a:pPr>
            <a:r>
              <a:rPr lang="en-US" sz="3000" dirty="0">
                <a:ea typeface="+mn-lt"/>
                <a:cs typeface="+mn-lt"/>
              </a:rPr>
              <a:t>Private, center-based child care preschool providers </a:t>
            </a:r>
          </a:p>
          <a:p>
            <a:pPr marL="171450" indent="-171450">
              <a:lnSpc>
                <a:spcPct val="100000"/>
              </a:lnSpc>
              <a:spcBef>
                <a:spcPts val="0"/>
              </a:spcBef>
            </a:pPr>
            <a:r>
              <a:rPr lang="en-US" sz="3000" dirty="0">
                <a:ea typeface="+mn-lt"/>
                <a:cs typeface="+mn-lt"/>
              </a:rPr>
              <a:t>Licensed family child care providers</a:t>
            </a:r>
          </a:p>
          <a:p>
            <a:pPr marL="171450" indent="-171450">
              <a:lnSpc>
                <a:spcPct val="100000"/>
              </a:lnSpc>
              <a:spcBef>
                <a:spcPts val="0"/>
              </a:spcBef>
            </a:pPr>
            <a:r>
              <a:rPr lang="en-US" sz="3000" dirty="0">
                <a:ea typeface="+mn-lt"/>
                <a:cs typeface="+mn-lt"/>
              </a:rPr>
              <a:t>Educators</a:t>
            </a:r>
          </a:p>
          <a:p>
            <a:pPr marL="171450" indent="-171450">
              <a:lnSpc>
                <a:spcPct val="100000"/>
              </a:lnSpc>
              <a:spcBef>
                <a:spcPts val="0"/>
              </a:spcBef>
            </a:pPr>
            <a:r>
              <a:rPr lang="en-US" sz="3000" dirty="0">
                <a:ea typeface="+mn-lt"/>
                <a:cs typeface="+mn-lt"/>
              </a:rPr>
              <a:t>Exclusive bargaining representatives</a:t>
            </a:r>
          </a:p>
          <a:p>
            <a:pPr marL="171450" indent="-171450">
              <a:lnSpc>
                <a:spcPct val="100000"/>
              </a:lnSpc>
              <a:spcBef>
                <a:spcPts val="0"/>
              </a:spcBef>
            </a:pPr>
            <a:r>
              <a:rPr lang="en-US" sz="3000" dirty="0">
                <a:ea typeface="+mn-lt"/>
                <a:cs typeface="+mn-lt"/>
              </a:rPr>
              <a:t>Head Start</a:t>
            </a:r>
          </a:p>
          <a:p>
            <a:pPr marL="171450" indent="-171450">
              <a:lnSpc>
                <a:spcPct val="100000"/>
              </a:lnSpc>
              <a:spcBef>
                <a:spcPts val="0"/>
              </a:spcBef>
            </a:pPr>
            <a:r>
              <a:rPr lang="en-US" sz="3000" dirty="0">
                <a:ea typeface="+mn-lt"/>
                <a:cs typeface="+mn-lt"/>
              </a:rPr>
              <a:t>Faculty at local institutions of higher education focusing on child development or early childhood education, and early childhood education teacher preparation programs, including institutions of higher education</a:t>
            </a:r>
            <a:endParaRPr lang="en-US" sz="3000" dirty="0">
              <a:cs typeface="Arial" panose="020B0604020202020204"/>
            </a:endParaRPr>
          </a:p>
        </p:txBody>
      </p:sp>
      <p:sp>
        <p:nvSpPr>
          <p:cNvPr id="5" name="Slide Number Placeholder 4">
            <a:extLst>
              <a:ext uri="{FF2B5EF4-FFF2-40B4-BE49-F238E27FC236}">
                <a16:creationId xmlns:a16="http://schemas.microsoft.com/office/drawing/2014/main" id="{922F6156-17B3-A218-F246-D68B00F6C5BF}"/>
              </a:ext>
            </a:extLst>
          </p:cNvPr>
          <p:cNvSpPr>
            <a:spLocks noGrp="1"/>
          </p:cNvSpPr>
          <p:nvPr>
            <p:ph type="sldNum" sz="quarter" idx="10"/>
          </p:nvPr>
        </p:nvSpPr>
        <p:spPr/>
        <p:txBody>
          <a:bodyPr/>
          <a:lstStyle/>
          <a:p>
            <a:fld id="{432ED76D-8188-4B28-B316-CD85396F47B0}" type="slidenum">
              <a:rPr lang="en-US" smtClean="0"/>
              <a:pPr/>
              <a:t>14</a:t>
            </a:fld>
            <a:endParaRPr lang="en-US"/>
          </a:p>
        </p:txBody>
      </p:sp>
    </p:spTree>
    <p:extLst>
      <p:ext uri="{BB962C8B-B14F-4D97-AF65-F5344CB8AC3E}">
        <p14:creationId xmlns:p14="http://schemas.microsoft.com/office/powerpoint/2010/main" val="2597481970"/>
      </p:ext>
    </p:extLst>
  </p:cSld>
  <p:clrMapOvr>
    <a:masterClrMapping/>
  </p:clrMapOvr>
  <p:extLst mod="1"/>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F7911-3696-317E-2CB1-D33DA5D8A458}"/>
              </a:ext>
            </a:extLst>
          </p:cNvPr>
          <p:cNvSpPr>
            <a:spLocks noGrp="1"/>
          </p:cNvSpPr>
          <p:nvPr>
            <p:ph type="title"/>
          </p:nvPr>
        </p:nvSpPr>
        <p:spPr>
          <a:xfrm>
            <a:off x="143329" y="318944"/>
            <a:ext cx="11887200" cy="1325563"/>
          </a:xfrm>
        </p:spPr>
        <p:txBody>
          <a:bodyPr/>
          <a:lstStyle/>
          <a:p>
            <a:r>
              <a:rPr lang="en-US">
                <a:solidFill>
                  <a:schemeClr val="bg1"/>
                </a:solidFill>
                <a:cs typeface="Arial"/>
              </a:rPr>
              <a:t>Guidance for UPK Local Level Workgroup</a:t>
            </a:r>
          </a:p>
        </p:txBody>
      </p:sp>
      <p:sp>
        <p:nvSpPr>
          <p:cNvPr id="3" name="Content Placeholder 2">
            <a:extLst>
              <a:ext uri="{FF2B5EF4-FFF2-40B4-BE49-F238E27FC236}">
                <a16:creationId xmlns:a16="http://schemas.microsoft.com/office/drawing/2014/main" id="{33AA0C2A-DFD3-1CF9-B803-0A86776EF217}"/>
              </a:ext>
            </a:extLst>
          </p:cNvPr>
          <p:cNvSpPr>
            <a:spLocks noGrp="1"/>
          </p:cNvSpPr>
          <p:nvPr>
            <p:ph sz="half" idx="1"/>
          </p:nvPr>
        </p:nvSpPr>
        <p:spPr>
          <a:xfrm>
            <a:off x="147361" y="1224365"/>
            <a:ext cx="11732499" cy="4814694"/>
          </a:xfrm>
        </p:spPr>
        <p:txBody>
          <a:bodyPr vert="horz" lIns="91440" tIns="45720" rIns="91440" bIns="45720" rtlCol="0" anchor="t">
            <a:noAutofit/>
          </a:bodyPr>
          <a:lstStyle/>
          <a:p>
            <a:endParaRPr lang="en-US" sz="3600" dirty="0">
              <a:cs typeface="Arial"/>
            </a:endParaRPr>
          </a:p>
          <a:p>
            <a:r>
              <a:rPr lang="en-US" sz="3600" dirty="0">
                <a:cs typeface="Arial"/>
              </a:rPr>
              <a:t>Grantee may not need to create a new workgroup </a:t>
            </a:r>
          </a:p>
          <a:p>
            <a:r>
              <a:rPr lang="en-US" sz="3600" dirty="0">
                <a:cs typeface="Arial"/>
              </a:rPr>
              <a:t>Utilize meeting spaces that are already taking place</a:t>
            </a:r>
          </a:p>
          <a:p>
            <a:r>
              <a:rPr lang="en-US" sz="3600" dirty="0">
                <a:cs typeface="Arial"/>
              </a:rPr>
              <a:t>Utilize the varied perspectives required to collaborate and build out your county's vision for UPK</a:t>
            </a:r>
          </a:p>
          <a:p>
            <a:r>
              <a:rPr lang="en-US" sz="3600" dirty="0">
                <a:cs typeface="Arial"/>
              </a:rPr>
              <a:t>More than only a page with collaboration signatures – true ongoing collaborative meetings</a:t>
            </a:r>
            <a:endParaRPr lang="en-US" sz="3600" dirty="0"/>
          </a:p>
        </p:txBody>
      </p:sp>
      <p:sp>
        <p:nvSpPr>
          <p:cNvPr id="5" name="Slide Number Placeholder 4">
            <a:extLst>
              <a:ext uri="{FF2B5EF4-FFF2-40B4-BE49-F238E27FC236}">
                <a16:creationId xmlns:a16="http://schemas.microsoft.com/office/drawing/2014/main" id="{922F6156-17B3-A218-F246-D68B00F6C5BF}"/>
              </a:ext>
            </a:extLst>
          </p:cNvPr>
          <p:cNvSpPr>
            <a:spLocks noGrp="1"/>
          </p:cNvSpPr>
          <p:nvPr>
            <p:ph type="sldNum" sz="quarter" idx="10"/>
          </p:nvPr>
        </p:nvSpPr>
        <p:spPr/>
        <p:txBody>
          <a:bodyPr/>
          <a:lstStyle/>
          <a:p>
            <a:fld id="{432ED76D-8188-4B28-B316-CD85396F47B0}" type="slidenum">
              <a:rPr lang="en-US" smtClean="0"/>
              <a:pPr/>
              <a:t>15</a:t>
            </a:fld>
            <a:endParaRPr lang="en-US"/>
          </a:p>
        </p:txBody>
      </p:sp>
    </p:spTree>
    <p:extLst>
      <p:ext uri="{BB962C8B-B14F-4D97-AF65-F5344CB8AC3E}">
        <p14:creationId xmlns:p14="http://schemas.microsoft.com/office/powerpoint/2010/main" val="2050181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8503B-2397-4BBD-8E0A-0AA11529FE32}"/>
              </a:ext>
            </a:extLst>
          </p:cNvPr>
          <p:cNvSpPr>
            <a:spLocks noGrp="1"/>
          </p:cNvSpPr>
          <p:nvPr>
            <p:ph type="title"/>
          </p:nvPr>
        </p:nvSpPr>
        <p:spPr>
          <a:xfrm>
            <a:off x="6580552" y="734572"/>
            <a:ext cx="5363660" cy="3783576"/>
          </a:xfrm>
        </p:spPr>
        <p:txBody>
          <a:bodyPr>
            <a:normAutofit/>
          </a:bodyPr>
          <a:lstStyle/>
          <a:p>
            <a:r>
              <a:rPr lang="en-US" sz="4000" dirty="0">
                <a:cs typeface="Arial"/>
              </a:rPr>
              <a:t>Questions?</a:t>
            </a:r>
            <a:br>
              <a:rPr lang="en-US" sz="4000" dirty="0">
                <a:cs typeface="Arial"/>
              </a:rPr>
            </a:br>
            <a:br>
              <a:rPr lang="en-US" sz="2400" dirty="0">
                <a:cs typeface="Arial"/>
              </a:rPr>
            </a:br>
            <a:r>
              <a:rPr lang="en-US" sz="2400" b="0" dirty="0">
                <a:ea typeface="+mj-lt"/>
                <a:cs typeface="+mj-lt"/>
              </a:rPr>
              <a:t>Inbox for questions:</a:t>
            </a:r>
            <a:br>
              <a:rPr lang="en-US" sz="2400" b="0" dirty="0">
                <a:ea typeface="+mj-lt"/>
                <a:cs typeface="+mj-lt"/>
              </a:rPr>
            </a:br>
            <a:r>
              <a:rPr lang="en-US" sz="2400" b="0" dirty="0">
                <a:ea typeface="+mj-lt"/>
                <a:cs typeface="+mj-lt"/>
              </a:rPr>
              <a:t> </a:t>
            </a:r>
            <a:r>
              <a:rPr lang="en-US" sz="2400" b="0" dirty="0">
                <a:solidFill>
                  <a:srgbClr val="E1E180"/>
                </a:solidFill>
                <a:ea typeface="+mj-lt"/>
                <a:cs typeface="+mj-lt"/>
                <a:hlinkClick r:id="rId3" tooltip="UPK Mixed Delivery Planning Grant email address"/>
              </a:rPr>
              <a:t>UPKMixedDeliveryGrant@cde.ca.gov</a:t>
            </a:r>
            <a:br>
              <a:rPr lang="en-US" sz="2400" b="0" dirty="0">
                <a:solidFill>
                  <a:srgbClr val="E1E180"/>
                </a:solidFill>
                <a:ea typeface="+mj-lt"/>
                <a:cs typeface="+mj-lt"/>
              </a:rPr>
            </a:br>
            <a:r>
              <a:rPr lang="en-US" sz="2400" b="0" dirty="0">
                <a:ea typeface="+mj-lt"/>
                <a:cs typeface="+mj-lt"/>
              </a:rPr>
              <a:t> </a:t>
            </a:r>
            <a:endParaRPr lang="en-US" sz="2400" dirty="0">
              <a:cs typeface="Arial"/>
            </a:endParaRPr>
          </a:p>
        </p:txBody>
      </p:sp>
      <p:pic>
        <p:nvPicPr>
          <p:cNvPr id="8" name="Content Placeholder 8" descr="Two young children play outdoors with a hula hoop.">
            <a:extLst>
              <a:ext uri="{FF2B5EF4-FFF2-40B4-BE49-F238E27FC236}">
                <a16:creationId xmlns:a16="http://schemas.microsoft.com/office/drawing/2014/main" id="{627D138C-718F-47A7-9ACB-E9D6B57F090F}"/>
              </a:ext>
            </a:extLst>
          </p:cNvPr>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457200" y="675880"/>
            <a:ext cx="6015580" cy="4866002"/>
          </a:xfrm>
        </p:spPr>
      </p:pic>
      <p:sp>
        <p:nvSpPr>
          <p:cNvPr id="5" name="Content Placeholder 4">
            <a:extLst>
              <a:ext uri="{FF2B5EF4-FFF2-40B4-BE49-F238E27FC236}">
                <a16:creationId xmlns:a16="http://schemas.microsoft.com/office/drawing/2014/main" id="{8BF1B36E-31D8-4F6B-A342-9C9661356257}"/>
              </a:ext>
            </a:extLst>
          </p:cNvPr>
          <p:cNvSpPr>
            <a:spLocks noGrp="1"/>
          </p:cNvSpPr>
          <p:nvPr>
            <p:ph sz="half" idx="2"/>
          </p:nvPr>
        </p:nvSpPr>
        <p:spPr>
          <a:xfrm>
            <a:off x="6665853" y="4978400"/>
            <a:ext cx="5068947" cy="1512473"/>
          </a:xfrm>
        </p:spPr>
        <p:txBody>
          <a:bodyPr vert="horz" lIns="91440" tIns="45720" rIns="91440" bIns="45720" rtlCol="0" anchor="t">
            <a:normAutofit/>
          </a:bodyPr>
          <a:lstStyle/>
          <a:p>
            <a:pPr marL="0" indent="-1828800">
              <a:buNone/>
            </a:pPr>
            <a:r>
              <a:rPr lang="en-US" sz="2400">
                <a:ea typeface="+mn-lt"/>
                <a:cs typeface="+mn-lt"/>
              </a:rPr>
              <a:t>Photo Credit: Lighthouse for Children CDC; Fresno, CA</a:t>
            </a:r>
          </a:p>
        </p:txBody>
      </p:sp>
      <p:sp>
        <p:nvSpPr>
          <p:cNvPr id="4" name="Slide Number Placeholder 3">
            <a:extLst>
              <a:ext uri="{FF2B5EF4-FFF2-40B4-BE49-F238E27FC236}">
                <a16:creationId xmlns:a16="http://schemas.microsoft.com/office/drawing/2014/main" id="{7E41A327-3A17-46EA-BDFD-7B15909AB885}"/>
              </a:ext>
            </a:extLst>
          </p:cNvPr>
          <p:cNvSpPr>
            <a:spLocks noGrp="1"/>
          </p:cNvSpPr>
          <p:nvPr>
            <p:ph type="sldNum" sz="quarter" idx="10"/>
          </p:nvPr>
        </p:nvSpPr>
        <p:spPr/>
        <p:txBody>
          <a:bodyPr/>
          <a:lstStyle/>
          <a:p>
            <a:fld id="{614608DE-72A6-4621-8C24-CDFC0FE1ED35}" type="slidenum">
              <a:rPr lang="en-US" smtClean="0"/>
              <a:pPr/>
              <a:t>16</a:t>
            </a:fld>
            <a:endParaRPr lang="en-US"/>
          </a:p>
        </p:txBody>
      </p:sp>
    </p:spTree>
    <p:extLst>
      <p:ext uri="{BB962C8B-B14F-4D97-AF65-F5344CB8AC3E}">
        <p14:creationId xmlns:p14="http://schemas.microsoft.com/office/powerpoint/2010/main" val="3335468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F7911-3696-317E-2CB1-D33DA5D8A458}"/>
              </a:ext>
            </a:extLst>
          </p:cNvPr>
          <p:cNvSpPr>
            <a:spLocks noGrp="1"/>
          </p:cNvSpPr>
          <p:nvPr>
            <p:ph type="title"/>
          </p:nvPr>
        </p:nvSpPr>
        <p:spPr>
          <a:xfrm>
            <a:off x="143329" y="318944"/>
            <a:ext cx="11887200" cy="1325563"/>
          </a:xfrm>
        </p:spPr>
        <p:txBody>
          <a:bodyPr/>
          <a:lstStyle/>
          <a:p>
            <a:r>
              <a:rPr lang="en-US" dirty="0">
                <a:solidFill>
                  <a:schemeClr val="bg1"/>
                </a:solidFill>
                <a:cs typeface="Arial"/>
              </a:rPr>
              <a:t>Additional Resources</a:t>
            </a:r>
          </a:p>
        </p:txBody>
      </p:sp>
      <p:sp>
        <p:nvSpPr>
          <p:cNvPr id="3" name="Content Placeholder 2">
            <a:extLst>
              <a:ext uri="{FF2B5EF4-FFF2-40B4-BE49-F238E27FC236}">
                <a16:creationId xmlns:a16="http://schemas.microsoft.com/office/drawing/2014/main" id="{33AA0C2A-DFD3-1CF9-B803-0A86776EF217}"/>
              </a:ext>
            </a:extLst>
          </p:cNvPr>
          <p:cNvSpPr>
            <a:spLocks noGrp="1"/>
          </p:cNvSpPr>
          <p:nvPr>
            <p:ph sz="half" idx="1"/>
          </p:nvPr>
        </p:nvSpPr>
        <p:spPr>
          <a:xfrm>
            <a:off x="147361" y="1639124"/>
            <a:ext cx="11732499" cy="4399935"/>
          </a:xfrm>
        </p:spPr>
        <p:txBody>
          <a:bodyPr vert="horz" lIns="91440" tIns="45720" rIns="91440" bIns="45720" rtlCol="0" anchor="t">
            <a:noAutofit/>
          </a:bodyPr>
          <a:lstStyle/>
          <a:p>
            <a:r>
              <a:rPr lang="en-US" sz="2800" i="1" dirty="0">
                <a:cs typeface="Arial"/>
              </a:rPr>
              <a:t>EC</a:t>
            </a:r>
            <a:r>
              <a:rPr lang="en-US" sz="2800" dirty="0">
                <a:cs typeface="Arial"/>
              </a:rPr>
              <a:t> §8320</a:t>
            </a:r>
            <a:r>
              <a:rPr lang="en-US" sz="2800" dirty="0">
                <a:ea typeface="+mn-lt"/>
                <a:cs typeface="+mn-lt"/>
              </a:rPr>
              <a:t> establishing the grant program: </a:t>
            </a:r>
          </a:p>
          <a:p>
            <a:pPr marL="0" indent="0">
              <a:buNone/>
            </a:pPr>
            <a:r>
              <a:rPr lang="en-US" sz="2800" dirty="0">
                <a:ea typeface="+mn-lt"/>
                <a:cs typeface="+mn-lt"/>
                <a:hlinkClick r:id="rId3" tooltip="Education Code Section 8320 establishing the grant program"/>
              </a:rPr>
              <a:t>https://leginfo.legislature.ca.gov/faces/codes_displaySection.xhtml?sectionNum=8320&amp;lawCode=EDC</a:t>
            </a:r>
            <a:r>
              <a:rPr lang="en-US" sz="2800" dirty="0">
                <a:ea typeface="+mn-lt"/>
                <a:cs typeface="+mn-lt"/>
              </a:rPr>
              <a:t> </a:t>
            </a:r>
            <a:endParaRPr lang="en-US" sz="2800" dirty="0">
              <a:cs typeface="Arial"/>
            </a:endParaRPr>
          </a:p>
          <a:p>
            <a:r>
              <a:rPr lang="en-US" sz="2800" dirty="0">
                <a:cs typeface="Arial"/>
              </a:rPr>
              <a:t>AB 185 (budget trailer bill):</a:t>
            </a:r>
          </a:p>
          <a:p>
            <a:pPr marL="0" indent="0">
              <a:buNone/>
            </a:pPr>
            <a:r>
              <a:rPr lang="en-US" sz="2800" dirty="0">
                <a:ea typeface="+mn-lt"/>
                <a:cs typeface="+mn-lt"/>
                <a:hlinkClick r:id="rId4" tooltip="Assembly Bill 185 (Budget Trailer Bill)"/>
              </a:rPr>
              <a:t>https://leginfo.legislature.ca.gov/faces/billNavClient.xhtml?bill_id=202120220AB185</a:t>
            </a:r>
            <a:endParaRPr lang="en-US" sz="2800" dirty="0">
              <a:ea typeface="+mn-lt"/>
              <a:cs typeface="+mn-lt"/>
            </a:endParaRPr>
          </a:p>
          <a:p>
            <a:r>
              <a:rPr lang="en-US" sz="2800" i="1" dirty="0">
                <a:cs typeface="Arial"/>
              </a:rPr>
              <a:t>EC</a:t>
            </a:r>
            <a:r>
              <a:rPr lang="en-US" sz="2800" dirty="0">
                <a:cs typeface="Arial"/>
              </a:rPr>
              <a:t> §8203 defining "high-quality" preschool programs: </a:t>
            </a:r>
          </a:p>
          <a:p>
            <a:pPr marL="0" indent="0">
              <a:buNone/>
            </a:pPr>
            <a:r>
              <a:rPr lang="en-US" sz="2800" dirty="0">
                <a:ea typeface="+mn-lt"/>
                <a:cs typeface="+mn-lt"/>
                <a:hlinkClick r:id="rId5" tooltip="Education Code Section 8203 defining &quot;high-quality&quot; preschool programs"/>
              </a:rPr>
              <a:t>https://leginfo.legislature.ca.gov/faces/codes_displaySection.xhtml?sectionNum=8203&amp;lawCode=EDC</a:t>
            </a:r>
            <a:r>
              <a:rPr lang="en-US" sz="2800" dirty="0">
                <a:ea typeface="+mn-lt"/>
                <a:cs typeface="+mn-lt"/>
              </a:rPr>
              <a:t> </a:t>
            </a:r>
          </a:p>
        </p:txBody>
      </p:sp>
      <p:sp>
        <p:nvSpPr>
          <p:cNvPr id="5" name="Slide Number Placeholder 4">
            <a:extLst>
              <a:ext uri="{FF2B5EF4-FFF2-40B4-BE49-F238E27FC236}">
                <a16:creationId xmlns:a16="http://schemas.microsoft.com/office/drawing/2014/main" id="{922F6156-17B3-A218-F246-D68B00F6C5BF}"/>
              </a:ext>
            </a:extLst>
          </p:cNvPr>
          <p:cNvSpPr>
            <a:spLocks noGrp="1"/>
          </p:cNvSpPr>
          <p:nvPr>
            <p:ph type="sldNum" sz="quarter" idx="10"/>
          </p:nvPr>
        </p:nvSpPr>
        <p:spPr/>
        <p:txBody>
          <a:bodyPr/>
          <a:lstStyle/>
          <a:p>
            <a:fld id="{432ED76D-8188-4B28-B316-CD85396F47B0}" type="slidenum">
              <a:rPr lang="en-US" smtClean="0"/>
              <a:pPr/>
              <a:t>17</a:t>
            </a:fld>
            <a:endParaRPr lang="en-US"/>
          </a:p>
        </p:txBody>
      </p:sp>
    </p:spTree>
    <p:extLst>
      <p:ext uri="{BB962C8B-B14F-4D97-AF65-F5344CB8AC3E}">
        <p14:creationId xmlns:p14="http://schemas.microsoft.com/office/powerpoint/2010/main" val="1299048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52A3CB4-0EA8-4604-9E5E-0163DA69650B}"/>
              </a:ext>
            </a:extLst>
          </p:cNvPr>
          <p:cNvSpPr>
            <a:spLocks noGrp="1"/>
          </p:cNvSpPr>
          <p:nvPr>
            <p:ph type="title"/>
          </p:nvPr>
        </p:nvSpPr>
        <p:spPr/>
        <p:txBody>
          <a:bodyPr/>
          <a:lstStyle/>
          <a:p>
            <a:r>
              <a:rPr lang="en-US">
                <a:latin typeface="Arial"/>
                <a:cs typeface="Arial"/>
              </a:rPr>
              <a:t>Thank you!</a:t>
            </a:r>
          </a:p>
        </p:txBody>
      </p:sp>
      <p:sp>
        <p:nvSpPr>
          <p:cNvPr id="3" name="Slide Number Placeholder 2">
            <a:extLst>
              <a:ext uri="{FF2B5EF4-FFF2-40B4-BE49-F238E27FC236}">
                <a16:creationId xmlns:a16="http://schemas.microsoft.com/office/drawing/2014/main" id="{EAD04483-B5F0-4803-A316-8DB32AC83C59}"/>
              </a:ext>
            </a:extLst>
          </p:cNvPr>
          <p:cNvSpPr>
            <a:spLocks noGrp="1"/>
          </p:cNvSpPr>
          <p:nvPr>
            <p:ph type="sldNum" sz="quarter" idx="10"/>
          </p:nvPr>
        </p:nvSpPr>
        <p:spPr/>
        <p:txBody>
          <a:bodyPr/>
          <a:lstStyle/>
          <a:p>
            <a:fld id="{432ED76D-8188-4B28-B316-CD85396F47B0}" type="slidenum">
              <a:rPr lang="en-US" smtClean="0"/>
              <a:pPr/>
              <a:t>18</a:t>
            </a:fld>
            <a:endParaRPr lang="en-US"/>
          </a:p>
        </p:txBody>
      </p:sp>
    </p:spTree>
    <p:extLst>
      <p:ext uri="{BB962C8B-B14F-4D97-AF65-F5344CB8AC3E}">
        <p14:creationId xmlns:p14="http://schemas.microsoft.com/office/powerpoint/2010/main" val="1390252065"/>
      </p:ext>
    </p:extLst>
  </p:cSld>
  <p:clrMapOvr>
    <a:masterClrMapping/>
  </p:clrMapOvr>
  <p:extLst mod="1"/>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10F19-1CC8-4F51-BAE6-56AA9BAD30CF}"/>
              </a:ext>
            </a:extLst>
          </p:cNvPr>
          <p:cNvSpPr>
            <a:spLocks noGrp="1"/>
          </p:cNvSpPr>
          <p:nvPr>
            <p:ph type="title"/>
          </p:nvPr>
        </p:nvSpPr>
        <p:spPr/>
        <p:txBody>
          <a:bodyPr/>
          <a:lstStyle/>
          <a:p>
            <a:r>
              <a:rPr lang="en-US" dirty="0"/>
              <a:t>Welcome and Introductions</a:t>
            </a:r>
          </a:p>
        </p:txBody>
      </p:sp>
      <p:pic>
        <p:nvPicPr>
          <p:cNvPr id="7" name="Content Placeholder 6" descr="Young children are depicted playing and learning in a classroom.">
            <a:extLst>
              <a:ext uri="{FF2B5EF4-FFF2-40B4-BE49-F238E27FC236}">
                <a16:creationId xmlns:a16="http://schemas.microsoft.com/office/drawing/2014/main" id="{BE6CB562-8FCF-4DE2-B8CE-ADE3DFF8C12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2400" y="1529362"/>
            <a:ext cx="5848350" cy="4381500"/>
          </a:xfrm>
        </p:spPr>
      </p:pic>
      <p:sp>
        <p:nvSpPr>
          <p:cNvPr id="4" name="Content Placeholder 3">
            <a:extLst>
              <a:ext uri="{FF2B5EF4-FFF2-40B4-BE49-F238E27FC236}">
                <a16:creationId xmlns:a16="http://schemas.microsoft.com/office/drawing/2014/main" id="{380A2053-F797-43DB-926E-ADB295B78DF8}"/>
              </a:ext>
            </a:extLst>
          </p:cNvPr>
          <p:cNvSpPr>
            <a:spLocks noGrp="1"/>
          </p:cNvSpPr>
          <p:nvPr>
            <p:ph sz="half" idx="2"/>
          </p:nvPr>
        </p:nvSpPr>
        <p:spPr>
          <a:xfrm>
            <a:off x="6191252" y="1502214"/>
            <a:ext cx="5852160" cy="5015901"/>
          </a:xfrm>
        </p:spPr>
        <p:txBody>
          <a:bodyPr>
            <a:normAutofit fontScale="70000" lnSpcReduction="20000"/>
          </a:bodyPr>
          <a:lstStyle/>
          <a:p>
            <a:pPr marL="368300" indent="-342900">
              <a:lnSpc>
                <a:spcPct val="120000"/>
              </a:lnSpc>
              <a:spcAft>
                <a:spcPts val="1200"/>
              </a:spcAft>
              <a:buClr>
                <a:schemeClr val="bg1"/>
              </a:buClr>
            </a:pPr>
            <a:r>
              <a:rPr lang="en-US" b="1" kern="0" dirty="0"/>
              <a:t>Stephen </a:t>
            </a:r>
            <a:r>
              <a:rPr lang="en-US" b="1" kern="0" dirty="0" err="1"/>
              <a:t>Propheter</a:t>
            </a:r>
            <a:r>
              <a:rPr lang="en-US" b="1" kern="0" dirty="0"/>
              <a:t>, </a:t>
            </a:r>
            <a:r>
              <a:rPr lang="en-US" dirty="0"/>
              <a:t>Director of the Early Education Division (EED) under the Opportunities for all Branch (OFAB) at the California Department of Education (CDE)</a:t>
            </a:r>
            <a:endParaRPr lang="en-US" b="1" dirty="0"/>
          </a:p>
          <a:p>
            <a:pPr marL="368300" indent="-342900">
              <a:lnSpc>
                <a:spcPct val="120000"/>
              </a:lnSpc>
              <a:spcAft>
                <a:spcPts val="1200"/>
              </a:spcAft>
              <a:buClr>
                <a:schemeClr val="bg1"/>
              </a:buClr>
            </a:pPr>
            <a:r>
              <a:rPr lang="en-US" b="1" dirty="0"/>
              <a:t>Shanna </a:t>
            </a:r>
            <a:r>
              <a:rPr lang="en-US" b="1" dirty="0" err="1"/>
              <a:t>Birkholz</a:t>
            </a:r>
            <a:r>
              <a:rPr lang="en-US" b="1" dirty="0"/>
              <a:t>-Vasquez, </a:t>
            </a:r>
            <a:r>
              <a:rPr lang="en-US" dirty="0"/>
              <a:t>Administrator in the Universal </a:t>
            </a:r>
            <a:r>
              <a:rPr lang="en-US" dirty="0" err="1"/>
              <a:t>PreKindergarten</a:t>
            </a:r>
            <a:r>
              <a:rPr lang="en-US" dirty="0"/>
              <a:t> (UPK) Support and Implementation Office</a:t>
            </a:r>
            <a:endParaRPr lang="en-US" b="1" dirty="0"/>
          </a:p>
          <a:p>
            <a:pPr marL="368300" indent="-342900">
              <a:lnSpc>
                <a:spcPct val="120000"/>
              </a:lnSpc>
              <a:spcAft>
                <a:spcPts val="1200"/>
              </a:spcAft>
              <a:buClr>
                <a:schemeClr val="bg1"/>
              </a:buClr>
            </a:pPr>
            <a:r>
              <a:rPr lang="en-US" b="1" dirty="0"/>
              <a:t>Kate </a:t>
            </a:r>
            <a:r>
              <a:rPr lang="en-US" b="1" dirty="0" err="1"/>
              <a:t>MoheyEldin</a:t>
            </a:r>
            <a:r>
              <a:rPr lang="en-US" b="1" dirty="0"/>
              <a:t>,</a:t>
            </a:r>
            <a:r>
              <a:rPr lang="en-US" dirty="0"/>
              <a:t> Child Development Consultant in the UPK Office</a:t>
            </a:r>
            <a:endParaRPr lang="en-US" b="1" dirty="0"/>
          </a:p>
          <a:p>
            <a:pPr marL="368300" indent="-342900">
              <a:lnSpc>
                <a:spcPct val="120000"/>
              </a:lnSpc>
              <a:spcAft>
                <a:spcPts val="1200"/>
              </a:spcAft>
              <a:buClr>
                <a:schemeClr val="bg1"/>
              </a:buClr>
            </a:pPr>
            <a:r>
              <a:rPr lang="en-US" b="1" dirty="0"/>
              <a:t>Jayme Richards,</a:t>
            </a:r>
            <a:r>
              <a:rPr lang="en-US" dirty="0"/>
              <a:t> Analyst in the UPK Office</a:t>
            </a:r>
          </a:p>
        </p:txBody>
      </p:sp>
      <p:sp>
        <p:nvSpPr>
          <p:cNvPr id="5" name="Slide Number Placeholder 4">
            <a:extLst>
              <a:ext uri="{FF2B5EF4-FFF2-40B4-BE49-F238E27FC236}">
                <a16:creationId xmlns:a16="http://schemas.microsoft.com/office/drawing/2014/main" id="{EB23BCC3-CE73-40FD-A115-5C0C0E950588}"/>
              </a:ext>
            </a:extLst>
          </p:cNvPr>
          <p:cNvSpPr>
            <a:spLocks noGrp="1"/>
          </p:cNvSpPr>
          <p:nvPr>
            <p:ph type="sldNum" sz="quarter" idx="10"/>
          </p:nvPr>
        </p:nvSpPr>
        <p:spPr/>
        <p:txBody>
          <a:bodyPr/>
          <a:lstStyle/>
          <a:p>
            <a:fld id="{2AA74813-043C-43CB-9E82-7CAA19F31821}" type="slidenum">
              <a:rPr lang="en-US" smtClean="0"/>
              <a:pPr/>
              <a:t>2</a:t>
            </a:fld>
            <a:endParaRPr lang="en-US"/>
          </a:p>
        </p:txBody>
      </p:sp>
    </p:spTree>
    <p:extLst>
      <p:ext uri="{BB962C8B-B14F-4D97-AF65-F5344CB8AC3E}">
        <p14:creationId xmlns:p14="http://schemas.microsoft.com/office/powerpoint/2010/main" val="3845801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97556-F004-4EBA-B7F3-F6300737BEE6}"/>
              </a:ext>
            </a:extLst>
          </p:cNvPr>
          <p:cNvSpPr>
            <a:spLocks noGrp="1"/>
          </p:cNvSpPr>
          <p:nvPr>
            <p:ph type="title"/>
          </p:nvPr>
        </p:nvSpPr>
        <p:spPr>
          <a:xfrm>
            <a:off x="152400" y="203800"/>
            <a:ext cx="11887200" cy="1782656"/>
          </a:xfrm>
        </p:spPr>
        <p:txBody>
          <a:bodyPr>
            <a:normAutofit/>
          </a:bodyPr>
          <a:lstStyle/>
          <a:p>
            <a:r>
              <a:rPr lang="en-US" dirty="0"/>
              <a:t>Poll: </a:t>
            </a:r>
            <a:br>
              <a:rPr lang="en-US" dirty="0"/>
            </a:br>
            <a:r>
              <a:rPr lang="en-US" sz="3600" dirty="0"/>
              <a:t>Who is in the room? </a:t>
            </a:r>
            <a:br>
              <a:rPr lang="en-US" sz="3600" dirty="0"/>
            </a:br>
            <a:r>
              <a:rPr lang="en-US" sz="3600" dirty="0"/>
              <a:t>How familiar are you with the language for this grant?</a:t>
            </a:r>
            <a:endParaRPr lang="en-US" sz="3600" dirty="0">
              <a:cs typeface="Arial"/>
            </a:endParaRPr>
          </a:p>
        </p:txBody>
      </p:sp>
      <p:sp>
        <p:nvSpPr>
          <p:cNvPr id="3" name="Content Placeholder 2">
            <a:extLst>
              <a:ext uri="{FF2B5EF4-FFF2-40B4-BE49-F238E27FC236}">
                <a16:creationId xmlns:a16="http://schemas.microsoft.com/office/drawing/2014/main" id="{35405FC4-CDCD-40D1-9714-F992ED8B5032}"/>
              </a:ext>
            </a:extLst>
          </p:cNvPr>
          <p:cNvSpPr>
            <a:spLocks noGrp="1"/>
          </p:cNvSpPr>
          <p:nvPr>
            <p:ph sz="half" idx="1"/>
          </p:nvPr>
        </p:nvSpPr>
        <p:spPr>
          <a:xfrm>
            <a:off x="125186" y="2168979"/>
            <a:ext cx="5852160" cy="4063401"/>
          </a:xfrm>
        </p:spPr>
        <p:txBody>
          <a:bodyPr vert="horz" lIns="91440" tIns="45720" rIns="91440" bIns="45720" rtlCol="0" anchor="t">
            <a:normAutofit/>
          </a:bodyPr>
          <a:lstStyle/>
          <a:p>
            <a:pPr marL="0" indent="0">
              <a:buNone/>
            </a:pPr>
            <a:r>
              <a:rPr lang="en-US" b="1" dirty="0"/>
              <a:t>Who is in the audience?</a:t>
            </a:r>
          </a:p>
          <a:p>
            <a:r>
              <a:rPr lang="en-US" dirty="0"/>
              <a:t>I represent a Local Planning Council (LPC)</a:t>
            </a:r>
            <a:endParaRPr lang="en-US" dirty="0">
              <a:cs typeface="Arial"/>
            </a:endParaRPr>
          </a:p>
          <a:p>
            <a:r>
              <a:rPr lang="en-US" dirty="0"/>
              <a:t>I represent a Resource and Referral Agency</a:t>
            </a:r>
            <a:endParaRPr lang="en-US" dirty="0">
              <a:cs typeface="Arial"/>
            </a:endParaRPr>
          </a:p>
          <a:p>
            <a:r>
              <a:rPr lang="en-US" dirty="0">
                <a:cs typeface="Arial"/>
              </a:rPr>
              <a:t>I represent a different organization</a:t>
            </a:r>
          </a:p>
        </p:txBody>
      </p:sp>
      <p:sp>
        <p:nvSpPr>
          <p:cNvPr id="4" name="Content Placeholder 3">
            <a:extLst>
              <a:ext uri="{FF2B5EF4-FFF2-40B4-BE49-F238E27FC236}">
                <a16:creationId xmlns:a16="http://schemas.microsoft.com/office/drawing/2014/main" id="{F012EBFC-A90E-47DE-9EA7-2F8491B2588B}"/>
              </a:ext>
            </a:extLst>
          </p:cNvPr>
          <p:cNvSpPr>
            <a:spLocks noGrp="1"/>
          </p:cNvSpPr>
          <p:nvPr>
            <p:ph sz="half" idx="2"/>
          </p:nvPr>
        </p:nvSpPr>
        <p:spPr>
          <a:xfrm>
            <a:off x="5806440" y="2171700"/>
            <a:ext cx="6233160" cy="4496108"/>
          </a:xfrm>
        </p:spPr>
        <p:txBody>
          <a:bodyPr vert="horz" lIns="91440" tIns="45720" rIns="91440" bIns="45720" rtlCol="0" anchor="t">
            <a:normAutofit/>
          </a:bodyPr>
          <a:lstStyle/>
          <a:p>
            <a:pPr marL="0" indent="0">
              <a:buNone/>
            </a:pPr>
            <a:r>
              <a:rPr lang="en-US" sz="2800" b="1" dirty="0"/>
              <a:t>How familiar are you with the language for this grant?</a:t>
            </a:r>
            <a:endParaRPr lang="en-US" sz="2800" b="1" dirty="0">
              <a:cs typeface="Arial"/>
            </a:endParaRPr>
          </a:p>
          <a:p>
            <a:r>
              <a:rPr lang="en-US" sz="2800" dirty="0"/>
              <a:t>I have read it all, and am aware of the additions made by Assembly Bill (AB) 185</a:t>
            </a:r>
            <a:endParaRPr lang="en-US" sz="2800" dirty="0">
              <a:cs typeface="Arial"/>
            </a:endParaRPr>
          </a:p>
          <a:p>
            <a:r>
              <a:rPr lang="en-US" sz="2800" dirty="0"/>
              <a:t>I know some, and have questions</a:t>
            </a:r>
            <a:endParaRPr lang="en-US" sz="2800" dirty="0">
              <a:cs typeface="Arial"/>
            </a:endParaRPr>
          </a:p>
          <a:p>
            <a:r>
              <a:rPr lang="en-US" sz="2800" dirty="0"/>
              <a:t>I would like for the team to fill me in on all the details, as I do not have much background</a:t>
            </a:r>
          </a:p>
        </p:txBody>
      </p:sp>
      <p:sp>
        <p:nvSpPr>
          <p:cNvPr id="5" name="Slide Number Placeholder 4">
            <a:extLst>
              <a:ext uri="{FF2B5EF4-FFF2-40B4-BE49-F238E27FC236}">
                <a16:creationId xmlns:a16="http://schemas.microsoft.com/office/drawing/2014/main" id="{4E74192D-9F08-4385-98D9-1A689BD3C509}"/>
              </a:ext>
            </a:extLst>
          </p:cNvPr>
          <p:cNvSpPr>
            <a:spLocks noGrp="1"/>
          </p:cNvSpPr>
          <p:nvPr>
            <p:ph type="sldNum" sz="quarter" idx="10"/>
          </p:nvPr>
        </p:nvSpPr>
        <p:spPr/>
        <p:txBody>
          <a:bodyPr/>
          <a:lstStyle/>
          <a:p>
            <a:fld id="{2AA74813-043C-43CB-9E82-7CAA19F31821}" type="slidenum">
              <a:rPr lang="en-US" smtClean="0"/>
              <a:pPr/>
              <a:t>3</a:t>
            </a:fld>
            <a:endParaRPr lang="en-US"/>
          </a:p>
        </p:txBody>
      </p:sp>
    </p:spTree>
    <p:extLst>
      <p:ext uri="{BB962C8B-B14F-4D97-AF65-F5344CB8AC3E}">
        <p14:creationId xmlns:p14="http://schemas.microsoft.com/office/powerpoint/2010/main" val="720118354"/>
      </p:ext>
    </p:extLst>
  </p:cSld>
  <p:clrMapOvr>
    <a:masterClrMapping/>
  </p:clrMapOvr>
  <p:extLst mod="1"/>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8A216-8334-4008-B86C-075334C10F38}"/>
              </a:ext>
            </a:extLst>
          </p:cNvPr>
          <p:cNvSpPr>
            <a:spLocks noGrp="1"/>
          </p:cNvSpPr>
          <p:nvPr>
            <p:ph type="title"/>
          </p:nvPr>
        </p:nvSpPr>
        <p:spPr/>
        <p:txBody>
          <a:bodyPr/>
          <a:lstStyle/>
          <a:p>
            <a:r>
              <a:rPr lang="en-US" dirty="0">
                <a:solidFill>
                  <a:schemeClr val="bg1"/>
                </a:solidFill>
              </a:rPr>
              <a:t>UPK Planning and Implementation Supports</a:t>
            </a:r>
            <a:endParaRPr lang="en-US" dirty="0"/>
          </a:p>
        </p:txBody>
      </p:sp>
      <p:pic>
        <p:nvPicPr>
          <p:cNvPr id="5" name="Content Placeholder 4" descr="Transforming California Schools: A schoolhouse is depicted inside a circle. Outside it lists: Universal Prekindergarten, Community Schools, Professional Learning, Antibias Education, Mental Health Programs, Expanded Learning Programs, and Universal Meals.&#10;">
            <a:extLst>
              <a:ext uri="{FF2B5EF4-FFF2-40B4-BE49-F238E27FC236}">
                <a16:creationId xmlns:a16="http://schemas.microsoft.com/office/drawing/2014/main" id="{F3E467EC-6B61-499D-8A44-671147134EC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44186" y="1529362"/>
            <a:ext cx="5103628" cy="4422775"/>
          </a:xfrm>
          <a:prstGeom prst="rect">
            <a:avLst/>
          </a:prstGeom>
          <a:solidFill>
            <a:schemeClr val="bg1"/>
          </a:solidFill>
        </p:spPr>
      </p:pic>
      <p:sp>
        <p:nvSpPr>
          <p:cNvPr id="4" name="Slide Number Placeholder 3">
            <a:extLst>
              <a:ext uri="{FF2B5EF4-FFF2-40B4-BE49-F238E27FC236}">
                <a16:creationId xmlns:a16="http://schemas.microsoft.com/office/drawing/2014/main" id="{62FA1434-6B63-4471-AD72-93D3CB4E7046}"/>
              </a:ext>
            </a:extLst>
          </p:cNvPr>
          <p:cNvSpPr>
            <a:spLocks noGrp="1"/>
          </p:cNvSpPr>
          <p:nvPr>
            <p:ph type="sldNum" sz="quarter" idx="10"/>
          </p:nvPr>
        </p:nvSpPr>
        <p:spPr/>
        <p:txBody>
          <a:bodyPr/>
          <a:lstStyle/>
          <a:p>
            <a:fld id="{432ED76D-8188-4B28-B316-CD85396F47B0}" type="slidenum">
              <a:rPr lang="en-US" smtClean="0"/>
              <a:pPr/>
              <a:t>4</a:t>
            </a:fld>
            <a:endParaRPr lang="en-US"/>
          </a:p>
        </p:txBody>
      </p:sp>
    </p:spTree>
    <p:extLst>
      <p:ext uri="{BB962C8B-B14F-4D97-AF65-F5344CB8AC3E}">
        <p14:creationId xmlns:p14="http://schemas.microsoft.com/office/powerpoint/2010/main" val="607294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F7911-3696-317E-2CB1-D33DA5D8A458}"/>
              </a:ext>
            </a:extLst>
          </p:cNvPr>
          <p:cNvSpPr>
            <a:spLocks noGrp="1"/>
          </p:cNvSpPr>
          <p:nvPr>
            <p:ph type="title"/>
          </p:nvPr>
        </p:nvSpPr>
        <p:spPr>
          <a:xfrm>
            <a:off x="152400" y="99415"/>
            <a:ext cx="11887200" cy="1325563"/>
          </a:xfrm>
        </p:spPr>
        <p:txBody>
          <a:bodyPr/>
          <a:lstStyle/>
          <a:p>
            <a:r>
              <a:rPr lang="en-US" dirty="0">
                <a:solidFill>
                  <a:schemeClr val="bg1"/>
                </a:solidFill>
                <a:cs typeface="Arial"/>
              </a:rPr>
              <a:t>UPK Mixed Delivery Planning Grant</a:t>
            </a:r>
          </a:p>
        </p:txBody>
      </p:sp>
      <p:sp>
        <p:nvSpPr>
          <p:cNvPr id="3" name="Content Placeholder 2">
            <a:extLst>
              <a:ext uri="{FF2B5EF4-FFF2-40B4-BE49-F238E27FC236}">
                <a16:creationId xmlns:a16="http://schemas.microsoft.com/office/drawing/2014/main" id="{33AA0C2A-DFD3-1CF9-B803-0A86776EF217}"/>
              </a:ext>
            </a:extLst>
          </p:cNvPr>
          <p:cNvSpPr>
            <a:spLocks noGrp="1"/>
          </p:cNvSpPr>
          <p:nvPr>
            <p:ph sz="half" idx="1"/>
          </p:nvPr>
        </p:nvSpPr>
        <p:spPr>
          <a:xfrm>
            <a:off x="229750" y="1567265"/>
            <a:ext cx="11732499" cy="4297204"/>
          </a:xfrm>
        </p:spPr>
        <p:txBody>
          <a:bodyPr vert="horz" lIns="91440" tIns="45720" rIns="91440" bIns="45720" rtlCol="0" anchor="t">
            <a:noAutofit/>
          </a:bodyPr>
          <a:lstStyle/>
          <a:p>
            <a:pPr algn="just"/>
            <a:r>
              <a:rPr lang="en-US" sz="3300" dirty="0">
                <a:cs typeface="Arial"/>
              </a:rPr>
              <a:t>$18.3 million annually for three fiscal years starting in 2022–2023</a:t>
            </a:r>
          </a:p>
          <a:p>
            <a:r>
              <a:rPr lang="en-US" sz="3300" dirty="0">
                <a:cs typeface="Arial"/>
              </a:rPr>
              <a:t>Eligibility is for Local Planning Councils (LPCs) and Resource and Referral Agencies (R&amp;Rs)</a:t>
            </a:r>
          </a:p>
          <a:p>
            <a:pPr algn="just"/>
            <a:r>
              <a:rPr lang="en-US" sz="3300" dirty="0">
                <a:cs typeface="Arial"/>
              </a:rPr>
              <a:t>LPCs and R&amp;Rs must converse to determine who will submit the Letter of Intent (LOI)</a:t>
            </a:r>
          </a:p>
          <a:p>
            <a:pPr algn="just"/>
            <a:r>
              <a:rPr lang="en-US" sz="3300" dirty="0">
                <a:cs typeface="Arial"/>
              </a:rPr>
              <a:t>They may create consortia across counties or regions</a:t>
            </a:r>
          </a:p>
        </p:txBody>
      </p:sp>
      <p:sp>
        <p:nvSpPr>
          <p:cNvPr id="5" name="Slide Number Placeholder 4">
            <a:extLst>
              <a:ext uri="{FF2B5EF4-FFF2-40B4-BE49-F238E27FC236}">
                <a16:creationId xmlns:a16="http://schemas.microsoft.com/office/drawing/2014/main" id="{922F6156-17B3-A218-F246-D68B00F6C5BF}"/>
              </a:ext>
            </a:extLst>
          </p:cNvPr>
          <p:cNvSpPr>
            <a:spLocks noGrp="1"/>
          </p:cNvSpPr>
          <p:nvPr>
            <p:ph type="sldNum" sz="quarter" idx="10"/>
          </p:nvPr>
        </p:nvSpPr>
        <p:spPr/>
        <p:txBody>
          <a:bodyPr/>
          <a:lstStyle/>
          <a:p>
            <a:fld id="{432ED76D-8188-4B28-B316-CD85396F47B0}" type="slidenum">
              <a:rPr lang="en-US" smtClean="0"/>
              <a:pPr/>
              <a:t>5</a:t>
            </a:fld>
            <a:endParaRPr lang="en-US"/>
          </a:p>
        </p:txBody>
      </p:sp>
    </p:spTree>
    <p:extLst>
      <p:ext uri="{BB962C8B-B14F-4D97-AF65-F5344CB8AC3E}">
        <p14:creationId xmlns:p14="http://schemas.microsoft.com/office/powerpoint/2010/main" val="1825841754"/>
      </p:ext>
    </p:extLst>
  </p:cSld>
  <p:clrMapOvr>
    <a:masterClrMapping/>
  </p:clrMapOvr>
  <p:extLst mod="1"/>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9B187-9939-4A74-BB8A-ADA71E2EA97B}"/>
              </a:ext>
            </a:extLst>
          </p:cNvPr>
          <p:cNvSpPr>
            <a:spLocks noGrp="1"/>
          </p:cNvSpPr>
          <p:nvPr>
            <p:ph type="title"/>
          </p:nvPr>
        </p:nvSpPr>
        <p:spPr/>
        <p:txBody>
          <a:bodyPr/>
          <a:lstStyle/>
          <a:p>
            <a:r>
              <a:rPr lang="en-US">
                <a:solidFill>
                  <a:schemeClr val="bg1"/>
                </a:solidFill>
                <a:cs typeface="Arial"/>
              </a:rPr>
              <a:t>Funding, Timelines, and Email</a:t>
            </a:r>
            <a:endParaRPr lang="en-US">
              <a:solidFill>
                <a:schemeClr val="bg1"/>
              </a:solidFill>
            </a:endParaRPr>
          </a:p>
        </p:txBody>
      </p:sp>
      <p:sp>
        <p:nvSpPr>
          <p:cNvPr id="3" name="Content Placeholder 2">
            <a:extLst>
              <a:ext uri="{FF2B5EF4-FFF2-40B4-BE49-F238E27FC236}">
                <a16:creationId xmlns:a16="http://schemas.microsoft.com/office/drawing/2014/main" id="{47324DF2-474B-12F5-CB2B-4C6F5D187D0B}"/>
              </a:ext>
            </a:extLst>
          </p:cNvPr>
          <p:cNvSpPr>
            <a:spLocks noGrp="1"/>
          </p:cNvSpPr>
          <p:nvPr>
            <p:ph sz="half" idx="1"/>
          </p:nvPr>
        </p:nvSpPr>
        <p:spPr>
          <a:xfrm>
            <a:off x="152400" y="1638300"/>
            <a:ext cx="11876273" cy="4409803"/>
          </a:xfrm>
        </p:spPr>
        <p:txBody>
          <a:bodyPr vert="horz" lIns="91440" tIns="45720" rIns="91440" bIns="45720" rtlCol="0" anchor="t">
            <a:normAutofit lnSpcReduction="10000"/>
          </a:bodyPr>
          <a:lstStyle/>
          <a:p>
            <a:pPr algn="just"/>
            <a:r>
              <a:rPr lang="en-US" dirty="0">
                <a:ea typeface="+mn-lt"/>
                <a:cs typeface="+mn-lt"/>
              </a:rPr>
              <a:t>Funding formula is based on three aspects: </a:t>
            </a:r>
            <a:endParaRPr lang="en-US" dirty="0"/>
          </a:p>
          <a:p>
            <a:pPr lvl="1"/>
            <a:r>
              <a:rPr lang="en-US" dirty="0">
                <a:ea typeface="+mn-lt"/>
                <a:cs typeface="+mn-lt"/>
              </a:rPr>
              <a:t>The total number of three- and four-year-old children in the county</a:t>
            </a:r>
          </a:p>
          <a:p>
            <a:pPr lvl="1" algn="just"/>
            <a:r>
              <a:rPr lang="en-US" dirty="0">
                <a:ea typeface="+mn-lt"/>
                <a:cs typeface="+mn-lt"/>
              </a:rPr>
              <a:t>The number of three- and four-year-</a:t>
            </a:r>
            <a:r>
              <a:rPr lang="en-US" dirty="0" err="1">
                <a:ea typeface="+mn-lt"/>
                <a:cs typeface="+mn-lt"/>
              </a:rPr>
              <a:t>olds</a:t>
            </a:r>
            <a:r>
              <a:rPr lang="en-US" dirty="0">
                <a:ea typeface="+mn-lt"/>
                <a:cs typeface="+mn-lt"/>
              </a:rPr>
              <a:t> not in subsidized care</a:t>
            </a:r>
          </a:p>
          <a:p>
            <a:pPr lvl="1" algn="just"/>
            <a:r>
              <a:rPr lang="en-US" dirty="0">
                <a:ea typeface="+mn-lt"/>
                <a:cs typeface="+mn-lt"/>
              </a:rPr>
              <a:t>The number of three- and four-year-</a:t>
            </a:r>
            <a:r>
              <a:rPr lang="en-US" dirty="0" err="1">
                <a:ea typeface="+mn-lt"/>
                <a:cs typeface="+mn-lt"/>
              </a:rPr>
              <a:t>olds</a:t>
            </a:r>
            <a:r>
              <a:rPr lang="en-US" dirty="0">
                <a:ea typeface="+mn-lt"/>
                <a:cs typeface="+mn-lt"/>
              </a:rPr>
              <a:t> with exceptional needs</a:t>
            </a:r>
            <a:endParaRPr lang="en-US" dirty="0">
              <a:cs typeface="Arial"/>
            </a:endParaRPr>
          </a:p>
          <a:p>
            <a:pPr algn="just"/>
            <a:r>
              <a:rPr lang="en-US" dirty="0">
                <a:ea typeface="+mn-lt"/>
                <a:cs typeface="+mn-lt"/>
              </a:rPr>
              <a:t>Timeline: Letter of Intent in the first part of November, and Request for Data in the winter.</a:t>
            </a:r>
          </a:p>
          <a:p>
            <a:pPr algn="just"/>
            <a:r>
              <a:rPr lang="en-US" dirty="0">
                <a:ea typeface="+mn-lt"/>
                <a:cs typeface="+mn-lt"/>
              </a:rPr>
              <a:t>AB 185 changes to the language of the grant</a:t>
            </a:r>
          </a:p>
          <a:p>
            <a:r>
              <a:rPr lang="en-US" dirty="0">
                <a:ea typeface="+mn-lt"/>
                <a:cs typeface="+mn-lt"/>
              </a:rPr>
              <a:t>Email: </a:t>
            </a:r>
            <a:r>
              <a:rPr lang="en-US" dirty="0">
                <a:ea typeface="+mn-lt"/>
                <a:cs typeface="+mn-lt"/>
                <a:hlinkClick r:id="rId3" tooltip="UPK Mixed Delivery Grant email address"/>
              </a:rPr>
              <a:t>UPKMixedDeliveryGrant@cde.ca.gov</a:t>
            </a:r>
            <a:endParaRPr lang="en-US" dirty="0">
              <a:cs typeface="Arial" panose="020B0604020202020204"/>
            </a:endParaRPr>
          </a:p>
        </p:txBody>
      </p:sp>
      <p:sp>
        <p:nvSpPr>
          <p:cNvPr id="5" name="Slide Number Placeholder 4">
            <a:extLst>
              <a:ext uri="{FF2B5EF4-FFF2-40B4-BE49-F238E27FC236}">
                <a16:creationId xmlns:a16="http://schemas.microsoft.com/office/drawing/2014/main" id="{1F3D75AA-4518-5358-E260-E7CB4068BCA0}"/>
              </a:ext>
            </a:extLst>
          </p:cNvPr>
          <p:cNvSpPr>
            <a:spLocks noGrp="1"/>
          </p:cNvSpPr>
          <p:nvPr>
            <p:ph type="sldNum" sz="quarter" idx="10"/>
          </p:nvPr>
        </p:nvSpPr>
        <p:spPr/>
        <p:txBody>
          <a:bodyPr/>
          <a:lstStyle/>
          <a:p>
            <a:fld id="{432ED76D-8188-4B28-B316-CD85396F47B0}" type="slidenum">
              <a:rPr lang="en-US" smtClean="0"/>
              <a:pPr/>
              <a:t>6</a:t>
            </a:fld>
            <a:endParaRPr lang="en-US"/>
          </a:p>
        </p:txBody>
      </p:sp>
    </p:spTree>
    <p:extLst>
      <p:ext uri="{BB962C8B-B14F-4D97-AF65-F5344CB8AC3E}">
        <p14:creationId xmlns:p14="http://schemas.microsoft.com/office/powerpoint/2010/main" val="1267715690"/>
      </p:ext>
    </p:extLst>
  </p:cSld>
  <p:clrMapOvr>
    <a:masterClrMapping/>
  </p:clrMapOvr>
  <p:extLst mod="1"/>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2CB54-C2E2-44BE-A1AE-408CDA094CD4}"/>
              </a:ext>
            </a:extLst>
          </p:cNvPr>
          <p:cNvSpPr>
            <a:spLocks noGrp="1"/>
          </p:cNvSpPr>
          <p:nvPr>
            <p:ph type="title"/>
          </p:nvPr>
        </p:nvSpPr>
        <p:spPr/>
        <p:txBody>
          <a:bodyPr/>
          <a:lstStyle/>
          <a:p>
            <a:r>
              <a:rPr lang="en-US">
                <a:solidFill>
                  <a:schemeClr val="bg1"/>
                </a:solidFill>
              </a:rPr>
              <a:t>Definitions Used in the Grants</a:t>
            </a:r>
          </a:p>
        </p:txBody>
      </p:sp>
      <p:sp>
        <p:nvSpPr>
          <p:cNvPr id="3" name="Content Placeholder 2">
            <a:extLst>
              <a:ext uri="{FF2B5EF4-FFF2-40B4-BE49-F238E27FC236}">
                <a16:creationId xmlns:a16="http://schemas.microsoft.com/office/drawing/2014/main" id="{A86F7B42-0483-4BA3-9ACC-E139C9D1009C}"/>
              </a:ext>
            </a:extLst>
          </p:cNvPr>
          <p:cNvSpPr>
            <a:spLocks noGrp="1"/>
          </p:cNvSpPr>
          <p:nvPr>
            <p:ph sz="half" idx="1"/>
          </p:nvPr>
        </p:nvSpPr>
        <p:spPr>
          <a:xfrm>
            <a:off x="152400" y="1638300"/>
            <a:ext cx="11887200" cy="4409803"/>
          </a:xfrm>
        </p:spPr>
        <p:txBody>
          <a:bodyPr vert="horz" lIns="91440" tIns="45720" rIns="91440" bIns="45720" rtlCol="0" anchor="t">
            <a:normAutofit/>
          </a:bodyPr>
          <a:lstStyle/>
          <a:p>
            <a:r>
              <a:rPr lang="en-US"/>
              <a:t>Mixed Delivery: a system of early childhood education services that are delivered through a variety of providers, programs, and settings, including Head Start agencies or delegate agencies funded under Head Start, public, private, or proprietary agencies, including community-based organizations, public schools and LEAs, that offer center-based childcare and preschool programs, tribal childcare and preschool, and family childcare through a family childcare home education network. </a:t>
            </a:r>
          </a:p>
        </p:txBody>
      </p:sp>
      <p:sp>
        <p:nvSpPr>
          <p:cNvPr id="5" name="Slide Number Placeholder 4">
            <a:extLst>
              <a:ext uri="{FF2B5EF4-FFF2-40B4-BE49-F238E27FC236}">
                <a16:creationId xmlns:a16="http://schemas.microsoft.com/office/drawing/2014/main" id="{EC44DD75-3B33-4283-8588-EA81E3536897}"/>
              </a:ext>
            </a:extLst>
          </p:cNvPr>
          <p:cNvSpPr>
            <a:spLocks noGrp="1"/>
          </p:cNvSpPr>
          <p:nvPr>
            <p:ph type="sldNum" sz="quarter" idx="10"/>
          </p:nvPr>
        </p:nvSpPr>
        <p:spPr/>
        <p:txBody>
          <a:bodyPr/>
          <a:lstStyle/>
          <a:p>
            <a:fld id="{432ED76D-8188-4B28-B316-CD85396F47B0}" type="slidenum">
              <a:rPr lang="en-US" smtClean="0"/>
              <a:pPr/>
              <a:t>7</a:t>
            </a:fld>
            <a:endParaRPr lang="en-US"/>
          </a:p>
        </p:txBody>
      </p:sp>
    </p:spTree>
    <p:extLst>
      <p:ext uri="{BB962C8B-B14F-4D97-AF65-F5344CB8AC3E}">
        <p14:creationId xmlns:p14="http://schemas.microsoft.com/office/powerpoint/2010/main" val="1625682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D4D3B-81C1-4ECB-9400-959974BF21B9}"/>
              </a:ext>
            </a:extLst>
          </p:cNvPr>
          <p:cNvSpPr>
            <a:spLocks noGrp="1"/>
          </p:cNvSpPr>
          <p:nvPr>
            <p:ph type="title"/>
          </p:nvPr>
        </p:nvSpPr>
        <p:spPr/>
        <p:txBody>
          <a:bodyPr/>
          <a:lstStyle/>
          <a:p>
            <a:r>
              <a:rPr lang="en-US">
                <a:solidFill>
                  <a:schemeClr val="bg1"/>
                </a:solidFill>
              </a:rPr>
              <a:t>Definitions Continued</a:t>
            </a:r>
          </a:p>
        </p:txBody>
      </p:sp>
      <p:sp>
        <p:nvSpPr>
          <p:cNvPr id="3" name="Content Placeholder 2">
            <a:extLst>
              <a:ext uri="{FF2B5EF4-FFF2-40B4-BE49-F238E27FC236}">
                <a16:creationId xmlns:a16="http://schemas.microsoft.com/office/drawing/2014/main" id="{57E78B3E-550F-4881-B7A2-02BE2CE32749}"/>
              </a:ext>
            </a:extLst>
          </p:cNvPr>
          <p:cNvSpPr>
            <a:spLocks noGrp="1"/>
          </p:cNvSpPr>
          <p:nvPr>
            <p:ph sz="half" idx="1"/>
          </p:nvPr>
        </p:nvSpPr>
        <p:spPr>
          <a:xfrm>
            <a:off x="152400" y="1638300"/>
            <a:ext cx="11689624" cy="4409803"/>
          </a:xfrm>
        </p:spPr>
        <p:txBody>
          <a:bodyPr vert="horz" lIns="91440" tIns="45720" rIns="91440" bIns="45720" rtlCol="0" anchor="t">
            <a:normAutofit/>
          </a:bodyPr>
          <a:lstStyle/>
          <a:p>
            <a:pPr>
              <a:spcAft>
                <a:spcPts val="2400"/>
              </a:spcAft>
            </a:pPr>
            <a:r>
              <a:rPr lang="en-US" dirty="0"/>
              <a:t>Universal Preschool: a program that offers part-day, or full-day, or both educational programs for three- and four-year-old children and may be offered through a mixed delivery system.  </a:t>
            </a:r>
            <a:endParaRPr lang="en-US" dirty="0">
              <a:ea typeface="+mn-lt"/>
              <a:cs typeface="+mn-lt"/>
            </a:endParaRPr>
          </a:p>
          <a:p>
            <a:pPr>
              <a:spcAft>
                <a:spcPts val="2400"/>
              </a:spcAft>
            </a:pPr>
            <a:r>
              <a:rPr lang="en-US" dirty="0">
                <a:ea typeface="+mn-lt"/>
                <a:cs typeface="+mn-lt"/>
              </a:rPr>
              <a:t>High Quality: standards found in Education Code Section 8203</a:t>
            </a:r>
          </a:p>
          <a:p>
            <a:endParaRPr lang="en-US" dirty="0">
              <a:cs typeface="Arial"/>
            </a:endParaRPr>
          </a:p>
          <a:p>
            <a:endParaRPr lang="en-US" dirty="0">
              <a:cs typeface="Arial"/>
            </a:endParaRPr>
          </a:p>
          <a:p>
            <a:endParaRPr lang="en-US" dirty="0">
              <a:cs typeface="Arial"/>
            </a:endParaRPr>
          </a:p>
        </p:txBody>
      </p:sp>
      <p:sp>
        <p:nvSpPr>
          <p:cNvPr id="5" name="Slide Number Placeholder 4">
            <a:extLst>
              <a:ext uri="{FF2B5EF4-FFF2-40B4-BE49-F238E27FC236}">
                <a16:creationId xmlns:a16="http://schemas.microsoft.com/office/drawing/2014/main" id="{A1DFA15A-0357-4CD7-8882-F1DC2E04406A}"/>
              </a:ext>
            </a:extLst>
          </p:cNvPr>
          <p:cNvSpPr>
            <a:spLocks noGrp="1"/>
          </p:cNvSpPr>
          <p:nvPr>
            <p:ph type="sldNum" sz="quarter" idx="10"/>
          </p:nvPr>
        </p:nvSpPr>
        <p:spPr/>
        <p:txBody>
          <a:bodyPr/>
          <a:lstStyle/>
          <a:p>
            <a:fld id="{432ED76D-8188-4B28-B316-CD85396F47B0}" type="slidenum">
              <a:rPr lang="en-US" smtClean="0"/>
              <a:pPr/>
              <a:t>8</a:t>
            </a:fld>
            <a:endParaRPr lang="en-US"/>
          </a:p>
        </p:txBody>
      </p:sp>
    </p:spTree>
    <p:extLst>
      <p:ext uri="{BB962C8B-B14F-4D97-AF65-F5344CB8AC3E}">
        <p14:creationId xmlns:p14="http://schemas.microsoft.com/office/powerpoint/2010/main" val="1414309754"/>
      </p:ext>
    </p:extLst>
  </p:cSld>
  <p:clrMapOvr>
    <a:masterClrMapping/>
  </p:clrMapOvr>
  <p:extLst mod="1"/>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0DF23-5A84-4E45-823F-BDC761B9206F}"/>
              </a:ext>
            </a:extLst>
          </p:cNvPr>
          <p:cNvSpPr>
            <a:spLocks noGrp="1"/>
          </p:cNvSpPr>
          <p:nvPr>
            <p:ph type="title"/>
          </p:nvPr>
        </p:nvSpPr>
        <p:spPr/>
        <p:txBody>
          <a:bodyPr/>
          <a:lstStyle/>
          <a:p>
            <a:r>
              <a:rPr lang="en-US">
                <a:solidFill>
                  <a:schemeClr val="bg1"/>
                </a:solidFill>
              </a:rPr>
              <a:t>Required Activities</a:t>
            </a:r>
          </a:p>
        </p:txBody>
      </p:sp>
      <p:sp>
        <p:nvSpPr>
          <p:cNvPr id="3" name="Content Placeholder 2">
            <a:extLst>
              <a:ext uri="{FF2B5EF4-FFF2-40B4-BE49-F238E27FC236}">
                <a16:creationId xmlns:a16="http://schemas.microsoft.com/office/drawing/2014/main" id="{F35A58DE-D963-4A11-A763-580F176A9756}"/>
              </a:ext>
            </a:extLst>
          </p:cNvPr>
          <p:cNvSpPr>
            <a:spLocks noGrp="1"/>
          </p:cNvSpPr>
          <p:nvPr>
            <p:ph sz="half" idx="1"/>
          </p:nvPr>
        </p:nvSpPr>
        <p:spPr>
          <a:xfrm>
            <a:off x="152400" y="1423623"/>
            <a:ext cx="11887200" cy="4886053"/>
          </a:xfrm>
        </p:spPr>
        <p:txBody>
          <a:bodyPr vert="horz" lIns="91440" tIns="45720" rIns="91440" bIns="45720" rtlCol="0" anchor="t">
            <a:normAutofit/>
          </a:bodyPr>
          <a:lstStyle/>
          <a:p>
            <a:r>
              <a:rPr lang="en-US" dirty="0"/>
              <a:t>Coordination with the county office of education </a:t>
            </a:r>
          </a:p>
          <a:p>
            <a:pPr lvl="0"/>
            <a:r>
              <a:rPr lang="en-US" dirty="0"/>
              <a:t>Forming a single local workgroup</a:t>
            </a:r>
            <a:endParaRPr lang="en-US" dirty="0">
              <a:cs typeface="Arial"/>
            </a:endParaRPr>
          </a:p>
          <a:p>
            <a:pPr lvl="0"/>
            <a:r>
              <a:rPr lang="en-US" dirty="0"/>
              <a:t>Plan for, but not directly fund, UPK options in a mixed delivery system aligned with Title 5 standards, coordinated services, and referrals for families to health and social support services.</a:t>
            </a:r>
            <a:endParaRPr lang="en-US" dirty="0">
              <a:cs typeface="Arial"/>
            </a:endParaRPr>
          </a:p>
          <a:p>
            <a:r>
              <a:rPr lang="en-US" dirty="0"/>
              <a:t>Plan for increasing inclusion of children with exceptional needs in UPK. </a:t>
            </a:r>
            <a:endParaRPr lang="en-US" dirty="0">
              <a:cs typeface="Arial"/>
            </a:endParaRPr>
          </a:p>
          <a:p>
            <a:pPr lvl="0"/>
            <a:r>
              <a:rPr lang="en-US" dirty="0"/>
              <a:t>Plan for workforce development</a:t>
            </a:r>
            <a:endParaRPr lang="en-US" dirty="0">
              <a:cs typeface="Arial"/>
            </a:endParaRPr>
          </a:p>
        </p:txBody>
      </p:sp>
      <p:sp>
        <p:nvSpPr>
          <p:cNvPr id="5" name="Slide Number Placeholder 4">
            <a:extLst>
              <a:ext uri="{FF2B5EF4-FFF2-40B4-BE49-F238E27FC236}">
                <a16:creationId xmlns:a16="http://schemas.microsoft.com/office/drawing/2014/main" id="{E778B65E-9489-4B7C-B219-08D280885F01}"/>
              </a:ext>
            </a:extLst>
          </p:cNvPr>
          <p:cNvSpPr>
            <a:spLocks noGrp="1"/>
          </p:cNvSpPr>
          <p:nvPr>
            <p:ph type="sldNum" sz="quarter" idx="10"/>
          </p:nvPr>
        </p:nvSpPr>
        <p:spPr/>
        <p:txBody>
          <a:bodyPr/>
          <a:lstStyle/>
          <a:p>
            <a:fld id="{432ED76D-8188-4B28-B316-CD85396F47B0}" type="slidenum">
              <a:rPr lang="en-US" smtClean="0"/>
              <a:pPr/>
              <a:t>9</a:t>
            </a:fld>
            <a:endParaRPr lang="en-US"/>
          </a:p>
        </p:txBody>
      </p:sp>
    </p:spTree>
    <p:extLst>
      <p:ext uri="{BB962C8B-B14F-4D97-AF65-F5344CB8AC3E}">
        <p14:creationId xmlns:p14="http://schemas.microsoft.com/office/powerpoint/2010/main" val="2643215923"/>
      </p:ext>
    </p:extLst>
  </p:cSld>
  <p:clrMapOvr>
    <a:masterClrMapping/>
  </p:clrMapOvr>
  <p:extLst mod="1"/>
</p:sld>
</file>

<file path=ppt/theme/theme1.xml><?xml version="1.0" encoding="utf-8"?>
<a:theme xmlns:a="http://schemas.openxmlformats.org/drawingml/2006/main" name="CDE Set 1">
  <a:themeElements>
    <a:clrScheme name="CDE Set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 Set 1">
  <a:themeElements>
    <a:clrScheme name="Custom 20">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66"/>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DE Set 1">
  <a:themeElements>
    <a:clrScheme name="Custom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E1E180"/>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5F90072DE065B4CB63A7B1677D9A81E" ma:contentTypeVersion="4" ma:contentTypeDescription="Create a new document." ma:contentTypeScope="" ma:versionID="6135c0020b738f56c2017ad16b0b1096">
  <xsd:schema xmlns:xsd="http://www.w3.org/2001/XMLSchema" xmlns:xs="http://www.w3.org/2001/XMLSchema" xmlns:p="http://schemas.microsoft.com/office/2006/metadata/properties" xmlns:ns2="85d53618-48f3-4c53-822e-97fce2487a9b" xmlns:ns3="d2fa50a6-e5d8-438f-8be0-26b9f4052a5e" targetNamespace="http://schemas.microsoft.com/office/2006/metadata/properties" ma:root="true" ma:fieldsID="a06e956cf7a386dadef7d3863c6852c3" ns2:_="" ns3:_="">
    <xsd:import namespace="85d53618-48f3-4c53-822e-97fce2487a9b"/>
    <xsd:import namespace="d2fa50a6-e5d8-438f-8be0-26b9f4052a5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d53618-48f3-4c53-822e-97fce2487a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2fa50a6-e5d8-438f-8be0-26b9f4052a5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d2fa50a6-e5d8-438f-8be0-26b9f4052a5e">
      <UserInfo>
        <DisplayName>Shanna BirkholzVasquez</DisplayName>
        <AccountId>367</AccountId>
        <AccountType/>
      </UserInfo>
      <UserInfo>
        <DisplayName>Olivia DeMarais</DisplayName>
        <AccountId>95</AccountId>
        <AccountType/>
      </UserInfo>
      <UserInfo>
        <DisplayName>Kim Nguyen</DisplayName>
        <AccountId>147</AccountId>
        <AccountType/>
      </UserInfo>
      <UserInfo>
        <DisplayName>Eddie Tanimoto</DisplayName>
        <AccountId>166</AccountId>
        <AccountType/>
      </UserInfo>
      <UserInfo>
        <DisplayName>Niki Niknia</DisplayName>
        <AccountId>24</AccountId>
        <AccountType/>
      </UserInfo>
      <UserInfo>
        <DisplayName>Kate MoheyEldin</DisplayName>
        <AccountId>133</AccountId>
        <AccountType/>
      </UserInfo>
      <UserInfo>
        <DisplayName>Kerra Lancaster</DisplayName>
        <AccountId>292</AccountId>
        <AccountType/>
      </UserInfo>
      <UserInfo>
        <DisplayName>Lillie Moffett</DisplayName>
        <AccountId>213</AccountId>
        <AccountType/>
      </UserInfo>
      <UserInfo>
        <DisplayName>Sara Dodge</DisplayName>
        <AccountId>51</AccountId>
        <AccountType/>
      </UserInfo>
      <UserInfo>
        <DisplayName>Stephen Propheter</DisplayName>
        <AccountId>10</AccountId>
        <AccountType/>
      </UserInfo>
      <UserInfo>
        <DisplayName>Sarah Neville-Morgan</DisplayName>
        <AccountId>98</AccountId>
        <AccountType/>
      </UserInfo>
      <UserInfo>
        <DisplayName>Alana Pinsler</DisplayName>
        <AccountId>25</AccountId>
        <AccountType/>
      </UserInfo>
    </SharedWithUsers>
  </documentManagement>
</p:properties>
</file>

<file path=customXml/itemProps1.xml><?xml version="1.0" encoding="utf-8"?>
<ds:datastoreItem xmlns:ds="http://schemas.openxmlformats.org/officeDocument/2006/customXml" ds:itemID="{079DBBC8-B496-4DF3-AB08-7401E1F42ECE}">
  <ds:schemaRefs>
    <ds:schemaRef ds:uri="http://schemas.microsoft.com/sharepoint/v3/contenttype/forms"/>
  </ds:schemaRefs>
</ds:datastoreItem>
</file>

<file path=customXml/itemProps2.xml><?xml version="1.0" encoding="utf-8"?>
<ds:datastoreItem xmlns:ds="http://schemas.openxmlformats.org/officeDocument/2006/customXml" ds:itemID="{908037FD-78B9-4446-A13C-4E162DD6DE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d53618-48f3-4c53-822e-97fce2487a9b"/>
    <ds:schemaRef ds:uri="d2fa50a6-e5d8-438f-8be0-26b9f4052a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B1CC64C-F239-4D80-A178-C299EB2C8CB5}">
  <ds:schemaRefs>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d2fa50a6-e5d8-438f-8be0-26b9f4052a5e"/>
    <ds:schemaRef ds:uri="85d53618-48f3-4c53-822e-97fce2487a9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63</TotalTime>
  <Words>1129</Words>
  <Application>Microsoft Office PowerPoint</Application>
  <PresentationFormat>Widescreen</PresentationFormat>
  <Paragraphs>131</Paragraphs>
  <Slides>18</Slides>
  <Notes>16</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18</vt:i4>
      </vt:variant>
    </vt:vector>
  </HeadingPairs>
  <TitlesOfParts>
    <vt:vector size="30" baseType="lpstr">
      <vt:lpstr>Arial</vt:lpstr>
      <vt:lpstr>Arial,Sans-Serif</vt:lpstr>
      <vt:lpstr>Calibri</vt:lpstr>
      <vt:lpstr>Cambria</vt:lpstr>
      <vt:lpstr>Courier New</vt:lpstr>
      <vt:lpstr>DM Sans</vt:lpstr>
      <vt:lpstr>Noto Sans Symbols</vt:lpstr>
      <vt:lpstr>Wingdings</vt:lpstr>
      <vt:lpstr>CDE Set 1</vt:lpstr>
      <vt:lpstr>CDE Set 1</vt:lpstr>
      <vt:lpstr>CDE Set 1</vt:lpstr>
      <vt:lpstr>CDE Set 1</vt:lpstr>
      <vt:lpstr>Universal PreKindergarten Mixed Delivery Planning Grant </vt:lpstr>
      <vt:lpstr>Welcome and Introductions</vt:lpstr>
      <vt:lpstr>Poll:  Who is in the room?  How familiar are you with the language for this grant?</vt:lpstr>
      <vt:lpstr>UPK Planning and Implementation Supports</vt:lpstr>
      <vt:lpstr>UPK Mixed Delivery Planning Grant</vt:lpstr>
      <vt:lpstr>Funding, Timelines, and Email</vt:lpstr>
      <vt:lpstr>Definitions Used in the Grants</vt:lpstr>
      <vt:lpstr>Definitions Continued</vt:lpstr>
      <vt:lpstr>Required Activities</vt:lpstr>
      <vt:lpstr>Continued Required Activities</vt:lpstr>
      <vt:lpstr>Allowable Uses of Funds</vt:lpstr>
      <vt:lpstr>UPK Local Level Workgroup</vt:lpstr>
      <vt:lpstr>Membership of UPK Local Level Workgroup</vt:lpstr>
      <vt:lpstr>Membership of UPK Local Level Workgroup (continued)</vt:lpstr>
      <vt:lpstr>Guidance for UPK Local Level Workgroup</vt:lpstr>
      <vt:lpstr>Questions?  Inbox for questions:  UPKMixedDeliveryGrant@cde.ca.gov  </vt:lpstr>
      <vt:lpstr>Additional 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ATT3-23: UPK Mixed Delivery Grant Webinar PowerPoint Presentation (CA Dept of Education)</dc:title>
  <dc:subject>PowerPoint presentation from the Universal PreKindergarten Mixed Delivery Planning Grant Request for Data.</dc:subject>
  <dc:creator>Kate MoheyEldin</dc:creator>
  <cp:lastModifiedBy>Steven Granados</cp:lastModifiedBy>
  <cp:revision>47</cp:revision>
  <dcterms:created xsi:type="dcterms:W3CDTF">2022-05-25T17:34:24Z</dcterms:created>
  <dcterms:modified xsi:type="dcterms:W3CDTF">2023-03-13T20:55:05Z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0x010100A5F90072DE065B4CB63A7B1677D9A81E</vt:lpwstr>
  </property>
  <property fmtid="{D5CDD505-2E9C-101B-9397-08002B2CF9AE}" pid="3" name="MediaServiceImageTags">
    <vt:lpwstr/>
  </property>
</Properties>
</file>