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28"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 id="2147483655" r:id="rId15"/>
    <p:sldMasterId id="2147483660" r:id="rId16"/>
  </p:sldMasterIdLst>
  <p:notesMasterIdLst>
    <p:notesMasterId r:id="rId35"/>
  </p:notesMasterIdLst>
  <p:handoutMasterIdLst>
    <p:handoutMasterId r:id="rId36"/>
  </p:handoutMasterIdLst>
  <p:sldIdLst>
    <p:sldId id="256" r:id="rId17"/>
    <p:sldId id="257" r:id="rId18"/>
    <p:sldId id="264" r:id="rId19"/>
    <p:sldId id="374" r:id="rId20"/>
    <p:sldId id="359" r:id="rId21"/>
    <p:sldId id="363" r:id="rId22"/>
    <p:sldId id="369" r:id="rId23"/>
    <p:sldId id="370" r:id="rId24"/>
    <p:sldId id="371" r:id="rId25"/>
    <p:sldId id="372" r:id="rId26"/>
    <p:sldId id="373" r:id="rId27"/>
    <p:sldId id="356" r:id="rId28"/>
    <p:sldId id="358" r:id="rId29"/>
    <p:sldId id="361" r:id="rId30"/>
    <p:sldId id="360" r:id="rId31"/>
    <p:sldId id="339" r:id="rId32"/>
    <p:sldId id="342"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7" clrIdx="0">
    <p:extLst>
      <p:ext uri="{19B8F6BF-5375-455C-9EA6-DF929625EA0E}">
        <p15:presenceInfo xmlns:p15="http://schemas.microsoft.com/office/powerpoint/2012/main" userId="Stephen Propheter" providerId="None"/>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3" name="Alana Andrade" initials="AA" lastIdx="13"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10" clrIdx="4">
    <p:extLst>
      <p:ext uri="{19B8F6BF-5375-455C-9EA6-DF929625EA0E}">
        <p15:presenceInfo xmlns:p15="http://schemas.microsoft.com/office/powerpoint/2012/main" userId="S::blindsay@cde.ca.gov::f58b8608-a674-4040-9f2a-f7fe56db570d"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8" name="Virginia Early" initials="VE" lastIdx="27" clrIdx="7">
    <p:extLst>
      <p:ext uri="{19B8F6BF-5375-455C-9EA6-DF929625EA0E}">
        <p15:presenceInfo xmlns:p15="http://schemas.microsoft.com/office/powerpoint/2012/main" userId="S::vearly@cde.ca.gov::42929ea7-4389-4ffc-bd0b-f8133d7ef99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10" name="Crystal Devlin" initials="CD" lastIdx="7" clrIdx="9">
    <p:extLst>
      <p:ext uri="{19B8F6BF-5375-455C-9EA6-DF929625EA0E}">
        <p15:presenceInfo xmlns:p15="http://schemas.microsoft.com/office/powerpoint/2012/main" userId="S::cdevlin@cde.ca.gov::45766686-1411-4f66-8b4e-ae85f8cf4551"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12" name="Danielle Davis" initials="DD" lastIdx="1" clrIdx="11">
    <p:extLst>
      <p:ext uri="{19B8F6BF-5375-455C-9EA6-DF929625EA0E}">
        <p15:presenceInfo xmlns:p15="http://schemas.microsoft.com/office/powerpoint/2012/main" userId="S::ddavis@cde.ca.gov::ac010a00-31ad-49d6-9a54-e5464cd5e671" providerId="AD"/>
      </p:ext>
    </p:extLst>
  </p:cmAuthor>
  <p:cmAuthor id="13" name="Corey Khan" initials="CK" lastIdx="3" clrIdx="12">
    <p:extLst>
      <p:ext uri="{19B8F6BF-5375-455C-9EA6-DF929625EA0E}">
        <p15:presenceInfo xmlns:p15="http://schemas.microsoft.com/office/powerpoint/2012/main" userId="S::ckhan@cde.ca.gov::e39be4f5-a065-4613-a021-f6aa9124d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79" dt="2021-04-29T17:20:41.011"/>
    <p1510:client id="{0487F70D-F85B-4B93-A83F-B129DBE0DE6C}" v="1" dt="2021-04-16T00:15:58.358"/>
    <p1510:client id="{05CD60D4-7B64-45F1-BF39-EBB2049445CF}" v="258" dt="2021-04-28T20:06:56.237"/>
    <p1510:client id="{066E090B-05A0-4266-8A1A-3FBFBFAF7FF7}" v="277" dt="2021-04-16T00:10:47.529"/>
    <p1510:client id="{0734AC66-6617-422B-89EB-1CAF309D3249}" v="6" dt="2021-04-30T04:30:42.710"/>
    <p1510:client id="{0BBD25C5-F744-4022-9779-88D12D386735}" v="1" dt="2021-04-15T20:51:27.384"/>
    <p1510:client id="{0BC5D296-B698-4BE7-9351-51C2FFAFF643}" v="149" dt="2021-04-30T00:47:13.339"/>
    <p1510:client id="{0E96BE9F-90B5-B000-D781-5F884B3B00EF}" v="192" dt="2021-04-15T20:43:41.198"/>
    <p1510:client id="{105CF8EA-7C40-484F-A4CA-71DBE2054A99}" v="1" dt="2021-04-16T15:00:06.087"/>
    <p1510:client id="{108FC573-F6F7-4E4E-B5E7-65CA2CF3B84F}" v="16" dt="2021-04-28T22:53:32.164"/>
    <p1510:client id="{13E66324-7DD5-49D0-9D9A-6C1205D3391A}" v="10" dt="2021-04-16T00:13:13.931"/>
    <p1510:client id="{16F6A983-9570-44EF-BA2A-C5E6D9F640DD}" v="99" dt="2021-04-30T00:30:26.180"/>
    <p1510:client id="{2155DD2F-CDAD-4835-87D5-8E58415DFF0C}" v="5" dt="2021-04-15T22:01:08.454"/>
    <p1510:client id="{23DE5C61-62F0-435D-A550-259F87700DA0}" v="1" dt="2021-04-16T15:14:56.619"/>
    <p1510:client id="{24ADF5BD-B992-4614-9B30-B3763EA07896}" v="7" dt="2021-04-15T21:24:26.078"/>
    <p1510:client id="{3467C58B-BB5A-46D1-8622-C47E4E8B2AEF}" v="304" dt="2021-04-27T22:51:37.690"/>
    <p1510:client id="{35E13453-B0C9-478F-B2AD-63F7C448BEC8}" v="24" dt="2021-04-16T15:07:02.853"/>
    <p1510:client id="{37D6C946-9179-4A87-B4ED-418ED9B68A8C}" v="148" dt="2021-04-15T20:57:37.305"/>
    <p1510:client id="{3BB8C29F-C070-B000-D7CA-8AFDDA096259}" v="237" dt="2021-04-28T17:21:28.211"/>
    <p1510:client id="{41AE8464-482C-4308-9FED-20C98E648D36}" v="949" dt="2021-04-15T20:19:47.552"/>
    <p1510:client id="{46B2A213-36F6-4E0F-9EDF-1A9A45546FC0}" v="2" dt="2021-04-30T14:34:39.007"/>
    <p1510:client id="{49F8FA58-C7FF-444F-BABB-CFFA517CE63A}" v="118" dt="2021-04-16T05:38:03.331"/>
    <p1510:client id="{4BDB9DAB-3E25-CDAC-7D95-E7F913B934A4}" v="3" dt="2021-04-15T22:40:14.223"/>
    <p1510:client id="{4CD84B4B-3D99-4C1C-B054-97C711B80C7D}" v="193" dt="2021-04-29T23:56:17.982"/>
    <p1510:client id="{4D370103-7A7C-6FE7-4B0E-6C7FF7FA32B4}" v="36" dt="2021-04-15T17:51:29.218"/>
    <p1510:client id="{4DE983C0-0F72-4D44-BB01-BD61FCA2ABE8}" v="8" dt="2021-04-16T15:39:58.948"/>
    <p1510:client id="{5721351F-CE00-4C70-B851-3C104EBE0A8B}" v="85" dt="2021-04-29T22:19:17.772"/>
    <p1510:client id="{5997BE9F-A01E-B000-D781-59E178BDDDA0}" v="6" dt="2021-04-15T20:53:05.102"/>
    <p1510:client id="{5E29ECD6-C658-4548-85A8-12264521A4B3}" v="51" dt="2021-04-27T16:05:44.810"/>
    <p1510:client id="{5E5DF8AD-D48A-4321-87A3-09336F0737B5}" v="2" dt="2021-04-16T15:31:02.555"/>
    <p1510:client id="{5F58A44D-0351-4627-B60C-8757E88E9CBE}" v="1" dt="2021-04-16T13:56:15.303"/>
    <p1510:client id="{643DA859-2FC8-448C-81B4-CB29E4821CD7}" v="18" dt="2021-04-15T20:28:16.475"/>
    <p1510:client id="{670D277F-4B8B-4869-BFDA-12149AB97AAC}" v="364" dt="2021-04-30T00:21:20.610"/>
    <p1510:client id="{6BC85BF7-3511-4F93-A32E-083F015A22B3}" v="692" dt="2021-04-15T22:15:03.173"/>
    <p1510:client id="{6C0C60A9-EF19-4945-B91C-74530EE4CA2D}" v="26" dt="2021-04-16T15:22:03.238"/>
    <p1510:client id="{6E4327DD-E963-4419-98A9-B50D94133C5E}" v="103" dt="2021-04-15T18:06:50.610"/>
    <p1510:client id="{78F17713-5891-4322-891E-3485216E5D2A}" v="102" dt="2021-04-16T01:26:52.631"/>
    <p1510:client id="{79091123-AD3A-44A8-855D-0C36F00E8625}" v="1931" dt="2021-04-29T00:41:37.978"/>
    <p1510:client id="{7AE27769-3222-4B41-A32F-CAD5E81F2093}" v="5" dt="2021-04-15T23:57:27.028"/>
    <p1510:client id="{7C017E12-FB0A-41CB-81F0-9FB06A4558C9}" v="2" dt="2021-04-15T20:47:40.653"/>
    <p1510:client id="{7D88ECAD-89F6-404B-97CD-D364D9D7373F}" v="3" dt="2021-04-16T05:30:57.127"/>
    <p1510:client id="{886F58E3-D05D-4775-A9E1-B946AA30CDA6}" v="2" dt="2021-04-30T00:12:06.649"/>
    <p1510:client id="{8BA4128C-2A57-409F-9947-B24B734BB7D0}" v="13" dt="2021-04-28T21:29:43.241"/>
    <p1510:client id="{913D1C33-5BB9-4199-A96D-A24E6473D498}" v="1" dt="2021-04-29T18:21:57.826"/>
    <p1510:client id="{94AD9800-C2E6-4F64-985B-826DD7A4C73A}" v="39" dt="2021-04-15T16:06:11.522"/>
    <p1510:client id="{9B88BE9F-E009-C000-1297-BC0655ED4257}" v="1" dt="2021-04-15T16:40:26.311"/>
    <p1510:client id="{9DD7BE9F-4012-B000-D5C9-AAF75793CA36}" v="147" dt="2021-04-16T15:42:12.167"/>
    <p1510:client id="{9F5A2829-6E50-41DD-A18F-CA81A2CE6DD4}" v="20" dt="2021-04-16T15:29:17.027"/>
    <p1510:client id="{A26F34C6-117F-CD44-DCC2-E7C470873003}" v="176" dt="2021-04-29T23:56:51.770"/>
    <p1510:client id="{A4016788-D8F8-473F-8B99-E370D33143B3}" v="1539" dt="2021-04-15T22:18:26.624"/>
    <p1510:client id="{A53CD036-3497-4D08-8567-2BFE8EB83FAA}" v="155" dt="2021-04-30T02:07:26.052"/>
    <p1510:client id="{A9F263C5-42E6-46DE-BF01-FF7038A011ED}" v="38" dt="2021-04-28T23:32:56.722"/>
    <p1510:client id="{AC7D6D5F-7148-4B3B-ADA6-549613964458}" v="184" dt="2021-04-27T15:13:55.095"/>
    <p1510:client id="{AEE14C71-F9C0-4754-A42D-49DE6410F55A}" v="176" dt="2021-04-15T21:41:47.953"/>
    <p1510:client id="{B2F621FD-A728-4D01-8A2F-7F6E0A6D9553}" v="22" dt="2021-04-29T23:53:48.490"/>
    <p1510:client id="{B6B0B061-78E5-4C7B-B209-71EAC2F5E6CD}" v="33" dt="2021-04-15T21:26:18.844"/>
    <p1510:client id="{B7D8F01D-4D55-4D62-BF23-87AA468832DA}" v="37" dt="2021-04-15T21:06:16.800"/>
    <p1510:client id="{BBA8DA87-C725-4EAD-BE52-E11981C458BF}" v="12" dt="2021-04-28T17:27:30.531"/>
    <p1510:client id="{BC50CD9E-ED58-4741-8D6B-BF077576249F}" v="205" dt="2021-04-27T22:18:52.399"/>
    <p1510:client id="{BCE4FD1A-A407-4BB8-84CD-09FF450EAB0C}" v="38" dt="2021-04-28T23:00:48.230"/>
    <p1510:client id="{BFF96192-1AC6-4DA0-8060-DD4842B6A7BC}" v="150" dt="2021-04-15T23:28:47.868"/>
    <p1510:client id="{C178544F-B06E-4DDC-8C93-2477DBFE4740}" v="1" dt="2021-04-28T22:48:36.097"/>
    <p1510:client id="{C85A59EB-F481-465E-995E-33FD4FC5F9B5}" v="2" dt="2021-04-16T15:33:58.490"/>
    <p1510:client id="{CF10FE9B-A96E-4A9F-B801-7B4404CA0668}" v="16" dt="2021-04-16T14:39:20.540"/>
    <p1510:client id="{D88511B9-C75B-449F-99BF-2A579876BDD7}" v="44" dt="2021-04-28T00:00:39.480"/>
    <p1510:client id="{D9C269EF-C29E-9588-0A10-99167C8997FA}" v="5" dt="2021-04-15T22:15:13.045"/>
    <p1510:client id="{DF683DC6-6854-4BB6-8076-467FEBD971A7}" v="2" dt="2021-04-28T16:23:24.074"/>
    <p1510:client id="{E210ED62-030A-4F96-80C1-CFF708F61400}" v="3" dt="2021-04-30T14:39:54.140"/>
    <p1510:client id="{E63A03E2-D8C1-4D80-8678-2C53349EE2CC}" v="126" dt="2021-04-27T15:59:13.333"/>
    <p1510:client id="{ECCAD25F-55FB-428B-8B4D-2B7D1CB7A0AA}" v="176" dt="2021-04-27T22:35:43.140"/>
    <p1510:client id="{F641CFF7-FBDF-4611-A29D-7AE0CB65CAB8}" v="4" dt="2021-04-27T21:01:13.127"/>
    <p1510:client id="{F9268BF7-9A6E-41F6-89ED-11B60475274A}" v="92" dt="2021-04-29T16:24:09.293"/>
    <p1510:client id="{FDAE03FC-A110-4A2D-8001-4B142673B803}" v="14" dt="2021-04-22T22:36:20.350"/>
    <p1510:client id="{FE93BE9F-C08B-C000-144C-E36473B3C417}" v="1" dt="2021-04-15T19:49:48.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0" autoAdjust="0"/>
  </p:normalViewPr>
  <p:slideViewPr>
    <p:cSldViewPr snapToGrid="0">
      <p:cViewPr varScale="1">
        <p:scale>
          <a:sx n="59" d="100"/>
          <a:sy n="59" d="100"/>
        </p:scale>
        <p:origin x="56" y="2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Lindsay" userId="S::blindsay@cde.ca.gov::f58b8608-a674-4040-9f2a-f7fe56db570d" providerId="AD" clId="Web-{8645F73F-BA63-4025-9DB1-107DCD0EE865}"/>
    <pc:docChg chg="modSld">
      <pc:chgData name="Barbara Lindsay" userId="S::blindsay@cde.ca.gov::f58b8608-a674-4040-9f2a-f7fe56db570d" providerId="AD" clId="Web-{8645F73F-BA63-4025-9DB1-107DCD0EE865}" dt="2021-04-28T21:13:22.822" v="39"/>
      <pc:docMkLst>
        <pc:docMk/>
      </pc:docMkLst>
      <pc:sldChg chg="modNotes">
        <pc:chgData name="Barbara Lindsay" userId="S::blindsay@cde.ca.gov::f58b8608-a674-4040-9f2a-f7fe56db570d" providerId="AD" clId="Web-{8645F73F-BA63-4025-9DB1-107DCD0EE865}" dt="2021-04-28T21:13:22.822" v="39"/>
        <pc:sldMkLst>
          <pc:docMk/>
          <pc:sldMk cId="3465662035" sldId="257"/>
        </pc:sldMkLst>
      </pc:sldChg>
    </pc:docChg>
  </pc:docChgLst>
  <pc:docChgLst>
    <pc:chgData name="Barbara Lindsay" userId="S::blindsay@cde.ca.gov::f58b8608-a674-4040-9f2a-f7fe56db570d" providerId="AD" clId="Web-{9A20F96B-AE41-47DF-807D-7D2D046E3DDF}"/>
    <pc:docChg chg="modSld">
      <pc:chgData name="Barbara Lindsay" userId="S::blindsay@cde.ca.gov::f58b8608-a674-4040-9f2a-f7fe56db570d" providerId="AD" clId="Web-{9A20F96B-AE41-47DF-807D-7D2D046E3DDF}" dt="2021-04-30T15:20:37.009" v="16"/>
      <pc:docMkLst>
        <pc:docMk/>
      </pc:docMkLst>
      <pc:sldChg chg="modNotes">
        <pc:chgData name="Barbara Lindsay" userId="S::blindsay@cde.ca.gov::f58b8608-a674-4040-9f2a-f7fe56db570d" providerId="AD" clId="Web-{9A20F96B-AE41-47DF-807D-7D2D046E3DDF}" dt="2021-04-30T15:20:37.009" v="16"/>
        <pc:sldMkLst>
          <pc:docMk/>
          <pc:sldMk cId="3465662035" sldId="257"/>
        </pc:sldMkLst>
      </pc:sldChg>
    </pc:docChg>
  </pc:docChgLst>
  <pc:docChgLst>
    <pc:chgData name="Barbara Lindsay" userId="S::blindsay@cde.ca.gov::f58b8608-a674-4040-9f2a-f7fe56db570d" providerId="AD" clId="Web-{0AB9189B-CF34-4257-9A69-0084C178E102}"/>
    <pc:docChg chg="modSld">
      <pc:chgData name="Barbara Lindsay" userId="S::blindsay@cde.ca.gov::f58b8608-a674-4040-9f2a-f7fe56db570d" providerId="AD" clId="Web-{0AB9189B-CF34-4257-9A69-0084C178E102}" dt="2021-04-28T22:15:15.434" v="68"/>
      <pc:docMkLst>
        <pc:docMk/>
      </pc:docMkLst>
      <pc:sldChg chg="modNotes">
        <pc:chgData name="Barbara Lindsay" userId="S::blindsay@cde.ca.gov::f58b8608-a674-4040-9f2a-f7fe56db570d" providerId="AD" clId="Web-{0AB9189B-CF34-4257-9A69-0084C178E102}" dt="2021-04-28T22:12:09.622" v="20"/>
        <pc:sldMkLst>
          <pc:docMk/>
          <pc:sldMk cId="2439987553" sldId="356"/>
        </pc:sldMkLst>
      </pc:sldChg>
      <pc:sldChg chg="modNotes">
        <pc:chgData name="Barbara Lindsay" userId="S::blindsay@cde.ca.gov::f58b8608-a674-4040-9f2a-f7fe56db570d" providerId="AD" clId="Web-{0AB9189B-CF34-4257-9A69-0084C178E102}" dt="2021-04-28T22:15:15.434" v="68"/>
        <pc:sldMkLst>
          <pc:docMk/>
          <pc:sldMk cId="1241739408" sldId="358"/>
        </pc:sldMkLst>
      </pc:sldChg>
      <pc:sldChg chg="modNotes">
        <pc:chgData name="Barbara Lindsay" userId="S::blindsay@cde.ca.gov::f58b8608-a674-4040-9f2a-f7fe56db570d" providerId="AD" clId="Web-{0AB9189B-CF34-4257-9A69-0084C178E102}" dt="2021-04-28T22:11:55.840" v="17"/>
        <pc:sldMkLst>
          <pc:docMk/>
          <pc:sldMk cId="395335599" sldId="359"/>
        </pc:sldMkLst>
      </pc:sldChg>
    </pc:docChg>
  </pc:docChgLst>
  <pc:docChgLst>
    <pc:chgData name="Crystal Devlin" userId="S::cdevlin@cde.ca.gov::45766686-1411-4f66-8b4e-ae85f8cf4551" providerId="AD" clId="Web-{E210ED62-030A-4F96-80C1-CFF708F61400}"/>
    <pc:docChg chg="modSld">
      <pc:chgData name="Crystal Devlin" userId="S::cdevlin@cde.ca.gov::45766686-1411-4f66-8b4e-ae85f8cf4551" providerId="AD" clId="Web-{E210ED62-030A-4F96-80C1-CFF708F61400}" dt="2021-04-30T14:42:45.379" v="156"/>
      <pc:docMkLst>
        <pc:docMk/>
      </pc:docMkLst>
      <pc:sldChg chg="modNotes">
        <pc:chgData name="Crystal Devlin" userId="S::cdevlin@cde.ca.gov::45766686-1411-4f66-8b4e-ae85f8cf4551" providerId="AD" clId="Web-{E210ED62-030A-4F96-80C1-CFF708F61400}" dt="2021-04-30T14:39:53.999" v="4"/>
        <pc:sldMkLst>
          <pc:docMk/>
          <pc:sldMk cId="170769648" sldId="264"/>
        </pc:sldMkLst>
      </pc:sldChg>
      <pc:sldChg chg="delCm modNotes">
        <pc:chgData name="Crystal Devlin" userId="S::cdevlin@cde.ca.gov::45766686-1411-4f66-8b4e-ae85f8cf4551" providerId="AD" clId="Web-{E210ED62-030A-4F96-80C1-CFF708F61400}" dt="2021-04-30T14:42:45.379" v="156"/>
        <pc:sldMkLst>
          <pc:docMk/>
          <pc:sldMk cId="20051582" sldId="374"/>
        </pc:sldMkLst>
      </pc:sldChg>
    </pc:docChg>
  </pc:docChgLst>
  <pc:docChgLst>
    <pc:chgData name="Barbara Lindsay" userId="S::blindsay@cde.ca.gov::f58b8608-a674-4040-9f2a-f7fe56db570d" providerId="AD" clId="Web-{670D277F-4B8B-4869-BFDA-12149AB97AAC}"/>
    <pc:docChg chg="modSld">
      <pc:chgData name="Barbara Lindsay" userId="S::blindsay@cde.ca.gov::f58b8608-a674-4040-9f2a-f7fe56db570d" providerId="AD" clId="Web-{670D277F-4B8B-4869-BFDA-12149AB97AAC}" dt="2021-04-30T00:21:17.126" v="783" actId="20577"/>
      <pc:docMkLst>
        <pc:docMk/>
      </pc:docMkLst>
      <pc:sldChg chg="modNotes">
        <pc:chgData name="Barbara Lindsay" userId="S::blindsay@cde.ca.gov::f58b8608-a674-4040-9f2a-f7fe56db570d" providerId="AD" clId="Web-{670D277F-4B8B-4869-BFDA-12149AB97AAC}" dt="2021-04-30T00:19:42.031" v="713"/>
        <pc:sldMkLst>
          <pc:docMk/>
          <pc:sldMk cId="2439987553" sldId="356"/>
        </pc:sldMkLst>
      </pc:sldChg>
      <pc:sldChg chg="modNotes">
        <pc:chgData name="Barbara Lindsay" userId="S::blindsay@cde.ca.gov::f58b8608-a674-4040-9f2a-f7fe56db570d" providerId="AD" clId="Web-{670D277F-4B8B-4869-BFDA-12149AB97AAC}" dt="2021-04-30T00:20:20.672" v="737"/>
        <pc:sldMkLst>
          <pc:docMk/>
          <pc:sldMk cId="1241739408" sldId="358"/>
        </pc:sldMkLst>
      </pc:sldChg>
      <pc:sldChg chg="modSp">
        <pc:chgData name="Barbara Lindsay" userId="S::blindsay@cde.ca.gov::f58b8608-a674-4040-9f2a-f7fe56db570d" providerId="AD" clId="Web-{670D277F-4B8B-4869-BFDA-12149AB97AAC}" dt="2021-04-30T00:21:09.438" v="780" actId="20577"/>
        <pc:sldMkLst>
          <pc:docMk/>
          <pc:sldMk cId="4166665652" sldId="363"/>
        </pc:sldMkLst>
        <pc:spChg chg="mod">
          <ac:chgData name="Barbara Lindsay" userId="S::blindsay@cde.ca.gov::f58b8608-a674-4040-9f2a-f7fe56db570d" providerId="AD" clId="Web-{670D277F-4B8B-4869-BFDA-12149AB97AAC}" dt="2021-04-30T00:21:09.438" v="780" actId="20577"/>
          <ac:spMkLst>
            <pc:docMk/>
            <pc:sldMk cId="4166665652" sldId="363"/>
            <ac:spMk id="2" creationId="{C149A310-10E2-4FBE-85A9-B45EDE3F6F85}"/>
          </ac:spMkLst>
        </pc:spChg>
      </pc:sldChg>
      <pc:sldChg chg="modSp modNotes">
        <pc:chgData name="Barbara Lindsay" userId="S::blindsay@cde.ca.gov::f58b8608-a674-4040-9f2a-f7fe56db570d" providerId="AD" clId="Web-{670D277F-4B8B-4869-BFDA-12149AB97AAC}" dt="2021-04-30T00:21:17.126" v="783" actId="20577"/>
        <pc:sldMkLst>
          <pc:docMk/>
          <pc:sldMk cId="1508128035" sldId="369"/>
        </pc:sldMkLst>
        <pc:spChg chg="mod">
          <ac:chgData name="Barbara Lindsay" userId="S::blindsay@cde.ca.gov::f58b8608-a674-4040-9f2a-f7fe56db570d" providerId="AD" clId="Web-{670D277F-4B8B-4869-BFDA-12149AB97AAC}" dt="2021-04-30T00:21:17.126" v="783" actId="20577"/>
          <ac:spMkLst>
            <pc:docMk/>
            <pc:sldMk cId="1508128035" sldId="369"/>
            <ac:spMk id="2" creationId="{176DE925-B0F6-410D-A3B5-490A1DB973EC}"/>
          </ac:spMkLst>
        </pc:spChg>
        <pc:spChg chg="mod">
          <ac:chgData name="Barbara Lindsay" userId="S::blindsay@cde.ca.gov::f58b8608-a674-4040-9f2a-f7fe56db570d" providerId="AD" clId="Web-{670D277F-4B8B-4869-BFDA-12149AB97AAC}" dt="2021-04-30T00:10:34.154" v="196" actId="20577"/>
          <ac:spMkLst>
            <pc:docMk/>
            <pc:sldMk cId="1508128035" sldId="369"/>
            <ac:spMk id="3" creationId="{D724C5A9-6B0C-482B-8A63-68C58040E59E}"/>
          </ac:spMkLst>
        </pc:spChg>
      </pc:sldChg>
      <pc:sldChg chg="modSp modNotes">
        <pc:chgData name="Barbara Lindsay" userId="S::blindsay@cde.ca.gov::f58b8608-a674-4040-9f2a-f7fe56db570d" providerId="AD" clId="Web-{670D277F-4B8B-4869-BFDA-12149AB97AAC}" dt="2021-04-30T00:17:37.281" v="653"/>
        <pc:sldMkLst>
          <pc:docMk/>
          <pc:sldMk cId="3162158840" sldId="370"/>
        </pc:sldMkLst>
        <pc:spChg chg="mod">
          <ac:chgData name="Barbara Lindsay" userId="S::blindsay@cde.ca.gov::f58b8608-a674-4040-9f2a-f7fe56db570d" providerId="AD" clId="Web-{670D277F-4B8B-4869-BFDA-12149AB97AAC}" dt="2021-04-30T00:14:02.452" v="441" actId="20577"/>
          <ac:spMkLst>
            <pc:docMk/>
            <pc:sldMk cId="3162158840" sldId="370"/>
            <ac:spMk id="3" creationId="{C91B08F2-5F6B-4FDC-8EC9-7D47F9BD1B93}"/>
          </ac:spMkLst>
        </pc:spChg>
      </pc:sldChg>
      <pc:sldChg chg="modSp modNotes">
        <pc:chgData name="Barbara Lindsay" userId="S::blindsay@cde.ca.gov::f58b8608-a674-4040-9f2a-f7fe56db570d" providerId="AD" clId="Web-{670D277F-4B8B-4869-BFDA-12149AB97AAC}" dt="2021-04-30T00:16:55.484" v="625" actId="20577"/>
        <pc:sldMkLst>
          <pc:docMk/>
          <pc:sldMk cId="3175810951" sldId="372"/>
        </pc:sldMkLst>
        <pc:spChg chg="mod">
          <ac:chgData name="Barbara Lindsay" userId="S::blindsay@cde.ca.gov::f58b8608-a674-4040-9f2a-f7fe56db570d" providerId="AD" clId="Web-{670D277F-4B8B-4869-BFDA-12149AB97AAC}" dt="2021-04-30T00:16:55.484" v="625" actId="20577"/>
          <ac:spMkLst>
            <pc:docMk/>
            <pc:sldMk cId="3175810951" sldId="372"/>
            <ac:spMk id="3" creationId="{FB8C92C8-73E9-4A01-A868-F1088767C519}"/>
          </ac:spMkLst>
        </pc:spChg>
      </pc:sldChg>
      <pc:sldChg chg="modSp modNotes">
        <pc:chgData name="Barbara Lindsay" userId="S::blindsay@cde.ca.gov::f58b8608-a674-4040-9f2a-f7fe56db570d" providerId="AD" clId="Web-{670D277F-4B8B-4869-BFDA-12149AB97AAC}" dt="2021-04-30T00:18:58.734" v="697"/>
        <pc:sldMkLst>
          <pc:docMk/>
          <pc:sldMk cId="3382229849" sldId="373"/>
        </pc:sldMkLst>
        <pc:spChg chg="mod">
          <ac:chgData name="Barbara Lindsay" userId="S::blindsay@cde.ca.gov::f58b8608-a674-4040-9f2a-f7fe56db570d" providerId="AD" clId="Web-{670D277F-4B8B-4869-BFDA-12149AB97AAC}" dt="2021-04-30T00:18:04.750" v="656" actId="20577"/>
          <ac:spMkLst>
            <pc:docMk/>
            <pc:sldMk cId="3382229849" sldId="373"/>
            <ac:spMk id="3" creationId="{DE78C064-4E78-4892-A28B-1250F8F505FD}"/>
          </ac:spMkLst>
        </pc:spChg>
      </pc:sldChg>
    </pc:docChg>
  </pc:docChgLst>
  <pc:docChgLst>
    <pc:chgData name="Barbara Lindsay" userId="S::blindsay@cde.ca.gov::f58b8608-a674-4040-9f2a-f7fe56db570d" providerId="AD" clId="Web-{4CD84B4B-3D99-4C1C-B054-97C711B80C7D}"/>
    <pc:docChg chg="addSld delSld modSld sldOrd addMainMaster modMainMaster">
      <pc:chgData name="Barbara Lindsay" userId="S::blindsay@cde.ca.gov::f58b8608-a674-4040-9f2a-f7fe56db570d" providerId="AD" clId="Web-{4CD84B4B-3D99-4C1C-B054-97C711B80C7D}" dt="2021-04-29T23:56:44.201" v="518"/>
      <pc:docMkLst>
        <pc:docMk/>
      </pc:docMkLst>
      <pc:sldChg chg="modNotes">
        <pc:chgData name="Barbara Lindsay" userId="S::blindsay@cde.ca.gov::f58b8608-a674-4040-9f2a-f7fe56db570d" providerId="AD" clId="Web-{4CD84B4B-3D99-4C1C-B054-97C711B80C7D}" dt="2021-04-29T23:56:44.201" v="518"/>
        <pc:sldMkLst>
          <pc:docMk/>
          <pc:sldMk cId="3465662035" sldId="257"/>
        </pc:sldMkLst>
      </pc:sldChg>
      <pc:sldChg chg="modNotes">
        <pc:chgData name="Barbara Lindsay" userId="S::blindsay@cde.ca.gov::f58b8608-a674-4040-9f2a-f7fe56db570d" providerId="AD" clId="Web-{4CD84B4B-3D99-4C1C-B054-97C711B80C7D}" dt="2021-04-29T23:44:02.952" v="144"/>
        <pc:sldMkLst>
          <pc:docMk/>
          <pc:sldMk cId="395335599" sldId="359"/>
        </pc:sldMkLst>
      </pc:sldChg>
      <pc:sldChg chg="del">
        <pc:chgData name="Barbara Lindsay" userId="S::blindsay@cde.ca.gov::f58b8608-a674-4040-9f2a-f7fe56db570d" providerId="AD" clId="Web-{4CD84B4B-3D99-4C1C-B054-97C711B80C7D}" dt="2021-04-29T23:31:05.422" v="1"/>
        <pc:sldMkLst>
          <pc:docMk/>
          <pc:sldMk cId="807504458" sldId="362"/>
        </pc:sldMkLst>
      </pc:sldChg>
      <pc:sldChg chg="modSp new ord modNotes">
        <pc:chgData name="Barbara Lindsay" userId="S::blindsay@cde.ca.gov::f58b8608-a674-4040-9f2a-f7fe56db570d" providerId="AD" clId="Web-{4CD84B4B-3D99-4C1C-B054-97C711B80C7D}" dt="2021-04-29T23:56:17.982" v="501" actId="20577"/>
        <pc:sldMkLst>
          <pc:docMk/>
          <pc:sldMk cId="4166665652" sldId="363"/>
        </pc:sldMkLst>
        <pc:spChg chg="mod">
          <ac:chgData name="Barbara Lindsay" userId="S::blindsay@cde.ca.gov::f58b8608-a674-4040-9f2a-f7fe56db570d" providerId="AD" clId="Web-{4CD84B4B-3D99-4C1C-B054-97C711B80C7D}" dt="2021-04-29T23:32:14.016" v="11" actId="20577"/>
          <ac:spMkLst>
            <pc:docMk/>
            <pc:sldMk cId="4166665652" sldId="363"/>
            <ac:spMk id="2" creationId="{C149A310-10E2-4FBE-85A9-B45EDE3F6F85}"/>
          </ac:spMkLst>
        </pc:spChg>
        <pc:spChg chg="mod">
          <ac:chgData name="Barbara Lindsay" userId="S::blindsay@cde.ca.gov::f58b8608-a674-4040-9f2a-f7fe56db570d" providerId="AD" clId="Web-{4CD84B4B-3D99-4C1C-B054-97C711B80C7D}" dt="2021-04-29T23:56:17.982" v="501" actId="20577"/>
          <ac:spMkLst>
            <pc:docMk/>
            <pc:sldMk cId="4166665652" sldId="363"/>
            <ac:spMk id="3" creationId="{DAB5C9BD-9764-484F-B385-3351FDCD2930}"/>
          </ac:spMkLst>
        </pc:spChg>
      </pc:sldChg>
      <pc:sldChg chg="add del">
        <pc:chgData name="Barbara Lindsay" userId="S::blindsay@cde.ca.gov::f58b8608-a674-4040-9f2a-f7fe56db570d" providerId="AD" clId="Web-{4CD84B4B-3D99-4C1C-B054-97C711B80C7D}" dt="2021-04-29T23:42:49.577" v="85"/>
        <pc:sldMkLst>
          <pc:docMk/>
          <pc:sldMk cId="4185549413" sldId="364"/>
        </pc:sldMkLst>
      </pc:sldChg>
      <pc:sldChg chg="add del ord">
        <pc:chgData name="Barbara Lindsay" userId="S::blindsay@cde.ca.gov::f58b8608-a674-4040-9f2a-f7fe56db570d" providerId="AD" clId="Web-{4CD84B4B-3D99-4C1C-B054-97C711B80C7D}" dt="2021-04-29T23:41:46.499" v="75"/>
        <pc:sldMkLst>
          <pc:docMk/>
          <pc:sldMk cId="3391561851" sldId="365"/>
        </pc:sldMkLst>
      </pc:sldChg>
      <pc:sldChg chg="add del ord">
        <pc:chgData name="Barbara Lindsay" userId="S::blindsay@cde.ca.gov::f58b8608-a674-4040-9f2a-f7fe56db570d" providerId="AD" clId="Web-{4CD84B4B-3D99-4C1C-B054-97C711B80C7D}" dt="2021-04-29T23:40:49.421" v="67"/>
        <pc:sldMkLst>
          <pc:docMk/>
          <pc:sldMk cId="3712643019" sldId="366"/>
        </pc:sldMkLst>
      </pc:sldChg>
      <pc:sldChg chg="modSp add del">
        <pc:chgData name="Barbara Lindsay" userId="S::blindsay@cde.ca.gov::f58b8608-a674-4040-9f2a-f7fe56db570d" providerId="AD" clId="Web-{4CD84B4B-3D99-4C1C-B054-97C711B80C7D}" dt="2021-04-29T23:39:18.218" v="53"/>
        <pc:sldMkLst>
          <pc:docMk/>
          <pc:sldMk cId="1872572794" sldId="367"/>
        </pc:sldMkLst>
        <pc:spChg chg="mod">
          <ac:chgData name="Barbara Lindsay" userId="S::blindsay@cde.ca.gov::f58b8608-a674-4040-9f2a-f7fe56db570d" providerId="AD" clId="Web-{4CD84B4B-3D99-4C1C-B054-97C711B80C7D}" dt="2021-04-29T23:38:22.640" v="47" actId="14100"/>
          <ac:spMkLst>
            <pc:docMk/>
            <pc:sldMk cId="1872572794" sldId="367"/>
            <ac:spMk id="3" creationId="{CFCFF60E-FE2B-4A0D-9F37-709AE8E76852}"/>
          </ac:spMkLst>
        </pc:spChg>
      </pc:sldChg>
      <pc:sldChg chg="modSp add del">
        <pc:chgData name="Barbara Lindsay" userId="S::blindsay@cde.ca.gov::f58b8608-a674-4040-9f2a-f7fe56db570d" providerId="AD" clId="Web-{4CD84B4B-3D99-4C1C-B054-97C711B80C7D}" dt="2021-04-29T23:37:44.734" v="43"/>
        <pc:sldMkLst>
          <pc:docMk/>
          <pc:sldMk cId="2419455312" sldId="368"/>
        </pc:sldMkLst>
        <pc:spChg chg="mod">
          <ac:chgData name="Barbara Lindsay" userId="S::blindsay@cde.ca.gov::f58b8608-a674-4040-9f2a-f7fe56db570d" providerId="AD" clId="Web-{4CD84B4B-3D99-4C1C-B054-97C711B80C7D}" dt="2021-04-29T23:36:27.812" v="31" actId="14100"/>
          <ac:spMkLst>
            <pc:docMk/>
            <pc:sldMk cId="2419455312" sldId="368"/>
            <ac:spMk id="3" creationId="{CFCFF60E-FE2B-4A0D-9F37-709AE8E76852}"/>
          </ac:spMkLst>
        </pc:spChg>
      </pc:sldChg>
      <pc:sldChg chg="modSp add del">
        <pc:chgData name="Barbara Lindsay" userId="S::blindsay@cde.ca.gov::f58b8608-a674-4040-9f2a-f7fe56db570d" providerId="AD" clId="Web-{4CD84B4B-3D99-4C1C-B054-97C711B80C7D}" dt="2021-04-29T23:33:18.172" v="19"/>
        <pc:sldMkLst>
          <pc:docMk/>
          <pc:sldMk cId="1018930507" sldId="369"/>
        </pc:sldMkLst>
        <pc:spChg chg="mod">
          <ac:chgData name="Barbara Lindsay" userId="S::blindsay@cde.ca.gov::f58b8608-a674-4040-9f2a-f7fe56db570d" providerId="AD" clId="Web-{4CD84B4B-3D99-4C1C-B054-97C711B80C7D}" dt="2021-04-29T23:32:23.235" v="12" actId="14100"/>
          <ac:spMkLst>
            <pc:docMk/>
            <pc:sldMk cId="1018930507" sldId="369"/>
            <ac:spMk id="3" creationId="{4053551F-4E4E-4B1A-B0AA-E51D7CFED5CE}"/>
          </ac:spMkLst>
        </pc:spChg>
      </pc:sldChg>
      <pc:sldChg chg="modSp new modNotes">
        <pc:chgData name="Barbara Lindsay" userId="S::blindsay@cde.ca.gov::f58b8608-a674-4040-9f2a-f7fe56db570d" providerId="AD" clId="Web-{4CD84B4B-3D99-4C1C-B054-97C711B80C7D}" dt="2021-04-29T23:44:22.530" v="153"/>
        <pc:sldMkLst>
          <pc:docMk/>
          <pc:sldMk cId="1508128035" sldId="369"/>
        </pc:sldMkLst>
        <pc:spChg chg="mod">
          <ac:chgData name="Barbara Lindsay" userId="S::blindsay@cde.ca.gov::f58b8608-a674-4040-9f2a-f7fe56db570d" providerId="AD" clId="Web-{4CD84B4B-3D99-4C1C-B054-97C711B80C7D}" dt="2021-04-29T23:36:20.687" v="30" actId="20577"/>
          <ac:spMkLst>
            <pc:docMk/>
            <pc:sldMk cId="1508128035" sldId="369"/>
            <ac:spMk id="2" creationId="{176DE925-B0F6-410D-A3B5-490A1DB973EC}"/>
          </ac:spMkLst>
        </pc:spChg>
        <pc:spChg chg="mod">
          <ac:chgData name="Barbara Lindsay" userId="S::blindsay@cde.ca.gov::f58b8608-a674-4040-9f2a-f7fe56db570d" providerId="AD" clId="Web-{4CD84B4B-3D99-4C1C-B054-97C711B80C7D}" dt="2021-04-29T23:37:27.531" v="40" actId="20577"/>
          <ac:spMkLst>
            <pc:docMk/>
            <pc:sldMk cId="1508128035" sldId="369"/>
            <ac:spMk id="3" creationId="{D724C5A9-6B0C-482B-8A63-68C58040E59E}"/>
          </ac:spMkLst>
        </pc:spChg>
      </pc:sldChg>
      <pc:sldChg chg="modSp new modNotes">
        <pc:chgData name="Barbara Lindsay" userId="S::blindsay@cde.ca.gov::f58b8608-a674-4040-9f2a-f7fe56db570d" providerId="AD" clId="Web-{4CD84B4B-3D99-4C1C-B054-97C711B80C7D}" dt="2021-04-29T23:44:33.484" v="163"/>
        <pc:sldMkLst>
          <pc:docMk/>
          <pc:sldMk cId="3162158840" sldId="370"/>
        </pc:sldMkLst>
        <pc:spChg chg="mod">
          <ac:chgData name="Barbara Lindsay" userId="S::blindsay@cde.ca.gov::f58b8608-a674-4040-9f2a-f7fe56db570d" providerId="AD" clId="Web-{4CD84B4B-3D99-4C1C-B054-97C711B80C7D}" dt="2021-04-29T23:38:14.890" v="46" actId="20577"/>
          <ac:spMkLst>
            <pc:docMk/>
            <pc:sldMk cId="3162158840" sldId="370"/>
            <ac:spMk id="2" creationId="{1C3612D9-8A32-45F8-B340-4088612507A0}"/>
          </ac:spMkLst>
        </pc:spChg>
        <pc:spChg chg="mod">
          <ac:chgData name="Barbara Lindsay" userId="S::blindsay@cde.ca.gov::f58b8608-a674-4040-9f2a-f7fe56db570d" providerId="AD" clId="Web-{4CD84B4B-3D99-4C1C-B054-97C711B80C7D}" dt="2021-04-29T23:38:36.203" v="50" actId="20577"/>
          <ac:spMkLst>
            <pc:docMk/>
            <pc:sldMk cId="3162158840" sldId="370"/>
            <ac:spMk id="3" creationId="{C91B08F2-5F6B-4FDC-8EC9-7D47F9BD1B93}"/>
          </ac:spMkLst>
        </pc:spChg>
      </pc:sldChg>
      <pc:sldChg chg="modSp new modNotes">
        <pc:chgData name="Barbara Lindsay" userId="S::blindsay@cde.ca.gov::f58b8608-a674-4040-9f2a-f7fe56db570d" providerId="AD" clId="Web-{4CD84B4B-3D99-4C1C-B054-97C711B80C7D}" dt="2021-04-29T23:44:43.921" v="173"/>
        <pc:sldMkLst>
          <pc:docMk/>
          <pc:sldMk cId="3604717331" sldId="371"/>
        </pc:sldMkLst>
        <pc:spChg chg="mod">
          <ac:chgData name="Barbara Lindsay" userId="S::blindsay@cde.ca.gov::f58b8608-a674-4040-9f2a-f7fe56db570d" providerId="AD" clId="Web-{4CD84B4B-3D99-4C1C-B054-97C711B80C7D}" dt="2021-04-29T23:40:16.171" v="61" actId="20577"/>
          <ac:spMkLst>
            <pc:docMk/>
            <pc:sldMk cId="3604717331" sldId="371"/>
            <ac:spMk id="2" creationId="{77604C17-F8B4-4163-9502-C3F2C9AC8811}"/>
          </ac:spMkLst>
        </pc:spChg>
        <pc:spChg chg="mod">
          <ac:chgData name="Barbara Lindsay" userId="S::blindsay@cde.ca.gov::f58b8608-a674-4040-9f2a-f7fe56db570d" providerId="AD" clId="Web-{4CD84B4B-3D99-4C1C-B054-97C711B80C7D}" dt="2021-04-29T23:40:33.796" v="64" actId="20577"/>
          <ac:spMkLst>
            <pc:docMk/>
            <pc:sldMk cId="3604717331" sldId="371"/>
            <ac:spMk id="3" creationId="{5A0F279D-5792-40EF-8E2B-40FD346878F1}"/>
          </ac:spMkLst>
        </pc:spChg>
      </pc:sldChg>
      <pc:sldChg chg="modSp new modNotes">
        <pc:chgData name="Barbara Lindsay" userId="S::blindsay@cde.ca.gov::f58b8608-a674-4040-9f2a-f7fe56db570d" providerId="AD" clId="Web-{4CD84B4B-3D99-4C1C-B054-97C711B80C7D}" dt="2021-04-29T23:44:55.155" v="180"/>
        <pc:sldMkLst>
          <pc:docMk/>
          <pc:sldMk cId="3175810951" sldId="372"/>
        </pc:sldMkLst>
        <pc:spChg chg="mod">
          <ac:chgData name="Barbara Lindsay" userId="S::blindsay@cde.ca.gov::f58b8608-a674-4040-9f2a-f7fe56db570d" providerId="AD" clId="Web-{4CD84B4B-3D99-4C1C-B054-97C711B80C7D}" dt="2021-04-29T23:41:04.343" v="69" actId="20577"/>
          <ac:spMkLst>
            <pc:docMk/>
            <pc:sldMk cId="3175810951" sldId="372"/>
            <ac:spMk id="2" creationId="{CA320786-6E83-4006-B2DD-3F7384011D95}"/>
          </ac:spMkLst>
        </pc:spChg>
        <pc:spChg chg="mod">
          <ac:chgData name="Barbara Lindsay" userId="S::blindsay@cde.ca.gov::f58b8608-a674-4040-9f2a-f7fe56db570d" providerId="AD" clId="Web-{4CD84B4B-3D99-4C1C-B054-97C711B80C7D}" dt="2021-04-29T23:41:22.937" v="72" actId="20577"/>
          <ac:spMkLst>
            <pc:docMk/>
            <pc:sldMk cId="3175810951" sldId="372"/>
            <ac:spMk id="3" creationId="{FB8C92C8-73E9-4A01-A868-F1088767C519}"/>
          </ac:spMkLst>
        </pc:spChg>
      </pc:sldChg>
      <pc:sldChg chg="modSp new modNotes">
        <pc:chgData name="Barbara Lindsay" userId="S::blindsay@cde.ca.gov::f58b8608-a674-4040-9f2a-f7fe56db570d" providerId="AD" clId="Web-{4CD84B4B-3D99-4C1C-B054-97C711B80C7D}" dt="2021-04-29T23:45:43.483" v="223"/>
        <pc:sldMkLst>
          <pc:docMk/>
          <pc:sldMk cId="3382229849" sldId="373"/>
        </pc:sldMkLst>
        <pc:spChg chg="mod">
          <ac:chgData name="Barbara Lindsay" userId="S::blindsay@cde.ca.gov::f58b8608-a674-4040-9f2a-f7fe56db570d" providerId="AD" clId="Web-{4CD84B4B-3D99-4C1C-B054-97C711B80C7D}" dt="2021-04-29T23:42:04.078" v="77" actId="20577"/>
          <ac:spMkLst>
            <pc:docMk/>
            <pc:sldMk cId="3382229849" sldId="373"/>
            <ac:spMk id="2" creationId="{2C70129B-6655-4C8C-B266-FCC0B3F8D1B1}"/>
          </ac:spMkLst>
        </pc:spChg>
        <pc:spChg chg="mod">
          <ac:chgData name="Barbara Lindsay" userId="S::blindsay@cde.ca.gov::f58b8608-a674-4040-9f2a-f7fe56db570d" providerId="AD" clId="Web-{4CD84B4B-3D99-4C1C-B054-97C711B80C7D}" dt="2021-04-29T23:42:47.702" v="84" actId="20577"/>
          <ac:spMkLst>
            <pc:docMk/>
            <pc:sldMk cId="3382229849" sldId="373"/>
            <ac:spMk id="3" creationId="{DE78C064-4E78-4892-A28B-1250F8F505FD}"/>
          </ac:spMkLst>
        </pc:spChg>
      </pc:sldChg>
      <pc:sldMasterChg chg="add addSldLayout">
        <pc:chgData name="Barbara Lindsay" userId="S::blindsay@cde.ca.gov::f58b8608-a674-4040-9f2a-f7fe56db570d" providerId="AD" clId="Web-{4CD84B4B-3D99-4C1C-B054-97C711B80C7D}" dt="2021-04-29T23:31:11.094" v="2"/>
        <pc:sldMasterMkLst>
          <pc:docMk/>
          <pc:sldMasterMk cId="3877484566" sldId="2147483660"/>
        </pc:sldMasterMkLst>
        <pc:sldLayoutChg chg="add">
          <pc:chgData name="Barbara Lindsay" userId="S::blindsay@cde.ca.gov::f58b8608-a674-4040-9f2a-f7fe56db570d" providerId="AD" clId="Web-{4CD84B4B-3D99-4C1C-B054-97C711B80C7D}" dt="2021-04-29T23:31:11.094" v="2"/>
          <pc:sldLayoutMkLst>
            <pc:docMk/>
            <pc:sldMasterMk cId="3877484566" sldId="2147483660"/>
            <pc:sldLayoutMk cId="3250962802" sldId="2147483661"/>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733540228" sldId="2147483662"/>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2019398945" sldId="2147483663"/>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2354869306" sldId="2147483664"/>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440500907" sldId="2147483665"/>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3042671083" sldId="2147483666"/>
          </pc:sldLayoutMkLst>
        </pc:sldLayoutChg>
      </pc:sldMasterChg>
      <pc:sldMasterChg chg="modSldLayout">
        <pc:chgData name="Barbara Lindsay" userId="S::blindsay@cde.ca.gov::f58b8608-a674-4040-9f2a-f7fe56db570d" providerId="AD" clId="Web-{4CD84B4B-3D99-4C1C-B054-97C711B80C7D}" dt="2021-04-29T23:31:11.094" v="2"/>
        <pc:sldMasterMkLst>
          <pc:docMk/>
          <pc:sldMasterMk cId="2273882459" sldId="2147483710"/>
        </pc:sldMasterMkLst>
        <pc:sldLayoutChg chg="replId">
          <pc:chgData name="Barbara Lindsay" userId="S::blindsay@cde.ca.gov::f58b8608-a674-4040-9f2a-f7fe56db570d" providerId="AD" clId="Web-{4CD84B4B-3D99-4C1C-B054-97C711B80C7D}" dt="2021-04-29T23:31:11.094" v="2"/>
          <pc:sldLayoutMkLst>
            <pc:docMk/>
            <pc:sldMasterMk cId="2273882459" sldId="2147483710"/>
            <pc:sldLayoutMk cId="1053763820" sldId="2147483729"/>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2801563003" sldId="2147483730"/>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487170700" sldId="2147483731"/>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2530694995" sldId="2147483732"/>
          </pc:sldLayoutMkLst>
        </pc:sldLayoutChg>
      </pc:sldMasterChg>
      <pc:sldMasterChg chg="modSldLayout">
        <pc:chgData name="Barbara Lindsay" userId="S::blindsay@cde.ca.gov::f58b8608-a674-4040-9f2a-f7fe56db570d" providerId="AD" clId="Web-{4CD84B4B-3D99-4C1C-B054-97C711B80C7D}" dt="2021-04-29T23:31:11.094" v="2"/>
        <pc:sldMasterMkLst>
          <pc:docMk/>
          <pc:sldMasterMk cId="3956017735" sldId="2147483723"/>
        </pc:sldMasterMkLst>
        <pc:sldLayoutChg chg="replId">
          <pc:chgData name="Barbara Lindsay" userId="S::blindsay@cde.ca.gov::f58b8608-a674-4040-9f2a-f7fe56db570d" providerId="AD" clId="Web-{4CD84B4B-3D99-4C1C-B054-97C711B80C7D}" dt="2021-04-29T23:31:11.094" v="2"/>
          <pc:sldLayoutMkLst>
            <pc:docMk/>
            <pc:sldMasterMk cId="3956017735" sldId="2147483723"/>
            <pc:sldLayoutMk cId="3612507755" sldId="2147483733"/>
          </pc:sldLayoutMkLst>
        </pc:sldLayoutChg>
      </pc:sldMasterChg>
    </pc:docChg>
  </pc:docChgLst>
  <pc:docChgLst>
    <pc:chgData name="Rosanne Pitz" userId="S::rpitz@cde.ca.gov::88625356-a6a5-4632-a3bf-7d29c8f84f38" providerId="AD" clId="Web-{5721351F-CE00-4C70-B851-3C104EBE0A8B}"/>
    <pc:docChg chg="modSld">
      <pc:chgData name="Rosanne Pitz" userId="S::rpitz@cde.ca.gov::88625356-a6a5-4632-a3bf-7d29c8f84f38" providerId="AD" clId="Web-{5721351F-CE00-4C70-B851-3C104EBE0A8B}" dt="2021-04-29T22:20:29.260" v="283"/>
      <pc:docMkLst>
        <pc:docMk/>
      </pc:docMkLst>
      <pc:sldChg chg="modSp modNotes">
        <pc:chgData name="Rosanne Pitz" userId="S::rpitz@cde.ca.gov::88625356-a6a5-4632-a3bf-7d29c8f84f38" providerId="AD" clId="Web-{5721351F-CE00-4C70-B851-3C104EBE0A8B}" dt="2021-04-29T22:20:29.260" v="283"/>
        <pc:sldMkLst>
          <pc:docMk/>
          <pc:sldMk cId="2439987553" sldId="356"/>
        </pc:sldMkLst>
        <pc:spChg chg="mod">
          <ac:chgData name="Rosanne Pitz" userId="S::rpitz@cde.ca.gov::88625356-a6a5-4632-a3bf-7d29c8f84f38" providerId="AD" clId="Web-{5721351F-CE00-4C70-B851-3C104EBE0A8B}" dt="2021-04-29T22:19:17.772" v="253" actId="20577"/>
          <ac:spMkLst>
            <pc:docMk/>
            <pc:sldMk cId="2439987553" sldId="356"/>
            <ac:spMk id="3" creationId="{D6852A0A-FE86-46AB-9CE8-C2C000444E95}"/>
          </ac:spMkLst>
        </pc:spChg>
      </pc:sldChg>
    </pc:docChg>
  </pc:docChgLst>
  <pc:docChgLst>
    <pc:chgData name="Stephen Propheter" userId="S::spropheter@cde.ca.gov::11fb58e5-2f2b-4a13-b081-018d2675a5df" providerId="AD" clId="Web-{4C933809-0AE3-4A50-AA77-231588986DB0}"/>
    <pc:docChg chg="modSld">
      <pc:chgData name="Stephen Propheter" userId="S::spropheter@cde.ca.gov::11fb58e5-2f2b-4a13-b081-018d2675a5df" providerId="AD" clId="Web-{4C933809-0AE3-4A50-AA77-231588986DB0}" dt="2021-04-30T05:24:11.966" v="812"/>
      <pc:docMkLst>
        <pc:docMk/>
      </pc:docMkLst>
      <pc:sldChg chg="modNotes">
        <pc:chgData name="Stephen Propheter" userId="S::spropheter@cde.ca.gov::11fb58e5-2f2b-4a13-b081-018d2675a5df" providerId="AD" clId="Web-{4C933809-0AE3-4A50-AA77-231588986DB0}" dt="2021-04-30T05:16:49.189" v="554"/>
        <pc:sldMkLst>
          <pc:docMk/>
          <pc:sldMk cId="3465662035" sldId="257"/>
        </pc:sldMkLst>
      </pc:sldChg>
      <pc:sldChg chg="modNotes">
        <pc:chgData name="Stephen Propheter" userId="S::spropheter@cde.ca.gov::11fb58e5-2f2b-4a13-b081-018d2675a5df" providerId="AD" clId="Web-{4C933809-0AE3-4A50-AA77-231588986DB0}" dt="2021-04-30T05:24:11.966" v="812"/>
        <pc:sldMkLst>
          <pc:docMk/>
          <pc:sldMk cId="170769648" sldId="264"/>
        </pc:sldMkLst>
      </pc:sldChg>
      <pc:sldChg chg="modNotes">
        <pc:chgData name="Stephen Propheter" userId="S::spropheter@cde.ca.gov::11fb58e5-2f2b-4a13-b081-018d2675a5df" providerId="AD" clId="Web-{4C933809-0AE3-4A50-AA77-231588986DB0}" dt="2021-04-30T05:20:21.061" v="689"/>
        <pc:sldMkLst>
          <pc:docMk/>
          <pc:sldMk cId="20051582" sldId="374"/>
        </pc:sldMkLst>
      </pc:sldChg>
    </pc:docChg>
  </pc:docChgLst>
  <pc:docChgLst>
    <pc:chgData name="Brittany Sheffield" userId="S::bsheffield@cde.ca.gov::ee7390c7-5e87-4f6a-a24c-5b4fceb747a0" providerId="AD" clId="Web-{0BC5D296-B698-4BE7-9351-51C2FFAFF643}"/>
    <pc:docChg chg="modSld">
      <pc:chgData name="Brittany Sheffield" userId="S::bsheffield@cde.ca.gov::ee7390c7-5e87-4f6a-a24c-5b4fceb747a0" providerId="AD" clId="Web-{0BC5D296-B698-4BE7-9351-51C2FFAFF643}" dt="2021-04-30T00:47:13.339" v="86"/>
      <pc:docMkLst>
        <pc:docMk/>
      </pc:docMkLst>
      <pc:sldChg chg="addSp delSp modSp">
        <pc:chgData name="Brittany Sheffield" userId="S::bsheffield@cde.ca.gov::ee7390c7-5e87-4f6a-a24c-5b4fceb747a0" providerId="AD" clId="Web-{0BC5D296-B698-4BE7-9351-51C2FFAFF643}" dt="2021-04-30T00:47:13.339" v="86"/>
        <pc:sldMkLst>
          <pc:docMk/>
          <pc:sldMk cId="1735414400" sldId="321"/>
        </pc:sldMkLst>
        <pc:spChg chg="mod">
          <ac:chgData name="Brittany Sheffield" userId="S::bsheffield@cde.ca.gov::ee7390c7-5e87-4f6a-a24c-5b4fceb747a0" providerId="AD" clId="Web-{0BC5D296-B698-4BE7-9351-51C2FFAFF643}" dt="2021-04-30T00:24:53.257" v="19" actId="1076"/>
          <ac:spMkLst>
            <pc:docMk/>
            <pc:sldMk cId="1735414400" sldId="321"/>
            <ac:spMk id="4" creationId="{1C8E2CA6-0A54-4186-A030-A4A26B5C9687}"/>
          </ac:spMkLst>
        </pc:spChg>
        <pc:spChg chg="add del mod">
          <ac:chgData name="Brittany Sheffield" userId="S::bsheffield@cde.ca.gov::ee7390c7-5e87-4f6a-a24c-5b4fceb747a0" providerId="AD" clId="Web-{0BC5D296-B698-4BE7-9351-51C2FFAFF643}" dt="2021-04-30T00:26:31.137" v="20"/>
          <ac:spMkLst>
            <pc:docMk/>
            <pc:sldMk cId="1735414400" sldId="321"/>
            <ac:spMk id="6" creationId="{EF558C26-D08F-4A76-AEBE-149D56E3E4A0}"/>
          </ac:spMkLst>
        </pc:spChg>
        <pc:picChg chg="del">
          <ac:chgData name="Brittany Sheffield" userId="S::bsheffield@cde.ca.gov::ee7390c7-5e87-4f6a-a24c-5b4fceb747a0" providerId="AD" clId="Web-{0BC5D296-B698-4BE7-9351-51C2FFAFF643}" dt="2021-04-30T00:21:02.683" v="0"/>
          <ac:picMkLst>
            <pc:docMk/>
            <pc:sldMk cId="1735414400" sldId="321"/>
            <ac:picMk id="7" creationId="{7E33883B-ACAE-4F28-9EDB-8BF3B74E9135}"/>
          </ac:picMkLst>
        </pc:picChg>
        <pc:picChg chg="add mod ord">
          <ac:chgData name="Brittany Sheffield" userId="S::bsheffield@cde.ca.gov::ee7390c7-5e87-4f6a-a24c-5b4fceb747a0" providerId="AD" clId="Web-{0BC5D296-B698-4BE7-9351-51C2FFAFF643}" dt="2021-04-30T00:47:13.339" v="86"/>
          <ac:picMkLst>
            <pc:docMk/>
            <pc:sldMk cId="1735414400" sldId="321"/>
            <ac:picMk id="8" creationId="{D1AE8459-9A24-4242-80A2-4F56A8415D4E}"/>
          </ac:picMkLst>
        </pc:picChg>
      </pc:sldChg>
      <pc:sldChg chg="addSp delSp modSp">
        <pc:chgData name="Brittany Sheffield" userId="S::bsheffield@cde.ca.gov::ee7390c7-5e87-4f6a-a24c-5b4fceb747a0" providerId="AD" clId="Web-{0BC5D296-B698-4BE7-9351-51C2FFAFF643}" dt="2021-04-30T00:46:59.916" v="85"/>
        <pc:sldMkLst>
          <pc:docMk/>
          <pc:sldMk cId="2794378670" sldId="339"/>
        </pc:sldMkLst>
        <pc:spChg chg="mod">
          <ac:chgData name="Brittany Sheffield" userId="S::bsheffield@cde.ca.gov::ee7390c7-5e87-4f6a-a24c-5b4fceb747a0" providerId="AD" clId="Web-{0BC5D296-B698-4BE7-9351-51C2FFAFF643}" dt="2021-04-30T00:41:13.712" v="65" actId="20577"/>
          <ac:spMkLst>
            <pc:docMk/>
            <pc:sldMk cId="2794378670" sldId="339"/>
            <ac:spMk id="5" creationId="{8BF1B36E-31D8-4F6B-A342-9C9661356257}"/>
          </ac:spMkLst>
        </pc:spChg>
        <pc:picChg chg="del">
          <ac:chgData name="Brittany Sheffield" userId="S::bsheffield@cde.ca.gov::ee7390c7-5e87-4f6a-a24c-5b4fceb747a0" providerId="AD" clId="Web-{0BC5D296-B698-4BE7-9351-51C2FFAFF643}" dt="2021-04-30T00:29:03.707" v="23"/>
          <ac:picMkLst>
            <pc:docMk/>
            <pc:sldMk cId="2794378670" sldId="339"/>
            <ac:picMk id="3" creationId="{E68566D4-F3BF-4F7A-8124-243E3F03A41B}"/>
          </ac:picMkLst>
        </pc:picChg>
        <pc:picChg chg="add mod">
          <ac:chgData name="Brittany Sheffield" userId="S::bsheffield@cde.ca.gov::ee7390c7-5e87-4f6a-a24c-5b4fceb747a0" providerId="AD" clId="Web-{0BC5D296-B698-4BE7-9351-51C2FFAFF643}" dt="2021-04-30T00:46:59.916" v="85"/>
          <ac:picMkLst>
            <pc:docMk/>
            <pc:sldMk cId="2794378670" sldId="339"/>
            <ac:picMk id="6" creationId="{E90846BA-AFDF-4B37-8D1C-AFD00B8D0A38}"/>
          </ac:picMkLst>
        </pc:picChg>
      </pc:sldChg>
      <pc:sldChg chg="modSp">
        <pc:chgData name="Brittany Sheffield" userId="S::bsheffield@cde.ca.gov::ee7390c7-5e87-4f6a-a24c-5b4fceb747a0" providerId="AD" clId="Web-{0BC5D296-B698-4BE7-9351-51C2FFAFF643}" dt="2021-04-30T00:46:38.525" v="84"/>
        <pc:sldMkLst>
          <pc:docMk/>
          <pc:sldMk cId="1241739408" sldId="358"/>
        </pc:sldMkLst>
        <pc:picChg chg="mod">
          <ac:chgData name="Brittany Sheffield" userId="S::bsheffield@cde.ca.gov::ee7390c7-5e87-4f6a-a24c-5b4fceb747a0" providerId="AD" clId="Web-{0BC5D296-B698-4BE7-9351-51C2FFAFF643}" dt="2021-04-30T00:46:38.525" v="84"/>
          <ac:picMkLst>
            <pc:docMk/>
            <pc:sldMk cId="1241739408" sldId="358"/>
            <ac:picMk id="8" creationId="{C411ED79-3616-450E-8CDD-D2CFE8717917}"/>
          </ac:picMkLst>
        </pc:picChg>
      </pc:sldChg>
    </pc:docChg>
  </pc:docChgLst>
  <pc:docChgLst>
    <pc:chgData name="Barbara Lindsay" userId="S::blindsay@cde.ca.gov::f58b8608-a674-4040-9f2a-f7fe56db570d" providerId="AD" clId="Web-{8BA4128C-2A57-409F-9947-B24B734BB7D0}"/>
    <pc:docChg chg="addSld modSld sldOrd">
      <pc:chgData name="Barbara Lindsay" userId="S::blindsay@cde.ca.gov::f58b8608-a674-4040-9f2a-f7fe56db570d" providerId="AD" clId="Web-{8BA4128C-2A57-409F-9947-B24B734BB7D0}" dt="2021-04-28T21:29:43.241" v="110" actId="20577"/>
      <pc:docMkLst>
        <pc:docMk/>
      </pc:docMkLst>
      <pc:sldChg chg="modNotes">
        <pc:chgData name="Barbara Lindsay" userId="S::blindsay@cde.ca.gov::f58b8608-a674-4040-9f2a-f7fe56db570d" providerId="AD" clId="Web-{8BA4128C-2A57-409F-9947-B24B734BB7D0}" dt="2021-04-28T21:27:23.928" v="14"/>
        <pc:sldMkLst>
          <pc:docMk/>
          <pc:sldMk cId="3465662035" sldId="257"/>
        </pc:sldMkLst>
      </pc:sldChg>
      <pc:sldChg chg="modNotes">
        <pc:chgData name="Barbara Lindsay" userId="S::blindsay@cde.ca.gov::f58b8608-a674-4040-9f2a-f7fe56db570d" providerId="AD" clId="Web-{8BA4128C-2A57-409F-9947-B24B734BB7D0}" dt="2021-04-28T21:29:24.194" v="102"/>
        <pc:sldMkLst>
          <pc:docMk/>
          <pc:sldMk cId="170769648" sldId="264"/>
        </pc:sldMkLst>
      </pc:sldChg>
      <pc:sldChg chg="modSp new ord">
        <pc:chgData name="Barbara Lindsay" userId="S::blindsay@cde.ca.gov::f58b8608-a674-4040-9f2a-f7fe56db570d" providerId="AD" clId="Web-{8BA4128C-2A57-409F-9947-B24B734BB7D0}" dt="2021-04-28T21:29:43.241" v="110" actId="20577"/>
        <pc:sldMkLst>
          <pc:docMk/>
          <pc:sldMk cId="3605226590" sldId="360"/>
        </pc:sldMkLst>
        <pc:spChg chg="mod">
          <ac:chgData name="Barbara Lindsay" userId="S::blindsay@cde.ca.gov::f58b8608-a674-4040-9f2a-f7fe56db570d" providerId="AD" clId="Web-{8BA4128C-2A57-409F-9947-B24B734BB7D0}" dt="2021-04-28T21:29:43.241" v="110" actId="20577"/>
          <ac:spMkLst>
            <pc:docMk/>
            <pc:sldMk cId="3605226590" sldId="360"/>
            <ac:spMk id="2" creationId="{40F35F1F-17D2-489F-A17E-678EC1C7831F}"/>
          </ac:spMkLst>
        </pc:spChg>
      </pc:sldChg>
    </pc:docChg>
  </pc:docChgLst>
  <pc:docChgLst>
    <pc:chgData name="Mai Xiong" userId="S::mxiong@cde.ca.gov::e9953e61-0963-4231-9c4b-20f4af026609" providerId="AD" clId="Web-{A9F263C5-42E6-46DE-BF01-FF7038A011ED}"/>
    <pc:docChg chg="modSld">
      <pc:chgData name="Mai Xiong" userId="S::mxiong@cde.ca.gov::e9953e61-0963-4231-9c4b-20f4af026609" providerId="AD" clId="Web-{A9F263C5-42E6-46DE-BF01-FF7038A011ED}" dt="2021-04-28T23:33:31.521" v="105"/>
      <pc:docMkLst>
        <pc:docMk/>
      </pc:docMkLst>
      <pc:sldChg chg="modNotes">
        <pc:chgData name="Mai Xiong" userId="S::mxiong@cde.ca.gov::e9953e61-0963-4231-9c4b-20f4af026609" providerId="AD" clId="Web-{A9F263C5-42E6-46DE-BF01-FF7038A011ED}" dt="2021-04-28T23:33:31.521" v="105"/>
        <pc:sldMkLst>
          <pc:docMk/>
          <pc:sldMk cId="2439987553" sldId="356"/>
        </pc:sldMkLst>
      </pc:sldChg>
      <pc:sldChg chg="modSp modNotes">
        <pc:chgData name="Mai Xiong" userId="S::mxiong@cde.ca.gov::e9953e61-0963-4231-9c4b-20f4af026609" providerId="AD" clId="Web-{A9F263C5-42E6-46DE-BF01-FF7038A011ED}" dt="2021-04-28T23:32:54.409" v="85"/>
        <pc:sldMkLst>
          <pc:docMk/>
          <pc:sldMk cId="1241739408" sldId="358"/>
        </pc:sldMkLst>
        <pc:spChg chg="mod">
          <ac:chgData name="Mai Xiong" userId="S::mxiong@cde.ca.gov::e9953e61-0963-4231-9c4b-20f4af026609" providerId="AD" clId="Web-{A9F263C5-42E6-46DE-BF01-FF7038A011ED}" dt="2021-04-28T23:26:11.010" v="19" actId="1076"/>
          <ac:spMkLst>
            <pc:docMk/>
            <pc:sldMk cId="1241739408" sldId="358"/>
            <ac:spMk id="2" creationId="{2DE07E58-2836-4BEC-9C08-092AB6603BCC}"/>
          </ac:spMkLst>
        </pc:spChg>
        <pc:spChg chg="mod">
          <ac:chgData name="Mai Xiong" userId="S::mxiong@cde.ca.gov::e9953e61-0963-4231-9c4b-20f4af026609" providerId="AD" clId="Web-{A9F263C5-42E6-46DE-BF01-FF7038A011ED}" dt="2021-04-28T23:27:31.139" v="34" actId="1076"/>
          <ac:spMkLst>
            <pc:docMk/>
            <pc:sldMk cId="1241739408" sldId="358"/>
            <ac:spMk id="3" creationId="{653622DD-938C-4E45-9397-7ECE6A6E1F6D}"/>
          </ac:spMkLst>
        </pc:spChg>
      </pc:sldChg>
    </pc:docChg>
  </pc:docChgLst>
  <pc:docChgLst>
    <pc:chgData name="Barbara Lindsay" userId="S::blindsay@cde.ca.gov::f58b8608-a674-4040-9f2a-f7fe56db570d" providerId="AD" clId="Web-{BBA8DA87-C725-4EAD-BE52-E11981C458BF}"/>
    <pc:docChg chg="delSld modSld sldOrd">
      <pc:chgData name="Barbara Lindsay" userId="S::blindsay@cde.ca.gov::f58b8608-a674-4040-9f2a-f7fe56db570d" providerId="AD" clId="Web-{BBA8DA87-C725-4EAD-BE52-E11981C458BF}" dt="2021-04-28T17:27:30.531" v="10"/>
      <pc:docMkLst>
        <pc:docMk/>
      </pc:docMkLst>
      <pc:sldChg chg="modSp">
        <pc:chgData name="Barbara Lindsay" userId="S::blindsay@cde.ca.gov::f58b8608-a674-4040-9f2a-f7fe56db570d" providerId="AD" clId="Web-{BBA8DA87-C725-4EAD-BE52-E11981C458BF}" dt="2021-04-28T17:26:10.169" v="9" actId="20577"/>
        <pc:sldMkLst>
          <pc:docMk/>
          <pc:sldMk cId="170769648" sldId="264"/>
        </pc:sldMkLst>
        <pc:spChg chg="mod">
          <ac:chgData name="Barbara Lindsay" userId="S::blindsay@cde.ca.gov::f58b8608-a674-4040-9f2a-f7fe56db570d" providerId="AD" clId="Web-{BBA8DA87-C725-4EAD-BE52-E11981C458BF}" dt="2021-04-28T17:26:10.169" v="9" actId="20577"/>
          <ac:spMkLst>
            <pc:docMk/>
            <pc:sldMk cId="170769648" sldId="264"/>
            <ac:spMk id="3" creationId="{0CE9FDF7-D849-46D6-A060-473F9A2E249D}"/>
          </ac:spMkLst>
        </pc:spChg>
      </pc:sldChg>
      <pc:sldChg chg="del">
        <pc:chgData name="Barbara Lindsay" userId="S::blindsay@cde.ca.gov::f58b8608-a674-4040-9f2a-f7fe56db570d" providerId="AD" clId="Web-{BBA8DA87-C725-4EAD-BE52-E11981C458BF}" dt="2021-04-28T17:27:30.531" v="10"/>
        <pc:sldMkLst>
          <pc:docMk/>
          <pc:sldMk cId="951971648" sldId="354"/>
        </pc:sldMkLst>
      </pc:sldChg>
      <pc:sldChg chg="ord">
        <pc:chgData name="Barbara Lindsay" userId="S::blindsay@cde.ca.gov::f58b8608-a674-4040-9f2a-f7fe56db570d" providerId="AD" clId="Web-{BBA8DA87-C725-4EAD-BE52-E11981C458BF}" dt="2021-04-28T17:25:24.934" v="0"/>
        <pc:sldMkLst>
          <pc:docMk/>
          <pc:sldMk cId="2439987553" sldId="356"/>
        </pc:sldMkLst>
      </pc:sldChg>
      <pc:sldChg chg="ord">
        <pc:chgData name="Barbara Lindsay" userId="S::blindsay@cde.ca.gov::f58b8608-a674-4040-9f2a-f7fe56db570d" providerId="AD" clId="Web-{BBA8DA87-C725-4EAD-BE52-E11981C458BF}" dt="2021-04-28T17:25:27.231" v="1"/>
        <pc:sldMkLst>
          <pc:docMk/>
          <pc:sldMk cId="1241739408" sldId="358"/>
        </pc:sldMkLst>
      </pc:sldChg>
    </pc:docChg>
  </pc:docChgLst>
  <pc:docChgLst>
    <pc:chgData name="Barbara Lindsay" userId="S::blindsay@cde.ca.gov::f58b8608-a674-4040-9f2a-f7fe56db570d" providerId="AD" clId="Web-{C178544F-B06E-4DDC-8C93-2477DBFE4740}"/>
    <pc:docChg chg="modSld">
      <pc:chgData name="Barbara Lindsay" userId="S::blindsay@cde.ca.gov::f58b8608-a674-4040-9f2a-f7fe56db570d" providerId="AD" clId="Web-{C178544F-B06E-4DDC-8C93-2477DBFE4740}" dt="2021-04-28T22:48:30.643" v="641"/>
      <pc:docMkLst>
        <pc:docMk/>
      </pc:docMkLst>
      <pc:sldChg chg="modNotes">
        <pc:chgData name="Barbara Lindsay" userId="S::blindsay@cde.ca.gov::f58b8608-a674-4040-9f2a-f7fe56db570d" providerId="AD" clId="Web-{C178544F-B06E-4DDC-8C93-2477DBFE4740}" dt="2021-04-28T22:47:58.799" v="607"/>
        <pc:sldMkLst>
          <pc:docMk/>
          <pc:sldMk cId="3465662035" sldId="257"/>
        </pc:sldMkLst>
      </pc:sldChg>
      <pc:sldChg chg="modNotes">
        <pc:chgData name="Barbara Lindsay" userId="S::blindsay@cde.ca.gov::f58b8608-a674-4040-9f2a-f7fe56db570d" providerId="AD" clId="Web-{C178544F-B06E-4DDC-8C93-2477DBFE4740}" dt="2021-04-28T22:48:30.643" v="641"/>
        <pc:sldMkLst>
          <pc:docMk/>
          <pc:sldMk cId="1735414400" sldId="321"/>
        </pc:sldMkLst>
      </pc:sldChg>
      <pc:sldChg chg="modNotes">
        <pc:chgData name="Barbara Lindsay" userId="S::blindsay@cde.ca.gov::f58b8608-a674-4040-9f2a-f7fe56db570d" providerId="AD" clId="Web-{C178544F-B06E-4DDC-8C93-2477DBFE4740}" dt="2021-04-28T22:36:10.247" v="197"/>
        <pc:sldMkLst>
          <pc:docMk/>
          <pc:sldMk cId="1241739408" sldId="358"/>
        </pc:sldMkLst>
      </pc:sldChg>
    </pc:docChg>
  </pc:docChgLst>
  <pc:docChgLst>
    <pc:chgData name="Crystal Devlin" userId="S::cdevlin@cde.ca.gov::45766686-1411-4f66-8b4e-ae85f8cf4551" providerId="AD" clId="Web-{A9D9CCB7-3C2D-4FC7-BA3A-643C3F9B66C1}"/>
    <pc:docChg chg="modSld">
      <pc:chgData name="Crystal Devlin" userId="S::cdevlin@cde.ca.gov::45766686-1411-4f66-8b4e-ae85f8cf4551" providerId="AD" clId="Web-{A9D9CCB7-3C2D-4FC7-BA3A-643C3F9B66C1}" dt="2021-04-30T14:54:09.888" v="5"/>
      <pc:docMkLst>
        <pc:docMk/>
      </pc:docMkLst>
      <pc:sldChg chg="modNotes">
        <pc:chgData name="Crystal Devlin" userId="S::cdevlin@cde.ca.gov::45766686-1411-4f66-8b4e-ae85f8cf4551" providerId="AD" clId="Web-{A9D9CCB7-3C2D-4FC7-BA3A-643C3F9B66C1}" dt="2021-04-30T14:54:09.888" v="5"/>
        <pc:sldMkLst>
          <pc:docMk/>
          <pc:sldMk cId="395335599" sldId="359"/>
        </pc:sldMkLst>
      </pc:sldChg>
    </pc:docChg>
  </pc:docChgLst>
  <pc:docChgLst>
    <pc:chgData name="Virginia Early" userId="S::vearly@cde.ca.gov::42929ea7-4389-4ffc-bd0b-f8133d7ef99f" providerId="AD" clId="Web-{913D1C33-5BB9-4199-A96D-A24E6473D498}"/>
    <pc:docChg chg="modSld">
      <pc:chgData name="Virginia Early" userId="S::vearly@cde.ca.gov::42929ea7-4389-4ffc-bd0b-f8133d7ef99f" providerId="AD" clId="Web-{913D1C33-5BB9-4199-A96D-A24E6473D498}" dt="2021-04-29T18:22:04.983" v="3"/>
      <pc:docMkLst>
        <pc:docMk/>
      </pc:docMkLst>
      <pc:sldChg chg="addCm modNotes">
        <pc:chgData name="Virginia Early" userId="S::vearly@cde.ca.gov::42929ea7-4389-4ffc-bd0b-f8133d7ef99f" providerId="AD" clId="Web-{913D1C33-5BB9-4199-A96D-A24E6473D498}" dt="2021-04-29T18:22:04.983" v="3"/>
        <pc:sldMkLst>
          <pc:docMk/>
          <pc:sldMk cId="395335599" sldId="359"/>
        </pc:sldMkLst>
      </pc:sldChg>
    </pc:docChg>
  </pc:docChgLst>
  <pc:docChgLst>
    <pc:chgData name="Barbara Lindsay" userId="S::blindsay@cde.ca.gov::f58b8608-a674-4040-9f2a-f7fe56db570d" providerId="AD" clId="Web-{3F33B011-24D6-4017-9C31-35A3E1AB8C3A}"/>
    <pc:docChg chg="modSld">
      <pc:chgData name="Barbara Lindsay" userId="S::blindsay@cde.ca.gov::f58b8608-a674-4040-9f2a-f7fe56db570d" providerId="AD" clId="Web-{3F33B011-24D6-4017-9C31-35A3E1AB8C3A}" dt="2021-04-29T20:22:22.471" v="87"/>
      <pc:docMkLst>
        <pc:docMk/>
      </pc:docMkLst>
      <pc:sldChg chg="modNotes">
        <pc:chgData name="Barbara Lindsay" userId="S::blindsay@cde.ca.gov::f58b8608-a674-4040-9f2a-f7fe56db570d" providerId="AD" clId="Web-{3F33B011-24D6-4017-9C31-35A3E1AB8C3A}" dt="2021-04-29T20:22:22.471" v="87"/>
        <pc:sldMkLst>
          <pc:docMk/>
          <pc:sldMk cId="2439987553" sldId="356"/>
        </pc:sldMkLst>
      </pc:sldChg>
      <pc:sldChg chg="modNotes">
        <pc:chgData name="Barbara Lindsay" userId="S::blindsay@cde.ca.gov::f58b8608-a674-4040-9f2a-f7fe56db570d" providerId="AD" clId="Web-{3F33B011-24D6-4017-9C31-35A3E1AB8C3A}" dt="2021-04-29T20:21:37.893" v="79"/>
        <pc:sldMkLst>
          <pc:docMk/>
          <pc:sldMk cId="1241739408" sldId="358"/>
        </pc:sldMkLst>
      </pc:sldChg>
      <pc:sldChg chg="modNotes">
        <pc:chgData name="Barbara Lindsay" userId="S::blindsay@cde.ca.gov::f58b8608-a674-4040-9f2a-f7fe56db570d" providerId="AD" clId="Web-{3F33B011-24D6-4017-9C31-35A3E1AB8C3A}" dt="2021-04-29T20:22:06.033" v="84"/>
        <pc:sldMkLst>
          <pc:docMk/>
          <pc:sldMk cId="3605226590" sldId="360"/>
        </pc:sldMkLst>
      </pc:sldChg>
      <pc:sldChg chg="modNotes">
        <pc:chgData name="Barbara Lindsay" userId="S::blindsay@cde.ca.gov::f58b8608-a674-4040-9f2a-f7fe56db570d" providerId="AD" clId="Web-{3F33B011-24D6-4017-9C31-35A3E1AB8C3A}" dt="2021-04-29T20:21:47.409" v="81"/>
        <pc:sldMkLst>
          <pc:docMk/>
          <pc:sldMk cId="226691650" sldId="361"/>
        </pc:sldMkLst>
      </pc:sldChg>
    </pc:docChg>
  </pc:docChgLst>
  <pc:docChgLst>
    <pc:chgData name="Virginia Early" userId="S::vearly@cde.ca.gov::42929ea7-4389-4ffc-bd0b-f8133d7ef99f" providerId="AD" clId="Web-{A53CD036-3497-4D08-8567-2BFE8EB83FAA}"/>
    <pc:docChg chg="modSld">
      <pc:chgData name="Virginia Early" userId="S::vearly@cde.ca.gov::42929ea7-4389-4ffc-bd0b-f8133d7ef99f" providerId="AD" clId="Web-{A53CD036-3497-4D08-8567-2BFE8EB83FAA}" dt="2021-04-30T02:07:26.052" v="2787"/>
      <pc:docMkLst>
        <pc:docMk/>
      </pc:docMkLst>
      <pc:sldChg chg="modSp modNotes">
        <pc:chgData name="Virginia Early" userId="S::vearly@cde.ca.gov::42929ea7-4389-4ffc-bd0b-f8133d7ef99f" providerId="AD" clId="Web-{A53CD036-3497-4D08-8567-2BFE8EB83FAA}" dt="2021-04-30T01:46:04.084" v="362"/>
        <pc:sldMkLst>
          <pc:docMk/>
          <pc:sldMk cId="170769648" sldId="264"/>
        </pc:sldMkLst>
        <pc:spChg chg="mod">
          <ac:chgData name="Virginia Early" userId="S::vearly@cde.ca.gov::42929ea7-4389-4ffc-bd0b-f8133d7ef99f" providerId="AD" clId="Web-{A53CD036-3497-4D08-8567-2BFE8EB83FAA}" dt="2021-04-30T01:45:43.645" v="334" actId="20577"/>
          <ac:spMkLst>
            <pc:docMk/>
            <pc:sldMk cId="170769648" sldId="264"/>
            <ac:spMk id="3" creationId="{0CE9FDF7-D849-46D6-A060-473F9A2E249D}"/>
          </ac:spMkLst>
        </pc:spChg>
      </pc:sldChg>
      <pc:sldChg chg="modSp addCm modNotes">
        <pc:chgData name="Virginia Early" userId="S::vearly@cde.ca.gov::42929ea7-4389-4ffc-bd0b-f8133d7ef99f" providerId="AD" clId="Web-{A53CD036-3497-4D08-8567-2BFE8EB83FAA}" dt="2021-04-30T02:07:26.052" v="2787"/>
        <pc:sldMkLst>
          <pc:docMk/>
          <pc:sldMk cId="20051582" sldId="374"/>
        </pc:sldMkLst>
        <pc:spChg chg="mod">
          <ac:chgData name="Virginia Early" userId="S::vearly@cde.ca.gov::42929ea7-4389-4ffc-bd0b-f8133d7ef99f" providerId="AD" clId="Web-{A53CD036-3497-4D08-8567-2BFE8EB83FAA}" dt="2021-04-30T01:42:15.649" v="51" actId="20577"/>
          <ac:spMkLst>
            <pc:docMk/>
            <pc:sldMk cId="20051582" sldId="374"/>
            <ac:spMk id="2" creationId="{873DCA31-73C2-4A3E-9BC9-E46F94B97195}"/>
          </ac:spMkLst>
        </pc:spChg>
        <pc:spChg chg="mod">
          <ac:chgData name="Virginia Early" userId="S::vearly@cde.ca.gov::42929ea7-4389-4ffc-bd0b-f8133d7ef99f" providerId="AD" clId="Web-{A53CD036-3497-4D08-8567-2BFE8EB83FAA}" dt="2021-04-30T01:43:13.965" v="125" actId="20577"/>
          <ac:spMkLst>
            <pc:docMk/>
            <pc:sldMk cId="20051582" sldId="374"/>
            <ac:spMk id="3" creationId="{DFE29D36-60D4-4699-9686-3F0C05653F22}"/>
          </ac:spMkLst>
        </pc:spChg>
      </pc:sldChg>
    </pc:docChg>
  </pc:docChgLst>
  <pc:docChgLst>
    <pc:chgData name="Barbara Lindsay" userId="S::blindsay@cde.ca.gov::f58b8608-a674-4040-9f2a-f7fe56db570d" providerId="AD" clId="Web-{A814E0E8-0F28-46D8-923B-E216EFAFFB48}"/>
    <pc:docChg chg="modSld">
      <pc:chgData name="Barbara Lindsay" userId="S::blindsay@cde.ca.gov::f58b8608-a674-4040-9f2a-f7fe56db570d" providerId="AD" clId="Web-{A814E0E8-0F28-46D8-923B-E216EFAFFB48}" dt="2021-04-28T20:51:29.023" v="118"/>
      <pc:docMkLst>
        <pc:docMk/>
      </pc:docMkLst>
      <pc:sldChg chg="modNotes">
        <pc:chgData name="Barbara Lindsay" userId="S::blindsay@cde.ca.gov::f58b8608-a674-4040-9f2a-f7fe56db570d" providerId="AD" clId="Web-{A814E0E8-0F28-46D8-923B-E216EFAFFB48}" dt="2021-04-28T20:51:29.023" v="118"/>
        <pc:sldMkLst>
          <pc:docMk/>
          <pc:sldMk cId="3465662035" sldId="257"/>
        </pc:sldMkLst>
      </pc:sldChg>
    </pc:docChg>
  </pc:docChgLst>
  <pc:docChgLst>
    <pc:chgData name="Barbara Lindsay" userId="S::blindsay@cde.ca.gov::f58b8608-a674-4040-9f2a-f7fe56db570d" providerId="AD" clId="Web-{601185DB-3E71-4B2D-ADAA-5B388E0F5D0C}"/>
    <pc:docChg chg="modSld">
      <pc:chgData name="Barbara Lindsay" userId="S::blindsay@cde.ca.gov::f58b8608-a674-4040-9f2a-f7fe56db570d" providerId="AD" clId="Web-{601185DB-3E71-4B2D-ADAA-5B388E0F5D0C}" dt="2021-04-30T15:01:32.711" v="21"/>
      <pc:docMkLst>
        <pc:docMk/>
      </pc:docMkLst>
      <pc:sldChg chg="modNotes">
        <pc:chgData name="Barbara Lindsay" userId="S::blindsay@cde.ca.gov::f58b8608-a674-4040-9f2a-f7fe56db570d" providerId="AD" clId="Web-{601185DB-3E71-4B2D-ADAA-5B388E0F5D0C}" dt="2021-04-30T14:54:18.413" v="15"/>
        <pc:sldMkLst>
          <pc:docMk/>
          <pc:sldMk cId="3465662035" sldId="257"/>
        </pc:sldMkLst>
      </pc:sldChg>
      <pc:sldChg chg="modNotes">
        <pc:chgData name="Barbara Lindsay" userId="S::blindsay@cde.ca.gov::f58b8608-a674-4040-9f2a-f7fe56db570d" providerId="AD" clId="Web-{601185DB-3E71-4B2D-ADAA-5B388E0F5D0C}" dt="2021-04-30T15:01:32.711" v="21"/>
        <pc:sldMkLst>
          <pc:docMk/>
          <pc:sldMk cId="4166665652" sldId="363"/>
        </pc:sldMkLst>
      </pc:sldChg>
      <pc:sldChg chg="modNotes">
        <pc:chgData name="Barbara Lindsay" userId="S::blindsay@cde.ca.gov::f58b8608-a674-4040-9f2a-f7fe56db570d" providerId="AD" clId="Web-{601185DB-3E71-4B2D-ADAA-5B388E0F5D0C}" dt="2021-04-30T15:00:32.806" v="19"/>
        <pc:sldMkLst>
          <pc:docMk/>
          <pc:sldMk cId="20051582" sldId="374"/>
        </pc:sldMkLst>
      </pc:sldChg>
    </pc:docChg>
  </pc:docChgLst>
  <pc:docChgLst>
    <pc:chgData name="Andrea Johnson" userId="S::anjohnson@cde.ca.gov::659d56c1-3249-4a22-853a-47134214c142" providerId="AD" clId="Web-{A26F34C6-117F-CD44-DCC2-E7C470873003}"/>
    <pc:docChg chg="modSld">
      <pc:chgData name="Andrea Johnson" userId="S::anjohnson@cde.ca.gov::659d56c1-3249-4a22-853a-47134214c142" providerId="AD" clId="Web-{A26F34C6-117F-CD44-DCC2-E7C470873003}" dt="2021-04-30T00:06:35.038" v="1189"/>
      <pc:docMkLst>
        <pc:docMk/>
      </pc:docMkLst>
      <pc:sldChg chg="modSp modNotes">
        <pc:chgData name="Andrea Johnson" userId="S::anjohnson@cde.ca.gov::659d56c1-3249-4a22-853a-47134214c142" providerId="AD" clId="Web-{A26F34C6-117F-CD44-DCC2-E7C470873003}" dt="2021-04-30T00:06:35.038" v="1189"/>
        <pc:sldMkLst>
          <pc:docMk/>
          <pc:sldMk cId="3605226590" sldId="360"/>
        </pc:sldMkLst>
        <pc:spChg chg="mod">
          <ac:chgData name="Andrea Johnson" userId="S::anjohnson@cde.ca.gov::659d56c1-3249-4a22-853a-47134214c142" providerId="AD" clId="Web-{A26F34C6-117F-CD44-DCC2-E7C470873003}" dt="2021-04-29T23:55:12.374" v="669" actId="20577"/>
          <ac:spMkLst>
            <pc:docMk/>
            <pc:sldMk cId="3605226590" sldId="360"/>
            <ac:spMk id="3" creationId="{64B67B40-243D-4E1A-BB67-1FC3D093547F}"/>
          </ac:spMkLst>
        </pc:spChg>
      </pc:sldChg>
      <pc:sldChg chg="modNotes">
        <pc:chgData name="Andrea Johnson" userId="S::anjohnson@cde.ca.gov::659d56c1-3249-4a22-853a-47134214c142" providerId="AD" clId="Web-{A26F34C6-117F-CD44-DCC2-E7C470873003}" dt="2021-04-29T23:49:40.448" v="584"/>
        <pc:sldMkLst>
          <pc:docMk/>
          <pc:sldMk cId="226691650" sldId="361"/>
        </pc:sldMkLst>
      </pc:sldChg>
    </pc:docChg>
  </pc:docChgLst>
  <pc:docChgLst>
    <pc:chgData name="Crystal Devlin" userId="S::cdevlin@cde.ca.gov::45766686-1411-4f66-8b4e-ae85f8cf4551" providerId="AD" clId="Web-{05CD60D4-7B64-45F1-BF39-EBB2049445CF}"/>
    <pc:docChg chg="addSld modSld">
      <pc:chgData name="Crystal Devlin" userId="S::cdevlin@cde.ca.gov::45766686-1411-4f66-8b4e-ae85f8cf4551" providerId="AD" clId="Web-{05CD60D4-7B64-45F1-BF39-EBB2049445CF}" dt="2021-04-28T20:26:26.307" v="2016"/>
      <pc:docMkLst>
        <pc:docMk/>
      </pc:docMkLst>
      <pc:sldChg chg="modSp new modNotes">
        <pc:chgData name="Crystal Devlin" userId="S::cdevlin@cde.ca.gov::45766686-1411-4f66-8b4e-ae85f8cf4551" providerId="AD" clId="Web-{05CD60D4-7B64-45F1-BF39-EBB2049445CF}" dt="2021-04-28T20:26:26.307" v="2016"/>
        <pc:sldMkLst>
          <pc:docMk/>
          <pc:sldMk cId="395335599" sldId="359"/>
        </pc:sldMkLst>
        <pc:spChg chg="mod">
          <ac:chgData name="Crystal Devlin" userId="S::cdevlin@cde.ca.gov::45766686-1411-4f66-8b4e-ae85f8cf4551" providerId="AD" clId="Web-{05CD60D4-7B64-45F1-BF39-EBB2049445CF}" dt="2021-04-28T19:50:53.961" v="6" actId="20577"/>
          <ac:spMkLst>
            <pc:docMk/>
            <pc:sldMk cId="395335599" sldId="359"/>
            <ac:spMk id="2" creationId="{CFA619C2-0AE1-44CB-86FD-B5FCDD5A49E1}"/>
          </ac:spMkLst>
        </pc:spChg>
        <pc:spChg chg="mod">
          <ac:chgData name="Crystal Devlin" userId="S::cdevlin@cde.ca.gov::45766686-1411-4f66-8b4e-ae85f8cf4551" providerId="AD" clId="Web-{05CD60D4-7B64-45F1-BF39-EBB2049445CF}" dt="2021-04-28T20:06:34.314" v="1014" actId="20577"/>
          <ac:spMkLst>
            <pc:docMk/>
            <pc:sldMk cId="395335599" sldId="359"/>
            <ac:spMk id="3" creationId="{090148C9-F39B-4AA3-960D-FFE3D1F72F48}"/>
          </ac:spMkLst>
        </pc:spChg>
      </pc:sldChg>
    </pc:docChg>
  </pc:docChgLst>
  <pc:docChgLst>
    <pc:chgData name="Mai Xiong" userId="S::mxiong@cde.ca.gov::e9953e61-0963-4231-9c4b-20f4af026609" providerId="AD" clId="Web-{3BB8C29F-C070-B000-D7CA-8AFDDA096259}"/>
    <pc:docChg chg="addSld delSld modSld">
      <pc:chgData name="Mai Xiong" userId="S::mxiong@cde.ca.gov::e9953e61-0963-4231-9c4b-20f4af026609" providerId="AD" clId="Web-{3BB8C29F-C070-B000-D7CA-8AFDDA096259}" dt="2021-04-28T17:21:28.211" v="168"/>
      <pc:docMkLst>
        <pc:docMk/>
      </pc:docMkLst>
      <pc:sldChg chg="delSp">
        <pc:chgData name="Mai Xiong" userId="S::mxiong@cde.ca.gov::e9953e61-0963-4231-9c4b-20f4af026609" providerId="AD" clId="Web-{3BB8C29F-C070-B000-D7CA-8AFDDA096259}" dt="2021-04-28T16:36:46.926" v="0"/>
        <pc:sldMkLst>
          <pc:docMk/>
          <pc:sldMk cId="3265318397" sldId="282"/>
        </pc:sldMkLst>
        <pc:spChg chg="del">
          <ac:chgData name="Mai Xiong" userId="S::mxiong@cde.ca.gov::e9953e61-0963-4231-9c4b-20f4af026609" providerId="AD" clId="Web-{3BB8C29F-C070-B000-D7CA-8AFDDA096259}" dt="2021-04-28T16:36:46.926" v="0"/>
          <ac:spMkLst>
            <pc:docMk/>
            <pc:sldMk cId="3265318397" sldId="282"/>
            <ac:spMk id="3" creationId="{16188F3C-B1AA-4881-A2A4-99C1064BF722}"/>
          </ac:spMkLst>
        </pc:spChg>
      </pc:sldChg>
      <pc:sldChg chg="addSp delSp modSp del mod setBg">
        <pc:chgData name="Mai Xiong" userId="S::mxiong@cde.ca.gov::e9953e61-0963-4231-9c4b-20f4af026609" providerId="AD" clId="Web-{3BB8C29F-C070-B000-D7CA-8AFDDA096259}" dt="2021-04-28T17:21:28.211" v="168"/>
        <pc:sldMkLst>
          <pc:docMk/>
          <pc:sldMk cId="2753492803" sldId="357"/>
        </pc:sldMkLst>
        <pc:spChg chg="mod">
          <ac:chgData name="Mai Xiong" userId="S::mxiong@cde.ca.gov::e9953e61-0963-4231-9c4b-20f4af026609" providerId="AD" clId="Web-{3BB8C29F-C070-B000-D7CA-8AFDDA096259}" dt="2021-04-28T17:11:41.242" v="140" actId="1076"/>
          <ac:spMkLst>
            <pc:docMk/>
            <pc:sldMk cId="2753492803" sldId="357"/>
            <ac:spMk id="2" creationId="{2DE07E58-2836-4BEC-9C08-092AB6603BCC}"/>
          </ac:spMkLst>
        </pc:spChg>
        <pc:spChg chg="mod">
          <ac:chgData name="Mai Xiong" userId="S::mxiong@cde.ca.gov::e9953e61-0963-4231-9c4b-20f4af026609" providerId="AD" clId="Web-{3BB8C29F-C070-B000-D7CA-8AFDDA096259}" dt="2021-04-28T17:11:33.335" v="139" actId="1076"/>
          <ac:spMkLst>
            <pc:docMk/>
            <pc:sldMk cId="2753492803" sldId="357"/>
            <ac:spMk id="3" creationId="{653622DD-938C-4E45-9397-7ECE6A6E1F6D}"/>
          </ac:spMkLst>
        </pc:spChg>
        <pc:spChg chg="ord">
          <ac:chgData name="Mai Xiong" userId="S::mxiong@cde.ca.gov::e9953e61-0963-4231-9c4b-20f4af026609" providerId="AD" clId="Web-{3BB8C29F-C070-B000-D7CA-8AFDDA096259}" dt="2021-04-28T17:13:43.874" v="142"/>
          <ac:spMkLst>
            <pc:docMk/>
            <pc:sldMk cId="2753492803" sldId="357"/>
            <ac:spMk id="4" creationId="{6CB51EBA-1E72-4968-94B3-AD8811062D08}"/>
          </ac:spMkLst>
        </pc:spChg>
        <pc:spChg chg="add del mod">
          <ac:chgData name="Mai Xiong" userId="S::mxiong@cde.ca.gov::e9953e61-0963-4231-9c4b-20f4af026609" providerId="AD" clId="Web-{3BB8C29F-C070-B000-D7CA-8AFDDA096259}" dt="2021-04-28T17:00:49.425" v="67"/>
          <ac:spMkLst>
            <pc:docMk/>
            <pc:sldMk cId="2753492803" sldId="357"/>
            <ac:spMk id="7" creationId="{EC3C8E1E-3EA5-4BFC-A0C5-BF3384FE626F}"/>
          </ac:spMkLst>
        </pc:spChg>
        <pc:spChg chg="mod">
          <ac:chgData name="Mai Xiong" userId="S::mxiong@cde.ca.gov::e9953e61-0963-4231-9c4b-20f4af026609" providerId="AD" clId="Web-{3BB8C29F-C070-B000-D7CA-8AFDDA096259}" dt="2021-04-28T17:11:13.711" v="138" actId="14100"/>
          <ac:spMkLst>
            <pc:docMk/>
            <pc:sldMk cId="2753492803" sldId="357"/>
            <ac:spMk id="10" creationId="{BCC25353-0591-4D81-BBD2-13ECA897BC83}"/>
          </ac:spMkLst>
        </pc:spChg>
        <pc:spChg chg="add del mod">
          <ac:chgData name="Mai Xiong" userId="S::mxiong@cde.ca.gov::e9953e61-0963-4231-9c4b-20f4af026609" providerId="AD" clId="Web-{3BB8C29F-C070-B000-D7CA-8AFDDA096259}" dt="2021-04-28T17:06:56.617" v="89"/>
          <ac:spMkLst>
            <pc:docMk/>
            <pc:sldMk cId="2753492803" sldId="357"/>
            <ac:spMk id="12" creationId="{25F09202-C17D-4143-BA20-8812B491982D}"/>
          </ac:spMkLst>
        </pc:spChg>
        <pc:picChg chg="add del mod">
          <ac:chgData name="Mai Xiong" userId="S::mxiong@cde.ca.gov::e9953e61-0963-4231-9c4b-20f4af026609" providerId="AD" clId="Web-{3BB8C29F-C070-B000-D7CA-8AFDDA096259}" dt="2021-04-28T17:00:45.441" v="65"/>
          <ac:picMkLst>
            <pc:docMk/>
            <pc:sldMk cId="2753492803" sldId="357"/>
            <ac:picMk id="5" creationId="{84D9043A-ACB8-4568-8F1A-5CA618E5FE8C}"/>
          </ac:picMkLst>
        </pc:picChg>
        <pc:picChg chg="add del mod ord modCrop">
          <ac:chgData name="Mai Xiong" userId="S::mxiong@cde.ca.gov::e9953e61-0963-4231-9c4b-20f4af026609" providerId="AD" clId="Web-{3BB8C29F-C070-B000-D7CA-8AFDDA096259}" dt="2021-04-28T17:06:46.507" v="88"/>
          <ac:picMkLst>
            <pc:docMk/>
            <pc:sldMk cId="2753492803" sldId="357"/>
            <ac:picMk id="8" creationId="{9BE0C9D0-3DCF-4166-8A97-034B15F17EF7}"/>
          </ac:picMkLst>
        </pc:picChg>
        <pc:picChg chg="add del mod">
          <ac:chgData name="Mai Xiong" userId="S::mxiong@cde.ca.gov::e9953e61-0963-4231-9c4b-20f4af026609" providerId="AD" clId="Web-{3BB8C29F-C070-B000-D7CA-8AFDDA096259}" dt="2021-04-28T17:06:43.117" v="87"/>
          <ac:picMkLst>
            <pc:docMk/>
            <pc:sldMk cId="2753492803" sldId="357"/>
            <ac:picMk id="9" creationId="{3520D482-03DB-4F49-8C7D-5478804C7F04}"/>
          </ac:picMkLst>
        </pc:picChg>
        <pc:picChg chg="add mod ord modCrop">
          <ac:chgData name="Mai Xiong" userId="S::mxiong@cde.ca.gov::e9953e61-0963-4231-9c4b-20f4af026609" providerId="AD" clId="Web-{3BB8C29F-C070-B000-D7CA-8AFDDA096259}" dt="2021-04-28T17:14:01.328" v="143"/>
          <ac:picMkLst>
            <pc:docMk/>
            <pc:sldMk cId="2753492803" sldId="357"/>
            <ac:picMk id="13" creationId="{60943B1F-BDE8-4037-BFFC-0298ABF7E6BF}"/>
          </ac:picMkLst>
        </pc:picChg>
        <pc:picChg chg="del mod">
          <ac:chgData name="Mai Xiong" userId="S::mxiong@cde.ca.gov::e9953e61-0963-4231-9c4b-20f4af026609" providerId="AD" clId="Web-{3BB8C29F-C070-B000-D7CA-8AFDDA096259}" dt="2021-04-28T17:00:47.707" v="66"/>
          <ac:picMkLst>
            <pc:docMk/>
            <pc:sldMk cId="2753492803" sldId="357"/>
            <ac:picMk id="15" creationId="{3821692B-D29E-4981-8B8A-8143F14B6CBA}"/>
          </ac:picMkLst>
        </pc:picChg>
      </pc:sldChg>
      <pc:sldChg chg="addSp delSp modSp add replId">
        <pc:chgData name="Mai Xiong" userId="S::mxiong@cde.ca.gov::e9953e61-0963-4231-9c4b-20f4af026609" providerId="AD" clId="Web-{3BB8C29F-C070-B000-D7CA-8AFDDA096259}" dt="2021-04-28T17:21:03.429" v="167"/>
        <pc:sldMkLst>
          <pc:docMk/>
          <pc:sldMk cId="1241739408" sldId="358"/>
        </pc:sldMkLst>
        <pc:spChg chg="mod">
          <ac:chgData name="Mai Xiong" userId="S::mxiong@cde.ca.gov::e9953e61-0963-4231-9c4b-20f4af026609" providerId="AD" clId="Web-{3BB8C29F-C070-B000-D7CA-8AFDDA096259}" dt="2021-04-28T17:20:02.347" v="166" actId="14100"/>
          <ac:spMkLst>
            <pc:docMk/>
            <pc:sldMk cId="1241739408" sldId="358"/>
            <ac:spMk id="3" creationId="{653622DD-938C-4E45-9397-7ECE6A6E1F6D}"/>
          </ac:spMkLst>
        </pc:spChg>
        <pc:spChg chg="add del mod ord">
          <ac:chgData name="Mai Xiong" userId="S::mxiong@cde.ca.gov::e9953e61-0963-4231-9c4b-20f4af026609" providerId="AD" clId="Web-{3BB8C29F-C070-B000-D7CA-8AFDDA096259}" dt="2021-04-28T17:18:19.826" v="151"/>
          <ac:spMkLst>
            <pc:docMk/>
            <pc:sldMk cId="1241739408" sldId="358"/>
            <ac:spMk id="6" creationId="{EA6E4804-B8D1-4011-B900-C1F41F098CE8}"/>
          </ac:spMkLst>
        </pc:spChg>
        <pc:picChg chg="add del">
          <ac:chgData name="Mai Xiong" userId="S::mxiong@cde.ca.gov::e9953e61-0963-4231-9c4b-20f4af026609" providerId="AD" clId="Web-{3BB8C29F-C070-B000-D7CA-8AFDDA096259}" dt="2021-04-28T17:17:34.105" v="150"/>
          <ac:picMkLst>
            <pc:docMk/>
            <pc:sldMk cId="1241739408" sldId="358"/>
            <ac:picMk id="7" creationId="{A1A2DA83-C761-4E9D-B131-0B32C0828F20}"/>
          </ac:picMkLst>
        </pc:picChg>
        <pc:picChg chg="add mod ord modCrop">
          <ac:chgData name="Mai Xiong" userId="S::mxiong@cde.ca.gov::e9953e61-0963-4231-9c4b-20f4af026609" providerId="AD" clId="Web-{3BB8C29F-C070-B000-D7CA-8AFDDA096259}" dt="2021-04-28T17:21:03.429" v="167"/>
          <ac:picMkLst>
            <pc:docMk/>
            <pc:sldMk cId="1241739408" sldId="358"/>
            <ac:picMk id="8" creationId="{C411ED79-3616-450E-8CDD-D2CFE8717917}"/>
          </ac:picMkLst>
        </pc:picChg>
        <pc:picChg chg="del">
          <ac:chgData name="Mai Xiong" userId="S::mxiong@cde.ca.gov::e9953e61-0963-4231-9c4b-20f4af026609" providerId="AD" clId="Web-{3BB8C29F-C070-B000-D7CA-8AFDDA096259}" dt="2021-04-28T17:15:46.630" v="145"/>
          <ac:picMkLst>
            <pc:docMk/>
            <pc:sldMk cId="1241739408" sldId="358"/>
            <ac:picMk id="13" creationId="{60943B1F-BDE8-4037-BFFC-0298ABF7E6BF}"/>
          </ac:picMkLst>
        </pc:picChg>
      </pc:sldChg>
      <pc:sldChg chg="addSp delSp modSp add del mod replId setBg">
        <pc:chgData name="Mai Xiong" userId="S::mxiong@cde.ca.gov::e9953e61-0963-4231-9c4b-20f4af026609" providerId="AD" clId="Web-{3BB8C29F-C070-B000-D7CA-8AFDDA096259}" dt="2021-04-28T17:01:04.958" v="70"/>
        <pc:sldMkLst>
          <pc:docMk/>
          <pc:sldMk cId="3946467619" sldId="358"/>
        </pc:sldMkLst>
        <pc:spChg chg="mod">
          <ac:chgData name="Mai Xiong" userId="S::mxiong@cde.ca.gov::e9953e61-0963-4231-9c4b-20f4af026609" providerId="AD" clId="Web-{3BB8C29F-C070-B000-D7CA-8AFDDA096259}" dt="2021-04-28T16:56:58.069" v="55" actId="20577"/>
          <ac:spMkLst>
            <pc:docMk/>
            <pc:sldMk cId="3946467619" sldId="358"/>
            <ac:spMk id="2" creationId="{2DE07E58-2836-4BEC-9C08-092AB6603BCC}"/>
          </ac:spMkLst>
        </pc:spChg>
        <pc:spChg chg="mod">
          <ac:chgData name="Mai Xiong" userId="S::mxiong@cde.ca.gov::e9953e61-0963-4231-9c4b-20f4af026609" providerId="AD" clId="Web-{3BB8C29F-C070-B000-D7CA-8AFDDA096259}" dt="2021-04-28T16:51:28.020" v="26" actId="1076"/>
          <ac:spMkLst>
            <pc:docMk/>
            <pc:sldMk cId="3946467619" sldId="358"/>
            <ac:spMk id="3" creationId="{653622DD-938C-4E45-9397-7ECE6A6E1F6D}"/>
          </ac:spMkLst>
        </pc:spChg>
        <pc:spChg chg="add del mod">
          <ac:chgData name="Mai Xiong" userId="S::mxiong@cde.ca.gov::e9953e61-0963-4231-9c4b-20f4af026609" providerId="AD" clId="Web-{3BB8C29F-C070-B000-D7CA-8AFDDA096259}" dt="2021-04-28T16:49:39.608" v="13"/>
          <ac:spMkLst>
            <pc:docMk/>
            <pc:sldMk cId="3946467619" sldId="358"/>
            <ac:spMk id="7" creationId="{89302245-044C-4FA0-8A6D-6110A55D5036}"/>
          </ac:spMkLst>
        </pc:spChg>
        <pc:spChg chg="mod">
          <ac:chgData name="Mai Xiong" userId="S::mxiong@cde.ca.gov::e9953e61-0963-4231-9c4b-20f4af026609" providerId="AD" clId="Web-{3BB8C29F-C070-B000-D7CA-8AFDDA096259}" dt="2021-04-28T16:51:52.413" v="29" actId="1076"/>
          <ac:spMkLst>
            <pc:docMk/>
            <pc:sldMk cId="3946467619" sldId="358"/>
            <ac:spMk id="10" creationId="{BCC25353-0591-4D81-BBD2-13ECA897BC83}"/>
          </ac:spMkLst>
        </pc:spChg>
        <pc:spChg chg="add del mod">
          <ac:chgData name="Mai Xiong" userId="S::mxiong@cde.ca.gov::e9953e61-0963-4231-9c4b-20f4af026609" providerId="AD" clId="Web-{3BB8C29F-C070-B000-D7CA-8AFDDA096259}" dt="2021-04-28T16:54:25.045" v="37"/>
          <ac:spMkLst>
            <pc:docMk/>
            <pc:sldMk cId="3946467619" sldId="358"/>
            <ac:spMk id="12" creationId="{F31A3580-50C8-40A0-A9A3-4928450C1A15}"/>
          </ac:spMkLst>
        </pc:spChg>
        <pc:spChg chg="add mod">
          <ac:chgData name="Mai Xiong" userId="S::mxiong@cde.ca.gov::e9953e61-0963-4231-9c4b-20f4af026609" providerId="AD" clId="Web-{3BB8C29F-C070-B000-D7CA-8AFDDA096259}" dt="2021-04-28T17:00:34.612" v="63"/>
          <ac:spMkLst>
            <pc:docMk/>
            <pc:sldMk cId="3946467619" sldId="358"/>
            <ac:spMk id="16" creationId="{91BD2AD4-4E06-43AC-9FC7-A24F46ECEB3D}"/>
          </ac:spMkLst>
        </pc:spChg>
        <pc:picChg chg="add del mod">
          <ac:chgData name="Mai Xiong" userId="S::mxiong@cde.ca.gov::e9953e61-0963-4231-9c4b-20f4af026609" providerId="AD" clId="Web-{3BB8C29F-C070-B000-D7CA-8AFDDA096259}" dt="2021-04-28T16:49:31.326" v="11"/>
          <ac:picMkLst>
            <pc:docMk/>
            <pc:sldMk cId="3946467619" sldId="358"/>
            <ac:picMk id="5" creationId="{D8A0F9E5-4E44-4275-9674-30D707C354AA}"/>
          </ac:picMkLst>
        </pc:picChg>
        <pc:picChg chg="add del mod ord">
          <ac:chgData name="Mai Xiong" userId="S::mxiong@cde.ca.gov::e9953e61-0963-4231-9c4b-20f4af026609" providerId="AD" clId="Web-{3BB8C29F-C070-B000-D7CA-8AFDDA096259}" dt="2021-04-28T16:54:16.764" v="35"/>
          <ac:picMkLst>
            <pc:docMk/>
            <pc:sldMk cId="3946467619" sldId="358"/>
            <ac:picMk id="8" creationId="{8F5F1665-F10C-47F2-92FB-7119B2F2DBCA}"/>
          </ac:picMkLst>
        </pc:picChg>
        <pc:picChg chg="add del mod">
          <ac:chgData name="Mai Xiong" userId="S::mxiong@cde.ca.gov::e9953e61-0963-4231-9c4b-20f4af026609" providerId="AD" clId="Web-{3BB8C29F-C070-B000-D7CA-8AFDDA096259}" dt="2021-04-28T16:54:14.092" v="34"/>
          <ac:picMkLst>
            <pc:docMk/>
            <pc:sldMk cId="3946467619" sldId="358"/>
            <ac:picMk id="9" creationId="{9EC34468-8636-41B4-AE0E-E12D352B5E22}"/>
          </ac:picMkLst>
        </pc:picChg>
        <pc:picChg chg="add del mod ord">
          <ac:chgData name="Mai Xiong" userId="S::mxiong@cde.ca.gov::e9953e61-0963-4231-9c4b-20f4af026609" providerId="AD" clId="Web-{3BB8C29F-C070-B000-D7CA-8AFDDA096259}" dt="2021-04-28T17:00:34.612" v="63"/>
          <ac:picMkLst>
            <pc:docMk/>
            <pc:sldMk cId="3946467619" sldId="358"/>
            <ac:picMk id="13" creationId="{839C6F7B-C3CE-4CB4-95BB-19C4166D590C}"/>
          </ac:picMkLst>
        </pc:picChg>
        <pc:picChg chg="del">
          <ac:chgData name="Mai Xiong" userId="S::mxiong@cde.ca.gov::e9953e61-0963-4231-9c4b-20f4af026609" providerId="AD" clId="Web-{3BB8C29F-C070-B000-D7CA-8AFDDA096259}" dt="2021-04-28T16:49:35.358" v="12"/>
          <ac:picMkLst>
            <pc:docMk/>
            <pc:sldMk cId="3946467619" sldId="358"/>
            <ac:picMk id="15" creationId="{3821692B-D29E-4981-8B8A-8143F14B6CBA}"/>
          </ac:picMkLst>
        </pc:picChg>
      </pc:sldChg>
    </pc:docChg>
  </pc:docChgLst>
  <pc:docChgLst>
    <pc:chgData name="Allen Lynch" userId="S::alynch@cde.ca.gov::9c0f6f8c-00a4-4ee8-94c8-39ff00976db3" providerId="AD" clId="Web-{B2F621FD-A728-4D01-8A2F-7F6E0A6D9553}"/>
    <pc:docChg chg="modSld">
      <pc:chgData name="Allen Lynch" userId="S::alynch@cde.ca.gov::9c0f6f8c-00a4-4ee8-94c8-39ff00976db3" providerId="AD" clId="Web-{B2F621FD-A728-4D01-8A2F-7F6E0A6D9553}" dt="2021-04-30T00:06:48.095" v="599"/>
      <pc:docMkLst>
        <pc:docMk/>
      </pc:docMkLst>
      <pc:sldChg chg="modSp modNotes">
        <pc:chgData name="Allen Lynch" userId="S::alynch@cde.ca.gov::9c0f6f8c-00a4-4ee8-94c8-39ff00976db3" providerId="AD" clId="Web-{B2F621FD-A728-4D01-8A2F-7F6E0A6D9553}" dt="2021-04-30T00:06:48.095" v="599"/>
        <pc:sldMkLst>
          <pc:docMk/>
          <pc:sldMk cId="3605226590" sldId="360"/>
        </pc:sldMkLst>
        <pc:spChg chg="mod">
          <ac:chgData name="Allen Lynch" userId="S::alynch@cde.ca.gov::9c0f6f8c-00a4-4ee8-94c8-39ff00976db3" providerId="AD" clId="Web-{B2F621FD-A728-4D01-8A2F-7F6E0A6D9553}" dt="2021-04-29T23:53:48.084" v="580" actId="20577"/>
          <ac:spMkLst>
            <pc:docMk/>
            <pc:sldMk cId="3605226590" sldId="360"/>
            <ac:spMk id="3" creationId="{64B67B40-243D-4E1A-BB67-1FC3D093547F}"/>
          </ac:spMkLst>
        </pc:spChg>
      </pc:sldChg>
      <pc:sldChg chg="modSp modNotes">
        <pc:chgData name="Allen Lynch" userId="S::alynch@cde.ca.gov::9c0f6f8c-00a4-4ee8-94c8-39ff00976db3" providerId="AD" clId="Web-{B2F621FD-A728-4D01-8A2F-7F6E0A6D9553}" dt="2021-04-29T17:20:34.570" v="495"/>
        <pc:sldMkLst>
          <pc:docMk/>
          <pc:sldMk cId="226691650" sldId="361"/>
        </pc:sldMkLst>
        <pc:spChg chg="mod">
          <ac:chgData name="Allen Lynch" userId="S::alynch@cde.ca.gov::9c0f6f8c-00a4-4ee8-94c8-39ff00976db3" providerId="AD" clId="Web-{B2F621FD-A728-4D01-8A2F-7F6E0A6D9553}" dt="2021-04-29T17:06:45.476" v="8" actId="20577"/>
          <ac:spMkLst>
            <pc:docMk/>
            <pc:sldMk cId="226691650" sldId="361"/>
            <ac:spMk id="3" creationId="{EC2267C8-4682-424E-B135-229A6C9B81C1}"/>
          </ac:spMkLst>
        </pc:spChg>
      </pc:sldChg>
    </pc:docChg>
  </pc:docChgLst>
  <pc:docChgLst>
    <pc:chgData name="Barbara Lindsay" userId="S::blindsay@cde.ca.gov::f58b8608-a674-4040-9f2a-f7fe56db570d" providerId="AD" clId="Web-{29273879-AB31-43D4-B3A8-2F4095DC1FBC}"/>
    <pc:docChg chg="modSld">
      <pc:chgData name="Barbara Lindsay" userId="S::blindsay@cde.ca.gov::f58b8608-a674-4040-9f2a-f7fe56db570d" providerId="AD" clId="Web-{29273879-AB31-43D4-B3A8-2F4095DC1FBC}" dt="2021-04-28T21:15:31.161" v="10"/>
      <pc:docMkLst>
        <pc:docMk/>
      </pc:docMkLst>
      <pc:sldChg chg="modNotes">
        <pc:chgData name="Barbara Lindsay" userId="S::blindsay@cde.ca.gov::f58b8608-a674-4040-9f2a-f7fe56db570d" providerId="AD" clId="Web-{29273879-AB31-43D4-B3A8-2F4095DC1FBC}" dt="2021-04-28T21:15:31.161" v="10"/>
        <pc:sldMkLst>
          <pc:docMk/>
          <pc:sldMk cId="3465662035" sldId="257"/>
        </pc:sldMkLst>
      </pc:sldChg>
    </pc:docChg>
  </pc:docChgLst>
  <pc:docChgLst>
    <pc:chgData name="Rosanne Pitz" userId="S::rpitz@cde.ca.gov::88625356-a6a5-4632-a3bf-7d29c8f84f38" providerId="AD" clId="Web-{21B13BA0-CB77-4BED-81BC-E53F805570B1}"/>
    <pc:docChg chg="modSld">
      <pc:chgData name="Rosanne Pitz" userId="S::rpitz@cde.ca.gov::88625356-a6a5-4632-a3bf-7d29c8f84f38" providerId="AD" clId="Web-{21B13BA0-CB77-4BED-81BC-E53F805570B1}" dt="2021-04-29T16:04:14.526" v="1"/>
      <pc:docMkLst>
        <pc:docMk/>
      </pc:docMkLst>
      <pc:sldChg chg="modNotes">
        <pc:chgData name="Rosanne Pitz" userId="S::rpitz@cde.ca.gov::88625356-a6a5-4632-a3bf-7d29c8f84f38" providerId="AD" clId="Web-{21B13BA0-CB77-4BED-81BC-E53F805570B1}" dt="2021-04-29T16:04:14.526" v="1"/>
        <pc:sldMkLst>
          <pc:docMk/>
          <pc:sldMk cId="2439987553" sldId="356"/>
        </pc:sldMkLst>
      </pc:sldChg>
    </pc:docChg>
  </pc:docChgLst>
  <pc:docChgLst>
    <pc:chgData name="Crystal Devlin" userId="S::cdevlin@cde.ca.gov::45766686-1411-4f66-8b4e-ae85f8cf4551" providerId="AD" clId="Web-{886F58E3-D05D-4775-A9E1-B946AA30CDA6}"/>
    <pc:docChg chg="modSld">
      <pc:chgData name="Crystal Devlin" userId="S::cdevlin@cde.ca.gov::45766686-1411-4f66-8b4e-ae85f8cf4551" providerId="AD" clId="Web-{886F58E3-D05D-4775-A9E1-B946AA30CDA6}" dt="2021-04-30T00:12:06.649" v="140"/>
      <pc:docMkLst>
        <pc:docMk/>
      </pc:docMkLst>
      <pc:sldChg chg="addCm modNotes">
        <pc:chgData name="Crystal Devlin" userId="S::cdevlin@cde.ca.gov::45766686-1411-4f66-8b4e-ae85f8cf4551" providerId="AD" clId="Web-{886F58E3-D05D-4775-A9E1-B946AA30CDA6}" dt="2021-04-30T00:12:06.649" v="140"/>
        <pc:sldMkLst>
          <pc:docMk/>
          <pc:sldMk cId="395335599" sldId="359"/>
        </pc:sldMkLst>
      </pc:sldChg>
    </pc:docChg>
  </pc:docChgLst>
  <pc:docChgLst>
    <pc:chgData name="Brittany Sheffield" userId="S::bsheffield@cde.ca.gov::ee7390c7-5e87-4f6a-a24c-5b4fceb747a0" providerId="AD" clId="Web-{0734AC66-6617-422B-89EB-1CAF309D3249}"/>
    <pc:docChg chg="modSld">
      <pc:chgData name="Brittany Sheffield" userId="S::bsheffield@cde.ca.gov::ee7390c7-5e87-4f6a-a24c-5b4fceb747a0" providerId="AD" clId="Web-{0734AC66-6617-422B-89EB-1CAF309D3249}" dt="2021-04-30T04:30:42.710" v="4" actId="1076"/>
      <pc:docMkLst>
        <pc:docMk/>
      </pc:docMkLst>
      <pc:sldChg chg="modSp">
        <pc:chgData name="Brittany Sheffield" userId="S::bsheffield@cde.ca.gov::ee7390c7-5e87-4f6a-a24c-5b4fceb747a0" providerId="AD" clId="Web-{0734AC66-6617-422B-89EB-1CAF309D3249}" dt="2021-04-30T04:30:42.710" v="4" actId="1076"/>
        <pc:sldMkLst>
          <pc:docMk/>
          <pc:sldMk cId="1241739408" sldId="358"/>
        </pc:sldMkLst>
        <pc:picChg chg="mod">
          <ac:chgData name="Brittany Sheffield" userId="S::bsheffield@cde.ca.gov::ee7390c7-5e87-4f6a-a24c-5b4fceb747a0" providerId="AD" clId="Web-{0734AC66-6617-422B-89EB-1CAF309D3249}" dt="2021-04-30T04:30:42.710" v="4" actId="1076"/>
          <ac:picMkLst>
            <pc:docMk/>
            <pc:sldMk cId="1241739408" sldId="358"/>
            <ac:picMk id="8" creationId="{C411ED79-3616-450E-8CDD-D2CFE8717917}"/>
          </ac:picMkLst>
        </pc:picChg>
      </pc:sldChg>
      <pc:sldChg chg="modSp">
        <pc:chgData name="Brittany Sheffield" userId="S::bsheffield@cde.ca.gov::ee7390c7-5e87-4f6a-a24c-5b4fceb747a0" providerId="AD" clId="Web-{0734AC66-6617-422B-89EB-1CAF309D3249}" dt="2021-04-30T04:29:17.939" v="1" actId="20577"/>
        <pc:sldMkLst>
          <pc:docMk/>
          <pc:sldMk cId="3604717331" sldId="371"/>
        </pc:sldMkLst>
        <pc:spChg chg="mod">
          <ac:chgData name="Brittany Sheffield" userId="S::bsheffield@cde.ca.gov::ee7390c7-5e87-4f6a-a24c-5b4fceb747a0" providerId="AD" clId="Web-{0734AC66-6617-422B-89EB-1CAF309D3249}" dt="2021-04-30T04:29:17.939" v="1" actId="20577"/>
          <ac:spMkLst>
            <pc:docMk/>
            <pc:sldMk cId="3604717331" sldId="371"/>
            <ac:spMk id="3" creationId="{5A0F279D-5792-40EF-8E2B-40FD346878F1}"/>
          </ac:spMkLst>
        </pc:spChg>
      </pc:sldChg>
    </pc:docChg>
  </pc:docChgLst>
  <pc:docChgLst>
    <pc:chgData name="Rosanne Pitz" userId="S::rpitz@cde.ca.gov::88625356-a6a5-4632-a3bf-7d29c8f84f38" providerId="AD" clId="Web-{108FC573-F6F7-4E4E-B5E7-65CA2CF3B84F}"/>
    <pc:docChg chg="modSld">
      <pc:chgData name="Rosanne Pitz" userId="S::rpitz@cde.ca.gov::88625356-a6a5-4632-a3bf-7d29c8f84f38" providerId="AD" clId="Web-{108FC573-F6F7-4E4E-B5E7-65CA2CF3B84F}" dt="2021-04-28T22:53:32.164" v="7" actId="20577"/>
      <pc:docMkLst>
        <pc:docMk/>
      </pc:docMkLst>
      <pc:sldChg chg="modSp">
        <pc:chgData name="Rosanne Pitz" userId="S::rpitz@cde.ca.gov::88625356-a6a5-4632-a3bf-7d29c8f84f38" providerId="AD" clId="Web-{108FC573-F6F7-4E4E-B5E7-65CA2CF3B84F}" dt="2021-04-28T22:53:32.164" v="7" actId="20577"/>
        <pc:sldMkLst>
          <pc:docMk/>
          <pc:sldMk cId="2439987553" sldId="356"/>
        </pc:sldMkLst>
        <pc:spChg chg="mod">
          <ac:chgData name="Rosanne Pitz" userId="S::rpitz@cde.ca.gov::88625356-a6a5-4632-a3bf-7d29c8f84f38" providerId="AD" clId="Web-{108FC573-F6F7-4E4E-B5E7-65CA2CF3B84F}" dt="2021-04-28T22:53:32.164" v="7" actId="20577"/>
          <ac:spMkLst>
            <pc:docMk/>
            <pc:sldMk cId="2439987553" sldId="356"/>
            <ac:spMk id="3" creationId="{D6852A0A-FE86-46AB-9CE8-C2C000444E95}"/>
          </ac:spMkLst>
        </pc:spChg>
      </pc:sldChg>
    </pc:docChg>
  </pc:docChgLst>
  <pc:docChgLst>
    <pc:chgData name="Virginia Early" userId="S::vearly@cde.ca.gov::42929ea7-4389-4ffc-bd0b-f8133d7ef99f" providerId="AD" clId="Web-{18A43116-2591-4B51-A737-A1289E3B455C}"/>
    <pc:docChg chg="modSld">
      <pc:chgData name="Virginia Early" userId="S::vearly@cde.ca.gov::42929ea7-4389-4ffc-bd0b-f8133d7ef99f" providerId="AD" clId="Web-{18A43116-2591-4B51-A737-A1289E3B455C}" dt="2021-04-30T02:09:29.986" v="330"/>
      <pc:docMkLst>
        <pc:docMk/>
      </pc:docMkLst>
      <pc:sldChg chg="modNotes">
        <pc:chgData name="Virginia Early" userId="S::vearly@cde.ca.gov::42929ea7-4389-4ffc-bd0b-f8133d7ef99f" providerId="AD" clId="Web-{18A43116-2591-4B51-A737-A1289E3B455C}" dt="2021-04-30T02:09:29.986" v="330"/>
        <pc:sldMkLst>
          <pc:docMk/>
          <pc:sldMk cId="20051582" sldId="374"/>
        </pc:sldMkLst>
      </pc:sldChg>
    </pc:docChg>
  </pc:docChgLst>
  <pc:docChgLst>
    <pc:chgData name="Barbara Lindsay" userId="S::blindsay@cde.ca.gov::f58b8608-a674-4040-9f2a-f7fe56db570d" providerId="AD" clId="Web-{16F6A983-9570-44EF-BA2A-C5E6D9F640DD}"/>
    <pc:docChg chg="addSld modSld">
      <pc:chgData name="Barbara Lindsay" userId="S::blindsay@cde.ca.gov::f58b8608-a674-4040-9f2a-f7fe56db570d" providerId="AD" clId="Web-{16F6A983-9570-44EF-BA2A-C5E6D9F640DD}" dt="2021-04-30T00:30:26.180" v="273" actId="20577"/>
      <pc:docMkLst>
        <pc:docMk/>
      </pc:docMkLst>
      <pc:sldChg chg="modSp modNotes">
        <pc:chgData name="Barbara Lindsay" userId="S::blindsay@cde.ca.gov::f58b8608-a674-4040-9f2a-f7fe56db570d" providerId="AD" clId="Web-{16F6A983-9570-44EF-BA2A-C5E6D9F640DD}" dt="2021-04-30T00:30:22.149" v="261" actId="20577"/>
        <pc:sldMkLst>
          <pc:docMk/>
          <pc:sldMk cId="170769648" sldId="264"/>
        </pc:sldMkLst>
        <pc:spChg chg="mod">
          <ac:chgData name="Barbara Lindsay" userId="S::blindsay@cde.ca.gov::f58b8608-a674-4040-9f2a-f7fe56db570d" providerId="AD" clId="Web-{16F6A983-9570-44EF-BA2A-C5E6D9F640DD}" dt="2021-04-30T00:30:22.149" v="261" actId="20577"/>
          <ac:spMkLst>
            <pc:docMk/>
            <pc:sldMk cId="170769648" sldId="264"/>
            <ac:spMk id="3" creationId="{0CE9FDF7-D849-46D6-A060-473F9A2E249D}"/>
          </ac:spMkLst>
        </pc:spChg>
      </pc:sldChg>
      <pc:sldChg chg="modSp">
        <pc:chgData name="Barbara Lindsay" userId="S::blindsay@cde.ca.gov::f58b8608-a674-4040-9f2a-f7fe56db570d" providerId="AD" clId="Web-{16F6A983-9570-44EF-BA2A-C5E6D9F640DD}" dt="2021-04-30T00:27:00.823" v="13" actId="20577"/>
        <pc:sldMkLst>
          <pc:docMk/>
          <pc:sldMk cId="3605226590" sldId="360"/>
        </pc:sldMkLst>
        <pc:spChg chg="mod">
          <ac:chgData name="Barbara Lindsay" userId="S::blindsay@cde.ca.gov::f58b8608-a674-4040-9f2a-f7fe56db570d" providerId="AD" clId="Web-{16F6A983-9570-44EF-BA2A-C5E6D9F640DD}" dt="2021-04-30T00:26:12.245" v="11" actId="20577"/>
          <ac:spMkLst>
            <pc:docMk/>
            <pc:sldMk cId="3605226590" sldId="360"/>
            <ac:spMk id="2" creationId="{40F35F1F-17D2-489F-A17E-678EC1C7831F}"/>
          </ac:spMkLst>
        </pc:spChg>
        <pc:spChg chg="mod">
          <ac:chgData name="Barbara Lindsay" userId="S::blindsay@cde.ca.gov::f58b8608-a674-4040-9f2a-f7fe56db570d" providerId="AD" clId="Web-{16F6A983-9570-44EF-BA2A-C5E6D9F640DD}" dt="2021-04-30T00:27:00.823" v="13" actId="20577"/>
          <ac:spMkLst>
            <pc:docMk/>
            <pc:sldMk cId="3605226590" sldId="360"/>
            <ac:spMk id="3" creationId="{64B67B40-243D-4E1A-BB67-1FC3D093547F}"/>
          </ac:spMkLst>
        </pc:spChg>
      </pc:sldChg>
      <pc:sldChg chg="modSp new">
        <pc:chgData name="Barbara Lindsay" userId="S::blindsay@cde.ca.gov::f58b8608-a674-4040-9f2a-f7fe56db570d" providerId="AD" clId="Web-{16F6A983-9570-44EF-BA2A-C5E6D9F640DD}" dt="2021-04-30T00:30:26.180" v="273" actId="20577"/>
        <pc:sldMkLst>
          <pc:docMk/>
          <pc:sldMk cId="20051582" sldId="374"/>
        </pc:sldMkLst>
        <pc:spChg chg="mod">
          <ac:chgData name="Barbara Lindsay" userId="S::blindsay@cde.ca.gov::f58b8608-a674-4040-9f2a-f7fe56db570d" providerId="AD" clId="Web-{16F6A983-9570-44EF-BA2A-C5E6D9F640DD}" dt="2021-04-30T00:30:26.180" v="273" actId="20577"/>
          <ac:spMkLst>
            <pc:docMk/>
            <pc:sldMk cId="20051582" sldId="374"/>
            <ac:spMk id="2" creationId="{873DCA31-73C2-4A3E-9BC9-E46F94B97195}"/>
          </ac:spMkLst>
        </pc:spChg>
      </pc:sldChg>
    </pc:docChg>
  </pc:docChgLst>
  <pc:docChgLst>
    <pc:chgData name="Barbara Lindsay" userId="S::blindsay@cde.ca.gov::f58b8608-a674-4040-9f2a-f7fe56db570d" providerId="AD" clId="Web-{F9268BF7-9A6E-41F6-89ED-11B60475274A}"/>
    <pc:docChg chg="addSld modSld sldOrd">
      <pc:chgData name="Barbara Lindsay" userId="S::blindsay@cde.ca.gov::f58b8608-a674-4040-9f2a-f7fe56db570d" providerId="AD" clId="Web-{F9268BF7-9A6E-41F6-89ED-11B60475274A}" dt="2021-04-29T16:24:16.434" v="107"/>
      <pc:docMkLst>
        <pc:docMk/>
      </pc:docMkLst>
      <pc:sldChg chg="modSp modNotes">
        <pc:chgData name="Barbara Lindsay" userId="S::blindsay@cde.ca.gov::f58b8608-a674-4040-9f2a-f7fe56db570d" providerId="AD" clId="Web-{F9268BF7-9A6E-41F6-89ED-11B60475274A}" dt="2021-04-29T16:23:54.965" v="56"/>
        <pc:sldMkLst>
          <pc:docMk/>
          <pc:sldMk cId="170769648" sldId="264"/>
        </pc:sldMkLst>
        <pc:spChg chg="mod">
          <ac:chgData name="Barbara Lindsay" userId="S::blindsay@cde.ca.gov::f58b8608-a674-4040-9f2a-f7fe56db570d" providerId="AD" clId="Web-{F9268BF7-9A6E-41F6-89ED-11B60475274A}" dt="2021-04-29T16:23:02.465" v="30" actId="20577"/>
          <ac:spMkLst>
            <pc:docMk/>
            <pc:sldMk cId="170769648" sldId="264"/>
            <ac:spMk id="3" creationId="{0CE9FDF7-D849-46D6-A060-473F9A2E249D}"/>
          </ac:spMkLst>
        </pc:spChg>
      </pc:sldChg>
      <pc:sldChg chg="modSp new ord modNotes">
        <pc:chgData name="Barbara Lindsay" userId="S::blindsay@cde.ca.gov::f58b8608-a674-4040-9f2a-f7fe56db570d" providerId="AD" clId="Web-{F9268BF7-9A6E-41F6-89ED-11B60475274A}" dt="2021-04-29T16:24:16.434" v="107"/>
        <pc:sldMkLst>
          <pc:docMk/>
          <pc:sldMk cId="807504458" sldId="362"/>
        </pc:sldMkLst>
        <pc:spChg chg="mod">
          <ac:chgData name="Barbara Lindsay" userId="S::blindsay@cde.ca.gov::f58b8608-a674-4040-9f2a-f7fe56db570d" providerId="AD" clId="Web-{F9268BF7-9A6E-41F6-89ED-11B60475274A}" dt="2021-04-29T16:24:03.528" v="85" actId="20577"/>
          <ac:spMkLst>
            <pc:docMk/>
            <pc:sldMk cId="807504458" sldId="362"/>
            <ac:spMk id="2" creationId="{D352BC12-817C-4384-99A4-06B40A73D97E}"/>
          </ac:spMkLst>
        </pc:spChg>
      </pc:sldChg>
    </pc:docChg>
  </pc:docChgLst>
  <pc:docChgLst>
    <pc:chgData name="Rosanne Pitz" userId="S::rpitz@cde.ca.gov::88625356-a6a5-4632-a3bf-7d29c8f84f38" providerId="AD" clId="Web-{1211DE63-46DA-445C-9BD3-82A16466994F}"/>
    <pc:docChg chg="modSld">
      <pc:chgData name="Rosanne Pitz" userId="S::rpitz@cde.ca.gov::88625356-a6a5-4632-a3bf-7d29c8f84f38" providerId="AD" clId="Web-{1211DE63-46DA-445C-9BD3-82A16466994F}" dt="2021-04-29T20:24:05.440" v="11"/>
      <pc:docMkLst>
        <pc:docMk/>
      </pc:docMkLst>
      <pc:sldChg chg="modNotes">
        <pc:chgData name="Rosanne Pitz" userId="S::rpitz@cde.ca.gov::88625356-a6a5-4632-a3bf-7d29c8f84f38" providerId="AD" clId="Web-{1211DE63-46DA-445C-9BD3-82A16466994F}" dt="2021-04-29T20:24:05.440" v="11"/>
        <pc:sldMkLst>
          <pc:docMk/>
          <pc:sldMk cId="2439987553" sldId="356"/>
        </pc:sldMkLst>
      </pc:sldChg>
      <pc:sldChg chg="modNotes">
        <pc:chgData name="Rosanne Pitz" userId="S::rpitz@cde.ca.gov::88625356-a6a5-4632-a3bf-7d29c8f84f38" providerId="AD" clId="Web-{1211DE63-46DA-445C-9BD3-82A16466994F}" dt="2021-04-29T20:14:19.012" v="9"/>
        <pc:sldMkLst>
          <pc:docMk/>
          <pc:sldMk cId="395335599" sldId="359"/>
        </pc:sldMkLst>
      </pc:sldChg>
    </pc:docChg>
  </pc:docChgLst>
  <pc:docChgLst>
    <pc:chgData name="Andrea Johnson" userId="S::anjohnson@cde.ca.gov::659d56c1-3249-4a22-853a-47134214c142" providerId="AD" clId="Web-{00000000-0000-0000-0000-000000000000}"/>
    <pc:docChg chg="modSld">
      <pc:chgData name="Andrea Johnson" userId="S::anjohnson@cde.ca.gov::659d56c1-3249-4a22-853a-47134214c142" providerId="AD" clId="Web-{00000000-0000-0000-0000-000000000000}" dt="2021-04-29T17:54:54.180" v="437"/>
      <pc:docMkLst>
        <pc:docMk/>
      </pc:docMkLst>
      <pc:sldChg chg="modSp modNotes">
        <pc:chgData name="Andrea Johnson" userId="S::anjohnson@cde.ca.gov::659d56c1-3249-4a22-853a-47134214c142" providerId="AD" clId="Web-{00000000-0000-0000-0000-000000000000}" dt="2021-04-29T17:54:54.180" v="437"/>
        <pc:sldMkLst>
          <pc:docMk/>
          <pc:sldMk cId="226691650" sldId="361"/>
        </pc:sldMkLst>
        <pc:spChg chg="mod">
          <ac:chgData name="Andrea Johnson" userId="S::anjohnson@cde.ca.gov::659d56c1-3249-4a22-853a-47134214c142" providerId="AD" clId="Web-{00000000-0000-0000-0000-000000000000}" dt="2021-04-29T17:20:38.370" v="158" actId="20577"/>
          <ac:spMkLst>
            <pc:docMk/>
            <pc:sldMk cId="226691650" sldId="361"/>
            <ac:spMk id="3" creationId="{EC2267C8-4682-424E-B135-229A6C9B81C1}"/>
          </ac:spMkLst>
        </pc:spChg>
      </pc:sldChg>
    </pc:docChg>
  </pc:docChgLst>
  <pc:docChgLst>
    <pc:chgData name="Lisa Velarde" userId="S::lvelarde@cde.ca.gov::b29271e0-9596-4652-8d1f-ee6415fef153" providerId="AD" clId="Web-{BCE4FD1A-A407-4BB8-84CD-09FF450EAB0C}"/>
    <pc:docChg chg="modSld">
      <pc:chgData name="Lisa Velarde" userId="S::lvelarde@cde.ca.gov::b29271e0-9596-4652-8d1f-ee6415fef153" providerId="AD" clId="Web-{BCE4FD1A-A407-4BB8-84CD-09FF450EAB0C}" dt="2021-04-28T23:00:48.230" v="44" actId="20577"/>
      <pc:docMkLst>
        <pc:docMk/>
      </pc:docMkLst>
      <pc:sldChg chg="addSp delSp modSp modNotes">
        <pc:chgData name="Lisa Velarde" userId="S::lvelarde@cde.ca.gov::b29271e0-9596-4652-8d1f-ee6415fef153" providerId="AD" clId="Web-{BCE4FD1A-A407-4BB8-84CD-09FF450EAB0C}" dt="2021-04-28T23:00:48.230" v="44" actId="20577"/>
        <pc:sldMkLst>
          <pc:docMk/>
          <pc:sldMk cId="1241739408" sldId="358"/>
        </pc:sldMkLst>
        <pc:spChg chg="mod">
          <ac:chgData name="Lisa Velarde" userId="S::lvelarde@cde.ca.gov::b29271e0-9596-4652-8d1f-ee6415fef153" providerId="AD" clId="Web-{BCE4FD1A-A407-4BB8-84CD-09FF450EAB0C}" dt="2021-04-28T23:00:48.230" v="44" actId="20577"/>
          <ac:spMkLst>
            <pc:docMk/>
            <pc:sldMk cId="1241739408" sldId="358"/>
            <ac:spMk id="3" creationId="{653622DD-938C-4E45-9397-7ECE6A6E1F6D}"/>
          </ac:spMkLst>
        </pc:spChg>
        <pc:spChg chg="add del mod">
          <ac:chgData name="Lisa Velarde" userId="S::lvelarde@cde.ca.gov::b29271e0-9596-4652-8d1f-ee6415fef153" providerId="AD" clId="Web-{BCE4FD1A-A407-4BB8-84CD-09FF450EAB0C}" dt="2021-04-28T22:33:19.281" v="14"/>
          <ac:spMkLst>
            <pc:docMk/>
            <pc:sldMk cId="1241739408" sldId="358"/>
            <ac:spMk id="5" creationId="{1C60B5D8-1869-43F8-9D48-6A8BDBEB451A}"/>
          </ac:spMkLst>
        </pc:spChg>
      </pc:sldChg>
    </pc:docChg>
  </pc:docChgLst>
  <pc:docChgLst>
    <pc:chgData name="Crystal Devlin" userId="S::cdevlin@cde.ca.gov::45766686-1411-4f66-8b4e-ae85f8cf4551" providerId="AD" clId="Web-{46B2A213-36F6-4E0F-9EDF-1A9A45546FC0}"/>
    <pc:docChg chg="modSld">
      <pc:chgData name="Crystal Devlin" userId="S::cdevlin@cde.ca.gov::45766686-1411-4f66-8b4e-ae85f8cf4551" providerId="AD" clId="Web-{46B2A213-36F6-4E0F-9EDF-1A9A45546FC0}" dt="2021-04-30T14:34:39.007" v="16"/>
      <pc:docMkLst>
        <pc:docMk/>
      </pc:docMkLst>
      <pc:sldChg chg="delCm">
        <pc:chgData name="Crystal Devlin" userId="S::cdevlin@cde.ca.gov::45766686-1411-4f66-8b4e-ae85f8cf4551" providerId="AD" clId="Web-{46B2A213-36F6-4E0F-9EDF-1A9A45546FC0}" dt="2021-04-30T14:34:39.007" v="16"/>
        <pc:sldMkLst>
          <pc:docMk/>
          <pc:sldMk cId="395335599" sldId="359"/>
        </pc:sldMkLst>
      </pc:sldChg>
      <pc:sldChg chg="addCm modNotes">
        <pc:chgData name="Crystal Devlin" userId="S::cdevlin@cde.ca.gov::45766686-1411-4f66-8b4e-ae85f8cf4551" providerId="AD" clId="Web-{46B2A213-36F6-4E0F-9EDF-1A9A45546FC0}" dt="2021-04-30T14:34:23.600" v="15"/>
        <pc:sldMkLst>
          <pc:docMk/>
          <pc:sldMk cId="20051582" sldId="374"/>
        </pc:sldMkLst>
      </pc:sldChg>
    </pc:docChg>
  </pc:docChgLst>
  <pc:docChgLst>
    <pc:chgData name="Allen Lynch" userId="S::alynch@cde.ca.gov::9c0f6f8c-00a4-4ee8-94c8-39ff00976db3" providerId="AD" clId="Web-{79091123-AD3A-44A8-855D-0C36F00E8625}"/>
    <pc:docChg chg="addSld modSld sldOrd">
      <pc:chgData name="Allen Lynch" userId="S::alynch@cde.ca.gov::9c0f6f8c-00a4-4ee8-94c8-39ff00976db3" providerId="AD" clId="Web-{79091123-AD3A-44A8-855D-0C36F00E8625}" dt="2021-04-29T00:45:36.103" v="4240"/>
      <pc:docMkLst>
        <pc:docMk/>
      </pc:docMkLst>
      <pc:sldChg chg="modSp modNotes">
        <pc:chgData name="Allen Lynch" userId="S::alynch@cde.ca.gov::9c0f6f8c-00a4-4ee8-94c8-39ff00976db3" providerId="AD" clId="Web-{79091123-AD3A-44A8-855D-0C36F00E8625}" dt="2021-04-29T00:13:51.870" v="2099"/>
        <pc:sldMkLst>
          <pc:docMk/>
          <pc:sldMk cId="3605226590" sldId="360"/>
        </pc:sldMkLst>
        <pc:spChg chg="mod">
          <ac:chgData name="Allen Lynch" userId="S::alynch@cde.ca.gov::9c0f6f8c-00a4-4ee8-94c8-39ff00976db3" providerId="AD" clId="Web-{79091123-AD3A-44A8-855D-0C36F00E8625}" dt="2021-04-28T23:52:29.693" v="40" actId="20577"/>
          <ac:spMkLst>
            <pc:docMk/>
            <pc:sldMk cId="3605226590" sldId="360"/>
            <ac:spMk id="2" creationId="{40F35F1F-17D2-489F-A17E-678EC1C7831F}"/>
          </ac:spMkLst>
        </pc:spChg>
        <pc:spChg chg="mod">
          <ac:chgData name="Allen Lynch" userId="S::alynch@cde.ca.gov::9c0f6f8c-00a4-4ee8-94c8-39ff00976db3" providerId="AD" clId="Web-{79091123-AD3A-44A8-855D-0C36F00E8625}" dt="2021-04-29T00:12:16.364" v="1852" actId="20577"/>
          <ac:spMkLst>
            <pc:docMk/>
            <pc:sldMk cId="3605226590" sldId="360"/>
            <ac:spMk id="3" creationId="{64B67B40-243D-4E1A-BB67-1FC3D093547F}"/>
          </ac:spMkLst>
        </pc:spChg>
      </pc:sldChg>
      <pc:sldChg chg="modSp new ord modNotes">
        <pc:chgData name="Allen Lynch" userId="S::alynch@cde.ca.gov::9c0f6f8c-00a4-4ee8-94c8-39ff00976db3" providerId="AD" clId="Web-{79091123-AD3A-44A8-855D-0C36F00E8625}" dt="2021-04-29T00:45:36.103" v="4240"/>
        <pc:sldMkLst>
          <pc:docMk/>
          <pc:sldMk cId="226691650" sldId="361"/>
        </pc:sldMkLst>
        <pc:spChg chg="mod">
          <ac:chgData name="Allen Lynch" userId="S::alynch@cde.ca.gov::9c0f6f8c-00a4-4ee8-94c8-39ff00976db3" providerId="AD" clId="Web-{79091123-AD3A-44A8-855D-0C36F00E8625}" dt="2021-04-29T00:14:13.668" v="2138" actId="20577"/>
          <ac:spMkLst>
            <pc:docMk/>
            <pc:sldMk cId="226691650" sldId="361"/>
            <ac:spMk id="2" creationId="{9C1050C4-8C14-4DB5-811B-374ECD8573F3}"/>
          </ac:spMkLst>
        </pc:spChg>
        <pc:spChg chg="mod">
          <ac:chgData name="Allen Lynch" userId="S::alynch@cde.ca.gov::9c0f6f8c-00a4-4ee8-94c8-39ff00976db3" providerId="AD" clId="Web-{79091123-AD3A-44A8-855D-0C36F00E8625}" dt="2021-04-29T00:41:37.978" v="4044" actId="20577"/>
          <ac:spMkLst>
            <pc:docMk/>
            <pc:sldMk cId="226691650" sldId="361"/>
            <ac:spMk id="3" creationId="{EC2267C8-4682-424E-B135-229A6C9B81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11/17/2022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4064041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15551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03093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07429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42048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5742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92764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52889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411747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407765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98239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952949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35486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11/17/2022</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April 30, 2021</a:t>
            </a:r>
          </a:p>
          <a:p>
            <a:pPr marL="0" indent="0" algn="ctr">
              <a:buNone/>
            </a:pPr>
            <a:r>
              <a:rPr lang="en-US" sz="2800" b="1">
                <a:cs typeface="Arial"/>
              </a:rPr>
              <a:t>Time:  10:00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0786-6E83-4006-B2DD-3F7384011D95}"/>
              </a:ext>
            </a:extLst>
          </p:cNvPr>
          <p:cNvSpPr>
            <a:spLocks noGrp="1"/>
          </p:cNvSpPr>
          <p:nvPr>
            <p:ph type="title"/>
          </p:nvPr>
        </p:nvSpPr>
        <p:spPr/>
        <p:txBody>
          <a:bodyPr/>
          <a:lstStyle/>
          <a:p>
            <a:r>
              <a:rPr lang="en-US" dirty="0">
                <a:ea typeface="+mj-lt"/>
                <a:cs typeface="+mj-lt"/>
              </a:rPr>
              <a:t>SY 21–22 Waivers (4)</a:t>
            </a:r>
          </a:p>
          <a:p>
            <a:endParaRPr lang="en-US" dirty="0">
              <a:cs typeface="Arial"/>
            </a:endParaRPr>
          </a:p>
        </p:txBody>
      </p:sp>
      <p:sp>
        <p:nvSpPr>
          <p:cNvPr id="3" name="Content Placeholder 2">
            <a:extLst>
              <a:ext uri="{FF2B5EF4-FFF2-40B4-BE49-F238E27FC236}">
                <a16:creationId xmlns:a16="http://schemas.microsoft.com/office/drawing/2014/main" id="{FB8C92C8-73E9-4A01-A868-F1088767C519}"/>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ct val="0"/>
              </a:spcAft>
              <a:buFont typeface="Arial"/>
              <a:buChar char="•"/>
            </a:pPr>
            <a:r>
              <a:rPr lang="en-US">
                <a:ea typeface="+mn-lt"/>
                <a:cs typeface="+mn-lt"/>
              </a:rPr>
              <a:t>Child Nutrition Response #93</a:t>
            </a:r>
          </a:p>
          <a:p>
            <a:pPr marL="971550" lvl="1" indent="-285750">
              <a:lnSpc>
                <a:spcPct val="100000"/>
              </a:lnSpc>
              <a:spcBef>
                <a:spcPct val="20000"/>
              </a:spcBef>
              <a:spcAft>
                <a:spcPct val="0"/>
              </a:spcAft>
              <a:buFont typeface="Arial"/>
              <a:buChar char="‒"/>
            </a:pPr>
            <a:r>
              <a:rPr lang="en-US">
                <a:ea typeface="+mn-lt"/>
                <a:cs typeface="+mn-lt"/>
              </a:rPr>
              <a:t>Allows the following sponsors, regardless of their location, to claim all snacks or meals at the free rate or Tier I reimbursement rate, as applicable:</a:t>
            </a:r>
          </a:p>
          <a:p>
            <a:pPr marL="1428750" lvl="2" indent="-285750">
              <a:lnSpc>
                <a:spcPct val="100000"/>
              </a:lnSpc>
              <a:spcBef>
                <a:spcPct val="20000"/>
              </a:spcBef>
              <a:spcAft>
                <a:spcPct val="0"/>
              </a:spcAft>
              <a:buFont typeface="Courier New"/>
              <a:buChar char="o"/>
            </a:pPr>
            <a:r>
              <a:rPr lang="en-US">
                <a:ea typeface="+mn-lt"/>
                <a:cs typeface="+mn-lt"/>
              </a:rPr>
              <a:t>CACFP At-Risk Afterschool care centers</a:t>
            </a:r>
          </a:p>
          <a:p>
            <a:pPr marL="1428750" lvl="2" indent="-285750">
              <a:lnSpc>
                <a:spcPct val="100000"/>
              </a:lnSpc>
              <a:spcBef>
                <a:spcPct val="20000"/>
              </a:spcBef>
              <a:spcAft>
                <a:spcPct val="0"/>
              </a:spcAft>
              <a:buFont typeface="Courier New"/>
              <a:buChar char="o"/>
            </a:pPr>
            <a:r>
              <a:rPr lang="en-US">
                <a:ea typeface="+mn-lt"/>
                <a:cs typeface="+mn-lt"/>
              </a:rPr>
              <a:t>Day Care Homes </a:t>
            </a:r>
          </a:p>
          <a:p>
            <a:pPr marL="0" indent="0">
              <a:buNone/>
            </a:pPr>
            <a:endParaRPr lang="en-US">
              <a:cs typeface="Arial" panose="020B0604020202020204"/>
            </a:endParaRPr>
          </a:p>
        </p:txBody>
      </p:sp>
      <p:sp>
        <p:nvSpPr>
          <p:cNvPr id="4" name="Slide Number Placeholder 3">
            <a:extLst>
              <a:ext uri="{FF2B5EF4-FFF2-40B4-BE49-F238E27FC236}">
                <a16:creationId xmlns:a16="http://schemas.microsoft.com/office/drawing/2014/main" id="{FCFA966F-9212-4D19-B472-E21C8C52DECF}"/>
              </a:ext>
            </a:extLst>
          </p:cNvPr>
          <p:cNvSpPr>
            <a:spLocks noGrp="1"/>
          </p:cNvSpPr>
          <p:nvPr>
            <p:ph type="sldNum" sz="quarter" idx="10"/>
          </p:nvPr>
        </p:nvSpPr>
        <p:spPr/>
        <p:txBody>
          <a:bodyPr/>
          <a:lstStyle/>
          <a:p>
            <a:fld id="{434DB716-4346-4392-B904-40164E6AF3ED}" type="slidenum">
              <a:rPr lang="en-US" smtClean="0"/>
              <a:pPr/>
              <a:t>10</a:t>
            </a:fld>
            <a:endParaRPr lang="en-US"/>
          </a:p>
        </p:txBody>
      </p:sp>
    </p:spTree>
    <p:extLst>
      <p:ext uri="{BB962C8B-B14F-4D97-AF65-F5344CB8AC3E}">
        <p14:creationId xmlns:p14="http://schemas.microsoft.com/office/powerpoint/2010/main" val="317581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129B-6655-4C8C-B266-FCC0B3F8D1B1}"/>
              </a:ext>
            </a:extLst>
          </p:cNvPr>
          <p:cNvSpPr>
            <a:spLocks noGrp="1"/>
          </p:cNvSpPr>
          <p:nvPr>
            <p:ph type="title"/>
          </p:nvPr>
        </p:nvSpPr>
        <p:spPr/>
        <p:txBody>
          <a:bodyPr/>
          <a:lstStyle/>
          <a:p>
            <a:r>
              <a:rPr lang="en-US" dirty="0">
                <a:ea typeface="+mj-lt"/>
                <a:cs typeface="+mj-lt"/>
              </a:rPr>
              <a:t>SY 21–22 Waivers (5)</a:t>
            </a:r>
          </a:p>
          <a:p>
            <a:endParaRPr lang="en-US" dirty="0">
              <a:cs typeface="Arial"/>
            </a:endParaRPr>
          </a:p>
        </p:txBody>
      </p:sp>
      <p:sp>
        <p:nvSpPr>
          <p:cNvPr id="3" name="Content Placeholder 2">
            <a:extLst>
              <a:ext uri="{FF2B5EF4-FFF2-40B4-BE49-F238E27FC236}">
                <a16:creationId xmlns:a16="http://schemas.microsoft.com/office/drawing/2014/main" id="{DE78C064-4E78-4892-A28B-1250F8F505FD}"/>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ct val="0"/>
              </a:spcAft>
              <a:buFont typeface="Arial"/>
              <a:buChar char="•"/>
            </a:pPr>
            <a:r>
              <a:rPr lang="en-US">
                <a:ea typeface="+mn-lt"/>
                <a:cs typeface="+mn-lt"/>
              </a:rPr>
              <a:t>Child Nutrition Response #95</a:t>
            </a:r>
          </a:p>
          <a:p>
            <a:pPr marL="971550" lvl="1" indent="-285750">
              <a:lnSpc>
                <a:spcPct val="100000"/>
              </a:lnSpc>
              <a:spcBef>
                <a:spcPct val="20000"/>
              </a:spcBef>
              <a:spcAft>
                <a:spcPct val="0"/>
              </a:spcAft>
              <a:buFont typeface="Arial"/>
              <a:buChar char="‒"/>
            </a:pPr>
            <a:r>
              <a:rPr lang="en-US">
                <a:ea typeface="+mn-lt"/>
                <a:cs typeface="+mn-lt"/>
              </a:rPr>
              <a:t>Onsite Monitoring of CACFP (state agency reviews)</a:t>
            </a:r>
          </a:p>
          <a:p>
            <a:pPr>
              <a:lnSpc>
                <a:spcPct val="100000"/>
              </a:lnSpc>
              <a:spcBef>
                <a:spcPct val="20000"/>
              </a:spcBef>
              <a:spcAft>
                <a:spcPct val="0"/>
              </a:spcAft>
              <a:buFont typeface="Arial"/>
              <a:buChar char="•"/>
            </a:pPr>
            <a:r>
              <a:rPr lang="en-US">
                <a:cs typeface="Arial" panose="020B0604020202020204"/>
              </a:rPr>
              <a:t>Child Nutrition Response #96</a:t>
            </a:r>
            <a:endParaRPr lang="en-US">
              <a:ea typeface="+mn-lt"/>
              <a:cs typeface="+mn-lt"/>
            </a:endParaRPr>
          </a:p>
          <a:p>
            <a:pPr marL="971550" lvl="1" indent="-285750">
              <a:lnSpc>
                <a:spcPct val="100000"/>
              </a:lnSpc>
              <a:spcBef>
                <a:spcPct val="20000"/>
              </a:spcBef>
              <a:spcAft>
                <a:spcPct val="0"/>
              </a:spcAft>
              <a:buFont typeface="Arial"/>
              <a:buChar char="‒"/>
            </a:pPr>
            <a:r>
              <a:rPr lang="en-US">
                <a:cs typeface="Arial" panose="020B0604020202020204"/>
              </a:rPr>
              <a:t>Onsite Monitoring of CACFP (sponsors)</a:t>
            </a:r>
            <a:endParaRPr lang="en-US">
              <a:ea typeface="+mn-lt"/>
              <a:cs typeface="+mn-lt"/>
            </a:endParaRPr>
          </a:p>
          <a:p>
            <a:pPr marL="0" indent="0" algn="ctr">
              <a:lnSpc>
                <a:spcPct val="100000"/>
              </a:lnSpc>
              <a:spcBef>
                <a:spcPct val="20000"/>
              </a:spcBef>
              <a:spcAft>
                <a:spcPct val="0"/>
              </a:spcAft>
              <a:buNone/>
            </a:pPr>
            <a:endParaRPr lang="en-US" b="1">
              <a:ea typeface="+mn-lt"/>
              <a:cs typeface="+mn-lt"/>
            </a:endParaRPr>
          </a:p>
          <a:p>
            <a:pPr marL="0" indent="0" algn="ctr">
              <a:lnSpc>
                <a:spcPct val="100000"/>
              </a:lnSpc>
              <a:spcBef>
                <a:spcPct val="20000"/>
              </a:spcBef>
              <a:spcAft>
                <a:spcPct val="0"/>
              </a:spcAft>
              <a:buNone/>
            </a:pPr>
            <a:r>
              <a:rPr lang="en-US" b="1">
                <a:ea typeface="+mn-lt"/>
                <a:cs typeface="+mn-lt"/>
              </a:rPr>
              <a:t>Expire 30 days after the end of the public health emergency</a:t>
            </a:r>
            <a:endParaRPr lang="en-US">
              <a:ea typeface="+mn-lt"/>
              <a:cs typeface="+mn-lt"/>
            </a:endParaRPr>
          </a:p>
          <a:p>
            <a:pPr marL="0" indent="0">
              <a:buNone/>
            </a:pPr>
            <a:endParaRPr lang="en-US">
              <a:cs typeface="Arial" panose="020B0604020202020204"/>
            </a:endParaRPr>
          </a:p>
        </p:txBody>
      </p:sp>
      <p:sp>
        <p:nvSpPr>
          <p:cNvPr id="4" name="Slide Number Placeholder 3">
            <a:extLst>
              <a:ext uri="{FF2B5EF4-FFF2-40B4-BE49-F238E27FC236}">
                <a16:creationId xmlns:a16="http://schemas.microsoft.com/office/drawing/2014/main" id="{B27291C9-ABE6-43DE-AAB6-3CA89D187635}"/>
              </a:ext>
            </a:extLst>
          </p:cNvPr>
          <p:cNvSpPr>
            <a:spLocks noGrp="1"/>
          </p:cNvSpPr>
          <p:nvPr>
            <p:ph type="sldNum" sz="quarter" idx="10"/>
          </p:nvPr>
        </p:nvSpPr>
        <p:spPr/>
        <p:txBody>
          <a:bodyPr/>
          <a:lstStyle/>
          <a:p>
            <a:fld id="{434DB716-4346-4392-B904-40164E6AF3ED}" type="slidenum">
              <a:rPr lang="en-US" smtClean="0"/>
              <a:pPr/>
              <a:t>11</a:t>
            </a:fld>
            <a:endParaRPr lang="en-US"/>
          </a:p>
        </p:txBody>
      </p:sp>
    </p:spTree>
    <p:extLst>
      <p:ext uri="{BB962C8B-B14F-4D97-AF65-F5344CB8AC3E}">
        <p14:creationId xmlns:p14="http://schemas.microsoft.com/office/powerpoint/2010/main" val="338222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9E98-0D01-402D-9A47-15D27587916F}"/>
              </a:ext>
            </a:extLst>
          </p:cNvPr>
          <p:cNvSpPr>
            <a:spLocks noGrp="1"/>
          </p:cNvSpPr>
          <p:nvPr>
            <p:ph type="title"/>
          </p:nvPr>
        </p:nvSpPr>
        <p:spPr/>
        <p:txBody>
          <a:bodyPr/>
          <a:lstStyle/>
          <a:p>
            <a:r>
              <a:rPr lang="en-US">
                <a:cs typeface="Arial"/>
              </a:rPr>
              <a:t>Program Quality Implementation Update</a:t>
            </a:r>
            <a:endParaRPr lang="en-US"/>
          </a:p>
        </p:txBody>
      </p:sp>
      <p:sp>
        <p:nvSpPr>
          <p:cNvPr id="3" name="Content Placeholder 2">
            <a:extLst>
              <a:ext uri="{FF2B5EF4-FFF2-40B4-BE49-F238E27FC236}">
                <a16:creationId xmlns:a16="http://schemas.microsoft.com/office/drawing/2014/main" id="{D6852A0A-FE86-46AB-9CE8-C2C000444E95}"/>
              </a:ext>
            </a:extLst>
          </p:cNvPr>
          <p:cNvSpPr>
            <a:spLocks noGrp="1"/>
          </p:cNvSpPr>
          <p:nvPr>
            <p:ph idx="1"/>
          </p:nvPr>
        </p:nvSpPr>
        <p:spPr/>
        <p:txBody>
          <a:bodyPr vert="horz" lIns="91440" tIns="45720" rIns="91440" bIns="45720" rtlCol="0" anchor="t">
            <a:normAutofit/>
          </a:bodyPr>
          <a:lstStyle/>
          <a:p>
            <a:r>
              <a:rPr lang="en-US" dirty="0">
                <a:cs typeface="Arial"/>
              </a:rPr>
              <a:t>12-month Eligibility reminders to the field</a:t>
            </a:r>
          </a:p>
          <a:p>
            <a:pPr lvl="1"/>
            <a:r>
              <a:rPr lang="en-US" dirty="0">
                <a:cs typeface="Arial"/>
              </a:rPr>
              <a:t> 12 months is 12 months</a:t>
            </a:r>
          </a:p>
          <a:p>
            <a:pPr lvl="1"/>
            <a:r>
              <a:rPr lang="en-US" dirty="0">
                <a:cs typeface="Arial"/>
              </a:rPr>
              <a:t> Continuity of care</a:t>
            </a:r>
          </a:p>
          <a:p>
            <a:pPr lvl="1"/>
            <a:endParaRPr lang="en-US" dirty="0">
              <a:cs typeface="Arial"/>
            </a:endParaRPr>
          </a:p>
          <a:p>
            <a:r>
              <a:rPr lang="en-US" dirty="0">
                <a:cs typeface="Arial"/>
              </a:rPr>
              <a:t>Monitoring, training, technical assistance  </a:t>
            </a:r>
          </a:p>
          <a:p>
            <a:pPr lvl="1"/>
            <a:r>
              <a:rPr lang="en-US" dirty="0">
                <a:cs typeface="Arial"/>
              </a:rPr>
              <a:t> Transition activities</a:t>
            </a:r>
          </a:p>
          <a:p>
            <a:pPr lvl="1"/>
            <a:r>
              <a:rPr lang="en-US" dirty="0">
                <a:cs typeface="Arial"/>
              </a:rPr>
              <a:t> Consultant assignments</a:t>
            </a:r>
          </a:p>
          <a:p>
            <a:pPr lvl="1"/>
            <a:r>
              <a:rPr lang="en-US" dirty="0">
                <a:cs typeface="Arial"/>
              </a:rPr>
              <a:t> Thank you for your flexibility with monitoring this year!</a:t>
            </a:r>
          </a:p>
          <a:p>
            <a:pPr lvl="1"/>
            <a:endParaRPr lang="en-US" dirty="0">
              <a:cs typeface="Arial"/>
            </a:endParaRPr>
          </a:p>
          <a:p>
            <a:pPr lvl="1"/>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CE35F79D-3340-43FC-BE6B-EA6256ECED80}"/>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243998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7E58-2836-4BEC-9C08-092AB6603BCC}"/>
              </a:ext>
            </a:extLst>
          </p:cNvPr>
          <p:cNvSpPr>
            <a:spLocks noGrp="1"/>
          </p:cNvSpPr>
          <p:nvPr>
            <p:ph type="title"/>
          </p:nvPr>
        </p:nvSpPr>
        <p:spPr>
          <a:xfrm>
            <a:off x="6559417" y="254599"/>
            <a:ext cx="4998720" cy="1325563"/>
          </a:xfrm>
        </p:spPr>
        <p:txBody>
          <a:bodyPr/>
          <a:lstStyle/>
          <a:p>
            <a:r>
              <a:rPr lang="en-US"/>
              <a:t>Save the Date! </a:t>
            </a:r>
          </a:p>
        </p:txBody>
      </p:sp>
      <p:pic>
        <p:nvPicPr>
          <p:cNvPr id="8" name="Picture 10" descr="A butterfly sits atop a flower on a child's hand.">
            <a:extLst>
              <a:ext uri="{FF2B5EF4-FFF2-40B4-BE49-F238E27FC236}">
                <a16:creationId xmlns:a16="http://schemas.microsoft.com/office/drawing/2014/main" id="{C411ED79-3616-450E-8CDD-D2CFE8717917}"/>
              </a:ext>
            </a:extLst>
          </p:cNvPr>
          <p:cNvPicPr>
            <a:picLocks noGrp="1" noChangeAspect="1"/>
          </p:cNvPicPr>
          <p:nvPr>
            <p:ph sz="quarter" idx="11"/>
          </p:nvPr>
        </p:nvPicPr>
        <p:blipFill rotWithShape="1">
          <a:blip r:embed="rId3"/>
          <a:srcRect l="19348" t="87" r="14053" b="279"/>
          <a:stretch/>
        </p:blipFill>
        <p:spPr>
          <a:xfrm>
            <a:off x="606686" y="251395"/>
            <a:ext cx="5167048" cy="5639629"/>
          </a:xfrm>
          <a:custGeom>
            <a:avLst/>
            <a:gdLst>
              <a:gd name="connsiteX0" fmla="*/ 0 w 5167048"/>
              <a:gd name="connsiteY0" fmla="*/ 0 h 5639629"/>
              <a:gd name="connsiteX1" fmla="*/ 594211 w 5167048"/>
              <a:gd name="connsiteY1" fmla="*/ 0 h 5639629"/>
              <a:gd name="connsiteX2" fmla="*/ 1343432 w 5167048"/>
              <a:gd name="connsiteY2" fmla="*/ 0 h 5639629"/>
              <a:gd name="connsiteX3" fmla="*/ 1834302 w 5167048"/>
              <a:gd name="connsiteY3" fmla="*/ 0 h 5639629"/>
              <a:gd name="connsiteX4" fmla="*/ 2325172 w 5167048"/>
              <a:gd name="connsiteY4" fmla="*/ 0 h 5639629"/>
              <a:gd name="connsiteX5" fmla="*/ 2919382 w 5167048"/>
              <a:gd name="connsiteY5" fmla="*/ 0 h 5639629"/>
              <a:gd name="connsiteX6" fmla="*/ 3668604 w 5167048"/>
              <a:gd name="connsiteY6" fmla="*/ 0 h 5639629"/>
              <a:gd name="connsiteX7" fmla="*/ 4211144 w 5167048"/>
              <a:gd name="connsiteY7" fmla="*/ 0 h 5639629"/>
              <a:gd name="connsiteX8" fmla="*/ 5167048 w 5167048"/>
              <a:gd name="connsiteY8" fmla="*/ 0 h 5639629"/>
              <a:gd name="connsiteX9" fmla="*/ 5167048 w 5167048"/>
              <a:gd name="connsiteY9" fmla="*/ 457437 h 5639629"/>
              <a:gd name="connsiteX10" fmla="*/ 5167048 w 5167048"/>
              <a:gd name="connsiteY10" fmla="*/ 1084062 h 5639629"/>
              <a:gd name="connsiteX11" fmla="*/ 5167048 w 5167048"/>
              <a:gd name="connsiteY11" fmla="*/ 1710687 h 5639629"/>
              <a:gd name="connsiteX12" fmla="*/ 5167048 w 5167048"/>
              <a:gd name="connsiteY12" fmla="*/ 2168124 h 5639629"/>
              <a:gd name="connsiteX13" fmla="*/ 5167048 w 5167048"/>
              <a:gd name="connsiteY13" fmla="*/ 2907542 h 5639629"/>
              <a:gd name="connsiteX14" fmla="*/ 5167048 w 5167048"/>
              <a:gd name="connsiteY14" fmla="*/ 3646960 h 5639629"/>
              <a:gd name="connsiteX15" fmla="*/ 5167048 w 5167048"/>
              <a:gd name="connsiteY15" fmla="*/ 4273586 h 5639629"/>
              <a:gd name="connsiteX16" fmla="*/ 5167048 w 5167048"/>
              <a:gd name="connsiteY16" fmla="*/ 4843815 h 5639629"/>
              <a:gd name="connsiteX17" fmla="*/ 5167048 w 5167048"/>
              <a:gd name="connsiteY17" fmla="*/ 5639629 h 5639629"/>
              <a:gd name="connsiteX18" fmla="*/ 4572837 w 5167048"/>
              <a:gd name="connsiteY18" fmla="*/ 5639629 h 5639629"/>
              <a:gd name="connsiteX19" fmla="*/ 3823616 w 5167048"/>
              <a:gd name="connsiteY19" fmla="*/ 5639629 h 5639629"/>
              <a:gd name="connsiteX20" fmla="*/ 3229405 w 5167048"/>
              <a:gd name="connsiteY20" fmla="*/ 5639629 h 5639629"/>
              <a:gd name="connsiteX21" fmla="*/ 2738535 w 5167048"/>
              <a:gd name="connsiteY21" fmla="*/ 5639629 h 5639629"/>
              <a:gd name="connsiteX22" fmla="*/ 2195995 w 5167048"/>
              <a:gd name="connsiteY22" fmla="*/ 5639629 h 5639629"/>
              <a:gd name="connsiteX23" fmla="*/ 1446773 w 5167048"/>
              <a:gd name="connsiteY23" fmla="*/ 5639629 h 5639629"/>
              <a:gd name="connsiteX24" fmla="*/ 749222 w 5167048"/>
              <a:gd name="connsiteY24" fmla="*/ 5639629 h 5639629"/>
              <a:gd name="connsiteX25" fmla="*/ 0 w 5167048"/>
              <a:gd name="connsiteY25" fmla="*/ 5639629 h 5639629"/>
              <a:gd name="connsiteX26" fmla="*/ 0 w 5167048"/>
              <a:gd name="connsiteY26" fmla="*/ 5013004 h 5639629"/>
              <a:gd name="connsiteX27" fmla="*/ 0 w 5167048"/>
              <a:gd name="connsiteY27" fmla="*/ 4386378 h 5639629"/>
              <a:gd name="connsiteX28" fmla="*/ 0 w 5167048"/>
              <a:gd name="connsiteY28" fmla="*/ 3816149 h 5639629"/>
              <a:gd name="connsiteX29" fmla="*/ 0 w 5167048"/>
              <a:gd name="connsiteY29" fmla="*/ 3302316 h 5639629"/>
              <a:gd name="connsiteX30" fmla="*/ 0 w 5167048"/>
              <a:gd name="connsiteY30" fmla="*/ 2788483 h 5639629"/>
              <a:gd name="connsiteX31" fmla="*/ 0 w 5167048"/>
              <a:gd name="connsiteY31" fmla="*/ 2161858 h 5639629"/>
              <a:gd name="connsiteX32" fmla="*/ 0 w 5167048"/>
              <a:gd name="connsiteY32" fmla="*/ 1648025 h 5639629"/>
              <a:gd name="connsiteX33" fmla="*/ 0 w 5167048"/>
              <a:gd name="connsiteY33" fmla="*/ 1077796 h 5639629"/>
              <a:gd name="connsiteX34" fmla="*/ 0 w 5167048"/>
              <a:gd name="connsiteY34" fmla="*/ 0 h 563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67048" h="5639629" fill="none" extrusionOk="0">
                <a:moveTo>
                  <a:pt x="0" y="0"/>
                </a:moveTo>
                <a:cubicBezTo>
                  <a:pt x="277694" y="29545"/>
                  <a:pt x="323900" y="-5929"/>
                  <a:pt x="594211" y="0"/>
                </a:cubicBezTo>
                <a:cubicBezTo>
                  <a:pt x="864522" y="5929"/>
                  <a:pt x="1018070" y="14878"/>
                  <a:pt x="1343432" y="0"/>
                </a:cubicBezTo>
                <a:cubicBezTo>
                  <a:pt x="1668794" y="-14878"/>
                  <a:pt x="1613553" y="-19001"/>
                  <a:pt x="1834302" y="0"/>
                </a:cubicBezTo>
                <a:cubicBezTo>
                  <a:pt x="2055051" y="19001"/>
                  <a:pt x="2193525" y="-15167"/>
                  <a:pt x="2325172" y="0"/>
                </a:cubicBezTo>
                <a:cubicBezTo>
                  <a:pt x="2456819" y="15167"/>
                  <a:pt x="2648316" y="-17008"/>
                  <a:pt x="2919382" y="0"/>
                </a:cubicBezTo>
                <a:cubicBezTo>
                  <a:pt x="3190448" y="17008"/>
                  <a:pt x="3378643" y="18022"/>
                  <a:pt x="3668604" y="0"/>
                </a:cubicBezTo>
                <a:cubicBezTo>
                  <a:pt x="3958565" y="-18022"/>
                  <a:pt x="3986648" y="7180"/>
                  <a:pt x="4211144" y="0"/>
                </a:cubicBezTo>
                <a:cubicBezTo>
                  <a:pt x="4435640" y="-7180"/>
                  <a:pt x="4957760" y="36949"/>
                  <a:pt x="5167048" y="0"/>
                </a:cubicBezTo>
                <a:cubicBezTo>
                  <a:pt x="5172690" y="198339"/>
                  <a:pt x="5146083" y="288112"/>
                  <a:pt x="5167048" y="457437"/>
                </a:cubicBezTo>
                <a:cubicBezTo>
                  <a:pt x="5188013" y="626762"/>
                  <a:pt x="5194849" y="789971"/>
                  <a:pt x="5167048" y="1084062"/>
                </a:cubicBezTo>
                <a:cubicBezTo>
                  <a:pt x="5139247" y="1378153"/>
                  <a:pt x="5164484" y="1576680"/>
                  <a:pt x="5167048" y="1710687"/>
                </a:cubicBezTo>
                <a:cubicBezTo>
                  <a:pt x="5169612" y="1844694"/>
                  <a:pt x="5170514" y="1981747"/>
                  <a:pt x="5167048" y="2168124"/>
                </a:cubicBezTo>
                <a:cubicBezTo>
                  <a:pt x="5163582" y="2354501"/>
                  <a:pt x="5173401" y="2603815"/>
                  <a:pt x="5167048" y="2907542"/>
                </a:cubicBezTo>
                <a:cubicBezTo>
                  <a:pt x="5160695" y="3211269"/>
                  <a:pt x="5203913" y="3387334"/>
                  <a:pt x="5167048" y="3646960"/>
                </a:cubicBezTo>
                <a:cubicBezTo>
                  <a:pt x="5130183" y="3906586"/>
                  <a:pt x="5175541" y="3970267"/>
                  <a:pt x="5167048" y="4273586"/>
                </a:cubicBezTo>
                <a:cubicBezTo>
                  <a:pt x="5158555" y="4576905"/>
                  <a:pt x="5193333" y="4600140"/>
                  <a:pt x="5167048" y="4843815"/>
                </a:cubicBezTo>
                <a:cubicBezTo>
                  <a:pt x="5140763" y="5087490"/>
                  <a:pt x="5162858" y="5339703"/>
                  <a:pt x="5167048" y="5639629"/>
                </a:cubicBezTo>
                <a:cubicBezTo>
                  <a:pt x="5013793" y="5629564"/>
                  <a:pt x="4800129" y="5621033"/>
                  <a:pt x="4572837" y="5639629"/>
                </a:cubicBezTo>
                <a:cubicBezTo>
                  <a:pt x="4345545" y="5658225"/>
                  <a:pt x="4122577" y="5612927"/>
                  <a:pt x="3823616" y="5639629"/>
                </a:cubicBezTo>
                <a:cubicBezTo>
                  <a:pt x="3524655" y="5666331"/>
                  <a:pt x="3509989" y="5638790"/>
                  <a:pt x="3229405" y="5639629"/>
                </a:cubicBezTo>
                <a:cubicBezTo>
                  <a:pt x="2948821" y="5640468"/>
                  <a:pt x="2893003" y="5652569"/>
                  <a:pt x="2738535" y="5639629"/>
                </a:cubicBezTo>
                <a:cubicBezTo>
                  <a:pt x="2584067" y="5626690"/>
                  <a:pt x="2393654" y="5620171"/>
                  <a:pt x="2195995" y="5639629"/>
                </a:cubicBezTo>
                <a:cubicBezTo>
                  <a:pt x="1998336" y="5659087"/>
                  <a:pt x="1720172" y="5645154"/>
                  <a:pt x="1446773" y="5639629"/>
                </a:cubicBezTo>
                <a:cubicBezTo>
                  <a:pt x="1173374" y="5634104"/>
                  <a:pt x="1065961" y="5657330"/>
                  <a:pt x="749222" y="5639629"/>
                </a:cubicBezTo>
                <a:cubicBezTo>
                  <a:pt x="432483" y="5621928"/>
                  <a:pt x="355099" y="5667860"/>
                  <a:pt x="0" y="5639629"/>
                </a:cubicBezTo>
                <a:cubicBezTo>
                  <a:pt x="-30234" y="5450608"/>
                  <a:pt x="-28637" y="5321262"/>
                  <a:pt x="0" y="5013004"/>
                </a:cubicBezTo>
                <a:cubicBezTo>
                  <a:pt x="28637" y="4704746"/>
                  <a:pt x="-23999" y="4574927"/>
                  <a:pt x="0" y="4386378"/>
                </a:cubicBezTo>
                <a:cubicBezTo>
                  <a:pt x="23999" y="4197829"/>
                  <a:pt x="28138" y="3976022"/>
                  <a:pt x="0" y="3816149"/>
                </a:cubicBezTo>
                <a:cubicBezTo>
                  <a:pt x="-28138" y="3656276"/>
                  <a:pt x="12849" y="3532894"/>
                  <a:pt x="0" y="3302316"/>
                </a:cubicBezTo>
                <a:cubicBezTo>
                  <a:pt x="-12849" y="3071738"/>
                  <a:pt x="-1698" y="2966171"/>
                  <a:pt x="0" y="2788483"/>
                </a:cubicBezTo>
                <a:cubicBezTo>
                  <a:pt x="1698" y="2610795"/>
                  <a:pt x="-3747" y="2335167"/>
                  <a:pt x="0" y="2161858"/>
                </a:cubicBezTo>
                <a:cubicBezTo>
                  <a:pt x="3747" y="1988550"/>
                  <a:pt x="-18562" y="1841123"/>
                  <a:pt x="0" y="1648025"/>
                </a:cubicBezTo>
                <a:cubicBezTo>
                  <a:pt x="18562" y="1454927"/>
                  <a:pt x="15712" y="1270099"/>
                  <a:pt x="0" y="1077796"/>
                </a:cubicBezTo>
                <a:cubicBezTo>
                  <a:pt x="-15712" y="885493"/>
                  <a:pt x="32148" y="537711"/>
                  <a:pt x="0" y="0"/>
                </a:cubicBezTo>
                <a:close/>
              </a:path>
              <a:path w="5167048" h="5639629" stroke="0" extrusionOk="0">
                <a:moveTo>
                  <a:pt x="0" y="0"/>
                </a:moveTo>
                <a:cubicBezTo>
                  <a:pt x="116346" y="14009"/>
                  <a:pt x="319964" y="-20471"/>
                  <a:pt x="490870" y="0"/>
                </a:cubicBezTo>
                <a:cubicBezTo>
                  <a:pt x="661776" y="20471"/>
                  <a:pt x="864480" y="21140"/>
                  <a:pt x="1085080" y="0"/>
                </a:cubicBezTo>
                <a:cubicBezTo>
                  <a:pt x="1305680" y="-21140"/>
                  <a:pt x="1411459" y="-12934"/>
                  <a:pt x="1627620" y="0"/>
                </a:cubicBezTo>
                <a:cubicBezTo>
                  <a:pt x="1843781" y="12934"/>
                  <a:pt x="2051404" y="-8701"/>
                  <a:pt x="2325172" y="0"/>
                </a:cubicBezTo>
                <a:cubicBezTo>
                  <a:pt x="2598940" y="8701"/>
                  <a:pt x="2789866" y="-23130"/>
                  <a:pt x="2919382" y="0"/>
                </a:cubicBezTo>
                <a:cubicBezTo>
                  <a:pt x="3048898" y="23130"/>
                  <a:pt x="3244610" y="-7672"/>
                  <a:pt x="3410252" y="0"/>
                </a:cubicBezTo>
                <a:cubicBezTo>
                  <a:pt x="3575894" y="7672"/>
                  <a:pt x="3726581" y="-4654"/>
                  <a:pt x="3901121" y="0"/>
                </a:cubicBezTo>
                <a:cubicBezTo>
                  <a:pt x="4075661" y="4654"/>
                  <a:pt x="4181923" y="-13332"/>
                  <a:pt x="4391991" y="0"/>
                </a:cubicBezTo>
                <a:cubicBezTo>
                  <a:pt x="4602059" y="13332"/>
                  <a:pt x="5004375" y="7256"/>
                  <a:pt x="5167048" y="0"/>
                </a:cubicBezTo>
                <a:cubicBezTo>
                  <a:pt x="5186391" y="241230"/>
                  <a:pt x="5189618" y="574812"/>
                  <a:pt x="5167048" y="739418"/>
                </a:cubicBezTo>
                <a:cubicBezTo>
                  <a:pt x="5144478" y="904024"/>
                  <a:pt x="5153078" y="1044145"/>
                  <a:pt x="5167048" y="1309647"/>
                </a:cubicBezTo>
                <a:cubicBezTo>
                  <a:pt x="5181018" y="1575149"/>
                  <a:pt x="5193175" y="1784254"/>
                  <a:pt x="5167048" y="1936273"/>
                </a:cubicBezTo>
                <a:cubicBezTo>
                  <a:pt x="5140921" y="2088292"/>
                  <a:pt x="5136456" y="2407252"/>
                  <a:pt x="5167048" y="2619294"/>
                </a:cubicBezTo>
                <a:cubicBezTo>
                  <a:pt x="5197640" y="2831336"/>
                  <a:pt x="5155781" y="3017504"/>
                  <a:pt x="5167048" y="3133127"/>
                </a:cubicBezTo>
                <a:cubicBezTo>
                  <a:pt x="5178315" y="3248750"/>
                  <a:pt x="5166018" y="3447221"/>
                  <a:pt x="5167048" y="3590564"/>
                </a:cubicBezTo>
                <a:cubicBezTo>
                  <a:pt x="5168078" y="3733907"/>
                  <a:pt x="5180783" y="3872391"/>
                  <a:pt x="5167048" y="4048000"/>
                </a:cubicBezTo>
                <a:cubicBezTo>
                  <a:pt x="5153313" y="4223609"/>
                  <a:pt x="5203138" y="4555267"/>
                  <a:pt x="5167048" y="4787418"/>
                </a:cubicBezTo>
                <a:cubicBezTo>
                  <a:pt x="5130958" y="5019569"/>
                  <a:pt x="5186435" y="5220799"/>
                  <a:pt x="5167048" y="5639629"/>
                </a:cubicBezTo>
                <a:cubicBezTo>
                  <a:pt x="4997278" y="5619788"/>
                  <a:pt x="4656527" y="5638009"/>
                  <a:pt x="4469497" y="5639629"/>
                </a:cubicBezTo>
                <a:cubicBezTo>
                  <a:pt x="4282467" y="5641249"/>
                  <a:pt x="4079927" y="5627390"/>
                  <a:pt x="3978627" y="5639629"/>
                </a:cubicBezTo>
                <a:cubicBezTo>
                  <a:pt x="3877327" y="5651869"/>
                  <a:pt x="3595639" y="5638918"/>
                  <a:pt x="3281075" y="5639629"/>
                </a:cubicBezTo>
                <a:cubicBezTo>
                  <a:pt x="2966511" y="5640340"/>
                  <a:pt x="2775461" y="5620416"/>
                  <a:pt x="2531854" y="5639629"/>
                </a:cubicBezTo>
                <a:cubicBezTo>
                  <a:pt x="2288247" y="5658842"/>
                  <a:pt x="2152229" y="5663745"/>
                  <a:pt x="1989313" y="5639629"/>
                </a:cubicBezTo>
                <a:cubicBezTo>
                  <a:pt x="1826397" y="5615513"/>
                  <a:pt x="1669972" y="5668607"/>
                  <a:pt x="1395103" y="5639629"/>
                </a:cubicBezTo>
                <a:cubicBezTo>
                  <a:pt x="1120234" y="5610652"/>
                  <a:pt x="1038862" y="5637058"/>
                  <a:pt x="904233" y="5639629"/>
                </a:cubicBezTo>
                <a:cubicBezTo>
                  <a:pt x="769604" y="5642201"/>
                  <a:pt x="431939" y="5606711"/>
                  <a:pt x="0" y="5639629"/>
                </a:cubicBezTo>
                <a:cubicBezTo>
                  <a:pt x="-11661" y="5471045"/>
                  <a:pt x="25776" y="5229470"/>
                  <a:pt x="0" y="5013004"/>
                </a:cubicBezTo>
                <a:cubicBezTo>
                  <a:pt x="-25776" y="4796538"/>
                  <a:pt x="-7626" y="4647006"/>
                  <a:pt x="0" y="4329982"/>
                </a:cubicBezTo>
                <a:cubicBezTo>
                  <a:pt x="7626" y="4012958"/>
                  <a:pt x="-22147" y="4031491"/>
                  <a:pt x="0" y="3816149"/>
                </a:cubicBezTo>
                <a:cubicBezTo>
                  <a:pt x="22147" y="3600807"/>
                  <a:pt x="-11738" y="3514083"/>
                  <a:pt x="0" y="3358712"/>
                </a:cubicBezTo>
                <a:cubicBezTo>
                  <a:pt x="11738" y="3203341"/>
                  <a:pt x="4870" y="3004839"/>
                  <a:pt x="0" y="2901276"/>
                </a:cubicBezTo>
                <a:cubicBezTo>
                  <a:pt x="-4870" y="2797713"/>
                  <a:pt x="9808" y="2619096"/>
                  <a:pt x="0" y="2387443"/>
                </a:cubicBezTo>
                <a:cubicBezTo>
                  <a:pt x="-9808" y="2155790"/>
                  <a:pt x="-5780" y="1919393"/>
                  <a:pt x="0" y="1760817"/>
                </a:cubicBezTo>
                <a:cubicBezTo>
                  <a:pt x="5780" y="1602241"/>
                  <a:pt x="-15434" y="1236438"/>
                  <a:pt x="0" y="1021399"/>
                </a:cubicBezTo>
                <a:cubicBezTo>
                  <a:pt x="15434" y="806360"/>
                  <a:pt x="-15656" y="431347"/>
                  <a:pt x="0" y="0"/>
                </a:cubicBezTo>
                <a:close/>
              </a:path>
            </a:pathLst>
          </a:custGeom>
          <a:ln w="57150">
            <a:solidFill>
              <a:schemeClr val="bg1"/>
            </a:solidFill>
            <a:extLst>
              <a:ext uri="{C807C97D-BFC1-408E-A445-0C87EB9F89A2}">
                <ask:lineSketchStyleProps xmlns:ask="http://schemas.microsoft.com/office/drawing/2018/sketchyshapes" sd="591144690">
                  <ask:type>
                    <ask:lineSketchFreehand/>
                  </ask:type>
                </ask:lineSketchStyleProps>
              </a:ext>
            </a:extLst>
          </a:ln>
        </p:spPr>
      </p:pic>
      <p:sp>
        <p:nvSpPr>
          <p:cNvPr id="3" name="Content Placeholder 2">
            <a:extLst>
              <a:ext uri="{FF2B5EF4-FFF2-40B4-BE49-F238E27FC236}">
                <a16:creationId xmlns:a16="http://schemas.microsoft.com/office/drawing/2014/main" id="{653622DD-938C-4E45-9397-7ECE6A6E1F6D}"/>
              </a:ext>
            </a:extLst>
          </p:cNvPr>
          <p:cNvSpPr>
            <a:spLocks noGrp="1"/>
          </p:cNvSpPr>
          <p:nvPr>
            <p:ph sz="half" idx="1"/>
          </p:nvPr>
        </p:nvSpPr>
        <p:spPr>
          <a:xfrm>
            <a:off x="6965801" y="1491860"/>
            <a:ext cx="4371509" cy="3671203"/>
          </a:xfrm>
        </p:spPr>
        <p:txBody>
          <a:bodyPr vert="horz" lIns="91440" tIns="45720" rIns="91440" bIns="45720" rtlCol="0" anchor="t">
            <a:noAutofit/>
          </a:bodyPr>
          <a:lstStyle/>
          <a:p>
            <a:pPr marL="457200" indent="-457200"/>
            <a:r>
              <a:rPr lang="en-US" sz="2800"/>
              <a:t>You Are Heroes! </a:t>
            </a:r>
            <a:br>
              <a:rPr lang="en-US" sz="2800"/>
            </a:br>
            <a:r>
              <a:rPr lang="en-US" sz="2800"/>
              <a:t>Year-end Celebration </a:t>
            </a:r>
            <a:br>
              <a:rPr lang="en-US" sz="2800"/>
            </a:br>
            <a:r>
              <a:rPr lang="en-US" sz="2800"/>
              <a:t>with the PQI Office</a:t>
            </a:r>
            <a:endParaRPr lang="en-US" sz="2800">
              <a:cs typeface="Arial"/>
            </a:endParaRPr>
          </a:p>
          <a:p>
            <a:pPr marL="457200" indent="-457200"/>
            <a:r>
              <a:rPr lang="en-US" sz="2800"/>
              <a:t>Date: June 9, 2021</a:t>
            </a:r>
            <a:endParaRPr lang="en-US" sz="2800">
              <a:cs typeface="Arial" panose="020B0604020202020204"/>
            </a:endParaRPr>
          </a:p>
          <a:p>
            <a:pPr marL="457200" indent="-457200"/>
            <a:r>
              <a:rPr lang="en-US" sz="2800"/>
              <a:t>Time: 10–11:30 a.m.</a:t>
            </a:r>
            <a:endParaRPr lang="en-US" sz="2800">
              <a:cs typeface="Arial" panose="020B0604020202020204"/>
            </a:endParaRPr>
          </a:p>
          <a:p>
            <a:pPr marL="457200" indent="-457200"/>
            <a:r>
              <a:rPr lang="en-US" sz="2800"/>
              <a:t>We are excited to hold </a:t>
            </a:r>
            <a:br>
              <a:rPr lang="en-US" sz="2800"/>
            </a:br>
            <a:r>
              <a:rPr lang="en-US" sz="2800"/>
              <a:t>this year-end event. </a:t>
            </a:r>
            <a:br>
              <a:rPr lang="en-US" sz="2800"/>
            </a:br>
            <a:r>
              <a:rPr lang="en-US" sz="2800"/>
              <a:t>Please hold the date! </a:t>
            </a:r>
            <a:endParaRPr lang="en-US" sz="2800">
              <a:cs typeface="Arial" panose="020B0604020202020204"/>
            </a:endParaRPr>
          </a:p>
        </p:txBody>
      </p:sp>
      <p:sp>
        <p:nvSpPr>
          <p:cNvPr id="10" name="Content Placeholder 9">
            <a:extLst>
              <a:ext uri="{FF2B5EF4-FFF2-40B4-BE49-F238E27FC236}">
                <a16:creationId xmlns:a16="http://schemas.microsoft.com/office/drawing/2014/main" id="{BCC25353-0591-4D81-BBD2-13ECA897BC83}"/>
              </a:ext>
            </a:extLst>
          </p:cNvPr>
          <p:cNvSpPr>
            <a:spLocks noGrp="1"/>
          </p:cNvSpPr>
          <p:nvPr>
            <p:ph sz="quarter" idx="12"/>
          </p:nvPr>
        </p:nvSpPr>
        <p:spPr>
          <a:xfrm>
            <a:off x="6726966" y="5252720"/>
            <a:ext cx="5312634" cy="843280"/>
          </a:xfrm>
        </p:spPr>
        <p:txBody>
          <a:bodyPr vert="horz" lIns="91440" tIns="45720" rIns="91440" bIns="45720" rtlCol="0" anchor="t">
            <a:normAutofit/>
          </a:bodyPr>
          <a:lstStyle/>
          <a:p>
            <a:pPr marL="0" indent="0">
              <a:buNone/>
            </a:pPr>
            <a:r>
              <a:rPr lang="en-US" sz="2400"/>
              <a:t>Photo Credit: Ford &amp; Shannon TK;</a:t>
            </a:r>
            <a:br>
              <a:rPr lang="en-US" sz="2400"/>
            </a:br>
            <a:r>
              <a:rPr lang="en-US" sz="2400"/>
              <a:t>Richmond, CA</a:t>
            </a:r>
            <a:endParaRPr lang="en-US" sz="2400">
              <a:cs typeface="Arial"/>
            </a:endParaRPr>
          </a:p>
        </p:txBody>
      </p:sp>
      <p:sp>
        <p:nvSpPr>
          <p:cNvPr id="4" name="Slide Number Placeholder 3">
            <a:extLst>
              <a:ext uri="{FF2B5EF4-FFF2-40B4-BE49-F238E27FC236}">
                <a16:creationId xmlns:a16="http://schemas.microsoft.com/office/drawing/2014/main" id="{6CB51EBA-1E72-4968-94B3-AD8811062D08}"/>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124173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50C4-8C14-4DB5-811B-374ECD8573F3}"/>
              </a:ext>
            </a:extLst>
          </p:cNvPr>
          <p:cNvSpPr>
            <a:spLocks noGrp="1"/>
          </p:cNvSpPr>
          <p:nvPr>
            <p:ph type="title"/>
          </p:nvPr>
        </p:nvSpPr>
        <p:spPr/>
        <p:txBody>
          <a:bodyPr/>
          <a:lstStyle/>
          <a:p>
            <a:r>
              <a:rPr lang="en-US">
                <a:cs typeface="Arial"/>
              </a:rPr>
              <a:t>Fiscal Update: Annual Contract Rollover Process</a:t>
            </a:r>
            <a:endParaRPr lang="en-US"/>
          </a:p>
        </p:txBody>
      </p:sp>
      <p:sp>
        <p:nvSpPr>
          <p:cNvPr id="3" name="Content Placeholder 2">
            <a:extLst>
              <a:ext uri="{FF2B5EF4-FFF2-40B4-BE49-F238E27FC236}">
                <a16:creationId xmlns:a16="http://schemas.microsoft.com/office/drawing/2014/main" id="{EC2267C8-4682-424E-B135-229A6C9B81C1}"/>
              </a:ext>
            </a:extLst>
          </p:cNvPr>
          <p:cNvSpPr>
            <a:spLocks noGrp="1"/>
          </p:cNvSpPr>
          <p:nvPr>
            <p:ph idx="1"/>
          </p:nvPr>
        </p:nvSpPr>
        <p:spPr/>
        <p:txBody>
          <a:bodyPr vert="horz" lIns="91440" tIns="45720" rIns="91440" bIns="45720" rtlCol="0" anchor="t">
            <a:normAutofit/>
          </a:bodyPr>
          <a:lstStyle/>
          <a:p>
            <a:r>
              <a:rPr lang="en-US">
                <a:cs typeface="Arial"/>
              </a:rPr>
              <a:t>Annual "Rollover" Process</a:t>
            </a:r>
            <a:endParaRPr lang="en-US"/>
          </a:p>
          <a:p>
            <a:pPr lvl="1"/>
            <a:r>
              <a:rPr lang="en-US">
                <a:cs typeface="Arial"/>
              </a:rPr>
              <a:t>No change to process for Fiscal Year (FY) 2021-22</a:t>
            </a:r>
          </a:p>
          <a:p>
            <a:r>
              <a:rPr lang="en-US">
                <a:cs typeface="Arial"/>
              </a:rPr>
              <a:t>Types of Funding Removed During Rollover</a:t>
            </a:r>
          </a:p>
          <a:p>
            <a:pPr lvl="1"/>
            <a:r>
              <a:rPr lang="en-US">
                <a:cs typeface="Arial"/>
              </a:rPr>
              <a:t>One-time funding specific to FY 2020-21 </a:t>
            </a:r>
          </a:p>
          <a:p>
            <a:pPr lvl="1"/>
            <a:r>
              <a:rPr lang="en-US">
                <a:cs typeface="Arial"/>
              </a:rPr>
              <a:t>Reverting Intra-agency and Inter-agency Transfers</a:t>
            </a:r>
          </a:p>
          <a:p>
            <a:r>
              <a:rPr lang="en-US">
                <a:cs typeface="Arial"/>
              </a:rPr>
              <a:t>No contract is being reduced due to the transition of programs to the Department of Social Services</a:t>
            </a:r>
          </a:p>
          <a:p>
            <a:endParaRPr lang="en-US">
              <a:cs typeface="Arial"/>
            </a:endParaRPr>
          </a:p>
        </p:txBody>
      </p:sp>
      <p:sp>
        <p:nvSpPr>
          <p:cNvPr id="4" name="Slide Number Placeholder 3">
            <a:extLst>
              <a:ext uri="{FF2B5EF4-FFF2-40B4-BE49-F238E27FC236}">
                <a16:creationId xmlns:a16="http://schemas.microsoft.com/office/drawing/2014/main" id="{A63E1039-99F6-47D4-96C3-CB008C5645B7}"/>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22669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5F1F-17D2-489F-A17E-678EC1C7831F}"/>
              </a:ext>
            </a:extLst>
          </p:cNvPr>
          <p:cNvSpPr>
            <a:spLocks noGrp="1"/>
          </p:cNvSpPr>
          <p:nvPr>
            <p:ph type="title"/>
          </p:nvPr>
        </p:nvSpPr>
        <p:spPr/>
        <p:txBody>
          <a:bodyPr/>
          <a:lstStyle/>
          <a:p>
            <a:r>
              <a:rPr lang="en-US">
                <a:cs typeface="Arial"/>
              </a:rPr>
              <a:t>Fiscal Update: Stipend Payments</a:t>
            </a:r>
            <a:endParaRPr lang="en-US"/>
          </a:p>
        </p:txBody>
      </p:sp>
      <p:sp>
        <p:nvSpPr>
          <p:cNvPr id="3" name="Content Placeholder 2">
            <a:extLst>
              <a:ext uri="{FF2B5EF4-FFF2-40B4-BE49-F238E27FC236}">
                <a16:creationId xmlns:a16="http://schemas.microsoft.com/office/drawing/2014/main" id="{64B67B40-243D-4E1A-BB67-1FC3D093547F}"/>
              </a:ext>
            </a:extLst>
          </p:cNvPr>
          <p:cNvSpPr>
            <a:spLocks noGrp="1"/>
          </p:cNvSpPr>
          <p:nvPr>
            <p:ph idx="1"/>
          </p:nvPr>
        </p:nvSpPr>
        <p:spPr/>
        <p:txBody>
          <a:bodyPr vert="horz" lIns="91440" tIns="45720" rIns="91440" bIns="45720" rtlCol="0" anchor="t">
            <a:normAutofit/>
          </a:bodyPr>
          <a:lstStyle/>
          <a:p>
            <a:r>
              <a:rPr lang="en-US" sz="3000">
                <a:cs typeface="Arial"/>
              </a:rPr>
              <a:t>Coronavirus Response and Relief Supplemental Appropriations (CRRSA) Act flat-rate $525 Stipends</a:t>
            </a:r>
          </a:p>
          <a:p>
            <a:pPr lvl="1"/>
            <a:r>
              <a:rPr lang="en-US">
                <a:cs typeface="Arial"/>
              </a:rPr>
              <a:t>Initial CRRSA Stipends Received by Contractors in mid-April</a:t>
            </a:r>
          </a:p>
          <a:p>
            <a:pPr lvl="1"/>
            <a:r>
              <a:rPr lang="en-US">
                <a:cs typeface="Arial"/>
              </a:rPr>
              <a:t>Subsequent CRRSA Stipends forthcoming in May for:</a:t>
            </a:r>
          </a:p>
          <a:p>
            <a:pPr lvl="2"/>
            <a:r>
              <a:rPr lang="en-US">
                <a:ea typeface="+mn-lt"/>
                <a:cs typeface="+mn-lt"/>
              </a:rPr>
              <a:t>Revised caseload information as of April 19, 2021</a:t>
            </a:r>
          </a:p>
          <a:p>
            <a:pPr lvl="2"/>
            <a:r>
              <a:rPr lang="en-US">
                <a:cs typeface="Arial"/>
              </a:rPr>
              <a:t>Alternative Payment/CalWORKs - children with multiple providers</a:t>
            </a:r>
            <a:endParaRPr lang="en-US"/>
          </a:p>
          <a:p>
            <a:pPr lvl="1"/>
            <a:r>
              <a:rPr lang="en-US">
                <a:cs typeface="Arial"/>
              </a:rPr>
              <a:t>Additional CRRSA Stipend allocations pending for:</a:t>
            </a:r>
          </a:p>
          <a:p>
            <a:pPr lvl="2"/>
            <a:r>
              <a:rPr lang="en-US">
                <a:cs typeface="Arial"/>
              </a:rPr>
              <a:t>Children with multiple FCCHN providers for Preschool (CSPP), General Childcare (CCTR), Family Child Care Homes (CFCC), and Migrant (CMIG)</a:t>
            </a:r>
          </a:p>
          <a:p>
            <a:pPr lvl="2"/>
            <a:r>
              <a:rPr lang="en-US">
                <a:cs typeface="Arial"/>
              </a:rPr>
              <a:t>Email to contractors by Friday, April 30, 2021</a:t>
            </a:r>
          </a:p>
          <a:p>
            <a:pPr lvl="2"/>
            <a:r>
              <a:rPr lang="en-US">
                <a:cs typeface="Arial"/>
              </a:rPr>
              <a:t>Response due by Wednesday, May 12, 2021</a:t>
            </a:r>
          </a:p>
          <a:p>
            <a:endParaRPr lang="en-US">
              <a:cs typeface="Arial"/>
            </a:endParaRPr>
          </a:p>
        </p:txBody>
      </p:sp>
      <p:sp>
        <p:nvSpPr>
          <p:cNvPr id="4" name="Slide Number Placeholder 3">
            <a:extLst>
              <a:ext uri="{FF2B5EF4-FFF2-40B4-BE49-F238E27FC236}">
                <a16:creationId xmlns:a16="http://schemas.microsoft.com/office/drawing/2014/main" id="{6305F90B-64DA-4E46-9630-3BEA6A65FFC7}"/>
              </a:ext>
            </a:extLst>
          </p:cNvPr>
          <p:cNvSpPr>
            <a:spLocks noGrp="1"/>
          </p:cNvSpPr>
          <p:nvPr>
            <p:ph type="sldNum" sz="quarter" idx="10"/>
          </p:nvPr>
        </p:nvSpPr>
        <p:spPr/>
        <p:txBody>
          <a:bodyPr/>
          <a:lstStyle/>
          <a:p>
            <a:fld id="{2AA74813-043C-43CB-9E82-7CAA19F31821}" type="slidenum">
              <a:rPr lang="en-US" smtClean="0"/>
              <a:pPr/>
              <a:t>15</a:t>
            </a:fld>
            <a:endParaRPr lang="en-US"/>
          </a:p>
        </p:txBody>
      </p:sp>
    </p:spTree>
    <p:extLst>
      <p:ext uri="{BB962C8B-B14F-4D97-AF65-F5344CB8AC3E}">
        <p14:creationId xmlns:p14="http://schemas.microsoft.com/office/powerpoint/2010/main" val="360522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a:cs typeface="Arial"/>
              </a:rPr>
              <a:t>Questions</a:t>
            </a:r>
          </a:p>
        </p:txBody>
      </p:sp>
      <p:pic>
        <p:nvPicPr>
          <p:cNvPr id="6" name="Picture 6" descr="A toddler sitting in a large toy truck">
            <a:extLst>
              <a:ext uri="{FF2B5EF4-FFF2-40B4-BE49-F238E27FC236}">
                <a16:creationId xmlns:a16="http://schemas.microsoft.com/office/drawing/2014/main" id="{E90846BA-AFDF-4B37-8D1C-AFD00B8D0A38}"/>
              </a:ext>
            </a:extLst>
          </p:cNvPr>
          <p:cNvPicPr>
            <a:picLocks noChangeAspect="1"/>
          </p:cNvPicPr>
          <p:nvPr/>
        </p:nvPicPr>
        <p:blipFill>
          <a:blip r:embed="rId3"/>
          <a:stretch>
            <a:fillRect/>
          </a:stretch>
        </p:blipFill>
        <p:spPr>
          <a:xfrm>
            <a:off x="705759" y="508439"/>
            <a:ext cx="5745841" cy="5251479"/>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6970653" y="4419600"/>
            <a:ext cx="5068947" cy="1512473"/>
          </a:xfrm>
        </p:spPr>
        <p:txBody>
          <a:bodyPr vert="horz" lIns="91440" tIns="45720" rIns="91440" bIns="45720" rtlCol="0" anchor="t">
            <a:normAutofit/>
          </a:bodyPr>
          <a:lstStyle/>
          <a:p>
            <a:pPr marL="0" indent="-1828800">
              <a:buNone/>
            </a:pPr>
            <a:r>
              <a:rPr lang="en-US" sz="2400" dirty="0">
                <a:ea typeface="+mn-lt"/>
                <a:cs typeface="+mn-lt"/>
              </a:rPr>
              <a:t>Photo Credit: My Little Kids Daycare, FCC; Ventura, CA</a:t>
            </a:r>
            <a:endParaRPr lang="en-US" dirty="0">
              <a:ea typeface="+mn-lt"/>
              <a:cs typeface="+mn-lt"/>
            </a:endParaRP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16</a:t>
            </a:fld>
            <a:endParaRPr lang="en-US"/>
          </a:p>
        </p:txBody>
      </p:sp>
    </p:spTree>
    <p:extLst>
      <p:ext uri="{BB962C8B-B14F-4D97-AF65-F5344CB8AC3E}">
        <p14:creationId xmlns:p14="http://schemas.microsoft.com/office/powerpoint/2010/main" val="279437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The ELCD COVID-19 Guidance web page"/>
              </a:rPr>
              <a:t>https://www.cde.ca.gov/sp/cd/re/elcdcovid19.asp</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The ELCD Emergency e-mail"/>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The ELCD Consultant Regional Assignments web page"/>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17</a:t>
            </a:fld>
            <a:endParaRPr lang="en-US"/>
          </a:p>
        </p:txBody>
      </p:sp>
    </p:spTree>
    <p:extLst>
      <p:ext uri="{BB962C8B-B14F-4D97-AF65-F5344CB8AC3E}">
        <p14:creationId xmlns:p14="http://schemas.microsoft.com/office/powerpoint/2010/main" val="230763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6953594" y="1305793"/>
            <a:ext cx="4685612" cy="708081"/>
          </a:xfrm>
        </p:spPr>
        <p:txBody>
          <a:bodyPr/>
          <a:lstStyle/>
          <a:p>
            <a:r>
              <a:rPr lang="en-US" dirty="0"/>
              <a:t>Closing</a:t>
            </a:r>
          </a:p>
        </p:txBody>
      </p:sp>
      <p:pic>
        <p:nvPicPr>
          <p:cNvPr id="8" name="Picture 8" descr="Two children playing with toys while on a playground">
            <a:extLst>
              <a:ext uri="{FF2B5EF4-FFF2-40B4-BE49-F238E27FC236}">
                <a16:creationId xmlns:a16="http://schemas.microsoft.com/office/drawing/2014/main" id="{D1AE8459-9A24-4242-80A2-4F56A8415D4E}"/>
              </a:ext>
            </a:extLst>
          </p:cNvPr>
          <p:cNvPicPr>
            <a:picLocks noGrp="1" noChangeAspect="1"/>
          </p:cNvPicPr>
          <p:nvPr>
            <p:ph sz="half" idx="1"/>
          </p:nvPr>
        </p:nvPicPr>
        <p:blipFill>
          <a:blip r:embed="rId3"/>
          <a:stretch>
            <a:fillRect/>
          </a:stretch>
        </p:blipFill>
        <p:spPr>
          <a:xfrm>
            <a:off x="243840" y="883492"/>
            <a:ext cx="5852160" cy="4878007"/>
          </a:xfrm>
        </p:spPr>
      </p:pic>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6672470" y="4300022"/>
            <a:ext cx="5093675" cy="918021"/>
          </a:xfrm>
        </p:spPr>
        <p:txBody>
          <a:bodyPr vert="horz" lIns="91440" tIns="45720" rIns="91440" bIns="45720" rtlCol="0" anchor="t">
            <a:normAutofit/>
          </a:bodyPr>
          <a:lstStyle/>
          <a:p>
            <a:pPr marL="0" indent="-1828800">
              <a:buNone/>
            </a:pPr>
            <a:r>
              <a:rPr lang="en-US" sz="2400" dirty="0">
                <a:cs typeface="Arial" panose="020B0604020202020204"/>
              </a:rPr>
              <a:t>Photo Credit: TLC Preschool, Poplar Avenue School; Oroville, CA</a:t>
            </a: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18</a:t>
            </a:fld>
            <a:endParaRPr lang="en-US"/>
          </a:p>
        </p:txBody>
      </p:sp>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a:xfrm>
            <a:off x="152400" y="304191"/>
            <a:ext cx="11887200" cy="1347636"/>
          </a:xfrm>
        </p:spPr>
        <p:txBody>
          <a:bodyPr>
            <a:normAutofit/>
          </a:bodyPr>
          <a:lstStyle/>
          <a:p>
            <a:r>
              <a:rPr lang="en-US"/>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149495" y="1452542"/>
            <a:ext cx="11887200" cy="4413674"/>
          </a:xfrm>
        </p:spPr>
        <p:txBody>
          <a:bodyPr vert="horz" lIns="91440" tIns="45720" rIns="91440" bIns="45720" rtlCol="0" anchor="t">
            <a:noAutofit/>
          </a:bodyPr>
          <a:lstStyle/>
          <a:p>
            <a:r>
              <a:rPr lang="en-US" sz="2800" dirty="0"/>
              <a:t>Introduction and Director's Welcome</a:t>
            </a:r>
            <a:endParaRPr lang="en-US" sz="2800" dirty="0">
              <a:cs typeface="Arial"/>
            </a:endParaRPr>
          </a:p>
          <a:p>
            <a:r>
              <a:rPr lang="en-US" sz="2800" dirty="0">
                <a:cs typeface="Arial"/>
              </a:rPr>
              <a:t>Post-June 30th Guidance</a:t>
            </a:r>
          </a:p>
          <a:p>
            <a:r>
              <a:rPr lang="en-US" sz="2800" dirty="0">
                <a:cs typeface="Arial"/>
              </a:rPr>
              <a:t>Management Bulletin 21-08 Update</a:t>
            </a:r>
          </a:p>
          <a:p>
            <a:r>
              <a:rPr lang="en-US" sz="2800" dirty="0">
                <a:cs typeface="Arial"/>
              </a:rPr>
              <a:t>Nutrition Services Update on the United States Department of Agriculture (USDA) Guidance</a:t>
            </a:r>
          </a:p>
          <a:p>
            <a:r>
              <a:rPr lang="en-US" sz="2800" dirty="0">
                <a:cs typeface="Arial"/>
              </a:rPr>
              <a:t>Program Quality Implementation Update</a:t>
            </a:r>
          </a:p>
          <a:p>
            <a:r>
              <a:rPr lang="en-US" sz="2800" dirty="0">
                <a:ea typeface="+mn-lt"/>
                <a:cs typeface="+mn-lt"/>
              </a:rPr>
              <a:t>Fiscal Update</a:t>
            </a:r>
          </a:p>
          <a:p>
            <a:r>
              <a:rPr lang="en-US" sz="2800" dirty="0"/>
              <a:t>Questions</a:t>
            </a:r>
            <a:endParaRPr lang="en-US" sz="2800" dirty="0">
              <a:cs typeface="Arial"/>
            </a:endParaRPr>
          </a:p>
          <a:p>
            <a:r>
              <a:rPr lang="en-US" sz="2800" dirty="0">
                <a:cs typeface="Arial"/>
              </a:rPr>
              <a:t>Closing</a:t>
            </a:r>
          </a:p>
          <a:p>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CA31-73C2-4A3E-9BC9-E46F94B97195}"/>
              </a:ext>
            </a:extLst>
          </p:cNvPr>
          <p:cNvSpPr>
            <a:spLocks noGrp="1"/>
          </p:cNvSpPr>
          <p:nvPr>
            <p:ph type="title"/>
          </p:nvPr>
        </p:nvSpPr>
        <p:spPr>
          <a:xfrm>
            <a:off x="152400" y="0"/>
            <a:ext cx="11887200" cy="1325563"/>
          </a:xfrm>
        </p:spPr>
        <p:txBody>
          <a:bodyPr/>
          <a:lstStyle/>
          <a:p>
            <a:r>
              <a:rPr lang="en-US" dirty="0">
                <a:cs typeface="Arial"/>
              </a:rPr>
              <a:t>Post-June-30 Guidance Update</a:t>
            </a:r>
            <a:endParaRPr lang="en-US" dirty="0"/>
          </a:p>
        </p:txBody>
      </p:sp>
      <p:sp>
        <p:nvSpPr>
          <p:cNvPr id="3" name="Content Placeholder 2">
            <a:extLst>
              <a:ext uri="{FF2B5EF4-FFF2-40B4-BE49-F238E27FC236}">
                <a16:creationId xmlns:a16="http://schemas.microsoft.com/office/drawing/2014/main" id="{DFE29D36-60D4-4699-9686-3F0C05653F22}"/>
              </a:ext>
            </a:extLst>
          </p:cNvPr>
          <p:cNvSpPr>
            <a:spLocks noGrp="1"/>
          </p:cNvSpPr>
          <p:nvPr>
            <p:ph sz="half" idx="1"/>
          </p:nvPr>
        </p:nvSpPr>
        <p:spPr>
          <a:xfrm>
            <a:off x="152400" y="1638300"/>
            <a:ext cx="5852160" cy="4156454"/>
          </a:xfrm>
        </p:spPr>
        <p:txBody>
          <a:bodyPr vert="horz" lIns="91440" tIns="45720" rIns="91440" bIns="45720" rtlCol="0" anchor="t">
            <a:normAutofit/>
          </a:bodyPr>
          <a:lstStyle/>
          <a:p>
            <a:pPr>
              <a:spcAft>
                <a:spcPts val="2000"/>
              </a:spcAft>
            </a:pPr>
            <a:r>
              <a:rPr lang="en-US" dirty="0">
                <a:ea typeface="+mn-lt"/>
                <a:cs typeface="+mn-lt"/>
              </a:rPr>
              <a:t>Post-June-30 COVID-19 Guidance</a:t>
            </a:r>
            <a:endParaRPr lang="en-US" dirty="0"/>
          </a:p>
          <a:p>
            <a:pPr>
              <a:spcAft>
                <a:spcPts val="2000"/>
              </a:spcAft>
            </a:pPr>
            <a:r>
              <a:rPr lang="en-US" dirty="0">
                <a:cs typeface="Arial" panose="020B0604020202020204"/>
              </a:rPr>
              <a:t>Transition Guidance</a:t>
            </a:r>
            <a:endParaRPr lang="en-US" dirty="0"/>
          </a:p>
          <a:p>
            <a:pPr>
              <a:spcAft>
                <a:spcPts val="2000"/>
              </a:spcAft>
            </a:pPr>
            <a:r>
              <a:rPr lang="en-US" dirty="0">
                <a:cs typeface="Arial"/>
              </a:rPr>
              <a:t>Transition Statutory Change Guidance</a:t>
            </a:r>
          </a:p>
          <a:p>
            <a:pPr>
              <a:spcAft>
                <a:spcPts val="5000"/>
              </a:spcAft>
            </a:pPr>
            <a:endParaRPr lang="en-US" dirty="0">
              <a:cs typeface="Arial"/>
            </a:endParaRPr>
          </a:p>
        </p:txBody>
      </p:sp>
      <p:pic>
        <p:nvPicPr>
          <p:cNvPr id="7" name="Content Placeholder 6" descr="A child playing with sand in a sandbox">
            <a:extLst>
              <a:ext uri="{FF2B5EF4-FFF2-40B4-BE49-F238E27FC236}">
                <a16:creationId xmlns:a16="http://schemas.microsoft.com/office/drawing/2014/main" id="{573A3F45-FE95-422C-ADF5-DD8A5295007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25002" y="1152930"/>
            <a:ext cx="3772918" cy="4156454"/>
          </a:xfrm>
        </p:spPr>
      </p:pic>
      <p:sp>
        <p:nvSpPr>
          <p:cNvPr id="8" name="Content Placeholder 7">
            <a:extLst>
              <a:ext uri="{FF2B5EF4-FFF2-40B4-BE49-F238E27FC236}">
                <a16:creationId xmlns:a16="http://schemas.microsoft.com/office/drawing/2014/main" id="{9180E7DE-D83B-4D13-8B49-0FF449C53607}"/>
              </a:ext>
            </a:extLst>
          </p:cNvPr>
          <p:cNvSpPr>
            <a:spLocks noGrp="1"/>
          </p:cNvSpPr>
          <p:nvPr>
            <p:ph sz="quarter" idx="11"/>
          </p:nvPr>
        </p:nvSpPr>
        <p:spPr>
          <a:xfrm>
            <a:off x="7450324" y="5377730"/>
            <a:ext cx="4388485" cy="1005840"/>
          </a:xfrm>
        </p:spPr>
        <p:txBody>
          <a:bodyPr>
            <a:normAutofit/>
          </a:bodyPr>
          <a:lstStyle/>
          <a:p>
            <a:pPr marL="0" indent="-1828800">
              <a:buNone/>
            </a:pPr>
            <a:r>
              <a:rPr lang="en-US" sz="2400" dirty="0">
                <a:ea typeface="+mn-lt"/>
                <a:cs typeface="+mn-lt"/>
              </a:rPr>
              <a:t>Photo Credit: </a:t>
            </a:r>
            <a:r>
              <a:rPr lang="en-US" sz="2400" dirty="0" err="1">
                <a:ea typeface="+mn-lt"/>
                <a:cs typeface="+mn-lt"/>
              </a:rPr>
              <a:t>Kidango</a:t>
            </a:r>
            <a:r>
              <a:rPr lang="en-US" sz="2400" dirty="0">
                <a:ea typeface="+mn-lt"/>
                <a:cs typeface="+mn-lt"/>
              </a:rPr>
              <a:t> </a:t>
            </a:r>
            <a:r>
              <a:rPr lang="en-US" sz="2400" dirty="0" err="1">
                <a:ea typeface="+mn-lt"/>
                <a:cs typeface="+mn-lt"/>
              </a:rPr>
              <a:t>Decoto</a:t>
            </a:r>
            <a:r>
              <a:rPr lang="en-US" sz="2400" dirty="0">
                <a:ea typeface="+mn-lt"/>
                <a:cs typeface="+mn-lt"/>
              </a:rPr>
              <a:t> Center; Union City, CA</a:t>
            </a:r>
          </a:p>
        </p:txBody>
      </p:sp>
      <p:sp>
        <p:nvSpPr>
          <p:cNvPr id="4" name="Slide Number Placeholder 3">
            <a:extLst>
              <a:ext uri="{FF2B5EF4-FFF2-40B4-BE49-F238E27FC236}">
                <a16:creationId xmlns:a16="http://schemas.microsoft.com/office/drawing/2014/main" id="{05B50141-E33D-48A6-A187-4696EA6608C7}"/>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2005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19C2-0AE1-44CB-86FD-B5FCDD5A49E1}"/>
              </a:ext>
            </a:extLst>
          </p:cNvPr>
          <p:cNvSpPr>
            <a:spLocks noGrp="1"/>
          </p:cNvSpPr>
          <p:nvPr>
            <p:ph type="title"/>
          </p:nvPr>
        </p:nvSpPr>
        <p:spPr/>
        <p:txBody>
          <a:bodyPr/>
          <a:lstStyle/>
          <a:p>
            <a:r>
              <a:rPr lang="en-US">
                <a:cs typeface="Arial"/>
              </a:rPr>
              <a:t>Management Bulletin 21-08</a:t>
            </a:r>
            <a:endParaRPr lang="en-US"/>
          </a:p>
        </p:txBody>
      </p:sp>
      <p:sp>
        <p:nvSpPr>
          <p:cNvPr id="3" name="Content Placeholder 2">
            <a:extLst>
              <a:ext uri="{FF2B5EF4-FFF2-40B4-BE49-F238E27FC236}">
                <a16:creationId xmlns:a16="http://schemas.microsoft.com/office/drawing/2014/main" id="{090148C9-F39B-4AA3-960D-FFE3D1F72F48}"/>
              </a:ext>
            </a:extLst>
          </p:cNvPr>
          <p:cNvSpPr>
            <a:spLocks noGrp="1"/>
          </p:cNvSpPr>
          <p:nvPr>
            <p:ph idx="1"/>
          </p:nvPr>
        </p:nvSpPr>
        <p:spPr/>
        <p:txBody>
          <a:bodyPr vert="horz" lIns="91440" tIns="45720" rIns="91440" bIns="45720" rtlCol="0" anchor="t">
            <a:normAutofit/>
          </a:bodyPr>
          <a:lstStyle/>
          <a:p>
            <a:r>
              <a:rPr lang="en-US" dirty="0">
                <a:cs typeface="Arial"/>
              </a:rPr>
              <a:t>Management Bulletin 21-08: </a:t>
            </a:r>
            <a:r>
              <a:rPr lang="en" dirty="0">
                <a:ea typeface="+mn-lt"/>
                <a:cs typeface="+mn-lt"/>
              </a:rPr>
              <a:t>Guidance Regarding the Extension of Temporary Emergency Childcare Services, Enrolling New Families in Temporary Emergency Childcare, Transition into Ongoing Childcare Services, and Assessment of Family Fees for Essential Workers and At-risk Populations</a:t>
            </a:r>
          </a:p>
          <a:p>
            <a:pPr marL="0" indent="0">
              <a:buNone/>
            </a:pPr>
            <a:endParaRPr lang="en" dirty="0">
              <a:cs typeface="Arial"/>
            </a:endParaRPr>
          </a:p>
          <a:p>
            <a:pPr lvl="1"/>
            <a:r>
              <a:rPr lang="en" dirty="0">
                <a:cs typeface="Arial"/>
              </a:rPr>
              <a:t>Extension of temporary Emergency Childcare for families currently enrolled</a:t>
            </a:r>
          </a:p>
          <a:p>
            <a:pPr lvl="1"/>
            <a:r>
              <a:rPr lang="en" dirty="0">
                <a:cs typeface="Arial"/>
              </a:rPr>
              <a:t>Enrollment of new families into temporary Emergency Childcare </a:t>
            </a:r>
          </a:p>
          <a:p>
            <a:pPr marL="457200" lvl="1" indent="0">
              <a:buNone/>
            </a:pPr>
            <a:endParaRPr lang="en" dirty="0">
              <a:cs typeface="Arial"/>
            </a:endParaRPr>
          </a:p>
        </p:txBody>
      </p:sp>
      <p:sp>
        <p:nvSpPr>
          <p:cNvPr id="4" name="Slide Number Placeholder 3">
            <a:extLst>
              <a:ext uri="{FF2B5EF4-FFF2-40B4-BE49-F238E27FC236}">
                <a16:creationId xmlns:a16="http://schemas.microsoft.com/office/drawing/2014/main" id="{131882BA-A171-4DA1-B2B3-6E41850B992E}"/>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39533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A310-10E2-4FBE-85A9-B45EDE3F6F85}"/>
              </a:ext>
            </a:extLst>
          </p:cNvPr>
          <p:cNvSpPr>
            <a:spLocks noGrp="1"/>
          </p:cNvSpPr>
          <p:nvPr>
            <p:ph type="title"/>
          </p:nvPr>
        </p:nvSpPr>
        <p:spPr/>
        <p:txBody>
          <a:bodyPr/>
          <a:lstStyle/>
          <a:p>
            <a:r>
              <a:rPr lang="en-US">
                <a:ea typeface="+mj-lt"/>
                <a:cs typeface="+mj-lt"/>
              </a:rPr>
              <a:t>Nutrition Services Division Updates:</a:t>
            </a:r>
            <a:br>
              <a:rPr lang="en-US">
                <a:ea typeface="+mj-lt"/>
                <a:cs typeface="+mj-lt"/>
              </a:rPr>
            </a:br>
            <a:r>
              <a:rPr lang="en-US">
                <a:ea typeface="+mj-lt"/>
                <a:cs typeface="+mj-lt"/>
              </a:rPr>
              <a:t>School Year 2021–22</a:t>
            </a:r>
            <a:endParaRPr lang="en-US">
              <a:cs typeface="Arial" panose="020B0604020202020204"/>
            </a:endParaRPr>
          </a:p>
        </p:txBody>
      </p:sp>
      <p:sp>
        <p:nvSpPr>
          <p:cNvPr id="3" name="Content Placeholder 2">
            <a:extLst>
              <a:ext uri="{FF2B5EF4-FFF2-40B4-BE49-F238E27FC236}">
                <a16:creationId xmlns:a16="http://schemas.microsoft.com/office/drawing/2014/main" id="{DAB5C9BD-9764-484F-B385-3351FDCD2930}"/>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ct val="0"/>
              </a:spcAft>
              <a:buFont typeface="Arial"/>
              <a:buChar char="•"/>
            </a:pPr>
            <a:r>
              <a:rPr lang="en-US" sz="3600" dirty="0">
                <a:ea typeface="+mn-lt"/>
                <a:cs typeface="+mn-lt"/>
              </a:rPr>
              <a:t>COVID-19 Child Nutrition Responses #85 – 96</a:t>
            </a:r>
          </a:p>
          <a:p>
            <a:pPr>
              <a:lnSpc>
                <a:spcPct val="100000"/>
              </a:lnSpc>
              <a:spcBef>
                <a:spcPct val="20000"/>
              </a:spcBef>
              <a:spcAft>
                <a:spcPct val="0"/>
              </a:spcAft>
              <a:buFont typeface="Arial"/>
              <a:buChar char="•"/>
            </a:pPr>
            <a:r>
              <a:rPr lang="en-US" sz="3600" dirty="0">
                <a:ea typeface="+mn-lt"/>
                <a:cs typeface="+mn-lt"/>
              </a:rPr>
              <a:t>Effective July 1, 2021–June 30, 2022, except:</a:t>
            </a:r>
          </a:p>
          <a:p>
            <a:pPr marL="971550" lvl="1" indent="-285750">
              <a:lnSpc>
                <a:spcPct val="100000"/>
              </a:lnSpc>
              <a:spcBef>
                <a:spcPct val="20000"/>
              </a:spcBef>
              <a:spcAft>
                <a:spcPct val="0"/>
              </a:spcAft>
              <a:buFont typeface="Arial"/>
              <a:buChar char="‒"/>
            </a:pPr>
            <a:r>
              <a:rPr lang="en-US" sz="3200" dirty="0">
                <a:ea typeface="+mn-lt"/>
                <a:cs typeface="+mn-lt"/>
              </a:rPr>
              <a:t>Meal Pattern Flexibility #90 October 1, 2021–June 30, 2022</a:t>
            </a:r>
          </a:p>
          <a:p>
            <a:pPr marL="971550" lvl="1" indent="-285750">
              <a:lnSpc>
                <a:spcPct val="100000"/>
              </a:lnSpc>
              <a:spcBef>
                <a:spcPct val="20000"/>
              </a:spcBef>
              <a:spcAft>
                <a:spcPct val="0"/>
              </a:spcAft>
              <a:buFont typeface="Arial"/>
              <a:buChar char="‒"/>
            </a:pPr>
            <a:r>
              <a:rPr lang="en-US" sz="3200" dirty="0">
                <a:ea typeface="+mn-lt"/>
                <a:cs typeface="+mn-lt"/>
              </a:rPr>
              <a:t>Onsite Monitoring Waivers #94-96 August 4, 2020; 30 days following federal declaration of end of pandemic</a:t>
            </a:r>
          </a:p>
          <a:p>
            <a:pPr>
              <a:lnSpc>
                <a:spcPct val="100000"/>
              </a:lnSpc>
              <a:spcBef>
                <a:spcPct val="20000"/>
              </a:spcBef>
              <a:spcAft>
                <a:spcPct val="0"/>
              </a:spcAft>
              <a:buFont typeface="Arial"/>
              <a:buChar char="•"/>
            </a:pPr>
            <a:r>
              <a:rPr lang="en-US" sz="3600" dirty="0">
                <a:ea typeface="+mn-lt"/>
                <a:cs typeface="+mn-lt"/>
              </a:rPr>
              <a:t>Child Nutrition Program (CNP) operators </a:t>
            </a:r>
            <a:r>
              <a:rPr lang="en-US" sz="3600" b="1" dirty="0">
                <a:ea typeface="+mn-lt"/>
                <a:cs typeface="+mn-lt"/>
              </a:rPr>
              <a:t>must apply </a:t>
            </a:r>
            <a:r>
              <a:rPr lang="en-US" sz="3600" dirty="0">
                <a:ea typeface="+mn-lt"/>
                <a:cs typeface="+mn-lt"/>
              </a:rPr>
              <a:t>to utilize these waivers</a:t>
            </a: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E823EFFA-3EF6-41C1-9A0A-1F13782F1B44}"/>
              </a:ext>
            </a:extLst>
          </p:cNvPr>
          <p:cNvSpPr>
            <a:spLocks noGrp="1"/>
          </p:cNvSpPr>
          <p:nvPr>
            <p:ph type="sldNum" sz="quarter" idx="10"/>
          </p:nvPr>
        </p:nvSpPr>
        <p:spPr/>
        <p:txBody>
          <a:bodyPr/>
          <a:lstStyle/>
          <a:p>
            <a:fld id="{434DB716-4346-4392-B904-40164E6AF3ED}" type="slidenum">
              <a:rPr lang="en-US" smtClean="0"/>
              <a:pPr/>
              <a:t>6</a:t>
            </a:fld>
            <a:endParaRPr lang="en-US"/>
          </a:p>
        </p:txBody>
      </p:sp>
    </p:spTree>
    <p:extLst>
      <p:ext uri="{BB962C8B-B14F-4D97-AF65-F5344CB8AC3E}">
        <p14:creationId xmlns:p14="http://schemas.microsoft.com/office/powerpoint/2010/main" val="416666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E925-B0F6-410D-A3B5-490A1DB973EC}"/>
              </a:ext>
            </a:extLst>
          </p:cNvPr>
          <p:cNvSpPr>
            <a:spLocks noGrp="1"/>
          </p:cNvSpPr>
          <p:nvPr>
            <p:ph type="title"/>
          </p:nvPr>
        </p:nvSpPr>
        <p:spPr/>
        <p:txBody>
          <a:bodyPr/>
          <a:lstStyle/>
          <a:p>
            <a:r>
              <a:rPr lang="en-US" dirty="0">
                <a:ea typeface="+mj-lt"/>
                <a:cs typeface="+mj-lt"/>
              </a:rPr>
              <a:t>School Year (SY) 21–22 Waivers (1)</a:t>
            </a:r>
          </a:p>
          <a:p>
            <a:endParaRPr lang="en-US" dirty="0">
              <a:cs typeface="Arial"/>
            </a:endParaRPr>
          </a:p>
        </p:txBody>
      </p:sp>
      <p:sp>
        <p:nvSpPr>
          <p:cNvPr id="3" name="Content Placeholder 2">
            <a:extLst>
              <a:ext uri="{FF2B5EF4-FFF2-40B4-BE49-F238E27FC236}">
                <a16:creationId xmlns:a16="http://schemas.microsoft.com/office/drawing/2014/main" id="{D724C5A9-6B0C-482B-8A63-68C58040E59E}"/>
              </a:ext>
            </a:extLst>
          </p:cNvPr>
          <p:cNvSpPr>
            <a:spLocks noGrp="1"/>
          </p:cNvSpPr>
          <p:nvPr>
            <p:ph idx="1"/>
          </p:nvPr>
        </p:nvSpPr>
        <p:spPr/>
        <p:txBody>
          <a:bodyPr vert="horz" lIns="91440" tIns="45720" rIns="91440" bIns="45720" rtlCol="0" anchor="t">
            <a:normAutofit fontScale="92500" lnSpcReduction="20000"/>
          </a:bodyPr>
          <a:lstStyle/>
          <a:p>
            <a:pPr>
              <a:lnSpc>
                <a:spcPct val="100000"/>
              </a:lnSpc>
              <a:spcBef>
                <a:spcPct val="20000"/>
              </a:spcBef>
              <a:spcAft>
                <a:spcPct val="0"/>
              </a:spcAft>
              <a:buFont typeface="Arial"/>
              <a:buChar char="•"/>
            </a:pPr>
            <a:r>
              <a:rPr lang="en-US" dirty="0">
                <a:ea typeface="+mn-lt"/>
                <a:cs typeface="+mn-lt"/>
              </a:rPr>
              <a:t>Child Nutrition Response #87</a:t>
            </a:r>
          </a:p>
          <a:p>
            <a:pPr marL="971550" lvl="1" indent="-285750">
              <a:lnSpc>
                <a:spcPct val="100000"/>
              </a:lnSpc>
              <a:spcBef>
                <a:spcPct val="20000"/>
              </a:spcBef>
              <a:spcAft>
                <a:spcPct val="0"/>
              </a:spcAft>
              <a:buFont typeface="Arial"/>
              <a:buChar char="‒"/>
            </a:pPr>
            <a:r>
              <a:rPr lang="en-US" dirty="0">
                <a:ea typeface="+mn-lt"/>
                <a:cs typeface="+mn-lt"/>
              </a:rPr>
              <a:t>Non-Congregate Meal Service</a:t>
            </a:r>
          </a:p>
          <a:p>
            <a:pPr>
              <a:lnSpc>
                <a:spcPct val="100000"/>
              </a:lnSpc>
              <a:spcBef>
                <a:spcPct val="20000"/>
              </a:spcBef>
              <a:spcAft>
                <a:spcPct val="0"/>
              </a:spcAft>
              <a:buFont typeface="Arial"/>
              <a:buChar char="•"/>
            </a:pPr>
            <a:r>
              <a:rPr lang="en-US" dirty="0">
                <a:ea typeface="+mn-lt"/>
                <a:cs typeface="+mn-lt"/>
              </a:rPr>
              <a:t>Child Nutrition Response #88</a:t>
            </a:r>
          </a:p>
          <a:p>
            <a:pPr marL="971550" lvl="1" indent="-285750">
              <a:lnSpc>
                <a:spcPct val="100000"/>
              </a:lnSpc>
              <a:spcBef>
                <a:spcPct val="20000"/>
              </a:spcBef>
              <a:spcAft>
                <a:spcPct val="0"/>
              </a:spcAft>
              <a:buFont typeface="Arial"/>
              <a:buChar char="‒"/>
            </a:pPr>
            <a:r>
              <a:rPr lang="en-US" dirty="0">
                <a:ea typeface="+mn-lt"/>
                <a:cs typeface="+mn-lt"/>
              </a:rPr>
              <a:t>Meal-time</a:t>
            </a:r>
            <a:r>
              <a:rPr lang="en-US">
                <a:ea typeface="+mn-lt"/>
                <a:cs typeface="+mn-lt"/>
              </a:rPr>
              <a:t> Flexibilities</a:t>
            </a:r>
            <a:endParaRPr lang="en-US" dirty="0">
              <a:ea typeface="+mn-lt"/>
              <a:cs typeface="+mn-lt"/>
            </a:endParaRPr>
          </a:p>
          <a:p>
            <a:pPr>
              <a:lnSpc>
                <a:spcPct val="100000"/>
              </a:lnSpc>
              <a:spcBef>
                <a:spcPct val="20000"/>
              </a:spcBef>
              <a:spcAft>
                <a:spcPct val="0"/>
              </a:spcAft>
              <a:buFont typeface="Arial"/>
              <a:buChar char="•"/>
            </a:pPr>
            <a:r>
              <a:rPr lang="en-US" dirty="0">
                <a:cs typeface="Arial" panose="020B0604020202020204"/>
              </a:rPr>
              <a:t>Child Nutrition Response #89</a:t>
            </a:r>
            <a:endParaRPr lang="en-US" dirty="0">
              <a:ea typeface="+mn-lt"/>
              <a:cs typeface="+mn-lt"/>
            </a:endParaRPr>
          </a:p>
          <a:p>
            <a:pPr marL="971550" lvl="1" indent="-285750">
              <a:lnSpc>
                <a:spcPct val="100000"/>
              </a:lnSpc>
              <a:spcBef>
                <a:spcPct val="20000"/>
              </a:spcBef>
              <a:spcAft>
                <a:spcPct val="0"/>
              </a:spcAft>
              <a:buFont typeface="Arial"/>
              <a:buChar char="‒"/>
            </a:pPr>
            <a:r>
              <a:rPr lang="en-US" dirty="0">
                <a:cs typeface="Arial" panose="020B0604020202020204"/>
              </a:rPr>
              <a:t>Parent and Guardian Meal Pick Up</a:t>
            </a:r>
            <a:endParaRPr lang="en-US" dirty="0">
              <a:ea typeface="+mn-lt"/>
              <a:cs typeface="+mn-lt"/>
            </a:endParaRPr>
          </a:p>
          <a:p>
            <a:pPr marL="0" indent="0">
              <a:lnSpc>
                <a:spcPct val="100000"/>
              </a:lnSpc>
              <a:spcBef>
                <a:spcPct val="20000"/>
              </a:spcBef>
              <a:spcAft>
                <a:spcPct val="0"/>
              </a:spcAft>
              <a:buNone/>
            </a:pPr>
            <a:endParaRPr lang="en-US" dirty="0">
              <a:ea typeface="+mn-lt"/>
              <a:cs typeface="+mn-lt"/>
            </a:endParaRPr>
          </a:p>
          <a:p>
            <a:pPr marL="0" indent="0" algn="ctr">
              <a:lnSpc>
                <a:spcPct val="100000"/>
              </a:lnSpc>
              <a:spcBef>
                <a:spcPct val="20000"/>
              </a:spcBef>
              <a:spcAft>
                <a:spcPct val="0"/>
              </a:spcAft>
              <a:buNone/>
            </a:pPr>
            <a:r>
              <a:rPr lang="en-US" b="1" dirty="0">
                <a:ea typeface="+mn-lt"/>
                <a:cs typeface="+mn-lt"/>
              </a:rPr>
              <a:t>Apply to National School Lunch Program (NSLP), School Breakfast Program (SBP), Seamless Summer Option (SSO) and Child and Adult Care Food Program (CACFP)</a:t>
            </a:r>
            <a:endParaRPr lang="en-US" dirty="0">
              <a:ea typeface="+mn-lt"/>
              <a:cs typeface="+mn-lt"/>
            </a:endParaRPr>
          </a:p>
          <a:p>
            <a:pPr marL="0" indent="0" algn="ctr">
              <a:lnSpc>
                <a:spcPct val="100000"/>
              </a:lnSpc>
              <a:spcBef>
                <a:spcPct val="20000"/>
              </a:spcBef>
              <a:spcAft>
                <a:spcPct val="0"/>
              </a:spcAft>
              <a:buNone/>
            </a:pPr>
            <a:r>
              <a:rPr lang="en-US" b="1" dirty="0">
                <a:ea typeface="+mn-lt"/>
                <a:cs typeface="+mn-lt"/>
              </a:rPr>
              <a:t>Use only as long as needed</a:t>
            </a:r>
            <a:endParaRPr lang="en-US" dirty="0">
              <a:ea typeface="+mn-lt"/>
              <a:cs typeface="+mn-lt"/>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5270CD48-376D-422E-80F2-470B25928AC3}"/>
              </a:ext>
            </a:extLst>
          </p:cNvPr>
          <p:cNvSpPr>
            <a:spLocks noGrp="1"/>
          </p:cNvSpPr>
          <p:nvPr>
            <p:ph type="sldNum" sz="quarter" idx="10"/>
          </p:nvPr>
        </p:nvSpPr>
        <p:spPr/>
        <p:txBody>
          <a:bodyPr/>
          <a:lstStyle/>
          <a:p>
            <a:fld id="{434DB716-4346-4392-B904-40164E6AF3ED}" type="slidenum">
              <a:rPr lang="en-US" smtClean="0"/>
              <a:pPr/>
              <a:t>7</a:t>
            </a:fld>
            <a:endParaRPr lang="en-US"/>
          </a:p>
        </p:txBody>
      </p:sp>
    </p:spTree>
    <p:extLst>
      <p:ext uri="{BB962C8B-B14F-4D97-AF65-F5344CB8AC3E}">
        <p14:creationId xmlns:p14="http://schemas.microsoft.com/office/powerpoint/2010/main" val="150812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12D9-8A32-45F8-B340-4088612507A0}"/>
              </a:ext>
            </a:extLst>
          </p:cNvPr>
          <p:cNvSpPr>
            <a:spLocks noGrp="1"/>
          </p:cNvSpPr>
          <p:nvPr>
            <p:ph type="title"/>
          </p:nvPr>
        </p:nvSpPr>
        <p:spPr/>
        <p:txBody>
          <a:bodyPr/>
          <a:lstStyle/>
          <a:p>
            <a:r>
              <a:rPr lang="en-US">
                <a:ea typeface="+mj-lt"/>
                <a:cs typeface="+mj-lt"/>
              </a:rPr>
              <a:t>SY 21–22 Waivers (2)</a:t>
            </a:r>
            <a:endParaRPr lang="en-US"/>
          </a:p>
        </p:txBody>
      </p:sp>
      <p:sp>
        <p:nvSpPr>
          <p:cNvPr id="3" name="Content Placeholder 2">
            <a:extLst>
              <a:ext uri="{FF2B5EF4-FFF2-40B4-BE49-F238E27FC236}">
                <a16:creationId xmlns:a16="http://schemas.microsoft.com/office/drawing/2014/main" id="{C91B08F2-5F6B-4FDC-8EC9-7D47F9BD1B93}"/>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ct val="0"/>
              </a:spcAft>
              <a:buFont typeface="Arial"/>
              <a:buChar char="•"/>
            </a:pPr>
            <a:r>
              <a:rPr lang="en-US" dirty="0">
                <a:ea typeface="+mn-lt"/>
                <a:cs typeface="+mn-lt"/>
              </a:rPr>
              <a:t>Child Nutrition Response #91</a:t>
            </a:r>
          </a:p>
          <a:p>
            <a:pPr marL="971550" lvl="1" indent="-285750">
              <a:lnSpc>
                <a:spcPct val="100000"/>
              </a:lnSpc>
              <a:spcBef>
                <a:spcPct val="20000"/>
              </a:spcBef>
              <a:spcAft>
                <a:spcPct val="0"/>
              </a:spcAft>
              <a:buFont typeface="Arial"/>
              <a:buChar char="‒"/>
            </a:pPr>
            <a:r>
              <a:rPr lang="en-US" dirty="0">
                <a:ea typeface="+mn-lt"/>
                <a:cs typeface="+mn-lt"/>
              </a:rPr>
              <a:t>Only waives the following CACFP meal pattern requirements:</a:t>
            </a:r>
          </a:p>
          <a:p>
            <a:pPr marL="1428750" lvl="2" indent="-285750">
              <a:lnSpc>
                <a:spcPct val="100000"/>
              </a:lnSpc>
              <a:spcBef>
                <a:spcPct val="20000"/>
              </a:spcBef>
              <a:spcAft>
                <a:spcPct val="0"/>
              </a:spcAft>
              <a:buFont typeface="Courier New"/>
              <a:buChar char="o"/>
            </a:pPr>
            <a:r>
              <a:rPr lang="en-US" sz="2600" dirty="0">
                <a:ea typeface="+mn-lt"/>
                <a:cs typeface="+mn-lt"/>
              </a:rPr>
              <a:t>Whole-grain rich requirement</a:t>
            </a:r>
          </a:p>
          <a:p>
            <a:pPr marL="1428750" lvl="2" indent="-285750">
              <a:lnSpc>
                <a:spcPct val="100000"/>
              </a:lnSpc>
              <a:spcBef>
                <a:spcPct val="20000"/>
              </a:spcBef>
              <a:spcAft>
                <a:spcPct val="0"/>
              </a:spcAft>
              <a:buFont typeface="Courier New"/>
              <a:buChar char="o"/>
            </a:pPr>
            <a:r>
              <a:rPr lang="en-US" sz="2600" dirty="0">
                <a:ea typeface="+mn-lt"/>
                <a:cs typeface="+mn-lt"/>
              </a:rPr>
              <a:t>Implementation of crediting grains using ounce equivalents by October 1, 2021</a:t>
            </a:r>
          </a:p>
          <a:p>
            <a:pPr marL="1428750" lvl="2" indent="-285750">
              <a:lnSpc>
                <a:spcPct val="100000"/>
              </a:lnSpc>
              <a:spcBef>
                <a:spcPct val="20000"/>
              </a:spcBef>
              <a:spcAft>
                <a:spcPct val="0"/>
              </a:spcAft>
              <a:buFont typeface="Courier New"/>
              <a:buChar char="o"/>
            </a:pPr>
            <a:r>
              <a:rPr lang="en-US" sz="2600" dirty="0">
                <a:ea typeface="+mn-lt"/>
                <a:cs typeface="+mn-lt"/>
              </a:rPr>
              <a:t>Low-fat (1%) milk must be unflavored</a:t>
            </a:r>
          </a:p>
          <a:p>
            <a:pPr marL="914400" lvl="2" indent="0">
              <a:lnSpc>
                <a:spcPct val="100000"/>
              </a:lnSpc>
              <a:spcBef>
                <a:spcPct val="20000"/>
              </a:spcBef>
              <a:spcAft>
                <a:spcPct val="0"/>
              </a:spcAft>
              <a:buNone/>
            </a:pPr>
            <a:endParaRPr lang="en-US" dirty="0">
              <a:ea typeface="+mn-lt"/>
              <a:cs typeface="+mn-lt"/>
            </a:endParaRPr>
          </a:p>
          <a:p>
            <a:pPr marL="114300" indent="0" algn="ctr">
              <a:lnSpc>
                <a:spcPct val="100000"/>
              </a:lnSpc>
              <a:spcBef>
                <a:spcPct val="20000"/>
              </a:spcBef>
              <a:spcAft>
                <a:spcPct val="0"/>
              </a:spcAft>
              <a:buNone/>
            </a:pPr>
            <a:r>
              <a:rPr lang="en-US" b="1" dirty="0">
                <a:ea typeface="+mn-lt"/>
                <a:cs typeface="+mn-lt"/>
              </a:rPr>
              <a:t>Applies to CACFP only</a:t>
            </a:r>
            <a:endParaRPr lang="en-US" dirty="0">
              <a:ea typeface="+mn-lt"/>
              <a:cs typeface="+mn-lt"/>
            </a:endParaRPr>
          </a:p>
          <a:p>
            <a:pPr marL="114300" indent="0" algn="ctr">
              <a:lnSpc>
                <a:spcPct val="100000"/>
              </a:lnSpc>
              <a:spcBef>
                <a:spcPct val="20000"/>
              </a:spcBef>
              <a:spcAft>
                <a:spcPct val="0"/>
              </a:spcAft>
              <a:buNone/>
            </a:pPr>
            <a:r>
              <a:rPr lang="en-US" b="1" dirty="0">
                <a:ea typeface="+mn-lt"/>
                <a:cs typeface="+mn-lt"/>
              </a:rPr>
              <a:t>Approved on a case-by-case basis</a:t>
            </a:r>
            <a:endParaRPr lang="en-US" dirty="0">
              <a:ea typeface="+mn-lt"/>
              <a:cs typeface="+mn-lt"/>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6A43502A-1ED7-4B7B-B7FE-13C81D7A2048}"/>
              </a:ext>
            </a:extLst>
          </p:cNvPr>
          <p:cNvSpPr>
            <a:spLocks noGrp="1"/>
          </p:cNvSpPr>
          <p:nvPr>
            <p:ph type="sldNum" sz="quarter" idx="10"/>
          </p:nvPr>
        </p:nvSpPr>
        <p:spPr/>
        <p:txBody>
          <a:bodyPr/>
          <a:lstStyle/>
          <a:p>
            <a:fld id="{434DB716-4346-4392-B904-40164E6AF3ED}" type="slidenum">
              <a:rPr lang="en-US" smtClean="0"/>
              <a:pPr/>
              <a:t>8</a:t>
            </a:fld>
            <a:endParaRPr lang="en-US"/>
          </a:p>
        </p:txBody>
      </p:sp>
    </p:spTree>
    <p:extLst>
      <p:ext uri="{BB962C8B-B14F-4D97-AF65-F5344CB8AC3E}">
        <p14:creationId xmlns:p14="http://schemas.microsoft.com/office/powerpoint/2010/main" val="316215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4C17-F8B4-4163-9502-C3F2C9AC8811}"/>
              </a:ext>
            </a:extLst>
          </p:cNvPr>
          <p:cNvSpPr>
            <a:spLocks noGrp="1"/>
          </p:cNvSpPr>
          <p:nvPr>
            <p:ph type="title"/>
          </p:nvPr>
        </p:nvSpPr>
        <p:spPr/>
        <p:txBody>
          <a:bodyPr/>
          <a:lstStyle/>
          <a:p>
            <a:r>
              <a:rPr lang="en-US" dirty="0">
                <a:ea typeface="+mj-lt"/>
                <a:cs typeface="+mj-lt"/>
              </a:rPr>
              <a:t>SY 21–22 Waivers (3)</a:t>
            </a:r>
          </a:p>
          <a:p>
            <a:endParaRPr lang="en-US" dirty="0">
              <a:cs typeface="Arial"/>
            </a:endParaRPr>
          </a:p>
        </p:txBody>
      </p:sp>
      <p:sp>
        <p:nvSpPr>
          <p:cNvPr id="3" name="Content Placeholder 2">
            <a:extLst>
              <a:ext uri="{FF2B5EF4-FFF2-40B4-BE49-F238E27FC236}">
                <a16:creationId xmlns:a16="http://schemas.microsoft.com/office/drawing/2014/main" id="{5A0F279D-5792-40EF-8E2B-40FD346878F1}"/>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ts val="600"/>
              </a:spcAft>
              <a:buFont typeface="Arial"/>
              <a:buChar char="•"/>
            </a:pPr>
            <a:r>
              <a:rPr lang="en-US" dirty="0">
                <a:ea typeface="+mn-lt"/>
                <a:cs typeface="+mn-lt"/>
              </a:rPr>
              <a:t>Meal pattern flexibility requests for CACFP </a:t>
            </a:r>
            <a:r>
              <a:rPr lang="en-US" u="sng" dirty="0">
                <a:ea typeface="+mn-lt"/>
                <a:cs typeface="+mn-lt"/>
              </a:rPr>
              <a:t>must:</a:t>
            </a:r>
            <a:endParaRPr lang="en-US" dirty="0">
              <a:ea typeface="+mn-lt"/>
              <a:cs typeface="+mn-lt"/>
            </a:endParaRPr>
          </a:p>
          <a:p>
            <a:pPr marL="971550" lvl="1" indent="-285750">
              <a:lnSpc>
                <a:spcPct val="80000"/>
              </a:lnSpc>
              <a:spcBef>
                <a:spcPct val="20000"/>
              </a:spcBef>
              <a:spcAft>
                <a:spcPts val="600"/>
              </a:spcAft>
              <a:buFont typeface="Arial"/>
              <a:buChar char="‒"/>
            </a:pPr>
            <a:r>
              <a:rPr lang="en-US" dirty="0">
                <a:ea typeface="+mn-lt"/>
                <a:cs typeface="+mn-lt"/>
              </a:rPr>
              <a:t>Be targeted and justified</a:t>
            </a:r>
          </a:p>
          <a:p>
            <a:pPr marL="971550" lvl="1" indent="-285750">
              <a:lnSpc>
                <a:spcPct val="80000"/>
              </a:lnSpc>
              <a:spcBef>
                <a:spcPct val="20000"/>
              </a:spcBef>
              <a:spcAft>
                <a:spcPts val="600"/>
              </a:spcAft>
              <a:buFont typeface="Arial"/>
              <a:buChar char="‒"/>
            </a:pPr>
            <a:r>
              <a:rPr lang="en-US" dirty="0">
                <a:ea typeface="+mn-lt"/>
                <a:cs typeface="+mn-lt"/>
              </a:rPr>
              <a:t>Demonstrate need</a:t>
            </a:r>
          </a:p>
          <a:p>
            <a:pPr marL="971550" lvl="1" indent="-285750">
              <a:lnSpc>
                <a:spcPct val="80000"/>
              </a:lnSpc>
              <a:spcBef>
                <a:spcPct val="20000"/>
              </a:spcBef>
              <a:spcAft>
                <a:spcPts val="600"/>
              </a:spcAft>
              <a:buFont typeface="Arial"/>
              <a:buChar char="‒"/>
            </a:pPr>
            <a:r>
              <a:rPr lang="en-US" dirty="0">
                <a:ea typeface="+mn-lt"/>
                <a:cs typeface="+mn-lt"/>
              </a:rPr>
              <a:t>Include plans to maintain nutritious meals</a:t>
            </a:r>
          </a:p>
          <a:p>
            <a:pPr marL="971550" lvl="1" indent="-285750">
              <a:lnSpc>
                <a:spcPct val="80000"/>
              </a:lnSpc>
              <a:spcBef>
                <a:spcPct val="20000"/>
              </a:spcBef>
              <a:spcAft>
                <a:spcPts val="600"/>
              </a:spcAft>
              <a:buFont typeface="Arial"/>
              <a:buChar char="‒"/>
            </a:pPr>
            <a:r>
              <a:rPr lang="en-US" dirty="0">
                <a:ea typeface="+mn-lt"/>
                <a:cs typeface="+mn-lt"/>
              </a:rPr>
              <a:t>Assure a search for alternatives has been completed prior to using these flexibilities</a:t>
            </a:r>
          </a:p>
          <a:p>
            <a:pPr marL="1428750" lvl="2" indent="-285750">
              <a:lnSpc>
                <a:spcPct val="100000"/>
              </a:lnSpc>
              <a:spcBef>
                <a:spcPct val="20000"/>
              </a:spcBef>
              <a:spcAft>
                <a:spcPct val="0"/>
              </a:spcAft>
              <a:buFont typeface="Arial,Sans-Serif"/>
              <a:buChar char="•"/>
            </a:pPr>
            <a:endParaRPr lang="en-US" dirty="0">
              <a:ea typeface="+mn-lt"/>
              <a:cs typeface="+mn-lt"/>
            </a:endParaRPr>
          </a:p>
          <a:p>
            <a:pPr marL="114300" indent="0" algn="ctr">
              <a:lnSpc>
                <a:spcPct val="100000"/>
              </a:lnSpc>
              <a:spcBef>
                <a:spcPct val="20000"/>
              </a:spcBef>
              <a:spcAft>
                <a:spcPct val="0"/>
              </a:spcAft>
              <a:buNone/>
            </a:pPr>
            <a:r>
              <a:rPr lang="en-US" b="1" dirty="0">
                <a:ea typeface="+mn-lt"/>
                <a:cs typeface="+mn-lt"/>
              </a:rPr>
              <a:t>Approved on a case-by-case basis</a:t>
            </a:r>
            <a:endParaRPr lang="en-US" dirty="0">
              <a:ea typeface="+mn-lt"/>
              <a:cs typeface="+mn-lt"/>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7C689E2A-26BC-4317-A72E-DDBB32EE68DE}"/>
              </a:ext>
            </a:extLst>
          </p:cNvPr>
          <p:cNvSpPr>
            <a:spLocks noGrp="1"/>
          </p:cNvSpPr>
          <p:nvPr>
            <p:ph type="sldNum" sz="quarter" idx="10"/>
          </p:nvPr>
        </p:nvSpPr>
        <p:spPr/>
        <p:txBody>
          <a:bodyPr/>
          <a:lstStyle/>
          <a:p>
            <a:fld id="{434DB716-4346-4392-B904-40164E6AF3ED}" type="slidenum">
              <a:rPr lang="en-US" smtClean="0"/>
              <a:pPr/>
              <a:t>9</a:t>
            </a:fld>
            <a:endParaRPr lang="en-US"/>
          </a:p>
        </p:txBody>
      </p:sp>
    </p:spTree>
    <p:extLst>
      <p:ext uri="{BB962C8B-B14F-4D97-AF65-F5344CB8AC3E}">
        <p14:creationId xmlns:p14="http://schemas.microsoft.com/office/powerpoint/2010/main" val="3604717331"/>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9f62b2206f98bf871ad1e4a34bc2a7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446f20f1897f438209d0e082267c93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93A744-B7A5-4FAB-90F6-6D5ABABDA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3.xml><?xml version="1.0" encoding="utf-8"?>
<ds:datastoreItem xmlns:ds="http://schemas.openxmlformats.org/officeDocument/2006/customXml" ds:itemID="{E50E1FD2-2660-4B81-9AF6-B47E34FB289B}">
  <ds:schemaRefs>
    <ds:schemaRef ds:uri="http://purl.org/dc/elements/1.1/"/>
    <ds:schemaRef ds:uri="http://schemas.microsoft.com/office/2006/metadata/properties"/>
    <ds:schemaRef ds:uri="1aae30ff-d7bc-47e3-882e-cd3423d00d62"/>
    <ds:schemaRef ds:uri="http://purl.org/dc/terms/"/>
    <ds:schemaRef ds:uri="f89dec18-d0c2-45d2-8a15-31051f2519f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TotalTime>
  <Words>901</Words>
  <Application>Microsoft Office PowerPoint</Application>
  <PresentationFormat>Widescreen</PresentationFormat>
  <Paragraphs>155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18</vt:i4>
      </vt:variant>
    </vt:vector>
  </HeadingPairs>
  <TitlesOfParts>
    <vt:vector size="37" baseType="lpstr">
      <vt:lpstr>Arial</vt:lpstr>
      <vt:lpstr>Arial,Sans-Serif</vt:lpstr>
      <vt:lpstr>Calibri</vt:lpstr>
      <vt:lpstr>Courier New</vt:lpstr>
      <vt:lpstr>Times</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Webinar on COVID-19 Guidance for  Early Learning and Care Contractors</vt:lpstr>
      <vt:lpstr>Welcome and Introductions</vt:lpstr>
      <vt:lpstr>Meeting Agenda</vt:lpstr>
      <vt:lpstr>Post-June-30 Guidance Update</vt:lpstr>
      <vt:lpstr>Management Bulletin 21-08</vt:lpstr>
      <vt:lpstr>Nutrition Services Division Updates: School Year 2021–22</vt:lpstr>
      <vt:lpstr>School Year (SY) 21–22 Waivers (1) </vt:lpstr>
      <vt:lpstr>SY 21–22 Waivers (2)</vt:lpstr>
      <vt:lpstr>SY 21–22 Waivers (3) </vt:lpstr>
      <vt:lpstr>SY 21–22 Waivers (4) </vt:lpstr>
      <vt:lpstr>SY 21–22 Waivers (5) </vt:lpstr>
      <vt:lpstr>Program Quality Implementation Update</vt:lpstr>
      <vt:lpstr>Save the Date! </vt:lpstr>
      <vt:lpstr>Fiscal Update: Annual Contract Rollover Process</vt:lpstr>
      <vt:lpstr>Fiscal Update: Stipend Payments</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04/30 - Resources (CA Dept of Education)</dc:title>
  <dc:subject>Early Learning and Care Division Webinar on COVID-19 Guidance April 30, 2021.</dc:subject>
  <dc:creator>Eric Dunk</dc:creator>
  <cp:lastModifiedBy>Alice Ludwig</cp:lastModifiedBy>
  <cp:revision>14</cp:revision>
  <dcterms:created xsi:type="dcterms:W3CDTF">2020-08-25T03:09:04Z</dcterms:created>
  <dcterms:modified xsi:type="dcterms:W3CDTF">2022-11-17T21:10:00Z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