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728" r:id="rId5"/>
    <p:sldMasterId id="2147483648" r:id="rId6"/>
    <p:sldMasterId id="2147483723" r:id="rId7"/>
    <p:sldMasterId id="2147483671" r:id="rId8"/>
    <p:sldMasterId id="2147483676" r:id="rId9"/>
    <p:sldMasterId id="2147483681" r:id="rId10"/>
    <p:sldMasterId id="2147483699" r:id="rId11"/>
    <p:sldMasterId id="2147483705" r:id="rId12"/>
    <p:sldMasterId id="2147483710" r:id="rId13"/>
    <p:sldMasterId id="2147483715" r:id="rId14"/>
    <p:sldMasterId id="2147483655" r:id="rId15"/>
    <p:sldMasterId id="2147483660" r:id="rId16"/>
  </p:sldMasterIdLst>
  <p:notesMasterIdLst>
    <p:notesMasterId r:id="rId30"/>
  </p:notesMasterIdLst>
  <p:handoutMasterIdLst>
    <p:handoutMasterId r:id="rId31"/>
  </p:handoutMasterIdLst>
  <p:sldIdLst>
    <p:sldId id="256" r:id="rId17"/>
    <p:sldId id="257" r:id="rId18"/>
    <p:sldId id="264" r:id="rId19"/>
    <p:sldId id="343" r:id="rId20"/>
    <p:sldId id="349" r:id="rId21"/>
    <p:sldId id="347" r:id="rId22"/>
    <p:sldId id="345" r:id="rId23"/>
    <p:sldId id="348" r:id="rId24"/>
    <p:sldId id="344" r:id="rId25"/>
    <p:sldId id="346" r:id="rId26"/>
    <p:sldId id="339" r:id="rId27"/>
    <p:sldId id="342" r:id="rId28"/>
    <p:sldId id="3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7" clrIdx="0">
    <p:extLst>
      <p:ext uri="{19B8F6BF-5375-455C-9EA6-DF929625EA0E}">
        <p15:presenceInfo xmlns:p15="http://schemas.microsoft.com/office/powerpoint/2012/main" userId="Stephen Propheter" providerId="None"/>
      </p:ext>
    </p:extLst>
  </p:cmAuthor>
  <p:cmAuthor id="2" name="Stephen Propheter" initials="SP [2]" lastIdx="1" clrIdx="1">
    <p:extLst>
      <p:ext uri="{19B8F6BF-5375-455C-9EA6-DF929625EA0E}">
        <p15:presenceInfo xmlns:p15="http://schemas.microsoft.com/office/powerpoint/2012/main" userId="S::spropheter@cde.ca.gov::11fb58e5-2f2b-4a13-b081-018d2675a5df" providerId="AD"/>
      </p:ext>
    </p:extLst>
  </p:cmAuthor>
  <p:cmAuthor id="3" name="Alana Andrade" initials="AA" lastIdx="15" clrIdx="2">
    <p:extLst>
      <p:ext uri="{19B8F6BF-5375-455C-9EA6-DF929625EA0E}">
        <p15:presenceInfo xmlns:p15="http://schemas.microsoft.com/office/powerpoint/2012/main" userId="S::aandrade@cde.ca.gov::d336b2b8-3478-4328-8ca2-dbdae80dba75" providerId="AD"/>
      </p:ext>
    </p:extLst>
  </p:cmAuthor>
  <p:cmAuthor id="4" name="Guadalupe Romo-Zendejas" initials="GR" lastIdx="4" clrIdx="3">
    <p:extLst>
      <p:ext uri="{19B8F6BF-5375-455C-9EA6-DF929625EA0E}">
        <p15:presenceInfo xmlns:p15="http://schemas.microsoft.com/office/powerpoint/2012/main" userId="S::gromozen@cde.ca.gov::5e4ed504-c1ee-4638-9087-8619f31f710a" providerId="AD"/>
      </p:ext>
    </p:extLst>
  </p:cmAuthor>
  <p:cmAuthor id="5" name="Barbara Lindsay" initials="BL" lastIdx="11" clrIdx="4">
    <p:extLst>
      <p:ext uri="{19B8F6BF-5375-455C-9EA6-DF929625EA0E}">
        <p15:presenceInfo xmlns:p15="http://schemas.microsoft.com/office/powerpoint/2012/main" userId="S::blindsay@cde.ca.gov::f58b8608-a674-4040-9f2a-f7fe56db570d" providerId="AD"/>
      </p:ext>
    </p:extLst>
  </p:cmAuthor>
  <p:cmAuthor id="6" name="Erica Otiono" initials="EO" lastIdx="5" clrIdx="5">
    <p:extLst>
      <p:ext uri="{19B8F6BF-5375-455C-9EA6-DF929625EA0E}">
        <p15:presenceInfo xmlns:p15="http://schemas.microsoft.com/office/powerpoint/2012/main" userId="S::eotiono@cde.ca.gov::e3afcc2f-f1f8-4d0d-baeb-5e275a816c2e" providerId="AD"/>
      </p:ext>
    </p:extLst>
  </p:cmAuthor>
  <p:cmAuthor id="7" name="Lisa Velarde" initials="LV" lastIdx="2" clrIdx="6">
    <p:extLst>
      <p:ext uri="{19B8F6BF-5375-455C-9EA6-DF929625EA0E}">
        <p15:presenceInfo xmlns:p15="http://schemas.microsoft.com/office/powerpoint/2012/main" userId="S::lvelarde@cde.ca.gov::b29271e0-9596-4652-8d1f-ee6415fef153" providerId="AD"/>
      </p:ext>
    </p:extLst>
  </p:cmAuthor>
  <p:cmAuthor id="8" name="Virginia Early" initials="VE" lastIdx="32" clrIdx="7">
    <p:extLst>
      <p:ext uri="{19B8F6BF-5375-455C-9EA6-DF929625EA0E}">
        <p15:presenceInfo xmlns:p15="http://schemas.microsoft.com/office/powerpoint/2012/main" userId="S::vearly@cde.ca.gov::42929ea7-4389-4ffc-bd0b-f8133d7ef99f" providerId="AD"/>
      </p:ext>
    </p:extLst>
  </p:cmAuthor>
  <p:cmAuthor id="9" name="Deborah Rawson" initials="DR" lastIdx="1" clrIdx="8">
    <p:extLst>
      <p:ext uri="{19B8F6BF-5375-455C-9EA6-DF929625EA0E}">
        <p15:presenceInfo xmlns:p15="http://schemas.microsoft.com/office/powerpoint/2012/main" userId="S::drawson@cde.ca.gov::2f0d460a-3495-447f-b659-97078766951f" providerId="AD"/>
      </p:ext>
    </p:extLst>
  </p:cmAuthor>
  <p:cmAuthor id="10" name="Crystal Devlin" initials="CD" lastIdx="7" clrIdx="9">
    <p:extLst>
      <p:ext uri="{19B8F6BF-5375-455C-9EA6-DF929625EA0E}">
        <p15:presenceInfo xmlns:p15="http://schemas.microsoft.com/office/powerpoint/2012/main" userId="S::cdevlin@cde.ca.gov::45766686-1411-4f66-8b4e-ae85f8cf4551" providerId="AD"/>
      </p:ext>
    </p:extLst>
  </p:cmAuthor>
  <p:cmAuthor id="11" name="Megan Jones" initials="MJ" lastIdx="1" clrIdx="10">
    <p:extLst>
      <p:ext uri="{19B8F6BF-5375-455C-9EA6-DF929625EA0E}">
        <p15:presenceInfo xmlns:p15="http://schemas.microsoft.com/office/powerpoint/2012/main" userId="S::mjones@cde.ca.gov::26e0f73b-59b4-4af8-9487-a9450b83a7d9" providerId="AD"/>
      </p:ext>
    </p:extLst>
  </p:cmAuthor>
  <p:cmAuthor id="12" name="Danielle Davis" initials="DD" lastIdx="1" clrIdx="11">
    <p:extLst>
      <p:ext uri="{19B8F6BF-5375-455C-9EA6-DF929625EA0E}">
        <p15:presenceInfo xmlns:p15="http://schemas.microsoft.com/office/powerpoint/2012/main" userId="S::ddavis@cde.ca.gov::ac010a00-31ad-49d6-9a54-e5464cd5e671" providerId="AD"/>
      </p:ext>
    </p:extLst>
  </p:cmAuthor>
  <p:cmAuthor id="13" name="Corey Khan" initials="CK" lastIdx="3" clrIdx="12">
    <p:extLst>
      <p:ext uri="{19B8F6BF-5375-455C-9EA6-DF929625EA0E}">
        <p15:presenceInfo xmlns:p15="http://schemas.microsoft.com/office/powerpoint/2012/main" userId="S::ckhan@cde.ca.gov::e39be4f5-a065-4613-a021-f6aa9124d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0F20D-A72C-4448-8A7C-390425AA3EBD}" v="79" dt="2021-05-20T20:28:02.715"/>
    <p1510:client id="{23B94350-FE43-4B83-9CC5-AD7F047DC77C}" v="207" dt="2021-05-20T18:44:50.664"/>
    <p1510:client id="{2491C51D-1EE7-414B-8A8C-9167F9B8059B}" v="1010" dt="2021-05-21T00:17:31.585"/>
    <p1510:client id="{27189F57-FB81-40DD-97A6-0A0D7CCF4EDE}" v="238" dt="2021-05-21T00:41:32.121"/>
    <p1510:client id="{2865A93C-8CAA-46B5-96D1-0B29FDD166C9}" v="39" dt="2021-05-20T19:20:45.078"/>
    <p1510:client id="{29ADCA9E-18ED-4F0F-A4AC-89AC0F57C178}" v="33" dt="2021-05-21T00:40:55.401"/>
    <p1510:client id="{3495F72E-662E-1BBE-09EE-1D90D51FFB02}" v="429" dt="2021-05-20T18:25:13.488"/>
    <p1510:client id="{37EE10D5-6857-45A7-913A-F954FEF55715}" v="34" dt="2021-05-21T17:29:53.877"/>
    <p1510:client id="{51EBB41A-4FB2-48D0-8B5E-B2F0DF34E38A}" v="76" dt="2021-05-20T23:29:44.741"/>
    <p1510:client id="{58E4C9FB-CB30-42A5-8888-FB3D96A2E8F4}" v="10" dt="2021-05-21T17:32:00.487"/>
    <p1510:client id="{59A02319-376A-48D2-BCBB-75ACD7230A33}" v="82" dt="2021-05-20T20:55:30.168"/>
    <p1510:client id="{5DEAC99F-E0AB-C000-12F5-FA60A4851412}" v="2" dt="2021-05-21T01:11:16.056"/>
    <p1510:client id="{67F90DB6-6C55-44C1-9B5E-CAE800A3DB2F}" v="2" dt="2021-05-21T14:52:54.660"/>
    <p1510:client id="{6FFFD05A-6DB0-489C-B9E8-AF558F9262B5}" v="401" dt="2021-05-21T17:18:44.080"/>
    <p1510:client id="{7348B400-C6FA-4808-B42B-6E0748ECEF20}" v="54" dt="2021-05-20T22:37:22.977"/>
    <p1510:client id="{A7206738-69E3-4FE9-87C3-2B1C4789DC5B}" v="971" dt="2021-05-20T20:16:36.661"/>
    <p1510:client id="{B87C3736-0919-49CA-9D53-F84E7A1CF9D7}" v="305" dt="2021-05-20T23:27:07.730"/>
    <p1510:client id="{CD32778A-ADE2-442A-AC03-79F4017891D9}" v="128" dt="2021-05-20T23:57:45.308"/>
    <p1510:client id="{D3D4E6B6-F15D-4D2A-9B06-436A04225771}" v="101" dt="2021-05-20T18:48:32.023"/>
    <p1510:client id="{D4A2624D-44E9-D173-959F-C89FE3CEEA2E}" v="533" dt="2021-05-21T15:26:20.692"/>
    <p1510:client id="{D5D48D56-7755-4ACD-ADC8-06CA41114335}" v="175" dt="2021-05-20T18:38:45.043"/>
    <p1510:client id="{EBEBC99F-C09E-C000-1DA1-24C5BDB9341F}" v="11" dt="2021-05-21T01:41:30.550"/>
    <p1510:client id="{F2B1FD8E-7652-4A19-829B-D20F8CE667B2}" v="2" dt="2021-05-21T01:26:27.280"/>
    <p1510:client id="{F3235101-9418-4B04-B5DA-4DB9C492B04D}" v="307" dt="2021-05-20T21:13:30.587"/>
    <p1510:client id="{F567A397-7C3F-C105-CF78-DA2A3FC8E3C6}" v="77" dt="2021-05-21T03:38:35.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389" autoAdjust="0"/>
    <p:restoredTop sz="94485" autoAdjust="0"/>
  </p:normalViewPr>
  <p:slideViewPr>
    <p:cSldViewPr snapToGrid="0">
      <p:cViewPr varScale="1">
        <p:scale>
          <a:sx n="109" d="100"/>
          <a:sy n="109" d="100"/>
        </p:scale>
        <p:origin x="141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Sheffield" userId="S::bsheffield@cde.ca.gov::ee7390c7-5e87-4f6a-a24c-5b4fceb747a0" providerId="AD" clId="Web-{58E4C9FB-CB30-42A5-8888-FB3D96A2E8F4}"/>
    <pc:docChg chg="modSld">
      <pc:chgData name="Brittany Sheffield" userId="S::bsheffield@cde.ca.gov::ee7390c7-5e87-4f6a-a24c-5b4fceb747a0" providerId="AD" clId="Web-{58E4C9FB-CB30-42A5-8888-FB3D96A2E8F4}" dt="2021-05-21T17:31:58.533" v="2" actId="20577"/>
      <pc:docMkLst>
        <pc:docMk/>
      </pc:docMkLst>
      <pc:sldChg chg="modSp">
        <pc:chgData name="Brittany Sheffield" userId="S::bsheffield@cde.ca.gov::ee7390c7-5e87-4f6a-a24c-5b4fceb747a0" providerId="AD" clId="Web-{58E4C9FB-CB30-42A5-8888-FB3D96A2E8F4}" dt="2021-05-21T17:31:58.533" v="2" actId="20577"/>
        <pc:sldMkLst>
          <pc:docMk/>
          <pc:sldMk cId="812896772" sldId="346"/>
        </pc:sldMkLst>
        <pc:spChg chg="mod">
          <ac:chgData name="Brittany Sheffield" userId="S::bsheffield@cde.ca.gov::ee7390c7-5e87-4f6a-a24c-5b4fceb747a0" providerId="AD" clId="Web-{58E4C9FB-CB30-42A5-8888-FB3D96A2E8F4}" dt="2021-05-21T17:31:58.533" v="2" actId="20577"/>
          <ac:spMkLst>
            <pc:docMk/>
            <pc:sldMk cId="812896772" sldId="346"/>
            <ac:spMk id="3" creationId="{0E30C140-2F7D-43F7-9284-53BB39C1F138}"/>
          </ac:spMkLst>
        </pc:spChg>
      </pc:sldChg>
      <pc:sldChg chg="modSp">
        <pc:chgData name="Brittany Sheffield" userId="S::bsheffield@cde.ca.gov::ee7390c7-5e87-4f6a-a24c-5b4fceb747a0" providerId="AD" clId="Web-{58E4C9FB-CB30-42A5-8888-FB3D96A2E8F4}" dt="2021-05-21T17:31:07.329" v="1" actId="20577"/>
        <pc:sldMkLst>
          <pc:docMk/>
          <pc:sldMk cId="2323200806" sldId="348"/>
        </pc:sldMkLst>
        <pc:spChg chg="mod">
          <ac:chgData name="Brittany Sheffield" userId="S::bsheffield@cde.ca.gov::ee7390c7-5e87-4f6a-a24c-5b4fceb747a0" providerId="AD" clId="Web-{58E4C9FB-CB30-42A5-8888-FB3D96A2E8F4}" dt="2021-05-21T17:31:07.329" v="1" actId="20577"/>
          <ac:spMkLst>
            <pc:docMk/>
            <pc:sldMk cId="2323200806" sldId="348"/>
            <ac:spMk id="3" creationId="{859B8AAD-4C37-40C3-882C-BE49395C5884}"/>
          </ac:spMkLst>
        </pc:spChg>
      </pc:sldChg>
    </pc:docChg>
  </pc:docChgLst>
  <pc:docChgLst>
    <pc:chgData name="Crystal Devlin" userId="S::cdevlin@cde.ca.gov::45766686-1411-4f66-8b4e-ae85f8cf4551" providerId="AD" clId="Web-{E210ED62-030A-4F96-80C1-CFF708F61400}"/>
    <pc:docChg chg="modSld">
      <pc:chgData name="Crystal Devlin" userId="S::cdevlin@cde.ca.gov::45766686-1411-4f66-8b4e-ae85f8cf4551" providerId="AD" clId="Web-{E210ED62-030A-4F96-80C1-CFF708F61400}" dt="2021-04-30T14:42:45.379" v="156"/>
      <pc:docMkLst>
        <pc:docMk/>
      </pc:docMkLst>
      <pc:sldChg chg="modNotes">
        <pc:chgData name="Crystal Devlin" userId="S::cdevlin@cde.ca.gov::45766686-1411-4f66-8b4e-ae85f8cf4551" providerId="AD" clId="Web-{E210ED62-030A-4F96-80C1-CFF708F61400}" dt="2021-04-30T14:39:53.999" v="4"/>
        <pc:sldMkLst>
          <pc:docMk/>
          <pc:sldMk cId="170769648" sldId="264"/>
        </pc:sldMkLst>
      </pc:sldChg>
    </pc:docChg>
  </pc:docChgLst>
  <pc:docChgLst>
    <pc:chgData name="Barbara Lindsay" userId="S::blindsay@cde.ca.gov::f58b8608-a674-4040-9f2a-f7fe56db570d" providerId="AD" clId="Web-{29273879-AB31-43D4-B3A8-2F4095DC1FBC}"/>
    <pc:docChg chg="modSld">
      <pc:chgData name="Barbara Lindsay" userId="S::blindsay@cde.ca.gov::f58b8608-a674-4040-9f2a-f7fe56db570d" providerId="AD" clId="Web-{29273879-AB31-43D4-B3A8-2F4095DC1FBC}" dt="2021-04-28T21:15:31.161" v="10"/>
      <pc:docMkLst>
        <pc:docMk/>
      </pc:docMkLst>
      <pc:sldChg chg="modNotes">
        <pc:chgData name="Barbara Lindsay" userId="S::blindsay@cde.ca.gov::f58b8608-a674-4040-9f2a-f7fe56db570d" providerId="AD" clId="Web-{29273879-AB31-43D4-B3A8-2F4095DC1FBC}" dt="2021-04-28T21:15:31.161" v="10"/>
        <pc:sldMkLst>
          <pc:docMk/>
          <pc:sldMk cId="3465662035" sldId="257"/>
        </pc:sldMkLst>
      </pc:sldChg>
    </pc:docChg>
  </pc:docChgLst>
  <pc:docChgLst>
    <pc:chgData name="Barbara Lindsay" userId="S::blindsay@cde.ca.gov::f58b8608-a674-4040-9f2a-f7fe56db570d" providerId="AD" clId="Web-{67F90DB6-6C55-44C1-9B5E-CAE800A3DB2F}"/>
    <pc:docChg chg="modSld">
      <pc:chgData name="Barbara Lindsay" userId="S::blindsay@cde.ca.gov::f58b8608-a674-4040-9f2a-f7fe56db570d" providerId="AD" clId="Web-{67F90DB6-6C55-44C1-9B5E-CAE800A3DB2F}" dt="2021-05-21T14:54:05.894" v="2"/>
      <pc:docMkLst>
        <pc:docMk/>
      </pc:docMkLst>
      <pc:sldChg chg="delCm">
        <pc:chgData name="Barbara Lindsay" userId="S::blindsay@cde.ca.gov::f58b8608-a674-4040-9f2a-f7fe56db570d" providerId="AD" clId="Web-{67F90DB6-6C55-44C1-9B5E-CAE800A3DB2F}" dt="2021-05-21T14:52:22.644" v="0"/>
        <pc:sldMkLst>
          <pc:docMk/>
          <pc:sldMk cId="3018851917" sldId="345"/>
        </pc:sldMkLst>
      </pc:sldChg>
      <pc:sldChg chg="modNotes">
        <pc:chgData name="Barbara Lindsay" userId="S::blindsay@cde.ca.gov::f58b8608-a674-4040-9f2a-f7fe56db570d" providerId="AD" clId="Web-{67F90DB6-6C55-44C1-9B5E-CAE800A3DB2F}" dt="2021-05-21T14:54:05.894" v="2"/>
        <pc:sldMkLst>
          <pc:docMk/>
          <pc:sldMk cId="1708494372" sldId="347"/>
        </pc:sldMkLst>
      </pc:sldChg>
      <pc:sldChg chg="delCm">
        <pc:chgData name="Barbara Lindsay" userId="S::blindsay@cde.ca.gov::f58b8608-a674-4040-9f2a-f7fe56db570d" providerId="AD" clId="Web-{67F90DB6-6C55-44C1-9B5E-CAE800A3DB2F}" dt="2021-05-21T14:52:54.660" v="1"/>
        <pc:sldMkLst>
          <pc:docMk/>
          <pc:sldMk cId="2323200806" sldId="348"/>
        </pc:sldMkLst>
      </pc:sldChg>
    </pc:docChg>
  </pc:docChgLst>
  <pc:docChgLst>
    <pc:chgData name="Barbara Lindsay" userId="S::blindsay@cde.ca.gov::f58b8608-a674-4040-9f2a-f7fe56db570d" providerId="AD" clId="Web-{16F6A983-9570-44EF-BA2A-C5E6D9F640DD}"/>
    <pc:docChg chg="addSld modSld">
      <pc:chgData name="Barbara Lindsay" userId="S::blindsay@cde.ca.gov::f58b8608-a674-4040-9f2a-f7fe56db570d" providerId="AD" clId="Web-{16F6A983-9570-44EF-BA2A-C5E6D9F640DD}" dt="2021-04-30T00:30:26.180" v="273" actId="20577"/>
      <pc:docMkLst>
        <pc:docMk/>
      </pc:docMkLst>
      <pc:sldChg chg="modSp modNotes">
        <pc:chgData name="Barbara Lindsay" userId="S::blindsay@cde.ca.gov::f58b8608-a674-4040-9f2a-f7fe56db570d" providerId="AD" clId="Web-{16F6A983-9570-44EF-BA2A-C5E6D9F640DD}" dt="2021-04-30T00:30:22.149" v="261" actId="20577"/>
        <pc:sldMkLst>
          <pc:docMk/>
          <pc:sldMk cId="170769648" sldId="264"/>
        </pc:sldMkLst>
        <pc:spChg chg="mod">
          <ac:chgData name="Barbara Lindsay" userId="S::blindsay@cde.ca.gov::f58b8608-a674-4040-9f2a-f7fe56db570d" providerId="AD" clId="Web-{16F6A983-9570-44EF-BA2A-C5E6D9F640DD}" dt="2021-04-30T00:30:22.149" v="261" actId="20577"/>
          <ac:spMkLst>
            <pc:docMk/>
            <pc:sldMk cId="170769648" sldId="264"/>
            <ac:spMk id="3" creationId="{0CE9FDF7-D849-46D6-A060-473F9A2E249D}"/>
          </ac:spMkLst>
        </pc:spChg>
      </pc:sldChg>
    </pc:docChg>
  </pc:docChgLst>
  <pc:docChgLst>
    <pc:chgData name="Crystal Devlin" userId="S::cdevlin@cde.ca.gov::45766686-1411-4f66-8b4e-ae85f8cf4551" providerId="AD" clId="Web-{A9D9CCB7-3C2D-4FC7-BA3A-643C3F9B66C1}"/>
    <pc:docChg chg="modSld">
      <pc:chgData name="Crystal Devlin" userId="S::cdevlin@cde.ca.gov::45766686-1411-4f66-8b4e-ae85f8cf4551" providerId="AD" clId="Web-{A9D9CCB7-3C2D-4FC7-BA3A-643C3F9B66C1}" dt="2021-04-30T14:54:09.888" v="5"/>
      <pc:docMkLst>
        <pc:docMk/>
      </pc:docMkLst>
    </pc:docChg>
  </pc:docChgLst>
  <pc:docChgLst>
    <pc:chgData name="Brittany Sheffield" userId="S::bsheffield@cde.ca.gov::ee7390c7-5e87-4f6a-a24c-5b4fceb747a0" providerId="AD" clId="Web-{0734AC66-6617-422B-89EB-1CAF309D3249}"/>
    <pc:docChg chg="modSld">
      <pc:chgData name="Brittany Sheffield" userId="S::bsheffield@cde.ca.gov::ee7390c7-5e87-4f6a-a24c-5b4fceb747a0" providerId="AD" clId="Web-{0734AC66-6617-422B-89EB-1CAF309D3249}" dt="2021-04-30T04:30:42.710" v="4" actId="1076"/>
      <pc:docMkLst>
        <pc:docMk/>
      </pc:docMkLst>
    </pc:docChg>
  </pc:docChgLst>
  <pc:docChgLst>
    <pc:chgData name="Andrea Johnson" userId="S::anjohnson@cde.ca.gov::659d56c1-3249-4a22-853a-47134214c142" providerId="AD" clId="Web-{00000000-0000-0000-0000-000000000000}"/>
    <pc:docChg chg="modSld">
      <pc:chgData name="Andrea Johnson" userId="S::anjohnson@cde.ca.gov::659d56c1-3249-4a22-853a-47134214c142" providerId="AD" clId="Web-{00000000-0000-0000-0000-000000000000}" dt="2021-04-29T17:54:54.180" v="437"/>
      <pc:docMkLst>
        <pc:docMk/>
      </pc:docMkLst>
    </pc:docChg>
  </pc:docChgLst>
  <pc:docChgLst>
    <pc:chgData name="Virginia Early" userId="S::vearly@cde.ca.gov::42929ea7-4389-4ffc-bd0b-f8133d7ef99f" providerId="AD" clId="Web-{6FFFD05A-6DB0-489C-B9E8-AF558F9262B5}"/>
    <pc:docChg chg="modSld">
      <pc:chgData name="Virginia Early" userId="S::vearly@cde.ca.gov::42929ea7-4389-4ffc-bd0b-f8133d7ef99f" providerId="AD" clId="Web-{6FFFD05A-6DB0-489C-B9E8-AF558F9262B5}" dt="2021-05-21T17:19:51.162" v="284"/>
      <pc:docMkLst>
        <pc:docMk/>
      </pc:docMkLst>
      <pc:sldChg chg="modSp modNotes">
        <pc:chgData name="Virginia Early" userId="S::vearly@cde.ca.gov::42929ea7-4389-4ffc-bd0b-f8133d7ef99f" providerId="AD" clId="Web-{6FFFD05A-6DB0-489C-B9E8-AF558F9262B5}" dt="2021-05-21T17:19:51.162" v="284"/>
        <pc:sldMkLst>
          <pc:docMk/>
          <pc:sldMk cId="2042957992" sldId="343"/>
        </pc:sldMkLst>
        <pc:spChg chg="mod">
          <ac:chgData name="Virginia Early" userId="S::vearly@cde.ca.gov::42929ea7-4389-4ffc-bd0b-f8133d7ef99f" providerId="AD" clId="Web-{6FFFD05A-6DB0-489C-B9E8-AF558F9262B5}" dt="2021-05-21T17:14:57.177" v="156" actId="20577"/>
          <ac:spMkLst>
            <pc:docMk/>
            <pc:sldMk cId="2042957992" sldId="343"/>
            <ac:spMk id="3" creationId="{91EC2B9D-30AB-4D0D-970C-9EBF79AE9F0C}"/>
          </ac:spMkLst>
        </pc:spChg>
        <pc:graphicFrameChg chg="mod modGraphic">
          <ac:chgData name="Virginia Early" userId="S::vearly@cde.ca.gov::42929ea7-4389-4ffc-bd0b-f8133d7ef99f" providerId="AD" clId="Web-{6FFFD05A-6DB0-489C-B9E8-AF558F9262B5}" dt="2021-05-21T17:18:36.392" v="269"/>
          <ac:graphicFrameMkLst>
            <pc:docMk/>
            <pc:sldMk cId="2042957992" sldId="343"/>
            <ac:graphicFrameMk id="5" creationId="{6BCE9736-90BB-4994-92F0-837A5324FC88}"/>
          </ac:graphicFrameMkLst>
        </pc:graphicFrameChg>
      </pc:sldChg>
      <pc:sldChg chg="addSp delSp modSp modNotes">
        <pc:chgData name="Virginia Early" userId="S::vearly@cde.ca.gov::42929ea7-4389-4ffc-bd0b-f8133d7ef99f" providerId="AD" clId="Web-{6FFFD05A-6DB0-489C-B9E8-AF558F9262B5}" dt="2021-05-21T17:17:18.982" v="245"/>
        <pc:sldMkLst>
          <pc:docMk/>
          <pc:sldMk cId="2006508364" sldId="349"/>
        </pc:sldMkLst>
        <pc:spChg chg="mod">
          <ac:chgData name="Virginia Early" userId="S::vearly@cde.ca.gov::42929ea7-4389-4ffc-bd0b-f8133d7ef99f" providerId="AD" clId="Web-{6FFFD05A-6DB0-489C-B9E8-AF558F9262B5}" dt="2021-05-21T17:11:55.042" v="4" actId="20577"/>
          <ac:spMkLst>
            <pc:docMk/>
            <pc:sldMk cId="2006508364" sldId="349"/>
            <ac:spMk id="2" creationId="{9D526898-26CA-434B-ADEB-9A3D3ACD324E}"/>
          </ac:spMkLst>
        </pc:spChg>
        <pc:spChg chg="mod">
          <ac:chgData name="Virginia Early" userId="S::vearly@cde.ca.gov::42929ea7-4389-4ffc-bd0b-f8133d7ef99f" providerId="AD" clId="Web-{6FFFD05A-6DB0-489C-B9E8-AF558F9262B5}" dt="2021-05-21T17:12:10.981" v="24" actId="20577"/>
          <ac:spMkLst>
            <pc:docMk/>
            <pc:sldMk cId="2006508364" sldId="349"/>
            <ac:spMk id="3" creationId="{91EC2B9D-30AB-4D0D-970C-9EBF79AE9F0C}"/>
          </ac:spMkLst>
        </pc:spChg>
        <pc:spChg chg="mod">
          <ac:chgData name="Virginia Early" userId="S::vearly@cde.ca.gov::42929ea7-4389-4ffc-bd0b-f8133d7ef99f" providerId="AD" clId="Web-{6FFFD05A-6DB0-489C-B9E8-AF558F9262B5}" dt="2021-05-21T17:16:44.089" v="222" actId="20577"/>
          <ac:spMkLst>
            <pc:docMk/>
            <pc:sldMk cId="2006508364" sldId="349"/>
            <ac:spMk id="6" creationId="{95E2EEEA-CADA-465D-AB91-72427384C725}"/>
          </ac:spMkLst>
        </pc:spChg>
        <pc:spChg chg="add del">
          <ac:chgData name="Virginia Early" userId="S::vearly@cde.ca.gov::42929ea7-4389-4ffc-bd0b-f8133d7ef99f" providerId="AD" clId="Web-{6FFFD05A-6DB0-489C-B9E8-AF558F9262B5}" dt="2021-05-21T17:12:14.762" v="25"/>
          <ac:spMkLst>
            <pc:docMk/>
            <pc:sldMk cId="2006508364" sldId="349"/>
            <ac:spMk id="7" creationId="{1543BA65-EAC1-4714-AE85-E86813BE3927}"/>
          </ac:spMkLst>
        </pc:spChg>
        <pc:graphicFrameChg chg="mod">
          <ac:chgData name="Virginia Early" userId="S::vearly@cde.ca.gov::42929ea7-4389-4ffc-bd0b-f8133d7ef99f" providerId="AD" clId="Web-{6FFFD05A-6DB0-489C-B9E8-AF558F9262B5}" dt="2021-05-21T17:13:19.812" v="133" actId="1076"/>
          <ac:graphicFrameMkLst>
            <pc:docMk/>
            <pc:sldMk cId="2006508364" sldId="349"/>
            <ac:graphicFrameMk id="5" creationId="{6BCE9736-90BB-4994-92F0-837A5324FC88}"/>
          </ac:graphicFrameMkLst>
        </pc:graphicFrameChg>
      </pc:sldChg>
    </pc:docChg>
  </pc:docChgLst>
  <pc:docChgLst>
    <pc:chgData name="Brittany Sheffield" userId="S::bsheffield@cde.ca.gov::ee7390c7-5e87-4f6a-a24c-5b4fceb747a0" providerId="AD" clId="Web-{EBEBC99F-C09E-C000-1DA1-24C5BDB9341F}"/>
    <pc:docChg chg="modSld">
      <pc:chgData name="Brittany Sheffield" userId="S::bsheffield@cde.ca.gov::ee7390c7-5e87-4f6a-a24c-5b4fceb747a0" providerId="AD" clId="Web-{EBEBC99F-C09E-C000-1DA1-24C5BDB9341F}" dt="2021-05-21T01:41:30.550" v="7" actId="1076"/>
      <pc:docMkLst>
        <pc:docMk/>
      </pc:docMkLst>
      <pc:sldChg chg="addSp delSp modSp">
        <pc:chgData name="Brittany Sheffield" userId="S::bsheffield@cde.ca.gov::ee7390c7-5e87-4f6a-a24c-5b4fceb747a0" providerId="AD" clId="Web-{EBEBC99F-C09E-C000-1DA1-24C5BDB9341F}" dt="2021-05-21T01:41:30.550" v="7" actId="1076"/>
        <pc:sldMkLst>
          <pc:docMk/>
          <pc:sldMk cId="2794378670" sldId="339"/>
        </pc:sldMkLst>
        <pc:spChg chg="mod">
          <ac:chgData name="Brittany Sheffield" userId="S::bsheffield@cde.ca.gov::ee7390c7-5e87-4f6a-a24c-5b4fceb747a0" providerId="AD" clId="Web-{EBEBC99F-C09E-C000-1DA1-24C5BDB9341F}" dt="2021-05-21T01:40:23.611" v="1" actId="20577"/>
          <ac:spMkLst>
            <pc:docMk/>
            <pc:sldMk cId="2794378670" sldId="339"/>
            <ac:spMk id="5" creationId="{8BF1B36E-31D8-4F6B-A342-9C9661356257}"/>
          </ac:spMkLst>
        </pc:spChg>
        <pc:picChg chg="add mod">
          <ac:chgData name="Brittany Sheffield" userId="S::bsheffield@cde.ca.gov::ee7390c7-5e87-4f6a-a24c-5b4fceb747a0" providerId="AD" clId="Web-{EBEBC99F-C09E-C000-1DA1-24C5BDB9341F}" dt="2021-05-21T01:41:30.550" v="7" actId="1076"/>
          <ac:picMkLst>
            <pc:docMk/>
            <pc:sldMk cId="2794378670" sldId="339"/>
            <ac:picMk id="3" creationId="{74ED5D06-C67E-49B2-907F-8D68DF4B0994}"/>
          </ac:picMkLst>
        </pc:picChg>
        <pc:picChg chg="del">
          <ac:chgData name="Brittany Sheffield" userId="S::bsheffield@cde.ca.gov::ee7390c7-5e87-4f6a-a24c-5b4fceb747a0" providerId="AD" clId="Web-{EBEBC99F-C09E-C000-1DA1-24C5BDB9341F}" dt="2021-05-21T01:40:25.236" v="2"/>
          <ac:picMkLst>
            <pc:docMk/>
            <pc:sldMk cId="2794378670" sldId="339"/>
            <ac:picMk id="6" creationId="{E90846BA-AFDF-4B37-8D1C-AFD00B8D0A38}"/>
          </ac:picMkLst>
        </pc:picChg>
      </pc:sldChg>
    </pc:docChg>
  </pc:docChgLst>
  <pc:docChgLst>
    <pc:chgData name="Barbara Lindsay" userId="S::blindsay@cde.ca.gov::f58b8608-a674-4040-9f2a-f7fe56db570d" providerId="AD" clId="Web-{8645F73F-BA63-4025-9DB1-107DCD0EE865}"/>
    <pc:docChg chg="modSld">
      <pc:chgData name="Barbara Lindsay" userId="S::blindsay@cde.ca.gov::f58b8608-a674-4040-9f2a-f7fe56db570d" providerId="AD" clId="Web-{8645F73F-BA63-4025-9DB1-107DCD0EE865}" dt="2021-04-28T21:13:22.822" v="39"/>
      <pc:docMkLst>
        <pc:docMk/>
      </pc:docMkLst>
      <pc:sldChg chg="modNotes">
        <pc:chgData name="Barbara Lindsay" userId="S::blindsay@cde.ca.gov::f58b8608-a674-4040-9f2a-f7fe56db570d" providerId="AD" clId="Web-{8645F73F-BA63-4025-9DB1-107DCD0EE865}" dt="2021-04-28T21:13:22.822" v="39"/>
        <pc:sldMkLst>
          <pc:docMk/>
          <pc:sldMk cId="3465662035" sldId="257"/>
        </pc:sldMkLst>
      </pc:sldChg>
    </pc:docChg>
  </pc:docChgLst>
  <pc:docChgLst>
    <pc:chgData name="Crystal Devlin" userId="S::cdevlin@cde.ca.gov::45766686-1411-4f66-8b4e-ae85f8cf4551" providerId="AD" clId="Web-{886F58E3-D05D-4775-A9E1-B946AA30CDA6}"/>
    <pc:docChg chg="modSld">
      <pc:chgData name="Crystal Devlin" userId="S::cdevlin@cde.ca.gov::45766686-1411-4f66-8b4e-ae85f8cf4551" providerId="AD" clId="Web-{886F58E3-D05D-4775-A9E1-B946AA30CDA6}" dt="2021-04-30T00:12:06.649" v="140"/>
      <pc:docMkLst>
        <pc:docMk/>
      </pc:docMkLst>
    </pc:docChg>
  </pc:docChgLst>
  <pc:docChgLst>
    <pc:chgData name="Barbara Lindsay" userId="S::blindsay@cde.ca.gov::f58b8608-a674-4040-9f2a-f7fe56db570d" providerId="AD" clId="Web-{A814E0E8-0F28-46D8-923B-E216EFAFFB48}"/>
    <pc:docChg chg="modSld">
      <pc:chgData name="Barbara Lindsay" userId="S::blindsay@cde.ca.gov::f58b8608-a674-4040-9f2a-f7fe56db570d" providerId="AD" clId="Web-{A814E0E8-0F28-46D8-923B-E216EFAFFB48}" dt="2021-04-28T20:51:29.023" v="118"/>
      <pc:docMkLst>
        <pc:docMk/>
      </pc:docMkLst>
      <pc:sldChg chg="modNotes">
        <pc:chgData name="Barbara Lindsay" userId="S::blindsay@cde.ca.gov::f58b8608-a674-4040-9f2a-f7fe56db570d" providerId="AD" clId="Web-{A814E0E8-0F28-46D8-923B-E216EFAFFB48}" dt="2021-04-28T20:51:29.023" v="118"/>
        <pc:sldMkLst>
          <pc:docMk/>
          <pc:sldMk cId="3465662035" sldId="257"/>
        </pc:sldMkLst>
      </pc:sldChg>
    </pc:docChg>
  </pc:docChgLst>
  <pc:docChgLst>
    <pc:chgData name="Barbara Lindsay" userId="S::blindsay@cde.ca.gov::f58b8608-a674-4040-9f2a-f7fe56db570d" providerId="AD" clId="Web-{F3235101-9418-4B04-B5DA-4DB9C492B04D}"/>
    <pc:docChg chg="modSld">
      <pc:chgData name="Barbara Lindsay" userId="S::blindsay@cde.ca.gov::f58b8608-a674-4040-9f2a-f7fe56db570d" providerId="AD" clId="Web-{F3235101-9418-4B04-B5DA-4DB9C492B04D}" dt="2021-05-20T21:13:30.587" v="151" actId="20577"/>
      <pc:docMkLst>
        <pc:docMk/>
      </pc:docMkLst>
      <pc:sldChg chg="modSp modNotes">
        <pc:chgData name="Barbara Lindsay" userId="S::blindsay@cde.ca.gov::f58b8608-a674-4040-9f2a-f7fe56db570d" providerId="AD" clId="Web-{F3235101-9418-4B04-B5DA-4DB9C492B04D}" dt="2021-05-20T21:13:30.587" v="151" actId="20577"/>
        <pc:sldMkLst>
          <pc:docMk/>
          <pc:sldMk cId="1708494372" sldId="347"/>
        </pc:sldMkLst>
        <pc:spChg chg="mod">
          <ac:chgData name="Barbara Lindsay" userId="S::blindsay@cde.ca.gov::f58b8608-a674-4040-9f2a-f7fe56db570d" providerId="AD" clId="Web-{F3235101-9418-4B04-B5DA-4DB9C492B04D}" dt="2021-05-20T21:13:30.587" v="151" actId="20577"/>
          <ac:spMkLst>
            <pc:docMk/>
            <pc:sldMk cId="1708494372" sldId="347"/>
            <ac:spMk id="3" creationId="{F8F3DDEC-3D12-42E1-B892-0FB0FEE1F450}"/>
          </ac:spMkLst>
        </pc:spChg>
      </pc:sldChg>
    </pc:docChg>
  </pc:docChgLst>
  <pc:docChgLst>
    <pc:chgData name="Barbara Lindsay" userId="S::blindsay@cde.ca.gov::f58b8608-a674-4040-9f2a-f7fe56db570d" providerId="AD" clId="Web-{C178544F-B06E-4DDC-8C93-2477DBFE4740}"/>
    <pc:docChg chg="modSld">
      <pc:chgData name="Barbara Lindsay" userId="S::blindsay@cde.ca.gov::f58b8608-a674-4040-9f2a-f7fe56db570d" providerId="AD" clId="Web-{C178544F-B06E-4DDC-8C93-2477DBFE4740}" dt="2021-04-28T22:48:30.643" v="641"/>
      <pc:docMkLst>
        <pc:docMk/>
      </pc:docMkLst>
      <pc:sldChg chg="modNotes">
        <pc:chgData name="Barbara Lindsay" userId="S::blindsay@cde.ca.gov::f58b8608-a674-4040-9f2a-f7fe56db570d" providerId="AD" clId="Web-{C178544F-B06E-4DDC-8C93-2477DBFE4740}" dt="2021-04-28T22:47:58.799" v="607"/>
        <pc:sldMkLst>
          <pc:docMk/>
          <pc:sldMk cId="3465662035" sldId="257"/>
        </pc:sldMkLst>
      </pc:sldChg>
      <pc:sldChg chg="modNotes">
        <pc:chgData name="Barbara Lindsay" userId="S::blindsay@cde.ca.gov::f58b8608-a674-4040-9f2a-f7fe56db570d" providerId="AD" clId="Web-{C178544F-B06E-4DDC-8C93-2477DBFE4740}" dt="2021-04-28T22:48:30.643" v="641"/>
        <pc:sldMkLst>
          <pc:docMk/>
          <pc:sldMk cId="1735414400" sldId="321"/>
        </pc:sldMkLst>
      </pc:sldChg>
    </pc:docChg>
  </pc:docChgLst>
  <pc:docChgLst>
    <pc:chgData name="Virginia Early" userId="S::vearly@cde.ca.gov::42929ea7-4389-4ffc-bd0b-f8133d7ef99f" providerId="AD" clId="Web-{37EE10D5-6857-45A7-913A-F954FEF55715}"/>
    <pc:docChg chg="modSld">
      <pc:chgData name="Virginia Early" userId="S::vearly@cde.ca.gov::42929ea7-4389-4ffc-bd0b-f8133d7ef99f" providerId="AD" clId="Web-{37EE10D5-6857-45A7-913A-F954FEF55715}" dt="2021-05-21T17:29:32.923" v="29"/>
      <pc:docMkLst>
        <pc:docMk/>
      </pc:docMkLst>
      <pc:sldChg chg="modSp">
        <pc:chgData name="Virginia Early" userId="S::vearly@cde.ca.gov::42929ea7-4389-4ffc-bd0b-f8133d7ef99f" providerId="AD" clId="Web-{37EE10D5-6857-45A7-913A-F954FEF55715}" dt="2021-05-21T17:29:32.923" v="29"/>
        <pc:sldMkLst>
          <pc:docMk/>
          <pc:sldMk cId="2042957992" sldId="343"/>
        </pc:sldMkLst>
        <pc:graphicFrameChg chg="mod modGraphic">
          <ac:chgData name="Virginia Early" userId="S::vearly@cde.ca.gov::42929ea7-4389-4ffc-bd0b-f8133d7ef99f" providerId="AD" clId="Web-{37EE10D5-6857-45A7-913A-F954FEF55715}" dt="2021-05-21T17:29:32.923" v="29"/>
          <ac:graphicFrameMkLst>
            <pc:docMk/>
            <pc:sldMk cId="2042957992" sldId="343"/>
            <ac:graphicFrameMk id="5" creationId="{6BCE9736-90BB-4994-92F0-837A5324FC88}"/>
          </ac:graphicFrameMkLst>
        </pc:graphicFrameChg>
      </pc:sldChg>
    </pc:docChg>
  </pc:docChgLst>
  <pc:docChgLst>
    <pc:chgData name="Barbara Lindsay" userId="f58b8608-a674-4040-9f2a-f7fe56db570d" providerId="ADAL" clId="{F85F5A08-397B-4748-824C-52F2C7762912}"/>
    <pc:docChg chg="modSld">
      <pc:chgData name="Barbara Lindsay" userId="f58b8608-a674-4040-9f2a-f7fe56db570d" providerId="ADAL" clId="{F85F5A08-397B-4748-824C-52F2C7762912}" dt="2021-05-20T21:18:30.883" v="54" actId="20577"/>
      <pc:docMkLst>
        <pc:docMk/>
      </pc:docMkLst>
      <pc:sldChg chg="modSp">
        <pc:chgData name="Barbara Lindsay" userId="f58b8608-a674-4040-9f2a-f7fe56db570d" providerId="ADAL" clId="{F85F5A08-397B-4748-824C-52F2C7762912}" dt="2021-05-20T21:18:30.883" v="54" actId="20577"/>
        <pc:sldMkLst>
          <pc:docMk/>
          <pc:sldMk cId="1708494372" sldId="347"/>
        </pc:sldMkLst>
        <pc:spChg chg="mod">
          <ac:chgData name="Barbara Lindsay" userId="f58b8608-a674-4040-9f2a-f7fe56db570d" providerId="ADAL" clId="{F85F5A08-397B-4748-824C-52F2C7762912}" dt="2021-05-20T21:18:30.883" v="54" actId="20577"/>
          <ac:spMkLst>
            <pc:docMk/>
            <pc:sldMk cId="1708494372" sldId="347"/>
            <ac:spMk id="3" creationId="{F8F3DDEC-3D12-42E1-B892-0FB0FEE1F450}"/>
          </ac:spMkLst>
        </pc:spChg>
      </pc:sldChg>
    </pc:docChg>
  </pc:docChgLst>
  <pc:docChgLst>
    <pc:chgData name="Rosanne Pitz" userId="S::rpitz@cde.ca.gov::88625356-a6a5-4632-a3bf-7d29c8f84f38" providerId="AD" clId="Web-{5721351F-CE00-4C70-B851-3C104EBE0A8B}"/>
    <pc:docChg chg="modSld">
      <pc:chgData name="Rosanne Pitz" userId="S::rpitz@cde.ca.gov::88625356-a6a5-4632-a3bf-7d29c8f84f38" providerId="AD" clId="Web-{5721351F-CE00-4C70-B851-3C104EBE0A8B}" dt="2021-04-29T22:20:29.260" v="283"/>
      <pc:docMkLst>
        <pc:docMk/>
      </pc:docMkLst>
    </pc:docChg>
  </pc:docChgLst>
  <pc:docChgLst>
    <pc:chgData name="Crystal Devlin" userId="S::cdevlin@cde.ca.gov::45766686-1411-4f66-8b4e-ae85f8cf4551" providerId="AD" clId="Web-{46B2A213-36F6-4E0F-9EDF-1A9A45546FC0}"/>
    <pc:docChg chg="modSld">
      <pc:chgData name="Crystal Devlin" userId="S::cdevlin@cde.ca.gov::45766686-1411-4f66-8b4e-ae85f8cf4551" providerId="AD" clId="Web-{46B2A213-36F6-4E0F-9EDF-1A9A45546FC0}" dt="2021-04-30T14:34:39.007" v="16"/>
      <pc:docMkLst>
        <pc:docMk/>
      </pc:docMkLst>
    </pc:docChg>
  </pc:docChgLst>
  <pc:docChgLst>
    <pc:chgData name="Barbara Lindsay" userId="S::blindsay@cde.ca.gov::f58b8608-a674-4040-9f2a-f7fe56db570d" providerId="AD" clId="Web-{887090B7-4641-4CDC-9262-E1B79E212E84}"/>
    <pc:docChg chg="modSld">
      <pc:chgData name="Barbara Lindsay" userId="S::blindsay@cde.ca.gov::f58b8608-a674-4040-9f2a-f7fe56db570d" providerId="AD" clId="Web-{887090B7-4641-4CDC-9262-E1B79E212E84}" dt="2021-05-20T21:36:07.408" v="11"/>
      <pc:docMkLst>
        <pc:docMk/>
      </pc:docMkLst>
      <pc:sldChg chg="modNotes">
        <pc:chgData name="Barbara Lindsay" userId="S::blindsay@cde.ca.gov::f58b8608-a674-4040-9f2a-f7fe56db570d" providerId="AD" clId="Web-{887090B7-4641-4CDC-9262-E1B79E212E84}" dt="2021-05-20T21:36:07.408" v="11"/>
        <pc:sldMkLst>
          <pc:docMk/>
          <pc:sldMk cId="1708494372" sldId="347"/>
        </pc:sldMkLst>
      </pc:sldChg>
    </pc:docChg>
  </pc:docChgLst>
  <pc:docChgLst>
    <pc:chgData name="Barbara Lindsay" userId="S::blindsay@cde.ca.gov::f58b8608-a674-4040-9f2a-f7fe56db570d" providerId="AD" clId="Web-{9A20F96B-AE41-47DF-807D-7D2D046E3DDF}"/>
    <pc:docChg chg="modSld">
      <pc:chgData name="Barbara Lindsay" userId="S::blindsay@cde.ca.gov::f58b8608-a674-4040-9f2a-f7fe56db570d" providerId="AD" clId="Web-{9A20F96B-AE41-47DF-807D-7D2D046E3DDF}" dt="2021-04-30T15:20:37.009" v="16"/>
      <pc:docMkLst>
        <pc:docMk/>
      </pc:docMkLst>
      <pc:sldChg chg="modNotes">
        <pc:chgData name="Barbara Lindsay" userId="S::blindsay@cde.ca.gov::f58b8608-a674-4040-9f2a-f7fe56db570d" providerId="AD" clId="Web-{9A20F96B-AE41-47DF-807D-7D2D046E3DDF}" dt="2021-04-30T15:20:37.009" v="16"/>
        <pc:sldMkLst>
          <pc:docMk/>
          <pc:sldMk cId="3465662035" sldId="257"/>
        </pc:sldMkLst>
      </pc:sldChg>
    </pc:docChg>
  </pc:docChgLst>
  <pc:docChgLst>
    <pc:chgData name="Virginia Early" userId="S::vearly@cde.ca.gov::42929ea7-4389-4ffc-bd0b-f8133d7ef99f" providerId="AD" clId="Web-{D4A2624D-44E9-D173-959F-C89FE3CEEA2E}"/>
    <pc:docChg chg="modSld">
      <pc:chgData name="Virginia Early" userId="S::vearly@cde.ca.gov::42929ea7-4389-4ffc-bd0b-f8133d7ef99f" providerId="AD" clId="Web-{D4A2624D-44E9-D173-959F-C89FE3CEEA2E}" dt="2021-05-21T15:26:20.692" v="426" actId="20577"/>
      <pc:docMkLst>
        <pc:docMk/>
      </pc:docMkLst>
      <pc:sldChg chg="addSp delSp modSp">
        <pc:chgData name="Virginia Early" userId="S::vearly@cde.ca.gov::42929ea7-4389-4ffc-bd0b-f8133d7ef99f" providerId="AD" clId="Web-{D4A2624D-44E9-D173-959F-C89FE3CEEA2E}" dt="2021-05-21T15:26:20.692" v="426" actId="20577"/>
        <pc:sldMkLst>
          <pc:docMk/>
          <pc:sldMk cId="2042957992" sldId="343"/>
        </pc:sldMkLst>
        <pc:spChg chg="mod">
          <ac:chgData name="Virginia Early" userId="S::vearly@cde.ca.gov::42929ea7-4389-4ffc-bd0b-f8133d7ef99f" providerId="AD" clId="Web-{D4A2624D-44E9-D173-959F-C89FE3CEEA2E}" dt="2021-05-21T15:26:20.692" v="426" actId="20577"/>
          <ac:spMkLst>
            <pc:docMk/>
            <pc:sldMk cId="2042957992" sldId="343"/>
            <ac:spMk id="3" creationId="{91EC2B9D-30AB-4D0D-970C-9EBF79AE9F0C}"/>
          </ac:spMkLst>
        </pc:spChg>
        <pc:graphicFrameChg chg="add del mod modGraphic">
          <ac:chgData name="Virginia Early" userId="S::vearly@cde.ca.gov::42929ea7-4389-4ffc-bd0b-f8133d7ef99f" providerId="AD" clId="Web-{D4A2624D-44E9-D173-959F-C89FE3CEEA2E}" dt="2021-05-21T15:26:04.238" v="404" actId="1076"/>
          <ac:graphicFrameMkLst>
            <pc:docMk/>
            <pc:sldMk cId="2042957992" sldId="343"/>
            <ac:graphicFrameMk id="5" creationId="{6BCE9736-90BB-4994-92F0-837A5324FC88}"/>
          </ac:graphicFrameMkLst>
        </pc:graphicFrameChg>
      </pc:sldChg>
      <pc:sldChg chg="modSp">
        <pc:chgData name="Virginia Early" userId="S::vearly@cde.ca.gov::42929ea7-4389-4ffc-bd0b-f8133d7ef99f" providerId="AD" clId="Web-{D4A2624D-44E9-D173-959F-C89FE3CEEA2E}" dt="2021-05-21T15:18:05.524" v="22" actId="20577"/>
        <pc:sldMkLst>
          <pc:docMk/>
          <pc:sldMk cId="1708494372" sldId="347"/>
        </pc:sldMkLst>
        <pc:spChg chg="mod">
          <ac:chgData name="Virginia Early" userId="S::vearly@cde.ca.gov::42929ea7-4389-4ffc-bd0b-f8133d7ef99f" providerId="AD" clId="Web-{D4A2624D-44E9-D173-959F-C89FE3CEEA2E}" dt="2021-05-21T15:18:05.524" v="22" actId="20577"/>
          <ac:spMkLst>
            <pc:docMk/>
            <pc:sldMk cId="1708494372" sldId="347"/>
            <ac:spMk id="3" creationId="{F8F3DDEC-3D12-42E1-B892-0FB0FEE1F450}"/>
          </ac:spMkLst>
        </pc:spChg>
      </pc:sldChg>
    </pc:docChg>
  </pc:docChgLst>
  <pc:docChgLst>
    <pc:chgData name="Alana Andrade" userId="S::aandrade@cde.ca.gov::d336b2b8-3478-4328-8ca2-dbdae80dba75" providerId="AD" clId="Web-{5DEAC99F-E0AB-C000-12F5-FA60A4851412}"/>
    <pc:docChg chg="modSld">
      <pc:chgData name="Alana Andrade" userId="S::aandrade@cde.ca.gov::d336b2b8-3478-4328-8ca2-dbdae80dba75" providerId="AD" clId="Web-{5DEAC99F-E0AB-C000-12F5-FA60A4851412}" dt="2021-05-21T01:11:47.854" v="2"/>
      <pc:docMkLst>
        <pc:docMk/>
      </pc:docMkLst>
      <pc:sldChg chg="addCm">
        <pc:chgData name="Alana Andrade" userId="S::aandrade@cde.ca.gov::d336b2b8-3478-4328-8ca2-dbdae80dba75" providerId="AD" clId="Web-{5DEAC99F-E0AB-C000-12F5-FA60A4851412}" dt="2021-05-21T01:10:52.524" v="0"/>
        <pc:sldMkLst>
          <pc:docMk/>
          <pc:sldMk cId="3018851917" sldId="345"/>
        </pc:sldMkLst>
      </pc:sldChg>
      <pc:sldChg chg="addCm modNotes">
        <pc:chgData name="Alana Andrade" userId="S::aandrade@cde.ca.gov::d336b2b8-3478-4328-8ca2-dbdae80dba75" providerId="AD" clId="Web-{5DEAC99F-E0AB-C000-12F5-FA60A4851412}" dt="2021-05-21T01:11:47.854" v="2"/>
        <pc:sldMkLst>
          <pc:docMk/>
          <pc:sldMk cId="2323200806" sldId="348"/>
        </pc:sldMkLst>
      </pc:sldChg>
    </pc:docChg>
  </pc:docChgLst>
  <pc:docChgLst>
    <pc:chgData name="Virginia Early" userId="S::vearly@cde.ca.gov::42929ea7-4389-4ffc-bd0b-f8133d7ef99f" providerId="AD" clId="Web-{A53CD036-3497-4D08-8567-2BFE8EB83FAA}"/>
    <pc:docChg chg="modSld">
      <pc:chgData name="Virginia Early" userId="S::vearly@cde.ca.gov::42929ea7-4389-4ffc-bd0b-f8133d7ef99f" providerId="AD" clId="Web-{A53CD036-3497-4D08-8567-2BFE8EB83FAA}" dt="2021-04-30T02:07:26.052" v="2787"/>
      <pc:docMkLst>
        <pc:docMk/>
      </pc:docMkLst>
      <pc:sldChg chg="modSp modNotes">
        <pc:chgData name="Virginia Early" userId="S::vearly@cde.ca.gov::42929ea7-4389-4ffc-bd0b-f8133d7ef99f" providerId="AD" clId="Web-{A53CD036-3497-4D08-8567-2BFE8EB83FAA}" dt="2021-04-30T01:46:04.084" v="362"/>
        <pc:sldMkLst>
          <pc:docMk/>
          <pc:sldMk cId="170769648" sldId="264"/>
        </pc:sldMkLst>
        <pc:spChg chg="mod">
          <ac:chgData name="Virginia Early" userId="S::vearly@cde.ca.gov::42929ea7-4389-4ffc-bd0b-f8133d7ef99f" providerId="AD" clId="Web-{A53CD036-3497-4D08-8567-2BFE8EB83FAA}" dt="2021-04-30T01:45:43.645" v="334" actId="20577"/>
          <ac:spMkLst>
            <pc:docMk/>
            <pc:sldMk cId="170769648" sldId="264"/>
            <ac:spMk id="3" creationId="{0CE9FDF7-D849-46D6-A060-473F9A2E249D}"/>
          </ac:spMkLst>
        </pc:spChg>
      </pc:sldChg>
    </pc:docChg>
  </pc:docChgLst>
  <pc:docChgLst>
    <pc:chgData name="Joycelyn Ward-Richardson" userId="S::jwardrichardson@cde.ca.gov::7a45b09f-48d7-4df9-b995-4ae4aadeeb4a" providerId="AD" clId="Web-{D3D4E6B6-F15D-4D2A-9B06-436A04225771}"/>
    <pc:docChg chg="modSld">
      <pc:chgData name="Joycelyn Ward-Richardson" userId="S::jwardrichardson@cde.ca.gov::7a45b09f-48d7-4df9-b995-4ae4aadeeb4a" providerId="AD" clId="Web-{D3D4E6B6-F15D-4D2A-9B06-436A04225771}" dt="2021-05-20T19:00:11.152" v="869"/>
      <pc:docMkLst>
        <pc:docMk/>
      </pc:docMkLst>
      <pc:sldChg chg="modSp modNotes">
        <pc:chgData name="Joycelyn Ward-Richardson" userId="S::jwardrichardson@cde.ca.gov::7a45b09f-48d7-4df9-b995-4ae4aadeeb4a" providerId="AD" clId="Web-{D3D4E6B6-F15D-4D2A-9B06-436A04225771}" dt="2021-05-20T19:00:11.152" v="869"/>
        <pc:sldMkLst>
          <pc:docMk/>
          <pc:sldMk cId="812896772" sldId="346"/>
        </pc:sldMkLst>
        <pc:spChg chg="mod">
          <ac:chgData name="Joycelyn Ward-Richardson" userId="S::jwardrichardson@cde.ca.gov::7a45b09f-48d7-4df9-b995-4ae4aadeeb4a" providerId="AD" clId="Web-{D3D4E6B6-F15D-4D2A-9B06-436A04225771}" dt="2021-05-20T18:48:32.023" v="52" actId="20577"/>
          <ac:spMkLst>
            <pc:docMk/>
            <pc:sldMk cId="812896772" sldId="346"/>
            <ac:spMk id="3" creationId="{0E30C140-2F7D-43F7-9284-53BB39C1F138}"/>
          </ac:spMkLst>
        </pc:spChg>
      </pc:sldChg>
    </pc:docChg>
  </pc:docChgLst>
  <pc:docChgLst>
    <pc:chgData name="Virginia Early" userId="S::vearly@cde.ca.gov::42929ea7-4389-4ffc-bd0b-f8133d7ef99f" providerId="AD" clId="Web-{27189F57-FB81-40DD-97A6-0A0D7CCF4EDE}"/>
    <pc:docChg chg="modSld">
      <pc:chgData name="Virginia Early" userId="S::vearly@cde.ca.gov::42929ea7-4389-4ffc-bd0b-f8133d7ef99f" providerId="AD" clId="Web-{27189F57-FB81-40DD-97A6-0A0D7CCF4EDE}" dt="2021-05-21T00:42:17.108" v="1129"/>
      <pc:docMkLst>
        <pc:docMk/>
      </pc:docMkLst>
      <pc:sldChg chg="modSp addCm modNotes">
        <pc:chgData name="Virginia Early" userId="S::vearly@cde.ca.gov::42929ea7-4389-4ffc-bd0b-f8133d7ef99f" providerId="AD" clId="Web-{27189F57-FB81-40DD-97A6-0A0D7CCF4EDE}" dt="2021-05-21T00:27:30.895" v="180"/>
        <pc:sldMkLst>
          <pc:docMk/>
          <pc:sldMk cId="3018851917" sldId="345"/>
        </pc:sldMkLst>
        <pc:spChg chg="mod">
          <ac:chgData name="Virginia Early" userId="S::vearly@cde.ca.gov::42929ea7-4389-4ffc-bd0b-f8133d7ef99f" providerId="AD" clId="Web-{27189F57-FB81-40DD-97A6-0A0D7CCF4EDE}" dt="2021-05-21T00:21:37.934" v="2" actId="20577"/>
          <ac:spMkLst>
            <pc:docMk/>
            <pc:sldMk cId="3018851917" sldId="345"/>
            <ac:spMk id="6" creationId="{DF447C12-05BD-49D8-8D7F-DA8D7F6579ED}"/>
          </ac:spMkLst>
        </pc:spChg>
      </pc:sldChg>
      <pc:sldChg chg="modSp modNotes">
        <pc:chgData name="Virginia Early" userId="S::vearly@cde.ca.gov::42929ea7-4389-4ffc-bd0b-f8133d7ef99f" providerId="AD" clId="Web-{27189F57-FB81-40DD-97A6-0A0D7CCF4EDE}" dt="2021-05-21T00:42:17.108" v="1129"/>
        <pc:sldMkLst>
          <pc:docMk/>
          <pc:sldMk cId="2323200806" sldId="348"/>
        </pc:sldMkLst>
        <pc:spChg chg="mod">
          <ac:chgData name="Virginia Early" userId="S::vearly@cde.ca.gov::42929ea7-4389-4ffc-bd0b-f8133d7ef99f" providerId="AD" clId="Web-{27189F57-FB81-40DD-97A6-0A0D7CCF4EDE}" dt="2021-05-21T00:41:32.121" v="993" actId="20577"/>
          <ac:spMkLst>
            <pc:docMk/>
            <pc:sldMk cId="2323200806" sldId="348"/>
            <ac:spMk id="3" creationId="{859B8AAD-4C37-40C3-882C-BE49395C5884}"/>
          </ac:spMkLst>
        </pc:spChg>
      </pc:sldChg>
    </pc:docChg>
  </pc:docChgLst>
  <pc:docChgLst>
    <pc:chgData name="Barbara Lindsay" userId="S::blindsay@cde.ca.gov::f58b8608-a674-4040-9f2a-f7fe56db570d" providerId="AD" clId="Web-{7348B400-C6FA-4808-B42B-6E0748ECEF20}"/>
    <pc:docChg chg="modSld">
      <pc:chgData name="Barbara Lindsay" userId="S::blindsay@cde.ca.gov::f58b8608-a674-4040-9f2a-f7fe56db570d" providerId="AD" clId="Web-{7348B400-C6FA-4808-B42B-6E0748ECEF20}" dt="2021-05-20T23:16:20.188" v="91"/>
      <pc:docMkLst>
        <pc:docMk/>
      </pc:docMkLst>
      <pc:sldChg chg="modSp">
        <pc:chgData name="Barbara Lindsay" userId="S::blindsay@cde.ca.gov::f58b8608-a674-4040-9f2a-f7fe56db570d" providerId="AD" clId="Web-{7348B400-C6FA-4808-B42B-6E0748ECEF20}" dt="2021-05-20T22:17:00.886" v="19" actId="20577"/>
        <pc:sldMkLst>
          <pc:docMk/>
          <pc:sldMk cId="2042957992" sldId="343"/>
        </pc:sldMkLst>
        <pc:spChg chg="mod">
          <ac:chgData name="Barbara Lindsay" userId="S::blindsay@cde.ca.gov::f58b8608-a674-4040-9f2a-f7fe56db570d" providerId="AD" clId="Web-{7348B400-C6FA-4808-B42B-6E0748ECEF20}" dt="2021-05-20T22:17:00.886" v="19" actId="20577"/>
          <ac:spMkLst>
            <pc:docMk/>
            <pc:sldMk cId="2042957992" sldId="343"/>
            <ac:spMk id="3" creationId="{91EC2B9D-30AB-4D0D-970C-9EBF79AE9F0C}"/>
          </ac:spMkLst>
        </pc:spChg>
        <pc:graphicFrameChg chg="mod modGraphic">
          <ac:chgData name="Barbara Lindsay" userId="S::blindsay@cde.ca.gov::f58b8608-a674-4040-9f2a-f7fe56db570d" providerId="AD" clId="Web-{7348B400-C6FA-4808-B42B-6E0748ECEF20}" dt="2021-05-20T22:16:44.589" v="11"/>
          <ac:graphicFrameMkLst>
            <pc:docMk/>
            <pc:sldMk cId="2042957992" sldId="343"/>
            <ac:graphicFrameMk id="5" creationId="{6BCE9736-90BB-4994-92F0-837A5324FC88}"/>
          </ac:graphicFrameMkLst>
        </pc:graphicFrameChg>
      </pc:sldChg>
      <pc:sldChg chg="modSp">
        <pc:chgData name="Barbara Lindsay" userId="S::blindsay@cde.ca.gov::f58b8608-a674-4040-9f2a-f7fe56db570d" providerId="AD" clId="Web-{7348B400-C6FA-4808-B42B-6E0748ECEF20}" dt="2021-05-20T22:37:22.977" v="39" actId="20577"/>
        <pc:sldMkLst>
          <pc:docMk/>
          <pc:sldMk cId="3018851917" sldId="345"/>
        </pc:sldMkLst>
        <pc:spChg chg="mod">
          <ac:chgData name="Barbara Lindsay" userId="S::blindsay@cde.ca.gov::f58b8608-a674-4040-9f2a-f7fe56db570d" providerId="AD" clId="Web-{7348B400-C6FA-4808-B42B-6E0748ECEF20}" dt="2021-05-20T22:35:59.493" v="34" actId="14100"/>
          <ac:spMkLst>
            <pc:docMk/>
            <pc:sldMk cId="3018851917" sldId="345"/>
            <ac:spMk id="2" creationId="{9D526898-26CA-434B-ADEB-9A3D3ACD324E}"/>
          </ac:spMkLst>
        </pc:spChg>
        <pc:spChg chg="mod">
          <ac:chgData name="Barbara Lindsay" userId="S::blindsay@cde.ca.gov::f58b8608-a674-4040-9f2a-f7fe56db570d" providerId="AD" clId="Web-{7348B400-C6FA-4808-B42B-6E0748ECEF20}" dt="2021-05-20T22:37:22.977" v="39" actId="20577"/>
          <ac:spMkLst>
            <pc:docMk/>
            <pc:sldMk cId="3018851917" sldId="345"/>
            <ac:spMk id="6" creationId="{DF447C12-05BD-49D8-8D7F-DA8D7F6579ED}"/>
          </ac:spMkLst>
        </pc:spChg>
      </pc:sldChg>
      <pc:sldChg chg="modNotes">
        <pc:chgData name="Barbara Lindsay" userId="S::blindsay@cde.ca.gov::f58b8608-a674-4040-9f2a-f7fe56db570d" providerId="AD" clId="Web-{7348B400-C6FA-4808-B42B-6E0748ECEF20}" dt="2021-05-20T23:16:20.188" v="91"/>
        <pc:sldMkLst>
          <pc:docMk/>
          <pc:sldMk cId="1708494372" sldId="347"/>
        </pc:sldMkLst>
      </pc:sldChg>
    </pc:docChg>
  </pc:docChgLst>
  <pc:docChgLst>
    <pc:chgData name="Barbara Lindsay" userId="S::blindsay@cde.ca.gov::f58b8608-a674-4040-9f2a-f7fe56db570d" providerId="AD" clId="Web-{29ADCA9E-18ED-4F0F-A4AC-89AC0F57C178}"/>
    <pc:docChg chg="modSld">
      <pc:chgData name="Barbara Lindsay" userId="S::blindsay@cde.ca.gov::f58b8608-a674-4040-9f2a-f7fe56db570d" providerId="AD" clId="Web-{29ADCA9E-18ED-4F0F-A4AC-89AC0F57C178}" dt="2021-05-21T00:40:48.339" v="265"/>
      <pc:docMkLst>
        <pc:docMk/>
      </pc:docMkLst>
      <pc:sldChg chg="modSp">
        <pc:chgData name="Barbara Lindsay" userId="S::blindsay@cde.ca.gov::f58b8608-a674-4040-9f2a-f7fe56db570d" providerId="AD" clId="Web-{29ADCA9E-18ED-4F0F-A4AC-89AC0F57C178}" dt="2021-05-21T00:40:48.339" v="265"/>
        <pc:sldMkLst>
          <pc:docMk/>
          <pc:sldMk cId="2042957992" sldId="343"/>
        </pc:sldMkLst>
        <pc:spChg chg="mod">
          <ac:chgData name="Barbara Lindsay" userId="S::blindsay@cde.ca.gov::f58b8608-a674-4040-9f2a-f7fe56db570d" providerId="AD" clId="Web-{29ADCA9E-18ED-4F0F-A4AC-89AC0F57C178}" dt="2021-05-21T00:40:38.636" v="264" actId="14100"/>
          <ac:spMkLst>
            <pc:docMk/>
            <pc:sldMk cId="2042957992" sldId="343"/>
            <ac:spMk id="3" creationId="{91EC2B9D-30AB-4D0D-970C-9EBF79AE9F0C}"/>
          </ac:spMkLst>
        </pc:spChg>
        <pc:graphicFrameChg chg="mod modGraphic">
          <ac:chgData name="Barbara Lindsay" userId="S::blindsay@cde.ca.gov::f58b8608-a674-4040-9f2a-f7fe56db570d" providerId="AD" clId="Web-{29ADCA9E-18ED-4F0F-A4AC-89AC0F57C178}" dt="2021-05-21T00:40:48.339" v="265"/>
          <ac:graphicFrameMkLst>
            <pc:docMk/>
            <pc:sldMk cId="2042957992" sldId="343"/>
            <ac:graphicFrameMk id="5" creationId="{6BCE9736-90BB-4994-92F0-837A5324FC88}"/>
          </ac:graphicFrameMkLst>
        </pc:graphicFrameChg>
      </pc:sldChg>
      <pc:sldChg chg="modNotes">
        <pc:chgData name="Barbara Lindsay" userId="S::blindsay@cde.ca.gov::f58b8608-a674-4040-9f2a-f7fe56db570d" providerId="AD" clId="Web-{29ADCA9E-18ED-4F0F-A4AC-89AC0F57C178}" dt="2021-05-21T00:39:13.809" v="262"/>
        <pc:sldMkLst>
          <pc:docMk/>
          <pc:sldMk cId="812896772" sldId="346"/>
        </pc:sldMkLst>
      </pc:sldChg>
      <pc:sldChg chg="modSp delCm modNotes">
        <pc:chgData name="Barbara Lindsay" userId="S::blindsay@cde.ca.gov::f58b8608-a674-4040-9f2a-f7fe56db570d" providerId="AD" clId="Web-{29ADCA9E-18ED-4F0F-A4AC-89AC0F57C178}" dt="2021-05-21T00:37:51.123" v="147"/>
        <pc:sldMkLst>
          <pc:docMk/>
          <pc:sldMk cId="1708494372" sldId="347"/>
        </pc:sldMkLst>
        <pc:spChg chg="mod">
          <ac:chgData name="Barbara Lindsay" userId="S::blindsay@cde.ca.gov::f58b8608-a674-4040-9f2a-f7fe56db570d" providerId="AD" clId="Web-{29ADCA9E-18ED-4F0F-A4AC-89AC0F57C178}" dt="2021-05-21T00:32:35.488" v="56" actId="20577"/>
          <ac:spMkLst>
            <pc:docMk/>
            <pc:sldMk cId="1708494372" sldId="347"/>
            <ac:spMk id="3" creationId="{F8F3DDEC-3D12-42E1-B892-0FB0FEE1F450}"/>
          </ac:spMkLst>
        </pc:spChg>
      </pc:sldChg>
      <pc:sldChg chg="modNotes">
        <pc:chgData name="Barbara Lindsay" userId="S::blindsay@cde.ca.gov::f58b8608-a674-4040-9f2a-f7fe56db570d" providerId="AD" clId="Web-{29ADCA9E-18ED-4F0F-A4AC-89AC0F57C178}" dt="2021-05-21T00:38:36.966" v="195"/>
        <pc:sldMkLst>
          <pc:docMk/>
          <pc:sldMk cId="2323200806" sldId="348"/>
        </pc:sldMkLst>
      </pc:sldChg>
    </pc:docChg>
  </pc:docChgLst>
  <pc:docChgLst>
    <pc:chgData name="Stephen Propheter" userId="S::spropheter@cde.ca.gov::11fb58e5-2f2b-4a13-b081-018d2675a5df" providerId="AD" clId="Web-{4C933809-0AE3-4A50-AA77-231588986DB0}"/>
    <pc:docChg chg="modSld">
      <pc:chgData name="Stephen Propheter" userId="S::spropheter@cde.ca.gov::11fb58e5-2f2b-4a13-b081-018d2675a5df" providerId="AD" clId="Web-{4C933809-0AE3-4A50-AA77-231588986DB0}" dt="2021-04-30T05:24:11.966" v="812"/>
      <pc:docMkLst>
        <pc:docMk/>
      </pc:docMkLst>
      <pc:sldChg chg="modNotes">
        <pc:chgData name="Stephen Propheter" userId="S::spropheter@cde.ca.gov::11fb58e5-2f2b-4a13-b081-018d2675a5df" providerId="AD" clId="Web-{4C933809-0AE3-4A50-AA77-231588986DB0}" dt="2021-04-30T05:16:49.189" v="554"/>
        <pc:sldMkLst>
          <pc:docMk/>
          <pc:sldMk cId="3465662035" sldId="257"/>
        </pc:sldMkLst>
      </pc:sldChg>
      <pc:sldChg chg="modNotes">
        <pc:chgData name="Stephen Propheter" userId="S::spropheter@cde.ca.gov::11fb58e5-2f2b-4a13-b081-018d2675a5df" providerId="AD" clId="Web-{4C933809-0AE3-4A50-AA77-231588986DB0}" dt="2021-04-30T05:24:11.966" v="812"/>
        <pc:sldMkLst>
          <pc:docMk/>
          <pc:sldMk cId="170769648" sldId="264"/>
        </pc:sldMkLst>
      </pc:sldChg>
    </pc:docChg>
  </pc:docChgLst>
  <pc:docChgLst>
    <pc:chgData name="Joycelyn Ward-Richardson" userId="S::jwardrichardson@cde.ca.gov::7a45b09f-48d7-4df9-b995-4ae4aadeeb4a" providerId="AD" clId="Web-{23B94350-FE43-4B83-9CC5-AD7F047DC77C}"/>
    <pc:docChg chg="modSld">
      <pc:chgData name="Joycelyn Ward-Richardson" userId="S::jwardrichardson@cde.ca.gov::7a45b09f-48d7-4df9-b995-4ae4aadeeb4a" providerId="AD" clId="Web-{23B94350-FE43-4B83-9CC5-AD7F047DC77C}" dt="2021-05-20T18:44:50.664" v="101" actId="20577"/>
      <pc:docMkLst>
        <pc:docMk/>
      </pc:docMkLst>
      <pc:sldChg chg="modSp">
        <pc:chgData name="Joycelyn Ward-Richardson" userId="S::jwardrichardson@cde.ca.gov::7a45b09f-48d7-4df9-b995-4ae4aadeeb4a" providerId="AD" clId="Web-{23B94350-FE43-4B83-9CC5-AD7F047DC77C}" dt="2021-05-20T18:44:50.664" v="101" actId="20577"/>
        <pc:sldMkLst>
          <pc:docMk/>
          <pc:sldMk cId="812896772" sldId="346"/>
        </pc:sldMkLst>
        <pc:spChg chg="mod">
          <ac:chgData name="Joycelyn Ward-Richardson" userId="S::jwardrichardson@cde.ca.gov::7a45b09f-48d7-4df9-b995-4ae4aadeeb4a" providerId="AD" clId="Web-{23B94350-FE43-4B83-9CC5-AD7F047DC77C}" dt="2021-05-20T18:44:50.664" v="101" actId="20577"/>
          <ac:spMkLst>
            <pc:docMk/>
            <pc:sldMk cId="812896772" sldId="346"/>
            <ac:spMk id="3" creationId="{0E30C140-2F7D-43F7-9284-53BB39C1F138}"/>
          </ac:spMkLst>
        </pc:spChg>
      </pc:sldChg>
    </pc:docChg>
  </pc:docChgLst>
  <pc:docChgLst>
    <pc:chgData name="Lisa Velarde" userId="S::lvelarde@cde.ca.gov::b29271e0-9596-4652-8d1f-ee6415fef153" providerId="AD" clId="Web-{BCE4FD1A-A407-4BB8-84CD-09FF450EAB0C}"/>
    <pc:docChg chg="modSld">
      <pc:chgData name="Lisa Velarde" userId="S::lvelarde@cde.ca.gov::b29271e0-9596-4652-8d1f-ee6415fef153" providerId="AD" clId="Web-{BCE4FD1A-A407-4BB8-84CD-09FF450EAB0C}" dt="2021-04-28T23:00:48.230" v="44" actId="20577"/>
      <pc:docMkLst>
        <pc:docMk/>
      </pc:docMkLst>
    </pc:docChg>
  </pc:docChgLst>
  <pc:docChgLst>
    <pc:chgData name="Rosanne Pitz" userId="S::rpitz@cde.ca.gov::88625356-a6a5-4632-a3bf-7d29c8f84f38" providerId="AD" clId="Web-{1211DE63-46DA-445C-9BD3-82A16466994F}"/>
    <pc:docChg chg="modSld">
      <pc:chgData name="Rosanne Pitz" userId="S::rpitz@cde.ca.gov::88625356-a6a5-4632-a3bf-7d29c8f84f38" providerId="AD" clId="Web-{1211DE63-46DA-445C-9BD3-82A16466994F}" dt="2021-04-29T20:24:05.440" v="11"/>
      <pc:docMkLst>
        <pc:docMk/>
      </pc:docMkLst>
    </pc:docChg>
  </pc:docChgLst>
  <pc:docChgLst>
    <pc:chgData name="Brittany Sheffield" userId="ee7390c7-5e87-4f6a-a24c-5b4fceb747a0" providerId="ADAL" clId="{E1386EB9-F181-4F33-A8A5-D0779EFF1FB1}"/>
    <pc:docChg chg="undo custSel modSld">
      <pc:chgData name="Brittany Sheffield" userId="ee7390c7-5e87-4f6a-a24c-5b4fceb747a0" providerId="ADAL" clId="{E1386EB9-F181-4F33-A8A5-D0779EFF1FB1}" dt="2021-05-21T17:40:00.520" v="117" actId="13244"/>
      <pc:docMkLst>
        <pc:docMk/>
      </pc:docMkLst>
      <pc:sldChg chg="delSp">
        <pc:chgData name="Brittany Sheffield" userId="ee7390c7-5e87-4f6a-a24c-5b4fceb747a0" providerId="ADAL" clId="{E1386EB9-F181-4F33-A8A5-D0779EFF1FB1}" dt="2021-05-21T17:39:15.778" v="115" actId="478"/>
        <pc:sldMkLst>
          <pc:docMk/>
          <pc:sldMk cId="3265318397" sldId="282"/>
        </pc:sldMkLst>
        <pc:inkChg chg="del">
          <ac:chgData name="Brittany Sheffield" userId="ee7390c7-5e87-4f6a-a24c-5b4fceb747a0" providerId="ADAL" clId="{E1386EB9-F181-4F33-A8A5-D0779EFF1FB1}" dt="2021-05-21T17:39:15.778" v="115" actId="478"/>
          <ac:inkMkLst>
            <pc:docMk/>
            <pc:sldMk cId="3265318397" sldId="282"/>
            <ac:inkMk id="3" creationId="{A7AEDB46-95FD-44A7-A379-0F3E1CF7189E}"/>
          </ac:inkMkLst>
        </pc:inkChg>
      </pc:sldChg>
      <pc:sldChg chg="modSp">
        <pc:chgData name="Brittany Sheffield" userId="ee7390c7-5e87-4f6a-a24c-5b4fceb747a0" providerId="ADAL" clId="{E1386EB9-F181-4F33-A8A5-D0779EFF1FB1}" dt="2021-05-21T17:40:00.520" v="117" actId="13244"/>
        <pc:sldMkLst>
          <pc:docMk/>
          <pc:sldMk cId="2794378670" sldId="339"/>
        </pc:sldMkLst>
        <pc:picChg chg="mod">
          <ac:chgData name="Brittany Sheffield" userId="ee7390c7-5e87-4f6a-a24c-5b4fceb747a0" providerId="ADAL" clId="{E1386EB9-F181-4F33-A8A5-D0779EFF1FB1}" dt="2021-05-21T17:40:00.520" v="117" actId="13244"/>
          <ac:picMkLst>
            <pc:docMk/>
            <pc:sldMk cId="2794378670" sldId="339"/>
            <ac:picMk id="6" creationId="{362C96A0-39DD-4EA6-B667-554556DDDB1B}"/>
          </ac:picMkLst>
        </pc:picChg>
      </pc:sldChg>
      <pc:sldChg chg="modSp">
        <pc:chgData name="Brittany Sheffield" userId="ee7390c7-5e87-4f6a-a24c-5b4fceb747a0" providerId="ADAL" clId="{E1386EB9-F181-4F33-A8A5-D0779EFF1FB1}" dt="2021-05-21T17:37:48.687" v="114" actId="1076"/>
        <pc:sldMkLst>
          <pc:docMk/>
          <pc:sldMk cId="2042957992" sldId="343"/>
        </pc:sldMkLst>
        <pc:graphicFrameChg chg="mod modGraphic">
          <ac:chgData name="Brittany Sheffield" userId="ee7390c7-5e87-4f6a-a24c-5b4fceb747a0" providerId="ADAL" clId="{E1386EB9-F181-4F33-A8A5-D0779EFF1FB1}" dt="2021-05-21T17:37:48.687" v="114" actId="1076"/>
          <ac:graphicFrameMkLst>
            <pc:docMk/>
            <pc:sldMk cId="2042957992" sldId="343"/>
            <ac:graphicFrameMk id="5" creationId="{6BCE9736-90BB-4994-92F0-837A5324FC88}"/>
          </ac:graphicFrameMkLst>
        </pc:graphicFrameChg>
      </pc:sldChg>
      <pc:sldChg chg="modSp">
        <pc:chgData name="Brittany Sheffield" userId="ee7390c7-5e87-4f6a-a24c-5b4fceb747a0" providerId="ADAL" clId="{E1386EB9-F181-4F33-A8A5-D0779EFF1FB1}" dt="2021-05-21T17:12:30.475" v="4" actId="1076"/>
        <pc:sldMkLst>
          <pc:docMk/>
          <pc:sldMk cId="3018851917" sldId="345"/>
        </pc:sldMkLst>
        <pc:spChg chg="mod">
          <ac:chgData name="Brittany Sheffield" userId="ee7390c7-5e87-4f6a-a24c-5b4fceb747a0" providerId="ADAL" clId="{E1386EB9-F181-4F33-A8A5-D0779EFF1FB1}" dt="2021-05-21T17:12:30.475" v="4" actId="1076"/>
          <ac:spMkLst>
            <pc:docMk/>
            <pc:sldMk cId="3018851917" sldId="345"/>
            <ac:spMk id="2" creationId="{9D526898-26CA-434B-ADEB-9A3D3ACD324E}"/>
          </ac:spMkLst>
        </pc:spChg>
        <pc:spChg chg="mod">
          <ac:chgData name="Brittany Sheffield" userId="ee7390c7-5e87-4f6a-a24c-5b4fceb747a0" providerId="ADAL" clId="{E1386EB9-F181-4F33-A8A5-D0779EFF1FB1}" dt="2021-05-21T17:12:21.909" v="3" actId="255"/>
          <ac:spMkLst>
            <pc:docMk/>
            <pc:sldMk cId="3018851917" sldId="345"/>
            <ac:spMk id="6" creationId="{DF447C12-05BD-49D8-8D7F-DA8D7F6579ED}"/>
          </ac:spMkLst>
        </pc:spChg>
      </pc:sldChg>
      <pc:sldChg chg="modSp">
        <pc:chgData name="Brittany Sheffield" userId="ee7390c7-5e87-4f6a-a24c-5b4fceb747a0" providerId="ADAL" clId="{E1386EB9-F181-4F33-A8A5-D0779EFF1FB1}" dt="2021-05-21T17:16:14.133" v="54" actId="20577"/>
        <pc:sldMkLst>
          <pc:docMk/>
          <pc:sldMk cId="812896772" sldId="346"/>
        </pc:sldMkLst>
        <pc:spChg chg="mod">
          <ac:chgData name="Brittany Sheffield" userId="ee7390c7-5e87-4f6a-a24c-5b4fceb747a0" providerId="ADAL" clId="{E1386EB9-F181-4F33-A8A5-D0779EFF1FB1}" dt="2021-05-21T17:14:08.376" v="12" actId="20577"/>
          <ac:spMkLst>
            <pc:docMk/>
            <pc:sldMk cId="812896772" sldId="346"/>
            <ac:spMk id="2" creationId="{1183E344-F913-44E0-BF9A-54FF33D7306E}"/>
          </ac:spMkLst>
        </pc:spChg>
        <pc:spChg chg="mod">
          <ac:chgData name="Brittany Sheffield" userId="ee7390c7-5e87-4f6a-a24c-5b4fceb747a0" providerId="ADAL" clId="{E1386EB9-F181-4F33-A8A5-D0779EFF1FB1}" dt="2021-05-21T17:16:14.133" v="54" actId="20577"/>
          <ac:spMkLst>
            <pc:docMk/>
            <pc:sldMk cId="812896772" sldId="346"/>
            <ac:spMk id="3" creationId="{0E30C140-2F7D-43F7-9284-53BB39C1F138}"/>
          </ac:spMkLst>
        </pc:spChg>
      </pc:sldChg>
      <pc:sldChg chg="modSp">
        <pc:chgData name="Brittany Sheffield" userId="ee7390c7-5e87-4f6a-a24c-5b4fceb747a0" providerId="ADAL" clId="{E1386EB9-F181-4F33-A8A5-D0779EFF1FB1}" dt="2021-05-21T17:13:41.124" v="10" actId="14100"/>
        <pc:sldMkLst>
          <pc:docMk/>
          <pc:sldMk cId="2323200806" sldId="348"/>
        </pc:sldMkLst>
        <pc:spChg chg="mod">
          <ac:chgData name="Brittany Sheffield" userId="ee7390c7-5e87-4f6a-a24c-5b4fceb747a0" providerId="ADAL" clId="{E1386EB9-F181-4F33-A8A5-D0779EFF1FB1}" dt="2021-05-21T17:12:47.319" v="5" actId="255"/>
          <ac:spMkLst>
            <pc:docMk/>
            <pc:sldMk cId="2323200806" sldId="348"/>
            <ac:spMk id="2" creationId="{F1416E75-ADAE-4289-8CAE-C8D782B1E85C}"/>
          </ac:spMkLst>
        </pc:spChg>
        <pc:spChg chg="mod">
          <ac:chgData name="Brittany Sheffield" userId="ee7390c7-5e87-4f6a-a24c-5b4fceb747a0" providerId="ADAL" clId="{E1386EB9-F181-4F33-A8A5-D0779EFF1FB1}" dt="2021-05-21T17:13:41.124" v="10" actId="14100"/>
          <ac:spMkLst>
            <pc:docMk/>
            <pc:sldMk cId="2323200806" sldId="348"/>
            <ac:spMk id="3" creationId="{859B8AAD-4C37-40C3-882C-BE49395C5884}"/>
          </ac:spMkLst>
        </pc:spChg>
      </pc:sldChg>
      <pc:sldChg chg="addSp delSp modSp">
        <pc:chgData name="Brittany Sheffield" userId="ee7390c7-5e87-4f6a-a24c-5b4fceb747a0" providerId="ADAL" clId="{E1386EB9-F181-4F33-A8A5-D0779EFF1FB1}" dt="2021-05-21T17:39:38.343" v="116" actId="13244"/>
        <pc:sldMkLst>
          <pc:docMk/>
          <pc:sldMk cId="2006508364" sldId="349"/>
        </pc:sldMkLst>
        <pc:spChg chg="add del mod">
          <ac:chgData name="Brittany Sheffield" userId="ee7390c7-5e87-4f6a-a24c-5b4fceb747a0" providerId="ADAL" clId="{E1386EB9-F181-4F33-A8A5-D0779EFF1FB1}" dt="2021-05-21T17:34:42.457" v="66" actId="478"/>
          <ac:spMkLst>
            <pc:docMk/>
            <pc:sldMk cId="2006508364" sldId="349"/>
            <ac:spMk id="3" creationId="{91EC2B9D-30AB-4D0D-970C-9EBF79AE9F0C}"/>
          </ac:spMkLst>
        </pc:spChg>
        <pc:spChg chg="mod">
          <ac:chgData name="Brittany Sheffield" userId="ee7390c7-5e87-4f6a-a24c-5b4fceb747a0" providerId="ADAL" clId="{E1386EB9-F181-4F33-A8A5-D0779EFF1FB1}" dt="2021-05-21T17:39:38.343" v="116" actId="13244"/>
          <ac:spMkLst>
            <pc:docMk/>
            <pc:sldMk cId="2006508364" sldId="349"/>
            <ac:spMk id="4" creationId="{8A870677-1A91-42D3-AB80-590EE53D72C1}"/>
          </ac:spMkLst>
        </pc:spChg>
        <pc:spChg chg="mod">
          <ac:chgData name="Brittany Sheffield" userId="ee7390c7-5e87-4f6a-a24c-5b4fceb747a0" providerId="ADAL" clId="{E1386EB9-F181-4F33-A8A5-D0779EFF1FB1}" dt="2021-05-21T17:35:24.116" v="72" actId="1076"/>
          <ac:spMkLst>
            <pc:docMk/>
            <pc:sldMk cId="2006508364" sldId="349"/>
            <ac:spMk id="6" creationId="{95E2EEEA-CADA-465D-AB91-72427384C725}"/>
          </ac:spMkLst>
        </pc:spChg>
        <pc:spChg chg="add del mod">
          <ac:chgData name="Brittany Sheffield" userId="ee7390c7-5e87-4f6a-a24c-5b4fceb747a0" providerId="ADAL" clId="{E1386EB9-F181-4F33-A8A5-D0779EFF1FB1}" dt="2021-05-21T17:34:25.103" v="64" actId="478"/>
          <ac:spMkLst>
            <pc:docMk/>
            <pc:sldMk cId="2006508364" sldId="349"/>
            <ac:spMk id="8" creationId="{68907428-5A1F-444D-80C3-4F5F8936DC90}"/>
          </ac:spMkLst>
        </pc:spChg>
        <pc:spChg chg="add del mod">
          <ac:chgData name="Brittany Sheffield" userId="ee7390c7-5e87-4f6a-a24c-5b4fceb747a0" providerId="ADAL" clId="{E1386EB9-F181-4F33-A8A5-D0779EFF1FB1}" dt="2021-05-21T17:35:03.941" v="70" actId="478"/>
          <ac:spMkLst>
            <pc:docMk/>
            <pc:sldMk cId="2006508364" sldId="349"/>
            <ac:spMk id="10" creationId="{4B61133C-7B10-4F49-962E-592461DE9EA9}"/>
          </ac:spMkLst>
        </pc:spChg>
        <pc:graphicFrameChg chg="mod">
          <ac:chgData name="Brittany Sheffield" userId="ee7390c7-5e87-4f6a-a24c-5b4fceb747a0" providerId="ADAL" clId="{E1386EB9-F181-4F33-A8A5-D0779EFF1FB1}" dt="2021-05-21T17:35:35.459" v="73" actId="1076"/>
          <ac:graphicFrameMkLst>
            <pc:docMk/>
            <pc:sldMk cId="2006508364" sldId="349"/>
            <ac:graphicFrameMk id="5" creationId="{6BCE9736-90BB-4994-92F0-837A5324FC88}"/>
          </ac:graphicFrameMkLst>
        </pc:graphicFrameChg>
      </pc:sldChg>
    </pc:docChg>
  </pc:docChgLst>
  <pc:docChgLst>
    <pc:chgData name="Rosanne Pitz" userId="S::rpitz@cde.ca.gov::88625356-a6a5-4632-a3bf-7d29c8f84f38" providerId="AD" clId="Web-{108FC573-F6F7-4E4E-B5E7-65CA2CF3B84F}"/>
    <pc:docChg chg="modSld">
      <pc:chgData name="Rosanne Pitz" userId="S::rpitz@cde.ca.gov::88625356-a6a5-4632-a3bf-7d29c8f84f38" providerId="AD" clId="Web-{108FC573-F6F7-4E4E-B5E7-65CA2CF3B84F}" dt="2021-04-28T22:53:32.164" v="7" actId="20577"/>
      <pc:docMkLst>
        <pc:docMk/>
      </pc:docMkLst>
    </pc:docChg>
  </pc:docChgLst>
  <pc:docChgLst>
    <pc:chgData name="Barbara Lindsay" userId="S::blindsay@cde.ca.gov::f58b8608-a674-4040-9f2a-f7fe56db570d" providerId="AD" clId="Web-{BBA8DA87-C725-4EAD-BE52-E11981C458BF}"/>
    <pc:docChg chg="delSld modSld sldOrd">
      <pc:chgData name="Barbara Lindsay" userId="S::blindsay@cde.ca.gov::f58b8608-a674-4040-9f2a-f7fe56db570d" providerId="AD" clId="Web-{BBA8DA87-C725-4EAD-BE52-E11981C458BF}" dt="2021-04-28T17:27:30.531" v="10"/>
      <pc:docMkLst>
        <pc:docMk/>
      </pc:docMkLst>
      <pc:sldChg chg="modSp">
        <pc:chgData name="Barbara Lindsay" userId="S::blindsay@cde.ca.gov::f58b8608-a674-4040-9f2a-f7fe56db570d" providerId="AD" clId="Web-{BBA8DA87-C725-4EAD-BE52-E11981C458BF}" dt="2021-04-28T17:26:10.169" v="9" actId="20577"/>
        <pc:sldMkLst>
          <pc:docMk/>
          <pc:sldMk cId="170769648" sldId="264"/>
        </pc:sldMkLst>
        <pc:spChg chg="mod">
          <ac:chgData name="Barbara Lindsay" userId="S::blindsay@cde.ca.gov::f58b8608-a674-4040-9f2a-f7fe56db570d" providerId="AD" clId="Web-{BBA8DA87-C725-4EAD-BE52-E11981C458BF}" dt="2021-04-28T17:26:10.169" v="9" actId="20577"/>
          <ac:spMkLst>
            <pc:docMk/>
            <pc:sldMk cId="170769648" sldId="264"/>
            <ac:spMk id="3" creationId="{0CE9FDF7-D849-46D6-A060-473F9A2E249D}"/>
          </ac:spMkLst>
        </pc:spChg>
      </pc:sldChg>
    </pc:docChg>
  </pc:docChgLst>
  <pc:docChgLst>
    <pc:chgData name="Alana Andrade" userId="S::aandrade@cde.ca.gov::d336b2b8-3478-4328-8ca2-dbdae80dba75" providerId="AD" clId="Web-{3495F72E-662E-1BBE-09EE-1D90D51FFB02}"/>
    <pc:docChg chg="addSld modSld">
      <pc:chgData name="Alana Andrade" userId="S::aandrade@cde.ca.gov::d336b2b8-3478-4328-8ca2-dbdae80dba75" providerId="AD" clId="Web-{3495F72E-662E-1BBE-09EE-1D90D51FFB02}" dt="2021-05-20T18:31:09.993" v="1556"/>
      <pc:docMkLst>
        <pc:docMk/>
      </pc:docMkLst>
      <pc:sldChg chg="modNotes">
        <pc:chgData name="Alana Andrade" userId="S::aandrade@cde.ca.gov::d336b2b8-3478-4328-8ca2-dbdae80dba75" providerId="AD" clId="Web-{3495F72E-662E-1BBE-09EE-1D90D51FFB02}" dt="2021-05-20T17:04:12.164" v="59"/>
        <pc:sldMkLst>
          <pc:docMk/>
          <pc:sldMk cId="4076758381" sldId="256"/>
        </pc:sldMkLst>
      </pc:sldChg>
      <pc:sldChg chg="modNotes">
        <pc:chgData name="Alana Andrade" userId="S::aandrade@cde.ca.gov::d336b2b8-3478-4328-8ca2-dbdae80dba75" providerId="AD" clId="Web-{3495F72E-662E-1BBE-09EE-1D90D51FFB02}" dt="2021-05-20T17:32:43.931" v="582"/>
        <pc:sldMkLst>
          <pc:docMk/>
          <pc:sldMk cId="3465662035" sldId="257"/>
        </pc:sldMkLst>
      </pc:sldChg>
      <pc:sldChg chg="modNotes">
        <pc:chgData name="Alana Andrade" userId="S::aandrade@cde.ca.gov::d336b2b8-3478-4328-8ca2-dbdae80dba75" providerId="AD" clId="Web-{3495F72E-662E-1BBE-09EE-1D90D51FFB02}" dt="2021-05-20T18:31:09.993" v="1556"/>
        <pc:sldMkLst>
          <pc:docMk/>
          <pc:sldMk cId="2307632932" sldId="342"/>
        </pc:sldMkLst>
      </pc:sldChg>
      <pc:sldChg chg="addSp delSp modSp add replId modNotes">
        <pc:chgData name="Alana Andrade" userId="S::aandrade@cde.ca.gov::d336b2b8-3478-4328-8ca2-dbdae80dba75" providerId="AD" clId="Web-{3495F72E-662E-1BBE-09EE-1D90D51FFB02}" dt="2021-05-20T18:27:06.245" v="1381"/>
        <pc:sldMkLst>
          <pc:docMk/>
          <pc:sldMk cId="3018851917" sldId="345"/>
        </pc:sldMkLst>
        <pc:spChg chg="mod">
          <ac:chgData name="Alana Andrade" userId="S::aandrade@cde.ca.gov::d336b2b8-3478-4328-8ca2-dbdae80dba75" providerId="AD" clId="Web-{3495F72E-662E-1BBE-09EE-1D90D51FFB02}" dt="2021-05-20T17:35:10.717" v="618" actId="20577"/>
          <ac:spMkLst>
            <pc:docMk/>
            <pc:sldMk cId="3018851917" sldId="345"/>
            <ac:spMk id="2" creationId="{9D526898-26CA-434B-ADEB-9A3D3ACD324E}"/>
          </ac:spMkLst>
        </pc:spChg>
        <pc:spChg chg="mod">
          <ac:chgData name="Alana Andrade" userId="S::aandrade@cde.ca.gov::d336b2b8-3478-4328-8ca2-dbdae80dba75" providerId="AD" clId="Web-{3495F72E-662E-1BBE-09EE-1D90D51FFB02}" dt="2021-05-20T17:35:15.389" v="619" actId="20577"/>
          <ac:spMkLst>
            <pc:docMk/>
            <pc:sldMk cId="3018851917" sldId="345"/>
            <ac:spMk id="3" creationId="{91EC2B9D-30AB-4D0D-970C-9EBF79AE9F0C}"/>
          </ac:spMkLst>
        </pc:spChg>
        <pc:spChg chg="add del mod">
          <ac:chgData name="Alana Andrade" userId="S::aandrade@cde.ca.gov::d336b2b8-3478-4328-8ca2-dbdae80dba75" providerId="AD" clId="Web-{3495F72E-662E-1BBE-09EE-1D90D51FFB02}" dt="2021-05-20T18:15:06.970" v="656"/>
          <ac:spMkLst>
            <pc:docMk/>
            <pc:sldMk cId="3018851917" sldId="345"/>
            <ac:spMk id="5" creationId="{DF0C099C-2A17-490C-8F7D-95DCAA8EBC76}"/>
          </ac:spMkLst>
        </pc:spChg>
        <pc:spChg chg="add mod">
          <ac:chgData name="Alana Andrade" userId="S::aandrade@cde.ca.gov::d336b2b8-3478-4328-8ca2-dbdae80dba75" providerId="AD" clId="Web-{3495F72E-662E-1BBE-09EE-1D90D51FFB02}" dt="2021-05-20T18:25:13.488" v="1280" actId="20577"/>
          <ac:spMkLst>
            <pc:docMk/>
            <pc:sldMk cId="3018851917" sldId="345"/>
            <ac:spMk id="6" creationId="{DF447C12-05BD-49D8-8D7F-DA8D7F6579ED}"/>
          </ac:spMkLst>
        </pc:spChg>
      </pc:sldChg>
    </pc:docChg>
  </pc:docChgLst>
  <pc:docChgLst>
    <pc:chgData name="Barbara Lindsay" userId="S::blindsay@cde.ca.gov::f58b8608-a674-4040-9f2a-f7fe56db570d" providerId="AD" clId="Web-{5D62AC1D-B960-4708-B955-8BBBB7AF37FF}"/>
    <pc:docChg chg="addSld modSld">
      <pc:chgData name="Barbara Lindsay" userId="S::blindsay@cde.ca.gov::f58b8608-a674-4040-9f2a-f7fe56db570d" providerId="AD" clId="Web-{5D62AC1D-B960-4708-B955-8BBBB7AF37FF}" dt="2021-05-12T23:32:02.385" v="282"/>
      <pc:docMkLst>
        <pc:docMk/>
      </pc:docMkLst>
      <pc:sldChg chg="modSp new modNotes">
        <pc:chgData name="Barbara Lindsay" userId="S::blindsay@cde.ca.gov::f58b8608-a674-4040-9f2a-f7fe56db570d" providerId="AD" clId="Web-{5D62AC1D-B960-4708-B955-8BBBB7AF37FF}" dt="2021-05-12T23:32:02.385" v="282"/>
        <pc:sldMkLst>
          <pc:docMk/>
          <pc:sldMk cId="2042957992" sldId="343"/>
        </pc:sldMkLst>
        <pc:spChg chg="mod">
          <ac:chgData name="Barbara Lindsay" userId="S::blindsay@cde.ca.gov::f58b8608-a674-4040-9f2a-f7fe56db570d" providerId="AD" clId="Web-{5D62AC1D-B960-4708-B955-8BBBB7AF37FF}" dt="2021-05-12T23:24:26.103" v="15" actId="20577"/>
          <ac:spMkLst>
            <pc:docMk/>
            <pc:sldMk cId="2042957992" sldId="343"/>
            <ac:spMk id="2" creationId="{9D526898-26CA-434B-ADEB-9A3D3ACD324E}"/>
          </ac:spMkLst>
        </pc:spChg>
        <pc:spChg chg="mod">
          <ac:chgData name="Barbara Lindsay" userId="S::blindsay@cde.ca.gov::f58b8608-a674-4040-9f2a-f7fe56db570d" providerId="AD" clId="Web-{5D62AC1D-B960-4708-B955-8BBBB7AF37FF}" dt="2021-05-12T23:29:01.978" v="197" actId="20577"/>
          <ac:spMkLst>
            <pc:docMk/>
            <pc:sldMk cId="2042957992" sldId="343"/>
            <ac:spMk id="3" creationId="{91EC2B9D-30AB-4D0D-970C-9EBF79AE9F0C}"/>
          </ac:spMkLst>
        </pc:spChg>
      </pc:sldChg>
    </pc:docChg>
  </pc:docChgLst>
  <pc:docChgLst>
    <pc:chgData name="Allen Lynch" userId="S::alynch@cde.ca.gov::9c0f6f8c-00a4-4ee8-94c8-39ff00976db3" providerId="AD" clId="Web-{79091123-AD3A-44A8-855D-0C36F00E8625}"/>
    <pc:docChg chg="addSld modSld sldOrd">
      <pc:chgData name="Allen Lynch" userId="S::alynch@cde.ca.gov::9c0f6f8c-00a4-4ee8-94c8-39ff00976db3" providerId="AD" clId="Web-{79091123-AD3A-44A8-855D-0C36F00E8625}" dt="2021-04-29T00:45:36.103" v="4240"/>
      <pc:docMkLst>
        <pc:docMk/>
      </pc:docMkLst>
    </pc:docChg>
  </pc:docChgLst>
  <pc:docChgLst>
    <pc:chgData name="Barbara Lindsay" userId="S::blindsay@cde.ca.gov::f58b8608-a674-4040-9f2a-f7fe56db570d" providerId="AD" clId="Web-{0AB9189B-CF34-4257-9A69-0084C178E102}"/>
    <pc:docChg chg="modSld">
      <pc:chgData name="Barbara Lindsay" userId="S::blindsay@cde.ca.gov::f58b8608-a674-4040-9f2a-f7fe56db570d" providerId="AD" clId="Web-{0AB9189B-CF34-4257-9A69-0084C178E102}" dt="2021-04-28T22:15:15.434" v="68"/>
      <pc:docMkLst>
        <pc:docMk/>
      </pc:docMkLst>
    </pc:docChg>
  </pc:docChgLst>
  <pc:docChgLst>
    <pc:chgData name="Barbara Lindsay" userId="S::blindsay@cde.ca.gov::f58b8608-a674-4040-9f2a-f7fe56db570d" providerId="AD" clId="Web-{B71F183B-4133-4387-A626-0A5A7CD74237}"/>
    <pc:docChg chg="delSld modSld">
      <pc:chgData name="Barbara Lindsay" userId="S::blindsay@cde.ca.gov::f58b8608-a674-4040-9f2a-f7fe56db570d" providerId="AD" clId="Web-{B71F183B-4133-4387-A626-0A5A7CD74237}" dt="2021-05-20T15:59:00.489" v="276" actId="20577"/>
      <pc:docMkLst>
        <pc:docMk/>
      </pc:docMkLst>
      <pc:sldChg chg="modSp modNotes">
        <pc:chgData name="Barbara Lindsay" userId="S::blindsay@cde.ca.gov::f58b8608-a674-4040-9f2a-f7fe56db570d" providerId="AD" clId="Web-{B71F183B-4133-4387-A626-0A5A7CD74237}" dt="2021-05-20T15:59:00.489" v="276" actId="20577"/>
        <pc:sldMkLst>
          <pc:docMk/>
          <pc:sldMk cId="2042957992" sldId="343"/>
        </pc:sldMkLst>
        <pc:spChg chg="mod">
          <ac:chgData name="Barbara Lindsay" userId="S::blindsay@cde.ca.gov::f58b8608-a674-4040-9f2a-f7fe56db570d" providerId="AD" clId="Web-{B71F183B-4133-4387-A626-0A5A7CD74237}" dt="2021-05-20T15:58:36.192" v="239" actId="20577"/>
          <ac:spMkLst>
            <pc:docMk/>
            <pc:sldMk cId="2042957992" sldId="343"/>
            <ac:spMk id="2" creationId="{9D526898-26CA-434B-ADEB-9A3D3ACD324E}"/>
          </ac:spMkLst>
        </pc:spChg>
        <pc:spChg chg="mod">
          <ac:chgData name="Barbara Lindsay" userId="S::blindsay@cde.ca.gov::f58b8608-a674-4040-9f2a-f7fe56db570d" providerId="AD" clId="Web-{B71F183B-4133-4387-A626-0A5A7CD74237}" dt="2021-05-20T15:59:00.489" v="276" actId="20577"/>
          <ac:spMkLst>
            <pc:docMk/>
            <pc:sldMk cId="2042957992" sldId="343"/>
            <ac:spMk id="3" creationId="{91EC2B9D-30AB-4D0D-970C-9EBF79AE9F0C}"/>
          </ac:spMkLst>
        </pc:spChg>
      </pc:sldChg>
      <pc:sldChg chg="del">
        <pc:chgData name="Barbara Lindsay" userId="S::blindsay@cde.ca.gov::f58b8608-a674-4040-9f2a-f7fe56db570d" providerId="AD" clId="Web-{B71F183B-4133-4387-A626-0A5A7CD74237}" dt="2021-05-20T15:38:58.784" v="56"/>
        <pc:sldMkLst>
          <pc:docMk/>
          <pc:sldMk cId="1071334517" sldId="345"/>
        </pc:sldMkLst>
      </pc:sldChg>
    </pc:docChg>
  </pc:docChgLst>
  <pc:docChgLst>
    <pc:chgData name="Barbara Lindsay" userId="S::blindsay@cde.ca.gov::f58b8608-a674-4040-9f2a-f7fe56db570d" providerId="AD" clId="Web-{670D277F-4B8B-4869-BFDA-12149AB97AAC}"/>
    <pc:docChg chg="modSld">
      <pc:chgData name="Barbara Lindsay" userId="S::blindsay@cde.ca.gov::f58b8608-a674-4040-9f2a-f7fe56db570d" providerId="AD" clId="Web-{670D277F-4B8B-4869-BFDA-12149AB97AAC}" dt="2021-04-30T00:21:17.126" v="783" actId="20577"/>
      <pc:docMkLst>
        <pc:docMk/>
      </pc:docMkLst>
    </pc:docChg>
  </pc:docChgLst>
  <pc:docChgLst>
    <pc:chgData name="Virginia Early" userId="S::vearly@cde.ca.gov::42929ea7-4389-4ffc-bd0b-f8133d7ef99f" providerId="AD" clId="Web-{2491C51D-1EE7-414B-8A8C-9167F9B8059B}"/>
    <pc:docChg chg="addSld modSld sldOrd">
      <pc:chgData name="Virginia Early" userId="S::vearly@cde.ca.gov::42929ea7-4389-4ffc-bd0b-f8133d7ef99f" providerId="AD" clId="Web-{2491C51D-1EE7-414B-8A8C-9167F9B8059B}" dt="2021-05-21T00:17:27.319" v="528"/>
      <pc:docMkLst>
        <pc:docMk/>
      </pc:docMkLst>
      <pc:sldChg chg="modSp">
        <pc:chgData name="Virginia Early" userId="S::vearly@cde.ca.gov::42929ea7-4389-4ffc-bd0b-f8133d7ef99f" providerId="AD" clId="Web-{2491C51D-1EE7-414B-8A8C-9167F9B8059B}" dt="2021-05-20T23:36:16.721" v="49" actId="20577"/>
        <pc:sldMkLst>
          <pc:docMk/>
          <pc:sldMk cId="170769648" sldId="264"/>
        </pc:sldMkLst>
        <pc:spChg chg="mod">
          <ac:chgData name="Virginia Early" userId="S::vearly@cde.ca.gov::42929ea7-4389-4ffc-bd0b-f8133d7ef99f" providerId="AD" clId="Web-{2491C51D-1EE7-414B-8A8C-9167F9B8059B}" dt="2021-05-20T23:36:16.721" v="49" actId="20577"/>
          <ac:spMkLst>
            <pc:docMk/>
            <pc:sldMk cId="170769648" sldId="264"/>
            <ac:spMk id="3" creationId="{0CE9FDF7-D849-46D6-A060-473F9A2E249D}"/>
          </ac:spMkLst>
        </pc:spChg>
      </pc:sldChg>
      <pc:sldChg chg="modSp">
        <pc:chgData name="Virginia Early" userId="S::vearly@cde.ca.gov::42929ea7-4389-4ffc-bd0b-f8133d7ef99f" providerId="AD" clId="Web-{2491C51D-1EE7-414B-8A8C-9167F9B8059B}" dt="2021-05-20T23:36:09.783" v="46" actId="20577"/>
        <pc:sldMkLst>
          <pc:docMk/>
          <pc:sldMk cId="2042957992" sldId="343"/>
        </pc:sldMkLst>
        <pc:spChg chg="mod">
          <ac:chgData name="Virginia Early" userId="S::vearly@cde.ca.gov::42929ea7-4389-4ffc-bd0b-f8133d7ef99f" providerId="AD" clId="Web-{2491C51D-1EE7-414B-8A8C-9167F9B8059B}" dt="2021-05-20T23:36:09.783" v="46" actId="20577"/>
          <ac:spMkLst>
            <pc:docMk/>
            <pc:sldMk cId="2042957992" sldId="343"/>
            <ac:spMk id="2" creationId="{9D526898-26CA-434B-ADEB-9A3D3ACD324E}"/>
          </ac:spMkLst>
        </pc:spChg>
      </pc:sldChg>
      <pc:sldChg chg="modSp modNotes">
        <pc:chgData name="Virginia Early" userId="S::vearly@cde.ca.gov::42929ea7-4389-4ffc-bd0b-f8133d7ef99f" providerId="AD" clId="Web-{2491C51D-1EE7-414B-8A8C-9167F9B8059B}" dt="2021-05-21T00:17:27.319" v="528"/>
        <pc:sldMkLst>
          <pc:docMk/>
          <pc:sldMk cId="3018851917" sldId="345"/>
        </pc:sldMkLst>
        <pc:spChg chg="mod">
          <ac:chgData name="Virginia Early" userId="S::vearly@cde.ca.gov::42929ea7-4389-4ffc-bd0b-f8133d7ef99f" providerId="AD" clId="Web-{2491C51D-1EE7-414B-8A8C-9167F9B8059B}" dt="2021-05-21T00:08:13.103" v="246" actId="20577"/>
          <ac:spMkLst>
            <pc:docMk/>
            <pc:sldMk cId="3018851917" sldId="345"/>
            <ac:spMk id="2" creationId="{9D526898-26CA-434B-ADEB-9A3D3ACD324E}"/>
          </ac:spMkLst>
        </pc:spChg>
        <pc:spChg chg="mod">
          <ac:chgData name="Virginia Early" userId="S::vearly@cde.ca.gov::42929ea7-4389-4ffc-bd0b-f8133d7ef99f" providerId="AD" clId="Web-{2491C51D-1EE7-414B-8A8C-9167F9B8059B}" dt="2021-05-21T00:17:13.287" v="527" actId="20577"/>
          <ac:spMkLst>
            <pc:docMk/>
            <pc:sldMk cId="3018851917" sldId="345"/>
            <ac:spMk id="6" creationId="{DF447C12-05BD-49D8-8D7F-DA8D7F6579ED}"/>
          </ac:spMkLst>
        </pc:spChg>
      </pc:sldChg>
      <pc:sldChg chg="modSp addCm">
        <pc:chgData name="Virginia Early" userId="S::vearly@cde.ca.gov::42929ea7-4389-4ffc-bd0b-f8133d7ef99f" providerId="AD" clId="Web-{2491C51D-1EE7-414B-8A8C-9167F9B8059B}" dt="2021-05-20T23:54:01.938" v="60"/>
        <pc:sldMkLst>
          <pc:docMk/>
          <pc:sldMk cId="1708494372" sldId="347"/>
        </pc:sldMkLst>
        <pc:spChg chg="mod">
          <ac:chgData name="Virginia Early" userId="S::vearly@cde.ca.gov::42929ea7-4389-4ffc-bd0b-f8133d7ef99f" providerId="AD" clId="Web-{2491C51D-1EE7-414B-8A8C-9167F9B8059B}" dt="2021-05-20T23:36:04.564" v="44" actId="20577"/>
          <ac:spMkLst>
            <pc:docMk/>
            <pc:sldMk cId="1708494372" sldId="347"/>
            <ac:spMk id="2" creationId="{A7033862-8DEB-40AA-9C03-291ABEE1762E}"/>
          </ac:spMkLst>
        </pc:spChg>
      </pc:sldChg>
      <pc:sldChg chg="modSp new ord">
        <pc:chgData name="Virginia Early" userId="S::vearly@cde.ca.gov::42929ea7-4389-4ffc-bd0b-f8133d7ef99f" providerId="AD" clId="Web-{2491C51D-1EE7-414B-8A8C-9167F9B8059B}" dt="2021-05-21T00:08:43.370" v="257" actId="20577"/>
        <pc:sldMkLst>
          <pc:docMk/>
          <pc:sldMk cId="2323200806" sldId="348"/>
        </pc:sldMkLst>
        <pc:spChg chg="mod">
          <ac:chgData name="Virginia Early" userId="S::vearly@cde.ca.gov::42929ea7-4389-4ffc-bd0b-f8133d7ef99f" providerId="AD" clId="Web-{2491C51D-1EE7-414B-8A8C-9167F9B8059B}" dt="2021-05-21T00:08:30.542" v="252" actId="20577"/>
          <ac:spMkLst>
            <pc:docMk/>
            <pc:sldMk cId="2323200806" sldId="348"/>
            <ac:spMk id="2" creationId="{F1416E75-ADAE-4289-8CAE-C8D782B1E85C}"/>
          </ac:spMkLst>
        </pc:spChg>
        <pc:spChg chg="mod">
          <ac:chgData name="Virginia Early" userId="S::vearly@cde.ca.gov::42929ea7-4389-4ffc-bd0b-f8133d7ef99f" providerId="AD" clId="Web-{2491C51D-1EE7-414B-8A8C-9167F9B8059B}" dt="2021-05-21T00:08:43.370" v="257" actId="20577"/>
          <ac:spMkLst>
            <pc:docMk/>
            <pc:sldMk cId="2323200806" sldId="348"/>
            <ac:spMk id="3" creationId="{859B8AAD-4C37-40C3-882C-BE49395C5884}"/>
          </ac:spMkLst>
        </pc:spChg>
      </pc:sldChg>
    </pc:docChg>
  </pc:docChgLst>
  <pc:docChgLst>
    <pc:chgData name="Barbara Lindsay" userId="S::blindsay@cde.ca.gov::f58b8608-a674-4040-9f2a-f7fe56db570d" providerId="AD" clId="Web-{4CD84B4B-3D99-4C1C-B054-97C711B80C7D}"/>
    <pc:docChg chg="addSld delSld modSld sldOrd addMainMaster modMainMaster">
      <pc:chgData name="Barbara Lindsay" userId="S::blindsay@cde.ca.gov::f58b8608-a674-4040-9f2a-f7fe56db570d" providerId="AD" clId="Web-{4CD84B4B-3D99-4C1C-B054-97C711B80C7D}" dt="2021-04-29T23:56:44.201" v="518"/>
      <pc:docMkLst>
        <pc:docMk/>
      </pc:docMkLst>
      <pc:sldChg chg="modNotes">
        <pc:chgData name="Barbara Lindsay" userId="S::blindsay@cde.ca.gov::f58b8608-a674-4040-9f2a-f7fe56db570d" providerId="AD" clId="Web-{4CD84B4B-3D99-4C1C-B054-97C711B80C7D}" dt="2021-04-29T23:56:44.201" v="518"/>
        <pc:sldMkLst>
          <pc:docMk/>
          <pc:sldMk cId="3465662035" sldId="257"/>
        </pc:sldMkLst>
      </pc:sldChg>
      <pc:sldMasterChg chg="add addSldLayout">
        <pc:chgData name="Barbara Lindsay" userId="S::blindsay@cde.ca.gov::f58b8608-a674-4040-9f2a-f7fe56db570d" providerId="AD" clId="Web-{4CD84B4B-3D99-4C1C-B054-97C711B80C7D}" dt="2021-04-29T23:31:11.094" v="2"/>
        <pc:sldMasterMkLst>
          <pc:docMk/>
          <pc:sldMasterMk cId="3877484566" sldId="2147483660"/>
        </pc:sldMasterMkLst>
        <pc:sldLayoutChg chg="add">
          <pc:chgData name="Barbara Lindsay" userId="S::blindsay@cde.ca.gov::f58b8608-a674-4040-9f2a-f7fe56db570d" providerId="AD" clId="Web-{4CD84B4B-3D99-4C1C-B054-97C711B80C7D}" dt="2021-04-29T23:31:11.094" v="2"/>
          <pc:sldLayoutMkLst>
            <pc:docMk/>
            <pc:sldMasterMk cId="3877484566" sldId="2147483660"/>
            <pc:sldLayoutMk cId="3250962802" sldId="2147483661"/>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733540228" sldId="2147483662"/>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2019398945" sldId="2147483663"/>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2354869306" sldId="2147483664"/>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440500907" sldId="2147483665"/>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3042671083" sldId="2147483666"/>
          </pc:sldLayoutMkLst>
        </pc:sldLayoutChg>
      </pc:sldMasterChg>
      <pc:sldMasterChg chg="modSldLayout">
        <pc:chgData name="Barbara Lindsay" userId="S::blindsay@cde.ca.gov::f58b8608-a674-4040-9f2a-f7fe56db570d" providerId="AD" clId="Web-{4CD84B4B-3D99-4C1C-B054-97C711B80C7D}" dt="2021-04-29T23:31:11.094" v="2"/>
        <pc:sldMasterMkLst>
          <pc:docMk/>
          <pc:sldMasterMk cId="2273882459" sldId="2147483710"/>
        </pc:sldMasterMkLst>
        <pc:sldLayoutChg chg="replId">
          <pc:chgData name="Barbara Lindsay" userId="S::blindsay@cde.ca.gov::f58b8608-a674-4040-9f2a-f7fe56db570d" providerId="AD" clId="Web-{4CD84B4B-3D99-4C1C-B054-97C711B80C7D}" dt="2021-04-29T23:31:11.094" v="2"/>
          <pc:sldLayoutMkLst>
            <pc:docMk/>
            <pc:sldMasterMk cId="2273882459" sldId="2147483710"/>
            <pc:sldLayoutMk cId="1053763820" sldId="2147483729"/>
          </pc:sldLayoutMkLst>
        </pc:sldLayoutChg>
        <pc:sldLayoutChg chg="replId">
          <pc:chgData name="Barbara Lindsay" userId="S::blindsay@cde.ca.gov::f58b8608-a674-4040-9f2a-f7fe56db570d" providerId="AD" clId="Web-{4CD84B4B-3D99-4C1C-B054-97C711B80C7D}" dt="2021-04-29T23:31:11.094" v="2"/>
          <pc:sldLayoutMkLst>
            <pc:docMk/>
            <pc:sldMasterMk cId="2273882459" sldId="2147483710"/>
            <pc:sldLayoutMk cId="2801563003" sldId="2147483730"/>
          </pc:sldLayoutMkLst>
        </pc:sldLayoutChg>
        <pc:sldLayoutChg chg="replId">
          <pc:chgData name="Barbara Lindsay" userId="S::blindsay@cde.ca.gov::f58b8608-a674-4040-9f2a-f7fe56db570d" providerId="AD" clId="Web-{4CD84B4B-3D99-4C1C-B054-97C711B80C7D}" dt="2021-04-29T23:31:11.094" v="2"/>
          <pc:sldLayoutMkLst>
            <pc:docMk/>
            <pc:sldMasterMk cId="2273882459" sldId="2147483710"/>
            <pc:sldLayoutMk cId="487170700" sldId="2147483731"/>
          </pc:sldLayoutMkLst>
        </pc:sldLayoutChg>
        <pc:sldLayoutChg chg="replId">
          <pc:chgData name="Barbara Lindsay" userId="S::blindsay@cde.ca.gov::f58b8608-a674-4040-9f2a-f7fe56db570d" providerId="AD" clId="Web-{4CD84B4B-3D99-4C1C-B054-97C711B80C7D}" dt="2021-04-29T23:31:11.094" v="2"/>
          <pc:sldLayoutMkLst>
            <pc:docMk/>
            <pc:sldMasterMk cId="2273882459" sldId="2147483710"/>
            <pc:sldLayoutMk cId="2530694995" sldId="2147483732"/>
          </pc:sldLayoutMkLst>
        </pc:sldLayoutChg>
      </pc:sldMasterChg>
      <pc:sldMasterChg chg="modSldLayout">
        <pc:chgData name="Barbara Lindsay" userId="S::blindsay@cde.ca.gov::f58b8608-a674-4040-9f2a-f7fe56db570d" providerId="AD" clId="Web-{4CD84B4B-3D99-4C1C-B054-97C711B80C7D}" dt="2021-04-29T23:31:11.094" v="2"/>
        <pc:sldMasterMkLst>
          <pc:docMk/>
          <pc:sldMasterMk cId="3956017735" sldId="2147483723"/>
        </pc:sldMasterMkLst>
        <pc:sldLayoutChg chg="replId">
          <pc:chgData name="Barbara Lindsay" userId="S::blindsay@cde.ca.gov::f58b8608-a674-4040-9f2a-f7fe56db570d" providerId="AD" clId="Web-{4CD84B4B-3D99-4C1C-B054-97C711B80C7D}" dt="2021-04-29T23:31:11.094" v="2"/>
          <pc:sldLayoutMkLst>
            <pc:docMk/>
            <pc:sldMasterMk cId="3956017735" sldId="2147483723"/>
            <pc:sldLayoutMk cId="3612507755" sldId="2147483733"/>
          </pc:sldLayoutMkLst>
        </pc:sldLayoutChg>
      </pc:sldMasterChg>
    </pc:docChg>
  </pc:docChgLst>
  <pc:docChgLst>
    <pc:chgData name="Rosanne Pitz" userId="S::rpitz@cde.ca.gov::88625356-a6a5-4632-a3bf-7d29c8f84f38" providerId="AD" clId="Web-{F2BF8CDF-D1CA-4816-9AA2-85024D620A73}"/>
    <pc:docChg chg="addSld modSld">
      <pc:chgData name="Rosanne Pitz" userId="S::rpitz@cde.ca.gov::88625356-a6a5-4632-a3bf-7d29c8f84f38" providerId="AD" clId="Web-{F2BF8CDF-D1CA-4816-9AA2-85024D620A73}" dt="2021-05-17T21:24:07.489" v="217" actId="20577"/>
      <pc:docMkLst>
        <pc:docMk/>
      </pc:docMkLst>
      <pc:sldChg chg="modSp new">
        <pc:chgData name="Rosanne Pitz" userId="S::rpitz@cde.ca.gov::88625356-a6a5-4632-a3bf-7d29c8f84f38" providerId="AD" clId="Web-{F2BF8CDF-D1CA-4816-9AA2-85024D620A73}" dt="2021-05-17T21:24:07.489" v="217" actId="20577"/>
        <pc:sldMkLst>
          <pc:docMk/>
          <pc:sldMk cId="2258205666" sldId="344"/>
        </pc:sldMkLst>
        <pc:spChg chg="mod">
          <ac:chgData name="Rosanne Pitz" userId="S::rpitz@cde.ca.gov::88625356-a6a5-4632-a3bf-7d29c8f84f38" providerId="AD" clId="Web-{F2BF8CDF-D1CA-4816-9AA2-85024D620A73}" dt="2021-05-17T21:13:42.878" v="24" actId="20577"/>
          <ac:spMkLst>
            <pc:docMk/>
            <pc:sldMk cId="2258205666" sldId="344"/>
            <ac:spMk id="2" creationId="{79ED23EF-9AF8-4405-B907-29F8CF8BD535}"/>
          </ac:spMkLst>
        </pc:spChg>
        <pc:spChg chg="mod">
          <ac:chgData name="Rosanne Pitz" userId="S::rpitz@cde.ca.gov::88625356-a6a5-4632-a3bf-7d29c8f84f38" providerId="AD" clId="Web-{F2BF8CDF-D1CA-4816-9AA2-85024D620A73}" dt="2021-05-17T21:24:07.489" v="217" actId="20577"/>
          <ac:spMkLst>
            <pc:docMk/>
            <pc:sldMk cId="2258205666" sldId="344"/>
            <ac:spMk id="3" creationId="{E074E473-86D8-4067-9082-E41FFD22C5D7}"/>
          </ac:spMkLst>
        </pc:spChg>
      </pc:sldChg>
    </pc:docChg>
  </pc:docChgLst>
  <pc:docChgLst>
    <pc:chgData name="Mai Xiong" userId="S::mxiong@cde.ca.gov::e9953e61-0963-4231-9c4b-20f4af026609" providerId="AD" clId="Web-{3BB8C29F-C070-B000-D7CA-8AFDDA096259}"/>
    <pc:docChg chg="addSld delSld modSld">
      <pc:chgData name="Mai Xiong" userId="S::mxiong@cde.ca.gov::e9953e61-0963-4231-9c4b-20f4af026609" providerId="AD" clId="Web-{3BB8C29F-C070-B000-D7CA-8AFDDA096259}" dt="2021-04-28T17:21:28.211" v="168"/>
      <pc:docMkLst>
        <pc:docMk/>
      </pc:docMkLst>
      <pc:sldChg chg="delSp">
        <pc:chgData name="Mai Xiong" userId="S::mxiong@cde.ca.gov::e9953e61-0963-4231-9c4b-20f4af026609" providerId="AD" clId="Web-{3BB8C29F-C070-B000-D7CA-8AFDDA096259}" dt="2021-04-28T16:36:46.926" v="0"/>
        <pc:sldMkLst>
          <pc:docMk/>
          <pc:sldMk cId="3265318397" sldId="282"/>
        </pc:sldMkLst>
        <pc:spChg chg="del">
          <ac:chgData name="Mai Xiong" userId="S::mxiong@cde.ca.gov::e9953e61-0963-4231-9c4b-20f4af026609" providerId="AD" clId="Web-{3BB8C29F-C070-B000-D7CA-8AFDDA096259}" dt="2021-04-28T16:36:46.926" v="0"/>
          <ac:spMkLst>
            <pc:docMk/>
            <pc:sldMk cId="3265318397" sldId="282"/>
            <ac:spMk id="3" creationId="{16188F3C-B1AA-4881-A2A4-99C1064BF722}"/>
          </ac:spMkLst>
        </pc:spChg>
      </pc:sldChg>
    </pc:docChg>
  </pc:docChgLst>
  <pc:docChgLst>
    <pc:chgData name="Barbara Lindsay" userId="S::blindsay@cde.ca.gov::f58b8608-a674-4040-9f2a-f7fe56db570d" providerId="AD" clId="Web-{5C33EB72-2175-4065-8DB7-65445FD2D8C9}"/>
    <pc:docChg chg="modSld">
      <pc:chgData name="Barbara Lindsay" userId="S::blindsay@cde.ca.gov::f58b8608-a674-4040-9f2a-f7fe56db570d" providerId="AD" clId="Web-{5C33EB72-2175-4065-8DB7-65445FD2D8C9}" dt="2021-05-19T20:26:47.417" v="143" actId="20577"/>
      <pc:docMkLst>
        <pc:docMk/>
      </pc:docMkLst>
      <pc:sldChg chg="modNotes">
        <pc:chgData name="Barbara Lindsay" userId="S::blindsay@cde.ca.gov::f58b8608-a674-4040-9f2a-f7fe56db570d" providerId="AD" clId="Web-{5C33EB72-2175-4065-8DB7-65445FD2D8C9}" dt="2021-05-19T20:25:45.808" v="135"/>
        <pc:sldMkLst>
          <pc:docMk/>
          <pc:sldMk cId="3465662035" sldId="257"/>
        </pc:sldMkLst>
      </pc:sldChg>
      <pc:sldChg chg="delSp">
        <pc:chgData name="Barbara Lindsay" userId="S::blindsay@cde.ca.gov::f58b8608-a674-4040-9f2a-f7fe56db570d" providerId="AD" clId="Web-{5C33EB72-2175-4065-8DB7-65445FD2D8C9}" dt="2021-05-19T20:25:58.511" v="138"/>
        <pc:sldMkLst>
          <pc:docMk/>
          <pc:sldMk cId="1735414400" sldId="321"/>
        </pc:sldMkLst>
        <pc:inkChg chg="del">
          <ac:chgData name="Barbara Lindsay" userId="S::blindsay@cde.ca.gov::f58b8608-a674-4040-9f2a-f7fe56db570d" providerId="AD" clId="Web-{5C33EB72-2175-4065-8DB7-65445FD2D8C9}" dt="2021-05-19T20:25:54.214" v="137"/>
          <ac:inkMkLst>
            <pc:docMk/>
            <pc:sldMk cId="1735414400" sldId="321"/>
            <ac:inkMk id="3" creationId="{64913D55-5B80-4B26-9064-F9F0B25F71F2}"/>
          </ac:inkMkLst>
        </pc:inkChg>
        <pc:inkChg chg="del">
          <ac:chgData name="Barbara Lindsay" userId="S::blindsay@cde.ca.gov::f58b8608-a674-4040-9f2a-f7fe56db570d" providerId="AD" clId="Web-{5C33EB72-2175-4065-8DB7-65445FD2D8C9}" dt="2021-05-19T20:25:51.417" v="136"/>
          <ac:inkMkLst>
            <pc:docMk/>
            <pc:sldMk cId="1735414400" sldId="321"/>
            <ac:inkMk id="6" creationId="{D3B70100-BDFA-42A3-B498-65C9FB77659F}"/>
          </ac:inkMkLst>
        </pc:inkChg>
        <pc:inkChg chg="del">
          <ac:chgData name="Barbara Lindsay" userId="S::blindsay@cde.ca.gov::f58b8608-a674-4040-9f2a-f7fe56db570d" providerId="AD" clId="Web-{5C33EB72-2175-4065-8DB7-65445FD2D8C9}" dt="2021-05-19T20:25:58.511" v="138"/>
          <ac:inkMkLst>
            <pc:docMk/>
            <pc:sldMk cId="1735414400" sldId="321"/>
            <ac:inkMk id="7" creationId="{1581BEDA-9CF3-4E13-8509-AF2FC063A5C4}"/>
          </ac:inkMkLst>
        </pc:inkChg>
      </pc:sldChg>
      <pc:sldChg chg="modSp modNotes">
        <pc:chgData name="Barbara Lindsay" userId="S::blindsay@cde.ca.gov::f58b8608-a674-4040-9f2a-f7fe56db570d" providerId="AD" clId="Web-{5C33EB72-2175-4065-8DB7-65445FD2D8C9}" dt="2021-05-19T20:26:47.417" v="143" actId="20577"/>
        <pc:sldMkLst>
          <pc:docMk/>
          <pc:sldMk cId="2258205666" sldId="344"/>
        </pc:sldMkLst>
        <pc:spChg chg="mod">
          <ac:chgData name="Barbara Lindsay" userId="S::blindsay@cde.ca.gov::f58b8608-a674-4040-9f2a-f7fe56db570d" providerId="AD" clId="Web-{5C33EB72-2175-4065-8DB7-65445FD2D8C9}" dt="2021-05-19T20:26:47.417" v="143" actId="20577"/>
          <ac:spMkLst>
            <pc:docMk/>
            <pc:sldMk cId="2258205666" sldId="344"/>
            <ac:spMk id="3" creationId="{E074E473-86D8-4067-9082-E41FFD22C5D7}"/>
          </ac:spMkLst>
        </pc:spChg>
      </pc:sldChg>
    </pc:docChg>
  </pc:docChgLst>
  <pc:docChgLst>
    <pc:chgData name="Rosanne Pitz" userId="S::rpitz@cde.ca.gov::88625356-a6a5-4632-a3bf-7d29c8f84f38" providerId="AD" clId="Web-{E748BF5D-9A79-416D-9AF3-D9174EBD73AB}"/>
    <pc:docChg chg="modSld">
      <pc:chgData name="Rosanne Pitz" userId="S::rpitz@cde.ca.gov::88625356-a6a5-4632-a3bf-7d29c8f84f38" providerId="AD" clId="Web-{E748BF5D-9A79-416D-9AF3-D9174EBD73AB}" dt="2021-05-18T18:26:19.549" v="61"/>
      <pc:docMkLst>
        <pc:docMk/>
      </pc:docMkLst>
      <pc:sldChg chg="modSp modNotes">
        <pc:chgData name="Rosanne Pitz" userId="S::rpitz@cde.ca.gov::88625356-a6a5-4632-a3bf-7d29c8f84f38" providerId="AD" clId="Web-{E748BF5D-9A79-416D-9AF3-D9174EBD73AB}" dt="2021-05-18T18:26:19.549" v="61"/>
        <pc:sldMkLst>
          <pc:docMk/>
          <pc:sldMk cId="2258205666" sldId="344"/>
        </pc:sldMkLst>
        <pc:spChg chg="mod">
          <ac:chgData name="Rosanne Pitz" userId="S::rpitz@cde.ca.gov::88625356-a6a5-4632-a3bf-7d29c8f84f38" providerId="AD" clId="Web-{E748BF5D-9A79-416D-9AF3-D9174EBD73AB}" dt="2021-05-18T18:23:00.732" v="8" actId="20577"/>
          <ac:spMkLst>
            <pc:docMk/>
            <pc:sldMk cId="2258205666" sldId="344"/>
            <ac:spMk id="3" creationId="{E074E473-86D8-4067-9082-E41FFD22C5D7}"/>
          </ac:spMkLst>
        </pc:spChg>
      </pc:sldChg>
    </pc:docChg>
  </pc:docChgLst>
  <pc:docChgLst>
    <pc:chgData name="Barbara Lindsay" userId="S::blindsay@cde.ca.gov::f58b8608-a674-4040-9f2a-f7fe56db570d" providerId="AD" clId="Web-{A7206738-69E3-4FE9-87C3-2B1C4789DC5B}"/>
    <pc:docChg chg="modSld">
      <pc:chgData name="Barbara Lindsay" userId="S::blindsay@cde.ca.gov::f58b8608-a674-4040-9f2a-f7fe56db570d" providerId="AD" clId="Web-{A7206738-69E3-4FE9-87C3-2B1C4789DC5B}" dt="2021-05-20T20:16:36.661" v="1636"/>
      <pc:docMkLst>
        <pc:docMk/>
      </pc:docMkLst>
      <pc:sldChg chg="modNotes">
        <pc:chgData name="Barbara Lindsay" userId="S::blindsay@cde.ca.gov::f58b8608-a674-4040-9f2a-f7fe56db570d" providerId="AD" clId="Web-{A7206738-69E3-4FE9-87C3-2B1C4789DC5B}" dt="2021-05-20T18:12:34.953" v="36"/>
        <pc:sldMkLst>
          <pc:docMk/>
          <pc:sldMk cId="3465662035" sldId="257"/>
        </pc:sldMkLst>
      </pc:sldChg>
      <pc:sldChg chg="modNotes">
        <pc:chgData name="Barbara Lindsay" userId="S::blindsay@cde.ca.gov::f58b8608-a674-4040-9f2a-f7fe56db570d" providerId="AD" clId="Web-{A7206738-69E3-4FE9-87C3-2B1C4789DC5B}" dt="2021-05-20T18:20:18.978" v="214"/>
        <pc:sldMkLst>
          <pc:docMk/>
          <pc:sldMk cId="170769648" sldId="264"/>
        </pc:sldMkLst>
      </pc:sldChg>
      <pc:sldChg chg="addSp modSp modNotes">
        <pc:chgData name="Barbara Lindsay" userId="S::blindsay@cde.ca.gov::f58b8608-a674-4040-9f2a-f7fe56db570d" providerId="AD" clId="Web-{A7206738-69E3-4FE9-87C3-2B1C4789DC5B}" dt="2021-05-20T20:16:36.661" v="1636"/>
        <pc:sldMkLst>
          <pc:docMk/>
          <pc:sldMk cId="2042957992" sldId="343"/>
        </pc:sldMkLst>
        <pc:spChg chg="mod">
          <ac:chgData name="Barbara Lindsay" userId="S::blindsay@cde.ca.gov::f58b8608-a674-4040-9f2a-f7fe56db570d" providerId="AD" clId="Web-{A7206738-69E3-4FE9-87C3-2B1C4789DC5B}" dt="2021-05-20T20:08:37.709" v="863" actId="14100"/>
          <ac:spMkLst>
            <pc:docMk/>
            <pc:sldMk cId="2042957992" sldId="343"/>
            <ac:spMk id="2" creationId="{9D526898-26CA-434B-ADEB-9A3D3ACD324E}"/>
          </ac:spMkLst>
        </pc:spChg>
        <pc:spChg chg="mod">
          <ac:chgData name="Barbara Lindsay" userId="S::blindsay@cde.ca.gov::f58b8608-a674-4040-9f2a-f7fe56db570d" providerId="AD" clId="Web-{A7206738-69E3-4FE9-87C3-2B1C4789DC5B}" dt="2021-05-20T20:16:09.441" v="1633" actId="20577"/>
          <ac:spMkLst>
            <pc:docMk/>
            <pc:sldMk cId="2042957992" sldId="343"/>
            <ac:spMk id="3" creationId="{91EC2B9D-30AB-4D0D-970C-9EBF79AE9F0C}"/>
          </ac:spMkLst>
        </pc:spChg>
        <pc:graphicFrameChg chg="add mod modGraphic">
          <ac:chgData name="Barbara Lindsay" userId="S::blindsay@cde.ca.gov::f58b8608-a674-4040-9f2a-f7fe56db570d" providerId="AD" clId="Web-{A7206738-69E3-4FE9-87C3-2B1C4789DC5B}" dt="2021-05-20T20:16:36.661" v="1636"/>
          <ac:graphicFrameMkLst>
            <pc:docMk/>
            <pc:sldMk cId="2042957992" sldId="343"/>
            <ac:graphicFrameMk id="5" creationId="{6BCE9736-90BB-4994-92F0-837A5324FC88}"/>
          </ac:graphicFrameMkLst>
        </pc:graphicFrameChg>
      </pc:sldChg>
    </pc:docChg>
  </pc:docChgLst>
  <pc:docChgLst>
    <pc:chgData name="Barbara Lindsay" userId="S::blindsay@cde.ca.gov::f58b8608-a674-4040-9f2a-f7fe56db570d" providerId="AD" clId="Web-{CD32778A-ADE2-442A-AC03-79F4017891D9}"/>
    <pc:docChg chg="modSld">
      <pc:chgData name="Barbara Lindsay" userId="S::blindsay@cde.ca.gov::f58b8608-a674-4040-9f2a-f7fe56db570d" providerId="AD" clId="Web-{CD32778A-ADE2-442A-AC03-79F4017891D9}" dt="2021-05-20T23:57:46.168" v="396"/>
      <pc:docMkLst>
        <pc:docMk/>
      </pc:docMkLst>
      <pc:sldChg chg="modNotes">
        <pc:chgData name="Barbara Lindsay" userId="S::blindsay@cde.ca.gov::f58b8608-a674-4040-9f2a-f7fe56db570d" providerId="AD" clId="Web-{CD32778A-ADE2-442A-AC03-79F4017891D9}" dt="2021-05-20T23:31:12.006" v="212"/>
        <pc:sldMkLst>
          <pc:docMk/>
          <pc:sldMk cId="3465662035" sldId="257"/>
        </pc:sldMkLst>
      </pc:sldChg>
      <pc:sldChg chg="modSp modNotes">
        <pc:chgData name="Barbara Lindsay" userId="S::blindsay@cde.ca.gov::f58b8608-a674-4040-9f2a-f7fe56db570d" providerId="AD" clId="Web-{CD32778A-ADE2-442A-AC03-79F4017891D9}" dt="2021-05-20T23:53:49.435" v="335"/>
        <pc:sldMkLst>
          <pc:docMk/>
          <pc:sldMk cId="170769648" sldId="264"/>
        </pc:sldMkLst>
        <pc:spChg chg="mod">
          <ac:chgData name="Barbara Lindsay" userId="S::blindsay@cde.ca.gov::f58b8608-a674-4040-9f2a-f7fe56db570d" providerId="AD" clId="Web-{CD32778A-ADE2-442A-AC03-79F4017891D9}" dt="2021-05-20T23:31:50.302" v="218" actId="1076"/>
          <ac:spMkLst>
            <pc:docMk/>
            <pc:sldMk cId="170769648" sldId="264"/>
            <ac:spMk id="3" creationId="{0CE9FDF7-D849-46D6-A060-473F9A2E249D}"/>
          </ac:spMkLst>
        </pc:spChg>
      </pc:sldChg>
      <pc:sldChg chg="modSp">
        <pc:chgData name="Barbara Lindsay" userId="S::blindsay@cde.ca.gov::f58b8608-a674-4040-9f2a-f7fe56db570d" providerId="AD" clId="Web-{CD32778A-ADE2-442A-AC03-79F4017891D9}" dt="2021-05-20T23:54:03.513" v="337" actId="14100"/>
        <pc:sldMkLst>
          <pc:docMk/>
          <pc:sldMk cId="2042957992" sldId="343"/>
        </pc:sldMkLst>
        <pc:spChg chg="mod">
          <ac:chgData name="Barbara Lindsay" userId="S::blindsay@cde.ca.gov::f58b8608-a674-4040-9f2a-f7fe56db570d" providerId="AD" clId="Web-{CD32778A-ADE2-442A-AC03-79F4017891D9}" dt="2021-05-20T23:54:03.513" v="337" actId="14100"/>
          <ac:spMkLst>
            <pc:docMk/>
            <pc:sldMk cId="2042957992" sldId="343"/>
            <ac:spMk id="2" creationId="{9D526898-26CA-434B-ADEB-9A3D3ACD324E}"/>
          </ac:spMkLst>
        </pc:spChg>
      </pc:sldChg>
      <pc:sldChg chg="modNotes">
        <pc:chgData name="Barbara Lindsay" userId="S::blindsay@cde.ca.gov::f58b8608-a674-4040-9f2a-f7fe56db570d" providerId="AD" clId="Web-{CD32778A-ADE2-442A-AC03-79F4017891D9}" dt="2021-05-20T23:51:19.451" v="236"/>
        <pc:sldMkLst>
          <pc:docMk/>
          <pc:sldMk cId="812896772" sldId="346"/>
        </pc:sldMkLst>
      </pc:sldChg>
      <pc:sldChg chg="modSp addCm modCm modNotes">
        <pc:chgData name="Barbara Lindsay" userId="S::blindsay@cde.ca.gov::f58b8608-a674-4040-9f2a-f7fe56db570d" providerId="AD" clId="Web-{CD32778A-ADE2-442A-AC03-79F4017891D9}" dt="2021-05-20T23:57:46.168" v="396"/>
        <pc:sldMkLst>
          <pc:docMk/>
          <pc:sldMk cId="1708494372" sldId="347"/>
        </pc:sldMkLst>
        <pc:spChg chg="mod">
          <ac:chgData name="Barbara Lindsay" userId="S::blindsay@cde.ca.gov::f58b8608-a674-4040-9f2a-f7fe56db570d" providerId="AD" clId="Web-{CD32778A-ADE2-442A-AC03-79F4017891D9}" dt="2021-05-20T23:57:45.308" v="395" actId="20577"/>
          <ac:spMkLst>
            <pc:docMk/>
            <pc:sldMk cId="1708494372" sldId="347"/>
            <ac:spMk id="3" creationId="{F8F3DDEC-3D12-42E1-B892-0FB0FEE1F450}"/>
          </ac:spMkLst>
        </pc:spChg>
      </pc:sldChg>
    </pc:docChg>
  </pc:docChgLst>
  <pc:docChgLst>
    <pc:chgData name="Virginia Early" userId="S::vearly@cde.ca.gov::42929ea7-4389-4ffc-bd0b-f8133d7ef99f" providerId="AD" clId="Web-{913D1C33-5BB9-4199-A96D-A24E6473D498}"/>
    <pc:docChg chg="modSld">
      <pc:chgData name="Virginia Early" userId="S::vearly@cde.ca.gov::42929ea7-4389-4ffc-bd0b-f8133d7ef99f" providerId="AD" clId="Web-{913D1C33-5BB9-4199-A96D-A24E6473D498}" dt="2021-04-29T18:22:04.983" v="3"/>
      <pc:docMkLst>
        <pc:docMk/>
      </pc:docMkLst>
    </pc:docChg>
  </pc:docChgLst>
  <pc:docChgLst>
    <pc:chgData name="Barbara Lindsay" userId="S::blindsay@cde.ca.gov::f58b8608-a674-4040-9f2a-f7fe56db570d" providerId="AD" clId="Web-{F9268BF7-9A6E-41F6-89ED-11B60475274A}"/>
    <pc:docChg chg="addSld modSld sldOrd">
      <pc:chgData name="Barbara Lindsay" userId="S::blindsay@cde.ca.gov::f58b8608-a674-4040-9f2a-f7fe56db570d" providerId="AD" clId="Web-{F9268BF7-9A6E-41F6-89ED-11B60475274A}" dt="2021-04-29T16:24:16.434" v="107"/>
      <pc:docMkLst>
        <pc:docMk/>
      </pc:docMkLst>
      <pc:sldChg chg="modSp modNotes">
        <pc:chgData name="Barbara Lindsay" userId="S::blindsay@cde.ca.gov::f58b8608-a674-4040-9f2a-f7fe56db570d" providerId="AD" clId="Web-{F9268BF7-9A6E-41F6-89ED-11B60475274A}" dt="2021-04-29T16:23:54.965" v="56"/>
        <pc:sldMkLst>
          <pc:docMk/>
          <pc:sldMk cId="170769648" sldId="264"/>
        </pc:sldMkLst>
        <pc:spChg chg="mod">
          <ac:chgData name="Barbara Lindsay" userId="S::blindsay@cde.ca.gov::f58b8608-a674-4040-9f2a-f7fe56db570d" providerId="AD" clId="Web-{F9268BF7-9A6E-41F6-89ED-11B60475274A}" dt="2021-04-29T16:23:02.465" v="30" actId="20577"/>
          <ac:spMkLst>
            <pc:docMk/>
            <pc:sldMk cId="170769648" sldId="264"/>
            <ac:spMk id="3" creationId="{0CE9FDF7-D849-46D6-A060-473F9A2E249D}"/>
          </ac:spMkLst>
        </pc:spChg>
      </pc:sldChg>
    </pc:docChg>
  </pc:docChgLst>
  <pc:docChgLst>
    <pc:chgData name="Barbara Lindsay" userId="S::blindsay@cde.ca.gov::f58b8608-a674-4040-9f2a-f7fe56db570d" providerId="AD" clId="Web-{59A02319-376A-48D2-BCBB-75ACD7230A33}"/>
    <pc:docChg chg="modSld">
      <pc:chgData name="Barbara Lindsay" userId="S::blindsay@cde.ca.gov::f58b8608-a674-4040-9f2a-f7fe56db570d" providerId="AD" clId="Web-{59A02319-376A-48D2-BCBB-75ACD7230A33}" dt="2021-05-20T20:58:27.465" v="244"/>
      <pc:docMkLst>
        <pc:docMk/>
      </pc:docMkLst>
      <pc:sldChg chg="modSp modNotes">
        <pc:chgData name="Barbara Lindsay" userId="S::blindsay@cde.ca.gov::f58b8608-a674-4040-9f2a-f7fe56db570d" providerId="AD" clId="Web-{59A02319-376A-48D2-BCBB-75ACD7230A33}" dt="2021-05-20T20:58:27.465" v="244"/>
        <pc:sldMkLst>
          <pc:docMk/>
          <pc:sldMk cId="2042957992" sldId="343"/>
        </pc:sldMkLst>
        <pc:spChg chg="mod">
          <ac:chgData name="Barbara Lindsay" userId="S::blindsay@cde.ca.gov::f58b8608-a674-4040-9f2a-f7fe56db570d" providerId="AD" clId="Web-{59A02319-376A-48D2-BCBB-75ACD7230A33}" dt="2021-05-20T20:54:14.449" v="85" actId="20577"/>
          <ac:spMkLst>
            <pc:docMk/>
            <pc:sldMk cId="2042957992" sldId="343"/>
            <ac:spMk id="3" creationId="{91EC2B9D-30AB-4D0D-970C-9EBF79AE9F0C}"/>
          </ac:spMkLst>
        </pc:spChg>
        <pc:graphicFrameChg chg="mod modGraphic">
          <ac:chgData name="Barbara Lindsay" userId="S::blindsay@cde.ca.gov::f58b8608-a674-4040-9f2a-f7fe56db570d" providerId="AD" clId="Web-{59A02319-376A-48D2-BCBB-75ACD7230A33}" dt="2021-05-20T20:51:57.949" v="63"/>
          <ac:graphicFrameMkLst>
            <pc:docMk/>
            <pc:sldMk cId="2042957992" sldId="343"/>
            <ac:graphicFrameMk id="5" creationId="{6BCE9736-90BB-4994-92F0-837A5324FC88}"/>
          </ac:graphicFrameMkLst>
        </pc:graphicFrameChg>
      </pc:sldChg>
    </pc:docChg>
  </pc:docChgLst>
  <pc:docChgLst>
    <pc:chgData name="Rosanne Pitz" userId="S::rpitz@cde.ca.gov::88625356-a6a5-4632-a3bf-7d29c8f84f38" providerId="AD" clId="Web-{B87C3736-0919-49CA-9D53-F84E7A1CF9D7}"/>
    <pc:docChg chg="modSld">
      <pc:chgData name="Rosanne Pitz" userId="S::rpitz@cde.ca.gov::88625356-a6a5-4632-a3bf-7d29c8f84f38" providerId="AD" clId="Web-{B87C3736-0919-49CA-9D53-F84E7A1CF9D7}" dt="2021-05-20T23:37:39.686" v="928"/>
      <pc:docMkLst>
        <pc:docMk/>
      </pc:docMkLst>
      <pc:sldChg chg="modSp modNotes">
        <pc:chgData name="Rosanne Pitz" userId="S::rpitz@cde.ca.gov::88625356-a6a5-4632-a3bf-7d29c8f84f38" providerId="AD" clId="Web-{B87C3736-0919-49CA-9D53-F84E7A1CF9D7}" dt="2021-05-20T23:37:39.686" v="928"/>
        <pc:sldMkLst>
          <pc:docMk/>
          <pc:sldMk cId="2258205666" sldId="344"/>
        </pc:sldMkLst>
        <pc:spChg chg="mod">
          <ac:chgData name="Rosanne Pitz" userId="S::rpitz@cde.ca.gov::88625356-a6a5-4632-a3bf-7d29c8f84f38" providerId="AD" clId="Web-{B87C3736-0919-49CA-9D53-F84E7A1CF9D7}" dt="2021-05-20T23:27:07.714" v="258" actId="20577"/>
          <ac:spMkLst>
            <pc:docMk/>
            <pc:sldMk cId="2258205666" sldId="344"/>
            <ac:spMk id="3" creationId="{E074E473-86D8-4067-9082-E41FFD22C5D7}"/>
          </ac:spMkLst>
        </pc:spChg>
      </pc:sldChg>
      <pc:sldChg chg="modNotes">
        <pc:chgData name="Rosanne Pitz" userId="S::rpitz@cde.ca.gov::88625356-a6a5-4632-a3bf-7d29c8f84f38" providerId="AD" clId="Web-{B87C3736-0919-49CA-9D53-F84E7A1CF9D7}" dt="2021-05-20T23:28:48.860" v="360"/>
        <pc:sldMkLst>
          <pc:docMk/>
          <pc:sldMk cId="812896772" sldId="346"/>
        </pc:sldMkLst>
      </pc:sldChg>
    </pc:docChg>
  </pc:docChgLst>
  <pc:docChgLst>
    <pc:chgData name="Virginia Early" userId="S::vearly@cde.ca.gov::42929ea7-4389-4ffc-bd0b-f8133d7ef99f" providerId="AD" clId="Web-{51EBB41A-4FB2-48D0-8B5E-B2F0DF34E38A}"/>
    <pc:docChg chg="modSld">
      <pc:chgData name="Virginia Early" userId="S::vearly@cde.ca.gov::42929ea7-4389-4ffc-bd0b-f8133d7ef99f" providerId="AD" clId="Web-{51EBB41A-4FB2-48D0-8B5E-B2F0DF34E38A}" dt="2021-05-20T23:29:54.069" v="50"/>
      <pc:docMkLst>
        <pc:docMk/>
      </pc:docMkLst>
      <pc:sldChg chg="modSp modNotes">
        <pc:chgData name="Virginia Early" userId="S::vearly@cde.ca.gov::42929ea7-4389-4ffc-bd0b-f8133d7ef99f" providerId="AD" clId="Web-{51EBB41A-4FB2-48D0-8B5E-B2F0DF34E38A}" dt="2021-05-20T23:29:54.069" v="50"/>
        <pc:sldMkLst>
          <pc:docMk/>
          <pc:sldMk cId="3018851917" sldId="345"/>
        </pc:sldMkLst>
        <pc:spChg chg="mod">
          <ac:chgData name="Virginia Early" userId="S::vearly@cde.ca.gov::42929ea7-4389-4ffc-bd0b-f8133d7ef99f" providerId="AD" clId="Web-{51EBB41A-4FB2-48D0-8B5E-B2F0DF34E38A}" dt="2021-05-20T23:29:44.741" v="37" actId="20577"/>
          <ac:spMkLst>
            <pc:docMk/>
            <pc:sldMk cId="3018851917" sldId="345"/>
            <ac:spMk id="6" creationId="{DF447C12-05BD-49D8-8D7F-DA8D7F6579ED}"/>
          </ac:spMkLst>
        </pc:spChg>
      </pc:sldChg>
    </pc:docChg>
  </pc:docChgLst>
  <pc:docChgLst>
    <pc:chgData name="Barbara Lindsay" userId="S::blindsay@cde.ca.gov::f58b8608-a674-4040-9f2a-f7fe56db570d" providerId="AD" clId="Web-{1620F20D-A72C-4448-8A7C-390425AA3EBD}"/>
    <pc:docChg chg="addSld modSld">
      <pc:chgData name="Barbara Lindsay" userId="S::blindsay@cde.ca.gov::f58b8608-a674-4040-9f2a-f7fe56db570d" providerId="AD" clId="Web-{1620F20D-A72C-4448-8A7C-390425AA3EBD}" dt="2021-05-20T20:28:02.715" v="271" actId="20577"/>
      <pc:docMkLst>
        <pc:docMk/>
      </pc:docMkLst>
      <pc:sldChg chg="modNotes">
        <pc:chgData name="Barbara Lindsay" userId="S::blindsay@cde.ca.gov::f58b8608-a674-4040-9f2a-f7fe56db570d" providerId="AD" clId="Web-{1620F20D-A72C-4448-8A7C-390425AA3EBD}" dt="2021-05-20T20:26:51.918" v="234"/>
        <pc:sldMkLst>
          <pc:docMk/>
          <pc:sldMk cId="2042957992" sldId="343"/>
        </pc:sldMkLst>
      </pc:sldChg>
      <pc:sldChg chg="modSp">
        <pc:chgData name="Barbara Lindsay" userId="S::blindsay@cde.ca.gov::f58b8608-a674-4040-9f2a-f7fe56db570d" providerId="AD" clId="Web-{1620F20D-A72C-4448-8A7C-390425AA3EBD}" dt="2021-05-20T20:27:41.856" v="258" actId="20577"/>
        <pc:sldMkLst>
          <pc:docMk/>
          <pc:sldMk cId="3018851917" sldId="345"/>
        </pc:sldMkLst>
        <pc:spChg chg="mod">
          <ac:chgData name="Barbara Lindsay" userId="S::blindsay@cde.ca.gov::f58b8608-a674-4040-9f2a-f7fe56db570d" providerId="AD" clId="Web-{1620F20D-A72C-4448-8A7C-390425AA3EBD}" dt="2021-05-20T20:27:41.856" v="258" actId="20577"/>
          <ac:spMkLst>
            <pc:docMk/>
            <pc:sldMk cId="3018851917" sldId="345"/>
            <ac:spMk id="2" creationId="{9D526898-26CA-434B-ADEB-9A3D3ACD324E}"/>
          </ac:spMkLst>
        </pc:spChg>
      </pc:sldChg>
      <pc:sldChg chg="modSp new">
        <pc:chgData name="Barbara Lindsay" userId="S::blindsay@cde.ca.gov::f58b8608-a674-4040-9f2a-f7fe56db570d" providerId="AD" clId="Web-{1620F20D-A72C-4448-8A7C-390425AA3EBD}" dt="2021-05-20T20:28:02.715" v="271" actId="20577"/>
        <pc:sldMkLst>
          <pc:docMk/>
          <pc:sldMk cId="1708494372" sldId="347"/>
        </pc:sldMkLst>
        <pc:spChg chg="mod">
          <ac:chgData name="Barbara Lindsay" userId="S::blindsay@cde.ca.gov::f58b8608-a674-4040-9f2a-f7fe56db570d" providerId="AD" clId="Web-{1620F20D-A72C-4448-8A7C-390425AA3EBD}" dt="2021-05-20T20:28:02.715" v="271" actId="20577"/>
          <ac:spMkLst>
            <pc:docMk/>
            <pc:sldMk cId="1708494372" sldId="347"/>
            <ac:spMk id="2" creationId="{A7033862-8DEB-40AA-9C03-291ABEE1762E}"/>
          </ac:spMkLst>
        </pc:spChg>
      </pc:sldChg>
    </pc:docChg>
  </pc:docChgLst>
  <pc:docChgLst>
    <pc:chgData name="Mai Xiong" userId="S::mxiong@cde.ca.gov::e9953e61-0963-4231-9c4b-20f4af026609" providerId="AD" clId="Web-{A9F263C5-42E6-46DE-BF01-FF7038A011ED}"/>
    <pc:docChg chg="modSld">
      <pc:chgData name="Mai Xiong" userId="S::mxiong@cde.ca.gov::e9953e61-0963-4231-9c4b-20f4af026609" providerId="AD" clId="Web-{A9F263C5-42E6-46DE-BF01-FF7038A011ED}" dt="2021-04-28T23:33:31.521" v="105"/>
      <pc:docMkLst>
        <pc:docMk/>
      </pc:docMkLst>
    </pc:docChg>
  </pc:docChgLst>
  <pc:docChgLst>
    <pc:chgData name="Lupe Lopez" userId="S::llopez@cde.ca.gov::2f149dab-ec6a-4f3d-813d-c6055e791aad" providerId="AD" clId="Web-{0A979542-8661-4528-9C15-DF5D89F329BA}"/>
    <pc:docChg chg="modSld">
      <pc:chgData name="Lupe Lopez" userId="S::llopez@cde.ca.gov::2f149dab-ec6a-4f3d-813d-c6055e791aad" providerId="AD" clId="Web-{0A979542-8661-4528-9C15-DF5D89F329BA}" dt="2021-05-18T23:28:56.329" v="2"/>
      <pc:docMkLst>
        <pc:docMk/>
      </pc:docMkLst>
      <pc:sldChg chg="addSp">
        <pc:chgData name="Lupe Lopez" userId="S::llopez@cde.ca.gov::2f149dab-ec6a-4f3d-813d-c6055e791aad" providerId="AD" clId="Web-{0A979542-8661-4528-9C15-DF5D89F329BA}" dt="2021-05-18T23:28:56.329" v="2"/>
        <pc:sldMkLst>
          <pc:docMk/>
          <pc:sldMk cId="1735414400" sldId="321"/>
        </pc:sldMkLst>
        <pc:inkChg chg="add">
          <ac:chgData name="Lupe Lopez" userId="S::llopez@cde.ca.gov::2f149dab-ec6a-4f3d-813d-c6055e791aad" providerId="AD" clId="Web-{0A979542-8661-4528-9C15-DF5D89F329BA}" dt="2021-05-18T23:28:54.141" v="0"/>
          <ac:inkMkLst>
            <pc:docMk/>
            <pc:sldMk cId="1735414400" sldId="321"/>
            <ac:inkMk id="3" creationId="{64913D55-5B80-4B26-9064-F9F0B25F71F2}"/>
          </ac:inkMkLst>
        </pc:inkChg>
        <pc:inkChg chg="add">
          <ac:chgData name="Lupe Lopez" userId="S::llopez@cde.ca.gov::2f149dab-ec6a-4f3d-813d-c6055e791aad" providerId="AD" clId="Web-{0A979542-8661-4528-9C15-DF5D89F329BA}" dt="2021-05-18T23:28:56.329" v="1"/>
          <ac:inkMkLst>
            <pc:docMk/>
            <pc:sldMk cId="1735414400" sldId="321"/>
            <ac:inkMk id="6" creationId="{D3B70100-BDFA-42A3-B498-65C9FB77659F}"/>
          </ac:inkMkLst>
        </pc:inkChg>
        <pc:inkChg chg="add">
          <ac:chgData name="Lupe Lopez" userId="S::llopez@cde.ca.gov::2f149dab-ec6a-4f3d-813d-c6055e791aad" providerId="AD" clId="Web-{0A979542-8661-4528-9C15-DF5D89F329BA}" dt="2021-05-18T23:28:56.329" v="2"/>
          <ac:inkMkLst>
            <pc:docMk/>
            <pc:sldMk cId="1735414400" sldId="321"/>
            <ac:inkMk id="7" creationId="{1581BEDA-9CF3-4E13-8509-AF2FC063A5C4}"/>
          </ac:inkMkLst>
        </pc:inkChg>
      </pc:sldChg>
    </pc:docChg>
  </pc:docChgLst>
  <pc:docChgLst>
    <pc:chgData name="Stephen Propheter" userId="11fb58e5-2f2b-4a13-b081-018d2675a5df" providerId="ADAL" clId="{28D863CB-9AF7-4E23-8A56-A4607DC75593}"/>
    <pc:docChg chg="custSel modSld">
      <pc:chgData name="Stephen Propheter" userId="11fb58e5-2f2b-4a13-b081-018d2675a5df" providerId="ADAL" clId="{28D863CB-9AF7-4E23-8A56-A4607DC75593}" dt="2021-05-21T15:51:56.905" v="1490" actId="20577"/>
      <pc:docMkLst>
        <pc:docMk/>
      </pc:docMkLst>
      <pc:sldChg chg="modNotesTx">
        <pc:chgData name="Stephen Propheter" userId="11fb58e5-2f2b-4a13-b081-018d2675a5df" providerId="ADAL" clId="{28D863CB-9AF7-4E23-8A56-A4607DC75593}" dt="2021-05-21T15:44:17.681" v="798" actId="20577"/>
        <pc:sldMkLst>
          <pc:docMk/>
          <pc:sldMk cId="3465662035" sldId="257"/>
        </pc:sldMkLst>
      </pc:sldChg>
      <pc:sldChg chg="modSp modNotesTx">
        <pc:chgData name="Stephen Propheter" userId="11fb58e5-2f2b-4a13-b081-018d2675a5df" providerId="ADAL" clId="{28D863CB-9AF7-4E23-8A56-A4607DC75593}" dt="2021-05-21T15:48:45.753" v="1369" actId="6549"/>
        <pc:sldMkLst>
          <pc:docMk/>
          <pc:sldMk cId="170769648" sldId="264"/>
        </pc:sldMkLst>
        <pc:spChg chg="mod">
          <ac:chgData name="Stephen Propheter" userId="11fb58e5-2f2b-4a13-b081-018d2675a5df" providerId="ADAL" clId="{28D863CB-9AF7-4E23-8A56-A4607DC75593}" dt="2021-05-21T15:38:26.188" v="69" actId="6549"/>
          <ac:spMkLst>
            <pc:docMk/>
            <pc:sldMk cId="170769648" sldId="264"/>
            <ac:spMk id="3" creationId="{0CE9FDF7-D849-46D6-A060-473F9A2E249D}"/>
          </ac:spMkLst>
        </pc:spChg>
      </pc:sldChg>
      <pc:sldChg chg="modNotesTx">
        <pc:chgData name="Stephen Propheter" userId="11fb58e5-2f2b-4a13-b081-018d2675a5df" providerId="ADAL" clId="{28D863CB-9AF7-4E23-8A56-A4607DC75593}" dt="2021-05-21T15:51:56.905" v="1490" actId="20577"/>
        <pc:sldMkLst>
          <pc:docMk/>
          <pc:sldMk cId="1735414400" sldId="321"/>
        </pc:sldMkLst>
      </pc:sldChg>
    </pc:docChg>
  </pc:docChgLst>
  <pc:docChgLst>
    <pc:chgData name="Allen Lynch" userId="S::alynch@cde.ca.gov::9c0f6f8c-00a4-4ee8-94c8-39ff00976db3" providerId="AD" clId="Web-{B2F621FD-A728-4D01-8A2F-7F6E0A6D9553}"/>
    <pc:docChg chg="modSld">
      <pc:chgData name="Allen Lynch" userId="S::alynch@cde.ca.gov::9c0f6f8c-00a4-4ee8-94c8-39ff00976db3" providerId="AD" clId="Web-{B2F621FD-A728-4D01-8A2F-7F6E0A6D9553}" dt="2021-04-30T00:06:48.095" v="599"/>
      <pc:docMkLst>
        <pc:docMk/>
      </pc:docMkLst>
    </pc:docChg>
  </pc:docChgLst>
  <pc:docChgLst>
    <pc:chgData name="Lupe Lopez" userId="S::llopez@cde.ca.gov::2f149dab-ec6a-4f3d-813d-c6055e791aad" providerId="AD" clId="Web-{C939ACC3-B1B6-466D-9BF5-9FA459692C6E}"/>
    <pc:docChg chg="modSld">
      <pc:chgData name="Lupe Lopez" userId="S::llopez@cde.ca.gov::2f149dab-ec6a-4f3d-813d-c6055e791aad" providerId="AD" clId="Web-{C939ACC3-B1B6-466D-9BF5-9FA459692C6E}" dt="2021-05-20T15:19:49.656" v="0"/>
      <pc:docMkLst>
        <pc:docMk/>
      </pc:docMkLst>
      <pc:sldChg chg="addSp">
        <pc:chgData name="Lupe Lopez" userId="S::llopez@cde.ca.gov::2f149dab-ec6a-4f3d-813d-c6055e791aad" providerId="AD" clId="Web-{C939ACC3-B1B6-466D-9BF5-9FA459692C6E}" dt="2021-05-20T15:19:49.656" v="0"/>
        <pc:sldMkLst>
          <pc:docMk/>
          <pc:sldMk cId="3265318397" sldId="282"/>
        </pc:sldMkLst>
        <pc:inkChg chg="add">
          <ac:chgData name="Lupe Lopez" userId="S::llopez@cde.ca.gov::2f149dab-ec6a-4f3d-813d-c6055e791aad" providerId="AD" clId="Web-{C939ACC3-B1B6-466D-9BF5-9FA459692C6E}" dt="2021-05-20T15:19:49.656" v="0"/>
          <ac:inkMkLst>
            <pc:docMk/>
            <pc:sldMk cId="3265318397" sldId="282"/>
            <ac:inkMk id="3" creationId="{A7AEDB46-95FD-44A7-A379-0F3E1CF7189E}"/>
          </ac:inkMkLst>
        </pc:inkChg>
      </pc:sldChg>
    </pc:docChg>
  </pc:docChgLst>
  <pc:docChgLst>
    <pc:chgData name="Lisa Velarde" userId="S::lvelarde@cde.ca.gov::b29271e0-9596-4652-8d1f-ee6415fef153" providerId="AD" clId="Web-{6C8F74BC-D65D-446A-BD4C-C59223725DC4}"/>
    <pc:docChg chg="modSld">
      <pc:chgData name="Lisa Velarde" userId="S::lvelarde@cde.ca.gov::b29271e0-9596-4652-8d1f-ee6415fef153" providerId="AD" clId="Web-{6C8F74BC-D65D-446A-BD4C-C59223725DC4}" dt="2021-05-20T20:03:20.678" v="95"/>
      <pc:docMkLst>
        <pc:docMk/>
      </pc:docMkLst>
      <pc:sldChg chg="modNotes">
        <pc:chgData name="Lisa Velarde" userId="S::lvelarde@cde.ca.gov::b29271e0-9596-4652-8d1f-ee6415fef153" providerId="AD" clId="Web-{6C8F74BC-D65D-446A-BD4C-C59223725DC4}" dt="2021-05-20T20:03:20.678" v="95"/>
        <pc:sldMkLst>
          <pc:docMk/>
          <pc:sldMk cId="812896772" sldId="346"/>
        </pc:sldMkLst>
      </pc:sldChg>
    </pc:docChg>
  </pc:docChgLst>
  <pc:docChgLst>
    <pc:chgData name="Virginia Early" userId="S::vearly@cde.ca.gov::42929ea7-4389-4ffc-bd0b-f8133d7ef99f" providerId="AD" clId="Web-{18A43116-2591-4B51-A737-A1289E3B455C}"/>
    <pc:docChg chg="modSld">
      <pc:chgData name="Virginia Early" userId="S::vearly@cde.ca.gov::42929ea7-4389-4ffc-bd0b-f8133d7ef99f" providerId="AD" clId="Web-{18A43116-2591-4B51-A737-A1289E3B455C}" dt="2021-04-30T02:09:29.986" v="330"/>
      <pc:docMkLst>
        <pc:docMk/>
      </pc:docMkLst>
    </pc:docChg>
  </pc:docChgLst>
  <pc:docChgLst>
    <pc:chgData name="Brittany Sheffield" userId="S::bsheffield@cde.ca.gov::ee7390c7-5e87-4f6a-a24c-5b4fceb747a0" providerId="AD" clId="Web-{0BC5D296-B698-4BE7-9351-51C2FFAFF643}"/>
    <pc:docChg chg="modSld">
      <pc:chgData name="Brittany Sheffield" userId="S::bsheffield@cde.ca.gov::ee7390c7-5e87-4f6a-a24c-5b4fceb747a0" providerId="AD" clId="Web-{0BC5D296-B698-4BE7-9351-51C2FFAFF643}" dt="2021-04-30T00:47:13.339" v="86"/>
      <pc:docMkLst>
        <pc:docMk/>
      </pc:docMkLst>
      <pc:sldChg chg="addSp delSp modSp">
        <pc:chgData name="Brittany Sheffield" userId="S::bsheffield@cde.ca.gov::ee7390c7-5e87-4f6a-a24c-5b4fceb747a0" providerId="AD" clId="Web-{0BC5D296-B698-4BE7-9351-51C2FFAFF643}" dt="2021-04-30T00:47:13.339" v="86"/>
        <pc:sldMkLst>
          <pc:docMk/>
          <pc:sldMk cId="1735414400" sldId="321"/>
        </pc:sldMkLst>
        <pc:spChg chg="mod">
          <ac:chgData name="Brittany Sheffield" userId="S::bsheffield@cde.ca.gov::ee7390c7-5e87-4f6a-a24c-5b4fceb747a0" providerId="AD" clId="Web-{0BC5D296-B698-4BE7-9351-51C2FFAFF643}" dt="2021-04-30T00:24:53.257" v="19" actId="1076"/>
          <ac:spMkLst>
            <pc:docMk/>
            <pc:sldMk cId="1735414400" sldId="321"/>
            <ac:spMk id="4" creationId="{1C8E2CA6-0A54-4186-A030-A4A26B5C9687}"/>
          </ac:spMkLst>
        </pc:spChg>
        <pc:spChg chg="add del mod">
          <ac:chgData name="Brittany Sheffield" userId="S::bsheffield@cde.ca.gov::ee7390c7-5e87-4f6a-a24c-5b4fceb747a0" providerId="AD" clId="Web-{0BC5D296-B698-4BE7-9351-51C2FFAFF643}" dt="2021-04-30T00:26:31.137" v="20"/>
          <ac:spMkLst>
            <pc:docMk/>
            <pc:sldMk cId="1735414400" sldId="321"/>
            <ac:spMk id="6" creationId="{EF558C26-D08F-4A76-AEBE-149D56E3E4A0}"/>
          </ac:spMkLst>
        </pc:spChg>
        <pc:picChg chg="del">
          <ac:chgData name="Brittany Sheffield" userId="S::bsheffield@cde.ca.gov::ee7390c7-5e87-4f6a-a24c-5b4fceb747a0" providerId="AD" clId="Web-{0BC5D296-B698-4BE7-9351-51C2FFAFF643}" dt="2021-04-30T00:21:02.683" v="0"/>
          <ac:picMkLst>
            <pc:docMk/>
            <pc:sldMk cId="1735414400" sldId="321"/>
            <ac:picMk id="7" creationId="{7E33883B-ACAE-4F28-9EDB-8BF3B74E9135}"/>
          </ac:picMkLst>
        </pc:picChg>
        <pc:picChg chg="add mod ord">
          <ac:chgData name="Brittany Sheffield" userId="S::bsheffield@cde.ca.gov::ee7390c7-5e87-4f6a-a24c-5b4fceb747a0" providerId="AD" clId="Web-{0BC5D296-B698-4BE7-9351-51C2FFAFF643}" dt="2021-04-30T00:47:13.339" v="86"/>
          <ac:picMkLst>
            <pc:docMk/>
            <pc:sldMk cId="1735414400" sldId="321"/>
            <ac:picMk id="8" creationId="{D1AE8459-9A24-4242-80A2-4F56A8415D4E}"/>
          </ac:picMkLst>
        </pc:picChg>
      </pc:sldChg>
      <pc:sldChg chg="addSp delSp modSp">
        <pc:chgData name="Brittany Sheffield" userId="S::bsheffield@cde.ca.gov::ee7390c7-5e87-4f6a-a24c-5b4fceb747a0" providerId="AD" clId="Web-{0BC5D296-B698-4BE7-9351-51C2FFAFF643}" dt="2021-04-30T00:46:59.916" v="85"/>
        <pc:sldMkLst>
          <pc:docMk/>
          <pc:sldMk cId="2794378670" sldId="339"/>
        </pc:sldMkLst>
        <pc:spChg chg="mod">
          <ac:chgData name="Brittany Sheffield" userId="S::bsheffield@cde.ca.gov::ee7390c7-5e87-4f6a-a24c-5b4fceb747a0" providerId="AD" clId="Web-{0BC5D296-B698-4BE7-9351-51C2FFAFF643}" dt="2021-04-30T00:41:13.712" v="65" actId="20577"/>
          <ac:spMkLst>
            <pc:docMk/>
            <pc:sldMk cId="2794378670" sldId="339"/>
            <ac:spMk id="5" creationId="{8BF1B36E-31D8-4F6B-A342-9C9661356257}"/>
          </ac:spMkLst>
        </pc:spChg>
        <pc:picChg chg="del">
          <ac:chgData name="Brittany Sheffield" userId="S::bsheffield@cde.ca.gov::ee7390c7-5e87-4f6a-a24c-5b4fceb747a0" providerId="AD" clId="Web-{0BC5D296-B698-4BE7-9351-51C2FFAFF643}" dt="2021-04-30T00:29:03.707" v="23"/>
          <ac:picMkLst>
            <pc:docMk/>
            <pc:sldMk cId="2794378670" sldId="339"/>
            <ac:picMk id="3" creationId="{E68566D4-F3BF-4F7A-8124-243E3F03A41B}"/>
          </ac:picMkLst>
        </pc:picChg>
        <pc:picChg chg="add mod">
          <ac:chgData name="Brittany Sheffield" userId="S::bsheffield@cde.ca.gov::ee7390c7-5e87-4f6a-a24c-5b4fceb747a0" providerId="AD" clId="Web-{0BC5D296-B698-4BE7-9351-51C2FFAFF643}" dt="2021-04-30T00:46:59.916" v="85"/>
          <ac:picMkLst>
            <pc:docMk/>
            <pc:sldMk cId="2794378670" sldId="339"/>
            <ac:picMk id="6" creationId="{E90846BA-AFDF-4B37-8D1C-AFD00B8D0A38}"/>
          </ac:picMkLst>
        </pc:picChg>
      </pc:sldChg>
    </pc:docChg>
  </pc:docChgLst>
  <pc:docChgLst>
    <pc:chgData name="Barbara Lindsay" userId="S::blindsay@cde.ca.gov::f58b8608-a674-4040-9f2a-f7fe56db570d" providerId="AD" clId="Web-{DABE562B-C3BC-4518-AB07-232834FEB0ED}"/>
    <pc:docChg chg="delSld modSld">
      <pc:chgData name="Barbara Lindsay" userId="S::blindsay@cde.ca.gov::f58b8608-a674-4040-9f2a-f7fe56db570d" providerId="AD" clId="Web-{DABE562B-C3BC-4518-AB07-232834FEB0ED}" dt="2021-05-03T20:57:37.035" v="59"/>
      <pc:docMkLst>
        <pc:docMk/>
      </pc:docMkLst>
      <pc:sldChg chg="modSp modNotes">
        <pc:chgData name="Barbara Lindsay" userId="S::blindsay@cde.ca.gov::f58b8608-a674-4040-9f2a-f7fe56db570d" providerId="AD" clId="Web-{DABE562B-C3BC-4518-AB07-232834FEB0ED}" dt="2021-05-03T20:55:33.300" v="16"/>
        <pc:sldMkLst>
          <pc:docMk/>
          <pc:sldMk cId="4076758381" sldId="256"/>
        </pc:sldMkLst>
        <pc:spChg chg="mod">
          <ac:chgData name="Barbara Lindsay" userId="S::blindsay@cde.ca.gov::f58b8608-a674-4040-9f2a-f7fe56db570d" providerId="AD" clId="Web-{DABE562B-C3BC-4518-AB07-232834FEB0ED}" dt="2021-05-03T20:54:48.128" v="3" actId="20577"/>
          <ac:spMkLst>
            <pc:docMk/>
            <pc:sldMk cId="4076758381" sldId="256"/>
            <ac:spMk id="5" creationId="{3BE57D74-972F-4C24-B1AE-01E7E3D66C0A}"/>
          </ac:spMkLst>
        </pc:spChg>
      </pc:sldChg>
      <pc:sldChg chg="modNotes">
        <pc:chgData name="Barbara Lindsay" userId="S::blindsay@cde.ca.gov::f58b8608-a674-4040-9f2a-f7fe56db570d" providerId="AD" clId="Web-{DABE562B-C3BC-4518-AB07-232834FEB0ED}" dt="2021-05-03T20:56:31.941" v="33"/>
        <pc:sldMkLst>
          <pc:docMk/>
          <pc:sldMk cId="3465662035" sldId="257"/>
        </pc:sldMkLst>
      </pc:sldChg>
      <pc:sldChg chg="modSp modNotes">
        <pc:chgData name="Barbara Lindsay" userId="S::blindsay@cde.ca.gov::f58b8608-a674-4040-9f2a-f7fe56db570d" providerId="AD" clId="Web-{DABE562B-C3BC-4518-AB07-232834FEB0ED}" dt="2021-05-03T20:57:16.348" v="47"/>
        <pc:sldMkLst>
          <pc:docMk/>
          <pc:sldMk cId="170769648" sldId="264"/>
        </pc:sldMkLst>
        <pc:spChg chg="mod">
          <ac:chgData name="Barbara Lindsay" userId="S::blindsay@cde.ca.gov::f58b8608-a674-4040-9f2a-f7fe56db570d" providerId="AD" clId="Web-{DABE562B-C3BC-4518-AB07-232834FEB0ED}" dt="2021-05-03T20:56:56.082" v="45" actId="20577"/>
          <ac:spMkLst>
            <pc:docMk/>
            <pc:sldMk cId="170769648" sldId="264"/>
            <ac:spMk id="3" creationId="{0CE9FDF7-D849-46D6-A060-473F9A2E249D}"/>
          </ac:spMkLst>
        </pc:spChg>
      </pc:sldChg>
    </pc:docChg>
  </pc:docChgLst>
  <pc:docChgLst>
    <pc:chgData name="Andrea Johnson" userId="S::anjohnson@cde.ca.gov::659d56c1-3249-4a22-853a-47134214c142" providerId="AD" clId="Web-{A26F34C6-117F-CD44-DCC2-E7C470873003}"/>
    <pc:docChg chg="modSld">
      <pc:chgData name="Andrea Johnson" userId="S::anjohnson@cde.ca.gov::659d56c1-3249-4a22-853a-47134214c142" providerId="AD" clId="Web-{A26F34C6-117F-CD44-DCC2-E7C470873003}" dt="2021-04-30T00:06:35.038" v="1189"/>
      <pc:docMkLst>
        <pc:docMk/>
      </pc:docMkLst>
    </pc:docChg>
  </pc:docChgLst>
  <pc:docChgLst>
    <pc:chgData name="Brittany Sheffield" userId="S::bsheffield@cde.ca.gov::ee7390c7-5e87-4f6a-a24c-5b4fceb747a0" providerId="AD" clId="Web-{F567A397-7C3F-C105-CF78-DA2A3FC8E3C6}"/>
    <pc:docChg chg="modSld">
      <pc:chgData name="Brittany Sheffield" userId="S::bsheffield@cde.ca.gov::ee7390c7-5e87-4f6a-a24c-5b4fceb747a0" providerId="AD" clId="Web-{F567A397-7C3F-C105-CF78-DA2A3FC8E3C6}" dt="2021-05-21T03:38:35.002" v="44" actId="1076"/>
      <pc:docMkLst>
        <pc:docMk/>
      </pc:docMkLst>
      <pc:sldChg chg="addSp delSp modSp">
        <pc:chgData name="Brittany Sheffield" userId="S::bsheffield@cde.ca.gov::ee7390c7-5e87-4f6a-a24c-5b4fceb747a0" providerId="AD" clId="Web-{F567A397-7C3F-C105-CF78-DA2A3FC8E3C6}" dt="2021-05-21T03:36:57.590" v="16" actId="1076"/>
        <pc:sldMkLst>
          <pc:docMk/>
          <pc:sldMk cId="1735414400" sldId="321"/>
        </pc:sldMkLst>
        <pc:spChg chg="mod">
          <ac:chgData name="Brittany Sheffield" userId="S::bsheffield@cde.ca.gov::ee7390c7-5e87-4f6a-a24c-5b4fceb747a0" providerId="AD" clId="Web-{F567A397-7C3F-C105-CF78-DA2A3FC8E3C6}" dt="2021-05-21T03:36:57.590" v="16" actId="1076"/>
          <ac:spMkLst>
            <pc:docMk/>
            <pc:sldMk cId="1735414400" sldId="321"/>
            <ac:spMk id="4" creationId="{1C8E2CA6-0A54-4186-A030-A4A26B5C9687}"/>
          </ac:spMkLst>
        </pc:spChg>
        <pc:spChg chg="add del mod">
          <ac:chgData name="Brittany Sheffield" userId="S::bsheffield@cde.ca.gov::ee7390c7-5e87-4f6a-a24c-5b4fceb747a0" providerId="AD" clId="Web-{F567A397-7C3F-C105-CF78-DA2A3FC8E3C6}" dt="2021-05-21T03:36:03.119" v="10"/>
          <ac:spMkLst>
            <pc:docMk/>
            <pc:sldMk cId="1735414400" sldId="321"/>
            <ac:spMk id="6" creationId="{73BC44B6-CE5E-4010-B0E8-E6AB4C0AE3B3}"/>
          </ac:spMkLst>
        </pc:spChg>
        <pc:picChg chg="add mod ord">
          <ac:chgData name="Brittany Sheffield" userId="S::bsheffield@cde.ca.gov::ee7390c7-5e87-4f6a-a24c-5b4fceb747a0" providerId="AD" clId="Web-{F567A397-7C3F-C105-CF78-DA2A3FC8E3C6}" dt="2021-05-21T03:36:26.104" v="14" actId="1076"/>
          <ac:picMkLst>
            <pc:docMk/>
            <pc:sldMk cId="1735414400" sldId="321"/>
            <ac:picMk id="7" creationId="{4022CD8F-C119-4D2F-A93E-FF08556865C4}"/>
          </ac:picMkLst>
        </pc:picChg>
        <pc:picChg chg="del">
          <ac:chgData name="Brittany Sheffield" userId="S::bsheffield@cde.ca.gov::ee7390c7-5e87-4f6a-a24c-5b4fceb747a0" providerId="AD" clId="Web-{F567A397-7C3F-C105-CF78-DA2A3FC8E3C6}" dt="2021-05-21T03:34:58.756" v="8"/>
          <ac:picMkLst>
            <pc:docMk/>
            <pc:sldMk cId="1735414400" sldId="321"/>
            <ac:picMk id="8" creationId="{D1AE8459-9A24-4242-80A2-4F56A8415D4E}"/>
          </ac:picMkLst>
        </pc:picChg>
      </pc:sldChg>
      <pc:sldChg chg="addSp delSp modSp">
        <pc:chgData name="Brittany Sheffield" userId="S::bsheffield@cde.ca.gov::ee7390c7-5e87-4f6a-a24c-5b4fceb747a0" providerId="AD" clId="Web-{F567A397-7C3F-C105-CF78-DA2A3FC8E3C6}" dt="2021-05-21T03:38:35.002" v="44" actId="1076"/>
        <pc:sldMkLst>
          <pc:docMk/>
          <pc:sldMk cId="2794378670" sldId="339"/>
        </pc:sldMkLst>
        <pc:spChg chg="mod">
          <ac:chgData name="Brittany Sheffield" userId="S::bsheffield@cde.ca.gov::ee7390c7-5e87-4f6a-a24c-5b4fceb747a0" providerId="AD" clId="Web-{F567A397-7C3F-C105-CF78-DA2A3FC8E3C6}" dt="2021-05-21T03:38:35.002" v="44" actId="1076"/>
          <ac:spMkLst>
            <pc:docMk/>
            <pc:sldMk cId="2794378670" sldId="339"/>
            <ac:spMk id="5" creationId="{8BF1B36E-31D8-4F6B-A342-9C9661356257}"/>
          </ac:spMkLst>
        </pc:spChg>
        <pc:picChg chg="del">
          <ac:chgData name="Brittany Sheffield" userId="S::bsheffield@cde.ca.gov::ee7390c7-5e87-4f6a-a24c-5b4fceb747a0" providerId="AD" clId="Web-{F567A397-7C3F-C105-CF78-DA2A3FC8E3C6}" dt="2021-05-21T03:30:39.271" v="0"/>
          <ac:picMkLst>
            <pc:docMk/>
            <pc:sldMk cId="2794378670" sldId="339"/>
            <ac:picMk id="3" creationId="{74ED5D06-C67E-49B2-907F-8D68DF4B0994}"/>
          </ac:picMkLst>
        </pc:picChg>
        <pc:picChg chg="add mod">
          <ac:chgData name="Brittany Sheffield" userId="S::bsheffield@cde.ca.gov::ee7390c7-5e87-4f6a-a24c-5b4fceb747a0" providerId="AD" clId="Web-{F567A397-7C3F-C105-CF78-DA2A3FC8E3C6}" dt="2021-05-21T03:31:52.416" v="7" actId="1076"/>
          <ac:picMkLst>
            <pc:docMk/>
            <pc:sldMk cId="2794378670" sldId="339"/>
            <ac:picMk id="6" creationId="{362C96A0-39DD-4EA6-B667-554556DDDB1B}"/>
          </ac:picMkLst>
        </pc:picChg>
      </pc:sldChg>
    </pc:docChg>
  </pc:docChgLst>
  <pc:docChgLst>
    <pc:chgData name="Barbara Lindsay" userId="S::blindsay@cde.ca.gov::f58b8608-a674-4040-9f2a-f7fe56db570d" providerId="AD" clId="Web-{601185DB-3E71-4B2D-ADAA-5B388E0F5D0C}"/>
    <pc:docChg chg="modSld">
      <pc:chgData name="Barbara Lindsay" userId="S::blindsay@cde.ca.gov::f58b8608-a674-4040-9f2a-f7fe56db570d" providerId="AD" clId="Web-{601185DB-3E71-4B2D-ADAA-5B388E0F5D0C}" dt="2021-04-30T15:01:32.711" v="21"/>
      <pc:docMkLst>
        <pc:docMk/>
      </pc:docMkLst>
      <pc:sldChg chg="modNotes">
        <pc:chgData name="Barbara Lindsay" userId="S::blindsay@cde.ca.gov::f58b8608-a674-4040-9f2a-f7fe56db570d" providerId="AD" clId="Web-{601185DB-3E71-4B2D-ADAA-5B388E0F5D0C}" dt="2021-04-30T14:54:18.413" v="15"/>
        <pc:sldMkLst>
          <pc:docMk/>
          <pc:sldMk cId="3465662035" sldId="257"/>
        </pc:sldMkLst>
      </pc:sldChg>
    </pc:docChg>
  </pc:docChgLst>
  <pc:docChgLst>
    <pc:chgData name="Mai Xiong" userId="S::mxiong@cde.ca.gov::e9953e61-0963-4231-9c4b-20f4af026609" providerId="AD" clId="Web-{2865A93C-8CAA-46B5-96D1-0B29FDD166C9}"/>
    <pc:docChg chg="modSld">
      <pc:chgData name="Mai Xiong" userId="S::mxiong@cde.ca.gov::e9953e61-0963-4231-9c4b-20f4af026609" providerId="AD" clId="Web-{2865A93C-8CAA-46B5-96D1-0B29FDD166C9}" dt="2021-05-20T19:20:45.078" v="21" actId="14100"/>
      <pc:docMkLst>
        <pc:docMk/>
      </pc:docMkLst>
      <pc:sldChg chg="modSp modNotes">
        <pc:chgData name="Mai Xiong" userId="S::mxiong@cde.ca.gov::e9953e61-0963-4231-9c4b-20f4af026609" providerId="AD" clId="Web-{2865A93C-8CAA-46B5-96D1-0B29FDD166C9}" dt="2021-05-20T19:20:45.078" v="21" actId="14100"/>
        <pc:sldMkLst>
          <pc:docMk/>
          <pc:sldMk cId="812896772" sldId="346"/>
        </pc:sldMkLst>
        <pc:spChg chg="mod">
          <ac:chgData name="Mai Xiong" userId="S::mxiong@cde.ca.gov::e9953e61-0963-4231-9c4b-20f4af026609" providerId="AD" clId="Web-{2865A93C-8CAA-46B5-96D1-0B29FDD166C9}" dt="2021-05-20T19:20:45.078" v="21" actId="14100"/>
          <ac:spMkLst>
            <pc:docMk/>
            <pc:sldMk cId="812896772" sldId="346"/>
            <ac:spMk id="3" creationId="{0E30C140-2F7D-43F7-9284-53BB39C1F138}"/>
          </ac:spMkLst>
        </pc:spChg>
      </pc:sldChg>
    </pc:docChg>
  </pc:docChgLst>
  <pc:docChgLst>
    <pc:chgData name="Rosanne Pitz" userId="S::rpitz@cde.ca.gov::88625356-a6a5-4632-a3bf-7d29c8f84f38" providerId="AD" clId="Web-{21B13BA0-CB77-4BED-81BC-E53F805570B1}"/>
    <pc:docChg chg="modSld">
      <pc:chgData name="Rosanne Pitz" userId="S::rpitz@cde.ca.gov::88625356-a6a5-4632-a3bf-7d29c8f84f38" providerId="AD" clId="Web-{21B13BA0-CB77-4BED-81BC-E53F805570B1}" dt="2021-04-29T16:04:14.526" v="1"/>
      <pc:docMkLst>
        <pc:docMk/>
      </pc:docMkLst>
    </pc:docChg>
  </pc:docChgLst>
  <pc:docChgLst>
    <pc:chgData name="Barbara Lindsay" userId="S::blindsay@cde.ca.gov::f58b8608-a674-4040-9f2a-f7fe56db570d" providerId="AD" clId="Web-{7D18894B-9941-4393-89FC-69B65A36A799}"/>
    <pc:docChg chg="modSld">
      <pc:chgData name="Barbara Lindsay" userId="S::blindsay@cde.ca.gov::f58b8608-a674-4040-9f2a-f7fe56db570d" providerId="AD" clId="Web-{7D18894B-9941-4393-89FC-69B65A36A799}" dt="2021-05-07T17:14:29.144" v="0" actId="20577"/>
      <pc:docMkLst>
        <pc:docMk/>
      </pc:docMkLst>
      <pc:sldChg chg="modSp">
        <pc:chgData name="Barbara Lindsay" userId="S::blindsay@cde.ca.gov::f58b8608-a674-4040-9f2a-f7fe56db570d" providerId="AD" clId="Web-{7D18894B-9941-4393-89FC-69B65A36A799}" dt="2021-05-07T17:14:29.144" v="0" actId="20577"/>
        <pc:sldMkLst>
          <pc:docMk/>
          <pc:sldMk cId="3265318397" sldId="282"/>
        </pc:sldMkLst>
        <pc:spChg chg="mod">
          <ac:chgData name="Barbara Lindsay" userId="S::blindsay@cde.ca.gov::f58b8608-a674-4040-9f2a-f7fe56db570d" providerId="AD" clId="Web-{7D18894B-9941-4393-89FC-69B65A36A799}" dt="2021-05-07T17:14:29.144" v="0" actId="20577"/>
          <ac:spMkLst>
            <pc:docMk/>
            <pc:sldMk cId="3265318397" sldId="282"/>
            <ac:spMk id="2" creationId="{0B078164-FF05-4824-A33D-D64C9249BE3B}"/>
          </ac:spMkLst>
        </pc:spChg>
      </pc:sldChg>
    </pc:docChg>
  </pc:docChgLst>
  <pc:docChgLst>
    <pc:chgData name="Barbara Lindsay" userId="S::blindsay@cde.ca.gov::f58b8608-a674-4040-9f2a-f7fe56db570d" providerId="AD" clId="Web-{3F33B011-24D6-4017-9C31-35A3E1AB8C3A}"/>
    <pc:docChg chg="modSld">
      <pc:chgData name="Barbara Lindsay" userId="S::blindsay@cde.ca.gov::f58b8608-a674-4040-9f2a-f7fe56db570d" providerId="AD" clId="Web-{3F33B011-24D6-4017-9C31-35A3E1AB8C3A}" dt="2021-04-29T20:22:22.471" v="87"/>
      <pc:docMkLst>
        <pc:docMk/>
      </pc:docMkLst>
    </pc:docChg>
  </pc:docChgLst>
  <pc:docChgLst>
    <pc:chgData name="Barbara Lindsay" userId="S::blindsay@cde.ca.gov::f58b8608-a674-4040-9f2a-f7fe56db570d" providerId="AD" clId="Web-{8BA4128C-2A57-409F-9947-B24B734BB7D0}"/>
    <pc:docChg chg="addSld modSld sldOrd">
      <pc:chgData name="Barbara Lindsay" userId="S::blindsay@cde.ca.gov::f58b8608-a674-4040-9f2a-f7fe56db570d" providerId="AD" clId="Web-{8BA4128C-2A57-409F-9947-B24B734BB7D0}" dt="2021-04-28T21:29:43.241" v="110" actId="20577"/>
      <pc:docMkLst>
        <pc:docMk/>
      </pc:docMkLst>
      <pc:sldChg chg="modNotes">
        <pc:chgData name="Barbara Lindsay" userId="S::blindsay@cde.ca.gov::f58b8608-a674-4040-9f2a-f7fe56db570d" providerId="AD" clId="Web-{8BA4128C-2A57-409F-9947-B24B734BB7D0}" dt="2021-04-28T21:27:23.928" v="14"/>
        <pc:sldMkLst>
          <pc:docMk/>
          <pc:sldMk cId="3465662035" sldId="257"/>
        </pc:sldMkLst>
      </pc:sldChg>
      <pc:sldChg chg="modNotes">
        <pc:chgData name="Barbara Lindsay" userId="S::blindsay@cde.ca.gov::f58b8608-a674-4040-9f2a-f7fe56db570d" providerId="AD" clId="Web-{8BA4128C-2A57-409F-9947-B24B734BB7D0}" dt="2021-04-28T21:29:24.194" v="102"/>
        <pc:sldMkLst>
          <pc:docMk/>
          <pc:sldMk cId="170769648" sldId="264"/>
        </pc:sldMkLst>
      </pc:sldChg>
    </pc:docChg>
  </pc:docChgLst>
  <pc:docChgLst>
    <pc:chgData name="Joycelyn Ward-Richardson" userId="S::jwardrichardson@cde.ca.gov::7a45b09f-48d7-4df9-b995-4ae4aadeeb4a" providerId="AD" clId="Web-{D5D48D56-7755-4ACD-ADC8-06CA41114335}"/>
    <pc:docChg chg="addSld modSld">
      <pc:chgData name="Joycelyn Ward-Richardson" userId="S::jwardrichardson@cde.ca.gov::7a45b09f-48d7-4df9-b995-4ae4aadeeb4a" providerId="AD" clId="Web-{D5D48D56-7755-4ACD-ADC8-06CA41114335}" dt="2021-05-20T18:38:45.043" v="86" actId="20577"/>
      <pc:docMkLst>
        <pc:docMk/>
      </pc:docMkLst>
      <pc:sldChg chg="modSp new">
        <pc:chgData name="Joycelyn Ward-Richardson" userId="S::jwardrichardson@cde.ca.gov::7a45b09f-48d7-4df9-b995-4ae4aadeeb4a" providerId="AD" clId="Web-{D5D48D56-7755-4ACD-ADC8-06CA41114335}" dt="2021-05-20T18:38:45.043" v="86" actId="20577"/>
        <pc:sldMkLst>
          <pc:docMk/>
          <pc:sldMk cId="812896772" sldId="346"/>
        </pc:sldMkLst>
        <pc:spChg chg="mod">
          <ac:chgData name="Joycelyn Ward-Richardson" userId="S::jwardrichardson@cde.ca.gov::7a45b09f-48d7-4df9-b995-4ae4aadeeb4a" providerId="AD" clId="Web-{D5D48D56-7755-4ACD-ADC8-06CA41114335}" dt="2021-05-20T18:37:41.995" v="43" actId="20577"/>
          <ac:spMkLst>
            <pc:docMk/>
            <pc:sldMk cId="812896772" sldId="346"/>
            <ac:spMk id="2" creationId="{1183E344-F913-44E0-BF9A-54FF33D7306E}"/>
          </ac:spMkLst>
        </pc:spChg>
        <pc:spChg chg="mod">
          <ac:chgData name="Joycelyn Ward-Richardson" userId="S::jwardrichardson@cde.ca.gov::7a45b09f-48d7-4df9-b995-4ae4aadeeb4a" providerId="AD" clId="Web-{D5D48D56-7755-4ACD-ADC8-06CA41114335}" dt="2021-05-20T18:38:45.043" v="86" actId="20577"/>
          <ac:spMkLst>
            <pc:docMk/>
            <pc:sldMk cId="812896772" sldId="346"/>
            <ac:spMk id="3" creationId="{0E30C140-2F7D-43F7-9284-53BB39C1F138}"/>
          </ac:spMkLst>
        </pc:spChg>
      </pc:sldChg>
    </pc:docChg>
  </pc:docChgLst>
  <pc:docChgLst>
    <pc:chgData name="Crystal Devlin" userId="S::cdevlin@cde.ca.gov::45766686-1411-4f66-8b4e-ae85f8cf4551" providerId="AD" clId="Web-{05CD60D4-7B64-45F1-BF39-EBB2049445CF}"/>
    <pc:docChg chg="addSld modSld">
      <pc:chgData name="Crystal Devlin" userId="S::cdevlin@cde.ca.gov::45766686-1411-4f66-8b4e-ae85f8cf4551" providerId="AD" clId="Web-{05CD60D4-7B64-45F1-BF39-EBB2049445CF}" dt="2021-04-28T20:26:26.307" v="2016"/>
      <pc:docMkLst>
        <pc:docMk/>
      </pc:docMkLst>
    </pc:docChg>
  </pc:docChgLst>
  <pc:docChgLst>
    <pc:chgData name="Virginia Early" userId="S::vearly@cde.ca.gov::42929ea7-4389-4ffc-bd0b-f8133d7ef99f" providerId="AD" clId="Web-{F2B1FD8E-7652-4A19-829B-D20F8CE667B2}"/>
    <pc:docChg chg="modSld">
      <pc:chgData name="Virginia Early" userId="S::vearly@cde.ca.gov::42929ea7-4389-4ffc-bd0b-f8133d7ef99f" providerId="AD" clId="Web-{F2B1FD8E-7652-4A19-829B-D20F8CE667B2}" dt="2021-05-21T01:26:27.280" v="262"/>
      <pc:docMkLst>
        <pc:docMk/>
      </pc:docMkLst>
      <pc:sldChg chg="addCm modNotes">
        <pc:chgData name="Virginia Early" userId="S::vearly@cde.ca.gov::42929ea7-4389-4ffc-bd0b-f8133d7ef99f" providerId="AD" clId="Web-{F2B1FD8E-7652-4A19-829B-D20F8CE667B2}" dt="2021-05-21T01:26:27.280" v="262"/>
        <pc:sldMkLst>
          <pc:docMk/>
          <pc:sldMk cId="2323200806" sldId="348"/>
        </pc:sldMkLst>
      </pc:sldChg>
    </pc:docChg>
  </pc:docChgLst>
  <pc:docChgLst>
    <pc:chgData name="Barbara Lindsay" userId="S::blindsay@cde.ca.gov::f58b8608-a674-4040-9f2a-f7fe56db570d" providerId="AD" clId="Web-{80BA75F9-5738-40C6-B4AE-7FFDE1974F32}"/>
    <pc:docChg chg="addSld modSld">
      <pc:chgData name="Barbara Lindsay" userId="S::blindsay@cde.ca.gov::f58b8608-a674-4040-9f2a-f7fe56db570d" providerId="AD" clId="Web-{80BA75F9-5738-40C6-B4AE-7FFDE1974F32}" dt="2021-05-19T18:41:26.768" v="58" actId="20577"/>
      <pc:docMkLst>
        <pc:docMk/>
      </pc:docMkLst>
      <pc:sldChg chg="modSp">
        <pc:chgData name="Barbara Lindsay" userId="S::blindsay@cde.ca.gov::f58b8608-a674-4040-9f2a-f7fe56db570d" providerId="AD" clId="Web-{80BA75F9-5738-40C6-B4AE-7FFDE1974F32}" dt="2021-05-19T18:41:26.768" v="58" actId="20577"/>
        <pc:sldMkLst>
          <pc:docMk/>
          <pc:sldMk cId="170769648" sldId="264"/>
        </pc:sldMkLst>
        <pc:spChg chg="mod">
          <ac:chgData name="Barbara Lindsay" userId="S::blindsay@cde.ca.gov::f58b8608-a674-4040-9f2a-f7fe56db570d" providerId="AD" clId="Web-{80BA75F9-5738-40C6-B4AE-7FFDE1974F32}" dt="2021-05-19T18:41:26.768" v="58" actId="20577"/>
          <ac:spMkLst>
            <pc:docMk/>
            <pc:sldMk cId="170769648" sldId="264"/>
            <ac:spMk id="3" creationId="{0CE9FDF7-D849-46D6-A060-473F9A2E249D}"/>
          </ac:spMkLst>
        </pc:spChg>
      </pc:sldChg>
      <pc:sldChg chg="modSp">
        <pc:chgData name="Barbara Lindsay" userId="S::blindsay@cde.ca.gov::f58b8608-a674-4040-9f2a-f7fe56db570d" providerId="AD" clId="Web-{80BA75F9-5738-40C6-B4AE-7FFDE1974F32}" dt="2021-05-19T18:40:24.706" v="3" actId="20577"/>
        <pc:sldMkLst>
          <pc:docMk/>
          <pc:sldMk cId="2042957992" sldId="343"/>
        </pc:sldMkLst>
        <pc:spChg chg="mod">
          <ac:chgData name="Barbara Lindsay" userId="S::blindsay@cde.ca.gov::f58b8608-a674-4040-9f2a-f7fe56db570d" providerId="AD" clId="Web-{80BA75F9-5738-40C6-B4AE-7FFDE1974F32}" dt="2021-05-19T18:40:24.706" v="3" actId="20577"/>
          <ac:spMkLst>
            <pc:docMk/>
            <pc:sldMk cId="2042957992" sldId="343"/>
            <ac:spMk id="3" creationId="{91EC2B9D-30AB-4D0D-970C-9EBF79AE9F0C}"/>
          </ac:spMkLst>
        </pc:spChg>
      </pc:sldChg>
      <pc:sldChg chg="modNotes">
        <pc:chgData name="Barbara Lindsay" userId="S::blindsay@cde.ca.gov::f58b8608-a674-4040-9f2a-f7fe56db570d" providerId="AD" clId="Web-{80BA75F9-5738-40C6-B4AE-7FFDE1974F32}" dt="2021-05-19T18:39:18.925" v="1"/>
        <pc:sldMkLst>
          <pc:docMk/>
          <pc:sldMk cId="2258205666" sldId="344"/>
        </pc:sldMkLst>
      </pc:sldChg>
      <pc:sldChg chg="modSp new">
        <pc:chgData name="Barbara Lindsay" userId="S::blindsay@cde.ca.gov::f58b8608-a674-4040-9f2a-f7fe56db570d" providerId="AD" clId="Web-{80BA75F9-5738-40C6-B4AE-7FFDE1974F32}" dt="2021-05-19T18:41:13.956" v="37" actId="20577"/>
        <pc:sldMkLst>
          <pc:docMk/>
          <pc:sldMk cId="1071334517" sldId="345"/>
        </pc:sldMkLst>
        <pc:spChg chg="mod">
          <ac:chgData name="Barbara Lindsay" userId="S::blindsay@cde.ca.gov::f58b8608-a674-4040-9f2a-f7fe56db570d" providerId="AD" clId="Web-{80BA75F9-5738-40C6-B4AE-7FFDE1974F32}" dt="2021-05-19T18:41:13.956" v="37" actId="20577"/>
          <ac:spMkLst>
            <pc:docMk/>
            <pc:sldMk cId="1071334517" sldId="345"/>
            <ac:spMk id="2" creationId="{D2B343FC-38F4-4DCC-89B2-342D9F71FDC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11/17/2023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27306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410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83446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62654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6985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249976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426369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33969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2"/>
            <a:ext cx="9153525" cy="3347821"/>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726061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2"/>
            <a:ext cx="11887200" cy="5015901"/>
          </a:xfrm>
        </p:spPr>
        <p:txBody>
          <a:bodyPr>
            <a:normAutofit/>
          </a:bodyPr>
          <a:lstStyle>
            <a:lvl1pPr>
              <a:defRPr sz="2400"/>
            </a:lvl1pPr>
            <a:lvl2pPr marL="514350" indent="-171450">
              <a:buFont typeface="Arial" panose="020B0604020202020204" pitchFamily="34" charset="0"/>
              <a:buChar cha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928BF773-23F0-4364-9FE7-8DF17AC8E5AB}"/>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54500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1"/>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BEE453EB-7918-4733-B182-9877DD864ACA}"/>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35836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51"/>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2" y="2448363"/>
            <a:ext cx="2355839" cy="2380379"/>
          </a:xfrm>
          <a:prstGeom prst="rect">
            <a:avLst/>
          </a:prstGeom>
        </p:spPr>
      </p:pic>
      <p:sp>
        <p:nvSpPr>
          <p:cNvPr id="4" name="Slide Number Placeholder 3">
            <a:extLst>
              <a:ext uri="{FF2B5EF4-FFF2-40B4-BE49-F238E27FC236}">
                <a16:creationId xmlns:a16="http://schemas.microsoft.com/office/drawing/2014/main" id="{CABBDCC5-4B00-4098-9186-8E41EB8464F2}"/>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333086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354869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11/17/2023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2.xml"/><Relationship Id="rId4"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theme" Target="../theme/theme1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2"/>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A0602376-0ACC-400F-BB20-D37C3B8A65F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16D5FE55-11EB-4A68-B3FF-792ADFC6C388}" type="slidenum">
              <a:rPr lang="en-US" smtClean="0"/>
              <a:pPr/>
              <a:t>‹#›</a:t>
            </a:fld>
            <a:endParaRPr lang="en-US"/>
          </a:p>
        </p:txBody>
      </p:sp>
    </p:spTree>
    <p:extLst>
      <p:ext uri="{BB962C8B-B14F-4D97-AF65-F5344CB8AC3E}">
        <p14:creationId xmlns:p14="http://schemas.microsoft.com/office/powerpoint/2010/main" val="27199249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lvl1pPr algn="ctr" defTabSz="6858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733"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Fidler@cde.c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Webinar on COVID-19 Guidance for </a:t>
            </a:r>
            <a:br>
              <a:rPr lang="en-US" sz="3800">
                <a:cs typeface="Arial"/>
              </a:rPr>
            </a:br>
            <a:r>
              <a:rPr lang="en-US" sz="3800" b="1"/>
              <a:t>Early Learning and Care Contractors</a:t>
            </a:r>
            <a:endParaRPr lang="en-US" sz="380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May 21, 2021</a:t>
            </a:r>
          </a:p>
          <a:p>
            <a:pPr marL="0" indent="0" algn="ctr">
              <a:buNone/>
            </a:pPr>
            <a:r>
              <a:rPr lang="en-US" sz="2800" b="1">
                <a:cs typeface="Arial"/>
              </a:rPr>
              <a:t>Time:  11:00 AM – 12:00 PM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E344-F913-44E0-BF9A-54FF33D7306E}"/>
              </a:ext>
            </a:extLst>
          </p:cNvPr>
          <p:cNvSpPr>
            <a:spLocks noGrp="1"/>
          </p:cNvSpPr>
          <p:nvPr>
            <p:ph type="title"/>
          </p:nvPr>
        </p:nvSpPr>
        <p:spPr/>
        <p:txBody>
          <a:bodyPr/>
          <a:lstStyle/>
          <a:p>
            <a:r>
              <a:rPr lang="en-US">
                <a:cs typeface="Arial"/>
              </a:rPr>
              <a:t>You Are Heroes!!</a:t>
            </a:r>
            <a:br>
              <a:rPr lang="en-US">
                <a:cs typeface="Arial"/>
              </a:rPr>
            </a:br>
            <a:r>
              <a:rPr lang="en-US">
                <a:cs typeface="Arial"/>
              </a:rPr>
              <a:t>Year-End Celebration</a:t>
            </a:r>
            <a:endParaRPr lang="en-US"/>
          </a:p>
        </p:txBody>
      </p:sp>
      <p:sp>
        <p:nvSpPr>
          <p:cNvPr id="3" name="Content Placeholder 2">
            <a:extLst>
              <a:ext uri="{FF2B5EF4-FFF2-40B4-BE49-F238E27FC236}">
                <a16:creationId xmlns:a16="http://schemas.microsoft.com/office/drawing/2014/main" id="{0E30C140-2F7D-43F7-9284-53BB39C1F138}"/>
              </a:ext>
            </a:extLst>
          </p:cNvPr>
          <p:cNvSpPr>
            <a:spLocks noGrp="1"/>
          </p:cNvSpPr>
          <p:nvPr>
            <p:ph idx="1"/>
          </p:nvPr>
        </p:nvSpPr>
        <p:spPr>
          <a:xfrm>
            <a:off x="312420" y="1711044"/>
            <a:ext cx="10957560" cy="4416949"/>
          </a:xfrm>
        </p:spPr>
        <p:txBody>
          <a:bodyPr vert="horz" lIns="91440" tIns="45720" rIns="91440" bIns="45720" rtlCol="0" anchor="t">
            <a:normAutofit/>
          </a:bodyPr>
          <a:lstStyle/>
          <a:p>
            <a:r>
              <a:rPr lang="en-US" dirty="0">
                <a:ea typeface="+mn-lt"/>
                <a:cs typeface="+mn-lt"/>
              </a:rPr>
              <a:t>Date: June 9, 2021</a:t>
            </a:r>
            <a:endParaRPr lang="en-US" dirty="0">
              <a:cs typeface="Arial" panose="020B0604020202020204"/>
            </a:endParaRPr>
          </a:p>
          <a:p>
            <a:r>
              <a:rPr lang="en-US" dirty="0">
                <a:ea typeface="+mn-lt"/>
                <a:cs typeface="+mn-lt"/>
              </a:rPr>
              <a:t>Time: 10–11:30 a.m.</a:t>
            </a:r>
            <a:endParaRPr lang="en-US" dirty="0">
              <a:cs typeface="Arial" panose="020B0604020202020204"/>
            </a:endParaRPr>
          </a:p>
          <a:p>
            <a:r>
              <a:rPr lang="en-US" dirty="0">
                <a:ea typeface="+mn-lt"/>
                <a:cs typeface="+mn-lt"/>
              </a:rPr>
              <a:t>Thank you to our contractors for your submissions </a:t>
            </a:r>
          </a:p>
          <a:p>
            <a:endParaRPr lang="en-US" dirty="0">
              <a:ea typeface="+mn-lt"/>
              <a:cs typeface="+mn-lt"/>
            </a:endParaRPr>
          </a:p>
          <a:p>
            <a:r>
              <a:rPr lang="en-US" dirty="0">
                <a:ea typeface="+mn-lt"/>
                <a:cs typeface="+mn-lt"/>
              </a:rPr>
              <a:t>For questions</a:t>
            </a:r>
            <a:r>
              <a:rPr lang="en-US" dirty="0">
                <a:ea typeface="+mn-lt"/>
                <a:cs typeface="Arial" panose="020B0604020202020204"/>
              </a:rPr>
              <a:t>, please contact</a:t>
            </a:r>
            <a:r>
              <a:rPr lang="en-US" dirty="0">
                <a:cs typeface="Arial" panose="020B0604020202020204"/>
              </a:rPr>
              <a:t> Roxane </a:t>
            </a:r>
            <a:r>
              <a:rPr lang="en-US" dirty="0" err="1">
                <a:cs typeface="Arial" panose="020B0604020202020204"/>
              </a:rPr>
              <a:t>Fidler</a:t>
            </a:r>
            <a:r>
              <a:rPr lang="en-US" dirty="0">
                <a:cs typeface="Arial" panose="020B0604020202020204"/>
              </a:rPr>
              <a:t> at </a:t>
            </a:r>
            <a:r>
              <a:rPr lang="en-US" dirty="0">
                <a:solidFill>
                  <a:srgbClr val="FFFF80"/>
                </a:solidFill>
                <a:cs typeface="Arial" panose="020B0604020202020204"/>
                <a:hlinkClick r:id="rId3" tooltip="Roxanne Fidler's email address"/>
              </a:rPr>
              <a:t>RFidler@cde.ca.gov</a:t>
            </a:r>
            <a:r>
              <a:rPr lang="en-US" dirty="0">
                <a:solidFill>
                  <a:srgbClr val="FFFF80"/>
                </a:solidFill>
                <a:cs typeface="Arial" panose="020B0604020202020204"/>
              </a:rPr>
              <a:t> </a:t>
            </a:r>
          </a:p>
          <a:p>
            <a:pPr marL="0" indent="0">
              <a:buNone/>
            </a:pPr>
            <a:endParaRPr lang="en-US"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D156172A-0E77-4A71-8795-A3DC018A0C1F}"/>
              </a:ext>
            </a:extLst>
          </p:cNvPr>
          <p:cNvSpPr>
            <a:spLocks noGrp="1"/>
          </p:cNvSpPr>
          <p:nvPr>
            <p:ph type="sldNum" sz="quarter" idx="10"/>
          </p:nvPr>
        </p:nvSpPr>
        <p:spPr/>
        <p:txBody>
          <a:bodyPr/>
          <a:lstStyle/>
          <a:p>
            <a:fld id="{2AA74813-043C-43CB-9E82-7CAA19F31821}" type="slidenum">
              <a:rPr lang="en-US" smtClean="0"/>
              <a:pPr/>
              <a:t>10</a:t>
            </a:fld>
            <a:endParaRPr lang="en-US"/>
          </a:p>
        </p:txBody>
      </p:sp>
    </p:spTree>
    <p:extLst>
      <p:ext uri="{BB962C8B-B14F-4D97-AF65-F5344CB8AC3E}">
        <p14:creationId xmlns:p14="http://schemas.microsoft.com/office/powerpoint/2010/main" val="81289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500394" y="2017272"/>
            <a:ext cx="3592011" cy="862576"/>
          </a:xfrm>
        </p:spPr>
        <p:txBody>
          <a:bodyPr>
            <a:normAutofit/>
          </a:bodyPr>
          <a:lstStyle/>
          <a:p>
            <a:r>
              <a:rPr lang="en-US">
                <a:cs typeface="Arial"/>
              </a:rPr>
              <a:t>Questions</a:t>
            </a:r>
          </a:p>
        </p:txBody>
      </p:sp>
      <p:pic>
        <p:nvPicPr>
          <p:cNvPr id="6" name="Picture 6" descr="A child playing with a toy truck.">
            <a:extLst>
              <a:ext uri="{FF2B5EF4-FFF2-40B4-BE49-F238E27FC236}">
                <a16:creationId xmlns:a16="http://schemas.microsoft.com/office/drawing/2014/main" id="{362C96A0-39DD-4EA6-B667-554556DDDB1B}"/>
              </a:ext>
            </a:extLst>
          </p:cNvPr>
          <p:cNvPicPr>
            <a:picLocks noChangeAspect="1"/>
          </p:cNvPicPr>
          <p:nvPr/>
        </p:nvPicPr>
        <p:blipFill>
          <a:blip r:embed="rId3"/>
          <a:stretch>
            <a:fillRect/>
          </a:stretch>
        </p:blipFill>
        <p:spPr>
          <a:xfrm>
            <a:off x="622300" y="362636"/>
            <a:ext cx="5473700" cy="5485029"/>
          </a:xfrm>
          <a:prstGeom prst="rect">
            <a:avLst/>
          </a:prstGeo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6665853" y="4978400"/>
            <a:ext cx="5068947" cy="1512473"/>
          </a:xfrm>
        </p:spPr>
        <p:txBody>
          <a:bodyPr vert="horz" lIns="91440" tIns="45720" rIns="91440" bIns="45720" rtlCol="0" anchor="t">
            <a:normAutofit/>
          </a:bodyPr>
          <a:lstStyle/>
          <a:p>
            <a:pPr marL="0" indent="-1828800">
              <a:buNone/>
            </a:pPr>
            <a:r>
              <a:rPr lang="en-US" sz="2400">
                <a:ea typeface="+mn-lt"/>
                <a:cs typeface="+mn-lt"/>
              </a:rPr>
              <a:t>Photo Credit: Lighthouse for Children CDC; Fresno, CA</a:t>
            </a:r>
            <a:endParaRPr lang="en-US">
              <a:ea typeface="+mn-lt"/>
              <a:cs typeface="+mn-lt"/>
            </a:endParaRP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11</a:t>
            </a:fld>
            <a:endParaRPr lang="en-US"/>
          </a:p>
        </p:txBody>
      </p:sp>
    </p:spTree>
    <p:extLst>
      <p:ext uri="{BB962C8B-B14F-4D97-AF65-F5344CB8AC3E}">
        <p14:creationId xmlns:p14="http://schemas.microsoft.com/office/powerpoint/2010/main" val="279437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91853"/>
            <a:ext cx="11887200" cy="842552"/>
          </a:xfrm>
        </p:spPr>
        <p:txBody>
          <a:bodyPr>
            <a:normAutofit/>
          </a:bodyPr>
          <a:lstStyle/>
          <a:p>
            <a:r>
              <a:rPr lang="en-US" b="1">
                <a:cs typeface="Arial"/>
              </a:rPr>
              <a:t>Resources</a:t>
            </a:r>
            <a:endParaRPr lang="en-US">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812903"/>
            <a:ext cx="11887200" cy="5289991"/>
          </a:xfrm>
        </p:spPr>
        <p:txBody>
          <a:bodyPr vert="horz" lIns="91440" tIns="45720" rIns="91440" bIns="45720" rtlCol="0" anchor="t">
            <a:noAutofit/>
          </a:bodyPr>
          <a:lstStyle/>
          <a:p>
            <a:pPr marL="0" indent="0">
              <a:buNone/>
            </a:pPr>
            <a:r>
              <a:rPr lang="en-US" sz="2800" b="1" dirty="0">
                <a:ea typeface="+mn-lt"/>
                <a:cs typeface="+mn-lt"/>
              </a:rPr>
              <a:t>The ELCD COVID-19 Guidance web page</a:t>
            </a:r>
            <a:endParaRPr lang="en-US" dirty="0"/>
          </a:p>
          <a:p>
            <a:pPr lvl="1">
              <a:buFont typeface="Wingdings" panose="05000000000000000000" pitchFamily="2" charset="2"/>
              <a:buChar char="Ø"/>
            </a:pPr>
            <a:r>
              <a:rPr lang="en-US" u="sng" dirty="0">
                <a:solidFill>
                  <a:srgbClr val="FFFF80"/>
                </a:solidFill>
                <a:ea typeface="+mn-lt"/>
                <a:cs typeface="+mn-lt"/>
                <a:hlinkClick r:id="rId3" tooltip="ELCD COVID-19 Guidance web page"/>
              </a:rPr>
              <a:t>https://www.cde.ca.gov/sp/cd/re/elcdcovid19.asp</a:t>
            </a:r>
            <a:endParaRPr lang="en-US" dirty="0">
              <a:solidFill>
                <a:srgbClr val="FFFF80"/>
              </a:solidFill>
              <a:ea typeface="+mn-lt"/>
              <a:cs typeface="+mn-lt"/>
            </a:endParaRPr>
          </a:p>
          <a:p>
            <a:pPr lvl="1">
              <a:buFont typeface="Wingdings" panose="05000000000000000000" pitchFamily="2" charset="2"/>
              <a:buChar char="Ø"/>
            </a:pPr>
            <a:r>
              <a:rPr lang="en-US" dirty="0">
                <a:ea typeface="+mn-lt"/>
                <a:cs typeface="+mn-lt"/>
              </a:rPr>
              <a:t>Webinar slides, MBs, Frequently Asked Questions (FAQs)</a:t>
            </a:r>
            <a:endParaRPr lang="en-US" u="sng" dirty="0">
              <a:solidFill>
                <a:srgbClr val="FFFF80"/>
              </a:solidFill>
              <a:ea typeface="+mn-lt"/>
              <a:cs typeface="+mn-lt"/>
            </a:endParaRPr>
          </a:p>
          <a:p>
            <a:pPr>
              <a:buFont typeface="Arial"/>
            </a:pPr>
            <a:endParaRPr lang="en-US" sz="2400" dirty="0">
              <a:ea typeface="+mn-lt"/>
              <a:cs typeface="+mn-lt"/>
            </a:endParaRPr>
          </a:p>
          <a:p>
            <a:pPr marL="0" indent="0">
              <a:buNone/>
            </a:pPr>
            <a:r>
              <a:rPr lang="en-US" sz="2800" b="1" dirty="0">
                <a:ea typeface="+mn-lt"/>
                <a:cs typeface="+mn-lt"/>
              </a:rPr>
              <a:t>The ELCD Emergency email inbox</a:t>
            </a:r>
            <a:endParaRPr lang="en-US" sz="2800" b="1" dirty="0">
              <a:cs typeface="Arial"/>
            </a:endParaRPr>
          </a:p>
          <a:p>
            <a:pPr lvl="1">
              <a:buFont typeface="Wingdings" panose="05000000000000000000" pitchFamily="2" charset="2"/>
              <a:buChar char="Ø"/>
            </a:pPr>
            <a:r>
              <a:rPr lang="en-US" u="sng" dirty="0">
                <a:solidFill>
                  <a:srgbClr val="FFFF80"/>
                </a:solidFill>
                <a:ea typeface="+mn-lt"/>
                <a:cs typeface="+mn-lt"/>
                <a:hlinkClick r:id="rId4" tooltip="ELCD Emergency e-mail address"/>
              </a:rPr>
              <a:t>ELCDEmergency@cde.ca.gov</a:t>
            </a:r>
            <a:endParaRPr lang="en-US" dirty="0">
              <a:solidFill>
                <a:srgbClr val="FFFF80"/>
              </a:solidFill>
              <a:ea typeface="+mn-lt"/>
              <a:cs typeface="+mn-lt"/>
            </a:endParaRPr>
          </a:p>
          <a:p>
            <a:pPr>
              <a:buFont typeface="Arial"/>
            </a:pPr>
            <a:endParaRPr lang="en-US" sz="2800" dirty="0">
              <a:ea typeface="+mn-lt"/>
              <a:cs typeface="+mn-lt"/>
            </a:endParaRPr>
          </a:p>
          <a:p>
            <a:pPr marL="0" indent="0">
              <a:buNone/>
            </a:pPr>
            <a:r>
              <a:rPr lang="en-US" sz="2800" b="1" dirty="0">
                <a:ea typeface="+mn-lt"/>
                <a:cs typeface="+mn-lt"/>
              </a:rPr>
              <a:t>The PQI Office Regional Consultants</a:t>
            </a:r>
            <a:r>
              <a:rPr lang="en-US" sz="2400" dirty="0">
                <a:ea typeface="+mn-lt"/>
                <a:cs typeface="+mn-lt"/>
              </a:rPr>
              <a:t> </a:t>
            </a:r>
            <a:endParaRPr lang="en-US" sz="2400" u="sng" dirty="0">
              <a:solidFill>
                <a:srgbClr val="FFFF80"/>
              </a:solidFill>
              <a:cs typeface="Arial" panose="020B0604020202020204"/>
            </a:endParaRPr>
          </a:p>
          <a:p>
            <a:pPr lvl="1">
              <a:buFont typeface="Wingdings" panose="020B0604020202020204" pitchFamily="34" charset="0"/>
              <a:buChar char="Ø"/>
            </a:pPr>
            <a:r>
              <a:rPr lang="en-US" u="sng" dirty="0">
                <a:solidFill>
                  <a:srgbClr val="FFFF80"/>
                </a:solidFill>
                <a:cs typeface="Arial" panose="020B0604020202020204"/>
                <a:hlinkClick r:id="rId5" tooltip="ELCD Consultant Regional Assignments web page"/>
              </a:rPr>
              <a:t>https://www.cde.ca.gov/sp/cd/ci/assignments.asp</a:t>
            </a:r>
            <a:endParaRPr lang="en-US" u="sng" dirty="0">
              <a:solidFill>
                <a:srgbClr val="FFFF80"/>
              </a:solidFill>
              <a:cs typeface="Arial" panose="020B0604020202020204"/>
            </a:endParaRPr>
          </a:p>
          <a:p>
            <a:pPr lvl="1">
              <a:buFont typeface="Wingdings" panose="05000000000000000000" pitchFamily="2" charset="2"/>
              <a:buChar char="Ø"/>
            </a:pPr>
            <a:r>
              <a:rPr lang="en-US" dirty="0">
                <a:cs typeface="Arial" panose="020B0604020202020204"/>
              </a:rPr>
              <a:t>Consultants are most easily reached by email </a:t>
            </a:r>
          </a:p>
          <a:p>
            <a:pPr lvl="1">
              <a:buFont typeface="Wingdings" panose="05000000000000000000" pitchFamily="2" charset="2"/>
              <a:buChar char="Ø"/>
            </a:pPr>
            <a:r>
              <a:rPr lang="en-US" dirty="0">
                <a:cs typeface="Arial" panose="020B0604020202020204"/>
              </a:rPr>
              <a:t>or</a:t>
            </a:r>
            <a:r>
              <a:rPr lang="en-US" dirty="0">
                <a:ea typeface="+mn-lt"/>
                <a:cs typeface="+mn-lt"/>
              </a:rPr>
              <a:t> by phone at 916-322-6233</a:t>
            </a:r>
            <a:endParaRPr lang="en-US"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230763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6316987" y="1215823"/>
            <a:ext cx="4685612" cy="708081"/>
          </a:xfrm>
        </p:spPr>
        <p:txBody>
          <a:bodyPr/>
          <a:lstStyle/>
          <a:p>
            <a:r>
              <a:rPr lang="en-US" dirty="0"/>
              <a:t>Closing</a:t>
            </a:r>
          </a:p>
        </p:txBody>
      </p:sp>
      <p:pic>
        <p:nvPicPr>
          <p:cNvPr id="7" name="Picture 8" descr="A child washing at a sink.">
            <a:extLst>
              <a:ext uri="{FF2B5EF4-FFF2-40B4-BE49-F238E27FC236}">
                <a16:creationId xmlns:a16="http://schemas.microsoft.com/office/drawing/2014/main" id="{4022CD8F-C119-4D2F-A93E-FF08556865C4}"/>
              </a:ext>
            </a:extLst>
          </p:cNvPr>
          <p:cNvPicPr>
            <a:picLocks noGrp="1" noChangeAspect="1"/>
          </p:cNvPicPr>
          <p:nvPr>
            <p:ph sz="half" idx="1"/>
          </p:nvPr>
        </p:nvPicPr>
        <p:blipFill>
          <a:blip r:embed="rId3"/>
          <a:stretch>
            <a:fillRect/>
          </a:stretch>
        </p:blipFill>
        <p:spPr>
          <a:xfrm>
            <a:off x="412646" y="164339"/>
            <a:ext cx="4413250" cy="5743575"/>
          </a:xfrm>
        </p:spPr>
      </p:pic>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5908924" y="3577274"/>
            <a:ext cx="5093675" cy="1461477"/>
          </a:xfrm>
        </p:spPr>
        <p:txBody>
          <a:bodyPr vert="horz" lIns="91440" tIns="45720" rIns="91440" bIns="45720" rtlCol="0" anchor="t">
            <a:normAutofit/>
          </a:bodyPr>
          <a:lstStyle/>
          <a:p>
            <a:pPr marL="0" indent="-1828800">
              <a:buNone/>
            </a:pPr>
            <a:r>
              <a:rPr lang="en-US" sz="2400" dirty="0">
                <a:ea typeface="+mn-lt"/>
                <a:cs typeface="+mn-lt"/>
              </a:rPr>
              <a:t>Photo Credit: </a:t>
            </a:r>
            <a:r>
              <a:rPr lang="en-US" sz="2400" dirty="0" err="1">
                <a:ea typeface="+mn-lt"/>
                <a:cs typeface="+mn-lt"/>
              </a:rPr>
              <a:t>Kidango</a:t>
            </a:r>
            <a:r>
              <a:rPr lang="en-US" sz="2400" dirty="0">
                <a:ea typeface="+mn-lt"/>
                <a:cs typeface="+mn-lt"/>
              </a:rPr>
              <a:t> </a:t>
            </a:r>
            <a:r>
              <a:rPr lang="en-US" sz="2400" dirty="0" err="1">
                <a:ea typeface="+mn-lt"/>
                <a:cs typeface="+mn-lt"/>
              </a:rPr>
              <a:t>Decoto</a:t>
            </a:r>
            <a:r>
              <a:rPr lang="en-US" sz="2400" dirty="0">
                <a:ea typeface="+mn-lt"/>
                <a:cs typeface="+mn-lt"/>
              </a:rPr>
              <a:t> Center; Union City, CA</a:t>
            </a:r>
            <a:endParaRPr lang="en-US" dirty="0">
              <a:ea typeface="+mn-lt"/>
              <a:cs typeface="+mn-lt"/>
            </a:endParaRP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dirty="0" smtClean="0"/>
              <a:pPr/>
              <a:t>13</a:t>
            </a:fld>
            <a:endParaRPr lang="en-US"/>
          </a:p>
        </p:txBody>
      </p:sp>
    </p:spTree>
    <p:extLst>
      <p:ext uri="{BB962C8B-B14F-4D97-AF65-F5344CB8AC3E}">
        <p14:creationId xmlns:p14="http://schemas.microsoft.com/office/powerpoint/2010/main" val="17354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collage of children stating Everyone Belongs - Todos Somos Unidos">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AFC1-43B5-4C3E-9AC1-44AB5E1DD522}"/>
              </a:ext>
            </a:extLst>
          </p:cNvPr>
          <p:cNvSpPr>
            <a:spLocks noGrp="1"/>
          </p:cNvSpPr>
          <p:nvPr>
            <p:ph type="title"/>
          </p:nvPr>
        </p:nvSpPr>
        <p:spPr>
          <a:xfrm>
            <a:off x="152400" y="304191"/>
            <a:ext cx="11887200" cy="1347636"/>
          </a:xfrm>
        </p:spPr>
        <p:txBody>
          <a:bodyPr>
            <a:normAutofit/>
          </a:bodyPr>
          <a:lstStyle/>
          <a:p>
            <a:r>
              <a:rPr lang="en-US"/>
              <a:t>Meeting Agenda</a:t>
            </a:r>
          </a:p>
        </p:txBody>
      </p:sp>
      <p:sp>
        <p:nvSpPr>
          <p:cNvPr id="3" name="Content Placeholder 2">
            <a:extLst>
              <a:ext uri="{FF2B5EF4-FFF2-40B4-BE49-F238E27FC236}">
                <a16:creationId xmlns:a16="http://schemas.microsoft.com/office/drawing/2014/main" id="{0CE9FDF7-D849-46D6-A060-473F9A2E249D}"/>
              </a:ext>
            </a:extLst>
          </p:cNvPr>
          <p:cNvSpPr>
            <a:spLocks noGrp="1"/>
          </p:cNvSpPr>
          <p:nvPr>
            <p:ph idx="1"/>
          </p:nvPr>
        </p:nvSpPr>
        <p:spPr>
          <a:xfrm>
            <a:off x="149495" y="1893700"/>
            <a:ext cx="11887200" cy="4413674"/>
          </a:xfrm>
        </p:spPr>
        <p:txBody>
          <a:bodyPr vert="horz" lIns="91440" tIns="45720" rIns="91440" bIns="45720" rtlCol="0" anchor="t">
            <a:noAutofit/>
          </a:bodyPr>
          <a:lstStyle/>
          <a:p>
            <a:pPr>
              <a:spcAft>
                <a:spcPts val="1200"/>
              </a:spcAft>
            </a:pPr>
            <a:r>
              <a:rPr lang="en-US" sz="2800"/>
              <a:t>Introduction and Welcome</a:t>
            </a:r>
            <a:endParaRPr lang="en-US" sz="2800">
              <a:cs typeface="Arial"/>
            </a:endParaRPr>
          </a:p>
          <a:p>
            <a:pPr>
              <a:spcAft>
                <a:spcPts val="1200"/>
              </a:spcAft>
            </a:pPr>
            <a:r>
              <a:rPr lang="en-US" sz="2800">
                <a:cs typeface="Arial"/>
              </a:rPr>
              <a:t>Governor's May Revision</a:t>
            </a:r>
          </a:p>
          <a:p>
            <a:pPr>
              <a:spcAft>
                <a:spcPts val="1200"/>
              </a:spcAft>
            </a:pPr>
            <a:r>
              <a:rPr lang="en-US" sz="2800">
                <a:cs typeface="Arial"/>
              </a:rPr>
              <a:t>Program Quality Implementation Update</a:t>
            </a:r>
          </a:p>
          <a:p>
            <a:pPr>
              <a:spcAft>
                <a:spcPts val="1200"/>
              </a:spcAft>
            </a:pPr>
            <a:r>
              <a:rPr lang="en-US" sz="2800"/>
              <a:t>Questions</a:t>
            </a:r>
            <a:endParaRPr lang="en-US" sz="2800">
              <a:cs typeface="Arial"/>
            </a:endParaRPr>
          </a:p>
          <a:p>
            <a:pPr>
              <a:spcAft>
                <a:spcPts val="1200"/>
              </a:spcAft>
            </a:pPr>
            <a:r>
              <a:rPr lang="en-US" sz="2800">
                <a:cs typeface="Arial"/>
              </a:rPr>
              <a:t>Closing</a:t>
            </a:r>
          </a:p>
          <a:p>
            <a:pPr marL="0" indent="0">
              <a:buNone/>
            </a:pPr>
            <a:endParaRPr lang="en-US">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1707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a:xfrm>
            <a:off x="152400" y="195925"/>
            <a:ext cx="11887200" cy="1066789"/>
          </a:xfrm>
        </p:spPr>
        <p:txBody>
          <a:bodyPr>
            <a:noAutofit/>
          </a:bodyPr>
          <a:lstStyle/>
          <a:p>
            <a:r>
              <a:rPr lang="en-US">
                <a:cs typeface="Arial"/>
              </a:rPr>
              <a:t>Governor's May Revision:</a:t>
            </a:r>
            <a:br>
              <a:rPr lang="en-US">
                <a:cs typeface="Arial"/>
              </a:rPr>
            </a:br>
            <a:r>
              <a:rPr lang="en-US">
                <a:cs typeface="Arial"/>
              </a:rPr>
              <a:t>Universal Transitional Kindergarten (UTK)</a:t>
            </a:r>
            <a:endParaRPr lang="en-US"/>
          </a:p>
        </p:txBody>
      </p:sp>
      <p:sp>
        <p:nvSpPr>
          <p:cNvPr id="3" name="Content Placeholder 2">
            <a:extLst>
              <a:ext uri="{FF2B5EF4-FFF2-40B4-BE49-F238E27FC236}">
                <a16:creationId xmlns:a16="http://schemas.microsoft.com/office/drawing/2014/main" id="{91EC2B9D-30AB-4D0D-970C-9EBF79AE9F0C}"/>
              </a:ext>
            </a:extLst>
          </p:cNvPr>
          <p:cNvSpPr>
            <a:spLocks noGrp="1"/>
          </p:cNvSpPr>
          <p:nvPr>
            <p:ph idx="1"/>
          </p:nvPr>
        </p:nvSpPr>
        <p:spPr>
          <a:xfrm>
            <a:off x="139948" y="1462006"/>
            <a:ext cx="11887200" cy="474547"/>
          </a:xfrm>
        </p:spPr>
        <p:txBody>
          <a:bodyPr vert="horz" lIns="91440" tIns="45720" rIns="91440" bIns="45720" rtlCol="0" anchor="t">
            <a:normAutofit lnSpcReduction="10000"/>
          </a:bodyPr>
          <a:lstStyle/>
          <a:p>
            <a:pPr marL="0" indent="0">
              <a:buNone/>
            </a:pPr>
            <a:r>
              <a:rPr lang="en-US" sz="2800">
                <a:cs typeface="Arial"/>
              </a:rPr>
              <a:t>UTK would be implemented as follows under the proposal:</a:t>
            </a:r>
          </a:p>
          <a:p>
            <a:pPr marL="0" indent="0">
              <a:buNone/>
            </a:pPr>
            <a:endParaRPr lang="en-US">
              <a:cs typeface="Arial"/>
            </a:endParaRPr>
          </a:p>
          <a:p>
            <a:pPr marL="0" indent="0">
              <a:buNone/>
            </a:pPr>
            <a:endParaRPr lang="en-US">
              <a:cs typeface="Arial"/>
            </a:endParaRPr>
          </a:p>
          <a:p>
            <a:endParaRPr lang="en-US">
              <a:cs typeface="Arial"/>
            </a:endParaRPr>
          </a:p>
          <a:p>
            <a:endParaRPr lang="en-US">
              <a:cs typeface="Arial"/>
            </a:endParaRPr>
          </a:p>
          <a:p>
            <a:endParaRPr lang="en-US">
              <a:cs typeface="Arial"/>
            </a:endParaRPr>
          </a:p>
          <a:p>
            <a:endParaRPr lang="en-US">
              <a:cs typeface="Arial"/>
            </a:endParaRPr>
          </a:p>
          <a:p>
            <a:endParaRPr lang="en-US">
              <a:cs typeface="Arial"/>
            </a:endParaRPr>
          </a:p>
          <a:p>
            <a:pPr marL="0" indent="0">
              <a:buNone/>
            </a:pPr>
            <a:endParaRPr lang="en-US" sz="2600">
              <a:cs typeface="Arial"/>
            </a:endParaRPr>
          </a:p>
          <a:p>
            <a:pPr marL="0" indent="0">
              <a:buNone/>
            </a:pPr>
            <a:endParaRPr lang="en-US">
              <a:cs typeface="Arial"/>
            </a:endParaRPr>
          </a:p>
        </p:txBody>
      </p:sp>
      <p:graphicFrame>
        <p:nvGraphicFramePr>
          <p:cNvPr id="5" name="Table 5">
            <a:extLst>
              <a:ext uri="{FF2B5EF4-FFF2-40B4-BE49-F238E27FC236}">
                <a16:creationId xmlns:a16="http://schemas.microsoft.com/office/drawing/2014/main" id="{6BCE9736-90BB-4994-92F0-837A5324FC88}"/>
              </a:ext>
            </a:extLst>
          </p:cNvPr>
          <p:cNvGraphicFramePr>
            <a:graphicFrameLocks noGrp="1"/>
          </p:cNvGraphicFramePr>
          <p:nvPr>
            <p:extLst>
              <p:ext uri="{D42A27DB-BD31-4B8C-83A1-F6EECF244321}">
                <p14:modId xmlns:p14="http://schemas.microsoft.com/office/powerpoint/2010/main" val="3264752480"/>
              </p:ext>
            </p:extLst>
          </p:nvPr>
        </p:nvGraphicFramePr>
        <p:xfrm>
          <a:off x="152400" y="2030631"/>
          <a:ext cx="11766426" cy="3931920"/>
        </p:xfrm>
        <a:graphic>
          <a:graphicData uri="http://schemas.openxmlformats.org/drawingml/2006/table">
            <a:tbl>
              <a:tblPr firstRow="1" bandRow="1">
                <a:tableStyleId>{5C22544A-7EE6-4342-B048-85BDC9FD1C3A}</a:tableStyleId>
              </a:tblPr>
              <a:tblGrid>
                <a:gridCol w="3088993">
                  <a:extLst>
                    <a:ext uri="{9D8B030D-6E8A-4147-A177-3AD203B41FA5}">
                      <a16:colId xmlns:a16="http://schemas.microsoft.com/office/drawing/2014/main" val="2096462191"/>
                    </a:ext>
                  </a:extLst>
                </a:gridCol>
                <a:gridCol w="8677433">
                  <a:extLst>
                    <a:ext uri="{9D8B030D-6E8A-4147-A177-3AD203B41FA5}">
                      <a16:colId xmlns:a16="http://schemas.microsoft.com/office/drawing/2014/main" val="2861587288"/>
                    </a:ext>
                  </a:extLst>
                </a:gridCol>
              </a:tblGrid>
              <a:tr h="357394">
                <a:tc>
                  <a:txBody>
                    <a:bodyPr/>
                    <a:lstStyle/>
                    <a:p>
                      <a:r>
                        <a:rPr lang="en-US" sz="2400"/>
                        <a:t>School Year (SY)</a:t>
                      </a:r>
                    </a:p>
                  </a:txBody>
                  <a:tcPr/>
                </a:tc>
                <a:tc>
                  <a:txBody>
                    <a:bodyPr/>
                    <a:lstStyle/>
                    <a:p>
                      <a:r>
                        <a:rPr lang="en-US" sz="2400"/>
                        <a:t>Birthdate</a:t>
                      </a:r>
                    </a:p>
                  </a:txBody>
                  <a:tcPr/>
                </a:tc>
                <a:extLst>
                  <a:ext uri="{0D108BD9-81ED-4DB2-BD59-A6C34878D82A}">
                    <a16:rowId xmlns:a16="http://schemas.microsoft.com/office/drawing/2014/main" val="3081296583"/>
                  </a:ext>
                </a:extLst>
              </a:tr>
              <a:tr h="1336011">
                <a:tc>
                  <a:txBody>
                    <a:bodyPr/>
                    <a:lstStyle/>
                    <a:p>
                      <a:r>
                        <a:rPr lang="en-US" sz="2400"/>
                        <a:t>2021–22 SY</a:t>
                      </a:r>
                    </a:p>
                  </a:txBody>
                  <a:tcPr/>
                </a:tc>
                <a:tc>
                  <a:txBody>
                    <a:bodyPr/>
                    <a:lstStyle/>
                    <a:p>
                      <a:r>
                        <a:rPr lang="en-US" sz="2400" dirty="0"/>
                        <a:t>Fifth birthday between September 2 and December 2 – shall be admitted to transitional kindergarten (TK). Districts receive average daily attendance (ADA) for students with birthdays between December 3 and the end of the school year (early admittance TK [ETK]) from the beginning of the school year, if they choose to serve them.</a:t>
                      </a:r>
                    </a:p>
                  </a:txBody>
                  <a:tcPr/>
                </a:tc>
                <a:extLst>
                  <a:ext uri="{0D108BD9-81ED-4DB2-BD59-A6C34878D82A}">
                    <a16:rowId xmlns:a16="http://schemas.microsoft.com/office/drawing/2014/main" val="1393961848"/>
                  </a:ext>
                </a:extLst>
              </a:tr>
              <a:tr h="719391">
                <a:tc>
                  <a:txBody>
                    <a:bodyPr/>
                    <a:lstStyle/>
                    <a:p>
                      <a:r>
                        <a:rPr lang="en-US" sz="2400"/>
                        <a:t>2022–23 SY</a:t>
                      </a:r>
                    </a:p>
                  </a:txBody>
                  <a:tcPr/>
                </a:tc>
                <a:tc>
                  <a:txBody>
                    <a:bodyPr/>
                    <a:lstStyle/>
                    <a:p>
                      <a:r>
                        <a:rPr lang="en-US" sz="2400" dirty="0"/>
                        <a:t>Fifth birthday between September 2 and March 2 – shall be admitted to TK. Districts continue to receive ADA for ETK students from the beginning of the school year.</a:t>
                      </a:r>
                    </a:p>
                  </a:txBody>
                  <a:tcPr/>
                </a:tc>
                <a:extLst>
                  <a:ext uri="{0D108BD9-81ED-4DB2-BD59-A6C34878D82A}">
                    <a16:rowId xmlns:a16="http://schemas.microsoft.com/office/drawing/2014/main" val="2693838094"/>
                  </a:ext>
                </a:extLst>
              </a:tr>
            </a:tbl>
          </a:graphicData>
        </a:graphic>
      </p:graphicFrame>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204295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a:xfrm>
            <a:off x="168213" y="183199"/>
            <a:ext cx="11887200" cy="1066789"/>
          </a:xfrm>
        </p:spPr>
        <p:txBody>
          <a:bodyPr>
            <a:noAutofit/>
          </a:bodyPr>
          <a:lstStyle/>
          <a:p>
            <a:r>
              <a:rPr lang="en-US" dirty="0">
                <a:cs typeface="Arial"/>
              </a:rPr>
              <a:t>Governor's May Revision:</a:t>
            </a:r>
            <a:br>
              <a:rPr lang="en-US" dirty="0">
                <a:cs typeface="Arial"/>
              </a:rPr>
            </a:br>
            <a:r>
              <a:rPr lang="en-US" dirty="0">
                <a:cs typeface="Arial"/>
              </a:rPr>
              <a:t>Universal Transitional Kindergarten (UTK) (2)</a:t>
            </a:r>
            <a:endParaRPr lang="en-US" dirty="0"/>
          </a:p>
        </p:txBody>
      </p:sp>
      <p:graphicFrame>
        <p:nvGraphicFramePr>
          <p:cNvPr id="5" name="Table 5">
            <a:extLst>
              <a:ext uri="{FF2B5EF4-FFF2-40B4-BE49-F238E27FC236}">
                <a16:creationId xmlns:a16="http://schemas.microsoft.com/office/drawing/2014/main" id="{6BCE9736-90BB-4994-92F0-837A5324FC88}"/>
              </a:ext>
            </a:extLst>
          </p:cNvPr>
          <p:cNvGraphicFramePr>
            <a:graphicFrameLocks noGrp="1"/>
          </p:cNvGraphicFramePr>
          <p:nvPr>
            <p:extLst>
              <p:ext uri="{D42A27DB-BD31-4B8C-83A1-F6EECF244321}">
                <p14:modId xmlns:p14="http://schemas.microsoft.com/office/powerpoint/2010/main" val="2493746269"/>
              </p:ext>
            </p:extLst>
          </p:nvPr>
        </p:nvGraphicFramePr>
        <p:xfrm>
          <a:off x="120774" y="1334326"/>
          <a:ext cx="11918826" cy="2903363"/>
        </p:xfrm>
        <a:graphic>
          <a:graphicData uri="http://schemas.openxmlformats.org/drawingml/2006/table">
            <a:tbl>
              <a:tblPr firstRow="1" bandRow="1">
                <a:tableStyleId>{5C22544A-7EE6-4342-B048-85BDC9FD1C3A}</a:tableStyleId>
              </a:tblPr>
              <a:tblGrid>
                <a:gridCol w="3129002">
                  <a:extLst>
                    <a:ext uri="{9D8B030D-6E8A-4147-A177-3AD203B41FA5}">
                      <a16:colId xmlns:a16="http://schemas.microsoft.com/office/drawing/2014/main" val="2096462191"/>
                    </a:ext>
                  </a:extLst>
                </a:gridCol>
                <a:gridCol w="8789824">
                  <a:extLst>
                    <a:ext uri="{9D8B030D-6E8A-4147-A177-3AD203B41FA5}">
                      <a16:colId xmlns:a16="http://schemas.microsoft.com/office/drawing/2014/main" val="2861587288"/>
                    </a:ext>
                  </a:extLst>
                </a:gridCol>
              </a:tblGrid>
              <a:tr h="526244">
                <a:tc>
                  <a:txBody>
                    <a:bodyPr/>
                    <a:lstStyle/>
                    <a:p>
                      <a:r>
                        <a:rPr lang="en-US" sz="2400"/>
                        <a:t>School Year (SY)</a:t>
                      </a:r>
                    </a:p>
                  </a:txBody>
                  <a:tcPr/>
                </a:tc>
                <a:tc>
                  <a:txBody>
                    <a:bodyPr/>
                    <a:lstStyle/>
                    <a:p>
                      <a:r>
                        <a:rPr lang="en-US" sz="2400" dirty="0"/>
                        <a:t>Birthdate</a:t>
                      </a:r>
                    </a:p>
                  </a:txBody>
                  <a:tcPr/>
                </a:tc>
                <a:extLst>
                  <a:ext uri="{0D108BD9-81ED-4DB2-BD59-A6C34878D82A}">
                    <a16:rowId xmlns:a16="http://schemas.microsoft.com/office/drawing/2014/main" val="3081296583"/>
                  </a:ext>
                </a:extLst>
              </a:tr>
              <a:tr h="1368235">
                <a:tc>
                  <a:txBody>
                    <a:bodyPr/>
                    <a:lstStyle/>
                    <a:p>
                      <a:r>
                        <a:rPr lang="en-US" sz="2400"/>
                        <a:t>2023–24  SY</a:t>
                      </a:r>
                    </a:p>
                  </a:txBody>
                  <a:tcPr/>
                </a:tc>
                <a:tc>
                  <a:txBody>
                    <a:bodyPr/>
                    <a:lstStyle/>
                    <a:p>
                      <a:r>
                        <a:rPr lang="en-US" sz="2400"/>
                        <a:t>Fifth birthday between September 2 and June 2 – shall be admitted to TK. </a:t>
                      </a:r>
                      <a:r>
                        <a:rPr lang="en-US" sz="2400" b="0" i="0" u="none" strike="noStrike" noProof="0">
                          <a:latin typeface="Arial"/>
                        </a:rPr>
                        <a:t>Districts continue to receive ADA for ETK students from the beginning of the school year.</a:t>
                      </a:r>
                    </a:p>
                  </a:txBody>
                  <a:tcPr/>
                </a:tc>
                <a:extLst>
                  <a:ext uri="{0D108BD9-81ED-4DB2-BD59-A6C34878D82A}">
                    <a16:rowId xmlns:a16="http://schemas.microsoft.com/office/drawing/2014/main" val="2067188016"/>
                  </a:ext>
                </a:extLst>
              </a:tr>
              <a:tr h="1008884">
                <a:tc>
                  <a:txBody>
                    <a:bodyPr/>
                    <a:lstStyle/>
                    <a:p>
                      <a:pPr lvl="0">
                        <a:buNone/>
                      </a:pPr>
                      <a:r>
                        <a:rPr lang="en-US" sz="2400" dirty="0"/>
                        <a:t>2024–25  SY</a:t>
                      </a:r>
                    </a:p>
                  </a:txBody>
                  <a:tcPr/>
                </a:tc>
                <a:tc>
                  <a:txBody>
                    <a:bodyPr/>
                    <a:lstStyle/>
                    <a:p>
                      <a:pPr lvl="0">
                        <a:buNone/>
                      </a:pPr>
                      <a:r>
                        <a:rPr lang="en-US" sz="2400" dirty="0"/>
                        <a:t>Fifth birthday between September 2 and August 31 – shall be admitted to TK</a:t>
                      </a:r>
                    </a:p>
                  </a:txBody>
                  <a:tcPr/>
                </a:tc>
                <a:extLst>
                  <a:ext uri="{0D108BD9-81ED-4DB2-BD59-A6C34878D82A}">
                    <a16:rowId xmlns:a16="http://schemas.microsoft.com/office/drawing/2014/main" val="1477843352"/>
                  </a:ext>
                </a:extLst>
              </a:tr>
            </a:tbl>
          </a:graphicData>
        </a:graphic>
      </p:graphicFrame>
      <p:sp>
        <p:nvSpPr>
          <p:cNvPr id="6" name="TextBox 5">
            <a:extLst>
              <a:ext uri="{FF2B5EF4-FFF2-40B4-BE49-F238E27FC236}">
                <a16:creationId xmlns:a16="http://schemas.microsoft.com/office/drawing/2014/main" id="{95E2EEEA-CADA-465D-AB91-72427384C725}"/>
              </a:ext>
            </a:extLst>
          </p:cNvPr>
          <p:cNvSpPr txBox="1"/>
          <p:nvPr/>
        </p:nvSpPr>
        <p:spPr>
          <a:xfrm>
            <a:off x="0" y="4237689"/>
            <a:ext cx="12183954" cy="1938992"/>
          </a:xfrm>
          <a:prstGeom prst="rect">
            <a:avLst/>
          </a:prstGeom>
          <a:noFill/>
        </p:spPr>
        <p:txBody>
          <a:bodyPr wrap="square" lIns="91440" tIns="45720" rIns="91440" bIns="45720" rtlCol="0" anchor="t">
            <a:spAutoFit/>
          </a:bodyPr>
          <a:lstStyle/>
          <a:p>
            <a:pPr marL="285750" indent="-285750">
              <a:buFont typeface="Arial"/>
              <a:buChar char="•"/>
            </a:pPr>
            <a:r>
              <a:rPr lang="en-US" sz="2400" dirty="0">
                <a:solidFill>
                  <a:schemeClr val="bg1"/>
                </a:solidFill>
                <a:ea typeface="+mn-lt"/>
                <a:cs typeface="+mn-lt"/>
              </a:rPr>
              <a:t>$740 million ongoing to support an additional staff person in TK classrooms</a:t>
            </a:r>
            <a:endParaRPr lang="en-US" dirty="0">
              <a:solidFill>
                <a:schemeClr val="bg1"/>
              </a:solidFill>
              <a:cs typeface="Arial"/>
            </a:endParaRPr>
          </a:p>
          <a:p>
            <a:pPr marL="285750" indent="-285750">
              <a:buFont typeface="Arial"/>
              <a:buChar char="•"/>
            </a:pPr>
            <a:r>
              <a:rPr lang="en-US" sz="2400" dirty="0">
                <a:solidFill>
                  <a:schemeClr val="bg1"/>
                </a:solidFill>
                <a:cs typeface="Arial"/>
              </a:rPr>
              <a:t>$250 million TK Planning Grant</a:t>
            </a:r>
            <a:endParaRPr lang="en-US" dirty="0">
              <a:solidFill>
                <a:schemeClr val="bg1"/>
              </a:solidFill>
              <a:cs typeface="Arial"/>
            </a:endParaRPr>
          </a:p>
          <a:p>
            <a:pPr marL="285750" indent="-285750">
              <a:buFont typeface="Arial"/>
              <a:buChar char="•"/>
            </a:pPr>
            <a:r>
              <a:rPr lang="en-US" sz="2400" dirty="0">
                <a:solidFill>
                  <a:schemeClr val="bg1"/>
                </a:solidFill>
                <a:cs typeface="Arial"/>
              </a:rPr>
              <a:t>$190 million for TK facilities</a:t>
            </a:r>
            <a:endParaRPr lang="en-US" dirty="0">
              <a:solidFill>
                <a:schemeClr val="bg1"/>
              </a:solidFill>
              <a:cs typeface="Arial"/>
            </a:endParaRPr>
          </a:p>
          <a:p>
            <a:pPr marL="342900" indent="-342900">
              <a:buFont typeface="Arial"/>
              <a:buChar char="•"/>
            </a:pPr>
            <a:r>
              <a:rPr lang="en-US" sz="2400" dirty="0">
                <a:solidFill>
                  <a:schemeClr val="bg1"/>
                </a:solidFill>
                <a:ea typeface="+mn-lt"/>
                <a:cs typeface="+mn-lt"/>
              </a:rPr>
              <a:t>$50 million Workforce Development for California State Preschool Program and TK</a:t>
            </a:r>
          </a:p>
          <a:p>
            <a:pPr marL="285750" indent="-285750">
              <a:buFont typeface="Arial"/>
              <a:buChar char="•"/>
            </a:pPr>
            <a:r>
              <a:rPr lang="en-US" sz="2400" dirty="0">
                <a:solidFill>
                  <a:schemeClr val="bg1"/>
                </a:solidFill>
                <a:cs typeface="Arial"/>
              </a:rPr>
              <a:t>$10 million update to the Preschool Learning Foundations</a:t>
            </a: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0"/>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200650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p:txBody>
          <a:bodyPr/>
          <a:lstStyle/>
          <a:p>
            <a:r>
              <a:rPr lang="en-US">
                <a:cs typeface="Arial"/>
              </a:rPr>
              <a:t>Governor's May Revision</a:t>
            </a:r>
            <a:br>
              <a:rPr lang="en-US">
                <a:cs typeface="Arial"/>
              </a:rPr>
            </a:br>
            <a:r>
              <a:rPr lang="en-US">
                <a:cs typeface="Arial"/>
              </a:rPr>
              <a:t>California State Preschool Program (CSPP)</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52400" y="2143757"/>
            <a:ext cx="11887200" cy="5015901"/>
          </a:xfrm>
        </p:spPr>
        <p:txBody>
          <a:bodyPr vert="horz" lIns="91440" tIns="45720" rIns="91440" bIns="45720" rtlCol="0" anchor="t">
            <a:normAutofit/>
          </a:bodyPr>
          <a:lstStyle/>
          <a:p>
            <a:pPr>
              <a:spcAft>
                <a:spcPts val="4500"/>
              </a:spcAft>
            </a:pPr>
            <a:r>
              <a:rPr lang="en-US" sz="3000">
                <a:cs typeface="Arial"/>
              </a:rPr>
              <a:t>Maintains Funding for CSPP</a:t>
            </a:r>
          </a:p>
          <a:p>
            <a:pPr>
              <a:spcAft>
                <a:spcPts val="4500"/>
              </a:spcAft>
            </a:pPr>
            <a:r>
              <a:rPr lang="en-US" sz="3000">
                <a:cs typeface="Arial"/>
              </a:rPr>
              <a:t>Development of a Comprehensive Plan </a:t>
            </a:r>
          </a:p>
          <a:p>
            <a:pPr>
              <a:spcAft>
                <a:spcPts val="4500"/>
              </a:spcAft>
            </a:pPr>
            <a:r>
              <a:rPr lang="en-US" sz="3000">
                <a:cs typeface="Arial"/>
              </a:rPr>
              <a:t>1.7 percent Cost of Living Adjustment (COLA)</a:t>
            </a:r>
          </a:p>
          <a:p>
            <a:pPr marL="1371600" lvl="3" indent="0">
              <a:buNone/>
            </a:pPr>
            <a:endParaRPr lang="en-US">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p:txBody>
          <a:bodyPr/>
          <a:lstStyle/>
          <a:p>
            <a:fld id="{2AA74813-043C-43CB-9E82-7CAA19F31821}" type="slidenum">
              <a:rPr lang="en-US" smtClean="0"/>
              <a:pPr/>
              <a:t>6</a:t>
            </a:fld>
            <a:endParaRPr lang="en-US"/>
          </a:p>
        </p:txBody>
      </p:sp>
    </p:spTree>
    <p:extLst>
      <p:ext uri="{BB962C8B-B14F-4D97-AF65-F5344CB8AC3E}">
        <p14:creationId xmlns:p14="http://schemas.microsoft.com/office/powerpoint/2010/main" val="170849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a:xfrm>
            <a:off x="-137435" y="327331"/>
            <a:ext cx="12189124" cy="1525134"/>
          </a:xfrm>
        </p:spPr>
        <p:txBody>
          <a:bodyPr>
            <a:noAutofit/>
          </a:bodyPr>
          <a:lstStyle/>
          <a:p>
            <a:r>
              <a:rPr lang="en-US">
                <a:cs typeface="Arial"/>
              </a:rPr>
              <a:t>Governor's May Revision:</a:t>
            </a:r>
            <a:br>
              <a:rPr lang="en-US">
                <a:cs typeface="Arial"/>
              </a:rPr>
            </a:br>
            <a:r>
              <a:rPr lang="en-US">
                <a:cs typeface="Arial"/>
              </a:rPr>
              <a:t>Child Care Providers United Union (CCPU) </a:t>
            </a:r>
            <a:br>
              <a:rPr lang="en-US">
                <a:cs typeface="Arial"/>
              </a:rPr>
            </a:br>
            <a:r>
              <a:rPr lang="en-US">
                <a:cs typeface="Arial"/>
              </a:rPr>
              <a:t>Tentative Agreement (1)</a:t>
            </a:r>
            <a:endParaRPr lang="en-US"/>
          </a:p>
        </p:txBody>
      </p:sp>
      <p:sp>
        <p:nvSpPr>
          <p:cNvPr id="6" name="TextBox 5">
            <a:extLst>
              <a:ext uri="{FF2B5EF4-FFF2-40B4-BE49-F238E27FC236}">
                <a16:creationId xmlns:a16="http://schemas.microsoft.com/office/drawing/2014/main" id="{DF447C12-05BD-49D8-8D7F-DA8D7F6579ED}"/>
              </a:ext>
            </a:extLst>
          </p:cNvPr>
          <p:cNvSpPr txBox="1"/>
          <p:nvPr/>
        </p:nvSpPr>
        <p:spPr>
          <a:xfrm>
            <a:off x="15240" y="1982450"/>
            <a:ext cx="1188377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000">
                <a:solidFill>
                  <a:schemeClr val="bg1"/>
                </a:solidFill>
                <a:cs typeface="Arial"/>
              </a:rPr>
              <a:t>The second COVID-19 Relief Tentative Agreement was signed between the Child Care Providers United union and the administration on April 19, 2021, and was proposed to the Legislature as part of the May Revision</a:t>
            </a:r>
          </a:p>
          <a:p>
            <a:pPr marL="285750" indent="-285750">
              <a:buFont typeface="Arial"/>
              <a:buChar char="•"/>
            </a:pPr>
            <a:r>
              <a:rPr lang="en-US" sz="3000">
                <a:solidFill>
                  <a:schemeClr val="bg1"/>
                </a:solidFill>
                <a:cs typeface="Arial"/>
              </a:rPr>
              <a:t>The Administration will shortly be releasing Trailer Bill language that details the Tentative Agreement for the Legislature to vote on</a:t>
            </a:r>
          </a:p>
          <a:p>
            <a:pPr marL="285750" indent="-285750">
              <a:buFont typeface="Arial"/>
              <a:buChar char="•"/>
            </a:pPr>
            <a:r>
              <a:rPr lang="en-US" sz="3000">
                <a:solidFill>
                  <a:schemeClr val="bg1"/>
                </a:solidFill>
                <a:cs typeface="Arial"/>
              </a:rPr>
              <a:t>The Trailer Bill will need to be approved by the Legislature and signed by the Governor before becoming law</a:t>
            </a: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0"/>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301885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E75-ADAE-4289-8CAE-C8D782B1E85C}"/>
              </a:ext>
            </a:extLst>
          </p:cNvPr>
          <p:cNvSpPr>
            <a:spLocks noGrp="1"/>
          </p:cNvSpPr>
          <p:nvPr>
            <p:ph type="title"/>
          </p:nvPr>
        </p:nvSpPr>
        <p:spPr/>
        <p:txBody>
          <a:bodyPr>
            <a:noAutofit/>
          </a:bodyPr>
          <a:lstStyle/>
          <a:p>
            <a:r>
              <a:rPr lang="en-US">
                <a:ea typeface="+mj-lt"/>
                <a:cs typeface="+mj-lt"/>
              </a:rPr>
              <a:t>Governor's May Revision:</a:t>
            </a:r>
            <a:br>
              <a:rPr lang="en-US">
                <a:ea typeface="+mj-lt"/>
                <a:cs typeface="+mj-lt"/>
              </a:rPr>
            </a:br>
            <a:r>
              <a:rPr lang="en-US">
                <a:ea typeface="+mj-lt"/>
                <a:cs typeface="+mj-lt"/>
              </a:rPr>
              <a:t>Child Care Providers United Union (CCPU) </a:t>
            </a:r>
            <a:br>
              <a:rPr lang="en-US">
                <a:ea typeface="+mj-lt"/>
                <a:cs typeface="+mj-lt"/>
              </a:rPr>
            </a:br>
            <a:r>
              <a:rPr lang="en-US">
                <a:ea typeface="+mj-lt"/>
                <a:cs typeface="+mj-lt"/>
              </a:rPr>
              <a:t>Tentative Agreement (2)</a:t>
            </a:r>
            <a:endParaRPr lang="en-US"/>
          </a:p>
        </p:txBody>
      </p:sp>
      <p:sp>
        <p:nvSpPr>
          <p:cNvPr id="3" name="Content Placeholder 2">
            <a:extLst>
              <a:ext uri="{FF2B5EF4-FFF2-40B4-BE49-F238E27FC236}">
                <a16:creationId xmlns:a16="http://schemas.microsoft.com/office/drawing/2014/main" id="{859B8AAD-4C37-40C3-882C-BE49395C5884}"/>
              </a:ext>
            </a:extLst>
          </p:cNvPr>
          <p:cNvSpPr>
            <a:spLocks noGrp="1"/>
          </p:cNvSpPr>
          <p:nvPr>
            <p:ph idx="1"/>
          </p:nvPr>
        </p:nvSpPr>
        <p:spPr>
          <a:xfrm>
            <a:off x="152400" y="1680210"/>
            <a:ext cx="11887200" cy="4832351"/>
          </a:xfrm>
        </p:spPr>
        <p:txBody>
          <a:bodyPr vert="horz" lIns="91440" tIns="45720" rIns="91440" bIns="45720" rtlCol="0" anchor="t">
            <a:normAutofit fontScale="92500" lnSpcReduction="10000"/>
          </a:bodyPr>
          <a:lstStyle/>
          <a:p>
            <a:pPr marL="0" indent="0">
              <a:lnSpc>
                <a:spcPct val="100000"/>
              </a:lnSpc>
              <a:spcBef>
                <a:spcPts val="0"/>
              </a:spcBef>
              <a:spcAft>
                <a:spcPts val="1000"/>
              </a:spcAft>
              <a:buNone/>
            </a:pPr>
            <a:r>
              <a:rPr lang="en-US" sz="3000" b="1" dirty="0">
                <a:ea typeface="+mn-lt"/>
                <a:cs typeface="+mn-lt"/>
              </a:rPr>
              <a:t>The tentative agreement includes:</a:t>
            </a:r>
            <a:endParaRPr lang="en-US" sz="3000" b="1" dirty="0">
              <a:cs typeface="Arial" panose="020B0604020202020204"/>
            </a:endParaRPr>
          </a:p>
          <a:p>
            <a:pPr marL="285750" lvl="1" indent="-285750">
              <a:lnSpc>
                <a:spcPct val="100000"/>
              </a:lnSpc>
              <a:spcBef>
                <a:spcPts val="0"/>
              </a:spcBef>
              <a:spcAft>
                <a:spcPts val="1000"/>
              </a:spcAft>
              <a:buFont typeface="Arial"/>
              <a:buChar char="•"/>
            </a:pPr>
            <a:r>
              <a:rPr lang="en-US" sz="2600" dirty="0">
                <a:cs typeface="Arial"/>
              </a:rPr>
              <a:t>Continuation of family fee waivers </a:t>
            </a:r>
          </a:p>
          <a:p>
            <a:pPr marL="285750" lvl="1" indent="-285750">
              <a:lnSpc>
                <a:spcPct val="100000"/>
              </a:lnSpc>
              <a:spcBef>
                <a:spcPts val="0"/>
              </a:spcBef>
              <a:spcAft>
                <a:spcPts val="1000"/>
              </a:spcAft>
              <a:buFont typeface="Arial"/>
              <a:buChar char="•"/>
            </a:pPr>
            <a:r>
              <a:rPr lang="en-US" sz="2600" dirty="0">
                <a:cs typeface="Arial"/>
              </a:rPr>
              <a:t>$600 per child stipends to providers based on subsidized children enrolled</a:t>
            </a:r>
          </a:p>
          <a:p>
            <a:pPr marL="285750" lvl="1" indent="-285750">
              <a:lnSpc>
                <a:spcPct val="100000"/>
              </a:lnSpc>
              <a:spcBef>
                <a:spcPts val="0"/>
              </a:spcBef>
              <a:spcAft>
                <a:spcPts val="1000"/>
              </a:spcAft>
              <a:buFont typeface="Arial"/>
              <a:buChar char="•"/>
            </a:pPr>
            <a:r>
              <a:rPr lang="en-US" sz="2600" dirty="0">
                <a:cs typeface="Arial"/>
              </a:rPr>
              <a:t>Stipends based on licensed capacity (distributed by the California Department of Social Services)</a:t>
            </a:r>
          </a:p>
          <a:p>
            <a:pPr marL="285750" lvl="1" indent="-285750">
              <a:lnSpc>
                <a:spcPct val="100000"/>
              </a:lnSpc>
              <a:spcBef>
                <a:spcPts val="0"/>
              </a:spcBef>
              <a:spcAft>
                <a:spcPts val="1000"/>
              </a:spcAft>
              <a:buFont typeface="Arial"/>
              <a:buChar char="•"/>
            </a:pPr>
            <a:r>
              <a:rPr lang="en-US" sz="2600" dirty="0">
                <a:cs typeface="Arial"/>
              </a:rPr>
              <a:t>Additional 16 paid nonoperational days for providers </a:t>
            </a:r>
          </a:p>
          <a:p>
            <a:pPr marL="285750" lvl="1" indent="-285750">
              <a:lnSpc>
                <a:spcPct val="100000"/>
              </a:lnSpc>
              <a:spcBef>
                <a:spcPts val="0"/>
              </a:spcBef>
              <a:spcAft>
                <a:spcPts val="1000"/>
              </a:spcAft>
              <a:buFont typeface="Arial"/>
              <a:buChar char="•"/>
            </a:pPr>
            <a:r>
              <a:rPr lang="en-US" sz="2600" dirty="0">
                <a:cs typeface="Arial"/>
              </a:rPr>
              <a:t>Continuation of the hold harmless flexibilities </a:t>
            </a:r>
          </a:p>
          <a:p>
            <a:pPr marL="285750" lvl="1" indent="-285750">
              <a:lnSpc>
                <a:spcPct val="100000"/>
              </a:lnSpc>
              <a:spcBef>
                <a:spcPts val="0"/>
              </a:spcBef>
              <a:spcAft>
                <a:spcPts val="1000"/>
              </a:spcAft>
              <a:buFont typeface="Arial"/>
              <a:buChar char="•"/>
            </a:pPr>
            <a:r>
              <a:rPr lang="en-US" sz="2600" dirty="0">
                <a:cs typeface="Arial"/>
              </a:rPr>
              <a:t>Continuation of the parent signature waiver </a:t>
            </a:r>
          </a:p>
          <a:p>
            <a:pPr marL="285750" lvl="1" indent="-285750">
              <a:lnSpc>
                <a:spcPct val="100000"/>
              </a:lnSpc>
              <a:spcBef>
                <a:spcPts val="0"/>
              </a:spcBef>
              <a:spcAft>
                <a:spcPts val="1000"/>
              </a:spcAft>
              <a:buFont typeface="Arial"/>
              <a:buChar char="•"/>
            </a:pPr>
            <a:r>
              <a:rPr lang="en-US" sz="2600" dirty="0">
                <a:cs typeface="Arial"/>
              </a:rPr>
              <a:t>$25 million for the Child Care Initiative project; and </a:t>
            </a:r>
          </a:p>
          <a:p>
            <a:pPr marL="285750" lvl="1" indent="-285750">
              <a:lnSpc>
                <a:spcPct val="100000"/>
              </a:lnSpc>
              <a:spcBef>
                <a:spcPts val="0"/>
              </a:spcBef>
              <a:spcAft>
                <a:spcPts val="1000"/>
              </a:spcAft>
              <a:buFont typeface="Arial"/>
              <a:buChar char="•"/>
            </a:pPr>
            <a:r>
              <a:rPr lang="en-US" sz="2600" dirty="0">
                <a:cs typeface="Arial"/>
              </a:rPr>
              <a:t>Funding for the California Inclusion and Behavior Consultation Network project</a:t>
            </a:r>
            <a:endParaRPr lang="en-US" sz="2600" dirty="0">
              <a:ea typeface="+mn-lt"/>
              <a:cs typeface="+mn-lt"/>
            </a:endParaRPr>
          </a:p>
          <a:p>
            <a:endParaRPr lang="en-US" dirty="0">
              <a:cs typeface="Arial"/>
            </a:endParaRPr>
          </a:p>
        </p:txBody>
      </p:sp>
      <p:sp>
        <p:nvSpPr>
          <p:cNvPr id="4" name="Slide Number Placeholder 3">
            <a:extLst>
              <a:ext uri="{FF2B5EF4-FFF2-40B4-BE49-F238E27FC236}">
                <a16:creationId xmlns:a16="http://schemas.microsoft.com/office/drawing/2014/main" id="{2A142C46-DF91-415E-81D8-B364777B4388}"/>
              </a:ext>
            </a:extLst>
          </p:cNvPr>
          <p:cNvSpPr>
            <a:spLocks noGrp="1"/>
          </p:cNvSpPr>
          <p:nvPr>
            <p:ph type="sldNum" sz="quarter" idx="10"/>
          </p:nvPr>
        </p:nvSpPr>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232320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23EF-9AF8-4405-B907-29F8CF8BD535}"/>
              </a:ext>
            </a:extLst>
          </p:cNvPr>
          <p:cNvSpPr>
            <a:spLocks noGrp="1"/>
          </p:cNvSpPr>
          <p:nvPr>
            <p:ph type="title"/>
          </p:nvPr>
        </p:nvSpPr>
        <p:spPr/>
        <p:txBody>
          <a:bodyPr/>
          <a:lstStyle/>
          <a:p>
            <a:r>
              <a:rPr lang="en-US">
                <a:cs typeface="Arial"/>
              </a:rPr>
              <a:t>Program Quality Implementation Update</a:t>
            </a:r>
            <a:endParaRPr lang="en-US"/>
          </a:p>
        </p:txBody>
      </p:sp>
      <p:sp>
        <p:nvSpPr>
          <p:cNvPr id="3" name="Content Placeholder 2">
            <a:extLst>
              <a:ext uri="{FF2B5EF4-FFF2-40B4-BE49-F238E27FC236}">
                <a16:creationId xmlns:a16="http://schemas.microsoft.com/office/drawing/2014/main" id="{E074E473-86D8-4067-9082-E41FFD22C5D7}"/>
              </a:ext>
            </a:extLst>
          </p:cNvPr>
          <p:cNvSpPr>
            <a:spLocks noGrp="1"/>
          </p:cNvSpPr>
          <p:nvPr>
            <p:ph idx="1"/>
          </p:nvPr>
        </p:nvSpPr>
        <p:spPr/>
        <p:txBody>
          <a:bodyPr vert="horz" lIns="91440" tIns="45720" rIns="91440" bIns="45720" rtlCol="0" anchor="t">
            <a:normAutofit/>
          </a:bodyPr>
          <a:lstStyle/>
          <a:p>
            <a:r>
              <a:rPr lang="en-US" dirty="0">
                <a:cs typeface="Arial"/>
              </a:rPr>
              <a:t>Program Self-Evaluation (PSE)</a:t>
            </a:r>
            <a:endParaRPr lang="en-US" dirty="0"/>
          </a:p>
          <a:p>
            <a:pPr lvl="1"/>
            <a:r>
              <a:rPr lang="en-US" dirty="0">
                <a:cs typeface="Arial"/>
              </a:rPr>
              <a:t>Due Tuesday, June 1, 2021</a:t>
            </a:r>
          </a:p>
          <a:p>
            <a:pPr lvl="1"/>
            <a:r>
              <a:rPr lang="en-US" dirty="0">
                <a:cs typeface="Arial"/>
              </a:rPr>
              <a:t>Submitted online via a snap survey</a:t>
            </a:r>
          </a:p>
          <a:p>
            <a:pPr lvl="1"/>
            <a:r>
              <a:rPr lang="en-US" dirty="0">
                <a:cs typeface="Arial"/>
              </a:rPr>
              <a:t>Submit only one survey per agency </a:t>
            </a:r>
          </a:p>
          <a:p>
            <a:pPr lvl="1"/>
            <a:r>
              <a:rPr lang="en-US" dirty="0">
                <a:cs typeface="Arial"/>
              </a:rPr>
              <a:t>Read Management Bulletin 21-05 for information and directions</a:t>
            </a:r>
          </a:p>
          <a:p>
            <a:pPr lvl="1"/>
            <a:r>
              <a:rPr lang="en-US" dirty="0">
                <a:cs typeface="Arial"/>
              </a:rPr>
              <a:t>Please ensure that the agency name and vendor number are accurate prior to submission</a:t>
            </a:r>
          </a:p>
          <a:p>
            <a:pPr lvl="1"/>
            <a:r>
              <a:rPr lang="en-US" dirty="0">
                <a:cs typeface="Arial"/>
              </a:rPr>
              <a:t>Questions can be submitted to </a:t>
            </a:r>
            <a:r>
              <a:rPr lang="en-US" strike="sngStrike" dirty="0">
                <a:cs typeface="Arial"/>
              </a:rPr>
              <a:t>fy2021pse@cde.ca.gov</a:t>
            </a:r>
            <a:r>
              <a:rPr lang="en-US" dirty="0">
                <a:cs typeface="Arial"/>
              </a:rPr>
              <a:t> [Link no longer available]</a:t>
            </a:r>
            <a:endParaRPr lang="en-US" strike="sngStrike" dirty="0">
              <a:cs typeface="Arial"/>
            </a:endParaRPr>
          </a:p>
          <a:p>
            <a:pPr marL="457200" lvl="1" indent="0">
              <a:buNone/>
            </a:pPr>
            <a:endParaRPr lang="en-US" dirty="0">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51082589-C3A3-408D-BF49-ED64C232BFCA}"/>
              </a:ext>
            </a:extLst>
          </p:cNvPr>
          <p:cNvSpPr>
            <a:spLocks noGrp="1"/>
          </p:cNvSpPr>
          <p:nvPr>
            <p:ph type="sldNum" sz="quarter" idx="10"/>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2258205666"/>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2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3" ma:contentTypeDescription="Create a new document." ma:contentTypeScope="" ma:versionID="49f62b2206f98bf871ad1e4a34bc2a74">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8446f20f1897f438209d0e082267c937"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0E1FD2-2660-4B81-9AF6-B47E34FB289B}">
  <ds:schemaRefs>
    <ds:schemaRef ds:uri="f89dec18-d0c2-45d2-8a15-31051f2519f8"/>
    <ds:schemaRef ds:uri="http://purl.org/dc/dcmitype/"/>
    <ds:schemaRef ds:uri="http://schemas.microsoft.com/office/infopath/2007/PartnerControls"/>
    <ds:schemaRef ds:uri="http://purl.org/dc/elements/1.1/"/>
    <ds:schemaRef ds:uri="http://schemas.microsoft.com/office/2006/metadata/properties"/>
    <ds:schemaRef ds:uri="1aae30ff-d7bc-47e3-882e-cd3423d00d62"/>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9DA24223-1B0F-4CD5-B668-16E6DC505D10}">
  <ds:schemaRefs>
    <ds:schemaRef ds:uri="http://schemas.microsoft.com/sharepoint/v3/contenttype/forms"/>
  </ds:schemaRefs>
</ds:datastoreItem>
</file>

<file path=customXml/itemProps3.xml><?xml version="1.0" encoding="utf-8"?>
<ds:datastoreItem xmlns:ds="http://schemas.openxmlformats.org/officeDocument/2006/customXml" ds:itemID="{DCCA6A90-9964-4EAB-B616-C5CAD9295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923</TotalTime>
  <Words>754</Words>
  <Application>Microsoft Office PowerPoint</Application>
  <PresentationFormat>Widescreen</PresentationFormat>
  <Paragraphs>113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13</vt:i4>
      </vt:variant>
    </vt:vector>
  </HeadingPairs>
  <TitlesOfParts>
    <vt:vector size="31" baseType="lpstr">
      <vt:lpstr>Arial</vt:lpstr>
      <vt:lpstr>Calibri</vt:lpstr>
      <vt:lpstr>Courier New</vt:lpstr>
      <vt:lpstr>Times</vt:lpstr>
      <vt:lpstr>Wingdings</vt:lpstr>
      <vt:lpstr>CDE Set 1</vt:lpstr>
      <vt:lpstr>CDE Set 2</vt:lpstr>
      <vt:lpstr>CDE Set 3</vt:lpstr>
      <vt:lpstr>CDE Set 4</vt:lpstr>
      <vt:lpstr>CDE Set 5</vt:lpstr>
      <vt:lpstr>CDE Set 6</vt:lpstr>
      <vt:lpstr>CDE Set 7</vt:lpstr>
      <vt:lpstr>CDE Set 1</vt:lpstr>
      <vt:lpstr>CDE Set 1</vt:lpstr>
      <vt:lpstr>CDE Set 1</vt:lpstr>
      <vt:lpstr>CDE Set 1</vt:lpstr>
      <vt:lpstr>CDE Set 1</vt:lpstr>
      <vt:lpstr>3_Blank Presentation</vt:lpstr>
      <vt:lpstr>Webinar on COVID-19 Guidance for  Early Learning and Care Contractors</vt:lpstr>
      <vt:lpstr>Welcome and Introductions</vt:lpstr>
      <vt:lpstr>Meeting Agenda</vt:lpstr>
      <vt:lpstr>Governor's May Revision: Universal Transitional Kindergarten (UTK)</vt:lpstr>
      <vt:lpstr>Governor's May Revision: Universal Transitional Kindergarten (UTK) (2)</vt:lpstr>
      <vt:lpstr>Governor's May Revision California State Preschool Program (CSPP)</vt:lpstr>
      <vt:lpstr>Governor's May Revision: Child Care Providers United Union (CCPU)  Tentative Agreement (1)</vt:lpstr>
      <vt:lpstr>Governor's May Revision: Child Care Providers United Union (CCPU)  Tentative Agreement (2)</vt:lpstr>
      <vt:lpstr>Program Quality Implementation Update</vt:lpstr>
      <vt:lpstr>You Are Heroes!! Year-End Celebration</vt:lpstr>
      <vt:lpstr>Questions</vt:lpstr>
      <vt:lpstr>Resources</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05/21 - Resources (CA Dept of Education)</dc:title>
  <dc:subject>Early Learning and Care Division Webinar on COVID-19 Guidance May 21, 2021.</dc:subject>
  <dc:creator>Eric Dunk</dc:creator>
  <cp:lastModifiedBy>Alice Ludwig</cp:lastModifiedBy>
  <cp:revision>10</cp:revision>
  <dcterms:created xsi:type="dcterms:W3CDTF">2020-08-25T03:09:04Z</dcterms:created>
  <dcterms:modified xsi:type="dcterms:W3CDTF">2023-11-17T18:07:48Z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