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28" r:id="rId5"/>
    <p:sldMasterId id="2147483648" r:id="rId6"/>
    <p:sldMasterId id="2147483723" r:id="rId7"/>
    <p:sldMasterId id="2147483671" r:id="rId8"/>
    <p:sldMasterId id="2147483676" r:id="rId9"/>
    <p:sldMasterId id="2147483681" r:id="rId10"/>
    <p:sldMasterId id="2147483699" r:id="rId11"/>
    <p:sldMasterId id="2147483705" r:id="rId12"/>
    <p:sldMasterId id="2147483710" r:id="rId13"/>
    <p:sldMasterId id="2147483715" r:id="rId14"/>
    <p:sldMasterId id="2147483655" r:id="rId15"/>
    <p:sldMasterId id="2147483660" r:id="rId16"/>
  </p:sldMasterIdLst>
  <p:notesMasterIdLst>
    <p:notesMasterId r:id="rId34"/>
  </p:notesMasterIdLst>
  <p:handoutMasterIdLst>
    <p:handoutMasterId r:id="rId35"/>
  </p:handoutMasterIdLst>
  <p:sldIdLst>
    <p:sldId id="282" r:id="rId17"/>
    <p:sldId id="256" r:id="rId18"/>
    <p:sldId id="257" r:id="rId19"/>
    <p:sldId id="354" r:id="rId20"/>
    <p:sldId id="343" r:id="rId21"/>
    <p:sldId id="344" r:id="rId22"/>
    <p:sldId id="353" r:id="rId23"/>
    <p:sldId id="352" r:id="rId24"/>
    <p:sldId id="348" r:id="rId25"/>
    <p:sldId id="345" r:id="rId26"/>
    <p:sldId id="347" r:id="rId27"/>
    <p:sldId id="350" r:id="rId28"/>
    <p:sldId id="355" r:id="rId29"/>
    <p:sldId id="349" r:id="rId30"/>
    <p:sldId id="339" r:id="rId31"/>
    <p:sldId id="342"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7" clrIdx="0">
    <p:extLst>
      <p:ext uri="{19B8F6BF-5375-455C-9EA6-DF929625EA0E}">
        <p15:presenceInfo xmlns:p15="http://schemas.microsoft.com/office/powerpoint/2012/main" userId="Stephen Propheter" providerId="None"/>
      </p:ext>
    </p:extLst>
  </p:cmAuthor>
  <p:cmAuthor id="2" name="Stephen Propheter" initials="SP [2]" lastIdx="1" clrIdx="1">
    <p:extLst>
      <p:ext uri="{19B8F6BF-5375-455C-9EA6-DF929625EA0E}">
        <p15:presenceInfo xmlns:p15="http://schemas.microsoft.com/office/powerpoint/2012/main" userId="S::spropheter@cde.ca.gov::11fb58e5-2f2b-4a13-b081-018d2675a5df" providerId="AD"/>
      </p:ext>
    </p:extLst>
  </p:cmAuthor>
  <p:cmAuthor id="3" name="Alana Andrade" initials="AA" lastIdx="15"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11" clrIdx="4">
    <p:extLst>
      <p:ext uri="{19B8F6BF-5375-455C-9EA6-DF929625EA0E}">
        <p15:presenceInfo xmlns:p15="http://schemas.microsoft.com/office/powerpoint/2012/main" userId="S::blindsay@cde.ca.gov::f58b8608-a674-4040-9f2a-f7fe56db570d"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8" name="Virginia Early" initials="VE" lastIdx="41" clrIdx="7">
    <p:extLst>
      <p:ext uri="{19B8F6BF-5375-455C-9EA6-DF929625EA0E}">
        <p15:presenceInfo xmlns:p15="http://schemas.microsoft.com/office/powerpoint/2012/main" userId="S::vearly@cde.ca.gov::42929ea7-4389-4ffc-bd0b-f8133d7ef99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10" name="Crystal Devlin" initials="CD" lastIdx="7" clrIdx="9">
    <p:extLst>
      <p:ext uri="{19B8F6BF-5375-455C-9EA6-DF929625EA0E}">
        <p15:presenceInfo xmlns:p15="http://schemas.microsoft.com/office/powerpoint/2012/main" userId="S::cdevlin@cde.ca.gov::45766686-1411-4f66-8b4e-ae85f8cf4551"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12" name="Danielle Davis" initials="DD" lastIdx="10" clrIdx="11">
    <p:extLst>
      <p:ext uri="{19B8F6BF-5375-455C-9EA6-DF929625EA0E}">
        <p15:presenceInfo xmlns:p15="http://schemas.microsoft.com/office/powerpoint/2012/main" userId="S::ddavis@cde.ca.gov::ac010a00-31ad-49d6-9a54-e5464cd5e671" providerId="AD"/>
      </p:ext>
    </p:extLst>
  </p:cmAuthor>
  <p:cmAuthor id="13" name="Corey Khan" initials="CK" lastIdx="3" clrIdx="12">
    <p:extLst>
      <p:ext uri="{19B8F6BF-5375-455C-9EA6-DF929625EA0E}">
        <p15:presenceInfo xmlns:p15="http://schemas.microsoft.com/office/powerpoint/2012/main" userId="S::ckhan@cde.ca.gov::e39be4f5-a065-4613-a021-f6aa9124d380" providerId="AD"/>
      </p:ext>
    </p:extLst>
  </p:cmAuthor>
  <p:cmAuthor id="14" name="Eric Dunk" initials="ED" lastIdx="1" clrIdx="13">
    <p:extLst>
      <p:ext uri="{19B8F6BF-5375-455C-9EA6-DF929625EA0E}">
        <p15:presenceInfo xmlns:p15="http://schemas.microsoft.com/office/powerpoint/2012/main" userId="S::edunk@cde.ca.gov::f740d23c-4660-4899-b5d9-25b5387e26f8" providerId="AD"/>
      </p:ext>
    </p:extLst>
  </p:cmAuthor>
  <p:cmAuthor id="15" name="Cate Washington" initials="CW" lastIdx="2" clrIdx="14">
    <p:extLst>
      <p:ext uri="{19B8F6BF-5375-455C-9EA6-DF929625EA0E}">
        <p15:presenceInfo xmlns:p15="http://schemas.microsoft.com/office/powerpoint/2012/main" userId="S::cwashington@cde.ca.gov::42b3a7a3-9473-4b22-8cb9-952a88ec62bc" providerId="AD"/>
      </p:ext>
    </p:extLst>
  </p:cmAuthor>
  <p:cmAuthor id="16" name="Sarah Neville-Morgan" initials="SN" lastIdx="2" clrIdx="15">
    <p:extLst>
      <p:ext uri="{19B8F6BF-5375-455C-9EA6-DF929625EA0E}">
        <p15:presenceInfo xmlns:p15="http://schemas.microsoft.com/office/powerpoint/2012/main" userId="S::snevillemorgan@cde.ca.gov::fcd8e9e3-52df-4621-8ec0-319cc0a3db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3C522-2590-4E36-BFA4-FF25EDBFE890}" v="666" dt="2021-06-03T17:55:07.303"/>
    <p1510:client id="{0640E012-E6F0-40E0-B323-01C454C952E0}" v="26" dt="2021-06-04T15:37:05.402"/>
    <p1510:client id="{124EE772-FF13-C3E8-11B8-F406393A54A6}" v="481" dt="2021-06-04T14:14:11.686"/>
    <p1510:client id="{1620F20D-A72C-4448-8A7C-390425AA3EBD}" v="79" dt="2021-05-20T20:28:02.715"/>
    <p1510:client id="{22040C9E-C4B4-46C5-B82A-DBC5697A7FE1}" v="65" dt="2021-05-21T20:24:58.482"/>
    <p1510:client id="{23B94350-FE43-4B83-9CC5-AD7F047DC77C}" v="207" dt="2021-05-20T18:44:50.664"/>
    <p1510:client id="{2491C51D-1EE7-414B-8A8C-9167F9B8059B}" v="1010" dt="2021-05-21T00:17:31.585"/>
    <p1510:client id="{26DDDAA5-26F3-61EE-F9B7-3A72A4EBC6F5}" v="1743" dt="2021-06-04T00:17:05.485"/>
    <p1510:client id="{27189F57-FB81-40DD-97A6-0A0D7CCF4EDE}" v="238" dt="2021-05-21T00:41:32.121"/>
    <p1510:client id="{2865A93C-8CAA-46B5-96D1-0B29FDD166C9}" v="39" dt="2021-05-20T19:20:45.078"/>
    <p1510:client id="{29ADCA9E-18ED-4F0F-A4AC-89AC0F57C178}" v="33" dt="2021-05-21T00:40:55.401"/>
    <p1510:client id="{29F9DAD6-18DD-400E-B181-5E945873EF30}" v="1788" dt="2021-06-04T00:05:25.738"/>
    <p1510:client id="{2A3DD75D-6829-A913-9884-62A175782119}" v="344" dt="2021-06-03T23:41:55.772"/>
    <p1510:client id="{2ADA2D18-A080-435E-B88B-DB87D235612E}" v="147" dt="2021-06-03T20:28:24.760"/>
    <p1510:client id="{3495F72E-662E-1BBE-09EE-1D90D51FFB02}" v="429" dt="2021-05-20T18:25:13.488"/>
    <p1510:client id="{37EE10D5-6857-45A7-913A-F954FEF55715}" v="34" dt="2021-05-21T17:29:53.877"/>
    <p1510:client id="{51EBB41A-4FB2-48D0-8B5E-B2F0DF34E38A}" v="76" dt="2021-05-20T23:29:44.741"/>
    <p1510:client id="{562E810C-5C5E-46BB-9E60-C5F33A33C66B}" v="20" dt="2021-06-04T16:15:42.896"/>
    <p1510:client id="{58E4C9FB-CB30-42A5-8888-FB3D96A2E8F4}" v="10" dt="2021-05-21T17:32:00.487"/>
    <p1510:client id="{59A02319-376A-48D2-BCBB-75ACD7230A33}" v="82" dt="2021-05-20T20:55:30.168"/>
    <p1510:client id="{5B0150C4-3FC5-1F69-C4F2-DD73F3032ABF}" v="14" dt="2021-06-03T17:54:49.731"/>
    <p1510:client id="{5DEAC99F-E0AB-C000-12F5-FA60A4851412}" v="2" dt="2021-05-21T01:11:16.056"/>
    <p1510:client id="{64854B5F-1414-4C70-19EE-AA2F0EA791E9}" v="46" dt="2021-06-01T19:45:45.032"/>
    <p1510:client id="{675C56B8-6C2B-43F6-BB24-C3390EAD45CA}" v="469" dt="2021-06-02T23:02:11.444"/>
    <p1510:client id="{67F90DB6-6C55-44C1-9B5E-CAE800A3DB2F}" v="2" dt="2021-05-21T14:52:54.660"/>
    <p1510:client id="{6F6609B0-0010-A0CE-25AB-CC745274284C}" v="12" dt="2021-06-04T00:49:10.781"/>
    <p1510:client id="{6FFFD05A-6DB0-489C-B9E8-AF558F9262B5}" v="401" dt="2021-05-21T17:18:44.080"/>
    <p1510:client id="{7348B400-C6FA-4808-B42B-6E0748ECEF20}" v="54" dt="2021-05-20T22:37:22.977"/>
    <p1510:client id="{75EC5D96-0BF3-44E7-BDEF-E17C41B3BB92}" v="204" dt="2021-06-04T15:20:48.142"/>
    <p1510:client id="{8A484FE3-6D70-E570-44AF-22AB79F42FB1}" v="147" dt="2021-06-03T17:54:02.603"/>
    <p1510:client id="{988E0E7B-E49D-8DC3-ACDC-ED92A3269110}" v="525" dt="2021-06-03T23:12:46.725"/>
    <p1510:client id="{989D0C36-767D-4496-BF85-59D5539F5996}" v="178" dt="2021-06-03T19:47:14.251"/>
    <p1510:client id="{A6D1394A-D439-4AD1-9331-A90892B00CF3}" v="92" dt="2021-06-03T20:21:19.928"/>
    <p1510:client id="{A7206738-69E3-4FE9-87C3-2B1C4789DC5B}" v="971" dt="2021-05-20T20:16:36.661"/>
    <p1510:client id="{A98B8E88-9218-07D6-A40D-FE0B37B59573}" v="2" dt="2021-06-04T14:10:25.208"/>
    <p1510:client id="{AE76B7EA-43F1-35BE-AE94-C5785B9D957F}" v="59" dt="2021-06-04T02:44:40.720"/>
    <p1510:client id="{B286CE2F-C391-4C27-B253-DF38EAE6D753}" v="2" dt="2021-06-04T01:32:33.180"/>
    <p1510:client id="{B37EDF49-E79F-7B86-1A99-7B1C9FFEA497}" v="6" dt="2021-06-04T14:54:37.418"/>
    <p1510:client id="{B87C3736-0919-49CA-9D53-F84E7A1CF9D7}" v="305" dt="2021-05-20T23:27:07.730"/>
    <p1510:client id="{CA5B6F9B-EA42-4347-B7AB-5A1CCD3C0199}" v="71" dt="2021-06-04T01:03:53.488"/>
    <p1510:client id="{CD32778A-ADE2-442A-AC03-79F4017891D9}" v="128" dt="2021-05-20T23:57:45.308"/>
    <p1510:client id="{CDF9D7A3-F0FB-F9BF-543F-2399E82670F7}" v="202" dt="2021-06-03T17:25:21.520"/>
    <p1510:client id="{D3D4E6B6-F15D-4D2A-9B06-436A04225771}" v="101" dt="2021-05-20T18:48:32.023"/>
    <p1510:client id="{D4A2624D-44E9-D173-959F-C89FE3CEEA2E}" v="533" dt="2021-05-21T15:26:20.692"/>
    <p1510:client id="{D5D48D56-7755-4ACD-ADC8-06CA41114335}" v="175" dt="2021-05-20T18:38:45.043"/>
    <p1510:client id="{E622E706-4DE7-4D16-0394-F7707F2CC4B9}" v="1" dt="2021-06-03T21:18:41.031"/>
    <p1510:client id="{E90CDB3C-8ECB-3D2F-6803-40B1BFF90A13}" v="5" dt="2021-06-03T19:17:26.568"/>
    <p1510:client id="{EBEBC99F-C09E-C000-1DA1-24C5BDB9341F}" v="11" dt="2021-05-21T01:41:30.550"/>
    <p1510:client id="{EC7144DB-C9B2-EAD3-75A7-0256A387F17C}" v="4" dt="2021-06-03T23:52:03.531"/>
    <p1510:client id="{F2B1FD8E-7652-4A19-829B-D20F8CE667B2}" v="2" dt="2021-05-21T01:26:27.280"/>
    <p1510:client id="{F3235101-9418-4B04-B5DA-4DB9C492B04D}" v="307" dt="2021-05-20T21:13:30.587"/>
    <p1510:client id="{F567A397-7C3F-C105-CF78-DA2A3FC8E3C6}" v="77" dt="2021-05-21T03:38:35.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00" autoAdjust="0"/>
  </p:normalViewPr>
  <p:slideViewPr>
    <p:cSldViewPr snapToGrid="0">
      <p:cViewPr varScale="1">
        <p:scale>
          <a:sx n="42" d="100"/>
          <a:sy n="42" d="100"/>
        </p:scale>
        <p:origin x="1716"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handoutMaster" Target="handoutMasters/handout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Lindsay" userId="S::blindsay@cde.ca.gov::f58b8608-a674-4040-9f2a-f7fe56db570d" providerId="AD" clId="Web-{C178544F-B06E-4DDC-8C93-2477DBFE4740}"/>
    <pc:docChg chg="modSld">
      <pc:chgData name="Barbara Lindsay" userId="S::blindsay@cde.ca.gov::f58b8608-a674-4040-9f2a-f7fe56db570d" providerId="AD" clId="Web-{C178544F-B06E-4DDC-8C93-2477DBFE4740}" dt="2021-04-28T22:48:30.643" v="641"/>
      <pc:docMkLst>
        <pc:docMk/>
      </pc:docMkLst>
      <pc:sldChg chg="modNotes">
        <pc:chgData name="Barbara Lindsay" userId="S::blindsay@cde.ca.gov::f58b8608-a674-4040-9f2a-f7fe56db570d" providerId="AD" clId="Web-{C178544F-B06E-4DDC-8C93-2477DBFE4740}" dt="2021-04-28T22:47:58.799" v="607"/>
        <pc:sldMkLst>
          <pc:docMk/>
          <pc:sldMk cId="3465662035" sldId="257"/>
        </pc:sldMkLst>
      </pc:sldChg>
      <pc:sldChg chg="modNotes">
        <pc:chgData name="Barbara Lindsay" userId="S::blindsay@cde.ca.gov::f58b8608-a674-4040-9f2a-f7fe56db570d" providerId="AD" clId="Web-{C178544F-B06E-4DDC-8C93-2477DBFE4740}" dt="2021-04-28T22:48:30.643" v="641"/>
        <pc:sldMkLst>
          <pc:docMk/>
          <pc:sldMk cId="1735414400" sldId="321"/>
        </pc:sldMkLst>
      </pc:sldChg>
    </pc:docChg>
  </pc:docChgLst>
  <pc:docChgLst>
    <pc:chgData name="Virginia Early" userId="S::vearly@cde.ca.gov::42929ea7-4389-4ffc-bd0b-f8133d7ef99f" providerId="AD" clId="Web-{2A3DD75D-6829-A913-9884-62A175782119}"/>
    <pc:docChg chg="modSld">
      <pc:chgData name="Virginia Early" userId="S::vearly@cde.ca.gov::42929ea7-4389-4ffc-bd0b-f8133d7ef99f" providerId="AD" clId="Web-{2A3DD75D-6829-A913-9884-62A175782119}" dt="2021-06-03T23:41:55.772" v="159"/>
      <pc:docMkLst>
        <pc:docMk/>
      </pc:docMkLst>
      <pc:sldChg chg="modSp addCm">
        <pc:chgData name="Virginia Early" userId="S::vearly@cde.ca.gov::42929ea7-4389-4ffc-bd0b-f8133d7ef99f" providerId="AD" clId="Web-{2A3DD75D-6829-A913-9884-62A175782119}" dt="2021-06-03T23:40:49.393" v="126"/>
        <pc:sldMkLst>
          <pc:docMk/>
          <pc:sldMk cId="830726573" sldId="344"/>
        </pc:sldMkLst>
        <pc:spChg chg="mod">
          <ac:chgData name="Virginia Early" userId="S::vearly@cde.ca.gov::42929ea7-4389-4ffc-bd0b-f8133d7ef99f" providerId="AD" clId="Web-{2A3DD75D-6829-A913-9884-62A175782119}" dt="2021-06-03T23:34:37.436" v="26" actId="20577"/>
          <ac:spMkLst>
            <pc:docMk/>
            <pc:sldMk cId="830726573" sldId="344"/>
            <ac:spMk id="2" creationId="{FE13AD46-CAA7-45F9-88BF-DCD580A47A65}"/>
          </ac:spMkLst>
        </pc:spChg>
        <pc:spChg chg="mod">
          <ac:chgData name="Virginia Early" userId="S::vearly@cde.ca.gov::42929ea7-4389-4ffc-bd0b-f8133d7ef99f" providerId="AD" clId="Web-{2A3DD75D-6829-A913-9884-62A175782119}" dt="2021-06-03T23:34:43.624" v="29" actId="20577"/>
          <ac:spMkLst>
            <pc:docMk/>
            <pc:sldMk cId="830726573" sldId="344"/>
            <ac:spMk id="3" creationId="{21245594-5745-4F68-8B1B-C435691EA160}"/>
          </ac:spMkLst>
        </pc:spChg>
      </pc:sldChg>
      <pc:sldChg chg="modSp addCm">
        <pc:chgData name="Virginia Early" userId="S::vearly@cde.ca.gov::42929ea7-4389-4ffc-bd0b-f8133d7ef99f" providerId="AD" clId="Web-{2A3DD75D-6829-A913-9884-62A175782119}" dt="2021-06-03T23:41:55.772" v="159"/>
        <pc:sldMkLst>
          <pc:docMk/>
          <pc:sldMk cId="1609967860" sldId="352"/>
        </pc:sldMkLst>
        <pc:spChg chg="mod">
          <ac:chgData name="Virginia Early" userId="S::vearly@cde.ca.gov::42929ea7-4389-4ffc-bd0b-f8133d7ef99f" providerId="AD" clId="Web-{2A3DD75D-6829-A913-9884-62A175782119}" dt="2021-06-03T23:36:02.535" v="94" actId="20577"/>
          <ac:spMkLst>
            <pc:docMk/>
            <pc:sldMk cId="1609967860" sldId="352"/>
            <ac:spMk id="2" creationId="{A84AA8AE-013C-4480-87DD-9CB62C1B7838}"/>
          </ac:spMkLst>
        </pc:spChg>
        <pc:spChg chg="mod">
          <ac:chgData name="Virginia Early" userId="S::vearly@cde.ca.gov::42929ea7-4389-4ffc-bd0b-f8133d7ef99f" providerId="AD" clId="Web-{2A3DD75D-6829-A913-9884-62A175782119}" dt="2021-06-03T23:37:23.882" v="121" actId="20577"/>
          <ac:spMkLst>
            <pc:docMk/>
            <pc:sldMk cId="1609967860" sldId="352"/>
            <ac:spMk id="3" creationId="{0FE63211-3E04-40DB-811F-7A45141B6220}"/>
          </ac:spMkLst>
        </pc:spChg>
      </pc:sldChg>
      <pc:sldChg chg="modSp addCm">
        <pc:chgData name="Virginia Early" userId="S::vearly@cde.ca.gov::42929ea7-4389-4ffc-bd0b-f8133d7ef99f" providerId="AD" clId="Web-{2A3DD75D-6829-A913-9884-62A175782119}" dt="2021-06-03T23:41:36.989" v="158" actId="20577"/>
        <pc:sldMkLst>
          <pc:docMk/>
          <pc:sldMk cId="2528506769" sldId="353"/>
        </pc:sldMkLst>
        <pc:spChg chg="mod">
          <ac:chgData name="Virginia Early" userId="S::vearly@cde.ca.gov::42929ea7-4389-4ffc-bd0b-f8133d7ef99f" providerId="AD" clId="Web-{2A3DD75D-6829-A913-9884-62A175782119}" dt="2021-06-03T23:35:43.096" v="59" actId="20577"/>
          <ac:spMkLst>
            <pc:docMk/>
            <pc:sldMk cId="2528506769" sldId="353"/>
            <ac:spMk id="2" creationId="{91B1C3A3-F023-4A53-B5B2-73B8CBCE4AF6}"/>
          </ac:spMkLst>
        </pc:spChg>
        <pc:spChg chg="mod">
          <ac:chgData name="Virginia Early" userId="S::vearly@cde.ca.gov::42929ea7-4389-4ffc-bd0b-f8133d7ef99f" providerId="AD" clId="Web-{2A3DD75D-6829-A913-9884-62A175782119}" dt="2021-06-03T23:41:36.989" v="158" actId="20577"/>
          <ac:spMkLst>
            <pc:docMk/>
            <pc:sldMk cId="2528506769" sldId="353"/>
            <ac:spMk id="3" creationId="{670AA167-2715-4888-86DE-83FD31640C60}"/>
          </ac:spMkLst>
        </pc:spChg>
      </pc:sldChg>
    </pc:docChg>
  </pc:docChgLst>
  <pc:docChgLst>
    <pc:chgData name="Barbara Lindsay" userId="S::blindsay@cde.ca.gov::f58b8608-a674-4040-9f2a-f7fe56db570d" providerId="AD" clId="Web-{A7206738-69E3-4FE9-87C3-2B1C4789DC5B}"/>
    <pc:docChg chg="modSld">
      <pc:chgData name="Barbara Lindsay" userId="S::blindsay@cde.ca.gov::f58b8608-a674-4040-9f2a-f7fe56db570d" providerId="AD" clId="Web-{A7206738-69E3-4FE9-87C3-2B1C4789DC5B}" dt="2021-05-20T20:16:36.661" v="1636"/>
      <pc:docMkLst>
        <pc:docMk/>
      </pc:docMkLst>
      <pc:sldChg chg="modNotes">
        <pc:chgData name="Barbara Lindsay" userId="S::blindsay@cde.ca.gov::f58b8608-a674-4040-9f2a-f7fe56db570d" providerId="AD" clId="Web-{A7206738-69E3-4FE9-87C3-2B1C4789DC5B}" dt="2021-05-20T18:12:34.953" v="36"/>
        <pc:sldMkLst>
          <pc:docMk/>
          <pc:sldMk cId="3465662035" sldId="257"/>
        </pc:sldMkLst>
      </pc:sldChg>
      <pc:sldChg chg="modNotes">
        <pc:chgData name="Barbara Lindsay" userId="S::blindsay@cde.ca.gov::f58b8608-a674-4040-9f2a-f7fe56db570d" providerId="AD" clId="Web-{A7206738-69E3-4FE9-87C3-2B1C4789DC5B}" dt="2021-05-20T18:20:18.978" v="214"/>
        <pc:sldMkLst>
          <pc:docMk/>
          <pc:sldMk cId="170769648" sldId="264"/>
        </pc:sldMkLst>
      </pc:sldChg>
      <pc:sldChg chg="addSp modSp modNotes">
        <pc:chgData name="Barbara Lindsay" userId="S::blindsay@cde.ca.gov::f58b8608-a674-4040-9f2a-f7fe56db570d" providerId="AD" clId="Web-{A7206738-69E3-4FE9-87C3-2B1C4789DC5B}" dt="2021-05-20T20:16:36.661" v="1636"/>
        <pc:sldMkLst>
          <pc:docMk/>
          <pc:sldMk cId="2042957992" sldId="343"/>
        </pc:sldMkLst>
        <pc:spChg chg="mod">
          <ac:chgData name="Barbara Lindsay" userId="S::blindsay@cde.ca.gov::f58b8608-a674-4040-9f2a-f7fe56db570d" providerId="AD" clId="Web-{A7206738-69E3-4FE9-87C3-2B1C4789DC5B}" dt="2021-05-20T20:08:37.709" v="863" actId="14100"/>
          <ac:spMkLst>
            <pc:docMk/>
            <pc:sldMk cId="2042957992" sldId="343"/>
            <ac:spMk id="2" creationId="{9D526898-26CA-434B-ADEB-9A3D3ACD324E}"/>
          </ac:spMkLst>
        </pc:spChg>
        <pc:spChg chg="mod">
          <ac:chgData name="Barbara Lindsay" userId="S::blindsay@cde.ca.gov::f58b8608-a674-4040-9f2a-f7fe56db570d" providerId="AD" clId="Web-{A7206738-69E3-4FE9-87C3-2B1C4789DC5B}" dt="2021-05-20T20:16:09.441" v="1633" actId="20577"/>
          <ac:spMkLst>
            <pc:docMk/>
            <pc:sldMk cId="2042957992" sldId="343"/>
            <ac:spMk id="3" creationId="{91EC2B9D-30AB-4D0D-970C-9EBF79AE9F0C}"/>
          </ac:spMkLst>
        </pc:spChg>
        <pc:graphicFrameChg chg="add mod modGraphic">
          <ac:chgData name="Barbara Lindsay" userId="S::blindsay@cde.ca.gov::f58b8608-a674-4040-9f2a-f7fe56db570d" providerId="AD" clId="Web-{A7206738-69E3-4FE9-87C3-2B1C4789DC5B}" dt="2021-05-20T20:16:36.661" v="1636"/>
          <ac:graphicFrameMkLst>
            <pc:docMk/>
            <pc:sldMk cId="2042957992" sldId="343"/>
            <ac:graphicFrameMk id="5" creationId="{6BCE9736-90BB-4994-92F0-837A5324FC88}"/>
          </ac:graphicFrameMkLst>
        </pc:graphicFrameChg>
      </pc:sldChg>
    </pc:docChg>
  </pc:docChgLst>
  <pc:docChgLst>
    <pc:chgData name="Barbara Lindsay" userId="S::blindsay@cde.ca.gov::f58b8608-a674-4040-9f2a-f7fe56db570d" providerId="AD" clId="Web-{670D277F-4B8B-4869-BFDA-12149AB97AAC}"/>
    <pc:docChg chg="modSld">
      <pc:chgData name="Barbara Lindsay" userId="S::blindsay@cde.ca.gov::f58b8608-a674-4040-9f2a-f7fe56db570d" providerId="AD" clId="Web-{670D277F-4B8B-4869-BFDA-12149AB97AAC}" dt="2021-04-30T00:21:17.126" v="783" actId="20577"/>
      <pc:docMkLst>
        <pc:docMk/>
      </pc:docMkLst>
    </pc:docChg>
  </pc:docChgLst>
  <pc:docChgLst>
    <pc:chgData name="Rosanne Pitz" userId="S::rpitz@cde.ca.gov::88625356-a6a5-4632-a3bf-7d29c8f84f38" providerId="AD" clId="Web-{5721351F-CE00-4C70-B851-3C104EBE0A8B}"/>
    <pc:docChg chg="modSld">
      <pc:chgData name="Rosanne Pitz" userId="S::rpitz@cde.ca.gov::88625356-a6a5-4632-a3bf-7d29c8f84f38" providerId="AD" clId="Web-{5721351F-CE00-4C70-B851-3C104EBE0A8B}" dt="2021-04-29T22:20:29.260" v="283"/>
      <pc:docMkLst>
        <pc:docMk/>
      </pc:docMkLst>
    </pc:docChg>
  </pc:docChgLst>
  <pc:docChgLst>
    <pc:chgData name="Rosanne Pitz" userId="S::rpitz@cde.ca.gov::88625356-a6a5-4632-a3bf-7d29c8f84f38" providerId="AD" clId="Web-{F2BF8CDF-D1CA-4816-9AA2-85024D620A73}"/>
    <pc:docChg chg="addSld modSld">
      <pc:chgData name="Rosanne Pitz" userId="S::rpitz@cde.ca.gov::88625356-a6a5-4632-a3bf-7d29c8f84f38" providerId="AD" clId="Web-{F2BF8CDF-D1CA-4816-9AA2-85024D620A73}" dt="2021-05-17T21:24:07.489" v="217" actId="20577"/>
      <pc:docMkLst>
        <pc:docMk/>
      </pc:docMkLst>
      <pc:sldChg chg="modSp new">
        <pc:chgData name="Rosanne Pitz" userId="S::rpitz@cde.ca.gov::88625356-a6a5-4632-a3bf-7d29c8f84f38" providerId="AD" clId="Web-{F2BF8CDF-D1CA-4816-9AA2-85024D620A73}" dt="2021-05-17T21:24:07.489" v="217" actId="20577"/>
        <pc:sldMkLst>
          <pc:docMk/>
          <pc:sldMk cId="2258205666" sldId="344"/>
        </pc:sldMkLst>
        <pc:spChg chg="mod">
          <ac:chgData name="Rosanne Pitz" userId="S::rpitz@cde.ca.gov::88625356-a6a5-4632-a3bf-7d29c8f84f38" providerId="AD" clId="Web-{F2BF8CDF-D1CA-4816-9AA2-85024D620A73}" dt="2021-05-17T21:13:42.878" v="24" actId="20577"/>
          <ac:spMkLst>
            <pc:docMk/>
            <pc:sldMk cId="2258205666" sldId="344"/>
            <ac:spMk id="2" creationId="{79ED23EF-9AF8-4405-B907-29F8CF8BD535}"/>
          </ac:spMkLst>
        </pc:spChg>
        <pc:spChg chg="mod">
          <ac:chgData name="Rosanne Pitz" userId="S::rpitz@cde.ca.gov::88625356-a6a5-4632-a3bf-7d29c8f84f38" providerId="AD" clId="Web-{F2BF8CDF-D1CA-4816-9AA2-85024D620A73}" dt="2021-05-17T21:24:07.489" v="217" actId="20577"/>
          <ac:spMkLst>
            <pc:docMk/>
            <pc:sldMk cId="2258205666" sldId="344"/>
            <ac:spMk id="3" creationId="{E074E473-86D8-4067-9082-E41FFD22C5D7}"/>
          </ac:spMkLst>
        </pc:spChg>
      </pc:sldChg>
    </pc:docChg>
  </pc:docChgLst>
  <pc:docChgLst>
    <pc:chgData name="Stephen Propheter" userId="S::spropheter@cde.ca.gov::11fb58e5-2f2b-4a13-b081-018d2675a5df" providerId="AD" clId="Web-{4C933809-0AE3-4A50-AA77-231588986DB0}"/>
    <pc:docChg chg="modSld">
      <pc:chgData name="Stephen Propheter" userId="S::spropheter@cde.ca.gov::11fb58e5-2f2b-4a13-b081-018d2675a5df" providerId="AD" clId="Web-{4C933809-0AE3-4A50-AA77-231588986DB0}" dt="2021-04-30T05:24:11.966" v="812"/>
      <pc:docMkLst>
        <pc:docMk/>
      </pc:docMkLst>
      <pc:sldChg chg="modNotes">
        <pc:chgData name="Stephen Propheter" userId="S::spropheter@cde.ca.gov::11fb58e5-2f2b-4a13-b081-018d2675a5df" providerId="AD" clId="Web-{4C933809-0AE3-4A50-AA77-231588986DB0}" dt="2021-04-30T05:16:49.189" v="554"/>
        <pc:sldMkLst>
          <pc:docMk/>
          <pc:sldMk cId="3465662035" sldId="257"/>
        </pc:sldMkLst>
      </pc:sldChg>
      <pc:sldChg chg="modNotes">
        <pc:chgData name="Stephen Propheter" userId="S::spropheter@cde.ca.gov::11fb58e5-2f2b-4a13-b081-018d2675a5df" providerId="AD" clId="Web-{4C933809-0AE3-4A50-AA77-231588986DB0}" dt="2021-04-30T05:24:11.966" v="812"/>
        <pc:sldMkLst>
          <pc:docMk/>
          <pc:sldMk cId="170769648" sldId="264"/>
        </pc:sldMkLst>
      </pc:sldChg>
    </pc:docChg>
  </pc:docChgLst>
  <pc:docChgLst>
    <pc:chgData name="Barbara Lindsay" userId="S::blindsay@cde.ca.gov::f58b8608-a674-4040-9f2a-f7fe56db570d" providerId="AD" clId="Web-{5D62AC1D-B960-4708-B955-8BBBB7AF37FF}"/>
    <pc:docChg chg="addSld modSld">
      <pc:chgData name="Barbara Lindsay" userId="S::blindsay@cde.ca.gov::f58b8608-a674-4040-9f2a-f7fe56db570d" providerId="AD" clId="Web-{5D62AC1D-B960-4708-B955-8BBBB7AF37FF}" dt="2021-05-12T23:32:02.385" v="282"/>
      <pc:docMkLst>
        <pc:docMk/>
      </pc:docMkLst>
      <pc:sldChg chg="modSp new modNotes">
        <pc:chgData name="Barbara Lindsay" userId="S::blindsay@cde.ca.gov::f58b8608-a674-4040-9f2a-f7fe56db570d" providerId="AD" clId="Web-{5D62AC1D-B960-4708-B955-8BBBB7AF37FF}" dt="2021-05-12T23:32:02.385" v="282"/>
        <pc:sldMkLst>
          <pc:docMk/>
          <pc:sldMk cId="2042957992" sldId="343"/>
        </pc:sldMkLst>
        <pc:spChg chg="mod">
          <ac:chgData name="Barbara Lindsay" userId="S::blindsay@cde.ca.gov::f58b8608-a674-4040-9f2a-f7fe56db570d" providerId="AD" clId="Web-{5D62AC1D-B960-4708-B955-8BBBB7AF37FF}" dt="2021-05-12T23:24:26.103" v="15" actId="20577"/>
          <ac:spMkLst>
            <pc:docMk/>
            <pc:sldMk cId="2042957992" sldId="343"/>
            <ac:spMk id="2" creationId="{9D526898-26CA-434B-ADEB-9A3D3ACD324E}"/>
          </ac:spMkLst>
        </pc:spChg>
        <pc:spChg chg="mod">
          <ac:chgData name="Barbara Lindsay" userId="S::blindsay@cde.ca.gov::f58b8608-a674-4040-9f2a-f7fe56db570d" providerId="AD" clId="Web-{5D62AC1D-B960-4708-B955-8BBBB7AF37FF}" dt="2021-05-12T23:29:01.978" v="197" actId="20577"/>
          <ac:spMkLst>
            <pc:docMk/>
            <pc:sldMk cId="2042957992" sldId="343"/>
            <ac:spMk id="3" creationId="{91EC2B9D-30AB-4D0D-970C-9EBF79AE9F0C}"/>
          </ac:spMkLst>
        </pc:spChg>
      </pc:sldChg>
    </pc:docChg>
  </pc:docChgLst>
  <pc:docChgLst>
    <pc:chgData name="Andrea Johnson" userId="S::anjohnson@cde.ca.gov::659d56c1-3249-4a22-853a-47134214c142" providerId="AD" clId="Web-{A26F34C6-117F-CD44-DCC2-E7C470873003}"/>
    <pc:docChg chg="modSld">
      <pc:chgData name="Andrea Johnson" userId="S::anjohnson@cde.ca.gov::659d56c1-3249-4a22-853a-47134214c142" providerId="AD" clId="Web-{A26F34C6-117F-CD44-DCC2-E7C470873003}" dt="2021-04-30T00:06:35.038" v="1189"/>
      <pc:docMkLst>
        <pc:docMk/>
      </pc:docMkLst>
    </pc:docChg>
  </pc:docChgLst>
  <pc:docChgLst>
    <pc:chgData name="Eric Dunk" userId="S::edunk@cde.ca.gov::f740d23c-4660-4899-b5d9-25b5387e26f8" providerId="AD" clId="Web-{64854B5F-1414-4C70-19EE-AA2F0EA791E9}"/>
    <pc:docChg chg="modSld">
      <pc:chgData name="Eric Dunk" userId="S::edunk@cde.ca.gov::f740d23c-4660-4899-b5d9-25b5387e26f8" providerId="AD" clId="Web-{64854B5F-1414-4C70-19EE-AA2F0EA791E9}" dt="2021-06-01T19:45:45.032" v="45" actId="20577"/>
      <pc:docMkLst>
        <pc:docMk/>
      </pc:docMkLst>
      <pc:sldChg chg="modSp">
        <pc:chgData name="Eric Dunk" userId="S::edunk@cde.ca.gov::f740d23c-4660-4899-b5d9-25b5387e26f8" providerId="AD" clId="Web-{64854B5F-1414-4C70-19EE-AA2F0EA791E9}" dt="2021-06-01T19:45:45.032" v="45" actId="20577"/>
        <pc:sldMkLst>
          <pc:docMk/>
          <pc:sldMk cId="170769648" sldId="264"/>
        </pc:sldMkLst>
        <pc:spChg chg="mod">
          <ac:chgData name="Eric Dunk" userId="S::edunk@cde.ca.gov::f740d23c-4660-4899-b5d9-25b5387e26f8" providerId="AD" clId="Web-{64854B5F-1414-4C70-19EE-AA2F0EA791E9}" dt="2021-06-01T19:45:45.032" v="45" actId="20577"/>
          <ac:spMkLst>
            <pc:docMk/>
            <pc:sldMk cId="170769648" sldId="264"/>
            <ac:spMk id="3" creationId="{0CE9FDF7-D849-46D6-A060-473F9A2E249D}"/>
          </ac:spMkLst>
        </pc:spChg>
      </pc:sldChg>
      <pc:sldChg chg="modSp">
        <pc:chgData name="Eric Dunk" userId="S::edunk@cde.ca.gov::f740d23c-4660-4899-b5d9-25b5387e26f8" providerId="AD" clId="Web-{64854B5F-1414-4C70-19EE-AA2F0EA791E9}" dt="2021-06-01T19:44:42.716" v="0"/>
        <pc:sldMkLst>
          <pc:docMk/>
          <pc:sldMk cId="1735414400" sldId="321"/>
        </pc:sldMkLst>
        <pc:picChg chg="mod">
          <ac:chgData name="Eric Dunk" userId="S::edunk@cde.ca.gov::f740d23c-4660-4899-b5d9-25b5387e26f8" providerId="AD" clId="Web-{64854B5F-1414-4C70-19EE-AA2F0EA791E9}" dt="2021-06-01T19:44:42.716" v="0"/>
          <ac:picMkLst>
            <pc:docMk/>
            <pc:sldMk cId="1735414400" sldId="321"/>
            <ac:picMk id="7" creationId="{4022CD8F-C119-4D2F-A93E-FF08556865C4}"/>
          </ac:picMkLst>
        </pc:picChg>
      </pc:sldChg>
    </pc:docChg>
  </pc:docChgLst>
  <pc:docChgLst>
    <pc:chgData name="Barbara Lindsay" userId="S::blindsay@cde.ca.gov::f58b8608-a674-4040-9f2a-f7fe56db570d" providerId="AD" clId="Web-{67F90DB6-6C55-44C1-9B5E-CAE800A3DB2F}"/>
    <pc:docChg chg="modSld">
      <pc:chgData name="Barbara Lindsay" userId="S::blindsay@cde.ca.gov::f58b8608-a674-4040-9f2a-f7fe56db570d" providerId="AD" clId="Web-{67F90DB6-6C55-44C1-9B5E-CAE800A3DB2F}" dt="2021-05-21T14:54:05.894" v="2"/>
      <pc:docMkLst>
        <pc:docMk/>
      </pc:docMkLst>
      <pc:sldChg chg="delCm">
        <pc:chgData name="Barbara Lindsay" userId="S::blindsay@cde.ca.gov::f58b8608-a674-4040-9f2a-f7fe56db570d" providerId="AD" clId="Web-{67F90DB6-6C55-44C1-9B5E-CAE800A3DB2F}" dt="2021-05-21T14:52:22.644" v="0"/>
        <pc:sldMkLst>
          <pc:docMk/>
          <pc:sldMk cId="3018851917" sldId="345"/>
        </pc:sldMkLst>
      </pc:sldChg>
      <pc:sldChg chg="modNotes">
        <pc:chgData name="Barbara Lindsay" userId="S::blindsay@cde.ca.gov::f58b8608-a674-4040-9f2a-f7fe56db570d" providerId="AD" clId="Web-{67F90DB6-6C55-44C1-9B5E-CAE800A3DB2F}" dt="2021-05-21T14:54:05.894" v="2"/>
        <pc:sldMkLst>
          <pc:docMk/>
          <pc:sldMk cId="1708494372" sldId="347"/>
        </pc:sldMkLst>
      </pc:sldChg>
      <pc:sldChg chg="delCm">
        <pc:chgData name="Barbara Lindsay" userId="S::blindsay@cde.ca.gov::f58b8608-a674-4040-9f2a-f7fe56db570d" providerId="AD" clId="Web-{67F90DB6-6C55-44C1-9B5E-CAE800A3DB2F}" dt="2021-05-21T14:52:54.660" v="1"/>
        <pc:sldMkLst>
          <pc:docMk/>
          <pc:sldMk cId="2323200806" sldId="348"/>
        </pc:sldMkLst>
      </pc:sldChg>
    </pc:docChg>
  </pc:docChgLst>
  <pc:docChgLst>
    <pc:chgData name="Cate Washington" userId="S::cwashington@cde.ca.gov::42b3a7a3-9473-4b22-8cb9-952a88ec62bc" providerId="AD" clId="Web-{A6D1394A-D439-4AD1-9331-A90892B00CF3}"/>
    <pc:docChg chg="modSld">
      <pc:chgData name="Cate Washington" userId="S::cwashington@cde.ca.gov::42b3a7a3-9473-4b22-8cb9-952a88ec62bc" providerId="AD" clId="Web-{A6D1394A-D439-4AD1-9331-A90892B00CF3}" dt="2021-06-03T20:21:19.928" v="43" actId="20577"/>
      <pc:docMkLst>
        <pc:docMk/>
      </pc:docMkLst>
      <pc:sldChg chg="modSp">
        <pc:chgData name="Cate Washington" userId="S::cwashington@cde.ca.gov::42b3a7a3-9473-4b22-8cb9-952a88ec62bc" providerId="AD" clId="Web-{A6D1394A-D439-4AD1-9331-A90892B00CF3}" dt="2021-06-03T20:21:19.928" v="43" actId="20577"/>
        <pc:sldMkLst>
          <pc:docMk/>
          <pc:sldMk cId="510741310" sldId="347"/>
        </pc:sldMkLst>
        <pc:spChg chg="mod">
          <ac:chgData name="Cate Washington" userId="S::cwashington@cde.ca.gov::42b3a7a3-9473-4b22-8cb9-952a88ec62bc" providerId="AD" clId="Web-{A6D1394A-D439-4AD1-9331-A90892B00CF3}" dt="2021-06-03T20:21:19.928" v="43" actId="20577"/>
          <ac:spMkLst>
            <pc:docMk/>
            <pc:sldMk cId="510741310" sldId="347"/>
            <ac:spMk id="2" creationId="{FE13AD46-CAA7-45F9-88BF-DCD580A47A65}"/>
          </ac:spMkLst>
        </pc:spChg>
        <pc:spChg chg="mod">
          <ac:chgData name="Cate Washington" userId="S::cwashington@cde.ca.gov::42b3a7a3-9473-4b22-8cb9-952a88ec62bc" providerId="AD" clId="Web-{A6D1394A-D439-4AD1-9331-A90892B00CF3}" dt="2021-06-03T20:21:15.068" v="41" actId="20577"/>
          <ac:spMkLst>
            <pc:docMk/>
            <pc:sldMk cId="510741310" sldId="347"/>
            <ac:spMk id="3" creationId="{21245594-5745-4F68-8B1B-C435691EA160}"/>
          </ac:spMkLst>
        </pc:spChg>
      </pc:sldChg>
    </pc:docChg>
  </pc:docChgLst>
  <pc:docChgLst>
    <pc:chgData name="Barbara Lindsay" userId="S::blindsay@cde.ca.gov::f58b8608-a674-4040-9f2a-f7fe56db570d" providerId="AD" clId="Web-{22040C9E-C4B4-46C5-B82A-DBC5697A7FE1}"/>
    <pc:docChg chg="delSld modSld">
      <pc:chgData name="Barbara Lindsay" userId="S::blindsay@cde.ca.gov::f58b8608-a674-4040-9f2a-f7fe56db570d" providerId="AD" clId="Web-{22040C9E-C4B4-46C5-B82A-DBC5697A7FE1}" dt="2021-05-21T20:24:58.482" v="96"/>
      <pc:docMkLst>
        <pc:docMk/>
      </pc:docMkLst>
      <pc:sldChg chg="modSp modNotes">
        <pc:chgData name="Barbara Lindsay" userId="S::blindsay@cde.ca.gov::f58b8608-a674-4040-9f2a-f7fe56db570d" providerId="AD" clId="Web-{22040C9E-C4B4-46C5-B82A-DBC5697A7FE1}" dt="2021-05-21T20:23:23.685" v="18"/>
        <pc:sldMkLst>
          <pc:docMk/>
          <pc:sldMk cId="4076758381" sldId="256"/>
        </pc:sldMkLst>
        <pc:spChg chg="mod">
          <ac:chgData name="Barbara Lindsay" userId="S::blindsay@cde.ca.gov::f58b8608-a674-4040-9f2a-f7fe56db570d" providerId="AD" clId="Web-{22040C9E-C4B4-46C5-B82A-DBC5697A7FE1}" dt="2021-05-21T20:23:02.201" v="11" actId="20577"/>
          <ac:spMkLst>
            <pc:docMk/>
            <pc:sldMk cId="4076758381" sldId="256"/>
            <ac:spMk id="5" creationId="{3BE57D74-972F-4C24-B1AE-01E7E3D66C0A}"/>
          </ac:spMkLst>
        </pc:spChg>
      </pc:sldChg>
      <pc:sldChg chg="modSp modNotes">
        <pc:chgData name="Barbara Lindsay" userId="S::blindsay@cde.ca.gov::f58b8608-a674-4040-9f2a-f7fe56db570d" providerId="AD" clId="Web-{22040C9E-C4B4-46C5-B82A-DBC5697A7FE1}" dt="2021-05-21T20:24:51.872" v="89" actId="20577"/>
        <pc:sldMkLst>
          <pc:docMk/>
          <pc:sldMk cId="170769648" sldId="264"/>
        </pc:sldMkLst>
        <pc:spChg chg="mod">
          <ac:chgData name="Barbara Lindsay" userId="S::blindsay@cde.ca.gov::f58b8608-a674-4040-9f2a-f7fe56db570d" providerId="AD" clId="Web-{22040C9E-C4B4-46C5-B82A-DBC5697A7FE1}" dt="2021-05-21T20:24:51.872" v="89" actId="20577"/>
          <ac:spMkLst>
            <pc:docMk/>
            <pc:sldMk cId="170769648" sldId="264"/>
            <ac:spMk id="3" creationId="{0CE9FDF7-D849-46D6-A060-473F9A2E249D}"/>
          </ac:spMkLst>
        </pc:spChg>
      </pc:sldChg>
      <pc:sldChg chg="modSp">
        <pc:chgData name="Barbara Lindsay" userId="S::blindsay@cde.ca.gov::f58b8608-a674-4040-9f2a-f7fe56db570d" providerId="AD" clId="Web-{22040C9E-C4B4-46C5-B82A-DBC5697A7FE1}" dt="2021-05-21T20:22:36.701" v="1" actId="20577"/>
        <pc:sldMkLst>
          <pc:docMk/>
          <pc:sldMk cId="3265318397" sldId="282"/>
        </pc:sldMkLst>
        <pc:spChg chg="mod">
          <ac:chgData name="Barbara Lindsay" userId="S::blindsay@cde.ca.gov::f58b8608-a674-4040-9f2a-f7fe56db570d" providerId="AD" clId="Web-{22040C9E-C4B4-46C5-B82A-DBC5697A7FE1}" dt="2021-05-21T20:22:36.701" v="1" actId="20577"/>
          <ac:spMkLst>
            <pc:docMk/>
            <pc:sldMk cId="3265318397" sldId="282"/>
            <ac:spMk id="2" creationId="{0B078164-FF05-4824-A33D-D64C9249BE3B}"/>
          </ac:spMkLst>
        </pc:spChg>
      </pc:sldChg>
      <pc:sldChg chg="del">
        <pc:chgData name="Barbara Lindsay" userId="S::blindsay@cde.ca.gov::f58b8608-a674-4040-9f2a-f7fe56db570d" providerId="AD" clId="Web-{22040C9E-C4B4-46C5-B82A-DBC5697A7FE1}" dt="2021-05-21T20:24:53.576" v="90"/>
        <pc:sldMkLst>
          <pc:docMk/>
          <pc:sldMk cId="2042957992" sldId="343"/>
        </pc:sldMkLst>
      </pc:sldChg>
      <pc:sldChg chg="del">
        <pc:chgData name="Barbara Lindsay" userId="S::blindsay@cde.ca.gov::f58b8608-a674-4040-9f2a-f7fe56db570d" providerId="AD" clId="Web-{22040C9E-C4B4-46C5-B82A-DBC5697A7FE1}" dt="2021-05-21T20:24:57.263" v="95"/>
        <pc:sldMkLst>
          <pc:docMk/>
          <pc:sldMk cId="2258205666" sldId="344"/>
        </pc:sldMkLst>
      </pc:sldChg>
      <pc:sldChg chg="del">
        <pc:chgData name="Barbara Lindsay" userId="S::blindsay@cde.ca.gov::f58b8608-a674-4040-9f2a-f7fe56db570d" providerId="AD" clId="Web-{22040C9E-C4B4-46C5-B82A-DBC5697A7FE1}" dt="2021-05-21T20:24:55.810" v="93"/>
        <pc:sldMkLst>
          <pc:docMk/>
          <pc:sldMk cId="3018851917" sldId="345"/>
        </pc:sldMkLst>
      </pc:sldChg>
      <pc:sldChg chg="del">
        <pc:chgData name="Barbara Lindsay" userId="S::blindsay@cde.ca.gov::f58b8608-a674-4040-9f2a-f7fe56db570d" providerId="AD" clId="Web-{22040C9E-C4B4-46C5-B82A-DBC5697A7FE1}" dt="2021-05-21T20:24:58.482" v="96"/>
        <pc:sldMkLst>
          <pc:docMk/>
          <pc:sldMk cId="812896772" sldId="346"/>
        </pc:sldMkLst>
      </pc:sldChg>
      <pc:sldChg chg="del">
        <pc:chgData name="Barbara Lindsay" userId="S::blindsay@cde.ca.gov::f58b8608-a674-4040-9f2a-f7fe56db570d" providerId="AD" clId="Web-{22040C9E-C4B4-46C5-B82A-DBC5697A7FE1}" dt="2021-05-21T20:24:54.872" v="92"/>
        <pc:sldMkLst>
          <pc:docMk/>
          <pc:sldMk cId="1708494372" sldId="347"/>
        </pc:sldMkLst>
      </pc:sldChg>
      <pc:sldChg chg="del">
        <pc:chgData name="Barbara Lindsay" userId="S::blindsay@cde.ca.gov::f58b8608-a674-4040-9f2a-f7fe56db570d" providerId="AD" clId="Web-{22040C9E-C4B4-46C5-B82A-DBC5697A7FE1}" dt="2021-05-21T20:24:56.232" v="94"/>
        <pc:sldMkLst>
          <pc:docMk/>
          <pc:sldMk cId="2323200806" sldId="348"/>
        </pc:sldMkLst>
      </pc:sldChg>
      <pc:sldChg chg="del">
        <pc:chgData name="Barbara Lindsay" userId="S::blindsay@cde.ca.gov::f58b8608-a674-4040-9f2a-f7fe56db570d" providerId="AD" clId="Web-{22040C9E-C4B4-46C5-B82A-DBC5697A7FE1}" dt="2021-05-21T20:24:54.497" v="91"/>
        <pc:sldMkLst>
          <pc:docMk/>
          <pc:sldMk cId="2006508364" sldId="349"/>
        </pc:sldMkLst>
      </pc:sldChg>
    </pc:docChg>
  </pc:docChgLst>
  <pc:docChgLst>
    <pc:chgData name="Barbara Lindsay" userId="S::blindsay@cde.ca.gov::f58b8608-a674-4040-9f2a-f7fe56db570d" providerId="AD" clId="Web-{CD32778A-ADE2-442A-AC03-79F4017891D9}"/>
    <pc:docChg chg="modSld">
      <pc:chgData name="Barbara Lindsay" userId="S::blindsay@cde.ca.gov::f58b8608-a674-4040-9f2a-f7fe56db570d" providerId="AD" clId="Web-{CD32778A-ADE2-442A-AC03-79F4017891D9}" dt="2021-05-20T23:57:46.168" v="396"/>
      <pc:docMkLst>
        <pc:docMk/>
      </pc:docMkLst>
      <pc:sldChg chg="modNotes">
        <pc:chgData name="Barbara Lindsay" userId="S::blindsay@cde.ca.gov::f58b8608-a674-4040-9f2a-f7fe56db570d" providerId="AD" clId="Web-{CD32778A-ADE2-442A-AC03-79F4017891D9}" dt="2021-05-20T23:31:12.006" v="212"/>
        <pc:sldMkLst>
          <pc:docMk/>
          <pc:sldMk cId="3465662035" sldId="257"/>
        </pc:sldMkLst>
      </pc:sldChg>
      <pc:sldChg chg="modSp modNotes">
        <pc:chgData name="Barbara Lindsay" userId="S::blindsay@cde.ca.gov::f58b8608-a674-4040-9f2a-f7fe56db570d" providerId="AD" clId="Web-{CD32778A-ADE2-442A-AC03-79F4017891D9}" dt="2021-05-20T23:53:49.435" v="335"/>
        <pc:sldMkLst>
          <pc:docMk/>
          <pc:sldMk cId="170769648" sldId="264"/>
        </pc:sldMkLst>
        <pc:spChg chg="mod">
          <ac:chgData name="Barbara Lindsay" userId="S::blindsay@cde.ca.gov::f58b8608-a674-4040-9f2a-f7fe56db570d" providerId="AD" clId="Web-{CD32778A-ADE2-442A-AC03-79F4017891D9}" dt="2021-05-20T23:31:50.302" v="218" actId="1076"/>
          <ac:spMkLst>
            <pc:docMk/>
            <pc:sldMk cId="170769648" sldId="264"/>
            <ac:spMk id="3" creationId="{0CE9FDF7-D849-46D6-A060-473F9A2E249D}"/>
          </ac:spMkLst>
        </pc:spChg>
      </pc:sldChg>
      <pc:sldChg chg="modSp">
        <pc:chgData name="Barbara Lindsay" userId="S::blindsay@cde.ca.gov::f58b8608-a674-4040-9f2a-f7fe56db570d" providerId="AD" clId="Web-{CD32778A-ADE2-442A-AC03-79F4017891D9}" dt="2021-05-20T23:54:03.513" v="337" actId="14100"/>
        <pc:sldMkLst>
          <pc:docMk/>
          <pc:sldMk cId="2042957992" sldId="343"/>
        </pc:sldMkLst>
        <pc:spChg chg="mod">
          <ac:chgData name="Barbara Lindsay" userId="S::blindsay@cde.ca.gov::f58b8608-a674-4040-9f2a-f7fe56db570d" providerId="AD" clId="Web-{CD32778A-ADE2-442A-AC03-79F4017891D9}" dt="2021-05-20T23:54:03.513" v="337" actId="14100"/>
          <ac:spMkLst>
            <pc:docMk/>
            <pc:sldMk cId="2042957992" sldId="343"/>
            <ac:spMk id="2" creationId="{9D526898-26CA-434B-ADEB-9A3D3ACD324E}"/>
          </ac:spMkLst>
        </pc:spChg>
      </pc:sldChg>
      <pc:sldChg chg="modNotes">
        <pc:chgData name="Barbara Lindsay" userId="S::blindsay@cde.ca.gov::f58b8608-a674-4040-9f2a-f7fe56db570d" providerId="AD" clId="Web-{CD32778A-ADE2-442A-AC03-79F4017891D9}" dt="2021-05-20T23:51:19.451" v="236"/>
        <pc:sldMkLst>
          <pc:docMk/>
          <pc:sldMk cId="812896772" sldId="346"/>
        </pc:sldMkLst>
      </pc:sldChg>
      <pc:sldChg chg="modSp addCm modCm modNotes">
        <pc:chgData name="Barbara Lindsay" userId="S::blindsay@cde.ca.gov::f58b8608-a674-4040-9f2a-f7fe56db570d" providerId="AD" clId="Web-{CD32778A-ADE2-442A-AC03-79F4017891D9}" dt="2021-05-20T23:57:46.168" v="396"/>
        <pc:sldMkLst>
          <pc:docMk/>
          <pc:sldMk cId="1708494372" sldId="347"/>
        </pc:sldMkLst>
        <pc:spChg chg="mod">
          <ac:chgData name="Barbara Lindsay" userId="S::blindsay@cde.ca.gov::f58b8608-a674-4040-9f2a-f7fe56db570d" providerId="AD" clId="Web-{CD32778A-ADE2-442A-AC03-79F4017891D9}" dt="2021-05-20T23:57:45.308" v="395" actId="20577"/>
          <ac:spMkLst>
            <pc:docMk/>
            <pc:sldMk cId="1708494372" sldId="347"/>
            <ac:spMk id="3" creationId="{F8F3DDEC-3D12-42E1-B892-0FB0FEE1F450}"/>
          </ac:spMkLst>
        </pc:spChg>
      </pc:sldChg>
    </pc:docChg>
  </pc:docChgLst>
  <pc:docChgLst>
    <pc:chgData name="Cate Washington" userId="S::cwashington@cde.ca.gov::42b3a7a3-9473-4b22-8cb9-952a88ec62bc" providerId="AD" clId="Web-{B286CE2F-C391-4C27-B253-DF38EAE6D753}"/>
    <pc:docChg chg="modSld">
      <pc:chgData name="Cate Washington" userId="S::cwashington@cde.ca.gov::42b3a7a3-9473-4b22-8cb9-952a88ec62bc" providerId="AD" clId="Web-{B286CE2F-C391-4C27-B253-DF38EAE6D753}" dt="2021-06-04T01:32:33.180" v="1"/>
      <pc:docMkLst>
        <pc:docMk/>
      </pc:docMkLst>
      <pc:sldChg chg="addSp">
        <pc:chgData name="Cate Washington" userId="S::cwashington@cde.ca.gov::42b3a7a3-9473-4b22-8cb9-952a88ec62bc" providerId="AD" clId="Web-{B286CE2F-C391-4C27-B253-DF38EAE6D753}" dt="2021-06-04T01:24:46.064" v="0"/>
        <pc:sldMkLst>
          <pc:docMk/>
          <pc:sldMk cId="3265318397" sldId="282"/>
        </pc:sldMkLst>
        <pc:spChg chg="add">
          <ac:chgData name="Cate Washington" userId="S::cwashington@cde.ca.gov::42b3a7a3-9473-4b22-8cb9-952a88ec62bc" providerId="AD" clId="Web-{B286CE2F-C391-4C27-B253-DF38EAE6D753}" dt="2021-06-04T01:24:46.064" v="0"/>
          <ac:spMkLst>
            <pc:docMk/>
            <pc:sldMk cId="3265318397" sldId="282"/>
            <ac:spMk id="3" creationId="{A49A827E-3405-4D8A-8D0C-0A106B7ED6D1}"/>
          </ac:spMkLst>
        </pc:spChg>
      </pc:sldChg>
      <pc:sldChg chg="addCm">
        <pc:chgData name="Cate Washington" userId="S::cwashington@cde.ca.gov::42b3a7a3-9473-4b22-8cb9-952a88ec62bc" providerId="AD" clId="Web-{B286CE2F-C391-4C27-B253-DF38EAE6D753}" dt="2021-06-04T01:32:33.180" v="1"/>
        <pc:sldMkLst>
          <pc:docMk/>
          <pc:sldMk cId="552797650" sldId="355"/>
        </pc:sldMkLst>
      </pc:sldChg>
    </pc:docChg>
  </pc:docChgLst>
  <pc:docChgLst>
    <pc:chgData name="Virginia Early" userId="S::vearly@cde.ca.gov::42929ea7-4389-4ffc-bd0b-f8133d7ef99f" providerId="AD" clId="Web-{2491C51D-1EE7-414B-8A8C-9167F9B8059B}"/>
    <pc:docChg chg="addSld modSld sldOrd">
      <pc:chgData name="Virginia Early" userId="S::vearly@cde.ca.gov::42929ea7-4389-4ffc-bd0b-f8133d7ef99f" providerId="AD" clId="Web-{2491C51D-1EE7-414B-8A8C-9167F9B8059B}" dt="2021-05-21T00:17:27.319" v="528"/>
      <pc:docMkLst>
        <pc:docMk/>
      </pc:docMkLst>
      <pc:sldChg chg="modSp">
        <pc:chgData name="Virginia Early" userId="S::vearly@cde.ca.gov::42929ea7-4389-4ffc-bd0b-f8133d7ef99f" providerId="AD" clId="Web-{2491C51D-1EE7-414B-8A8C-9167F9B8059B}" dt="2021-05-20T23:36:16.721" v="49" actId="20577"/>
        <pc:sldMkLst>
          <pc:docMk/>
          <pc:sldMk cId="170769648" sldId="264"/>
        </pc:sldMkLst>
        <pc:spChg chg="mod">
          <ac:chgData name="Virginia Early" userId="S::vearly@cde.ca.gov::42929ea7-4389-4ffc-bd0b-f8133d7ef99f" providerId="AD" clId="Web-{2491C51D-1EE7-414B-8A8C-9167F9B8059B}" dt="2021-05-20T23:36:16.721" v="49" actId="20577"/>
          <ac:spMkLst>
            <pc:docMk/>
            <pc:sldMk cId="170769648" sldId="264"/>
            <ac:spMk id="3" creationId="{0CE9FDF7-D849-46D6-A060-473F9A2E249D}"/>
          </ac:spMkLst>
        </pc:spChg>
      </pc:sldChg>
      <pc:sldChg chg="modSp">
        <pc:chgData name="Virginia Early" userId="S::vearly@cde.ca.gov::42929ea7-4389-4ffc-bd0b-f8133d7ef99f" providerId="AD" clId="Web-{2491C51D-1EE7-414B-8A8C-9167F9B8059B}" dt="2021-05-20T23:36:09.783" v="46" actId="20577"/>
        <pc:sldMkLst>
          <pc:docMk/>
          <pc:sldMk cId="2042957992" sldId="343"/>
        </pc:sldMkLst>
        <pc:spChg chg="mod">
          <ac:chgData name="Virginia Early" userId="S::vearly@cde.ca.gov::42929ea7-4389-4ffc-bd0b-f8133d7ef99f" providerId="AD" clId="Web-{2491C51D-1EE7-414B-8A8C-9167F9B8059B}" dt="2021-05-20T23:36:09.783" v="46" actId="20577"/>
          <ac:spMkLst>
            <pc:docMk/>
            <pc:sldMk cId="2042957992" sldId="343"/>
            <ac:spMk id="2" creationId="{9D526898-26CA-434B-ADEB-9A3D3ACD324E}"/>
          </ac:spMkLst>
        </pc:spChg>
      </pc:sldChg>
      <pc:sldChg chg="modSp modNotes">
        <pc:chgData name="Virginia Early" userId="S::vearly@cde.ca.gov::42929ea7-4389-4ffc-bd0b-f8133d7ef99f" providerId="AD" clId="Web-{2491C51D-1EE7-414B-8A8C-9167F9B8059B}" dt="2021-05-21T00:17:27.319" v="528"/>
        <pc:sldMkLst>
          <pc:docMk/>
          <pc:sldMk cId="3018851917" sldId="345"/>
        </pc:sldMkLst>
        <pc:spChg chg="mod">
          <ac:chgData name="Virginia Early" userId="S::vearly@cde.ca.gov::42929ea7-4389-4ffc-bd0b-f8133d7ef99f" providerId="AD" clId="Web-{2491C51D-1EE7-414B-8A8C-9167F9B8059B}" dt="2021-05-21T00:08:13.103" v="246" actId="20577"/>
          <ac:spMkLst>
            <pc:docMk/>
            <pc:sldMk cId="3018851917" sldId="345"/>
            <ac:spMk id="2" creationId="{9D526898-26CA-434B-ADEB-9A3D3ACD324E}"/>
          </ac:spMkLst>
        </pc:spChg>
        <pc:spChg chg="mod">
          <ac:chgData name="Virginia Early" userId="S::vearly@cde.ca.gov::42929ea7-4389-4ffc-bd0b-f8133d7ef99f" providerId="AD" clId="Web-{2491C51D-1EE7-414B-8A8C-9167F9B8059B}" dt="2021-05-21T00:17:13.287" v="527" actId="20577"/>
          <ac:spMkLst>
            <pc:docMk/>
            <pc:sldMk cId="3018851917" sldId="345"/>
            <ac:spMk id="6" creationId="{DF447C12-05BD-49D8-8D7F-DA8D7F6579ED}"/>
          </ac:spMkLst>
        </pc:spChg>
      </pc:sldChg>
      <pc:sldChg chg="modSp addCm">
        <pc:chgData name="Virginia Early" userId="S::vearly@cde.ca.gov::42929ea7-4389-4ffc-bd0b-f8133d7ef99f" providerId="AD" clId="Web-{2491C51D-1EE7-414B-8A8C-9167F9B8059B}" dt="2021-05-20T23:54:01.938" v="60"/>
        <pc:sldMkLst>
          <pc:docMk/>
          <pc:sldMk cId="1708494372" sldId="347"/>
        </pc:sldMkLst>
        <pc:spChg chg="mod">
          <ac:chgData name="Virginia Early" userId="S::vearly@cde.ca.gov::42929ea7-4389-4ffc-bd0b-f8133d7ef99f" providerId="AD" clId="Web-{2491C51D-1EE7-414B-8A8C-9167F9B8059B}" dt="2021-05-20T23:36:04.564" v="44" actId="20577"/>
          <ac:spMkLst>
            <pc:docMk/>
            <pc:sldMk cId="1708494372" sldId="347"/>
            <ac:spMk id="2" creationId="{A7033862-8DEB-40AA-9C03-291ABEE1762E}"/>
          </ac:spMkLst>
        </pc:spChg>
      </pc:sldChg>
      <pc:sldChg chg="modSp new ord">
        <pc:chgData name="Virginia Early" userId="S::vearly@cde.ca.gov::42929ea7-4389-4ffc-bd0b-f8133d7ef99f" providerId="AD" clId="Web-{2491C51D-1EE7-414B-8A8C-9167F9B8059B}" dt="2021-05-21T00:08:43.370" v="257" actId="20577"/>
        <pc:sldMkLst>
          <pc:docMk/>
          <pc:sldMk cId="2323200806" sldId="348"/>
        </pc:sldMkLst>
        <pc:spChg chg="mod">
          <ac:chgData name="Virginia Early" userId="S::vearly@cde.ca.gov::42929ea7-4389-4ffc-bd0b-f8133d7ef99f" providerId="AD" clId="Web-{2491C51D-1EE7-414B-8A8C-9167F9B8059B}" dt="2021-05-21T00:08:30.542" v="252" actId="20577"/>
          <ac:spMkLst>
            <pc:docMk/>
            <pc:sldMk cId="2323200806" sldId="348"/>
            <ac:spMk id="2" creationId="{F1416E75-ADAE-4289-8CAE-C8D782B1E85C}"/>
          </ac:spMkLst>
        </pc:spChg>
        <pc:spChg chg="mod">
          <ac:chgData name="Virginia Early" userId="S::vearly@cde.ca.gov::42929ea7-4389-4ffc-bd0b-f8133d7ef99f" providerId="AD" clId="Web-{2491C51D-1EE7-414B-8A8C-9167F9B8059B}" dt="2021-05-21T00:08:43.370" v="257" actId="20577"/>
          <ac:spMkLst>
            <pc:docMk/>
            <pc:sldMk cId="2323200806" sldId="348"/>
            <ac:spMk id="3" creationId="{859B8AAD-4C37-40C3-882C-BE49395C5884}"/>
          </ac:spMkLst>
        </pc:spChg>
      </pc:sldChg>
    </pc:docChg>
  </pc:docChgLst>
  <pc:docChgLst>
    <pc:chgData name="Rosanne Pitz" userId="S::rpitz@cde.ca.gov::88625356-a6a5-4632-a3bf-7d29c8f84f38" providerId="AD" clId="Web-{1211DE63-46DA-445C-9BD3-82A16466994F}"/>
    <pc:docChg chg="modSld">
      <pc:chgData name="Rosanne Pitz" userId="S::rpitz@cde.ca.gov::88625356-a6a5-4632-a3bf-7d29c8f84f38" providerId="AD" clId="Web-{1211DE63-46DA-445C-9BD3-82A16466994F}" dt="2021-04-29T20:24:05.440" v="11"/>
      <pc:docMkLst>
        <pc:docMk/>
      </pc:docMkLst>
    </pc:docChg>
  </pc:docChgLst>
  <pc:docChgLst>
    <pc:chgData name="Barbara Lindsay" userId="S::blindsay@cde.ca.gov::f58b8608-a674-4040-9f2a-f7fe56db570d" providerId="AD" clId="Web-{601185DB-3E71-4B2D-ADAA-5B388E0F5D0C}"/>
    <pc:docChg chg="modSld">
      <pc:chgData name="Barbara Lindsay" userId="S::blindsay@cde.ca.gov::f58b8608-a674-4040-9f2a-f7fe56db570d" providerId="AD" clId="Web-{601185DB-3E71-4B2D-ADAA-5B388E0F5D0C}" dt="2021-04-30T15:01:32.711" v="21"/>
      <pc:docMkLst>
        <pc:docMk/>
      </pc:docMkLst>
      <pc:sldChg chg="modNotes">
        <pc:chgData name="Barbara Lindsay" userId="S::blindsay@cde.ca.gov::f58b8608-a674-4040-9f2a-f7fe56db570d" providerId="AD" clId="Web-{601185DB-3E71-4B2D-ADAA-5B388E0F5D0C}" dt="2021-04-30T14:54:18.413" v="15"/>
        <pc:sldMkLst>
          <pc:docMk/>
          <pc:sldMk cId="3465662035" sldId="257"/>
        </pc:sldMkLst>
      </pc:sldChg>
    </pc:docChg>
  </pc:docChgLst>
  <pc:docChgLst>
    <pc:chgData name="Virginia Early" userId="S::vearly@cde.ca.gov::42929ea7-4389-4ffc-bd0b-f8133d7ef99f" providerId="AD" clId="Web-{A53CD036-3497-4D08-8567-2BFE8EB83FAA}"/>
    <pc:docChg chg="modSld">
      <pc:chgData name="Virginia Early" userId="S::vearly@cde.ca.gov::42929ea7-4389-4ffc-bd0b-f8133d7ef99f" providerId="AD" clId="Web-{A53CD036-3497-4D08-8567-2BFE8EB83FAA}" dt="2021-04-30T02:07:26.052" v="2787"/>
      <pc:docMkLst>
        <pc:docMk/>
      </pc:docMkLst>
      <pc:sldChg chg="modSp modNotes">
        <pc:chgData name="Virginia Early" userId="S::vearly@cde.ca.gov::42929ea7-4389-4ffc-bd0b-f8133d7ef99f" providerId="AD" clId="Web-{A53CD036-3497-4D08-8567-2BFE8EB83FAA}" dt="2021-04-30T01:46:04.084" v="362"/>
        <pc:sldMkLst>
          <pc:docMk/>
          <pc:sldMk cId="170769648" sldId="264"/>
        </pc:sldMkLst>
        <pc:spChg chg="mod">
          <ac:chgData name="Virginia Early" userId="S::vearly@cde.ca.gov::42929ea7-4389-4ffc-bd0b-f8133d7ef99f" providerId="AD" clId="Web-{A53CD036-3497-4D08-8567-2BFE8EB83FAA}" dt="2021-04-30T01:45:43.645" v="334" actId="20577"/>
          <ac:spMkLst>
            <pc:docMk/>
            <pc:sldMk cId="170769648" sldId="264"/>
            <ac:spMk id="3" creationId="{0CE9FDF7-D849-46D6-A060-473F9A2E249D}"/>
          </ac:spMkLst>
        </pc:spChg>
      </pc:sldChg>
    </pc:docChg>
  </pc:docChgLst>
  <pc:docChgLst>
    <pc:chgData name="Eric Dunk" userId="S::edunk@cde.ca.gov::f740d23c-4660-4899-b5d9-25b5387e26f8" providerId="AD" clId="Web-{06C06E4E-731E-33BF-C7E9-FC1EE7F0D34E}"/>
    <pc:docChg chg="modSld">
      <pc:chgData name="Eric Dunk" userId="S::edunk@cde.ca.gov::f740d23c-4660-4899-b5d9-25b5387e26f8" providerId="AD" clId="Web-{06C06E4E-731E-33BF-C7E9-FC1EE7F0D34E}" dt="2021-06-04T15:04:25.571" v="1"/>
      <pc:docMkLst>
        <pc:docMk/>
      </pc:docMkLst>
      <pc:sldChg chg="modNotes">
        <pc:chgData name="Eric Dunk" userId="S::edunk@cde.ca.gov::f740d23c-4660-4899-b5d9-25b5387e26f8" providerId="AD" clId="Web-{06C06E4E-731E-33BF-C7E9-FC1EE7F0D34E}" dt="2021-06-04T15:04:25.571" v="1"/>
        <pc:sldMkLst>
          <pc:docMk/>
          <pc:sldMk cId="2528506769" sldId="353"/>
        </pc:sldMkLst>
      </pc:sldChg>
    </pc:docChg>
  </pc:docChgLst>
  <pc:docChgLst>
    <pc:chgData name="Barbara Lindsay" userId="S::blindsay@cde.ca.gov::f58b8608-a674-4040-9f2a-f7fe56db570d" providerId="AD" clId="Web-{29273879-AB31-43D4-B3A8-2F4095DC1FBC}"/>
    <pc:docChg chg="modSld">
      <pc:chgData name="Barbara Lindsay" userId="S::blindsay@cde.ca.gov::f58b8608-a674-4040-9f2a-f7fe56db570d" providerId="AD" clId="Web-{29273879-AB31-43D4-B3A8-2F4095DC1FBC}" dt="2021-04-28T21:15:31.161" v="10"/>
      <pc:docMkLst>
        <pc:docMk/>
      </pc:docMkLst>
      <pc:sldChg chg="modNotes">
        <pc:chgData name="Barbara Lindsay" userId="S::blindsay@cde.ca.gov::f58b8608-a674-4040-9f2a-f7fe56db570d" providerId="AD" clId="Web-{29273879-AB31-43D4-B3A8-2F4095DC1FBC}" dt="2021-04-28T21:15:31.161" v="10"/>
        <pc:sldMkLst>
          <pc:docMk/>
          <pc:sldMk cId="3465662035" sldId="257"/>
        </pc:sldMkLst>
      </pc:sldChg>
    </pc:docChg>
  </pc:docChgLst>
  <pc:docChgLst>
    <pc:chgData name="Deborah Rawson" userId="S::drawson@cde.ca.gov::2f0d460a-3495-447f-b659-97078766951f" providerId="AD" clId="Web-{5B0150C4-3FC5-1F69-C4F2-DD73F3032ABF}"/>
    <pc:docChg chg="modSld">
      <pc:chgData name="Deborah Rawson" userId="S::drawson@cde.ca.gov::2f0d460a-3495-447f-b659-97078766951f" providerId="AD" clId="Web-{5B0150C4-3FC5-1F69-C4F2-DD73F3032ABF}" dt="2021-06-03T17:55:10.763" v="20"/>
      <pc:docMkLst>
        <pc:docMk/>
      </pc:docMkLst>
      <pc:sldChg chg="modSp modNotes">
        <pc:chgData name="Deborah Rawson" userId="S::drawson@cde.ca.gov::2f0d460a-3495-447f-b659-97078766951f" providerId="AD" clId="Web-{5B0150C4-3FC5-1F69-C4F2-DD73F3032ABF}" dt="2021-06-03T17:55:10.763" v="20"/>
        <pc:sldMkLst>
          <pc:docMk/>
          <pc:sldMk cId="381820737" sldId="348"/>
        </pc:sldMkLst>
        <pc:spChg chg="mod">
          <ac:chgData name="Deborah Rawson" userId="S::drawson@cde.ca.gov::2f0d460a-3495-447f-b659-97078766951f" providerId="AD" clId="Web-{5B0150C4-3FC5-1F69-C4F2-DD73F3032ABF}" dt="2021-06-03T17:54:49.731" v="8" actId="20577"/>
          <ac:spMkLst>
            <pc:docMk/>
            <pc:sldMk cId="381820737" sldId="348"/>
            <ac:spMk id="3" creationId="{21245594-5745-4F68-8B1B-C435691EA160}"/>
          </ac:spMkLst>
        </pc:spChg>
      </pc:sldChg>
    </pc:docChg>
  </pc:docChgLst>
  <pc:docChgLst>
    <pc:chgData name="Crystal Devlin" userId="S::cdevlin@cde.ca.gov::45766686-1411-4f66-8b4e-ae85f8cf4551" providerId="AD" clId="Web-{A9D9CCB7-3C2D-4FC7-BA3A-643C3F9B66C1}"/>
    <pc:docChg chg="modSld">
      <pc:chgData name="Crystal Devlin" userId="S::cdevlin@cde.ca.gov::45766686-1411-4f66-8b4e-ae85f8cf4551" providerId="AD" clId="Web-{A9D9CCB7-3C2D-4FC7-BA3A-643C3F9B66C1}" dt="2021-04-30T14:54:09.888" v="5"/>
      <pc:docMkLst>
        <pc:docMk/>
      </pc:docMkLst>
    </pc:docChg>
  </pc:docChgLst>
  <pc:docChgLst>
    <pc:chgData name="Barbara Lindsay" userId="S::blindsay@cde.ca.gov::f58b8608-a674-4040-9f2a-f7fe56db570d" providerId="AD" clId="Web-{4CD84B4B-3D99-4C1C-B054-97C711B80C7D}"/>
    <pc:docChg chg="addSld delSld modSld sldOrd addMainMaster modMainMaster">
      <pc:chgData name="Barbara Lindsay" userId="S::blindsay@cde.ca.gov::f58b8608-a674-4040-9f2a-f7fe56db570d" providerId="AD" clId="Web-{4CD84B4B-3D99-4C1C-B054-97C711B80C7D}" dt="2021-04-29T23:56:44.201" v="518"/>
      <pc:docMkLst>
        <pc:docMk/>
      </pc:docMkLst>
      <pc:sldChg chg="modNotes">
        <pc:chgData name="Barbara Lindsay" userId="S::blindsay@cde.ca.gov::f58b8608-a674-4040-9f2a-f7fe56db570d" providerId="AD" clId="Web-{4CD84B4B-3D99-4C1C-B054-97C711B80C7D}" dt="2021-04-29T23:56:44.201" v="518"/>
        <pc:sldMkLst>
          <pc:docMk/>
          <pc:sldMk cId="3465662035" sldId="257"/>
        </pc:sldMkLst>
      </pc:sldChg>
      <pc:sldMasterChg chg="add addSldLayout">
        <pc:chgData name="Barbara Lindsay" userId="S::blindsay@cde.ca.gov::f58b8608-a674-4040-9f2a-f7fe56db570d" providerId="AD" clId="Web-{4CD84B4B-3D99-4C1C-B054-97C711B80C7D}" dt="2021-04-29T23:31:11.094" v="2"/>
        <pc:sldMasterMkLst>
          <pc:docMk/>
          <pc:sldMasterMk cId="3877484566" sldId="2147483660"/>
        </pc:sldMasterMkLst>
        <pc:sldLayoutChg chg="add">
          <pc:chgData name="Barbara Lindsay" userId="S::blindsay@cde.ca.gov::f58b8608-a674-4040-9f2a-f7fe56db570d" providerId="AD" clId="Web-{4CD84B4B-3D99-4C1C-B054-97C711B80C7D}" dt="2021-04-29T23:31:11.094" v="2"/>
          <pc:sldLayoutMkLst>
            <pc:docMk/>
            <pc:sldMasterMk cId="3877484566" sldId="2147483660"/>
            <pc:sldLayoutMk cId="3250962802" sldId="2147483661"/>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733540228" sldId="2147483662"/>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2019398945" sldId="2147483663"/>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2354869306" sldId="2147483664"/>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440500907" sldId="2147483665"/>
          </pc:sldLayoutMkLst>
        </pc:sldLayoutChg>
        <pc:sldLayoutChg chg="add">
          <pc:chgData name="Barbara Lindsay" userId="S::blindsay@cde.ca.gov::f58b8608-a674-4040-9f2a-f7fe56db570d" providerId="AD" clId="Web-{4CD84B4B-3D99-4C1C-B054-97C711B80C7D}" dt="2021-04-29T23:31:11.094" v="2"/>
          <pc:sldLayoutMkLst>
            <pc:docMk/>
            <pc:sldMasterMk cId="3877484566" sldId="2147483660"/>
            <pc:sldLayoutMk cId="3042671083" sldId="2147483666"/>
          </pc:sldLayoutMkLst>
        </pc:sldLayoutChg>
      </pc:sldMasterChg>
      <pc:sldMasterChg chg="modSldLayout">
        <pc:chgData name="Barbara Lindsay" userId="S::blindsay@cde.ca.gov::f58b8608-a674-4040-9f2a-f7fe56db570d" providerId="AD" clId="Web-{4CD84B4B-3D99-4C1C-B054-97C711B80C7D}" dt="2021-04-29T23:31:11.094" v="2"/>
        <pc:sldMasterMkLst>
          <pc:docMk/>
          <pc:sldMasterMk cId="2273882459" sldId="2147483710"/>
        </pc:sldMasterMkLst>
        <pc:sldLayoutChg chg="replId">
          <pc:chgData name="Barbara Lindsay" userId="S::blindsay@cde.ca.gov::f58b8608-a674-4040-9f2a-f7fe56db570d" providerId="AD" clId="Web-{4CD84B4B-3D99-4C1C-B054-97C711B80C7D}" dt="2021-04-29T23:31:11.094" v="2"/>
          <pc:sldLayoutMkLst>
            <pc:docMk/>
            <pc:sldMasterMk cId="2273882459" sldId="2147483710"/>
            <pc:sldLayoutMk cId="1053763820" sldId="2147483729"/>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2801563003" sldId="2147483730"/>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487170700" sldId="2147483731"/>
          </pc:sldLayoutMkLst>
        </pc:sldLayoutChg>
        <pc:sldLayoutChg chg="replId">
          <pc:chgData name="Barbara Lindsay" userId="S::blindsay@cde.ca.gov::f58b8608-a674-4040-9f2a-f7fe56db570d" providerId="AD" clId="Web-{4CD84B4B-3D99-4C1C-B054-97C711B80C7D}" dt="2021-04-29T23:31:11.094" v="2"/>
          <pc:sldLayoutMkLst>
            <pc:docMk/>
            <pc:sldMasterMk cId="2273882459" sldId="2147483710"/>
            <pc:sldLayoutMk cId="2530694995" sldId="2147483732"/>
          </pc:sldLayoutMkLst>
        </pc:sldLayoutChg>
      </pc:sldMasterChg>
      <pc:sldMasterChg chg="modSldLayout">
        <pc:chgData name="Barbara Lindsay" userId="S::blindsay@cde.ca.gov::f58b8608-a674-4040-9f2a-f7fe56db570d" providerId="AD" clId="Web-{4CD84B4B-3D99-4C1C-B054-97C711B80C7D}" dt="2021-04-29T23:31:11.094" v="2"/>
        <pc:sldMasterMkLst>
          <pc:docMk/>
          <pc:sldMasterMk cId="3956017735" sldId="2147483723"/>
        </pc:sldMasterMkLst>
        <pc:sldLayoutChg chg="replId">
          <pc:chgData name="Barbara Lindsay" userId="S::blindsay@cde.ca.gov::f58b8608-a674-4040-9f2a-f7fe56db570d" providerId="AD" clId="Web-{4CD84B4B-3D99-4C1C-B054-97C711B80C7D}" dt="2021-04-29T23:31:11.094" v="2"/>
          <pc:sldLayoutMkLst>
            <pc:docMk/>
            <pc:sldMasterMk cId="3956017735" sldId="2147483723"/>
            <pc:sldLayoutMk cId="3612507755" sldId="2147483733"/>
          </pc:sldLayoutMkLst>
        </pc:sldLayoutChg>
      </pc:sldMasterChg>
    </pc:docChg>
  </pc:docChgLst>
  <pc:docChgLst>
    <pc:chgData name="Lupe Lopez" userId="S::llopez@cde.ca.gov::2f149dab-ec6a-4f3d-813d-c6055e791aad" providerId="AD" clId="Web-{C939ACC3-B1B6-466D-9BF5-9FA459692C6E}"/>
    <pc:docChg chg="modSld">
      <pc:chgData name="Lupe Lopez" userId="S::llopez@cde.ca.gov::2f149dab-ec6a-4f3d-813d-c6055e791aad" providerId="AD" clId="Web-{C939ACC3-B1B6-466D-9BF5-9FA459692C6E}" dt="2021-05-20T15:19:49.656" v="0"/>
      <pc:docMkLst>
        <pc:docMk/>
      </pc:docMkLst>
      <pc:sldChg chg="addSp">
        <pc:chgData name="Lupe Lopez" userId="S::llopez@cde.ca.gov::2f149dab-ec6a-4f3d-813d-c6055e791aad" providerId="AD" clId="Web-{C939ACC3-B1B6-466D-9BF5-9FA459692C6E}" dt="2021-05-20T15:19:49.656" v="0"/>
        <pc:sldMkLst>
          <pc:docMk/>
          <pc:sldMk cId="3265318397" sldId="282"/>
        </pc:sldMkLst>
        <pc:inkChg chg="add">
          <ac:chgData name="Lupe Lopez" userId="S::llopez@cde.ca.gov::2f149dab-ec6a-4f3d-813d-c6055e791aad" providerId="AD" clId="Web-{C939ACC3-B1B6-466D-9BF5-9FA459692C6E}" dt="2021-05-20T15:19:49.656" v="0"/>
          <ac:inkMkLst>
            <pc:docMk/>
            <pc:sldMk cId="3265318397" sldId="282"/>
            <ac:inkMk id="3" creationId="{A7AEDB46-95FD-44A7-A379-0F3E1CF7189E}"/>
          </ac:inkMkLst>
        </pc:inkChg>
      </pc:sldChg>
    </pc:docChg>
  </pc:docChgLst>
  <pc:docChgLst>
    <pc:chgData name="Alana Andrade" userId="S::aandrade@cde.ca.gov::d336b2b8-3478-4328-8ca2-dbdae80dba75" providerId="AD" clId="Web-{A98B8E88-9218-07D6-A40D-FE0B37B59573}"/>
    <pc:docChg chg="modSld">
      <pc:chgData name="Alana Andrade" userId="S::aandrade@cde.ca.gov::d336b2b8-3478-4328-8ca2-dbdae80dba75" providerId="AD" clId="Web-{A98B8E88-9218-07D6-A40D-FE0B37B59573}" dt="2021-06-04T14:10:24.646" v="21"/>
      <pc:docMkLst>
        <pc:docMk/>
      </pc:docMkLst>
      <pc:sldChg chg="modNotes">
        <pc:chgData name="Alana Andrade" userId="S::aandrade@cde.ca.gov::d336b2b8-3478-4328-8ca2-dbdae80dba75" providerId="AD" clId="Web-{A98B8E88-9218-07D6-A40D-FE0B37B59573}" dt="2021-06-04T14:10:24.646" v="21"/>
        <pc:sldMkLst>
          <pc:docMk/>
          <pc:sldMk cId="853737272" sldId="345"/>
        </pc:sldMkLst>
      </pc:sldChg>
      <pc:sldChg chg="modNotes">
        <pc:chgData name="Alana Andrade" userId="S::aandrade@cde.ca.gov::d336b2b8-3478-4328-8ca2-dbdae80dba75" providerId="AD" clId="Web-{A98B8E88-9218-07D6-A40D-FE0B37B59573}" dt="2021-06-04T14:10:08.317" v="4"/>
        <pc:sldMkLst>
          <pc:docMk/>
          <pc:sldMk cId="510741310" sldId="347"/>
        </pc:sldMkLst>
      </pc:sldChg>
    </pc:docChg>
  </pc:docChgLst>
  <pc:docChgLst>
    <pc:chgData name="Cate Washington" userId="S::cwashington@cde.ca.gov::42b3a7a3-9473-4b22-8cb9-952a88ec62bc" providerId="AD" clId="Web-{0453C522-2590-4E36-BFA4-FF25EDBFE890}"/>
    <pc:docChg chg="addSld modSld">
      <pc:chgData name="Cate Washington" userId="S::cwashington@cde.ca.gov::42b3a7a3-9473-4b22-8cb9-952a88ec62bc" providerId="AD" clId="Web-{0453C522-2590-4E36-BFA4-FF25EDBFE890}" dt="2021-06-03T17:55:07.303" v="318" actId="20577"/>
      <pc:docMkLst>
        <pc:docMk/>
      </pc:docMkLst>
      <pc:sldChg chg="modSp add replId">
        <pc:chgData name="Cate Washington" userId="S::cwashington@cde.ca.gov::42b3a7a3-9473-4b22-8cb9-952a88ec62bc" providerId="AD" clId="Web-{0453C522-2590-4E36-BFA4-FF25EDBFE890}" dt="2021-06-03T17:55:07.303" v="318" actId="20577"/>
        <pc:sldMkLst>
          <pc:docMk/>
          <pc:sldMk cId="853737272" sldId="345"/>
        </pc:sldMkLst>
        <pc:spChg chg="mod">
          <ac:chgData name="Cate Washington" userId="S::cwashington@cde.ca.gov::42b3a7a3-9473-4b22-8cb9-952a88ec62bc" providerId="AD" clId="Web-{0453C522-2590-4E36-BFA4-FF25EDBFE890}" dt="2021-06-03T17:36:47.873" v="63" actId="20577"/>
          <ac:spMkLst>
            <pc:docMk/>
            <pc:sldMk cId="853737272" sldId="345"/>
            <ac:spMk id="2" creationId="{FE13AD46-CAA7-45F9-88BF-DCD580A47A65}"/>
          </ac:spMkLst>
        </pc:spChg>
        <pc:spChg chg="mod">
          <ac:chgData name="Cate Washington" userId="S::cwashington@cde.ca.gov::42b3a7a3-9473-4b22-8cb9-952a88ec62bc" providerId="AD" clId="Web-{0453C522-2590-4E36-BFA4-FF25EDBFE890}" dt="2021-06-03T17:55:07.303" v="318" actId="20577"/>
          <ac:spMkLst>
            <pc:docMk/>
            <pc:sldMk cId="853737272" sldId="345"/>
            <ac:spMk id="3" creationId="{21245594-5745-4F68-8B1B-C435691EA160}"/>
          </ac:spMkLst>
        </pc:spChg>
      </pc:sldChg>
      <pc:sldChg chg="modSp add replId">
        <pc:chgData name="Cate Washington" userId="S::cwashington@cde.ca.gov::42b3a7a3-9473-4b22-8cb9-952a88ec62bc" providerId="AD" clId="Web-{0453C522-2590-4E36-BFA4-FF25EDBFE890}" dt="2021-06-03T17:17:16.332" v="28" actId="20577"/>
        <pc:sldMkLst>
          <pc:docMk/>
          <pc:sldMk cId="2258088818" sldId="346"/>
        </pc:sldMkLst>
        <pc:spChg chg="mod">
          <ac:chgData name="Cate Washington" userId="S::cwashington@cde.ca.gov::42b3a7a3-9473-4b22-8cb9-952a88ec62bc" providerId="AD" clId="Web-{0453C522-2590-4E36-BFA4-FF25EDBFE890}" dt="2021-06-03T17:17:16.332" v="28" actId="20577"/>
          <ac:spMkLst>
            <pc:docMk/>
            <pc:sldMk cId="2258088818" sldId="346"/>
            <ac:spMk id="2" creationId="{FE13AD46-CAA7-45F9-88BF-DCD580A47A65}"/>
          </ac:spMkLst>
        </pc:spChg>
      </pc:sldChg>
      <pc:sldChg chg="modSp add replId">
        <pc:chgData name="Cate Washington" userId="S::cwashington@cde.ca.gov::42b3a7a3-9473-4b22-8cb9-952a88ec62bc" providerId="AD" clId="Web-{0453C522-2590-4E36-BFA4-FF25EDBFE890}" dt="2021-06-03T17:33:28.072" v="32" actId="20577"/>
        <pc:sldMkLst>
          <pc:docMk/>
          <pc:sldMk cId="510741310" sldId="347"/>
        </pc:sldMkLst>
        <pc:spChg chg="mod">
          <ac:chgData name="Cate Washington" userId="S::cwashington@cde.ca.gov::42b3a7a3-9473-4b22-8cb9-952a88ec62bc" providerId="AD" clId="Web-{0453C522-2590-4E36-BFA4-FF25EDBFE890}" dt="2021-06-03T17:33:28.072" v="32" actId="20577"/>
          <ac:spMkLst>
            <pc:docMk/>
            <pc:sldMk cId="510741310" sldId="347"/>
            <ac:spMk id="2" creationId="{FE13AD46-CAA7-45F9-88BF-DCD580A47A65}"/>
          </ac:spMkLst>
        </pc:spChg>
      </pc:sldChg>
    </pc:docChg>
  </pc:docChgLst>
  <pc:docChgLst>
    <pc:chgData name="Virginia Early" userId="S::vearly@cde.ca.gov::42929ea7-4389-4ffc-bd0b-f8133d7ef99f" providerId="AD" clId="Web-{D4A2624D-44E9-D173-959F-C89FE3CEEA2E}"/>
    <pc:docChg chg="modSld">
      <pc:chgData name="Virginia Early" userId="S::vearly@cde.ca.gov::42929ea7-4389-4ffc-bd0b-f8133d7ef99f" providerId="AD" clId="Web-{D4A2624D-44E9-D173-959F-C89FE3CEEA2E}" dt="2021-05-21T15:26:20.692" v="426" actId="20577"/>
      <pc:docMkLst>
        <pc:docMk/>
      </pc:docMkLst>
      <pc:sldChg chg="addSp delSp modSp">
        <pc:chgData name="Virginia Early" userId="S::vearly@cde.ca.gov::42929ea7-4389-4ffc-bd0b-f8133d7ef99f" providerId="AD" clId="Web-{D4A2624D-44E9-D173-959F-C89FE3CEEA2E}" dt="2021-05-21T15:26:20.692" v="426" actId="20577"/>
        <pc:sldMkLst>
          <pc:docMk/>
          <pc:sldMk cId="2042957992" sldId="343"/>
        </pc:sldMkLst>
        <pc:spChg chg="mod">
          <ac:chgData name="Virginia Early" userId="S::vearly@cde.ca.gov::42929ea7-4389-4ffc-bd0b-f8133d7ef99f" providerId="AD" clId="Web-{D4A2624D-44E9-D173-959F-C89FE3CEEA2E}" dt="2021-05-21T15:26:20.692" v="426" actId="20577"/>
          <ac:spMkLst>
            <pc:docMk/>
            <pc:sldMk cId="2042957992" sldId="343"/>
            <ac:spMk id="3" creationId="{91EC2B9D-30AB-4D0D-970C-9EBF79AE9F0C}"/>
          </ac:spMkLst>
        </pc:spChg>
        <pc:graphicFrameChg chg="add del mod modGraphic">
          <ac:chgData name="Virginia Early" userId="S::vearly@cde.ca.gov::42929ea7-4389-4ffc-bd0b-f8133d7ef99f" providerId="AD" clId="Web-{D4A2624D-44E9-D173-959F-C89FE3CEEA2E}" dt="2021-05-21T15:26:04.238" v="404" actId="1076"/>
          <ac:graphicFrameMkLst>
            <pc:docMk/>
            <pc:sldMk cId="2042957992" sldId="343"/>
            <ac:graphicFrameMk id="5" creationId="{6BCE9736-90BB-4994-92F0-837A5324FC88}"/>
          </ac:graphicFrameMkLst>
        </pc:graphicFrameChg>
      </pc:sldChg>
      <pc:sldChg chg="modSp">
        <pc:chgData name="Virginia Early" userId="S::vearly@cde.ca.gov::42929ea7-4389-4ffc-bd0b-f8133d7ef99f" providerId="AD" clId="Web-{D4A2624D-44E9-D173-959F-C89FE3CEEA2E}" dt="2021-05-21T15:18:05.524" v="22" actId="20577"/>
        <pc:sldMkLst>
          <pc:docMk/>
          <pc:sldMk cId="1708494372" sldId="347"/>
        </pc:sldMkLst>
        <pc:spChg chg="mod">
          <ac:chgData name="Virginia Early" userId="S::vearly@cde.ca.gov::42929ea7-4389-4ffc-bd0b-f8133d7ef99f" providerId="AD" clId="Web-{D4A2624D-44E9-D173-959F-C89FE3CEEA2E}" dt="2021-05-21T15:18:05.524" v="22" actId="20577"/>
          <ac:spMkLst>
            <pc:docMk/>
            <pc:sldMk cId="1708494372" sldId="347"/>
            <ac:spMk id="3" creationId="{F8F3DDEC-3D12-42E1-B892-0FB0FEE1F450}"/>
          </ac:spMkLst>
        </pc:spChg>
      </pc:sldChg>
    </pc:docChg>
  </pc:docChgLst>
  <pc:docChgLst>
    <pc:chgData name="Barbara Lindsay" userId="S::blindsay@cde.ca.gov::f58b8608-a674-4040-9f2a-f7fe56db570d" providerId="AD" clId="Web-{29ADCA9E-18ED-4F0F-A4AC-89AC0F57C178}"/>
    <pc:docChg chg="modSld">
      <pc:chgData name="Barbara Lindsay" userId="S::blindsay@cde.ca.gov::f58b8608-a674-4040-9f2a-f7fe56db570d" providerId="AD" clId="Web-{29ADCA9E-18ED-4F0F-A4AC-89AC0F57C178}" dt="2021-05-21T00:40:48.339" v="265"/>
      <pc:docMkLst>
        <pc:docMk/>
      </pc:docMkLst>
      <pc:sldChg chg="modSp">
        <pc:chgData name="Barbara Lindsay" userId="S::blindsay@cde.ca.gov::f58b8608-a674-4040-9f2a-f7fe56db570d" providerId="AD" clId="Web-{29ADCA9E-18ED-4F0F-A4AC-89AC0F57C178}" dt="2021-05-21T00:40:48.339" v="265"/>
        <pc:sldMkLst>
          <pc:docMk/>
          <pc:sldMk cId="2042957992" sldId="343"/>
        </pc:sldMkLst>
        <pc:spChg chg="mod">
          <ac:chgData name="Barbara Lindsay" userId="S::blindsay@cde.ca.gov::f58b8608-a674-4040-9f2a-f7fe56db570d" providerId="AD" clId="Web-{29ADCA9E-18ED-4F0F-A4AC-89AC0F57C178}" dt="2021-05-21T00:40:38.636" v="264" actId="14100"/>
          <ac:spMkLst>
            <pc:docMk/>
            <pc:sldMk cId="2042957992" sldId="343"/>
            <ac:spMk id="3" creationId="{91EC2B9D-30AB-4D0D-970C-9EBF79AE9F0C}"/>
          </ac:spMkLst>
        </pc:spChg>
        <pc:graphicFrameChg chg="mod modGraphic">
          <ac:chgData name="Barbara Lindsay" userId="S::blindsay@cde.ca.gov::f58b8608-a674-4040-9f2a-f7fe56db570d" providerId="AD" clId="Web-{29ADCA9E-18ED-4F0F-A4AC-89AC0F57C178}" dt="2021-05-21T00:40:48.339" v="265"/>
          <ac:graphicFrameMkLst>
            <pc:docMk/>
            <pc:sldMk cId="2042957992" sldId="343"/>
            <ac:graphicFrameMk id="5" creationId="{6BCE9736-90BB-4994-92F0-837A5324FC88}"/>
          </ac:graphicFrameMkLst>
        </pc:graphicFrameChg>
      </pc:sldChg>
      <pc:sldChg chg="modNotes">
        <pc:chgData name="Barbara Lindsay" userId="S::blindsay@cde.ca.gov::f58b8608-a674-4040-9f2a-f7fe56db570d" providerId="AD" clId="Web-{29ADCA9E-18ED-4F0F-A4AC-89AC0F57C178}" dt="2021-05-21T00:39:13.809" v="262"/>
        <pc:sldMkLst>
          <pc:docMk/>
          <pc:sldMk cId="812896772" sldId="346"/>
        </pc:sldMkLst>
      </pc:sldChg>
      <pc:sldChg chg="modSp delCm modNotes">
        <pc:chgData name="Barbara Lindsay" userId="S::blindsay@cde.ca.gov::f58b8608-a674-4040-9f2a-f7fe56db570d" providerId="AD" clId="Web-{29ADCA9E-18ED-4F0F-A4AC-89AC0F57C178}" dt="2021-05-21T00:37:51.123" v="147"/>
        <pc:sldMkLst>
          <pc:docMk/>
          <pc:sldMk cId="1708494372" sldId="347"/>
        </pc:sldMkLst>
        <pc:spChg chg="mod">
          <ac:chgData name="Barbara Lindsay" userId="S::blindsay@cde.ca.gov::f58b8608-a674-4040-9f2a-f7fe56db570d" providerId="AD" clId="Web-{29ADCA9E-18ED-4F0F-A4AC-89AC0F57C178}" dt="2021-05-21T00:32:35.488" v="56" actId="20577"/>
          <ac:spMkLst>
            <pc:docMk/>
            <pc:sldMk cId="1708494372" sldId="347"/>
            <ac:spMk id="3" creationId="{F8F3DDEC-3D12-42E1-B892-0FB0FEE1F450}"/>
          </ac:spMkLst>
        </pc:spChg>
      </pc:sldChg>
      <pc:sldChg chg="modNotes">
        <pc:chgData name="Barbara Lindsay" userId="S::blindsay@cde.ca.gov::f58b8608-a674-4040-9f2a-f7fe56db570d" providerId="AD" clId="Web-{29ADCA9E-18ED-4F0F-A4AC-89AC0F57C178}" dt="2021-05-21T00:38:36.966" v="195"/>
        <pc:sldMkLst>
          <pc:docMk/>
          <pc:sldMk cId="2323200806" sldId="348"/>
        </pc:sldMkLst>
      </pc:sldChg>
    </pc:docChg>
  </pc:docChgLst>
  <pc:docChgLst>
    <pc:chgData name="Sarah Neville-Morgan" userId="S::snevillemorgan@cde.ca.gov::fcd8e9e3-52df-4621-8ec0-319cc0a3db43" providerId="AD" clId="Web-{AE76B7EA-43F1-35BE-AE94-C5785B9D957F}"/>
    <pc:docChg chg="modSld">
      <pc:chgData name="Sarah Neville-Morgan" userId="S::snevillemorgan@cde.ca.gov::fcd8e9e3-52df-4621-8ec0-319cc0a3db43" providerId="AD" clId="Web-{AE76B7EA-43F1-35BE-AE94-C5785B9D957F}" dt="2021-06-04T02:44:40.720" v="28"/>
      <pc:docMkLst>
        <pc:docMk/>
      </pc:docMkLst>
      <pc:sldChg chg="modSp addCm">
        <pc:chgData name="Sarah Neville-Morgan" userId="S::snevillemorgan@cde.ca.gov::fcd8e9e3-52df-4621-8ec0-319cc0a3db43" providerId="AD" clId="Web-{AE76B7EA-43F1-35BE-AE94-C5785B9D957F}" dt="2021-06-04T02:44:40.720" v="28"/>
        <pc:sldMkLst>
          <pc:docMk/>
          <pc:sldMk cId="1609967860" sldId="352"/>
        </pc:sldMkLst>
        <pc:spChg chg="mod">
          <ac:chgData name="Sarah Neville-Morgan" userId="S::snevillemorgan@cde.ca.gov::fcd8e9e3-52df-4621-8ec0-319cc0a3db43" providerId="AD" clId="Web-{AE76B7EA-43F1-35BE-AE94-C5785B9D957F}" dt="2021-06-04T02:40:27.032" v="26" actId="20577"/>
          <ac:spMkLst>
            <pc:docMk/>
            <pc:sldMk cId="1609967860" sldId="352"/>
            <ac:spMk id="3" creationId="{0FE63211-3E04-40DB-811F-7A45141B6220}"/>
          </ac:spMkLst>
        </pc:spChg>
      </pc:sldChg>
      <pc:sldChg chg="addCm">
        <pc:chgData name="Sarah Neville-Morgan" userId="S::snevillemorgan@cde.ca.gov::fcd8e9e3-52df-4621-8ec0-319cc0a3db43" providerId="AD" clId="Web-{AE76B7EA-43F1-35BE-AE94-C5785B9D957F}" dt="2021-06-04T02:43:49.420" v="27"/>
        <pc:sldMkLst>
          <pc:docMk/>
          <pc:sldMk cId="2528506769" sldId="353"/>
        </pc:sldMkLst>
      </pc:sldChg>
    </pc:docChg>
  </pc:docChgLst>
  <pc:docChgLst>
    <pc:chgData name="Barbara Lindsay" userId="S::blindsay@cde.ca.gov::f58b8608-a674-4040-9f2a-f7fe56db570d" providerId="AD" clId="Web-{F9268BF7-9A6E-41F6-89ED-11B60475274A}"/>
    <pc:docChg chg="addSld modSld sldOrd">
      <pc:chgData name="Barbara Lindsay" userId="S::blindsay@cde.ca.gov::f58b8608-a674-4040-9f2a-f7fe56db570d" providerId="AD" clId="Web-{F9268BF7-9A6E-41F6-89ED-11B60475274A}" dt="2021-04-29T16:24:16.434" v="107"/>
      <pc:docMkLst>
        <pc:docMk/>
      </pc:docMkLst>
      <pc:sldChg chg="modSp modNotes">
        <pc:chgData name="Barbara Lindsay" userId="S::blindsay@cde.ca.gov::f58b8608-a674-4040-9f2a-f7fe56db570d" providerId="AD" clId="Web-{F9268BF7-9A6E-41F6-89ED-11B60475274A}" dt="2021-04-29T16:23:54.965" v="56"/>
        <pc:sldMkLst>
          <pc:docMk/>
          <pc:sldMk cId="170769648" sldId="264"/>
        </pc:sldMkLst>
        <pc:spChg chg="mod">
          <ac:chgData name="Barbara Lindsay" userId="S::blindsay@cde.ca.gov::f58b8608-a674-4040-9f2a-f7fe56db570d" providerId="AD" clId="Web-{F9268BF7-9A6E-41F6-89ED-11B60475274A}" dt="2021-04-29T16:23:02.465" v="30" actId="20577"/>
          <ac:spMkLst>
            <pc:docMk/>
            <pc:sldMk cId="170769648" sldId="264"/>
            <ac:spMk id="3" creationId="{0CE9FDF7-D849-46D6-A060-473F9A2E249D}"/>
          </ac:spMkLst>
        </pc:spChg>
      </pc:sldChg>
    </pc:docChg>
  </pc:docChgLst>
  <pc:docChgLst>
    <pc:chgData name="Virginia Early" userId="S::vearly@cde.ca.gov::42929ea7-4389-4ffc-bd0b-f8133d7ef99f" providerId="AD" clId="Web-{27189F57-FB81-40DD-97A6-0A0D7CCF4EDE}"/>
    <pc:docChg chg="modSld">
      <pc:chgData name="Virginia Early" userId="S::vearly@cde.ca.gov::42929ea7-4389-4ffc-bd0b-f8133d7ef99f" providerId="AD" clId="Web-{27189F57-FB81-40DD-97A6-0A0D7CCF4EDE}" dt="2021-05-21T00:42:17.108" v="1129"/>
      <pc:docMkLst>
        <pc:docMk/>
      </pc:docMkLst>
      <pc:sldChg chg="modSp addCm modNotes">
        <pc:chgData name="Virginia Early" userId="S::vearly@cde.ca.gov::42929ea7-4389-4ffc-bd0b-f8133d7ef99f" providerId="AD" clId="Web-{27189F57-FB81-40DD-97A6-0A0D7CCF4EDE}" dt="2021-05-21T00:27:30.895" v="180"/>
        <pc:sldMkLst>
          <pc:docMk/>
          <pc:sldMk cId="3018851917" sldId="345"/>
        </pc:sldMkLst>
        <pc:spChg chg="mod">
          <ac:chgData name="Virginia Early" userId="S::vearly@cde.ca.gov::42929ea7-4389-4ffc-bd0b-f8133d7ef99f" providerId="AD" clId="Web-{27189F57-FB81-40DD-97A6-0A0D7CCF4EDE}" dt="2021-05-21T00:21:37.934" v="2" actId="20577"/>
          <ac:spMkLst>
            <pc:docMk/>
            <pc:sldMk cId="3018851917" sldId="345"/>
            <ac:spMk id="6" creationId="{DF447C12-05BD-49D8-8D7F-DA8D7F6579ED}"/>
          </ac:spMkLst>
        </pc:spChg>
      </pc:sldChg>
      <pc:sldChg chg="modSp modNotes">
        <pc:chgData name="Virginia Early" userId="S::vearly@cde.ca.gov::42929ea7-4389-4ffc-bd0b-f8133d7ef99f" providerId="AD" clId="Web-{27189F57-FB81-40DD-97A6-0A0D7CCF4EDE}" dt="2021-05-21T00:42:17.108" v="1129"/>
        <pc:sldMkLst>
          <pc:docMk/>
          <pc:sldMk cId="2323200806" sldId="348"/>
        </pc:sldMkLst>
        <pc:spChg chg="mod">
          <ac:chgData name="Virginia Early" userId="S::vearly@cde.ca.gov::42929ea7-4389-4ffc-bd0b-f8133d7ef99f" providerId="AD" clId="Web-{27189F57-FB81-40DD-97A6-0A0D7CCF4EDE}" dt="2021-05-21T00:41:32.121" v="993" actId="20577"/>
          <ac:spMkLst>
            <pc:docMk/>
            <pc:sldMk cId="2323200806" sldId="348"/>
            <ac:spMk id="3" creationId="{859B8AAD-4C37-40C3-882C-BE49395C5884}"/>
          </ac:spMkLst>
        </pc:spChg>
      </pc:sldChg>
    </pc:docChg>
  </pc:docChgLst>
  <pc:docChgLst>
    <pc:chgData name="Rosanne Pitz" userId="S::rpitz@cde.ca.gov::88625356-a6a5-4632-a3bf-7d29c8f84f38" providerId="AD" clId="Web-{108FC573-F6F7-4E4E-B5E7-65CA2CF3B84F}"/>
    <pc:docChg chg="modSld">
      <pc:chgData name="Rosanne Pitz" userId="S::rpitz@cde.ca.gov::88625356-a6a5-4632-a3bf-7d29c8f84f38" providerId="AD" clId="Web-{108FC573-F6F7-4E4E-B5E7-65CA2CF3B84F}" dt="2021-04-28T22:53:32.164" v="7" actId="20577"/>
      <pc:docMkLst>
        <pc:docMk/>
      </pc:docMkLst>
    </pc:docChg>
  </pc:docChgLst>
  <pc:docChgLst>
    <pc:chgData name="Virginia Early" userId="S::vearly@cde.ca.gov::42929ea7-4389-4ffc-bd0b-f8133d7ef99f" providerId="AD" clId="Web-{B37EDF49-E79F-7B86-1A99-7B1C9FFEA497}"/>
    <pc:docChg chg="modSld">
      <pc:chgData name="Virginia Early" userId="S::vearly@cde.ca.gov::42929ea7-4389-4ffc-bd0b-f8133d7ef99f" providerId="AD" clId="Web-{B37EDF49-E79F-7B86-1A99-7B1C9FFEA497}" dt="2021-06-04T14:54:37.418" v="2" actId="20577"/>
      <pc:docMkLst>
        <pc:docMk/>
      </pc:docMkLst>
      <pc:sldChg chg="modSp">
        <pc:chgData name="Virginia Early" userId="S::vearly@cde.ca.gov::42929ea7-4389-4ffc-bd0b-f8133d7ef99f" providerId="AD" clId="Web-{B37EDF49-E79F-7B86-1A99-7B1C9FFEA497}" dt="2021-06-04T14:54:37.418" v="2" actId="20577"/>
        <pc:sldMkLst>
          <pc:docMk/>
          <pc:sldMk cId="1609967860" sldId="352"/>
        </pc:sldMkLst>
        <pc:spChg chg="mod">
          <ac:chgData name="Virginia Early" userId="S::vearly@cde.ca.gov::42929ea7-4389-4ffc-bd0b-f8133d7ef99f" providerId="AD" clId="Web-{B37EDF49-E79F-7B86-1A99-7B1C9FFEA497}" dt="2021-06-04T14:54:37.418" v="2" actId="20577"/>
          <ac:spMkLst>
            <pc:docMk/>
            <pc:sldMk cId="1609967860" sldId="352"/>
            <ac:spMk id="3" creationId="{0FE63211-3E04-40DB-811F-7A45141B6220}"/>
          </ac:spMkLst>
        </pc:spChg>
      </pc:sldChg>
    </pc:docChg>
  </pc:docChgLst>
  <pc:docChgLst>
    <pc:chgData name="Crystal Devlin" userId="S::cdevlin@cde.ca.gov::45766686-1411-4f66-8b4e-ae85f8cf4551" providerId="AD" clId="Web-{886F58E3-D05D-4775-A9E1-B946AA30CDA6}"/>
    <pc:docChg chg="modSld">
      <pc:chgData name="Crystal Devlin" userId="S::cdevlin@cde.ca.gov::45766686-1411-4f66-8b4e-ae85f8cf4551" providerId="AD" clId="Web-{886F58E3-D05D-4775-A9E1-B946AA30CDA6}" dt="2021-04-30T00:12:06.649" v="140"/>
      <pc:docMkLst>
        <pc:docMk/>
      </pc:docMkLst>
    </pc:docChg>
  </pc:docChgLst>
  <pc:docChgLst>
    <pc:chgData name="Crystal Devlin" userId="S::cdevlin@cde.ca.gov::45766686-1411-4f66-8b4e-ae85f8cf4551" providerId="AD" clId="Web-{E210ED62-030A-4F96-80C1-CFF708F61400}"/>
    <pc:docChg chg="modSld">
      <pc:chgData name="Crystal Devlin" userId="S::cdevlin@cde.ca.gov::45766686-1411-4f66-8b4e-ae85f8cf4551" providerId="AD" clId="Web-{E210ED62-030A-4F96-80C1-CFF708F61400}" dt="2021-04-30T14:42:45.379" v="156"/>
      <pc:docMkLst>
        <pc:docMk/>
      </pc:docMkLst>
      <pc:sldChg chg="modNotes">
        <pc:chgData name="Crystal Devlin" userId="S::cdevlin@cde.ca.gov::45766686-1411-4f66-8b4e-ae85f8cf4551" providerId="AD" clId="Web-{E210ED62-030A-4F96-80C1-CFF708F61400}" dt="2021-04-30T14:39:53.999" v="4"/>
        <pc:sldMkLst>
          <pc:docMk/>
          <pc:sldMk cId="170769648" sldId="264"/>
        </pc:sldMkLst>
      </pc:sldChg>
    </pc:docChg>
  </pc:docChgLst>
  <pc:docChgLst>
    <pc:chgData name="Brittany Sheffield" userId="S::bsheffield@cde.ca.gov::ee7390c7-5e87-4f6a-a24c-5b4fceb747a0" providerId="AD" clId="Web-{0734AC66-6617-422B-89EB-1CAF309D3249}"/>
    <pc:docChg chg="modSld">
      <pc:chgData name="Brittany Sheffield" userId="S::bsheffield@cde.ca.gov::ee7390c7-5e87-4f6a-a24c-5b4fceb747a0" providerId="AD" clId="Web-{0734AC66-6617-422B-89EB-1CAF309D3249}" dt="2021-04-30T04:30:42.710" v="4" actId="1076"/>
      <pc:docMkLst>
        <pc:docMk/>
      </pc:docMkLst>
    </pc:docChg>
  </pc:docChgLst>
  <pc:docChgLst>
    <pc:chgData name="Andrea Johnson" userId="S::anjohnson@cde.ca.gov::659d56c1-3249-4a22-853a-47134214c142" providerId="AD" clId="Web-{29F9DAD6-18DD-400E-B181-5E945873EF30}"/>
    <pc:docChg chg="addSld modSld">
      <pc:chgData name="Andrea Johnson" userId="S::anjohnson@cde.ca.gov::659d56c1-3249-4a22-853a-47134214c142" providerId="AD" clId="Web-{29F9DAD6-18DD-400E-B181-5E945873EF30}" dt="2021-06-04T00:05:25.722" v="882" actId="20577"/>
      <pc:docMkLst>
        <pc:docMk/>
      </pc:docMkLst>
      <pc:sldChg chg="modSp">
        <pc:chgData name="Andrea Johnson" userId="S::anjohnson@cde.ca.gov::659d56c1-3249-4a22-853a-47134214c142" providerId="AD" clId="Web-{29F9DAD6-18DD-400E-B181-5E945873EF30}" dt="2021-06-03T23:49:38.479" v="210" actId="20577"/>
        <pc:sldMkLst>
          <pc:docMk/>
          <pc:sldMk cId="853737272" sldId="345"/>
        </pc:sldMkLst>
        <pc:spChg chg="mod">
          <ac:chgData name="Andrea Johnson" userId="S::anjohnson@cde.ca.gov::659d56c1-3249-4a22-853a-47134214c142" providerId="AD" clId="Web-{29F9DAD6-18DD-400E-B181-5E945873EF30}" dt="2021-06-03T23:49:38.479" v="210" actId="20577"/>
          <ac:spMkLst>
            <pc:docMk/>
            <pc:sldMk cId="853737272" sldId="345"/>
            <ac:spMk id="3" creationId="{21245594-5745-4F68-8B1B-C435691EA160}"/>
          </ac:spMkLst>
        </pc:spChg>
      </pc:sldChg>
      <pc:sldChg chg="modSp">
        <pc:chgData name="Andrea Johnson" userId="S::anjohnson@cde.ca.gov::659d56c1-3249-4a22-853a-47134214c142" providerId="AD" clId="Web-{29F9DAD6-18DD-400E-B181-5E945873EF30}" dt="2021-06-03T23:52:59.312" v="411" actId="20577"/>
        <pc:sldMkLst>
          <pc:docMk/>
          <pc:sldMk cId="2258088818" sldId="346"/>
        </pc:sldMkLst>
        <pc:spChg chg="mod">
          <ac:chgData name="Andrea Johnson" userId="S::anjohnson@cde.ca.gov::659d56c1-3249-4a22-853a-47134214c142" providerId="AD" clId="Web-{29F9DAD6-18DD-400E-B181-5E945873EF30}" dt="2021-06-03T23:52:59.312" v="411" actId="20577"/>
          <ac:spMkLst>
            <pc:docMk/>
            <pc:sldMk cId="2258088818" sldId="346"/>
            <ac:spMk id="3" creationId="{21245594-5745-4F68-8B1B-C435691EA160}"/>
          </ac:spMkLst>
        </pc:spChg>
      </pc:sldChg>
      <pc:sldChg chg="modSp">
        <pc:chgData name="Andrea Johnson" userId="S::anjohnson@cde.ca.gov::659d56c1-3249-4a22-853a-47134214c142" providerId="AD" clId="Web-{29F9DAD6-18DD-400E-B181-5E945873EF30}" dt="2021-06-03T23:59:04.697" v="652" actId="20577"/>
        <pc:sldMkLst>
          <pc:docMk/>
          <pc:sldMk cId="510741310" sldId="347"/>
        </pc:sldMkLst>
        <pc:spChg chg="mod">
          <ac:chgData name="Andrea Johnson" userId="S::anjohnson@cde.ca.gov::659d56c1-3249-4a22-853a-47134214c142" providerId="AD" clId="Web-{29F9DAD6-18DD-400E-B181-5E945873EF30}" dt="2021-06-03T23:59:04.697" v="652" actId="20577"/>
          <ac:spMkLst>
            <pc:docMk/>
            <pc:sldMk cId="510741310" sldId="347"/>
            <ac:spMk id="2" creationId="{FE13AD46-CAA7-45F9-88BF-DCD580A47A65}"/>
          </ac:spMkLst>
        </pc:spChg>
        <pc:spChg chg="mod">
          <ac:chgData name="Andrea Johnson" userId="S::anjohnson@cde.ca.gov::659d56c1-3249-4a22-853a-47134214c142" providerId="AD" clId="Web-{29F9DAD6-18DD-400E-B181-5E945873EF30}" dt="2021-06-03T23:56:13.661" v="582" actId="20577"/>
          <ac:spMkLst>
            <pc:docMk/>
            <pc:sldMk cId="510741310" sldId="347"/>
            <ac:spMk id="3" creationId="{21245594-5745-4F68-8B1B-C435691EA160}"/>
          </ac:spMkLst>
        </pc:spChg>
      </pc:sldChg>
      <pc:sldChg chg="modSp">
        <pc:chgData name="Andrea Johnson" userId="S::anjohnson@cde.ca.gov::659d56c1-3249-4a22-853a-47134214c142" providerId="AD" clId="Web-{29F9DAD6-18DD-400E-B181-5E945873EF30}" dt="2021-06-04T00:05:25.722" v="882" actId="20577"/>
        <pc:sldMkLst>
          <pc:docMk/>
          <pc:sldMk cId="107200211" sldId="349"/>
        </pc:sldMkLst>
        <pc:spChg chg="mod">
          <ac:chgData name="Andrea Johnson" userId="S::anjohnson@cde.ca.gov::659d56c1-3249-4a22-853a-47134214c142" providerId="AD" clId="Web-{29F9DAD6-18DD-400E-B181-5E945873EF30}" dt="2021-06-04T00:03:06.109" v="741" actId="20577"/>
          <ac:spMkLst>
            <pc:docMk/>
            <pc:sldMk cId="107200211" sldId="349"/>
            <ac:spMk id="2" creationId="{FE13AD46-CAA7-45F9-88BF-DCD580A47A65}"/>
          </ac:spMkLst>
        </pc:spChg>
        <pc:spChg chg="mod">
          <ac:chgData name="Andrea Johnson" userId="S::anjohnson@cde.ca.gov::659d56c1-3249-4a22-853a-47134214c142" providerId="AD" clId="Web-{29F9DAD6-18DD-400E-B181-5E945873EF30}" dt="2021-06-04T00:05:25.722" v="882" actId="20577"/>
          <ac:spMkLst>
            <pc:docMk/>
            <pc:sldMk cId="107200211" sldId="349"/>
            <ac:spMk id="3" creationId="{21245594-5745-4F68-8B1B-C435691EA160}"/>
          </ac:spMkLst>
        </pc:spChg>
      </pc:sldChg>
      <pc:sldChg chg="modSp">
        <pc:chgData name="Andrea Johnson" userId="S::anjohnson@cde.ca.gov::659d56c1-3249-4a22-853a-47134214c142" providerId="AD" clId="Web-{29F9DAD6-18DD-400E-B181-5E945873EF30}" dt="2021-06-04T00:00:26.183" v="681" actId="20577"/>
        <pc:sldMkLst>
          <pc:docMk/>
          <pc:sldMk cId="390591791" sldId="350"/>
        </pc:sldMkLst>
        <pc:spChg chg="mod">
          <ac:chgData name="Andrea Johnson" userId="S::anjohnson@cde.ca.gov::659d56c1-3249-4a22-853a-47134214c142" providerId="AD" clId="Web-{29F9DAD6-18DD-400E-B181-5E945873EF30}" dt="2021-06-04T00:00:26.183" v="681" actId="20577"/>
          <ac:spMkLst>
            <pc:docMk/>
            <pc:sldMk cId="390591791" sldId="350"/>
            <ac:spMk id="2" creationId="{FE13AD46-CAA7-45F9-88BF-DCD580A47A65}"/>
          </ac:spMkLst>
        </pc:spChg>
        <pc:spChg chg="mod">
          <ac:chgData name="Andrea Johnson" userId="S::anjohnson@cde.ca.gov::659d56c1-3249-4a22-853a-47134214c142" providerId="AD" clId="Web-{29F9DAD6-18DD-400E-B181-5E945873EF30}" dt="2021-06-03T23:58:05.148" v="605" actId="20577"/>
          <ac:spMkLst>
            <pc:docMk/>
            <pc:sldMk cId="390591791" sldId="350"/>
            <ac:spMk id="3" creationId="{21245594-5745-4F68-8B1B-C435691EA160}"/>
          </ac:spMkLst>
        </pc:spChg>
      </pc:sldChg>
      <pc:sldChg chg="modSp add replId">
        <pc:chgData name="Andrea Johnson" userId="S::anjohnson@cde.ca.gov::659d56c1-3249-4a22-853a-47134214c142" providerId="AD" clId="Web-{29F9DAD6-18DD-400E-B181-5E945873EF30}" dt="2021-06-03T23:59:33.448" v="669" actId="20577"/>
        <pc:sldMkLst>
          <pc:docMk/>
          <pc:sldMk cId="4144042595" sldId="355"/>
        </pc:sldMkLst>
        <pc:spChg chg="mod">
          <ac:chgData name="Andrea Johnson" userId="S::anjohnson@cde.ca.gov::659d56c1-3249-4a22-853a-47134214c142" providerId="AD" clId="Web-{29F9DAD6-18DD-400E-B181-5E945873EF30}" dt="2021-06-03T23:59:28.338" v="668" actId="20577"/>
          <ac:spMkLst>
            <pc:docMk/>
            <pc:sldMk cId="4144042595" sldId="355"/>
            <ac:spMk id="2" creationId="{FE13AD46-CAA7-45F9-88BF-DCD580A47A65}"/>
          </ac:spMkLst>
        </pc:spChg>
        <pc:spChg chg="mod">
          <ac:chgData name="Andrea Johnson" userId="S::anjohnson@cde.ca.gov::659d56c1-3249-4a22-853a-47134214c142" providerId="AD" clId="Web-{29F9DAD6-18DD-400E-B181-5E945873EF30}" dt="2021-06-03T23:59:33.448" v="669" actId="20577"/>
          <ac:spMkLst>
            <pc:docMk/>
            <pc:sldMk cId="4144042595" sldId="355"/>
            <ac:spMk id="3" creationId="{21245594-5745-4F68-8B1B-C435691EA160}"/>
          </ac:spMkLst>
        </pc:spChg>
      </pc:sldChg>
    </pc:docChg>
  </pc:docChgLst>
  <pc:docChgLst>
    <pc:chgData name="Barbara Lindsay" userId="S::blindsay@cde.ca.gov::f58b8608-a674-4040-9f2a-f7fe56db570d" providerId="AD" clId="Web-{8BA4128C-2A57-409F-9947-B24B734BB7D0}"/>
    <pc:docChg chg="addSld modSld sldOrd">
      <pc:chgData name="Barbara Lindsay" userId="S::blindsay@cde.ca.gov::f58b8608-a674-4040-9f2a-f7fe56db570d" providerId="AD" clId="Web-{8BA4128C-2A57-409F-9947-B24B734BB7D0}" dt="2021-04-28T21:29:43.241" v="110" actId="20577"/>
      <pc:docMkLst>
        <pc:docMk/>
      </pc:docMkLst>
      <pc:sldChg chg="modNotes">
        <pc:chgData name="Barbara Lindsay" userId="S::blindsay@cde.ca.gov::f58b8608-a674-4040-9f2a-f7fe56db570d" providerId="AD" clId="Web-{8BA4128C-2A57-409F-9947-B24B734BB7D0}" dt="2021-04-28T21:27:23.928" v="14"/>
        <pc:sldMkLst>
          <pc:docMk/>
          <pc:sldMk cId="3465662035" sldId="257"/>
        </pc:sldMkLst>
      </pc:sldChg>
      <pc:sldChg chg="modNotes">
        <pc:chgData name="Barbara Lindsay" userId="S::blindsay@cde.ca.gov::f58b8608-a674-4040-9f2a-f7fe56db570d" providerId="AD" clId="Web-{8BA4128C-2A57-409F-9947-B24B734BB7D0}" dt="2021-04-28T21:29:24.194" v="102"/>
        <pc:sldMkLst>
          <pc:docMk/>
          <pc:sldMk cId="170769648" sldId="264"/>
        </pc:sldMkLst>
      </pc:sldChg>
    </pc:docChg>
  </pc:docChgLst>
  <pc:docChgLst>
    <pc:chgData name="Mai Xiong" userId="S::mxiong@cde.ca.gov::e9953e61-0963-4231-9c4b-20f4af026609" providerId="AD" clId="Web-{3BB8C29F-C070-B000-D7CA-8AFDDA096259}"/>
    <pc:docChg chg="addSld delSld modSld">
      <pc:chgData name="Mai Xiong" userId="S::mxiong@cde.ca.gov::e9953e61-0963-4231-9c4b-20f4af026609" providerId="AD" clId="Web-{3BB8C29F-C070-B000-D7CA-8AFDDA096259}" dt="2021-04-28T17:21:28.211" v="168"/>
      <pc:docMkLst>
        <pc:docMk/>
      </pc:docMkLst>
      <pc:sldChg chg="delSp">
        <pc:chgData name="Mai Xiong" userId="S::mxiong@cde.ca.gov::e9953e61-0963-4231-9c4b-20f4af026609" providerId="AD" clId="Web-{3BB8C29F-C070-B000-D7CA-8AFDDA096259}" dt="2021-04-28T16:36:46.926" v="0"/>
        <pc:sldMkLst>
          <pc:docMk/>
          <pc:sldMk cId="3265318397" sldId="282"/>
        </pc:sldMkLst>
        <pc:spChg chg="del">
          <ac:chgData name="Mai Xiong" userId="S::mxiong@cde.ca.gov::e9953e61-0963-4231-9c4b-20f4af026609" providerId="AD" clId="Web-{3BB8C29F-C070-B000-D7CA-8AFDDA096259}" dt="2021-04-28T16:36:46.926" v="0"/>
          <ac:spMkLst>
            <pc:docMk/>
            <pc:sldMk cId="3265318397" sldId="282"/>
            <ac:spMk id="3" creationId="{16188F3C-B1AA-4881-A2A4-99C1064BF722}"/>
          </ac:spMkLst>
        </pc:spChg>
      </pc:sldChg>
    </pc:docChg>
  </pc:docChgLst>
  <pc:docChgLst>
    <pc:chgData name="Joycelyn Ward-Richardson" userId="S::jwardrichardson@cde.ca.gov::7a45b09f-48d7-4df9-b995-4ae4aadeeb4a" providerId="AD" clId="Web-{D3D4E6B6-F15D-4D2A-9B06-436A04225771}"/>
    <pc:docChg chg="modSld">
      <pc:chgData name="Joycelyn Ward-Richardson" userId="S::jwardrichardson@cde.ca.gov::7a45b09f-48d7-4df9-b995-4ae4aadeeb4a" providerId="AD" clId="Web-{D3D4E6B6-F15D-4D2A-9B06-436A04225771}" dt="2021-05-20T19:00:11.152" v="869"/>
      <pc:docMkLst>
        <pc:docMk/>
      </pc:docMkLst>
      <pc:sldChg chg="modSp modNotes">
        <pc:chgData name="Joycelyn Ward-Richardson" userId="S::jwardrichardson@cde.ca.gov::7a45b09f-48d7-4df9-b995-4ae4aadeeb4a" providerId="AD" clId="Web-{D3D4E6B6-F15D-4D2A-9B06-436A04225771}" dt="2021-05-20T19:00:11.152" v="869"/>
        <pc:sldMkLst>
          <pc:docMk/>
          <pc:sldMk cId="812896772" sldId="346"/>
        </pc:sldMkLst>
        <pc:spChg chg="mod">
          <ac:chgData name="Joycelyn Ward-Richardson" userId="S::jwardrichardson@cde.ca.gov::7a45b09f-48d7-4df9-b995-4ae4aadeeb4a" providerId="AD" clId="Web-{D3D4E6B6-F15D-4D2A-9B06-436A04225771}" dt="2021-05-20T18:48:32.023" v="52" actId="20577"/>
          <ac:spMkLst>
            <pc:docMk/>
            <pc:sldMk cId="812896772" sldId="346"/>
            <ac:spMk id="3" creationId="{0E30C140-2F7D-43F7-9284-53BB39C1F138}"/>
          </ac:spMkLst>
        </pc:spChg>
      </pc:sldChg>
    </pc:docChg>
  </pc:docChgLst>
  <pc:docChgLst>
    <pc:chgData name="Alana Andrade" userId="S::aandrade@cde.ca.gov::d336b2b8-3478-4328-8ca2-dbdae80dba75" providerId="AD" clId="Web-{5DEAC99F-E0AB-C000-12F5-FA60A4851412}"/>
    <pc:docChg chg="modSld">
      <pc:chgData name="Alana Andrade" userId="S::aandrade@cde.ca.gov::d336b2b8-3478-4328-8ca2-dbdae80dba75" providerId="AD" clId="Web-{5DEAC99F-E0AB-C000-12F5-FA60A4851412}" dt="2021-05-21T01:11:47.854" v="2"/>
      <pc:docMkLst>
        <pc:docMk/>
      </pc:docMkLst>
      <pc:sldChg chg="addCm">
        <pc:chgData name="Alana Andrade" userId="S::aandrade@cde.ca.gov::d336b2b8-3478-4328-8ca2-dbdae80dba75" providerId="AD" clId="Web-{5DEAC99F-E0AB-C000-12F5-FA60A4851412}" dt="2021-05-21T01:10:52.524" v="0"/>
        <pc:sldMkLst>
          <pc:docMk/>
          <pc:sldMk cId="3018851917" sldId="345"/>
        </pc:sldMkLst>
      </pc:sldChg>
      <pc:sldChg chg="addCm modNotes">
        <pc:chgData name="Alana Andrade" userId="S::aandrade@cde.ca.gov::d336b2b8-3478-4328-8ca2-dbdae80dba75" providerId="AD" clId="Web-{5DEAC99F-E0AB-C000-12F5-FA60A4851412}" dt="2021-05-21T01:11:47.854" v="2"/>
        <pc:sldMkLst>
          <pc:docMk/>
          <pc:sldMk cId="2323200806" sldId="348"/>
        </pc:sldMkLst>
      </pc:sldChg>
    </pc:docChg>
  </pc:docChgLst>
  <pc:docChgLst>
    <pc:chgData name="Virginia Early" userId="S::vearly@cde.ca.gov::42929ea7-4389-4ffc-bd0b-f8133d7ef99f" providerId="AD" clId="Web-{F2B1FD8E-7652-4A19-829B-D20F8CE667B2}"/>
    <pc:docChg chg="modSld">
      <pc:chgData name="Virginia Early" userId="S::vearly@cde.ca.gov::42929ea7-4389-4ffc-bd0b-f8133d7ef99f" providerId="AD" clId="Web-{F2B1FD8E-7652-4A19-829B-D20F8CE667B2}" dt="2021-05-21T01:26:27.280" v="262"/>
      <pc:docMkLst>
        <pc:docMk/>
      </pc:docMkLst>
      <pc:sldChg chg="addCm modNotes">
        <pc:chgData name="Virginia Early" userId="S::vearly@cde.ca.gov::42929ea7-4389-4ffc-bd0b-f8133d7ef99f" providerId="AD" clId="Web-{F2B1FD8E-7652-4A19-829B-D20F8CE667B2}" dt="2021-05-21T01:26:27.280" v="262"/>
        <pc:sldMkLst>
          <pc:docMk/>
          <pc:sldMk cId="2323200806" sldId="348"/>
        </pc:sldMkLst>
      </pc:sldChg>
    </pc:docChg>
  </pc:docChgLst>
  <pc:docChgLst>
    <pc:chgData name="Barbara Lindsay" userId="S::blindsay@cde.ca.gov::f58b8608-a674-4040-9f2a-f7fe56db570d" providerId="AD" clId="Web-{80BA75F9-5738-40C6-B4AE-7FFDE1974F32}"/>
    <pc:docChg chg="addSld modSld">
      <pc:chgData name="Barbara Lindsay" userId="S::blindsay@cde.ca.gov::f58b8608-a674-4040-9f2a-f7fe56db570d" providerId="AD" clId="Web-{80BA75F9-5738-40C6-B4AE-7FFDE1974F32}" dt="2021-05-19T18:41:26.768" v="58" actId="20577"/>
      <pc:docMkLst>
        <pc:docMk/>
      </pc:docMkLst>
      <pc:sldChg chg="modSp">
        <pc:chgData name="Barbara Lindsay" userId="S::blindsay@cde.ca.gov::f58b8608-a674-4040-9f2a-f7fe56db570d" providerId="AD" clId="Web-{80BA75F9-5738-40C6-B4AE-7FFDE1974F32}" dt="2021-05-19T18:41:26.768" v="58" actId="20577"/>
        <pc:sldMkLst>
          <pc:docMk/>
          <pc:sldMk cId="170769648" sldId="264"/>
        </pc:sldMkLst>
        <pc:spChg chg="mod">
          <ac:chgData name="Barbara Lindsay" userId="S::blindsay@cde.ca.gov::f58b8608-a674-4040-9f2a-f7fe56db570d" providerId="AD" clId="Web-{80BA75F9-5738-40C6-B4AE-7FFDE1974F32}" dt="2021-05-19T18:41:26.768" v="58" actId="20577"/>
          <ac:spMkLst>
            <pc:docMk/>
            <pc:sldMk cId="170769648" sldId="264"/>
            <ac:spMk id="3" creationId="{0CE9FDF7-D849-46D6-A060-473F9A2E249D}"/>
          </ac:spMkLst>
        </pc:spChg>
      </pc:sldChg>
      <pc:sldChg chg="modSp">
        <pc:chgData name="Barbara Lindsay" userId="S::blindsay@cde.ca.gov::f58b8608-a674-4040-9f2a-f7fe56db570d" providerId="AD" clId="Web-{80BA75F9-5738-40C6-B4AE-7FFDE1974F32}" dt="2021-05-19T18:40:24.706" v="3" actId="20577"/>
        <pc:sldMkLst>
          <pc:docMk/>
          <pc:sldMk cId="2042957992" sldId="343"/>
        </pc:sldMkLst>
        <pc:spChg chg="mod">
          <ac:chgData name="Barbara Lindsay" userId="S::blindsay@cde.ca.gov::f58b8608-a674-4040-9f2a-f7fe56db570d" providerId="AD" clId="Web-{80BA75F9-5738-40C6-B4AE-7FFDE1974F32}" dt="2021-05-19T18:40:24.706" v="3" actId="20577"/>
          <ac:spMkLst>
            <pc:docMk/>
            <pc:sldMk cId="2042957992" sldId="343"/>
            <ac:spMk id="3" creationId="{91EC2B9D-30AB-4D0D-970C-9EBF79AE9F0C}"/>
          </ac:spMkLst>
        </pc:spChg>
      </pc:sldChg>
      <pc:sldChg chg="modNotes">
        <pc:chgData name="Barbara Lindsay" userId="S::blindsay@cde.ca.gov::f58b8608-a674-4040-9f2a-f7fe56db570d" providerId="AD" clId="Web-{80BA75F9-5738-40C6-B4AE-7FFDE1974F32}" dt="2021-05-19T18:39:18.925" v="1"/>
        <pc:sldMkLst>
          <pc:docMk/>
          <pc:sldMk cId="2258205666" sldId="344"/>
        </pc:sldMkLst>
      </pc:sldChg>
      <pc:sldChg chg="modSp new">
        <pc:chgData name="Barbara Lindsay" userId="S::blindsay@cde.ca.gov::f58b8608-a674-4040-9f2a-f7fe56db570d" providerId="AD" clId="Web-{80BA75F9-5738-40C6-B4AE-7FFDE1974F32}" dt="2021-05-19T18:41:13.956" v="37" actId="20577"/>
        <pc:sldMkLst>
          <pc:docMk/>
          <pc:sldMk cId="1071334517" sldId="345"/>
        </pc:sldMkLst>
        <pc:spChg chg="mod">
          <ac:chgData name="Barbara Lindsay" userId="S::blindsay@cde.ca.gov::f58b8608-a674-4040-9f2a-f7fe56db570d" providerId="AD" clId="Web-{80BA75F9-5738-40C6-B4AE-7FFDE1974F32}" dt="2021-05-19T18:41:13.956" v="37" actId="20577"/>
          <ac:spMkLst>
            <pc:docMk/>
            <pc:sldMk cId="1071334517" sldId="345"/>
            <ac:spMk id="2" creationId="{D2B343FC-38F4-4DCC-89B2-342D9F71FDC0}"/>
          </ac:spMkLst>
        </pc:spChg>
      </pc:sldChg>
    </pc:docChg>
  </pc:docChgLst>
  <pc:docChgLst>
    <pc:chgData name="Mai Xiong" userId="S::mxiong@cde.ca.gov::e9953e61-0963-4231-9c4b-20f4af026609" providerId="AD" clId="Web-{A9F263C5-42E6-46DE-BF01-FF7038A011ED}"/>
    <pc:docChg chg="modSld">
      <pc:chgData name="Mai Xiong" userId="S::mxiong@cde.ca.gov::e9953e61-0963-4231-9c4b-20f4af026609" providerId="AD" clId="Web-{A9F263C5-42E6-46DE-BF01-FF7038A011ED}" dt="2021-04-28T23:33:31.521" v="105"/>
      <pc:docMkLst>
        <pc:docMk/>
      </pc:docMkLst>
    </pc:docChg>
  </pc:docChgLst>
  <pc:docChgLst>
    <pc:chgData name="Barbara Lindsay" userId="S::blindsay@cde.ca.gov::f58b8608-a674-4040-9f2a-f7fe56db570d" providerId="AD" clId="Web-{7348B400-C6FA-4808-B42B-6E0748ECEF20}"/>
    <pc:docChg chg="modSld">
      <pc:chgData name="Barbara Lindsay" userId="S::blindsay@cde.ca.gov::f58b8608-a674-4040-9f2a-f7fe56db570d" providerId="AD" clId="Web-{7348B400-C6FA-4808-B42B-6E0748ECEF20}" dt="2021-05-20T23:16:20.188" v="91"/>
      <pc:docMkLst>
        <pc:docMk/>
      </pc:docMkLst>
      <pc:sldChg chg="modSp">
        <pc:chgData name="Barbara Lindsay" userId="S::blindsay@cde.ca.gov::f58b8608-a674-4040-9f2a-f7fe56db570d" providerId="AD" clId="Web-{7348B400-C6FA-4808-B42B-6E0748ECEF20}" dt="2021-05-20T22:17:00.886" v="19" actId="20577"/>
        <pc:sldMkLst>
          <pc:docMk/>
          <pc:sldMk cId="2042957992" sldId="343"/>
        </pc:sldMkLst>
        <pc:spChg chg="mod">
          <ac:chgData name="Barbara Lindsay" userId="S::blindsay@cde.ca.gov::f58b8608-a674-4040-9f2a-f7fe56db570d" providerId="AD" clId="Web-{7348B400-C6FA-4808-B42B-6E0748ECEF20}" dt="2021-05-20T22:17:00.886" v="19" actId="20577"/>
          <ac:spMkLst>
            <pc:docMk/>
            <pc:sldMk cId="2042957992" sldId="343"/>
            <ac:spMk id="3" creationId="{91EC2B9D-30AB-4D0D-970C-9EBF79AE9F0C}"/>
          </ac:spMkLst>
        </pc:spChg>
        <pc:graphicFrameChg chg="mod modGraphic">
          <ac:chgData name="Barbara Lindsay" userId="S::blindsay@cde.ca.gov::f58b8608-a674-4040-9f2a-f7fe56db570d" providerId="AD" clId="Web-{7348B400-C6FA-4808-B42B-6E0748ECEF20}" dt="2021-05-20T22:16:44.589" v="11"/>
          <ac:graphicFrameMkLst>
            <pc:docMk/>
            <pc:sldMk cId="2042957992" sldId="343"/>
            <ac:graphicFrameMk id="5" creationId="{6BCE9736-90BB-4994-92F0-837A5324FC88}"/>
          </ac:graphicFrameMkLst>
        </pc:graphicFrameChg>
      </pc:sldChg>
      <pc:sldChg chg="modSp">
        <pc:chgData name="Barbara Lindsay" userId="S::blindsay@cde.ca.gov::f58b8608-a674-4040-9f2a-f7fe56db570d" providerId="AD" clId="Web-{7348B400-C6FA-4808-B42B-6E0748ECEF20}" dt="2021-05-20T22:37:22.977" v="39" actId="20577"/>
        <pc:sldMkLst>
          <pc:docMk/>
          <pc:sldMk cId="3018851917" sldId="345"/>
        </pc:sldMkLst>
        <pc:spChg chg="mod">
          <ac:chgData name="Barbara Lindsay" userId="S::blindsay@cde.ca.gov::f58b8608-a674-4040-9f2a-f7fe56db570d" providerId="AD" clId="Web-{7348B400-C6FA-4808-B42B-6E0748ECEF20}" dt="2021-05-20T22:35:59.493" v="34" actId="14100"/>
          <ac:spMkLst>
            <pc:docMk/>
            <pc:sldMk cId="3018851917" sldId="345"/>
            <ac:spMk id="2" creationId="{9D526898-26CA-434B-ADEB-9A3D3ACD324E}"/>
          </ac:spMkLst>
        </pc:spChg>
        <pc:spChg chg="mod">
          <ac:chgData name="Barbara Lindsay" userId="S::blindsay@cde.ca.gov::f58b8608-a674-4040-9f2a-f7fe56db570d" providerId="AD" clId="Web-{7348B400-C6FA-4808-B42B-6E0748ECEF20}" dt="2021-05-20T22:37:22.977" v="39" actId="20577"/>
          <ac:spMkLst>
            <pc:docMk/>
            <pc:sldMk cId="3018851917" sldId="345"/>
            <ac:spMk id="6" creationId="{DF447C12-05BD-49D8-8D7F-DA8D7F6579ED}"/>
          </ac:spMkLst>
        </pc:spChg>
      </pc:sldChg>
      <pc:sldChg chg="modNotes">
        <pc:chgData name="Barbara Lindsay" userId="S::blindsay@cde.ca.gov::f58b8608-a674-4040-9f2a-f7fe56db570d" providerId="AD" clId="Web-{7348B400-C6FA-4808-B42B-6E0748ECEF20}" dt="2021-05-20T23:16:20.188" v="91"/>
        <pc:sldMkLst>
          <pc:docMk/>
          <pc:sldMk cId="1708494372" sldId="347"/>
        </pc:sldMkLst>
      </pc:sldChg>
    </pc:docChg>
  </pc:docChgLst>
  <pc:docChgLst>
    <pc:chgData name="Barbara Lindsay" userId="S::blindsay@cde.ca.gov::f58b8608-a674-4040-9f2a-f7fe56db570d" providerId="AD" clId="Web-{59A02319-376A-48D2-BCBB-75ACD7230A33}"/>
    <pc:docChg chg="modSld">
      <pc:chgData name="Barbara Lindsay" userId="S::blindsay@cde.ca.gov::f58b8608-a674-4040-9f2a-f7fe56db570d" providerId="AD" clId="Web-{59A02319-376A-48D2-BCBB-75ACD7230A33}" dt="2021-05-20T20:58:27.465" v="244"/>
      <pc:docMkLst>
        <pc:docMk/>
      </pc:docMkLst>
      <pc:sldChg chg="modSp modNotes">
        <pc:chgData name="Barbara Lindsay" userId="S::blindsay@cde.ca.gov::f58b8608-a674-4040-9f2a-f7fe56db570d" providerId="AD" clId="Web-{59A02319-376A-48D2-BCBB-75ACD7230A33}" dt="2021-05-20T20:58:27.465" v="244"/>
        <pc:sldMkLst>
          <pc:docMk/>
          <pc:sldMk cId="2042957992" sldId="343"/>
        </pc:sldMkLst>
        <pc:spChg chg="mod">
          <ac:chgData name="Barbara Lindsay" userId="S::blindsay@cde.ca.gov::f58b8608-a674-4040-9f2a-f7fe56db570d" providerId="AD" clId="Web-{59A02319-376A-48D2-BCBB-75ACD7230A33}" dt="2021-05-20T20:54:14.449" v="85" actId="20577"/>
          <ac:spMkLst>
            <pc:docMk/>
            <pc:sldMk cId="2042957992" sldId="343"/>
            <ac:spMk id="3" creationId="{91EC2B9D-30AB-4D0D-970C-9EBF79AE9F0C}"/>
          </ac:spMkLst>
        </pc:spChg>
        <pc:graphicFrameChg chg="mod modGraphic">
          <ac:chgData name="Barbara Lindsay" userId="S::blindsay@cde.ca.gov::f58b8608-a674-4040-9f2a-f7fe56db570d" providerId="AD" clId="Web-{59A02319-376A-48D2-BCBB-75ACD7230A33}" dt="2021-05-20T20:51:57.949" v="63"/>
          <ac:graphicFrameMkLst>
            <pc:docMk/>
            <pc:sldMk cId="2042957992" sldId="343"/>
            <ac:graphicFrameMk id="5" creationId="{6BCE9736-90BB-4994-92F0-837A5324FC88}"/>
          </ac:graphicFrameMkLst>
        </pc:graphicFrameChg>
      </pc:sldChg>
    </pc:docChg>
  </pc:docChgLst>
  <pc:docChgLst>
    <pc:chgData name="Brittany Sheffield" userId="S::bsheffield@cde.ca.gov::ee7390c7-5e87-4f6a-a24c-5b4fceb747a0" providerId="AD" clId="Web-{EBEBC99F-C09E-C000-1DA1-24C5BDB9341F}"/>
    <pc:docChg chg="modSld">
      <pc:chgData name="Brittany Sheffield" userId="S::bsheffield@cde.ca.gov::ee7390c7-5e87-4f6a-a24c-5b4fceb747a0" providerId="AD" clId="Web-{EBEBC99F-C09E-C000-1DA1-24C5BDB9341F}" dt="2021-05-21T01:41:30.550" v="7" actId="1076"/>
      <pc:docMkLst>
        <pc:docMk/>
      </pc:docMkLst>
      <pc:sldChg chg="addSp delSp modSp">
        <pc:chgData name="Brittany Sheffield" userId="S::bsheffield@cde.ca.gov::ee7390c7-5e87-4f6a-a24c-5b4fceb747a0" providerId="AD" clId="Web-{EBEBC99F-C09E-C000-1DA1-24C5BDB9341F}" dt="2021-05-21T01:41:30.550" v="7" actId="1076"/>
        <pc:sldMkLst>
          <pc:docMk/>
          <pc:sldMk cId="2794378670" sldId="339"/>
        </pc:sldMkLst>
        <pc:spChg chg="mod">
          <ac:chgData name="Brittany Sheffield" userId="S::bsheffield@cde.ca.gov::ee7390c7-5e87-4f6a-a24c-5b4fceb747a0" providerId="AD" clId="Web-{EBEBC99F-C09E-C000-1DA1-24C5BDB9341F}" dt="2021-05-21T01:40:23.611" v="1" actId="20577"/>
          <ac:spMkLst>
            <pc:docMk/>
            <pc:sldMk cId="2794378670" sldId="339"/>
            <ac:spMk id="5" creationId="{8BF1B36E-31D8-4F6B-A342-9C9661356257}"/>
          </ac:spMkLst>
        </pc:spChg>
        <pc:picChg chg="add mod">
          <ac:chgData name="Brittany Sheffield" userId="S::bsheffield@cde.ca.gov::ee7390c7-5e87-4f6a-a24c-5b4fceb747a0" providerId="AD" clId="Web-{EBEBC99F-C09E-C000-1DA1-24C5BDB9341F}" dt="2021-05-21T01:41:30.550" v="7" actId="1076"/>
          <ac:picMkLst>
            <pc:docMk/>
            <pc:sldMk cId="2794378670" sldId="339"/>
            <ac:picMk id="3" creationId="{74ED5D06-C67E-49B2-907F-8D68DF4B0994}"/>
          </ac:picMkLst>
        </pc:picChg>
        <pc:picChg chg="del">
          <ac:chgData name="Brittany Sheffield" userId="S::bsheffield@cde.ca.gov::ee7390c7-5e87-4f6a-a24c-5b4fceb747a0" providerId="AD" clId="Web-{EBEBC99F-C09E-C000-1DA1-24C5BDB9341F}" dt="2021-05-21T01:40:25.236" v="2"/>
          <ac:picMkLst>
            <pc:docMk/>
            <pc:sldMk cId="2794378670" sldId="339"/>
            <ac:picMk id="6" creationId="{E90846BA-AFDF-4B37-8D1C-AFD00B8D0A38}"/>
          </ac:picMkLst>
        </pc:picChg>
      </pc:sldChg>
    </pc:docChg>
  </pc:docChgLst>
  <pc:docChgLst>
    <pc:chgData name="Stephen Propheter" userId="11fb58e5-2f2b-4a13-b081-018d2675a5df" providerId="ADAL" clId="{28D863CB-9AF7-4E23-8A56-A4607DC75593}"/>
    <pc:docChg chg="custSel modSld">
      <pc:chgData name="Stephen Propheter" userId="11fb58e5-2f2b-4a13-b081-018d2675a5df" providerId="ADAL" clId="{28D863CB-9AF7-4E23-8A56-A4607DC75593}" dt="2021-05-21T15:51:56.905" v="1490" actId="20577"/>
      <pc:docMkLst>
        <pc:docMk/>
      </pc:docMkLst>
      <pc:sldChg chg="modNotesTx">
        <pc:chgData name="Stephen Propheter" userId="11fb58e5-2f2b-4a13-b081-018d2675a5df" providerId="ADAL" clId="{28D863CB-9AF7-4E23-8A56-A4607DC75593}" dt="2021-05-21T15:44:17.681" v="798" actId="20577"/>
        <pc:sldMkLst>
          <pc:docMk/>
          <pc:sldMk cId="3465662035" sldId="257"/>
        </pc:sldMkLst>
      </pc:sldChg>
      <pc:sldChg chg="modSp modNotesTx">
        <pc:chgData name="Stephen Propheter" userId="11fb58e5-2f2b-4a13-b081-018d2675a5df" providerId="ADAL" clId="{28D863CB-9AF7-4E23-8A56-A4607DC75593}" dt="2021-05-21T15:48:45.753" v="1369" actId="6549"/>
        <pc:sldMkLst>
          <pc:docMk/>
          <pc:sldMk cId="170769648" sldId="264"/>
        </pc:sldMkLst>
        <pc:spChg chg="mod">
          <ac:chgData name="Stephen Propheter" userId="11fb58e5-2f2b-4a13-b081-018d2675a5df" providerId="ADAL" clId="{28D863CB-9AF7-4E23-8A56-A4607DC75593}" dt="2021-05-21T15:38:26.188" v="69" actId="6549"/>
          <ac:spMkLst>
            <pc:docMk/>
            <pc:sldMk cId="170769648" sldId="264"/>
            <ac:spMk id="3" creationId="{0CE9FDF7-D849-46D6-A060-473F9A2E249D}"/>
          </ac:spMkLst>
        </pc:spChg>
      </pc:sldChg>
      <pc:sldChg chg="modNotesTx">
        <pc:chgData name="Stephen Propheter" userId="11fb58e5-2f2b-4a13-b081-018d2675a5df" providerId="ADAL" clId="{28D863CB-9AF7-4E23-8A56-A4607DC75593}" dt="2021-05-21T15:51:56.905" v="1490" actId="20577"/>
        <pc:sldMkLst>
          <pc:docMk/>
          <pc:sldMk cId="1735414400" sldId="321"/>
        </pc:sldMkLst>
      </pc:sldChg>
    </pc:docChg>
  </pc:docChgLst>
  <pc:docChgLst>
    <pc:chgData name="Virginia Early" userId="S::vearly@cde.ca.gov::42929ea7-4389-4ffc-bd0b-f8133d7ef99f" providerId="AD" clId="Web-{37EE10D5-6857-45A7-913A-F954FEF55715}"/>
    <pc:docChg chg="modSld">
      <pc:chgData name="Virginia Early" userId="S::vearly@cde.ca.gov::42929ea7-4389-4ffc-bd0b-f8133d7ef99f" providerId="AD" clId="Web-{37EE10D5-6857-45A7-913A-F954FEF55715}" dt="2021-05-21T17:29:32.923" v="29"/>
      <pc:docMkLst>
        <pc:docMk/>
      </pc:docMkLst>
      <pc:sldChg chg="modSp">
        <pc:chgData name="Virginia Early" userId="S::vearly@cde.ca.gov::42929ea7-4389-4ffc-bd0b-f8133d7ef99f" providerId="AD" clId="Web-{37EE10D5-6857-45A7-913A-F954FEF55715}" dt="2021-05-21T17:29:32.923" v="29"/>
        <pc:sldMkLst>
          <pc:docMk/>
          <pc:sldMk cId="2042957992" sldId="343"/>
        </pc:sldMkLst>
        <pc:graphicFrameChg chg="mod modGraphic">
          <ac:chgData name="Virginia Early" userId="S::vearly@cde.ca.gov::42929ea7-4389-4ffc-bd0b-f8133d7ef99f" providerId="AD" clId="Web-{37EE10D5-6857-45A7-913A-F954FEF55715}" dt="2021-05-21T17:29:32.923" v="29"/>
          <ac:graphicFrameMkLst>
            <pc:docMk/>
            <pc:sldMk cId="2042957992" sldId="343"/>
            <ac:graphicFrameMk id="5" creationId="{6BCE9736-90BB-4994-92F0-837A5324FC88}"/>
          </ac:graphicFrameMkLst>
        </pc:graphicFrameChg>
      </pc:sldChg>
    </pc:docChg>
  </pc:docChgLst>
  <pc:docChgLst>
    <pc:chgData name="Allen Lynch" userId="S::alynch@cde.ca.gov::9c0f6f8c-00a4-4ee8-94c8-39ff00976db3" providerId="AD" clId="Web-{79091123-AD3A-44A8-855D-0C36F00E8625}"/>
    <pc:docChg chg="addSld modSld sldOrd">
      <pc:chgData name="Allen Lynch" userId="S::alynch@cde.ca.gov::9c0f6f8c-00a4-4ee8-94c8-39ff00976db3" providerId="AD" clId="Web-{79091123-AD3A-44A8-855D-0C36F00E8625}" dt="2021-04-29T00:45:36.103" v="4240"/>
      <pc:docMkLst>
        <pc:docMk/>
      </pc:docMkLst>
    </pc:docChg>
  </pc:docChgLst>
  <pc:docChgLst>
    <pc:chgData name="Andrea Johnson" userId="S::anjohnson@cde.ca.gov::659d56c1-3249-4a22-853a-47134214c142" providerId="AD" clId="Web-{00000000-0000-0000-0000-000000000000}"/>
    <pc:docChg chg="modSld">
      <pc:chgData name="Andrea Johnson" userId="S::anjohnson@cde.ca.gov::659d56c1-3249-4a22-853a-47134214c142" providerId="AD" clId="Web-{00000000-0000-0000-0000-000000000000}" dt="2021-04-29T17:54:54.180" v="437"/>
      <pc:docMkLst>
        <pc:docMk/>
      </pc:docMkLst>
    </pc:docChg>
  </pc:docChgLst>
  <pc:docChgLst>
    <pc:chgData name="Brittany Sheffield" userId="S::bsheffield@cde.ca.gov::ee7390c7-5e87-4f6a-a24c-5b4fceb747a0" providerId="AD" clId="Web-{562E810C-5C5E-46BB-9E60-C5F33A33C66B}"/>
    <pc:docChg chg="modSld">
      <pc:chgData name="Brittany Sheffield" userId="S::bsheffield@cde.ca.gov::ee7390c7-5e87-4f6a-a24c-5b4fceb747a0" providerId="AD" clId="Web-{562E810C-5C5E-46BB-9E60-C5F33A33C66B}" dt="2021-06-04T16:15:42.896" v="7" actId="20577"/>
      <pc:docMkLst>
        <pc:docMk/>
      </pc:docMkLst>
      <pc:sldChg chg="modSp">
        <pc:chgData name="Brittany Sheffield" userId="S::bsheffield@cde.ca.gov::ee7390c7-5e87-4f6a-a24c-5b4fceb747a0" providerId="AD" clId="Web-{562E810C-5C5E-46BB-9E60-C5F33A33C66B}" dt="2021-06-04T16:15:42.896" v="7" actId="20577"/>
        <pc:sldMkLst>
          <pc:docMk/>
          <pc:sldMk cId="107200211" sldId="349"/>
        </pc:sldMkLst>
        <pc:spChg chg="mod">
          <ac:chgData name="Brittany Sheffield" userId="S::bsheffield@cde.ca.gov::ee7390c7-5e87-4f6a-a24c-5b4fceb747a0" providerId="AD" clId="Web-{562E810C-5C5E-46BB-9E60-C5F33A33C66B}" dt="2021-06-04T16:15:42.896" v="7" actId="20577"/>
          <ac:spMkLst>
            <pc:docMk/>
            <pc:sldMk cId="107200211" sldId="349"/>
            <ac:spMk id="3" creationId="{21245594-5745-4F68-8B1B-C435691EA160}"/>
          </ac:spMkLst>
        </pc:spChg>
      </pc:sldChg>
    </pc:docChg>
  </pc:docChgLst>
  <pc:docChgLst>
    <pc:chgData name="Cate Washington" userId="S::cwashington@cde.ca.gov::42b3a7a3-9473-4b22-8cb9-952a88ec62bc" providerId="AD" clId="Web-{2ADA2D18-A080-435E-B88B-DB87D235612E}"/>
    <pc:docChg chg="addSld modSld">
      <pc:chgData name="Cate Washington" userId="S::cwashington@cde.ca.gov::42b3a7a3-9473-4b22-8cb9-952a88ec62bc" providerId="AD" clId="Web-{2ADA2D18-A080-435E-B88B-DB87D235612E}" dt="2021-06-03T20:28:24.416" v="70" actId="20577"/>
      <pc:docMkLst>
        <pc:docMk/>
      </pc:docMkLst>
      <pc:sldChg chg="modSp">
        <pc:chgData name="Cate Washington" userId="S::cwashington@cde.ca.gov::42b3a7a3-9473-4b22-8cb9-952a88ec62bc" providerId="AD" clId="Web-{2ADA2D18-A080-435E-B88B-DB87D235612E}" dt="2021-06-03T20:27:53.648" v="62" actId="20577"/>
        <pc:sldMkLst>
          <pc:docMk/>
          <pc:sldMk cId="510741310" sldId="347"/>
        </pc:sldMkLst>
        <pc:spChg chg="mod">
          <ac:chgData name="Cate Washington" userId="S::cwashington@cde.ca.gov::42b3a7a3-9473-4b22-8cb9-952a88ec62bc" providerId="AD" clId="Web-{2ADA2D18-A080-435E-B88B-DB87D235612E}" dt="2021-06-03T20:26:41.784" v="52" actId="20577"/>
          <ac:spMkLst>
            <pc:docMk/>
            <pc:sldMk cId="510741310" sldId="347"/>
            <ac:spMk id="2" creationId="{FE13AD46-CAA7-45F9-88BF-DCD580A47A65}"/>
          </ac:spMkLst>
        </pc:spChg>
        <pc:spChg chg="mod">
          <ac:chgData name="Cate Washington" userId="S::cwashington@cde.ca.gov::42b3a7a3-9473-4b22-8cb9-952a88ec62bc" providerId="AD" clId="Web-{2ADA2D18-A080-435E-B88B-DB87D235612E}" dt="2021-06-03T20:27:53.648" v="62" actId="20577"/>
          <ac:spMkLst>
            <pc:docMk/>
            <pc:sldMk cId="510741310" sldId="347"/>
            <ac:spMk id="3" creationId="{21245594-5745-4F68-8B1B-C435691EA160}"/>
          </ac:spMkLst>
        </pc:spChg>
      </pc:sldChg>
      <pc:sldChg chg="modSp add replId">
        <pc:chgData name="Cate Washington" userId="S::cwashington@cde.ca.gov::42b3a7a3-9473-4b22-8cb9-952a88ec62bc" providerId="AD" clId="Web-{2ADA2D18-A080-435E-B88B-DB87D235612E}" dt="2021-06-03T20:26:57.129" v="58" actId="20577"/>
        <pc:sldMkLst>
          <pc:docMk/>
          <pc:sldMk cId="107200211" sldId="349"/>
        </pc:sldMkLst>
        <pc:spChg chg="mod">
          <ac:chgData name="Cate Washington" userId="S::cwashington@cde.ca.gov::42b3a7a3-9473-4b22-8cb9-952a88ec62bc" providerId="AD" clId="Web-{2ADA2D18-A080-435E-B88B-DB87D235612E}" dt="2021-06-03T20:26:51.707" v="56" actId="20577"/>
          <ac:spMkLst>
            <pc:docMk/>
            <pc:sldMk cId="107200211" sldId="349"/>
            <ac:spMk id="2" creationId="{FE13AD46-CAA7-45F9-88BF-DCD580A47A65}"/>
          </ac:spMkLst>
        </pc:spChg>
        <pc:spChg chg="mod">
          <ac:chgData name="Cate Washington" userId="S::cwashington@cde.ca.gov::42b3a7a3-9473-4b22-8cb9-952a88ec62bc" providerId="AD" clId="Web-{2ADA2D18-A080-435E-B88B-DB87D235612E}" dt="2021-06-03T20:26:57.129" v="58" actId="20577"/>
          <ac:spMkLst>
            <pc:docMk/>
            <pc:sldMk cId="107200211" sldId="349"/>
            <ac:spMk id="3" creationId="{21245594-5745-4F68-8B1B-C435691EA160}"/>
          </ac:spMkLst>
        </pc:spChg>
      </pc:sldChg>
      <pc:sldChg chg="modSp add replId">
        <pc:chgData name="Cate Washington" userId="S::cwashington@cde.ca.gov::42b3a7a3-9473-4b22-8cb9-952a88ec62bc" providerId="AD" clId="Web-{2ADA2D18-A080-435E-B88B-DB87D235612E}" dt="2021-06-03T20:28:24.416" v="70" actId="20577"/>
        <pc:sldMkLst>
          <pc:docMk/>
          <pc:sldMk cId="390591791" sldId="350"/>
        </pc:sldMkLst>
        <pc:spChg chg="mod">
          <ac:chgData name="Cate Washington" userId="S::cwashington@cde.ca.gov::42b3a7a3-9473-4b22-8cb9-952a88ec62bc" providerId="AD" clId="Web-{2ADA2D18-A080-435E-B88B-DB87D235612E}" dt="2021-06-03T20:28:08.118" v="67" actId="20577"/>
          <ac:spMkLst>
            <pc:docMk/>
            <pc:sldMk cId="390591791" sldId="350"/>
            <ac:spMk id="2" creationId="{FE13AD46-CAA7-45F9-88BF-DCD580A47A65}"/>
          </ac:spMkLst>
        </pc:spChg>
        <pc:spChg chg="mod">
          <ac:chgData name="Cate Washington" userId="S::cwashington@cde.ca.gov::42b3a7a3-9473-4b22-8cb9-952a88ec62bc" providerId="AD" clId="Web-{2ADA2D18-A080-435E-B88B-DB87D235612E}" dt="2021-06-03T20:28:24.416" v="70" actId="20577"/>
          <ac:spMkLst>
            <pc:docMk/>
            <pc:sldMk cId="390591791" sldId="350"/>
            <ac:spMk id="3" creationId="{21245594-5745-4F68-8B1B-C435691EA160}"/>
          </ac:spMkLst>
        </pc:spChg>
      </pc:sldChg>
    </pc:docChg>
  </pc:docChgLst>
  <pc:docChgLst>
    <pc:chgData name="Eric Dunk" userId="S::edunk@cde.ca.gov::f740d23c-4660-4899-b5d9-25b5387e26f8" providerId="AD" clId="Web-{988E0E7B-E49D-8DC3-ACDC-ED92A3269110}"/>
    <pc:docChg chg="addSld delSld modSld sldOrd">
      <pc:chgData name="Eric Dunk" userId="S::edunk@cde.ca.gov::f740d23c-4660-4899-b5d9-25b5387e26f8" providerId="AD" clId="Web-{988E0E7B-E49D-8DC3-ACDC-ED92A3269110}" dt="2021-06-03T23:13:11.477" v="2104"/>
      <pc:docMkLst>
        <pc:docMk/>
      </pc:docMkLst>
      <pc:sldChg chg="modNotes">
        <pc:chgData name="Eric Dunk" userId="S::edunk@cde.ca.gov::f740d23c-4660-4899-b5d9-25b5387e26f8" providerId="AD" clId="Web-{988E0E7B-E49D-8DC3-ACDC-ED92A3269110}" dt="2021-06-03T23:07:35.598" v="1966"/>
        <pc:sldMkLst>
          <pc:docMk/>
          <pc:sldMk cId="4076758381" sldId="256"/>
        </pc:sldMkLst>
      </pc:sldChg>
      <pc:sldChg chg="modNotes">
        <pc:chgData name="Eric Dunk" userId="S::edunk@cde.ca.gov::f740d23c-4660-4899-b5d9-25b5387e26f8" providerId="AD" clId="Web-{988E0E7B-E49D-8DC3-ACDC-ED92A3269110}" dt="2021-06-03T23:08:04.162" v="1967"/>
        <pc:sldMkLst>
          <pc:docMk/>
          <pc:sldMk cId="3465662035" sldId="257"/>
        </pc:sldMkLst>
      </pc:sldChg>
      <pc:sldChg chg="modSp del">
        <pc:chgData name="Eric Dunk" userId="S::edunk@cde.ca.gov::f740d23c-4660-4899-b5d9-25b5387e26f8" providerId="AD" clId="Web-{988E0E7B-E49D-8DC3-ACDC-ED92A3269110}" dt="2021-06-03T22:37:19.209" v="228"/>
        <pc:sldMkLst>
          <pc:docMk/>
          <pc:sldMk cId="170769648" sldId="264"/>
        </pc:sldMkLst>
        <pc:spChg chg="mod">
          <ac:chgData name="Eric Dunk" userId="S::edunk@cde.ca.gov::f740d23c-4660-4899-b5d9-25b5387e26f8" providerId="AD" clId="Web-{988E0E7B-E49D-8DC3-ACDC-ED92A3269110}" dt="2021-06-03T22:30:54.920" v="22" actId="20577"/>
          <ac:spMkLst>
            <pc:docMk/>
            <pc:sldMk cId="170769648" sldId="264"/>
            <ac:spMk id="3" creationId="{0CE9FDF7-D849-46D6-A060-473F9A2E249D}"/>
          </ac:spMkLst>
        </pc:spChg>
      </pc:sldChg>
      <pc:sldChg chg="modNotes">
        <pc:chgData name="Eric Dunk" userId="S::edunk@cde.ca.gov::f740d23c-4660-4899-b5d9-25b5387e26f8" providerId="AD" clId="Web-{988E0E7B-E49D-8DC3-ACDC-ED92A3269110}" dt="2021-06-03T23:07:14.987" v="1951"/>
        <pc:sldMkLst>
          <pc:docMk/>
          <pc:sldMk cId="3265318397" sldId="282"/>
        </pc:sldMkLst>
      </pc:sldChg>
      <pc:sldChg chg="modNotes">
        <pc:chgData name="Eric Dunk" userId="S::edunk@cde.ca.gov::f740d23c-4660-4899-b5d9-25b5387e26f8" providerId="AD" clId="Web-{988E0E7B-E49D-8DC3-ACDC-ED92A3269110}" dt="2021-06-03T23:12:29.474" v="2097"/>
        <pc:sldMkLst>
          <pc:docMk/>
          <pc:sldMk cId="1153192848" sldId="343"/>
        </pc:sldMkLst>
      </pc:sldChg>
      <pc:sldChg chg="modNotes">
        <pc:chgData name="Eric Dunk" userId="S::edunk@cde.ca.gov::f740d23c-4660-4899-b5d9-25b5387e26f8" providerId="AD" clId="Web-{988E0E7B-E49D-8DC3-ACDC-ED92A3269110}" dt="2021-06-03T23:12:46.475" v="2102"/>
        <pc:sldMkLst>
          <pc:docMk/>
          <pc:sldMk cId="1609967860" sldId="352"/>
        </pc:sldMkLst>
      </pc:sldChg>
      <pc:sldChg chg="modSp new ord modNotes">
        <pc:chgData name="Eric Dunk" userId="S::edunk@cde.ca.gov::f740d23c-4660-4899-b5d9-25b5387e26f8" providerId="AD" clId="Web-{988E0E7B-E49D-8DC3-ACDC-ED92A3269110}" dt="2021-06-03T23:13:11.477" v="2104"/>
        <pc:sldMkLst>
          <pc:docMk/>
          <pc:sldMk cId="2528506769" sldId="353"/>
        </pc:sldMkLst>
        <pc:spChg chg="mod">
          <ac:chgData name="Eric Dunk" userId="S::edunk@cde.ca.gov::f740d23c-4660-4899-b5d9-25b5387e26f8" providerId="AD" clId="Web-{988E0E7B-E49D-8DC3-ACDC-ED92A3269110}" dt="2021-06-03T22:32:41.192" v="64" actId="20577"/>
          <ac:spMkLst>
            <pc:docMk/>
            <pc:sldMk cId="2528506769" sldId="353"/>
            <ac:spMk id="2" creationId="{91B1C3A3-F023-4A53-B5B2-73B8CBCE4AF6}"/>
          </ac:spMkLst>
        </pc:spChg>
        <pc:spChg chg="mod">
          <ac:chgData name="Eric Dunk" userId="S::edunk@cde.ca.gov::f740d23c-4660-4899-b5d9-25b5387e26f8" providerId="AD" clId="Web-{988E0E7B-E49D-8DC3-ACDC-ED92A3269110}" dt="2021-06-03T22:53:23.047" v="1128" actId="20577"/>
          <ac:spMkLst>
            <pc:docMk/>
            <pc:sldMk cId="2528506769" sldId="353"/>
            <ac:spMk id="3" creationId="{670AA167-2715-4888-86DE-83FD31640C60}"/>
          </ac:spMkLst>
        </pc:spChg>
      </pc:sldChg>
      <pc:sldChg chg="addSp delSp modSp add del replId modNotes">
        <pc:chgData name="Eric Dunk" userId="S::edunk@cde.ca.gov::f740d23c-4660-4899-b5d9-25b5387e26f8" providerId="AD" clId="Web-{988E0E7B-E49D-8DC3-ACDC-ED92A3269110}" dt="2021-06-03T22:32:21.394" v="56"/>
        <pc:sldMkLst>
          <pc:docMk/>
          <pc:sldMk cId="3402985695" sldId="353"/>
        </pc:sldMkLst>
        <pc:spChg chg="mod">
          <ac:chgData name="Eric Dunk" userId="S::edunk@cde.ca.gov::f740d23c-4660-4899-b5d9-25b5387e26f8" providerId="AD" clId="Web-{988E0E7B-E49D-8DC3-ACDC-ED92A3269110}" dt="2021-06-03T22:32:04.612" v="53" actId="20577"/>
          <ac:spMkLst>
            <pc:docMk/>
            <pc:sldMk cId="3402985695" sldId="353"/>
            <ac:spMk id="2" creationId="{FE13AD46-CAA7-45F9-88BF-DCD580A47A65}"/>
          </ac:spMkLst>
        </pc:spChg>
        <pc:spChg chg="mod">
          <ac:chgData name="Eric Dunk" userId="S::edunk@cde.ca.gov::f740d23c-4660-4899-b5d9-25b5387e26f8" providerId="AD" clId="Web-{988E0E7B-E49D-8DC3-ACDC-ED92A3269110}" dt="2021-06-03T22:31:50.502" v="29" actId="20577"/>
          <ac:spMkLst>
            <pc:docMk/>
            <pc:sldMk cId="3402985695" sldId="353"/>
            <ac:spMk id="3" creationId="{21245594-5745-4F68-8B1B-C435691EA160}"/>
          </ac:spMkLst>
        </pc:spChg>
        <pc:spChg chg="add del">
          <ac:chgData name="Eric Dunk" userId="S::edunk@cde.ca.gov::f740d23c-4660-4899-b5d9-25b5387e26f8" providerId="AD" clId="Web-{988E0E7B-E49D-8DC3-ACDC-ED92A3269110}" dt="2021-06-03T22:32:17.378" v="55"/>
          <ac:spMkLst>
            <pc:docMk/>
            <pc:sldMk cId="3402985695" sldId="353"/>
            <ac:spMk id="5" creationId="{2299873A-44AE-4EDA-BEED-C52B89B6D534}"/>
          </ac:spMkLst>
        </pc:spChg>
      </pc:sldChg>
      <pc:sldChg chg="modSp new modNotes">
        <pc:chgData name="Eric Dunk" userId="S::edunk@cde.ca.gov::f740d23c-4660-4899-b5d9-25b5387e26f8" providerId="AD" clId="Web-{988E0E7B-E49D-8DC3-ACDC-ED92A3269110}" dt="2021-06-03T23:11:51.269" v="2059"/>
        <pc:sldMkLst>
          <pc:docMk/>
          <pc:sldMk cId="214779898" sldId="354"/>
        </pc:sldMkLst>
        <pc:spChg chg="mod">
          <ac:chgData name="Eric Dunk" userId="S::edunk@cde.ca.gov::f740d23c-4660-4899-b5d9-25b5387e26f8" providerId="AD" clId="Web-{988E0E7B-E49D-8DC3-ACDC-ED92A3269110}" dt="2021-06-03T22:36:24.909" v="208" actId="20577"/>
          <ac:spMkLst>
            <pc:docMk/>
            <pc:sldMk cId="214779898" sldId="354"/>
            <ac:spMk id="2" creationId="{0FE840DF-8C40-4D2D-A92A-4A7E3459D867}"/>
          </ac:spMkLst>
        </pc:spChg>
        <pc:spChg chg="mod">
          <ac:chgData name="Eric Dunk" userId="S::edunk@cde.ca.gov::f740d23c-4660-4899-b5d9-25b5387e26f8" providerId="AD" clId="Web-{988E0E7B-E49D-8DC3-ACDC-ED92A3269110}" dt="2021-06-03T22:36:50.144" v="220" actId="20577"/>
          <ac:spMkLst>
            <pc:docMk/>
            <pc:sldMk cId="214779898" sldId="354"/>
            <ac:spMk id="3" creationId="{C4FF0244-2395-4134-B541-23E27C242207}"/>
          </ac:spMkLst>
        </pc:spChg>
        <pc:spChg chg="mod">
          <ac:chgData name="Eric Dunk" userId="S::edunk@cde.ca.gov::f740d23c-4660-4899-b5d9-25b5387e26f8" providerId="AD" clId="Web-{988E0E7B-E49D-8DC3-ACDC-ED92A3269110}" dt="2021-06-03T22:36:59.020" v="222" actId="20577"/>
          <ac:spMkLst>
            <pc:docMk/>
            <pc:sldMk cId="214779898" sldId="354"/>
            <ac:spMk id="4" creationId="{901AB1F2-5C01-4D2F-BCE0-CF9CF97C5C47}"/>
          </ac:spMkLst>
        </pc:spChg>
      </pc:sldChg>
    </pc:docChg>
  </pc:docChgLst>
  <pc:docChgLst>
    <pc:chgData name="Andrea Johnson" userId="S::anjohnson@cde.ca.gov::659d56c1-3249-4a22-853a-47134214c142" providerId="AD" clId="Web-{6F6609B0-0010-A0CE-25AB-CC745274284C}"/>
    <pc:docChg chg="modSld">
      <pc:chgData name="Andrea Johnson" userId="S::anjohnson@cde.ca.gov::659d56c1-3249-4a22-853a-47134214c142" providerId="AD" clId="Web-{6F6609B0-0010-A0CE-25AB-CC745274284C}" dt="2021-06-04T01:02:49.774" v="4470"/>
      <pc:docMkLst>
        <pc:docMk/>
      </pc:docMkLst>
      <pc:sldChg chg="modNotes">
        <pc:chgData name="Andrea Johnson" userId="S::anjohnson@cde.ca.gov::659d56c1-3249-4a22-853a-47134214c142" providerId="AD" clId="Web-{6F6609B0-0010-A0CE-25AB-CC745274284C}" dt="2021-06-04T01:02:49.774" v="4470"/>
        <pc:sldMkLst>
          <pc:docMk/>
          <pc:sldMk cId="853737272" sldId="345"/>
        </pc:sldMkLst>
      </pc:sldChg>
      <pc:sldChg chg="modSp modNotes">
        <pc:chgData name="Andrea Johnson" userId="S::anjohnson@cde.ca.gov::659d56c1-3249-4a22-853a-47134214c142" providerId="AD" clId="Web-{6F6609B0-0010-A0CE-25AB-CC745274284C}" dt="2021-06-04T00:29:04.865" v="1560"/>
        <pc:sldMkLst>
          <pc:docMk/>
          <pc:sldMk cId="510741310" sldId="347"/>
        </pc:sldMkLst>
        <pc:spChg chg="mod">
          <ac:chgData name="Andrea Johnson" userId="S::anjohnson@cde.ca.gov::659d56c1-3249-4a22-853a-47134214c142" providerId="AD" clId="Web-{6F6609B0-0010-A0CE-25AB-CC745274284C}" dt="2021-06-04T00:21:16.806" v="879" actId="20577"/>
          <ac:spMkLst>
            <pc:docMk/>
            <pc:sldMk cId="510741310" sldId="347"/>
            <ac:spMk id="3" creationId="{21245594-5745-4F68-8B1B-C435691EA160}"/>
          </ac:spMkLst>
        </pc:spChg>
      </pc:sldChg>
      <pc:sldChg chg="modNotes">
        <pc:chgData name="Andrea Johnson" userId="S::anjohnson@cde.ca.gov::659d56c1-3249-4a22-853a-47134214c142" providerId="AD" clId="Web-{6F6609B0-0010-A0CE-25AB-CC745274284C}" dt="2021-06-04T00:49:10.390" v="3492"/>
        <pc:sldMkLst>
          <pc:docMk/>
          <pc:sldMk cId="107200211" sldId="349"/>
        </pc:sldMkLst>
      </pc:sldChg>
      <pc:sldChg chg="modNotes">
        <pc:chgData name="Andrea Johnson" userId="S::anjohnson@cde.ca.gov::659d56c1-3249-4a22-853a-47134214c142" providerId="AD" clId="Web-{6F6609B0-0010-A0CE-25AB-CC745274284C}" dt="2021-06-04T00:38:43.087" v="2527"/>
        <pc:sldMkLst>
          <pc:docMk/>
          <pc:sldMk cId="390591791" sldId="350"/>
        </pc:sldMkLst>
      </pc:sldChg>
      <pc:sldChg chg="modNotes">
        <pc:chgData name="Andrea Johnson" userId="S::anjohnson@cde.ca.gov::659d56c1-3249-4a22-853a-47134214c142" providerId="AD" clId="Web-{6F6609B0-0010-A0CE-25AB-CC745274284C}" dt="2021-06-04T01:00:03.179" v="4379"/>
        <pc:sldMkLst>
          <pc:docMk/>
          <pc:sldMk cId="552797650" sldId="355"/>
        </pc:sldMkLst>
      </pc:sldChg>
    </pc:docChg>
  </pc:docChgLst>
  <pc:docChgLst>
    <pc:chgData name="Barbara Lindsay" userId="S::blindsay@cde.ca.gov::f58b8608-a674-4040-9f2a-f7fe56db570d" providerId="AD" clId="Web-{887090B7-4641-4CDC-9262-E1B79E212E84}"/>
    <pc:docChg chg="modSld">
      <pc:chgData name="Barbara Lindsay" userId="S::blindsay@cde.ca.gov::f58b8608-a674-4040-9f2a-f7fe56db570d" providerId="AD" clId="Web-{887090B7-4641-4CDC-9262-E1B79E212E84}" dt="2021-05-20T21:36:07.408" v="11"/>
      <pc:docMkLst>
        <pc:docMk/>
      </pc:docMkLst>
      <pc:sldChg chg="modNotes">
        <pc:chgData name="Barbara Lindsay" userId="S::blindsay@cde.ca.gov::f58b8608-a674-4040-9f2a-f7fe56db570d" providerId="AD" clId="Web-{887090B7-4641-4CDC-9262-E1B79E212E84}" dt="2021-05-20T21:36:07.408" v="11"/>
        <pc:sldMkLst>
          <pc:docMk/>
          <pc:sldMk cId="1708494372" sldId="347"/>
        </pc:sldMkLst>
      </pc:sldChg>
    </pc:docChg>
  </pc:docChgLst>
  <pc:docChgLst>
    <pc:chgData name="Brittany Sheffield" userId="S::bsheffield@cde.ca.gov::ee7390c7-5e87-4f6a-a24c-5b4fceb747a0" providerId="AD" clId="Web-{58E4C9FB-CB30-42A5-8888-FB3D96A2E8F4}"/>
    <pc:docChg chg="modSld">
      <pc:chgData name="Brittany Sheffield" userId="S::bsheffield@cde.ca.gov::ee7390c7-5e87-4f6a-a24c-5b4fceb747a0" providerId="AD" clId="Web-{58E4C9FB-CB30-42A5-8888-FB3D96A2E8F4}" dt="2021-05-21T17:31:58.533" v="2" actId="20577"/>
      <pc:docMkLst>
        <pc:docMk/>
      </pc:docMkLst>
      <pc:sldChg chg="modSp">
        <pc:chgData name="Brittany Sheffield" userId="S::bsheffield@cde.ca.gov::ee7390c7-5e87-4f6a-a24c-5b4fceb747a0" providerId="AD" clId="Web-{58E4C9FB-CB30-42A5-8888-FB3D96A2E8F4}" dt="2021-05-21T17:31:58.533" v="2" actId="20577"/>
        <pc:sldMkLst>
          <pc:docMk/>
          <pc:sldMk cId="812896772" sldId="346"/>
        </pc:sldMkLst>
        <pc:spChg chg="mod">
          <ac:chgData name="Brittany Sheffield" userId="S::bsheffield@cde.ca.gov::ee7390c7-5e87-4f6a-a24c-5b4fceb747a0" providerId="AD" clId="Web-{58E4C9FB-CB30-42A5-8888-FB3D96A2E8F4}" dt="2021-05-21T17:31:58.533" v="2" actId="20577"/>
          <ac:spMkLst>
            <pc:docMk/>
            <pc:sldMk cId="812896772" sldId="346"/>
            <ac:spMk id="3" creationId="{0E30C140-2F7D-43F7-9284-53BB39C1F138}"/>
          </ac:spMkLst>
        </pc:spChg>
      </pc:sldChg>
      <pc:sldChg chg="modSp">
        <pc:chgData name="Brittany Sheffield" userId="S::bsheffield@cde.ca.gov::ee7390c7-5e87-4f6a-a24c-5b4fceb747a0" providerId="AD" clId="Web-{58E4C9FB-CB30-42A5-8888-FB3D96A2E8F4}" dt="2021-05-21T17:31:07.329" v="1" actId="20577"/>
        <pc:sldMkLst>
          <pc:docMk/>
          <pc:sldMk cId="2323200806" sldId="348"/>
        </pc:sldMkLst>
        <pc:spChg chg="mod">
          <ac:chgData name="Brittany Sheffield" userId="S::bsheffield@cde.ca.gov::ee7390c7-5e87-4f6a-a24c-5b4fceb747a0" providerId="AD" clId="Web-{58E4C9FB-CB30-42A5-8888-FB3D96A2E8F4}" dt="2021-05-21T17:31:07.329" v="1" actId="20577"/>
          <ac:spMkLst>
            <pc:docMk/>
            <pc:sldMk cId="2323200806" sldId="348"/>
            <ac:spMk id="3" creationId="{859B8AAD-4C37-40C3-882C-BE49395C5884}"/>
          </ac:spMkLst>
        </pc:spChg>
      </pc:sldChg>
    </pc:docChg>
  </pc:docChgLst>
  <pc:docChgLst>
    <pc:chgData name="Barbara Lindsay" userId="S::blindsay@cde.ca.gov::f58b8608-a674-4040-9f2a-f7fe56db570d" providerId="AD" clId="Web-{B71F183B-4133-4387-A626-0A5A7CD74237}"/>
    <pc:docChg chg="delSld modSld">
      <pc:chgData name="Barbara Lindsay" userId="S::blindsay@cde.ca.gov::f58b8608-a674-4040-9f2a-f7fe56db570d" providerId="AD" clId="Web-{B71F183B-4133-4387-A626-0A5A7CD74237}" dt="2021-05-20T15:59:00.489" v="276" actId="20577"/>
      <pc:docMkLst>
        <pc:docMk/>
      </pc:docMkLst>
      <pc:sldChg chg="modSp modNotes">
        <pc:chgData name="Barbara Lindsay" userId="S::blindsay@cde.ca.gov::f58b8608-a674-4040-9f2a-f7fe56db570d" providerId="AD" clId="Web-{B71F183B-4133-4387-A626-0A5A7CD74237}" dt="2021-05-20T15:59:00.489" v="276" actId="20577"/>
        <pc:sldMkLst>
          <pc:docMk/>
          <pc:sldMk cId="2042957992" sldId="343"/>
        </pc:sldMkLst>
        <pc:spChg chg="mod">
          <ac:chgData name="Barbara Lindsay" userId="S::blindsay@cde.ca.gov::f58b8608-a674-4040-9f2a-f7fe56db570d" providerId="AD" clId="Web-{B71F183B-4133-4387-A626-0A5A7CD74237}" dt="2021-05-20T15:58:36.192" v="239" actId="20577"/>
          <ac:spMkLst>
            <pc:docMk/>
            <pc:sldMk cId="2042957992" sldId="343"/>
            <ac:spMk id="2" creationId="{9D526898-26CA-434B-ADEB-9A3D3ACD324E}"/>
          </ac:spMkLst>
        </pc:spChg>
        <pc:spChg chg="mod">
          <ac:chgData name="Barbara Lindsay" userId="S::blindsay@cde.ca.gov::f58b8608-a674-4040-9f2a-f7fe56db570d" providerId="AD" clId="Web-{B71F183B-4133-4387-A626-0A5A7CD74237}" dt="2021-05-20T15:59:00.489" v="276" actId="20577"/>
          <ac:spMkLst>
            <pc:docMk/>
            <pc:sldMk cId="2042957992" sldId="343"/>
            <ac:spMk id="3" creationId="{91EC2B9D-30AB-4D0D-970C-9EBF79AE9F0C}"/>
          </ac:spMkLst>
        </pc:spChg>
      </pc:sldChg>
      <pc:sldChg chg="del">
        <pc:chgData name="Barbara Lindsay" userId="S::blindsay@cde.ca.gov::f58b8608-a674-4040-9f2a-f7fe56db570d" providerId="AD" clId="Web-{B71F183B-4133-4387-A626-0A5A7CD74237}" dt="2021-05-20T15:38:58.784" v="56"/>
        <pc:sldMkLst>
          <pc:docMk/>
          <pc:sldMk cId="1071334517" sldId="345"/>
        </pc:sldMkLst>
      </pc:sldChg>
    </pc:docChg>
  </pc:docChgLst>
  <pc:docChgLst>
    <pc:chgData name="Deborah Rawson" userId="S::drawson@cde.ca.gov::2f0d460a-3495-447f-b659-97078766951f" providerId="AD" clId="Web-{8A484FE3-6D70-E570-44AF-22AB79F42FB1}"/>
    <pc:docChg chg="modSld">
      <pc:chgData name="Deborah Rawson" userId="S::drawson@cde.ca.gov::2f0d460a-3495-447f-b659-97078766951f" providerId="AD" clId="Web-{8A484FE3-6D70-E570-44AF-22AB79F42FB1}" dt="2021-06-03T17:51:18.594" v="1368" actId="20577"/>
      <pc:docMkLst>
        <pc:docMk/>
      </pc:docMkLst>
      <pc:sldChg chg="modSp modNotes">
        <pc:chgData name="Deborah Rawson" userId="S::drawson@cde.ca.gov::2f0d460a-3495-447f-b659-97078766951f" providerId="AD" clId="Web-{8A484FE3-6D70-E570-44AF-22AB79F42FB1}" dt="2021-06-03T17:51:18.594" v="1368" actId="20577"/>
        <pc:sldMkLst>
          <pc:docMk/>
          <pc:sldMk cId="381820737" sldId="348"/>
        </pc:sldMkLst>
        <pc:spChg chg="mod">
          <ac:chgData name="Deborah Rawson" userId="S::drawson@cde.ca.gov::2f0d460a-3495-447f-b659-97078766951f" providerId="AD" clId="Web-{8A484FE3-6D70-E570-44AF-22AB79F42FB1}" dt="2021-06-03T17:51:18.594" v="1368" actId="20577"/>
          <ac:spMkLst>
            <pc:docMk/>
            <pc:sldMk cId="381820737" sldId="348"/>
            <ac:spMk id="3" creationId="{21245594-5745-4F68-8B1B-C435691EA160}"/>
          </ac:spMkLst>
        </pc:spChg>
      </pc:sldChg>
    </pc:docChg>
  </pc:docChgLst>
  <pc:docChgLst>
    <pc:chgData name="Barbara Lindsay" userId="S::blindsay@cde.ca.gov::f58b8608-a674-4040-9f2a-f7fe56db570d" providerId="AD" clId="Web-{BBA8DA87-C725-4EAD-BE52-E11981C458BF}"/>
    <pc:docChg chg="delSld modSld sldOrd">
      <pc:chgData name="Barbara Lindsay" userId="S::blindsay@cde.ca.gov::f58b8608-a674-4040-9f2a-f7fe56db570d" providerId="AD" clId="Web-{BBA8DA87-C725-4EAD-BE52-E11981C458BF}" dt="2021-04-28T17:27:30.531" v="10"/>
      <pc:docMkLst>
        <pc:docMk/>
      </pc:docMkLst>
      <pc:sldChg chg="modSp">
        <pc:chgData name="Barbara Lindsay" userId="S::blindsay@cde.ca.gov::f58b8608-a674-4040-9f2a-f7fe56db570d" providerId="AD" clId="Web-{BBA8DA87-C725-4EAD-BE52-E11981C458BF}" dt="2021-04-28T17:26:10.169" v="9" actId="20577"/>
        <pc:sldMkLst>
          <pc:docMk/>
          <pc:sldMk cId="170769648" sldId="264"/>
        </pc:sldMkLst>
        <pc:spChg chg="mod">
          <ac:chgData name="Barbara Lindsay" userId="S::blindsay@cde.ca.gov::f58b8608-a674-4040-9f2a-f7fe56db570d" providerId="AD" clId="Web-{BBA8DA87-C725-4EAD-BE52-E11981C458BF}" dt="2021-04-28T17:26:10.169" v="9" actId="20577"/>
          <ac:spMkLst>
            <pc:docMk/>
            <pc:sldMk cId="170769648" sldId="264"/>
            <ac:spMk id="3" creationId="{0CE9FDF7-D849-46D6-A060-473F9A2E249D}"/>
          </ac:spMkLst>
        </pc:spChg>
      </pc:sldChg>
    </pc:docChg>
  </pc:docChgLst>
  <pc:docChgLst>
    <pc:chgData name="Eric Dunk" userId="S::edunk@cde.ca.gov::f740d23c-4660-4899-b5d9-25b5387e26f8" providerId="AD" clId="Web-{E90CDB3C-8ECB-3D2F-6803-40B1BFF90A13}"/>
    <pc:docChg chg="modSld">
      <pc:chgData name="Eric Dunk" userId="S::edunk@cde.ca.gov::f740d23c-4660-4899-b5d9-25b5387e26f8" providerId="AD" clId="Web-{E90CDB3C-8ECB-3D2F-6803-40B1BFF90A13}" dt="2021-06-03T19:17:26.568" v="4" actId="20577"/>
      <pc:docMkLst>
        <pc:docMk/>
      </pc:docMkLst>
      <pc:sldChg chg="modSp">
        <pc:chgData name="Eric Dunk" userId="S::edunk@cde.ca.gov::f740d23c-4660-4899-b5d9-25b5387e26f8" providerId="AD" clId="Web-{E90CDB3C-8ECB-3D2F-6803-40B1BFF90A13}" dt="2021-06-03T19:17:26.568" v="4" actId="20577"/>
        <pc:sldMkLst>
          <pc:docMk/>
          <pc:sldMk cId="170769648" sldId="264"/>
        </pc:sldMkLst>
        <pc:spChg chg="mod">
          <ac:chgData name="Eric Dunk" userId="S::edunk@cde.ca.gov::f740d23c-4660-4899-b5d9-25b5387e26f8" providerId="AD" clId="Web-{E90CDB3C-8ECB-3D2F-6803-40B1BFF90A13}" dt="2021-06-03T19:17:26.568" v="4" actId="20577"/>
          <ac:spMkLst>
            <pc:docMk/>
            <pc:sldMk cId="170769648" sldId="264"/>
            <ac:spMk id="3" creationId="{0CE9FDF7-D849-46D6-A060-473F9A2E249D}"/>
          </ac:spMkLst>
        </pc:spChg>
      </pc:sldChg>
    </pc:docChg>
  </pc:docChgLst>
  <pc:docChgLst>
    <pc:chgData name="Alana Andrade" userId="S::aandrade@cde.ca.gov::d336b2b8-3478-4328-8ca2-dbdae80dba75" providerId="AD" clId="Web-{3495F72E-662E-1BBE-09EE-1D90D51FFB02}"/>
    <pc:docChg chg="addSld modSld">
      <pc:chgData name="Alana Andrade" userId="S::aandrade@cde.ca.gov::d336b2b8-3478-4328-8ca2-dbdae80dba75" providerId="AD" clId="Web-{3495F72E-662E-1BBE-09EE-1D90D51FFB02}" dt="2021-05-20T18:31:09.993" v="1556"/>
      <pc:docMkLst>
        <pc:docMk/>
      </pc:docMkLst>
      <pc:sldChg chg="modNotes">
        <pc:chgData name="Alana Andrade" userId="S::aandrade@cde.ca.gov::d336b2b8-3478-4328-8ca2-dbdae80dba75" providerId="AD" clId="Web-{3495F72E-662E-1BBE-09EE-1D90D51FFB02}" dt="2021-05-20T17:04:12.164" v="59"/>
        <pc:sldMkLst>
          <pc:docMk/>
          <pc:sldMk cId="4076758381" sldId="256"/>
        </pc:sldMkLst>
      </pc:sldChg>
      <pc:sldChg chg="modNotes">
        <pc:chgData name="Alana Andrade" userId="S::aandrade@cde.ca.gov::d336b2b8-3478-4328-8ca2-dbdae80dba75" providerId="AD" clId="Web-{3495F72E-662E-1BBE-09EE-1D90D51FFB02}" dt="2021-05-20T17:32:43.931" v="582"/>
        <pc:sldMkLst>
          <pc:docMk/>
          <pc:sldMk cId="3465662035" sldId="257"/>
        </pc:sldMkLst>
      </pc:sldChg>
      <pc:sldChg chg="modNotes">
        <pc:chgData name="Alana Andrade" userId="S::aandrade@cde.ca.gov::d336b2b8-3478-4328-8ca2-dbdae80dba75" providerId="AD" clId="Web-{3495F72E-662E-1BBE-09EE-1D90D51FFB02}" dt="2021-05-20T18:31:09.993" v="1556"/>
        <pc:sldMkLst>
          <pc:docMk/>
          <pc:sldMk cId="2307632932" sldId="342"/>
        </pc:sldMkLst>
      </pc:sldChg>
      <pc:sldChg chg="addSp delSp modSp add replId modNotes">
        <pc:chgData name="Alana Andrade" userId="S::aandrade@cde.ca.gov::d336b2b8-3478-4328-8ca2-dbdae80dba75" providerId="AD" clId="Web-{3495F72E-662E-1BBE-09EE-1D90D51FFB02}" dt="2021-05-20T18:27:06.245" v="1381"/>
        <pc:sldMkLst>
          <pc:docMk/>
          <pc:sldMk cId="3018851917" sldId="345"/>
        </pc:sldMkLst>
        <pc:spChg chg="mod">
          <ac:chgData name="Alana Andrade" userId="S::aandrade@cde.ca.gov::d336b2b8-3478-4328-8ca2-dbdae80dba75" providerId="AD" clId="Web-{3495F72E-662E-1BBE-09EE-1D90D51FFB02}" dt="2021-05-20T17:35:10.717" v="618" actId="20577"/>
          <ac:spMkLst>
            <pc:docMk/>
            <pc:sldMk cId="3018851917" sldId="345"/>
            <ac:spMk id="2" creationId="{9D526898-26CA-434B-ADEB-9A3D3ACD324E}"/>
          </ac:spMkLst>
        </pc:spChg>
        <pc:spChg chg="mod">
          <ac:chgData name="Alana Andrade" userId="S::aandrade@cde.ca.gov::d336b2b8-3478-4328-8ca2-dbdae80dba75" providerId="AD" clId="Web-{3495F72E-662E-1BBE-09EE-1D90D51FFB02}" dt="2021-05-20T17:35:15.389" v="619" actId="20577"/>
          <ac:spMkLst>
            <pc:docMk/>
            <pc:sldMk cId="3018851917" sldId="345"/>
            <ac:spMk id="3" creationId="{91EC2B9D-30AB-4D0D-970C-9EBF79AE9F0C}"/>
          </ac:spMkLst>
        </pc:spChg>
        <pc:spChg chg="add del mod">
          <ac:chgData name="Alana Andrade" userId="S::aandrade@cde.ca.gov::d336b2b8-3478-4328-8ca2-dbdae80dba75" providerId="AD" clId="Web-{3495F72E-662E-1BBE-09EE-1D90D51FFB02}" dt="2021-05-20T18:15:06.970" v="656"/>
          <ac:spMkLst>
            <pc:docMk/>
            <pc:sldMk cId="3018851917" sldId="345"/>
            <ac:spMk id="5" creationId="{DF0C099C-2A17-490C-8F7D-95DCAA8EBC76}"/>
          </ac:spMkLst>
        </pc:spChg>
        <pc:spChg chg="add mod">
          <ac:chgData name="Alana Andrade" userId="S::aandrade@cde.ca.gov::d336b2b8-3478-4328-8ca2-dbdae80dba75" providerId="AD" clId="Web-{3495F72E-662E-1BBE-09EE-1D90D51FFB02}" dt="2021-05-20T18:25:13.488" v="1280" actId="20577"/>
          <ac:spMkLst>
            <pc:docMk/>
            <pc:sldMk cId="3018851917" sldId="345"/>
            <ac:spMk id="6" creationId="{DF447C12-05BD-49D8-8D7F-DA8D7F6579ED}"/>
          </ac:spMkLst>
        </pc:spChg>
      </pc:sldChg>
    </pc:docChg>
  </pc:docChgLst>
  <pc:docChgLst>
    <pc:chgData name="Barbara Lindsay" userId="S::blindsay@cde.ca.gov::f58b8608-a674-4040-9f2a-f7fe56db570d" providerId="AD" clId="Web-{0AB9189B-CF34-4257-9A69-0084C178E102}"/>
    <pc:docChg chg="modSld">
      <pc:chgData name="Barbara Lindsay" userId="S::blindsay@cde.ca.gov::f58b8608-a674-4040-9f2a-f7fe56db570d" providerId="AD" clId="Web-{0AB9189B-CF34-4257-9A69-0084C178E102}" dt="2021-04-28T22:15:15.434" v="68"/>
      <pc:docMkLst>
        <pc:docMk/>
      </pc:docMkLst>
    </pc:docChg>
  </pc:docChgLst>
  <pc:docChgLst>
    <pc:chgData name="Brittany Sheffield" userId="S::bsheffield@cde.ca.gov::ee7390c7-5e87-4f6a-a24c-5b4fceb747a0" providerId="AD" clId="Web-{F567A397-7C3F-C105-CF78-DA2A3FC8E3C6}"/>
    <pc:docChg chg="modSld">
      <pc:chgData name="Brittany Sheffield" userId="S::bsheffield@cde.ca.gov::ee7390c7-5e87-4f6a-a24c-5b4fceb747a0" providerId="AD" clId="Web-{F567A397-7C3F-C105-CF78-DA2A3FC8E3C6}" dt="2021-05-21T03:38:35.002" v="44" actId="1076"/>
      <pc:docMkLst>
        <pc:docMk/>
      </pc:docMkLst>
      <pc:sldChg chg="addSp delSp modSp">
        <pc:chgData name="Brittany Sheffield" userId="S::bsheffield@cde.ca.gov::ee7390c7-5e87-4f6a-a24c-5b4fceb747a0" providerId="AD" clId="Web-{F567A397-7C3F-C105-CF78-DA2A3FC8E3C6}" dt="2021-05-21T03:36:57.590" v="16" actId="1076"/>
        <pc:sldMkLst>
          <pc:docMk/>
          <pc:sldMk cId="1735414400" sldId="321"/>
        </pc:sldMkLst>
        <pc:spChg chg="mod">
          <ac:chgData name="Brittany Sheffield" userId="S::bsheffield@cde.ca.gov::ee7390c7-5e87-4f6a-a24c-5b4fceb747a0" providerId="AD" clId="Web-{F567A397-7C3F-C105-CF78-DA2A3FC8E3C6}" dt="2021-05-21T03:36:57.590" v="16" actId="1076"/>
          <ac:spMkLst>
            <pc:docMk/>
            <pc:sldMk cId="1735414400" sldId="321"/>
            <ac:spMk id="4" creationId="{1C8E2CA6-0A54-4186-A030-A4A26B5C9687}"/>
          </ac:spMkLst>
        </pc:spChg>
        <pc:spChg chg="add del mod">
          <ac:chgData name="Brittany Sheffield" userId="S::bsheffield@cde.ca.gov::ee7390c7-5e87-4f6a-a24c-5b4fceb747a0" providerId="AD" clId="Web-{F567A397-7C3F-C105-CF78-DA2A3FC8E3C6}" dt="2021-05-21T03:36:03.119" v="10"/>
          <ac:spMkLst>
            <pc:docMk/>
            <pc:sldMk cId="1735414400" sldId="321"/>
            <ac:spMk id="6" creationId="{73BC44B6-CE5E-4010-B0E8-E6AB4C0AE3B3}"/>
          </ac:spMkLst>
        </pc:spChg>
        <pc:picChg chg="add mod ord">
          <ac:chgData name="Brittany Sheffield" userId="S::bsheffield@cde.ca.gov::ee7390c7-5e87-4f6a-a24c-5b4fceb747a0" providerId="AD" clId="Web-{F567A397-7C3F-C105-CF78-DA2A3FC8E3C6}" dt="2021-05-21T03:36:26.104" v="14" actId="1076"/>
          <ac:picMkLst>
            <pc:docMk/>
            <pc:sldMk cId="1735414400" sldId="321"/>
            <ac:picMk id="7" creationId="{4022CD8F-C119-4D2F-A93E-FF08556865C4}"/>
          </ac:picMkLst>
        </pc:picChg>
        <pc:picChg chg="del">
          <ac:chgData name="Brittany Sheffield" userId="S::bsheffield@cde.ca.gov::ee7390c7-5e87-4f6a-a24c-5b4fceb747a0" providerId="AD" clId="Web-{F567A397-7C3F-C105-CF78-DA2A3FC8E3C6}" dt="2021-05-21T03:34:58.756" v="8"/>
          <ac:picMkLst>
            <pc:docMk/>
            <pc:sldMk cId="1735414400" sldId="321"/>
            <ac:picMk id="8" creationId="{D1AE8459-9A24-4242-80A2-4F56A8415D4E}"/>
          </ac:picMkLst>
        </pc:picChg>
      </pc:sldChg>
      <pc:sldChg chg="addSp delSp modSp">
        <pc:chgData name="Brittany Sheffield" userId="S::bsheffield@cde.ca.gov::ee7390c7-5e87-4f6a-a24c-5b4fceb747a0" providerId="AD" clId="Web-{F567A397-7C3F-C105-CF78-DA2A3FC8E3C6}" dt="2021-05-21T03:38:35.002" v="44" actId="1076"/>
        <pc:sldMkLst>
          <pc:docMk/>
          <pc:sldMk cId="2794378670" sldId="339"/>
        </pc:sldMkLst>
        <pc:spChg chg="mod">
          <ac:chgData name="Brittany Sheffield" userId="S::bsheffield@cde.ca.gov::ee7390c7-5e87-4f6a-a24c-5b4fceb747a0" providerId="AD" clId="Web-{F567A397-7C3F-C105-CF78-DA2A3FC8E3C6}" dt="2021-05-21T03:38:35.002" v="44" actId="1076"/>
          <ac:spMkLst>
            <pc:docMk/>
            <pc:sldMk cId="2794378670" sldId="339"/>
            <ac:spMk id="5" creationId="{8BF1B36E-31D8-4F6B-A342-9C9661356257}"/>
          </ac:spMkLst>
        </pc:spChg>
        <pc:picChg chg="del">
          <ac:chgData name="Brittany Sheffield" userId="S::bsheffield@cde.ca.gov::ee7390c7-5e87-4f6a-a24c-5b4fceb747a0" providerId="AD" clId="Web-{F567A397-7C3F-C105-CF78-DA2A3FC8E3C6}" dt="2021-05-21T03:30:39.271" v="0"/>
          <ac:picMkLst>
            <pc:docMk/>
            <pc:sldMk cId="2794378670" sldId="339"/>
            <ac:picMk id="3" creationId="{74ED5D06-C67E-49B2-907F-8D68DF4B0994}"/>
          </ac:picMkLst>
        </pc:picChg>
        <pc:picChg chg="add mod">
          <ac:chgData name="Brittany Sheffield" userId="S::bsheffield@cde.ca.gov::ee7390c7-5e87-4f6a-a24c-5b4fceb747a0" providerId="AD" clId="Web-{F567A397-7C3F-C105-CF78-DA2A3FC8E3C6}" dt="2021-05-21T03:31:52.416" v="7" actId="1076"/>
          <ac:picMkLst>
            <pc:docMk/>
            <pc:sldMk cId="2794378670" sldId="339"/>
            <ac:picMk id="6" creationId="{362C96A0-39DD-4EA6-B667-554556DDDB1B}"/>
          </ac:picMkLst>
        </pc:picChg>
      </pc:sldChg>
    </pc:docChg>
  </pc:docChgLst>
  <pc:docChgLst>
    <pc:chgData name="Virginia Early" userId="S::vearly@cde.ca.gov::42929ea7-4389-4ffc-bd0b-f8133d7ef99f" providerId="AD" clId="Web-{913D1C33-5BB9-4199-A96D-A24E6473D498}"/>
    <pc:docChg chg="modSld">
      <pc:chgData name="Virginia Early" userId="S::vearly@cde.ca.gov::42929ea7-4389-4ffc-bd0b-f8133d7ef99f" providerId="AD" clId="Web-{913D1C33-5BB9-4199-A96D-A24E6473D498}" dt="2021-04-29T18:22:04.983" v="3"/>
      <pc:docMkLst>
        <pc:docMk/>
      </pc:docMkLst>
    </pc:docChg>
  </pc:docChgLst>
  <pc:docChgLst>
    <pc:chgData name="Barbara Lindsay" userId="S::blindsay@cde.ca.gov::f58b8608-a674-4040-9f2a-f7fe56db570d" providerId="AD" clId="Web-{16F6A983-9570-44EF-BA2A-C5E6D9F640DD}"/>
    <pc:docChg chg="addSld modSld">
      <pc:chgData name="Barbara Lindsay" userId="S::blindsay@cde.ca.gov::f58b8608-a674-4040-9f2a-f7fe56db570d" providerId="AD" clId="Web-{16F6A983-9570-44EF-BA2A-C5E6D9F640DD}" dt="2021-04-30T00:30:26.180" v="273" actId="20577"/>
      <pc:docMkLst>
        <pc:docMk/>
      </pc:docMkLst>
      <pc:sldChg chg="modSp modNotes">
        <pc:chgData name="Barbara Lindsay" userId="S::blindsay@cde.ca.gov::f58b8608-a674-4040-9f2a-f7fe56db570d" providerId="AD" clId="Web-{16F6A983-9570-44EF-BA2A-C5E6D9F640DD}" dt="2021-04-30T00:30:22.149" v="261" actId="20577"/>
        <pc:sldMkLst>
          <pc:docMk/>
          <pc:sldMk cId="170769648" sldId="264"/>
        </pc:sldMkLst>
        <pc:spChg chg="mod">
          <ac:chgData name="Barbara Lindsay" userId="S::blindsay@cde.ca.gov::f58b8608-a674-4040-9f2a-f7fe56db570d" providerId="AD" clId="Web-{16F6A983-9570-44EF-BA2A-C5E6D9F640DD}" dt="2021-04-30T00:30:22.149" v="261" actId="20577"/>
          <ac:spMkLst>
            <pc:docMk/>
            <pc:sldMk cId="170769648" sldId="264"/>
            <ac:spMk id="3" creationId="{0CE9FDF7-D849-46D6-A060-473F9A2E249D}"/>
          </ac:spMkLst>
        </pc:spChg>
      </pc:sldChg>
    </pc:docChg>
  </pc:docChgLst>
  <pc:docChgLst>
    <pc:chgData name="Brittany Sheffield" userId="S::bsheffield@cde.ca.gov::ee7390c7-5e87-4f6a-a24c-5b4fceb747a0" providerId="AD" clId="Web-{75EC5D96-0BF3-44E7-BDEF-E17C41B3BB92}"/>
    <pc:docChg chg="modSld">
      <pc:chgData name="Brittany Sheffield" userId="S::bsheffield@cde.ca.gov::ee7390c7-5e87-4f6a-a24c-5b4fceb747a0" providerId="AD" clId="Web-{75EC5D96-0BF3-44E7-BDEF-E17C41B3BB92}" dt="2021-06-04T15:20:48.142" v="110" actId="20577"/>
      <pc:docMkLst>
        <pc:docMk/>
      </pc:docMkLst>
      <pc:sldChg chg="addSp delSp modSp">
        <pc:chgData name="Brittany Sheffield" userId="S::bsheffield@cde.ca.gov::ee7390c7-5e87-4f6a-a24c-5b4fceb747a0" providerId="AD" clId="Web-{75EC5D96-0BF3-44E7-BDEF-E17C41B3BB92}" dt="2021-06-04T15:16:12.624" v="72" actId="1076"/>
        <pc:sldMkLst>
          <pc:docMk/>
          <pc:sldMk cId="1735414400" sldId="321"/>
        </pc:sldMkLst>
        <pc:spChg chg="mod">
          <ac:chgData name="Brittany Sheffield" userId="S::bsheffield@cde.ca.gov::ee7390c7-5e87-4f6a-a24c-5b4fceb747a0" providerId="AD" clId="Web-{75EC5D96-0BF3-44E7-BDEF-E17C41B3BB92}" dt="2021-06-04T15:11:07.870" v="10" actId="1076"/>
          <ac:spMkLst>
            <pc:docMk/>
            <pc:sldMk cId="1735414400" sldId="321"/>
            <ac:spMk id="4" creationId="{1C8E2CA6-0A54-4186-A030-A4A26B5C9687}"/>
          </ac:spMkLst>
        </pc:spChg>
        <pc:spChg chg="add del mod">
          <ac:chgData name="Brittany Sheffield" userId="S::bsheffield@cde.ca.gov::ee7390c7-5e87-4f6a-a24c-5b4fceb747a0" providerId="AD" clId="Web-{75EC5D96-0BF3-44E7-BDEF-E17C41B3BB92}" dt="2021-06-04T15:15:20.043" v="68"/>
          <ac:spMkLst>
            <pc:docMk/>
            <pc:sldMk cId="1735414400" sldId="321"/>
            <ac:spMk id="6" creationId="{9A91A528-4586-4BB5-AC54-D04EE8FAD2A2}"/>
          </ac:spMkLst>
        </pc:spChg>
        <pc:picChg chg="del">
          <ac:chgData name="Brittany Sheffield" userId="S::bsheffield@cde.ca.gov::ee7390c7-5e87-4f6a-a24c-5b4fceb747a0" providerId="AD" clId="Web-{75EC5D96-0BF3-44E7-BDEF-E17C41B3BB92}" dt="2021-06-04T15:10:35.087" v="3"/>
          <ac:picMkLst>
            <pc:docMk/>
            <pc:sldMk cId="1735414400" sldId="321"/>
            <ac:picMk id="7" creationId="{4022CD8F-C119-4D2F-A93E-FF08556865C4}"/>
          </ac:picMkLst>
        </pc:picChg>
        <pc:picChg chg="add mod ord">
          <ac:chgData name="Brittany Sheffield" userId="S::bsheffield@cde.ca.gov::ee7390c7-5e87-4f6a-a24c-5b4fceb747a0" providerId="AD" clId="Web-{75EC5D96-0BF3-44E7-BDEF-E17C41B3BB92}" dt="2021-06-04T15:16:12.624" v="72" actId="1076"/>
          <ac:picMkLst>
            <pc:docMk/>
            <pc:sldMk cId="1735414400" sldId="321"/>
            <ac:picMk id="8" creationId="{970A202A-5F3B-492F-B5AB-AEBE66D78EDE}"/>
          </ac:picMkLst>
        </pc:picChg>
      </pc:sldChg>
      <pc:sldChg chg="addSp delSp modSp">
        <pc:chgData name="Brittany Sheffield" userId="S::bsheffield@cde.ca.gov::ee7390c7-5e87-4f6a-a24c-5b4fceb747a0" providerId="AD" clId="Web-{75EC5D96-0BF3-44E7-BDEF-E17C41B3BB92}" dt="2021-06-04T15:14:57.729" v="67"/>
        <pc:sldMkLst>
          <pc:docMk/>
          <pc:sldMk cId="2794378670" sldId="339"/>
        </pc:sldMkLst>
        <pc:spChg chg="add del mod">
          <ac:chgData name="Brittany Sheffield" userId="S::bsheffield@cde.ca.gov::ee7390c7-5e87-4f6a-a24c-5b4fceb747a0" providerId="AD" clId="Web-{75EC5D96-0BF3-44E7-BDEF-E17C41B3BB92}" dt="2021-06-04T15:12:42.642" v="59"/>
          <ac:spMkLst>
            <pc:docMk/>
            <pc:sldMk cId="2794378670" sldId="339"/>
            <ac:spMk id="3" creationId="{D649E162-5ED7-4B2C-894C-09281F216842}"/>
          </ac:spMkLst>
        </pc:spChg>
        <pc:spChg chg="mod">
          <ac:chgData name="Brittany Sheffield" userId="S::bsheffield@cde.ca.gov::ee7390c7-5e87-4f6a-a24c-5b4fceb747a0" providerId="AD" clId="Web-{75EC5D96-0BF3-44E7-BDEF-E17C41B3BB92}" dt="2021-06-04T15:12:34.610" v="56" actId="20577"/>
          <ac:spMkLst>
            <pc:docMk/>
            <pc:sldMk cId="2794378670" sldId="339"/>
            <ac:spMk id="5" creationId="{8BF1B36E-31D8-4F6B-A342-9C9661356257}"/>
          </ac:spMkLst>
        </pc:spChg>
        <pc:picChg chg="del">
          <ac:chgData name="Brittany Sheffield" userId="S::bsheffield@cde.ca.gov::ee7390c7-5e87-4f6a-a24c-5b4fceb747a0" providerId="AD" clId="Web-{75EC5D96-0BF3-44E7-BDEF-E17C41B3BB92}" dt="2021-06-04T15:10:16.461" v="0"/>
          <ac:picMkLst>
            <pc:docMk/>
            <pc:sldMk cId="2794378670" sldId="339"/>
            <ac:picMk id="6" creationId="{362C96A0-39DD-4EA6-B667-554556DDDB1B}"/>
          </ac:picMkLst>
        </pc:picChg>
        <pc:picChg chg="add mod">
          <ac:chgData name="Brittany Sheffield" userId="S::bsheffield@cde.ca.gov::ee7390c7-5e87-4f6a-a24c-5b4fceb747a0" providerId="AD" clId="Web-{75EC5D96-0BF3-44E7-BDEF-E17C41B3BB92}" dt="2021-06-04T15:14:57.729" v="67"/>
          <ac:picMkLst>
            <pc:docMk/>
            <pc:sldMk cId="2794378670" sldId="339"/>
            <ac:picMk id="7" creationId="{E257008D-C5A3-4225-875C-452B745CE6F3}"/>
          </ac:picMkLst>
        </pc:picChg>
      </pc:sldChg>
      <pc:sldChg chg="modSp">
        <pc:chgData name="Brittany Sheffield" userId="S::bsheffield@cde.ca.gov::ee7390c7-5e87-4f6a-a24c-5b4fceb747a0" providerId="AD" clId="Web-{75EC5D96-0BF3-44E7-BDEF-E17C41B3BB92}" dt="2021-06-04T15:19:36.246" v="85" actId="20577"/>
        <pc:sldMkLst>
          <pc:docMk/>
          <pc:sldMk cId="1153192848" sldId="343"/>
        </pc:sldMkLst>
        <pc:spChg chg="mod">
          <ac:chgData name="Brittany Sheffield" userId="S::bsheffield@cde.ca.gov::ee7390c7-5e87-4f6a-a24c-5b4fceb747a0" providerId="AD" clId="Web-{75EC5D96-0BF3-44E7-BDEF-E17C41B3BB92}" dt="2021-06-04T15:19:36.246" v="85" actId="20577"/>
          <ac:spMkLst>
            <pc:docMk/>
            <pc:sldMk cId="1153192848" sldId="343"/>
            <ac:spMk id="3" creationId="{0A26AF96-452C-4085-86B9-EF1B4CC653CB}"/>
          </ac:spMkLst>
        </pc:spChg>
      </pc:sldChg>
      <pc:sldChg chg="modSp">
        <pc:chgData name="Brittany Sheffield" userId="S::bsheffield@cde.ca.gov::ee7390c7-5e87-4f6a-a24c-5b4fceb747a0" providerId="AD" clId="Web-{75EC5D96-0BF3-44E7-BDEF-E17C41B3BB92}" dt="2021-06-04T15:19:03.088" v="80" actId="20577"/>
        <pc:sldMkLst>
          <pc:docMk/>
          <pc:sldMk cId="830726573" sldId="344"/>
        </pc:sldMkLst>
        <pc:spChg chg="mod">
          <ac:chgData name="Brittany Sheffield" userId="S::bsheffield@cde.ca.gov::ee7390c7-5e87-4f6a-a24c-5b4fceb747a0" providerId="AD" clId="Web-{75EC5D96-0BF3-44E7-BDEF-E17C41B3BB92}" dt="2021-06-04T15:19:03.088" v="80" actId="20577"/>
          <ac:spMkLst>
            <pc:docMk/>
            <pc:sldMk cId="830726573" sldId="344"/>
            <ac:spMk id="3" creationId="{21245594-5745-4F68-8B1B-C435691EA160}"/>
          </ac:spMkLst>
        </pc:spChg>
      </pc:sldChg>
      <pc:sldChg chg="modSp">
        <pc:chgData name="Brittany Sheffield" userId="S::bsheffield@cde.ca.gov::ee7390c7-5e87-4f6a-a24c-5b4fceb747a0" providerId="AD" clId="Web-{75EC5D96-0BF3-44E7-BDEF-E17C41B3BB92}" dt="2021-06-04T15:18:14.413" v="77" actId="20577"/>
        <pc:sldMkLst>
          <pc:docMk/>
          <pc:sldMk cId="381820737" sldId="348"/>
        </pc:sldMkLst>
        <pc:spChg chg="mod">
          <ac:chgData name="Brittany Sheffield" userId="S::bsheffield@cde.ca.gov::ee7390c7-5e87-4f6a-a24c-5b4fceb747a0" providerId="AD" clId="Web-{75EC5D96-0BF3-44E7-BDEF-E17C41B3BB92}" dt="2021-06-04T15:18:14.413" v="77" actId="20577"/>
          <ac:spMkLst>
            <pc:docMk/>
            <pc:sldMk cId="381820737" sldId="348"/>
            <ac:spMk id="3" creationId="{21245594-5745-4F68-8B1B-C435691EA160}"/>
          </ac:spMkLst>
        </pc:spChg>
      </pc:sldChg>
      <pc:sldChg chg="modSp">
        <pc:chgData name="Brittany Sheffield" userId="S::bsheffield@cde.ca.gov::ee7390c7-5e87-4f6a-a24c-5b4fceb747a0" providerId="AD" clId="Web-{75EC5D96-0BF3-44E7-BDEF-E17C41B3BB92}" dt="2021-06-04T15:20:48.142" v="110" actId="20577"/>
        <pc:sldMkLst>
          <pc:docMk/>
          <pc:sldMk cId="1609967860" sldId="352"/>
        </pc:sldMkLst>
        <pc:spChg chg="mod">
          <ac:chgData name="Brittany Sheffield" userId="S::bsheffield@cde.ca.gov::ee7390c7-5e87-4f6a-a24c-5b4fceb747a0" providerId="AD" clId="Web-{75EC5D96-0BF3-44E7-BDEF-E17C41B3BB92}" dt="2021-06-04T15:20:48.142" v="110" actId="20577"/>
          <ac:spMkLst>
            <pc:docMk/>
            <pc:sldMk cId="1609967860" sldId="352"/>
            <ac:spMk id="3" creationId="{0FE63211-3E04-40DB-811F-7A45141B6220}"/>
          </ac:spMkLst>
        </pc:spChg>
      </pc:sldChg>
      <pc:sldChg chg="modSp">
        <pc:chgData name="Brittany Sheffield" userId="S::bsheffield@cde.ca.gov::ee7390c7-5e87-4f6a-a24c-5b4fceb747a0" providerId="AD" clId="Web-{75EC5D96-0BF3-44E7-BDEF-E17C41B3BB92}" dt="2021-06-04T15:20:11.499" v="95" actId="1076"/>
        <pc:sldMkLst>
          <pc:docMk/>
          <pc:sldMk cId="2528506769" sldId="353"/>
        </pc:sldMkLst>
        <pc:spChg chg="mod">
          <ac:chgData name="Brittany Sheffield" userId="S::bsheffield@cde.ca.gov::ee7390c7-5e87-4f6a-a24c-5b4fceb747a0" providerId="AD" clId="Web-{75EC5D96-0BF3-44E7-BDEF-E17C41B3BB92}" dt="2021-06-04T15:20:11.499" v="95" actId="1076"/>
          <ac:spMkLst>
            <pc:docMk/>
            <pc:sldMk cId="2528506769" sldId="353"/>
            <ac:spMk id="3" creationId="{670AA167-2715-4888-86DE-83FD31640C60}"/>
          </ac:spMkLst>
        </pc:spChg>
      </pc:sldChg>
      <pc:sldChg chg="modSp">
        <pc:chgData name="Brittany Sheffield" userId="S::bsheffield@cde.ca.gov::ee7390c7-5e87-4f6a-a24c-5b4fceb747a0" providerId="AD" clId="Web-{75EC5D96-0BF3-44E7-BDEF-E17C41B3BB92}" dt="2021-06-04T15:19:58.982" v="93" actId="20577"/>
        <pc:sldMkLst>
          <pc:docMk/>
          <pc:sldMk cId="214779898" sldId="354"/>
        </pc:sldMkLst>
        <pc:spChg chg="mod">
          <ac:chgData name="Brittany Sheffield" userId="S::bsheffield@cde.ca.gov::ee7390c7-5e87-4f6a-a24c-5b4fceb747a0" providerId="AD" clId="Web-{75EC5D96-0BF3-44E7-BDEF-E17C41B3BB92}" dt="2021-06-04T15:19:58.982" v="93" actId="20577"/>
          <ac:spMkLst>
            <pc:docMk/>
            <pc:sldMk cId="214779898" sldId="354"/>
            <ac:spMk id="3" creationId="{C4FF0244-2395-4134-B541-23E27C242207}"/>
          </ac:spMkLst>
        </pc:spChg>
      </pc:sldChg>
    </pc:docChg>
  </pc:docChgLst>
  <pc:docChgLst>
    <pc:chgData name="Cate Washington" userId="S::cwashington@cde.ca.gov::42b3a7a3-9473-4b22-8cb9-952a88ec62bc" providerId="AD" clId="Web-{CA5B6F9B-EA42-4347-B7AB-5A1CCD3C0199}"/>
    <pc:docChg chg="addSld delSld modSld">
      <pc:chgData name="Cate Washington" userId="S::cwashington@cde.ca.gov::42b3a7a3-9473-4b22-8cb9-952a88ec62bc" providerId="AD" clId="Web-{CA5B6F9B-EA42-4347-B7AB-5A1CCD3C0199}" dt="2021-06-04T01:03:48.175" v="540"/>
      <pc:docMkLst>
        <pc:docMk/>
      </pc:docMkLst>
      <pc:sldChg chg="modNotes">
        <pc:chgData name="Cate Washington" userId="S::cwashington@cde.ca.gov::42b3a7a3-9473-4b22-8cb9-952a88ec62bc" providerId="AD" clId="Web-{CA5B6F9B-EA42-4347-B7AB-5A1CCD3C0199}" dt="2021-06-04T01:03:39.487" v="539"/>
        <pc:sldMkLst>
          <pc:docMk/>
          <pc:sldMk cId="853737272" sldId="345"/>
        </pc:sldMkLst>
      </pc:sldChg>
      <pc:sldChg chg="del">
        <pc:chgData name="Cate Washington" userId="S::cwashington@cde.ca.gov::42b3a7a3-9473-4b22-8cb9-952a88ec62bc" providerId="AD" clId="Web-{CA5B6F9B-EA42-4347-B7AB-5A1CCD3C0199}" dt="2021-06-04T00:12:03.283" v="35"/>
        <pc:sldMkLst>
          <pc:docMk/>
          <pc:sldMk cId="2258088818" sldId="346"/>
        </pc:sldMkLst>
      </pc:sldChg>
      <pc:sldChg chg="addCm modNotes">
        <pc:chgData name="Cate Washington" userId="S::cwashington@cde.ca.gov::42b3a7a3-9473-4b22-8cb9-952a88ec62bc" providerId="AD" clId="Web-{CA5B6F9B-EA42-4347-B7AB-5A1CCD3C0199}" dt="2021-06-04T01:02:20.498" v="523"/>
        <pc:sldMkLst>
          <pc:docMk/>
          <pc:sldMk cId="510741310" sldId="347"/>
        </pc:sldMkLst>
      </pc:sldChg>
      <pc:sldChg chg="modSp modNotes">
        <pc:chgData name="Cate Washington" userId="S::cwashington@cde.ca.gov::42b3a7a3-9473-4b22-8cb9-952a88ec62bc" providerId="AD" clId="Web-{CA5B6F9B-EA42-4347-B7AB-5A1CCD3C0199}" dt="2021-06-04T01:03:48.175" v="540"/>
        <pc:sldMkLst>
          <pc:docMk/>
          <pc:sldMk cId="107200211" sldId="349"/>
        </pc:sldMkLst>
        <pc:spChg chg="mod">
          <ac:chgData name="Cate Washington" userId="S::cwashington@cde.ca.gov::42b3a7a3-9473-4b22-8cb9-952a88ec62bc" providerId="AD" clId="Web-{CA5B6F9B-EA42-4347-B7AB-5A1CCD3C0199}" dt="2021-06-04T00:03:44.709" v="34" actId="20577"/>
          <ac:spMkLst>
            <pc:docMk/>
            <pc:sldMk cId="107200211" sldId="349"/>
            <ac:spMk id="3" creationId="{21245594-5745-4F68-8B1B-C435691EA160}"/>
          </ac:spMkLst>
        </pc:spChg>
      </pc:sldChg>
      <pc:sldChg chg="modSp modNotes">
        <pc:chgData name="Cate Washington" userId="S::cwashington@cde.ca.gov::42b3a7a3-9473-4b22-8cb9-952a88ec62bc" providerId="AD" clId="Web-{CA5B6F9B-EA42-4347-B7AB-5A1CCD3C0199}" dt="2021-06-04T01:02:27.092" v="527"/>
        <pc:sldMkLst>
          <pc:docMk/>
          <pc:sldMk cId="390591791" sldId="350"/>
        </pc:sldMkLst>
        <pc:spChg chg="mod">
          <ac:chgData name="Cate Washington" userId="S::cwashington@cde.ca.gov::42b3a7a3-9473-4b22-8cb9-952a88ec62bc" providerId="AD" clId="Web-{CA5B6F9B-EA42-4347-B7AB-5A1CCD3C0199}" dt="2021-06-03T23:55:40.839" v="1" actId="20577"/>
          <ac:spMkLst>
            <pc:docMk/>
            <pc:sldMk cId="390591791" sldId="350"/>
            <ac:spMk id="2" creationId="{FE13AD46-CAA7-45F9-88BF-DCD580A47A65}"/>
          </ac:spMkLst>
        </pc:spChg>
      </pc:sldChg>
      <pc:sldChg chg="addSp delSp modSp add replId modNotes">
        <pc:chgData name="Cate Washington" userId="S::cwashington@cde.ca.gov::42b3a7a3-9473-4b22-8cb9-952a88ec62bc" providerId="AD" clId="Web-{CA5B6F9B-EA42-4347-B7AB-5A1CCD3C0199}" dt="2021-06-04T01:02:32.702" v="531"/>
        <pc:sldMkLst>
          <pc:docMk/>
          <pc:sldMk cId="552797650" sldId="355"/>
        </pc:sldMkLst>
        <pc:spChg chg="mod">
          <ac:chgData name="Cate Washington" userId="S::cwashington@cde.ca.gov::42b3a7a3-9473-4b22-8cb9-952a88ec62bc" providerId="AD" clId="Web-{CA5B6F9B-EA42-4347-B7AB-5A1CCD3C0199}" dt="2021-06-04T00:00:19.151" v="22" actId="20577"/>
          <ac:spMkLst>
            <pc:docMk/>
            <pc:sldMk cId="552797650" sldId="355"/>
            <ac:spMk id="2" creationId="{FE13AD46-CAA7-45F9-88BF-DCD580A47A65}"/>
          </ac:spMkLst>
        </pc:spChg>
        <pc:spChg chg="mod">
          <ac:chgData name="Cate Washington" userId="S::cwashington@cde.ca.gov::42b3a7a3-9473-4b22-8cb9-952a88ec62bc" providerId="AD" clId="Web-{CA5B6F9B-EA42-4347-B7AB-5A1CCD3C0199}" dt="2021-06-04T00:01:38.530" v="29" actId="20577"/>
          <ac:spMkLst>
            <pc:docMk/>
            <pc:sldMk cId="552797650" sldId="355"/>
            <ac:spMk id="3" creationId="{21245594-5745-4F68-8B1B-C435691EA160}"/>
          </ac:spMkLst>
        </pc:spChg>
        <pc:spChg chg="add del">
          <ac:chgData name="Cate Washington" userId="S::cwashington@cde.ca.gov::42b3a7a3-9473-4b22-8cb9-952a88ec62bc" providerId="AD" clId="Web-{CA5B6F9B-EA42-4347-B7AB-5A1CCD3C0199}" dt="2021-06-04T00:02:28.877" v="33"/>
          <ac:spMkLst>
            <pc:docMk/>
            <pc:sldMk cId="552797650" sldId="355"/>
            <ac:spMk id="5" creationId="{4438A6B0-0BBE-49C6-972E-6ADC2A6BABC6}"/>
          </ac:spMkLst>
        </pc:spChg>
      </pc:sldChg>
      <pc:sldChg chg="addSp delSp modSp del">
        <pc:chgData name="Cate Washington" userId="S::cwashington@cde.ca.gov::42b3a7a3-9473-4b22-8cb9-952a88ec62bc" providerId="AD" clId="Web-{CA5B6F9B-EA42-4347-B7AB-5A1CCD3C0199}" dt="2021-06-04T00:00:06.869" v="6"/>
        <pc:sldMkLst>
          <pc:docMk/>
          <pc:sldMk cId="4144042595" sldId="355"/>
        </pc:sldMkLst>
        <pc:spChg chg="add mod">
          <ac:chgData name="Cate Washington" userId="S::cwashington@cde.ca.gov::42b3a7a3-9473-4b22-8cb9-952a88ec62bc" providerId="AD" clId="Web-{CA5B6F9B-EA42-4347-B7AB-5A1CCD3C0199}" dt="2021-06-04T00:00:01.713" v="5" actId="20577"/>
          <ac:spMkLst>
            <pc:docMk/>
            <pc:sldMk cId="4144042595" sldId="355"/>
            <ac:spMk id="5" creationId="{2528E0DF-1986-4A26-A0AD-35A85507BE1C}"/>
          </ac:spMkLst>
        </pc:spChg>
        <pc:spChg chg="add del">
          <ac:chgData name="Cate Washington" userId="S::cwashington@cde.ca.gov::42b3a7a3-9473-4b22-8cb9-952a88ec62bc" providerId="AD" clId="Web-{CA5B6F9B-EA42-4347-B7AB-5A1CCD3C0199}" dt="2021-06-03T23:59:58.588" v="4"/>
          <ac:spMkLst>
            <pc:docMk/>
            <pc:sldMk cId="4144042595" sldId="355"/>
            <ac:spMk id="6" creationId="{CB2C632D-B9D4-4DDB-9214-7A7F9E0551EF}"/>
          </ac:spMkLst>
        </pc:spChg>
      </pc:sldChg>
    </pc:docChg>
  </pc:docChgLst>
  <pc:docChgLst>
    <pc:chgData name="Joycelyn Ward-Richardson" userId="S::jwardrichardson@cde.ca.gov::7a45b09f-48d7-4df9-b995-4ae4aadeeb4a" providerId="AD" clId="Web-{D5D48D56-7755-4ACD-ADC8-06CA41114335}"/>
    <pc:docChg chg="addSld modSld">
      <pc:chgData name="Joycelyn Ward-Richardson" userId="S::jwardrichardson@cde.ca.gov::7a45b09f-48d7-4df9-b995-4ae4aadeeb4a" providerId="AD" clId="Web-{D5D48D56-7755-4ACD-ADC8-06CA41114335}" dt="2021-05-20T18:38:45.043" v="86" actId="20577"/>
      <pc:docMkLst>
        <pc:docMk/>
      </pc:docMkLst>
      <pc:sldChg chg="modSp new">
        <pc:chgData name="Joycelyn Ward-Richardson" userId="S::jwardrichardson@cde.ca.gov::7a45b09f-48d7-4df9-b995-4ae4aadeeb4a" providerId="AD" clId="Web-{D5D48D56-7755-4ACD-ADC8-06CA41114335}" dt="2021-05-20T18:38:45.043" v="86" actId="20577"/>
        <pc:sldMkLst>
          <pc:docMk/>
          <pc:sldMk cId="812896772" sldId="346"/>
        </pc:sldMkLst>
        <pc:spChg chg="mod">
          <ac:chgData name="Joycelyn Ward-Richardson" userId="S::jwardrichardson@cde.ca.gov::7a45b09f-48d7-4df9-b995-4ae4aadeeb4a" providerId="AD" clId="Web-{D5D48D56-7755-4ACD-ADC8-06CA41114335}" dt="2021-05-20T18:37:41.995" v="43" actId="20577"/>
          <ac:spMkLst>
            <pc:docMk/>
            <pc:sldMk cId="812896772" sldId="346"/>
            <ac:spMk id="2" creationId="{1183E344-F913-44E0-BF9A-54FF33D7306E}"/>
          </ac:spMkLst>
        </pc:spChg>
        <pc:spChg chg="mod">
          <ac:chgData name="Joycelyn Ward-Richardson" userId="S::jwardrichardson@cde.ca.gov::7a45b09f-48d7-4df9-b995-4ae4aadeeb4a" providerId="AD" clId="Web-{D5D48D56-7755-4ACD-ADC8-06CA41114335}" dt="2021-05-20T18:38:45.043" v="86" actId="20577"/>
          <ac:spMkLst>
            <pc:docMk/>
            <pc:sldMk cId="812896772" sldId="346"/>
            <ac:spMk id="3" creationId="{0E30C140-2F7D-43F7-9284-53BB39C1F138}"/>
          </ac:spMkLst>
        </pc:spChg>
      </pc:sldChg>
    </pc:docChg>
  </pc:docChgLst>
  <pc:docChgLst>
    <pc:chgData name="Barbara Lindsay" userId="S::blindsay@cde.ca.gov::f58b8608-a674-4040-9f2a-f7fe56db570d" providerId="AD" clId="Web-{64E35E57-544B-408E-93AD-44EA034CC17D}"/>
    <pc:docChg chg="modSld">
      <pc:chgData name="Barbara Lindsay" userId="S::blindsay@cde.ca.gov::f58b8608-a674-4040-9f2a-f7fe56db570d" providerId="AD" clId="Web-{64E35E57-544B-408E-93AD-44EA034CC17D}" dt="2021-05-27T17:08:03.952" v="33"/>
      <pc:docMkLst>
        <pc:docMk/>
      </pc:docMkLst>
      <pc:sldChg chg="modNotes">
        <pc:chgData name="Barbara Lindsay" userId="S::blindsay@cde.ca.gov::f58b8608-a674-4040-9f2a-f7fe56db570d" providerId="AD" clId="Web-{64E35E57-544B-408E-93AD-44EA034CC17D}" dt="2021-05-27T17:08:03.952" v="33"/>
        <pc:sldMkLst>
          <pc:docMk/>
          <pc:sldMk cId="3465662035" sldId="257"/>
        </pc:sldMkLst>
      </pc:sldChg>
    </pc:docChg>
  </pc:docChgLst>
  <pc:docChgLst>
    <pc:chgData name="Rosanne Pitz" userId="S::rpitz@cde.ca.gov::88625356-a6a5-4632-a3bf-7d29c8f84f38" providerId="AD" clId="Web-{B87C3736-0919-49CA-9D53-F84E7A1CF9D7}"/>
    <pc:docChg chg="modSld">
      <pc:chgData name="Rosanne Pitz" userId="S::rpitz@cde.ca.gov::88625356-a6a5-4632-a3bf-7d29c8f84f38" providerId="AD" clId="Web-{B87C3736-0919-49CA-9D53-F84E7A1CF9D7}" dt="2021-05-20T23:37:39.686" v="928"/>
      <pc:docMkLst>
        <pc:docMk/>
      </pc:docMkLst>
      <pc:sldChg chg="modSp modNotes">
        <pc:chgData name="Rosanne Pitz" userId="S::rpitz@cde.ca.gov::88625356-a6a5-4632-a3bf-7d29c8f84f38" providerId="AD" clId="Web-{B87C3736-0919-49CA-9D53-F84E7A1CF9D7}" dt="2021-05-20T23:37:39.686" v="928"/>
        <pc:sldMkLst>
          <pc:docMk/>
          <pc:sldMk cId="2258205666" sldId="344"/>
        </pc:sldMkLst>
        <pc:spChg chg="mod">
          <ac:chgData name="Rosanne Pitz" userId="S::rpitz@cde.ca.gov::88625356-a6a5-4632-a3bf-7d29c8f84f38" providerId="AD" clId="Web-{B87C3736-0919-49CA-9D53-F84E7A1CF9D7}" dt="2021-05-20T23:27:07.714" v="258" actId="20577"/>
          <ac:spMkLst>
            <pc:docMk/>
            <pc:sldMk cId="2258205666" sldId="344"/>
            <ac:spMk id="3" creationId="{E074E473-86D8-4067-9082-E41FFD22C5D7}"/>
          </ac:spMkLst>
        </pc:spChg>
      </pc:sldChg>
      <pc:sldChg chg="modNotes">
        <pc:chgData name="Rosanne Pitz" userId="S::rpitz@cde.ca.gov::88625356-a6a5-4632-a3bf-7d29c8f84f38" providerId="AD" clId="Web-{B87C3736-0919-49CA-9D53-F84E7A1CF9D7}" dt="2021-05-20T23:28:48.860" v="360"/>
        <pc:sldMkLst>
          <pc:docMk/>
          <pc:sldMk cId="812896772" sldId="346"/>
        </pc:sldMkLst>
      </pc:sldChg>
    </pc:docChg>
  </pc:docChgLst>
  <pc:docChgLst>
    <pc:chgData name="Danielle Davis" userId="S::ddavis@cde.ca.gov::ac010a00-31ad-49d6-9a54-e5464cd5e671" providerId="AD" clId="Web-{124EE772-FF13-C3E8-11B8-F406393A54A6}"/>
    <pc:docChg chg="modSld sldOrd">
      <pc:chgData name="Danielle Davis" userId="S::ddavis@cde.ca.gov::ac010a00-31ad-49d6-9a54-e5464cd5e671" providerId="AD" clId="Web-{124EE772-FF13-C3E8-11B8-F406393A54A6}" dt="2021-06-04T14:17:51.142" v="298"/>
      <pc:docMkLst>
        <pc:docMk/>
      </pc:docMkLst>
      <pc:sldChg chg="delSp">
        <pc:chgData name="Danielle Davis" userId="S::ddavis@cde.ca.gov::ac010a00-31ad-49d6-9a54-e5464cd5e671" providerId="AD" clId="Web-{124EE772-FF13-C3E8-11B8-F406393A54A6}" dt="2021-06-04T14:14:11.686" v="297"/>
        <pc:sldMkLst>
          <pc:docMk/>
          <pc:sldMk cId="3265318397" sldId="282"/>
        </pc:sldMkLst>
        <pc:spChg chg="del">
          <ac:chgData name="Danielle Davis" userId="S::ddavis@cde.ca.gov::ac010a00-31ad-49d6-9a54-e5464cd5e671" providerId="AD" clId="Web-{124EE772-FF13-C3E8-11B8-F406393A54A6}" dt="2021-06-04T14:14:11.686" v="297"/>
          <ac:spMkLst>
            <pc:docMk/>
            <pc:sldMk cId="3265318397" sldId="282"/>
            <ac:spMk id="3" creationId="{A49A827E-3405-4D8A-8D0C-0A106B7ED6D1}"/>
          </ac:spMkLst>
        </pc:spChg>
      </pc:sldChg>
      <pc:sldChg chg="modSp ord modNotes">
        <pc:chgData name="Danielle Davis" userId="S::ddavis@cde.ca.gov::ac010a00-31ad-49d6-9a54-e5464cd5e671" providerId="AD" clId="Web-{124EE772-FF13-C3E8-11B8-F406393A54A6}" dt="2021-06-04T14:11:16.011" v="296"/>
        <pc:sldMkLst>
          <pc:docMk/>
          <pc:sldMk cId="1153192848" sldId="343"/>
        </pc:sldMkLst>
        <pc:spChg chg="mod">
          <ac:chgData name="Danielle Davis" userId="S::ddavis@cde.ca.gov::ac010a00-31ad-49d6-9a54-e5464cd5e671" providerId="AD" clId="Web-{124EE772-FF13-C3E8-11B8-F406393A54A6}" dt="2021-06-04T13:51:33.741" v="208" actId="20577"/>
          <ac:spMkLst>
            <pc:docMk/>
            <pc:sldMk cId="1153192848" sldId="343"/>
            <ac:spMk id="2" creationId="{9E2CAF3A-E3B5-4175-B077-537D6887FCD8}"/>
          </ac:spMkLst>
        </pc:spChg>
      </pc:sldChg>
      <pc:sldChg chg="modSp modNotes">
        <pc:chgData name="Danielle Davis" userId="S::ddavis@cde.ca.gov::ac010a00-31ad-49d6-9a54-e5464cd5e671" providerId="AD" clId="Web-{124EE772-FF13-C3E8-11B8-F406393A54A6}" dt="2021-06-04T14:17:51.142" v="298"/>
        <pc:sldMkLst>
          <pc:docMk/>
          <pc:sldMk cId="830726573" sldId="344"/>
        </pc:sldMkLst>
        <pc:spChg chg="mod">
          <ac:chgData name="Danielle Davis" userId="S::ddavis@cde.ca.gov::ac010a00-31ad-49d6-9a54-e5464cd5e671" providerId="AD" clId="Web-{124EE772-FF13-C3E8-11B8-F406393A54A6}" dt="2021-06-04T13:40:56.466" v="68" actId="20577"/>
          <ac:spMkLst>
            <pc:docMk/>
            <pc:sldMk cId="830726573" sldId="344"/>
            <ac:spMk id="3" creationId="{21245594-5745-4F68-8B1B-C435691EA160}"/>
          </ac:spMkLst>
        </pc:spChg>
      </pc:sldChg>
      <pc:sldChg chg="modSp">
        <pc:chgData name="Danielle Davis" userId="S::ddavis@cde.ca.gov::ac010a00-31ad-49d6-9a54-e5464cd5e671" providerId="AD" clId="Web-{124EE772-FF13-C3E8-11B8-F406393A54A6}" dt="2021-06-04T13:50:17.724" v="170" actId="20577"/>
        <pc:sldMkLst>
          <pc:docMk/>
          <pc:sldMk cId="853737272" sldId="345"/>
        </pc:sldMkLst>
        <pc:spChg chg="mod">
          <ac:chgData name="Danielle Davis" userId="S::ddavis@cde.ca.gov::ac010a00-31ad-49d6-9a54-e5464cd5e671" providerId="AD" clId="Web-{124EE772-FF13-C3E8-11B8-F406393A54A6}" dt="2021-06-04T13:50:17.724" v="170" actId="20577"/>
          <ac:spMkLst>
            <pc:docMk/>
            <pc:sldMk cId="853737272" sldId="345"/>
            <ac:spMk id="3" creationId="{21245594-5745-4F68-8B1B-C435691EA160}"/>
          </ac:spMkLst>
        </pc:spChg>
      </pc:sldChg>
      <pc:sldChg chg="modSp delCm">
        <pc:chgData name="Danielle Davis" userId="S::ddavis@cde.ca.gov::ac010a00-31ad-49d6-9a54-e5464cd5e671" providerId="AD" clId="Web-{124EE772-FF13-C3E8-11B8-F406393A54A6}" dt="2021-06-04T13:52:10.335" v="235" actId="20577"/>
        <pc:sldMkLst>
          <pc:docMk/>
          <pc:sldMk cId="510741310" sldId="347"/>
        </pc:sldMkLst>
        <pc:spChg chg="mod">
          <ac:chgData name="Danielle Davis" userId="S::ddavis@cde.ca.gov::ac010a00-31ad-49d6-9a54-e5464cd5e671" providerId="AD" clId="Web-{124EE772-FF13-C3E8-11B8-F406393A54A6}" dt="2021-06-04T13:52:10.335" v="235" actId="20577"/>
          <ac:spMkLst>
            <pc:docMk/>
            <pc:sldMk cId="510741310" sldId="347"/>
            <ac:spMk id="3" creationId="{21245594-5745-4F68-8B1B-C435691EA160}"/>
          </ac:spMkLst>
        </pc:spChg>
      </pc:sldChg>
      <pc:sldChg chg="modSp">
        <pc:chgData name="Danielle Davis" userId="S::ddavis@cde.ca.gov::ac010a00-31ad-49d6-9a54-e5464cd5e671" providerId="AD" clId="Web-{124EE772-FF13-C3E8-11B8-F406393A54A6}" dt="2021-06-04T13:45:18.235" v="120" actId="20577"/>
        <pc:sldMkLst>
          <pc:docMk/>
          <pc:sldMk cId="381820737" sldId="348"/>
        </pc:sldMkLst>
        <pc:spChg chg="mod">
          <ac:chgData name="Danielle Davis" userId="S::ddavis@cde.ca.gov::ac010a00-31ad-49d6-9a54-e5464cd5e671" providerId="AD" clId="Web-{124EE772-FF13-C3E8-11B8-F406393A54A6}" dt="2021-06-04T13:45:18.235" v="120" actId="20577"/>
          <ac:spMkLst>
            <pc:docMk/>
            <pc:sldMk cId="381820737" sldId="348"/>
            <ac:spMk id="3" creationId="{21245594-5745-4F68-8B1B-C435691EA160}"/>
          </ac:spMkLst>
        </pc:spChg>
      </pc:sldChg>
      <pc:sldChg chg="modSp">
        <pc:chgData name="Danielle Davis" userId="S::ddavis@cde.ca.gov::ac010a00-31ad-49d6-9a54-e5464cd5e671" providerId="AD" clId="Web-{124EE772-FF13-C3E8-11B8-F406393A54A6}" dt="2021-06-04T01:23:13.248" v="47" actId="20577"/>
        <pc:sldMkLst>
          <pc:docMk/>
          <pc:sldMk cId="107200211" sldId="349"/>
        </pc:sldMkLst>
        <pc:spChg chg="mod">
          <ac:chgData name="Danielle Davis" userId="S::ddavis@cde.ca.gov::ac010a00-31ad-49d6-9a54-e5464cd5e671" providerId="AD" clId="Web-{124EE772-FF13-C3E8-11B8-F406393A54A6}" dt="2021-06-04T01:23:13.248" v="47" actId="20577"/>
          <ac:spMkLst>
            <pc:docMk/>
            <pc:sldMk cId="107200211" sldId="349"/>
            <ac:spMk id="3" creationId="{21245594-5745-4F68-8B1B-C435691EA160}"/>
          </ac:spMkLst>
        </pc:spChg>
      </pc:sldChg>
      <pc:sldChg chg="modSp">
        <pc:chgData name="Danielle Davis" userId="S::ddavis@cde.ca.gov::ac010a00-31ad-49d6-9a54-e5464cd5e671" providerId="AD" clId="Web-{124EE772-FF13-C3E8-11B8-F406393A54A6}" dt="2021-06-04T01:19:43.434" v="12" actId="20577"/>
        <pc:sldMkLst>
          <pc:docMk/>
          <pc:sldMk cId="390591791" sldId="350"/>
        </pc:sldMkLst>
        <pc:spChg chg="mod">
          <ac:chgData name="Danielle Davis" userId="S::ddavis@cde.ca.gov::ac010a00-31ad-49d6-9a54-e5464cd5e671" providerId="AD" clId="Web-{124EE772-FF13-C3E8-11B8-F406393A54A6}" dt="2021-06-04T01:19:43.434" v="12" actId="20577"/>
          <ac:spMkLst>
            <pc:docMk/>
            <pc:sldMk cId="390591791" sldId="350"/>
            <ac:spMk id="3" creationId="{21245594-5745-4F68-8B1B-C435691EA160}"/>
          </ac:spMkLst>
        </pc:spChg>
      </pc:sldChg>
      <pc:sldChg chg="modSp delCm modNotes">
        <pc:chgData name="Danielle Davis" userId="S::ddavis@cde.ca.gov::ac010a00-31ad-49d6-9a54-e5464cd5e671" providerId="AD" clId="Web-{124EE772-FF13-C3E8-11B8-F406393A54A6}" dt="2021-06-04T14:09:21.557" v="289"/>
        <pc:sldMkLst>
          <pc:docMk/>
          <pc:sldMk cId="1609967860" sldId="352"/>
        </pc:sldMkLst>
        <pc:spChg chg="mod">
          <ac:chgData name="Danielle Davis" userId="S::ddavis@cde.ca.gov::ac010a00-31ad-49d6-9a54-e5464cd5e671" providerId="AD" clId="Web-{124EE772-FF13-C3E8-11B8-F406393A54A6}" dt="2021-06-04T14:08:08.462" v="239" actId="20577"/>
          <ac:spMkLst>
            <pc:docMk/>
            <pc:sldMk cId="1609967860" sldId="352"/>
            <ac:spMk id="3" creationId="{0FE63211-3E04-40DB-811F-7A45141B6220}"/>
          </ac:spMkLst>
        </pc:spChg>
      </pc:sldChg>
      <pc:sldChg chg="modSp delCm">
        <pc:chgData name="Danielle Davis" userId="S::ddavis@cde.ca.gov::ac010a00-31ad-49d6-9a54-e5464cd5e671" providerId="AD" clId="Web-{124EE772-FF13-C3E8-11B8-F406393A54A6}" dt="2021-06-04T13:44:38.532" v="116" actId="20577"/>
        <pc:sldMkLst>
          <pc:docMk/>
          <pc:sldMk cId="2528506769" sldId="353"/>
        </pc:sldMkLst>
        <pc:spChg chg="mod">
          <ac:chgData name="Danielle Davis" userId="S::ddavis@cde.ca.gov::ac010a00-31ad-49d6-9a54-e5464cd5e671" providerId="AD" clId="Web-{124EE772-FF13-C3E8-11B8-F406393A54A6}" dt="2021-06-04T13:44:38.532" v="116" actId="20577"/>
          <ac:spMkLst>
            <pc:docMk/>
            <pc:sldMk cId="2528506769" sldId="353"/>
            <ac:spMk id="3" creationId="{670AA167-2715-4888-86DE-83FD31640C60}"/>
          </ac:spMkLst>
        </pc:spChg>
      </pc:sldChg>
      <pc:sldChg chg="modSp addCm delCm">
        <pc:chgData name="Danielle Davis" userId="S::ddavis@cde.ca.gov::ac010a00-31ad-49d6-9a54-e5464cd5e671" providerId="AD" clId="Web-{124EE772-FF13-C3E8-11B8-F406393A54A6}" dt="2021-06-04T13:52:39.398" v="236"/>
        <pc:sldMkLst>
          <pc:docMk/>
          <pc:sldMk cId="552797650" sldId="355"/>
        </pc:sldMkLst>
        <pc:spChg chg="mod">
          <ac:chgData name="Danielle Davis" userId="S::ddavis@cde.ca.gov::ac010a00-31ad-49d6-9a54-e5464cd5e671" providerId="AD" clId="Web-{124EE772-FF13-C3E8-11B8-F406393A54A6}" dt="2021-06-04T01:22:36.466" v="44" actId="20577"/>
          <ac:spMkLst>
            <pc:docMk/>
            <pc:sldMk cId="552797650" sldId="355"/>
            <ac:spMk id="3" creationId="{21245594-5745-4F68-8B1B-C435691EA160}"/>
          </ac:spMkLst>
        </pc:spChg>
      </pc:sldChg>
    </pc:docChg>
  </pc:docChgLst>
  <pc:docChgLst>
    <pc:chgData name="Virginia Early" userId="S::vearly@cde.ca.gov::42929ea7-4389-4ffc-bd0b-f8133d7ef99f" providerId="AD" clId="Web-{18A43116-2591-4B51-A737-A1289E3B455C}"/>
    <pc:docChg chg="modSld">
      <pc:chgData name="Virginia Early" userId="S::vearly@cde.ca.gov::42929ea7-4389-4ffc-bd0b-f8133d7ef99f" providerId="AD" clId="Web-{18A43116-2591-4B51-A737-A1289E3B455C}" dt="2021-04-30T02:09:29.986" v="330"/>
      <pc:docMkLst>
        <pc:docMk/>
      </pc:docMkLst>
    </pc:docChg>
  </pc:docChgLst>
  <pc:docChgLst>
    <pc:chgData name="Barbara Lindsay" userId="S::blindsay@cde.ca.gov::f58b8608-a674-4040-9f2a-f7fe56db570d" providerId="AD" clId="Web-{5C33EB72-2175-4065-8DB7-65445FD2D8C9}"/>
    <pc:docChg chg="modSld">
      <pc:chgData name="Barbara Lindsay" userId="S::blindsay@cde.ca.gov::f58b8608-a674-4040-9f2a-f7fe56db570d" providerId="AD" clId="Web-{5C33EB72-2175-4065-8DB7-65445FD2D8C9}" dt="2021-05-19T20:26:47.417" v="143" actId="20577"/>
      <pc:docMkLst>
        <pc:docMk/>
      </pc:docMkLst>
      <pc:sldChg chg="modNotes">
        <pc:chgData name="Barbara Lindsay" userId="S::blindsay@cde.ca.gov::f58b8608-a674-4040-9f2a-f7fe56db570d" providerId="AD" clId="Web-{5C33EB72-2175-4065-8DB7-65445FD2D8C9}" dt="2021-05-19T20:25:45.808" v="135"/>
        <pc:sldMkLst>
          <pc:docMk/>
          <pc:sldMk cId="3465662035" sldId="257"/>
        </pc:sldMkLst>
      </pc:sldChg>
      <pc:sldChg chg="delSp">
        <pc:chgData name="Barbara Lindsay" userId="S::blindsay@cde.ca.gov::f58b8608-a674-4040-9f2a-f7fe56db570d" providerId="AD" clId="Web-{5C33EB72-2175-4065-8DB7-65445FD2D8C9}" dt="2021-05-19T20:25:58.511" v="138"/>
        <pc:sldMkLst>
          <pc:docMk/>
          <pc:sldMk cId="1735414400" sldId="321"/>
        </pc:sldMkLst>
        <pc:inkChg chg="del">
          <ac:chgData name="Barbara Lindsay" userId="S::blindsay@cde.ca.gov::f58b8608-a674-4040-9f2a-f7fe56db570d" providerId="AD" clId="Web-{5C33EB72-2175-4065-8DB7-65445FD2D8C9}" dt="2021-05-19T20:25:54.214" v="137"/>
          <ac:inkMkLst>
            <pc:docMk/>
            <pc:sldMk cId="1735414400" sldId="321"/>
            <ac:inkMk id="3" creationId="{64913D55-5B80-4B26-9064-F9F0B25F71F2}"/>
          </ac:inkMkLst>
        </pc:inkChg>
        <pc:inkChg chg="del">
          <ac:chgData name="Barbara Lindsay" userId="S::blindsay@cde.ca.gov::f58b8608-a674-4040-9f2a-f7fe56db570d" providerId="AD" clId="Web-{5C33EB72-2175-4065-8DB7-65445FD2D8C9}" dt="2021-05-19T20:25:51.417" v="136"/>
          <ac:inkMkLst>
            <pc:docMk/>
            <pc:sldMk cId="1735414400" sldId="321"/>
            <ac:inkMk id="6" creationId="{D3B70100-BDFA-42A3-B498-65C9FB77659F}"/>
          </ac:inkMkLst>
        </pc:inkChg>
        <pc:inkChg chg="del">
          <ac:chgData name="Barbara Lindsay" userId="S::blindsay@cde.ca.gov::f58b8608-a674-4040-9f2a-f7fe56db570d" providerId="AD" clId="Web-{5C33EB72-2175-4065-8DB7-65445FD2D8C9}" dt="2021-05-19T20:25:58.511" v="138"/>
          <ac:inkMkLst>
            <pc:docMk/>
            <pc:sldMk cId="1735414400" sldId="321"/>
            <ac:inkMk id="7" creationId="{1581BEDA-9CF3-4E13-8509-AF2FC063A5C4}"/>
          </ac:inkMkLst>
        </pc:inkChg>
      </pc:sldChg>
      <pc:sldChg chg="modSp modNotes">
        <pc:chgData name="Barbara Lindsay" userId="S::blindsay@cde.ca.gov::f58b8608-a674-4040-9f2a-f7fe56db570d" providerId="AD" clId="Web-{5C33EB72-2175-4065-8DB7-65445FD2D8C9}" dt="2021-05-19T20:26:47.417" v="143" actId="20577"/>
        <pc:sldMkLst>
          <pc:docMk/>
          <pc:sldMk cId="2258205666" sldId="344"/>
        </pc:sldMkLst>
        <pc:spChg chg="mod">
          <ac:chgData name="Barbara Lindsay" userId="S::blindsay@cde.ca.gov::f58b8608-a674-4040-9f2a-f7fe56db570d" providerId="AD" clId="Web-{5C33EB72-2175-4065-8DB7-65445FD2D8C9}" dt="2021-05-19T20:26:47.417" v="143" actId="20577"/>
          <ac:spMkLst>
            <pc:docMk/>
            <pc:sldMk cId="2258205666" sldId="344"/>
            <ac:spMk id="3" creationId="{E074E473-86D8-4067-9082-E41FFD22C5D7}"/>
          </ac:spMkLst>
        </pc:spChg>
      </pc:sldChg>
    </pc:docChg>
  </pc:docChgLst>
  <pc:docChgLst>
    <pc:chgData name="Barbara Lindsay" userId="S::blindsay@cde.ca.gov::f58b8608-a674-4040-9f2a-f7fe56db570d" providerId="AD" clId="Web-{7D18894B-9941-4393-89FC-69B65A36A799}"/>
    <pc:docChg chg="modSld">
      <pc:chgData name="Barbara Lindsay" userId="S::blindsay@cde.ca.gov::f58b8608-a674-4040-9f2a-f7fe56db570d" providerId="AD" clId="Web-{7D18894B-9941-4393-89FC-69B65A36A799}" dt="2021-05-07T17:14:29.144" v="0" actId="20577"/>
      <pc:docMkLst>
        <pc:docMk/>
      </pc:docMkLst>
      <pc:sldChg chg="modSp">
        <pc:chgData name="Barbara Lindsay" userId="S::blindsay@cde.ca.gov::f58b8608-a674-4040-9f2a-f7fe56db570d" providerId="AD" clId="Web-{7D18894B-9941-4393-89FC-69B65A36A799}" dt="2021-05-07T17:14:29.144" v="0" actId="20577"/>
        <pc:sldMkLst>
          <pc:docMk/>
          <pc:sldMk cId="3265318397" sldId="282"/>
        </pc:sldMkLst>
        <pc:spChg chg="mod">
          <ac:chgData name="Barbara Lindsay" userId="S::blindsay@cde.ca.gov::f58b8608-a674-4040-9f2a-f7fe56db570d" providerId="AD" clId="Web-{7D18894B-9941-4393-89FC-69B65A36A799}" dt="2021-05-07T17:14:29.144" v="0" actId="20577"/>
          <ac:spMkLst>
            <pc:docMk/>
            <pc:sldMk cId="3265318397" sldId="282"/>
            <ac:spMk id="2" creationId="{0B078164-FF05-4824-A33D-D64C9249BE3B}"/>
          </ac:spMkLst>
        </pc:spChg>
      </pc:sldChg>
    </pc:docChg>
  </pc:docChgLst>
  <pc:docChgLst>
    <pc:chgData name="Eric Dunk" userId="S::edunk@cde.ca.gov::f740d23c-4660-4899-b5d9-25b5387e26f8" providerId="AD" clId="Web-{EC7144DB-C9B2-EAD3-75A7-0256A387F17C}"/>
    <pc:docChg chg="modSld">
      <pc:chgData name="Eric Dunk" userId="S::edunk@cde.ca.gov::f740d23c-4660-4899-b5d9-25b5387e26f8" providerId="AD" clId="Web-{EC7144DB-C9B2-EAD3-75A7-0256A387F17C}" dt="2021-06-03T23:58:09.558" v="298"/>
      <pc:docMkLst>
        <pc:docMk/>
      </pc:docMkLst>
      <pc:sldChg chg="modNotes">
        <pc:chgData name="Eric Dunk" userId="S::edunk@cde.ca.gov::f740d23c-4660-4899-b5d9-25b5387e26f8" providerId="AD" clId="Web-{EC7144DB-C9B2-EAD3-75A7-0256A387F17C}" dt="2021-06-03T23:55:07.990" v="118"/>
        <pc:sldMkLst>
          <pc:docMk/>
          <pc:sldMk cId="4076758381" sldId="256"/>
        </pc:sldMkLst>
      </pc:sldChg>
      <pc:sldChg chg="modNotes">
        <pc:chgData name="Eric Dunk" userId="S::edunk@cde.ca.gov::f740d23c-4660-4899-b5d9-25b5387e26f8" providerId="AD" clId="Web-{EC7144DB-C9B2-EAD3-75A7-0256A387F17C}" dt="2021-06-03T23:27:46.643" v="37"/>
        <pc:sldMkLst>
          <pc:docMk/>
          <pc:sldMk cId="3465662035" sldId="257"/>
        </pc:sldMkLst>
      </pc:sldChg>
      <pc:sldChg chg="modNotes">
        <pc:chgData name="Eric Dunk" userId="S::edunk@cde.ca.gov::f740d23c-4660-4899-b5d9-25b5387e26f8" providerId="AD" clId="Web-{EC7144DB-C9B2-EAD3-75A7-0256A387F17C}" dt="2021-06-03T23:58:09.558" v="298"/>
        <pc:sldMkLst>
          <pc:docMk/>
          <pc:sldMk cId="381820737" sldId="348"/>
        </pc:sldMkLst>
      </pc:sldChg>
      <pc:sldChg chg="modSp">
        <pc:chgData name="Eric Dunk" userId="S::edunk@cde.ca.gov::f740d23c-4660-4899-b5d9-25b5387e26f8" providerId="AD" clId="Web-{EC7144DB-C9B2-EAD3-75A7-0256A387F17C}" dt="2021-06-03T23:52:01.641" v="116" actId="20577"/>
        <pc:sldMkLst>
          <pc:docMk/>
          <pc:sldMk cId="107200211" sldId="349"/>
        </pc:sldMkLst>
        <pc:spChg chg="mod">
          <ac:chgData name="Eric Dunk" userId="S::edunk@cde.ca.gov::f740d23c-4660-4899-b5d9-25b5387e26f8" providerId="AD" clId="Web-{EC7144DB-C9B2-EAD3-75A7-0256A387F17C}" dt="2021-06-03T23:52:01.641" v="116" actId="20577"/>
          <ac:spMkLst>
            <pc:docMk/>
            <pc:sldMk cId="107200211" sldId="349"/>
            <ac:spMk id="3" creationId="{21245594-5745-4F68-8B1B-C435691EA160}"/>
          </ac:spMkLst>
        </pc:spChg>
      </pc:sldChg>
      <pc:sldChg chg="modNotes">
        <pc:chgData name="Eric Dunk" userId="S::edunk@cde.ca.gov::f740d23c-4660-4899-b5d9-25b5387e26f8" providerId="AD" clId="Web-{EC7144DB-C9B2-EAD3-75A7-0256A387F17C}" dt="2021-06-03T23:57:38.198" v="226"/>
        <pc:sldMkLst>
          <pc:docMk/>
          <pc:sldMk cId="1609967860" sldId="352"/>
        </pc:sldMkLst>
      </pc:sldChg>
      <pc:sldChg chg="addCm modNotes">
        <pc:chgData name="Eric Dunk" userId="S::edunk@cde.ca.gov::f740d23c-4660-4899-b5d9-25b5387e26f8" providerId="AD" clId="Web-{EC7144DB-C9B2-EAD3-75A7-0256A387F17C}" dt="2021-06-03T23:41:59.919" v="115"/>
        <pc:sldMkLst>
          <pc:docMk/>
          <pc:sldMk cId="2528506769" sldId="353"/>
        </pc:sldMkLst>
      </pc:sldChg>
      <pc:sldChg chg="modNotes">
        <pc:chgData name="Eric Dunk" userId="S::edunk@cde.ca.gov::f740d23c-4660-4899-b5d9-25b5387e26f8" providerId="AD" clId="Web-{EC7144DB-C9B2-EAD3-75A7-0256A387F17C}" dt="2021-06-03T23:30:03.631" v="80"/>
        <pc:sldMkLst>
          <pc:docMk/>
          <pc:sldMk cId="214779898" sldId="354"/>
        </pc:sldMkLst>
      </pc:sldChg>
    </pc:docChg>
  </pc:docChgLst>
  <pc:docChgLst>
    <pc:chgData name="Cate Washington" userId="S::cwashington@cde.ca.gov::42b3a7a3-9473-4b22-8cb9-952a88ec62bc" providerId="AD" clId="Web-{989D0C36-767D-4496-BF85-59D5539F5996}"/>
    <pc:docChg chg="modSld">
      <pc:chgData name="Cate Washington" userId="S::cwashington@cde.ca.gov::42b3a7a3-9473-4b22-8cb9-952a88ec62bc" providerId="AD" clId="Web-{989D0C36-767D-4496-BF85-59D5539F5996}" dt="2021-06-03T19:47:14.251" v="87" actId="20577"/>
      <pc:docMkLst>
        <pc:docMk/>
      </pc:docMkLst>
      <pc:sldChg chg="modSp">
        <pc:chgData name="Cate Washington" userId="S::cwashington@cde.ca.gov::42b3a7a3-9473-4b22-8cb9-952a88ec62bc" providerId="AD" clId="Web-{989D0C36-767D-4496-BF85-59D5539F5996}" dt="2021-06-03T19:41:29.681" v="70" actId="20577"/>
        <pc:sldMkLst>
          <pc:docMk/>
          <pc:sldMk cId="853737272" sldId="345"/>
        </pc:sldMkLst>
        <pc:spChg chg="mod">
          <ac:chgData name="Cate Washington" userId="S::cwashington@cde.ca.gov::42b3a7a3-9473-4b22-8cb9-952a88ec62bc" providerId="AD" clId="Web-{989D0C36-767D-4496-BF85-59D5539F5996}" dt="2021-06-03T19:34:40.873" v="58" actId="20577"/>
          <ac:spMkLst>
            <pc:docMk/>
            <pc:sldMk cId="853737272" sldId="345"/>
            <ac:spMk id="2" creationId="{FE13AD46-CAA7-45F9-88BF-DCD580A47A65}"/>
          </ac:spMkLst>
        </pc:spChg>
        <pc:spChg chg="mod">
          <ac:chgData name="Cate Washington" userId="S::cwashington@cde.ca.gov::42b3a7a3-9473-4b22-8cb9-952a88ec62bc" providerId="AD" clId="Web-{989D0C36-767D-4496-BF85-59D5539F5996}" dt="2021-06-03T19:41:29.681" v="70" actId="20577"/>
          <ac:spMkLst>
            <pc:docMk/>
            <pc:sldMk cId="853737272" sldId="345"/>
            <ac:spMk id="3" creationId="{21245594-5745-4F68-8B1B-C435691EA160}"/>
          </ac:spMkLst>
        </pc:spChg>
      </pc:sldChg>
      <pc:sldChg chg="modSp">
        <pc:chgData name="Cate Washington" userId="S::cwashington@cde.ca.gov::42b3a7a3-9473-4b22-8cb9-952a88ec62bc" providerId="AD" clId="Web-{989D0C36-767D-4496-BF85-59D5539F5996}" dt="2021-06-03T19:32:44.881" v="36" actId="20577"/>
        <pc:sldMkLst>
          <pc:docMk/>
          <pc:sldMk cId="2258088818" sldId="346"/>
        </pc:sldMkLst>
        <pc:spChg chg="mod">
          <ac:chgData name="Cate Washington" userId="S::cwashington@cde.ca.gov::42b3a7a3-9473-4b22-8cb9-952a88ec62bc" providerId="AD" clId="Web-{989D0C36-767D-4496-BF85-59D5539F5996}" dt="2021-06-03T19:32:44.881" v="36" actId="20577"/>
          <ac:spMkLst>
            <pc:docMk/>
            <pc:sldMk cId="2258088818" sldId="346"/>
            <ac:spMk id="2" creationId="{FE13AD46-CAA7-45F9-88BF-DCD580A47A65}"/>
          </ac:spMkLst>
        </pc:spChg>
        <pc:spChg chg="mod">
          <ac:chgData name="Cate Washington" userId="S::cwashington@cde.ca.gov::42b3a7a3-9473-4b22-8cb9-952a88ec62bc" providerId="AD" clId="Web-{989D0C36-767D-4496-BF85-59D5539F5996}" dt="2021-06-03T19:32:25.130" v="18" actId="20577"/>
          <ac:spMkLst>
            <pc:docMk/>
            <pc:sldMk cId="2258088818" sldId="346"/>
            <ac:spMk id="3" creationId="{21245594-5745-4F68-8B1B-C435691EA160}"/>
          </ac:spMkLst>
        </pc:spChg>
      </pc:sldChg>
      <pc:sldChg chg="modSp">
        <pc:chgData name="Cate Washington" userId="S::cwashington@cde.ca.gov::42b3a7a3-9473-4b22-8cb9-952a88ec62bc" providerId="AD" clId="Web-{989D0C36-767D-4496-BF85-59D5539F5996}" dt="2021-06-03T19:47:14.251" v="87" actId="20577"/>
        <pc:sldMkLst>
          <pc:docMk/>
          <pc:sldMk cId="510741310" sldId="347"/>
        </pc:sldMkLst>
        <pc:spChg chg="mod">
          <ac:chgData name="Cate Washington" userId="S::cwashington@cde.ca.gov::42b3a7a3-9473-4b22-8cb9-952a88ec62bc" providerId="AD" clId="Web-{989D0C36-767D-4496-BF85-59D5539F5996}" dt="2021-06-03T19:32:51.491" v="44" actId="20577"/>
          <ac:spMkLst>
            <pc:docMk/>
            <pc:sldMk cId="510741310" sldId="347"/>
            <ac:spMk id="2" creationId="{FE13AD46-CAA7-45F9-88BF-DCD580A47A65}"/>
          </ac:spMkLst>
        </pc:spChg>
        <pc:spChg chg="mod">
          <ac:chgData name="Cate Washington" userId="S::cwashington@cde.ca.gov::42b3a7a3-9473-4b22-8cb9-952a88ec62bc" providerId="AD" clId="Web-{989D0C36-767D-4496-BF85-59D5539F5996}" dt="2021-06-03T19:47:14.251" v="87" actId="20577"/>
          <ac:spMkLst>
            <pc:docMk/>
            <pc:sldMk cId="510741310" sldId="347"/>
            <ac:spMk id="3" creationId="{21245594-5745-4F68-8B1B-C435691EA160}"/>
          </ac:spMkLst>
        </pc:spChg>
      </pc:sldChg>
    </pc:docChg>
  </pc:docChgLst>
  <pc:docChgLst>
    <pc:chgData name="Crystal Devlin" userId="S::cdevlin@cde.ca.gov::45766686-1411-4f66-8b4e-ae85f8cf4551" providerId="AD" clId="Web-{05CD60D4-7B64-45F1-BF39-EBB2049445CF}"/>
    <pc:docChg chg="addSld modSld">
      <pc:chgData name="Crystal Devlin" userId="S::cdevlin@cde.ca.gov::45766686-1411-4f66-8b4e-ae85f8cf4551" providerId="AD" clId="Web-{05CD60D4-7B64-45F1-BF39-EBB2049445CF}" dt="2021-04-28T20:26:26.307" v="2016"/>
      <pc:docMkLst>
        <pc:docMk/>
      </pc:docMkLst>
    </pc:docChg>
  </pc:docChgLst>
  <pc:docChgLst>
    <pc:chgData name="Barbara Lindsay" userId="S::blindsay@cde.ca.gov::f58b8608-a674-4040-9f2a-f7fe56db570d" providerId="AD" clId="Web-{A814E0E8-0F28-46D8-923B-E216EFAFFB48}"/>
    <pc:docChg chg="modSld">
      <pc:chgData name="Barbara Lindsay" userId="S::blindsay@cde.ca.gov::f58b8608-a674-4040-9f2a-f7fe56db570d" providerId="AD" clId="Web-{A814E0E8-0F28-46D8-923B-E216EFAFFB48}" dt="2021-04-28T20:51:29.023" v="118"/>
      <pc:docMkLst>
        <pc:docMk/>
      </pc:docMkLst>
      <pc:sldChg chg="modNotes">
        <pc:chgData name="Barbara Lindsay" userId="S::blindsay@cde.ca.gov::f58b8608-a674-4040-9f2a-f7fe56db570d" providerId="AD" clId="Web-{A814E0E8-0F28-46D8-923B-E216EFAFFB48}" dt="2021-04-28T20:51:29.023" v="118"/>
        <pc:sldMkLst>
          <pc:docMk/>
          <pc:sldMk cId="3465662035" sldId="257"/>
        </pc:sldMkLst>
      </pc:sldChg>
    </pc:docChg>
  </pc:docChgLst>
  <pc:docChgLst>
    <pc:chgData name="Brittany Sheffield" userId="ee7390c7-5e87-4f6a-a24c-5b4fceb747a0" providerId="ADAL" clId="{E1386EB9-F181-4F33-A8A5-D0779EFF1FB1}"/>
    <pc:docChg chg="undo custSel modSld">
      <pc:chgData name="Brittany Sheffield" userId="ee7390c7-5e87-4f6a-a24c-5b4fceb747a0" providerId="ADAL" clId="{E1386EB9-F181-4F33-A8A5-D0779EFF1FB1}" dt="2021-05-21T17:40:00.520" v="117" actId="13244"/>
      <pc:docMkLst>
        <pc:docMk/>
      </pc:docMkLst>
      <pc:sldChg chg="delSp">
        <pc:chgData name="Brittany Sheffield" userId="ee7390c7-5e87-4f6a-a24c-5b4fceb747a0" providerId="ADAL" clId="{E1386EB9-F181-4F33-A8A5-D0779EFF1FB1}" dt="2021-05-21T17:39:15.778" v="115" actId="478"/>
        <pc:sldMkLst>
          <pc:docMk/>
          <pc:sldMk cId="3265318397" sldId="282"/>
        </pc:sldMkLst>
        <pc:inkChg chg="del">
          <ac:chgData name="Brittany Sheffield" userId="ee7390c7-5e87-4f6a-a24c-5b4fceb747a0" providerId="ADAL" clId="{E1386EB9-F181-4F33-A8A5-D0779EFF1FB1}" dt="2021-05-21T17:39:15.778" v="115" actId="478"/>
          <ac:inkMkLst>
            <pc:docMk/>
            <pc:sldMk cId="3265318397" sldId="282"/>
            <ac:inkMk id="3" creationId="{A7AEDB46-95FD-44A7-A379-0F3E1CF7189E}"/>
          </ac:inkMkLst>
        </pc:inkChg>
      </pc:sldChg>
      <pc:sldChg chg="modSp">
        <pc:chgData name="Brittany Sheffield" userId="ee7390c7-5e87-4f6a-a24c-5b4fceb747a0" providerId="ADAL" clId="{E1386EB9-F181-4F33-A8A5-D0779EFF1FB1}" dt="2021-05-21T17:40:00.520" v="117" actId="13244"/>
        <pc:sldMkLst>
          <pc:docMk/>
          <pc:sldMk cId="2794378670" sldId="339"/>
        </pc:sldMkLst>
        <pc:picChg chg="mod">
          <ac:chgData name="Brittany Sheffield" userId="ee7390c7-5e87-4f6a-a24c-5b4fceb747a0" providerId="ADAL" clId="{E1386EB9-F181-4F33-A8A5-D0779EFF1FB1}" dt="2021-05-21T17:40:00.520" v="117" actId="13244"/>
          <ac:picMkLst>
            <pc:docMk/>
            <pc:sldMk cId="2794378670" sldId="339"/>
            <ac:picMk id="6" creationId="{362C96A0-39DD-4EA6-B667-554556DDDB1B}"/>
          </ac:picMkLst>
        </pc:picChg>
      </pc:sldChg>
      <pc:sldChg chg="modSp">
        <pc:chgData name="Brittany Sheffield" userId="ee7390c7-5e87-4f6a-a24c-5b4fceb747a0" providerId="ADAL" clId="{E1386EB9-F181-4F33-A8A5-D0779EFF1FB1}" dt="2021-05-21T17:37:48.687" v="114" actId="1076"/>
        <pc:sldMkLst>
          <pc:docMk/>
          <pc:sldMk cId="2042957992" sldId="343"/>
        </pc:sldMkLst>
        <pc:graphicFrameChg chg="mod modGraphic">
          <ac:chgData name="Brittany Sheffield" userId="ee7390c7-5e87-4f6a-a24c-5b4fceb747a0" providerId="ADAL" clId="{E1386EB9-F181-4F33-A8A5-D0779EFF1FB1}" dt="2021-05-21T17:37:48.687" v="114" actId="1076"/>
          <ac:graphicFrameMkLst>
            <pc:docMk/>
            <pc:sldMk cId="2042957992" sldId="343"/>
            <ac:graphicFrameMk id="5" creationId="{6BCE9736-90BB-4994-92F0-837A5324FC88}"/>
          </ac:graphicFrameMkLst>
        </pc:graphicFrameChg>
      </pc:sldChg>
      <pc:sldChg chg="modSp">
        <pc:chgData name="Brittany Sheffield" userId="ee7390c7-5e87-4f6a-a24c-5b4fceb747a0" providerId="ADAL" clId="{E1386EB9-F181-4F33-A8A5-D0779EFF1FB1}" dt="2021-05-21T17:12:30.475" v="4" actId="1076"/>
        <pc:sldMkLst>
          <pc:docMk/>
          <pc:sldMk cId="3018851917" sldId="345"/>
        </pc:sldMkLst>
        <pc:spChg chg="mod">
          <ac:chgData name="Brittany Sheffield" userId="ee7390c7-5e87-4f6a-a24c-5b4fceb747a0" providerId="ADAL" clId="{E1386EB9-F181-4F33-A8A5-D0779EFF1FB1}" dt="2021-05-21T17:12:30.475" v="4" actId="1076"/>
          <ac:spMkLst>
            <pc:docMk/>
            <pc:sldMk cId="3018851917" sldId="345"/>
            <ac:spMk id="2" creationId="{9D526898-26CA-434B-ADEB-9A3D3ACD324E}"/>
          </ac:spMkLst>
        </pc:spChg>
        <pc:spChg chg="mod">
          <ac:chgData name="Brittany Sheffield" userId="ee7390c7-5e87-4f6a-a24c-5b4fceb747a0" providerId="ADAL" clId="{E1386EB9-F181-4F33-A8A5-D0779EFF1FB1}" dt="2021-05-21T17:12:21.909" v="3" actId="255"/>
          <ac:spMkLst>
            <pc:docMk/>
            <pc:sldMk cId="3018851917" sldId="345"/>
            <ac:spMk id="6" creationId="{DF447C12-05BD-49D8-8D7F-DA8D7F6579ED}"/>
          </ac:spMkLst>
        </pc:spChg>
      </pc:sldChg>
      <pc:sldChg chg="modSp">
        <pc:chgData name="Brittany Sheffield" userId="ee7390c7-5e87-4f6a-a24c-5b4fceb747a0" providerId="ADAL" clId="{E1386EB9-F181-4F33-A8A5-D0779EFF1FB1}" dt="2021-05-21T17:16:14.133" v="54" actId="20577"/>
        <pc:sldMkLst>
          <pc:docMk/>
          <pc:sldMk cId="812896772" sldId="346"/>
        </pc:sldMkLst>
        <pc:spChg chg="mod">
          <ac:chgData name="Brittany Sheffield" userId="ee7390c7-5e87-4f6a-a24c-5b4fceb747a0" providerId="ADAL" clId="{E1386EB9-F181-4F33-A8A5-D0779EFF1FB1}" dt="2021-05-21T17:14:08.376" v="12" actId="20577"/>
          <ac:spMkLst>
            <pc:docMk/>
            <pc:sldMk cId="812896772" sldId="346"/>
            <ac:spMk id="2" creationId="{1183E344-F913-44E0-BF9A-54FF33D7306E}"/>
          </ac:spMkLst>
        </pc:spChg>
        <pc:spChg chg="mod">
          <ac:chgData name="Brittany Sheffield" userId="ee7390c7-5e87-4f6a-a24c-5b4fceb747a0" providerId="ADAL" clId="{E1386EB9-F181-4F33-A8A5-D0779EFF1FB1}" dt="2021-05-21T17:16:14.133" v="54" actId="20577"/>
          <ac:spMkLst>
            <pc:docMk/>
            <pc:sldMk cId="812896772" sldId="346"/>
            <ac:spMk id="3" creationId="{0E30C140-2F7D-43F7-9284-53BB39C1F138}"/>
          </ac:spMkLst>
        </pc:spChg>
      </pc:sldChg>
      <pc:sldChg chg="modSp">
        <pc:chgData name="Brittany Sheffield" userId="ee7390c7-5e87-4f6a-a24c-5b4fceb747a0" providerId="ADAL" clId="{E1386EB9-F181-4F33-A8A5-D0779EFF1FB1}" dt="2021-05-21T17:13:41.124" v="10" actId="14100"/>
        <pc:sldMkLst>
          <pc:docMk/>
          <pc:sldMk cId="2323200806" sldId="348"/>
        </pc:sldMkLst>
        <pc:spChg chg="mod">
          <ac:chgData name="Brittany Sheffield" userId="ee7390c7-5e87-4f6a-a24c-5b4fceb747a0" providerId="ADAL" clId="{E1386EB9-F181-4F33-A8A5-D0779EFF1FB1}" dt="2021-05-21T17:12:47.319" v="5" actId="255"/>
          <ac:spMkLst>
            <pc:docMk/>
            <pc:sldMk cId="2323200806" sldId="348"/>
            <ac:spMk id="2" creationId="{F1416E75-ADAE-4289-8CAE-C8D782B1E85C}"/>
          </ac:spMkLst>
        </pc:spChg>
        <pc:spChg chg="mod">
          <ac:chgData name="Brittany Sheffield" userId="ee7390c7-5e87-4f6a-a24c-5b4fceb747a0" providerId="ADAL" clId="{E1386EB9-F181-4F33-A8A5-D0779EFF1FB1}" dt="2021-05-21T17:13:41.124" v="10" actId="14100"/>
          <ac:spMkLst>
            <pc:docMk/>
            <pc:sldMk cId="2323200806" sldId="348"/>
            <ac:spMk id="3" creationId="{859B8AAD-4C37-40C3-882C-BE49395C5884}"/>
          </ac:spMkLst>
        </pc:spChg>
      </pc:sldChg>
      <pc:sldChg chg="addSp delSp modSp">
        <pc:chgData name="Brittany Sheffield" userId="ee7390c7-5e87-4f6a-a24c-5b4fceb747a0" providerId="ADAL" clId="{E1386EB9-F181-4F33-A8A5-D0779EFF1FB1}" dt="2021-05-21T17:39:38.343" v="116" actId="13244"/>
        <pc:sldMkLst>
          <pc:docMk/>
          <pc:sldMk cId="2006508364" sldId="349"/>
        </pc:sldMkLst>
        <pc:spChg chg="add del mod">
          <ac:chgData name="Brittany Sheffield" userId="ee7390c7-5e87-4f6a-a24c-5b4fceb747a0" providerId="ADAL" clId="{E1386EB9-F181-4F33-A8A5-D0779EFF1FB1}" dt="2021-05-21T17:34:42.457" v="66" actId="478"/>
          <ac:spMkLst>
            <pc:docMk/>
            <pc:sldMk cId="2006508364" sldId="349"/>
            <ac:spMk id="3" creationId="{91EC2B9D-30AB-4D0D-970C-9EBF79AE9F0C}"/>
          </ac:spMkLst>
        </pc:spChg>
        <pc:spChg chg="mod">
          <ac:chgData name="Brittany Sheffield" userId="ee7390c7-5e87-4f6a-a24c-5b4fceb747a0" providerId="ADAL" clId="{E1386EB9-F181-4F33-A8A5-D0779EFF1FB1}" dt="2021-05-21T17:39:38.343" v="116" actId="13244"/>
          <ac:spMkLst>
            <pc:docMk/>
            <pc:sldMk cId="2006508364" sldId="349"/>
            <ac:spMk id="4" creationId="{8A870677-1A91-42D3-AB80-590EE53D72C1}"/>
          </ac:spMkLst>
        </pc:spChg>
        <pc:spChg chg="mod">
          <ac:chgData name="Brittany Sheffield" userId="ee7390c7-5e87-4f6a-a24c-5b4fceb747a0" providerId="ADAL" clId="{E1386EB9-F181-4F33-A8A5-D0779EFF1FB1}" dt="2021-05-21T17:35:24.116" v="72" actId="1076"/>
          <ac:spMkLst>
            <pc:docMk/>
            <pc:sldMk cId="2006508364" sldId="349"/>
            <ac:spMk id="6" creationId="{95E2EEEA-CADA-465D-AB91-72427384C725}"/>
          </ac:spMkLst>
        </pc:spChg>
        <pc:spChg chg="add del mod">
          <ac:chgData name="Brittany Sheffield" userId="ee7390c7-5e87-4f6a-a24c-5b4fceb747a0" providerId="ADAL" clId="{E1386EB9-F181-4F33-A8A5-D0779EFF1FB1}" dt="2021-05-21T17:34:25.103" v="64" actId="478"/>
          <ac:spMkLst>
            <pc:docMk/>
            <pc:sldMk cId="2006508364" sldId="349"/>
            <ac:spMk id="8" creationId="{68907428-5A1F-444D-80C3-4F5F8936DC90}"/>
          </ac:spMkLst>
        </pc:spChg>
        <pc:spChg chg="add del mod">
          <ac:chgData name="Brittany Sheffield" userId="ee7390c7-5e87-4f6a-a24c-5b4fceb747a0" providerId="ADAL" clId="{E1386EB9-F181-4F33-A8A5-D0779EFF1FB1}" dt="2021-05-21T17:35:03.941" v="70" actId="478"/>
          <ac:spMkLst>
            <pc:docMk/>
            <pc:sldMk cId="2006508364" sldId="349"/>
            <ac:spMk id="10" creationId="{4B61133C-7B10-4F49-962E-592461DE9EA9}"/>
          </ac:spMkLst>
        </pc:spChg>
        <pc:graphicFrameChg chg="mod">
          <ac:chgData name="Brittany Sheffield" userId="ee7390c7-5e87-4f6a-a24c-5b4fceb747a0" providerId="ADAL" clId="{E1386EB9-F181-4F33-A8A5-D0779EFF1FB1}" dt="2021-05-21T17:35:35.459" v="73" actId="1076"/>
          <ac:graphicFrameMkLst>
            <pc:docMk/>
            <pc:sldMk cId="2006508364" sldId="349"/>
            <ac:graphicFrameMk id="5" creationId="{6BCE9736-90BB-4994-92F0-837A5324FC88}"/>
          </ac:graphicFrameMkLst>
        </pc:graphicFrameChg>
      </pc:sldChg>
    </pc:docChg>
  </pc:docChgLst>
  <pc:docChgLst>
    <pc:chgData name="Eric Dunk" userId="S::edunk@cde.ca.gov::f740d23c-4660-4899-b5d9-25b5387e26f8" providerId="AD" clId="Web-{30EE35FD-30F1-8A3C-DDFD-9A7E0534C65F}"/>
    <pc:docChg chg="modSld">
      <pc:chgData name="Eric Dunk" userId="S::edunk@cde.ca.gov::f740d23c-4660-4899-b5d9-25b5387e26f8" providerId="AD" clId="Web-{30EE35FD-30F1-8A3C-DDFD-9A7E0534C65F}" dt="2021-06-01T23:48:42.530" v="6"/>
      <pc:docMkLst>
        <pc:docMk/>
      </pc:docMkLst>
      <pc:sldChg chg="modNotes">
        <pc:chgData name="Eric Dunk" userId="S::edunk@cde.ca.gov::f740d23c-4660-4899-b5d9-25b5387e26f8" providerId="AD" clId="Web-{30EE35FD-30F1-8A3C-DDFD-9A7E0534C65F}" dt="2021-06-01T23:48:18.545" v="1"/>
        <pc:sldMkLst>
          <pc:docMk/>
          <pc:sldMk cId="4076758381" sldId="256"/>
        </pc:sldMkLst>
      </pc:sldChg>
      <pc:sldChg chg="modNotes">
        <pc:chgData name="Eric Dunk" userId="S::edunk@cde.ca.gov::f740d23c-4660-4899-b5d9-25b5387e26f8" providerId="AD" clId="Web-{30EE35FD-30F1-8A3C-DDFD-9A7E0534C65F}" dt="2021-06-01T23:48:42.530" v="6"/>
        <pc:sldMkLst>
          <pc:docMk/>
          <pc:sldMk cId="3265318397" sldId="282"/>
        </pc:sldMkLst>
      </pc:sldChg>
      <pc:sldChg chg="modNotes">
        <pc:chgData name="Eric Dunk" userId="S::edunk@cde.ca.gov::f740d23c-4660-4899-b5d9-25b5387e26f8" providerId="AD" clId="Web-{30EE35FD-30F1-8A3C-DDFD-9A7E0534C65F}" dt="2021-06-01T23:48:31.858" v="2"/>
        <pc:sldMkLst>
          <pc:docMk/>
          <pc:sldMk cId="1735414400" sldId="321"/>
        </pc:sldMkLst>
      </pc:sldChg>
    </pc:docChg>
  </pc:docChgLst>
  <pc:docChgLst>
    <pc:chgData name="Barbara Lindsay" userId="S::blindsay@cde.ca.gov::f58b8608-a674-4040-9f2a-f7fe56db570d" providerId="AD" clId="Web-{9A20F96B-AE41-47DF-807D-7D2D046E3DDF}"/>
    <pc:docChg chg="modSld">
      <pc:chgData name="Barbara Lindsay" userId="S::blindsay@cde.ca.gov::f58b8608-a674-4040-9f2a-f7fe56db570d" providerId="AD" clId="Web-{9A20F96B-AE41-47DF-807D-7D2D046E3DDF}" dt="2021-04-30T15:20:37.009" v="16"/>
      <pc:docMkLst>
        <pc:docMk/>
      </pc:docMkLst>
      <pc:sldChg chg="modNotes">
        <pc:chgData name="Barbara Lindsay" userId="S::blindsay@cde.ca.gov::f58b8608-a674-4040-9f2a-f7fe56db570d" providerId="AD" clId="Web-{9A20F96B-AE41-47DF-807D-7D2D046E3DDF}" dt="2021-04-30T15:20:37.009" v="16"/>
        <pc:sldMkLst>
          <pc:docMk/>
          <pc:sldMk cId="3465662035" sldId="257"/>
        </pc:sldMkLst>
      </pc:sldChg>
    </pc:docChg>
  </pc:docChgLst>
  <pc:docChgLst>
    <pc:chgData name="Barbara Lindsay" userId="S::blindsay@cde.ca.gov::f58b8608-a674-4040-9f2a-f7fe56db570d" providerId="AD" clId="Web-{DABE562B-C3BC-4518-AB07-232834FEB0ED}"/>
    <pc:docChg chg="delSld modSld">
      <pc:chgData name="Barbara Lindsay" userId="S::blindsay@cde.ca.gov::f58b8608-a674-4040-9f2a-f7fe56db570d" providerId="AD" clId="Web-{DABE562B-C3BC-4518-AB07-232834FEB0ED}" dt="2021-05-03T20:57:37.035" v="59"/>
      <pc:docMkLst>
        <pc:docMk/>
      </pc:docMkLst>
      <pc:sldChg chg="modSp modNotes">
        <pc:chgData name="Barbara Lindsay" userId="S::blindsay@cde.ca.gov::f58b8608-a674-4040-9f2a-f7fe56db570d" providerId="AD" clId="Web-{DABE562B-C3BC-4518-AB07-232834FEB0ED}" dt="2021-05-03T20:55:33.300" v="16"/>
        <pc:sldMkLst>
          <pc:docMk/>
          <pc:sldMk cId="4076758381" sldId="256"/>
        </pc:sldMkLst>
        <pc:spChg chg="mod">
          <ac:chgData name="Barbara Lindsay" userId="S::blindsay@cde.ca.gov::f58b8608-a674-4040-9f2a-f7fe56db570d" providerId="AD" clId="Web-{DABE562B-C3BC-4518-AB07-232834FEB0ED}" dt="2021-05-03T20:54:48.128" v="3" actId="20577"/>
          <ac:spMkLst>
            <pc:docMk/>
            <pc:sldMk cId="4076758381" sldId="256"/>
            <ac:spMk id="5" creationId="{3BE57D74-972F-4C24-B1AE-01E7E3D66C0A}"/>
          </ac:spMkLst>
        </pc:spChg>
      </pc:sldChg>
      <pc:sldChg chg="modNotes">
        <pc:chgData name="Barbara Lindsay" userId="S::blindsay@cde.ca.gov::f58b8608-a674-4040-9f2a-f7fe56db570d" providerId="AD" clId="Web-{DABE562B-C3BC-4518-AB07-232834FEB0ED}" dt="2021-05-03T20:56:31.941" v="33"/>
        <pc:sldMkLst>
          <pc:docMk/>
          <pc:sldMk cId="3465662035" sldId="257"/>
        </pc:sldMkLst>
      </pc:sldChg>
      <pc:sldChg chg="modSp modNotes">
        <pc:chgData name="Barbara Lindsay" userId="S::blindsay@cde.ca.gov::f58b8608-a674-4040-9f2a-f7fe56db570d" providerId="AD" clId="Web-{DABE562B-C3BC-4518-AB07-232834FEB0ED}" dt="2021-05-03T20:57:16.348" v="47"/>
        <pc:sldMkLst>
          <pc:docMk/>
          <pc:sldMk cId="170769648" sldId="264"/>
        </pc:sldMkLst>
        <pc:spChg chg="mod">
          <ac:chgData name="Barbara Lindsay" userId="S::blindsay@cde.ca.gov::f58b8608-a674-4040-9f2a-f7fe56db570d" providerId="AD" clId="Web-{DABE562B-C3BC-4518-AB07-232834FEB0ED}" dt="2021-05-03T20:56:56.082" v="45" actId="20577"/>
          <ac:spMkLst>
            <pc:docMk/>
            <pc:sldMk cId="170769648" sldId="264"/>
            <ac:spMk id="3" creationId="{0CE9FDF7-D849-46D6-A060-473F9A2E249D}"/>
          </ac:spMkLst>
        </pc:spChg>
      </pc:sldChg>
    </pc:docChg>
  </pc:docChgLst>
  <pc:docChgLst>
    <pc:chgData name="Brittany Sheffield" userId="S::bsheffield@cde.ca.gov::ee7390c7-5e87-4f6a-a24c-5b4fceb747a0" providerId="AD" clId="Web-{0BC5D296-B698-4BE7-9351-51C2FFAFF643}"/>
    <pc:docChg chg="modSld">
      <pc:chgData name="Brittany Sheffield" userId="S::bsheffield@cde.ca.gov::ee7390c7-5e87-4f6a-a24c-5b4fceb747a0" providerId="AD" clId="Web-{0BC5D296-B698-4BE7-9351-51C2FFAFF643}" dt="2021-04-30T00:47:13.339" v="86"/>
      <pc:docMkLst>
        <pc:docMk/>
      </pc:docMkLst>
      <pc:sldChg chg="addSp delSp modSp">
        <pc:chgData name="Brittany Sheffield" userId="S::bsheffield@cde.ca.gov::ee7390c7-5e87-4f6a-a24c-5b4fceb747a0" providerId="AD" clId="Web-{0BC5D296-B698-4BE7-9351-51C2FFAFF643}" dt="2021-04-30T00:47:13.339" v="86"/>
        <pc:sldMkLst>
          <pc:docMk/>
          <pc:sldMk cId="1735414400" sldId="321"/>
        </pc:sldMkLst>
        <pc:spChg chg="mod">
          <ac:chgData name="Brittany Sheffield" userId="S::bsheffield@cde.ca.gov::ee7390c7-5e87-4f6a-a24c-5b4fceb747a0" providerId="AD" clId="Web-{0BC5D296-B698-4BE7-9351-51C2FFAFF643}" dt="2021-04-30T00:24:53.257" v="19" actId="1076"/>
          <ac:spMkLst>
            <pc:docMk/>
            <pc:sldMk cId="1735414400" sldId="321"/>
            <ac:spMk id="4" creationId="{1C8E2CA6-0A54-4186-A030-A4A26B5C9687}"/>
          </ac:spMkLst>
        </pc:spChg>
        <pc:spChg chg="add del mod">
          <ac:chgData name="Brittany Sheffield" userId="S::bsheffield@cde.ca.gov::ee7390c7-5e87-4f6a-a24c-5b4fceb747a0" providerId="AD" clId="Web-{0BC5D296-B698-4BE7-9351-51C2FFAFF643}" dt="2021-04-30T00:26:31.137" v="20"/>
          <ac:spMkLst>
            <pc:docMk/>
            <pc:sldMk cId="1735414400" sldId="321"/>
            <ac:spMk id="6" creationId="{EF558C26-D08F-4A76-AEBE-149D56E3E4A0}"/>
          </ac:spMkLst>
        </pc:spChg>
        <pc:picChg chg="del">
          <ac:chgData name="Brittany Sheffield" userId="S::bsheffield@cde.ca.gov::ee7390c7-5e87-4f6a-a24c-5b4fceb747a0" providerId="AD" clId="Web-{0BC5D296-B698-4BE7-9351-51C2FFAFF643}" dt="2021-04-30T00:21:02.683" v="0"/>
          <ac:picMkLst>
            <pc:docMk/>
            <pc:sldMk cId="1735414400" sldId="321"/>
            <ac:picMk id="7" creationId="{7E33883B-ACAE-4F28-9EDB-8BF3B74E9135}"/>
          </ac:picMkLst>
        </pc:picChg>
        <pc:picChg chg="add mod ord">
          <ac:chgData name="Brittany Sheffield" userId="S::bsheffield@cde.ca.gov::ee7390c7-5e87-4f6a-a24c-5b4fceb747a0" providerId="AD" clId="Web-{0BC5D296-B698-4BE7-9351-51C2FFAFF643}" dt="2021-04-30T00:47:13.339" v="86"/>
          <ac:picMkLst>
            <pc:docMk/>
            <pc:sldMk cId="1735414400" sldId="321"/>
            <ac:picMk id="8" creationId="{D1AE8459-9A24-4242-80A2-4F56A8415D4E}"/>
          </ac:picMkLst>
        </pc:picChg>
      </pc:sldChg>
      <pc:sldChg chg="addSp delSp modSp">
        <pc:chgData name="Brittany Sheffield" userId="S::bsheffield@cde.ca.gov::ee7390c7-5e87-4f6a-a24c-5b4fceb747a0" providerId="AD" clId="Web-{0BC5D296-B698-4BE7-9351-51C2FFAFF643}" dt="2021-04-30T00:46:59.916" v="85"/>
        <pc:sldMkLst>
          <pc:docMk/>
          <pc:sldMk cId="2794378670" sldId="339"/>
        </pc:sldMkLst>
        <pc:spChg chg="mod">
          <ac:chgData name="Brittany Sheffield" userId="S::bsheffield@cde.ca.gov::ee7390c7-5e87-4f6a-a24c-5b4fceb747a0" providerId="AD" clId="Web-{0BC5D296-B698-4BE7-9351-51C2FFAFF643}" dt="2021-04-30T00:41:13.712" v="65" actId="20577"/>
          <ac:spMkLst>
            <pc:docMk/>
            <pc:sldMk cId="2794378670" sldId="339"/>
            <ac:spMk id="5" creationId="{8BF1B36E-31D8-4F6B-A342-9C9661356257}"/>
          </ac:spMkLst>
        </pc:spChg>
        <pc:picChg chg="del">
          <ac:chgData name="Brittany Sheffield" userId="S::bsheffield@cde.ca.gov::ee7390c7-5e87-4f6a-a24c-5b4fceb747a0" providerId="AD" clId="Web-{0BC5D296-B698-4BE7-9351-51C2FFAFF643}" dt="2021-04-30T00:29:03.707" v="23"/>
          <ac:picMkLst>
            <pc:docMk/>
            <pc:sldMk cId="2794378670" sldId="339"/>
            <ac:picMk id="3" creationId="{E68566D4-F3BF-4F7A-8124-243E3F03A41B}"/>
          </ac:picMkLst>
        </pc:picChg>
        <pc:picChg chg="add mod">
          <ac:chgData name="Brittany Sheffield" userId="S::bsheffield@cde.ca.gov::ee7390c7-5e87-4f6a-a24c-5b4fceb747a0" providerId="AD" clId="Web-{0BC5D296-B698-4BE7-9351-51C2FFAFF643}" dt="2021-04-30T00:46:59.916" v="85"/>
          <ac:picMkLst>
            <pc:docMk/>
            <pc:sldMk cId="2794378670" sldId="339"/>
            <ac:picMk id="6" creationId="{E90846BA-AFDF-4B37-8D1C-AFD00B8D0A38}"/>
          </ac:picMkLst>
        </pc:picChg>
      </pc:sldChg>
    </pc:docChg>
  </pc:docChgLst>
  <pc:docChgLst>
    <pc:chgData name="Lisa Velarde" userId="S::lvelarde@cde.ca.gov::b29271e0-9596-4652-8d1f-ee6415fef153" providerId="AD" clId="Web-{6C8F74BC-D65D-446A-BD4C-C59223725DC4}"/>
    <pc:docChg chg="modSld">
      <pc:chgData name="Lisa Velarde" userId="S::lvelarde@cde.ca.gov::b29271e0-9596-4652-8d1f-ee6415fef153" providerId="AD" clId="Web-{6C8F74BC-D65D-446A-BD4C-C59223725DC4}" dt="2021-05-20T20:03:20.678" v="95"/>
      <pc:docMkLst>
        <pc:docMk/>
      </pc:docMkLst>
      <pc:sldChg chg="modNotes">
        <pc:chgData name="Lisa Velarde" userId="S::lvelarde@cde.ca.gov::b29271e0-9596-4652-8d1f-ee6415fef153" providerId="AD" clId="Web-{6C8F74BC-D65D-446A-BD4C-C59223725DC4}" dt="2021-05-20T20:03:20.678" v="95"/>
        <pc:sldMkLst>
          <pc:docMk/>
          <pc:sldMk cId="812896772" sldId="346"/>
        </pc:sldMkLst>
      </pc:sldChg>
    </pc:docChg>
  </pc:docChgLst>
  <pc:docChgLst>
    <pc:chgData name="Lisa Velarde" userId="S::lvelarde@cde.ca.gov::b29271e0-9596-4652-8d1f-ee6415fef153" providerId="AD" clId="Web-{BCE4FD1A-A407-4BB8-84CD-09FF450EAB0C}"/>
    <pc:docChg chg="modSld">
      <pc:chgData name="Lisa Velarde" userId="S::lvelarde@cde.ca.gov::b29271e0-9596-4652-8d1f-ee6415fef153" providerId="AD" clId="Web-{BCE4FD1A-A407-4BB8-84CD-09FF450EAB0C}" dt="2021-04-28T23:00:48.230" v="44" actId="20577"/>
      <pc:docMkLst>
        <pc:docMk/>
      </pc:docMkLst>
    </pc:docChg>
  </pc:docChgLst>
  <pc:docChgLst>
    <pc:chgData name="Barbara Lindsay" userId="S::blindsay@cde.ca.gov::f58b8608-a674-4040-9f2a-f7fe56db570d" providerId="AD" clId="Web-{3F33B011-24D6-4017-9C31-35A3E1AB8C3A}"/>
    <pc:docChg chg="modSld">
      <pc:chgData name="Barbara Lindsay" userId="S::blindsay@cde.ca.gov::f58b8608-a674-4040-9f2a-f7fe56db570d" providerId="AD" clId="Web-{3F33B011-24D6-4017-9C31-35A3E1AB8C3A}" dt="2021-04-29T20:22:22.471" v="87"/>
      <pc:docMkLst>
        <pc:docMk/>
      </pc:docMkLst>
    </pc:docChg>
  </pc:docChgLst>
  <pc:docChgLst>
    <pc:chgData name="Rosanne Pitz" userId="S::rpitz@cde.ca.gov::88625356-a6a5-4632-a3bf-7d29c8f84f38" providerId="AD" clId="Web-{21B13BA0-CB77-4BED-81BC-E53F805570B1}"/>
    <pc:docChg chg="modSld">
      <pc:chgData name="Rosanne Pitz" userId="S::rpitz@cde.ca.gov::88625356-a6a5-4632-a3bf-7d29c8f84f38" providerId="AD" clId="Web-{21B13BA0-CB77-4BED-81BC-E53F805570B1}" dt="2021-04-29T16:04:14.526" v="1"/>
      <pc:docMkLst>
        <pc:docMk/>
      </pc:docMkLst>
    </pc:docChg>
  </pc:docChgLst>
  <pc:docChgLst>
    <pc:chgData name="Deborah Rawson" userId="S::drawson@cde.ca.gov::2f0d460a-3495-447f-b659-97078766951f" providerId="AD" clId="Web-{E622E706-4DE7-4D16-0394-F7707F2CC4B9}"/>
    <pc:docChg chg="delSld">
      <pc:chgData name="Deborah Rawson" userId="S::drawson@cde.ca.gov::2f0d460a-3495-447f-b659-97078766951f" providerId="AD" clId="Web-{E622E706-4DE7-4D16-0394-F7707F2CC4B9}" dt="2021-06-03T21:18:41.031" v="0"/>
      <pc:docMkLst>
        <pc:docMk/>
      </pc:docMkLst>
      <pc:sldChg chg="del">
        <pc:chgData name="Deborah Rawson" userId="S::drawson@cde.ca.gov::2f0d460a-3495-447f-b659-97078766951f" providerId="AD" clId="Web-{E622E706-4DE7-4D16-0394-F7707F2CC4B9}" dt="2021-06-03T21:18:41.031" v="0"/>
        <pc:sldMkLst>
          <pc:docMk/>
          <pc:sldMk cId="1496809063" sldId="351"/>
        </pc:sldMkLst>
      </pc:sldChg>
    </pc:docChg>
  </pc:docChgLst>
  <pc:docChgLst>
    <pc:chgData name="Rosanne Pitz" userId="S::rpitz@cde.ca.gov::88625356-a6a5-4632-a3bf-7d29c8f84f38" providerId="AD" clId="Web-{675C56B8-6C2B-43F6-BB24-C3390EAD45CA}"/>
    <pc:docChg chg="addSld modSld sldOrd">
      <pc:chgData name="Rosanne Pitz" userId="S::rpitz@cde.ca.gov::88625356-a6a5-4632-a3bf-7d29c8f84f38" providerId="AD" clId="Web-{675C56B8-6C2B-43F6-BB24-C3390EAD45CA}" dt="2021-06-02T23:04:58.640" v="331"/>
      <pc:docMkLst>
        <pc:docMk/>
      </pc:docMkLst>
      <pc:sldChg chg="modSp new ord modNotes">
        <pc:chgData name="Rosanne Pitz" userId="S::rpitz@cde.ca.gov::88625356-a6a5-4632-a3bf-7d29c8f84f38" providerId="AD" clId="Web-{675C56B8-6C2B-43F6-BB24-C3390EAD45CA}" dt="2021-06-02T23:04:58.640" v="331"/>
        <pc:sldMkLst>
          <pc:docMk/>
          <pc:sldMk cId="1153192848" sldId="343"/>
        </pc:sldMkLst>
        <pc:spChg chg="mod">
          <ac:chgData name="Rosanne Pitz" userId="S::rpitz@cde.ca.gov::88625356-a6a5-4632-a3bf-7d29c8f84f38" providerId="AD" clId="Web-{675C56B8-6C2B-43F6-BB24-C3390EAD45CA}" dt="2021-06-02T22:36:41.362" v="13" actId="20577"/>
          <ac:spMkLst>
            <pc:docMk/>
            <pc:sldMk cId="1153192848" sldId="343"/>
            <ac:spMk id="2" creationId="{9E2CAF3A-E3B5-4175-B077-537D6887FCD8}"/>
          </ac:spMkLst>
        </pc:spChg>
        <pc:spChg chg="mod">
          <ac:chgData name="Rosanne Pitz" userId="S::rpitz@cde.ca.gov::88625356-a6a5-4632-a3bf-7d29c8f84f38" providerId="AD" clId="Web-{675C56B8-6C2B-43F6-BB24-C3390EAD45CA}" dt="2021-06-02T23:02:11.444" v="239" actId="20577"/>
          <ac:spMkLst>
            <pc:docMk/>
            <pc:sldMk cId="1153192848" sldId="343"/>
            <ac:spMk id="3" creationId="{0A26AF96-452C-4085-86B9-EF1B4CC653CB}"/>
          </ac:spMkLst>
        </pc:spChg>
      </pc:sldChg>
    </pc:docChg>
  </pc:docChgLst>
  <pc:docChgLst>
    <pc:chgData name="Virginia Early" userId="S::vearly@cde.ca.gov::42929ea7-4389-4ffc-bd0b-f8133d7ef99f" providerId="AD" clId="Web-{51EBB41A-4FB2-48D0-8B5E-B2F0DF34E38A}"/>
    <pc:docChg chg="modSld">
      <pc:chgData name="Virginia Early" userId="S::vearly@cde.ca.gov::42929ea7-4389-4ffc-bd0b-f8133d7ef99f" providerId="AD" clId="Web-{51EBB41A-4FB2-48D0-8B5E-B2F0DF34E38A}" dt="2021-05-20T23:29:54.069" v="50"/>
      <pc:docMkLst>
        <pc:docMk/>
      </pc:docMkLst>
      <pc:sldChg chg="modSp modNotes">
        <pc:chgData name="Virginia Early" userId="S::vearly@cde.ca.gov::42929ea7-4389-4ffc-bd0b-f8133d7ef99f" providerId="AD" clId="Web-{51EBB41A-4FB2-48D0-8B5E-B2F0DF34E38A}" dt="2021-05-20T23:29:54.069" v="50"/>
        <pc:sldMkLst>
          <pc:docMk/>
          <pc:sldMk cId="3018851917" sldId="345"/>
        </pc:sldMkLst>
        <pc:spChg chg="mod">
          <ac:chgData name="Virginia Early" userId="S::vearly@cde.ca.gov::42929ea7-4389-4ffc-bd0b-f8133d7ef99f" providerId="AD" clId="Web-{51EBB41A-4FB2-48D0-8B5E-B2F0DF34E38A}" dt="2021-05-20T23:29:44.741" v="37" actId="20577"/>
          <ac:spMkLst>
            <pc:docMk/>
            <pc:sldMk cId="3018851917" sldId="345"/>
            <ac:spMk id="6" creationId="{DF447C12-05BD-49D8-8D7F-DA8D7F6579ED}"/>
          </ac:spMkLst>
        </pc:spChg>
      </pc:sldChg>
    </pc:docChg>
  </pc:docChgLst>
  <pc:docChgLst>
    <pc:chgData name="Crystal Devlin" userId="S::cdevlin@cde.ca.gov::45766686-1411-4f66-8b4e-ae85f8cf4551" providerId="AD" clId="Web-{46B2A213-36F6-4E0F-9EDF-1A9A45546FC0}"/>
    <pc:docChg chg="modSld">
      <pc:chgData name="Crystal Devlin" userId="S::cdevlin@cde.ca.gov::45766686-1411-4f66-8b4e-ae85f8cf4551" providerId="AD" clId="Web-{46B2A213-36F6-4E0F-9EDF-1A9A45546FC0}" dt="2021-04-30T14:34:39.007" v="16"/>
      <pc:docMkLst>
        <pc:docMk/>
      </pc:docMkLst>
    </pc:docChg>
  </pc:docChgLst>
  <pc:docChgLst>
    <pc:chgData name="Lupe Lopez" userId="S::llopez@cde.ca.gov::2f149dab-ec6a-4f3d-813d-c6055e791aad" providerId="AD" clId="Web-{0A979542-8661-4528-9C15-DF5D89F329BA}"/>
    <pc:docChg chg="modSld">
      <pc:chgData name="Lupe Lopez" userId="S::llopez@cde.ca.gov::2f149dab-ec6a-4f3d-813d-c6055e791aad" providerId="AD" clId="Web-{0A979542-8661-4528-9C15-DF5D89F329BA}" dt="2021-05-18T23:28:56.329" v="2"/>
      <pc:docMkLst>
        <pc:docMk/>
      </pc:docMkLst>
      <pc:sldChg chg="addSp">
        <pc:chgData name="Lupe Lopez" userId="S::llopez@cde.ca.gov::2f149dab-ec6a-4f3d-813d-c6055e791aad" providerId="AD" clId="Web-{0A979542-8661-4528-9C15-DF5D89F329BA}" dt="2021-05-18T23:28:56.329" v="2"/>
        <pc:sldMkLst>
          <pc:docMk/>
          <pc:sldMk cId="1735414400" sldId="321"/>
        </pc:sldMkLst>
        <pc:inkChg chg="add">
          <ac:chgData name="Lupe Lopez" userId="S::llopez@cde.ca.gov::2f149dab-ec6a-4f3d-813d-c6055e791aad" providerId="AD" clId="Web-{0A979542-8661-4528-9C15-DF5D89F329BA}" dt="2021-05-18T23:28:54.141" v="0"/>
          <ac:inkMkLst>
            <pc:docMk/>
            <pc:sldMk cId="1735414400" sldId="321"/>
            <ac:inkMk id="3" creationId="{64913D55-5B80-4B26-9064-F9F0B25F71F2}"/>
          </ac:inkMkLst>
        </pc:inkChg>
        <pc:inkChg chg="add">
          <ac:chgData name="Lupe Lopez" userId="S::llopez@cde.ca.gov::2f149dab-ec6a-4f3d-813d-c6055e791aad" providerId="AD" clId="Web-{0A979542-8661-4528-9C15-DF5D89F329BA}" dt="2021-05-18T23:28:56.329" v="1"/>
          <ac:inkMkLst>
            <pc:docMk/>
            <pc:sldMk cId="1735414400" sldId="321"/>
            <ac:inkMk id="6" creationId="{D3B70100-BDFA-42A3-B498-65C9FB77659F}"/>
          </ac:inkMkLst>
        </pc:inkChg>
        <pc:inkChg chg="add">
          <ac:chgData name="Lupe Lopez" userId="S::llopez@cde.ca.gov::2f149dab-ec6a-4f3d-813d-c6055e791aad" providerId="AD" clId="Web-{0A979542-8661-4528-9C15-DF5D89F329BA}" dt="2021-05-18T23:28:56.329" v="2"/>
          <ac:inkMkLst>
            <pc:docMk/>
            <pc:sldMk cId="1735414400" sldId="321"/>
            <ac:inkMk id="7" creationId="{1581BEDA-9CF3-4E13-8509-AF2FC063A5C4}"/>
          </ac:inkMkLst>
        </pc:inkChg>
      </pc:sldChg>
    </pc:docChg>
  </pc:docChgLst>
  <pc:docChgLst>
    <pc:chgData name="Allen Lynch" userId="S::alynch@cde.ca.gov::9c0f6f8c-00a4-4ee8-94c8-39ff00976db3" providerId="AD" clId="Web-{B2F621FD-A728-4D01-8A2F-7F6E0A6D9553}"/>
    <pc:docChg chg="modSld">
      <pc:chgData name="Allen Lynch" userId="S::alynch@cde.ca.gov::9c0f6f8c-00a4-4ee8-94c8-39ff00976db3" providerId="AD" clId="Web-{B2F621FD-A728-4D01-8A2F-7F6E0A6D9553}" dt="2021-04-30T00:06:48.095" v="599"/>
      <pc:docMkLst>
        <pc:docMk/>
      </pc:docMkLst>
    </pc:docChg>
  </pc:docChgLst>
  <pc:docChgLst>
    <pc:chgData name="Danielle Davis" userId="S::ddavis@cde.ca.gov::ac010a00-31ad-49d6-9a54-e5464cd5e671" providerId="AD" clId="Web-{26DDDAA5-26F3-61EE-F9B7-3A72A4EBC6F5}"/>
    <pc:docChg chg="addSld modSld">
      <pc:chgData name="Danielle Davis" userId="S::ddavis@cde.ca.gov::ac010a00-31ad-49d6-9a54-e5464cd5e671" providerId="AD" clId="Web-{26DDDAA5-26F3-61EE-F9B7-3A72A4EBC6F5}" dt="2021-06-04T00:17:05.485" v="2156"/>
      <pc:docMkLst>
        <pc:docMk/>
      </pc:docMkLst>
      <pc:sldChg chg="modNotes">
        <pc:chgData name="Danielle Davis" userId="S::ddavis@cde.ca.gov::ac010a00-31ad-49d6-9a54-e5464cd5e671" providerId="AD" clId="Web-{26DDDAA5-26F3-61EE-F9B7-3A72A4EBC6F5}" dt="2021-06-04T00:12:06.245" v="2139"/>
        <pc:sldMkLst>
          <pc:docMk/>
          <pc:sldMk cId="3465662035" sldId="257"/>
        </pc:sldMkLst>
      </pc:sldChg>
      <pc:sldChg chg="modSp">
        <pc:chgData name="Danielle Davis" userId="S::ddavis@cde.ca.gov::ac010a00-31ad-49d6-9a54-e5464cd5e671" providerId="AD" clId="Web-{26DDDAA5-26F3-61EE-F9B7-3A72A4EBC6F5}" dt="2021-06-03T21:30:18.283" v="958" actId="20577"/>
        <pc:sldMkLst>
          <pc:docMk/>
          <pc:sldMk cId="170769648" sldId="264"/>
        </pc:sldMkLst>
        <pc:spChg chg="mod">
          <ac:chgData name="Danielle Davis" userId="S::ddavis@cde.ca.gov::ac010a00-31ad-49d6-9a54-e5464cd5e671" providerId="AD" clId="Web-{26DDDAA5-26F3-61EE-F9B7-3A72A4EBC6F5}" dt="2021-06-03T21:30:18.283" v="958" actId="20577"/>
          <ac:spMkLst>
            <pc:docMk/>
            <pc:sldMk cId="170769648" sldId="264"/>
            <ac:spMk id="3" creationId="{0CE9FDF7-D849-46D6-A060-473F9A2E249D}"/>
          </ac:spMkLst>
        </pc:spChg>
      </pc:sldChg>
      <pc:sldChg chg="modSp new addCm delCm modNotes">
        <pc:chgData name="Danielle Davis" userId="S::ddavis@cde.ca.gov::ac010a00-31ad-49d6-9a54-e5464cd5e671" providerId="AD" clId="Web-{26DDDAA5-26F3-61EE-F9B7-3A72A4EBC6F5}" dt="2021-06-04T00:13:03.921" v="2141"/>
        <pc:sldMkLst>
          <pc:docMk/>
          <pc:sldMk cId="830726573" sldId="344"/>
        </pc:sldMkLst>
        <pc:spChg chg="mod">
          <ac:chgData name="Danielle Davis" userId="S::ddavis@cde.ca.gov::ac010a00-31ad-49d6-9a54-e5464cd5e671" providerId="AD" clId="Web-{26DDDAA5-26F3-61EE-F9B7-3A72A4EBC6F5}" dt="2021-06-03T23:14:26.682" v="1317" actId="20577"/>
          <ac:spMkLst>
            <pc:docMk/>
            <pc:sldMk cId="830726573" sldId="344"/>
            <ac:spMk id="2" creationId="{FE13AD46-CAA7-45F9-88BF-DCD580A47A65}"/>
          </ac:spMkLst>
        </pc:spChg>
        <pc:spChg chg="mod">
          <ac:chgData name="Danielle Davis" userId="S::ddavis@cde.ca.gov::ac010a00-31ad-49d6-9a54-e5464cd5e671" providerId="AD" clId="Web-{26DDDAA5-26F3-61EE-F9B7-3A72A4EBC6F5}" dt="2021-06-03T23:34:10.200" v="1843" actId="20577"/>
          <ac:spMkLst>
            <pc:docMk/>
            <pc:sldMk cId="830726573" sldId="344"/>
            <ac:spMk id="3" creationId="{21245594-5745-4F68-8B1B-C435691EA160}"/>
          </ac:spMkLst>
        </pc:spChg>
      </pc:sldChg>
      <pc:sldChg chg="addCm">
        <pc:chgData name="Danielle Davis" userId="S::ddavis@cde.ca.gov::ac010a00-31ad-49d6-9a54-e5464cd5e671" providerId="AD" clId="Web-{26DDDAA5-26F3-61EE-F9B7-3A72A4EBC6F5}" dt="2021-06-04T00:17:05.485" v="2156"/>
        <pc:sldMkLst>
          <pc:docMk/>
          <pc:sldMk cId="510741310" sldId="347"/>
        </pc:sldMkLst>
      </pc:sldChg>
      <pc:sldChg chg="modSp new">
        <pc:chgData name="Danielle Davis" userId="S::ddavis@cde.ca.gov::ac010a00-31ad-49d6-9a54-e5464cd5e671" providerId="AD" clId="Web-{26DDDAA5-26F3-61EE-F9B7-3A72A4EBC6F5}" dt="2021-06-03T21:15:47.372" v="494" actId="20577"/>
        <pc:sldMkLst>
          <pc:docMk/>
          <pc:sldMk cId="1496809063" sldId="351"/>
        </pc:sldMkLst>
        <pc:spChg chg="mod">
          <ac:chgData name="Danielle Davis" userId="S::ddavis@cde.ca.gov::ac010a00-31ad-49d6-9a54-e5464cd5e671" providerId="AD" clId="Web-{26DDDAA5-26F3-61EE-F9B7-3A72A4EBC6F5}" dt="2021-06-03T21:12:37.445" v="443" actId="20577"/>
          <ac:spMkLst>
            <pc:docMk/>
            <pc:sldMk cId="1496809063" sldId="351"/>
            <ac:spMk id="2" creationId="{16E707F8-C265-4027-865E-7433CADB3E37}"/>
          </ac:spMkLst>
        </pc:spChg>
        <pc:spChg chg="mod">
          <ac:chgData name="Danielle Davis" userId="S::ddavis@cde.ca.gov::ac010a00-31ad-49d6-9a54-e5464cd5e671" providerId="AD" clId="Web-{26DDDAA5-26F3-61EE-F9B7-3A72A4EBC6F5}" dt="2021-06-03T21:15:47.372" v="494" actId="20577"/>
          <ac:spMkLst>
            <pc:docMk/>
            <pc:sldMk cId="1496809063" sldId="351"/>
            <ac:spMk id="3" creationId="{FA9F07B9-5C89-4D7F-8F2F-7D652DA13447}"/>
          </ac:spMkLst>
        </pc:spChg>
      </pc:sldChg>
      <pc:sldChg chg="modSp new addCm modNotes">
        <pc:chgData name="Danielle Davis" userId="S::ddavis@cde.ca.gov::ac010a00-31ad-49d6-9a54-e5464cd5e671" providerId="AD" clId="Web-{26DDDAA5-26F3-61EE-F9B7-3A72A4EBC6F5}" dt="2021-06-04T00:15:43.574" v="2155"/>
        <pc:sldMkLst>
          <pc:docMk/>
          <pc:sldMk cId="1609967860" sldId="352"/>
        </pc:sldMkLst>
        <pc:spChg chg="mod">
          <ac:chgData name="Danielle Davis" userId="S::ddavis@cde.ca.gov::ac010a00-31ad-49d6-9a54-e5464cd5e671" providerId="AD" clId="Web-{26DDDAA5-26F3-61EE-F9B7-3A72A4EBC6F5}" dt="2021-06-03T23:15:31.920" v="1398" actId="20577"/>
          <ac:spMkLst>
            <pc:docMk/>
            <pc:sldMk cId="1609967860" sldId="352"/>
            <ac:spMk id="2" creationId="{A84AA8AE-013C-4480-87DD-9CB62C1B7838}"/>
          </ac:spMkLst>
        </pc:spChg>
        <pc:spChg chg="mod">
          <ac:chgData name="Danielle Davis" userId="S::ddavis@cde.ca.gov::ac010a00-31ad-49d6-9a54-e5464cd5e671" providerId="AD" clId="Web-{26DDDAA5-26F3-61EE-F9B7-3A72A4EBC6F5}" dt="2021-06-03T23:15:58.438" v="1431" actId="20577"/>
          <ac:spMkLst>
            <pc:docMk/>
            <pc:sldMk cId="1609967860" sldId="352"/>
            <ac:spMk id="3" creationId="{0FE63211-3E04-40DB-811F-7A45141B6220}"/>
          </ac:spMkLst>
        </pc:spChg>
      </pc:sldChg>
      <pc:sldChg chg="modSp delCm">
        <pc:chgData name="Danielle Davis" userId="S::ddavis@cde.ca.gov::ac010a00-31ad-49d6-9a54-e5464cd5e671" providerId="AD" clId="Web-{26DDDAA5-26F3-61EE-F9B7-3A72A4EBC6F5}" dt="2021-06-04T00:14:46.664" v="2142"/>
        <pc:sldMkLst>
          <pc:docMk/>
          <pc:sldMk cId="2528506769" sldId="353"/>
        </pc:sldMkLst>
        <pc:spChg chg="mod">
          <ac:chgData name="Danielle Davis" userId="S::ddavis@cde.ca.gov::ac010a00-31ad-49d6-9a54-e5464cd5e671" providerId="AD" clId="Web-{26DDDAA5-26F3-61EE-F9B7-3A72A4EBC6F5}" dt="2021-06-03T23:14:57.590" v="1356" actId="20577"/>
          <ac:spMkLst>
            <pc:docMk/>
            <pc:sldMk cId="2528506769" sldId="353"/>
            <ac:spMk id="2" creationId="{91B1C3A3-F023-4A53-B5B2-73B8CBCE4AF6}"/>
          </ac:spMkLst>
        </pc:spChg>
        <pc:spChg chg="mod">
          <ac:chgData name="Danielle Davis" userId="S::ddavis@cde.ca.gov::ac010a00-31ad-49d6-9a54-e5464cd5e671" providerId="AD" clId="Web-{26DDDAA5-26F3-61EE-F9B7-3A72A4EBC6F5}" dt="2021-06-03T23:15:16.044" v="1375" actId="20577"/>
          <ac:spMkLst>
            <pc:docMk/>
            <pc:sldMk cId="2528506769" sldId="353"/>
            <ac:spMk id="3" creationId="{670AA167-2715-4888-86DE-83FD31640C60}"/>
          </ac:spMkLst>
        </pc:spChg>
      </pc:sldChg>
      <pc:sldChg chg="addSp delSp modSp modNotes">
        <pc:chgData name="Danielle Davis" userId="S::ddavis@cde.ca.gov::ac010a00-31ad-49d6-9a54-e5464cd5e671" providerId="AD" clId="Web-{26DDDAA5-26F3-61EE-F9B7-3A72A4EBC6F5}" dt="2021-06-03T23:03:56.029" v="1277" actId="1076"/>
        <pc:sldMkLst>
          <pc:docMk/>
          <pc:sldMk cId="214779898" sldId="354"/>
        </pc:sldMkLst>
        <pc:spChg chg="mod">
          <ac:chgData name="Danielle Davis" userId="S::ddavis@cde.ca.gov::ac010a00-31ad-49d6-9a54-e5464cd5e671" providerId="AD" clId="Web-{26DDDAA5-26F3-61EE-F9B7-3A72A4EBC6F5}" dt="2021-06-03T23:03:56.029" v="1277" actId="1076"/>
          <ac:spMkLst>
            <pc:docMk/>
            <pc:sldMk cId="214779898" sldId="354"/>
            <ac:spMk id="3" creationId="{C4FF0244-2395-4134-B541-23E27C242207}"/>
          </ac:spMkLst>
        </pc:spChg>
        <pc:spChg chg="del mod">
          <ac:chgData name="Danielle Davis" userId="S::ddavis@cde.ca.gov::ac010a00-31ad-49d6-9a54-e5464cd5e671" providerId="AD" clId="Web-{26DDDAA5-26F3-61EE-F9B7-3A72A4EBC6F5}" dt="2021-06-03T23:03:42.372" v="1274"/>
          <ac:spMkLst>
            <pc:docMk/>
            <pc:sldMk cId="214779898" sldId="354"/>
            <ac:spMk id="4" creationId="{901AB1F2-5C01-4D2F-BCE0-CF9CF97C5C47}"/>
          </ac:spMkLst>
        </pc:spChg>
        <pc:spChg chg="add del mod">
          <ac:chgData name="Danielle Davis" userId="S::ddavis@cde.ca.gov::ac010a00-31ad-49d6-9a54-e5464cd5e671" providerId="AD" clId="Web-{26DDDAA5-26F3-61EE-F9B7-3A72A4EBC6F5}" dt="2021-06-03T23:03:47.076" v="1275"/>
          <ac:spMkLst>
            <pc:docMk/>
            <pc:sldMk cId="214779898" sldId="354"/>
            <ac:spMk id="7" creationId="{B3A9F3F3-4FB9-437C-A124-C7ACDBE48219}"/>
          </ac:spMkLst>
        </pc:spChg>
      </pc:sldChg>
    </pc:docChg>
  </pc:docChgLst>
  <pc:docChgLst>
    <pc:chgData name="Barbara Lindsay" userId="f58b8608-a674-4040-9f2a-f7fe56db570d" providerId="ADAL" clId="{F85F5A08-397B-4748-824C-52F2C7762912}"/>
    <pc:docChg chg="modSld">
      <pc:chgData name="Barbara Lindsay" userId="f58b8608-a674-4040-9f2a-f7fe56db570d" providerId="ADAL" clId="{F85F5A08-397B-4748-824C-52F2C7762912}" dt="2021-05-20T21:18:30.883" v="54" actId="20577"/>
      <pc:docMkLst>
        <pc:docMk/>
      </pc:docMkLst>
      <pc:sldChg chg="modSp">
        <pc:chgData name="Barbara Lindsay" userId="f58b8608-a674-4040-9f2a-f7fe56db570d" providerId="ADAL" clId="{F85F5A08-397B-4748-824C-52F2C7762912}" dt="2021-05-20T21:18:30.883" v="54" actId="20577"/>
        <pc:sldMkLst>
          <pc:docMk/>
          <pc:sldMk cId="1708494372" sldId="347"/>
        </pc:sldMkLst>
        <pc:spChg chg="mod">
          <ac:chgData name="Barbara Lindsay" userId="f58b8608-a674-4040-9f2a-f7fe56db570d" providerId="ADAL" clId="{F85F5A08-397B-4748-824C-52F2C7762912}" dt="2021-05-20T21:18:30.883" v="54" actId="20577"/>
          <ac:spMkLst>
            <pc:docMk/>
            <pc:sldMk cId="1708494372" sldId="347"/>
            <ac:spMk id="3" creationId="{F8F3DDEC-3D12-42E1-B892-0FB0FEE1F450}"/>
          </ac:spMkLst>
        </pc:spChg>
      </pc:sldChg>
    </pc:docChg>
  </pc:docChgLst>
  <pc:docChgLst>
    <pc:chgData name="Barbara Lindsay" userId="S::blindsay@cde.ca.gov::f58b8608-a674-4040-9f2a-f7fe56db570d" providerId="AD" clId="Web-{8645F73F-BA63-4025-9DB1-107DCD0EE865}"/>
    <pc:docChg chg="modSld">
      <pc:chgData name="Barbara Lindsay" userId="S::blindsay@cde.ca.gov::f58b8608-a674-4040-9f2a-f7fe56db570d" providerId="AD" clId="Web-{8645F73F-BA63-4025-9DB1-107DCD0EE865}" dt="2021-04-28T21:13:22.822" v="39"/>
      <pc:docMkLst>
        <pc:docMk/>
      </pc:docMkLst>
      <pc:sldChg chg="modNotes">
        <pc:chgData name="Barbara Lindsay" userId="S::blindsay@cde.ca.gov::f58b8608-a674-4040-9f2a-f7fe56db570d" providerId="AD" clId="Web-{8645F73F-BA63-4025-9DB1-107DCD0EE865}" dt="2021-04-28T21:13:22.822" v="39"/>
        <pc:sldMkLst>
          <pc:docMk/>
          <pc:sldMk cId="3465662035" sldId="257"/>
        </pc:sldMkLst>
      </pc:sldChg>
    </pc:docChg>
  </pc:docChgLst>
  <pc:docChgLst>
    <pc:chgData name="Rosanne Pitz" userId="S::rpitz@cde.ca.gov::88625356-a6a5-4632-a3bf-7d29c8f84f38" providerId="AD" clId="Web-{E748BF5D-9A79-416D-9AF3-D9174EBD73AB}"/>
    <pc:docChg chg="modSld">
      <pc:chgData name="Rosanne Pitz" userId="S::rpitz@cde.ca.gov::88625356-a6a5-4632-a3bf-7d29c8f84f38" providerId="AD" clId="Web-{E748BF5D-9A79-416D-9AF3-D9174EBD73AB}" dt="2021-05-18T18:26:19.549" v="61"/>
      <pc:docMkLst>
        <pc:docMk/>
      </pc:docMkLst>
      <pc:sldChg chg="modSp modNotes">
        <pc:chgData name="Rosanne Pitz" userId="S::rpitz@cde.ca.gov::88625356-a6a5-4632-a3bf-7d29c8f84f38" providerId="AD" clId="Web-{E748BF5D-9A79-416D-9AF3-D9174EBD73AB}" dt="2021-05-18T18:26:19.549" v="61"/>
        <pc:sldMkLst>
          <pc:docMk/>
          <pc:sldMk cId="2258205666" sldId="344"/>
        </pc:sldMkLst>
        <pc:spChg chg="mod">
          <ac:chgData name="Rosanne Pitz" userId="S::rpitz@cde.ca.gov::88625356-a6a5-4632-a3bf-7d29c8f84f38" providerId="AD" clId="Web-{E748BF5D-9A79-416D-9AF3-D9174EBD73AB}" dt="2021-05-18T18:23:00.732" v="8" actId="20577"/>
          <ac:spMkLst>
            <pc:docMk/>
            <pc:sldMk cId="2258205666" sldId="344"/>
            <ac:spMk id="3" creationId="{E074E473-86D8-4067-9082-E41FFD22C5D7}"/>
          </ac:spMkLst>
        </pc:spChg>
      </pc:sldChg>
    </pc:docChg>
  </pc:docChgLst>
  <pc:docChgLst>
    <pc:chgData name="Brittany Sheffield" userId="S::bsheffield@cde.ca.gov::ee7390c7-5e87-4f6a-a24c-5b4fceb747a0" providerId="AD" clId="Web-{0640E012-E6F0-40E0-B323-01C454C952E0}"/>
    <pc:docChg chg="modSld">
      <pc:chgData name="Brittany Sheffield" userId="S::bsheffield@cde.ca.gov::ee7390c7-5e87-4f6a-a24c-5b4fceb747a0" providerId="AD" clId="Web-{0640E012-E6F0-40E0-B323-01C454C952E0}" dt="2021-06-04T15:37:05.402" v="13" actId="20577"/>
      <pc:docMkLst>
        <pc:docMk/>
      </pc:docMkLst>
      <pc:sldChg chg="modSp">
        <pc:chgData name="Brittany Sheffield" userId="S::bsheffield@cde.ca.gov::ee7390c7-5e87-4f6a-a24c-5b4fceb747a0" providerId="AD" clId="Web-{0640E012-E6F0-40E0-B323-01C454C952E0}" dt="2021-06-04T15:35:06.691" v="4"/>
        <pc:sldMkLst>
          <pc:docMk/>
          <pc:sldMk cId="1735414400" sldId="321"/>
        </pc:sldMkLst>
        <pc:spChg chg="mod">
          <ac:chgData name="Brittany Sheffield" userId="S::bsheffield@cde.ca.gov::ee7390c7-5e87-4f6a-a24c-5b4fceb747a0" providerId="AD" clId="Web-{0640E012-E6F0-40E0-B323-01C454C952E0}" dt="2021-06-04T15:35:06.691" v="4"/>
          <ac:spMkLst>
            <pc:docMk/>
            <pc:sldMk cId="1735414400" sldId="321"/>
            <ac:spMk id="4" creationId="{1C8E2CA6-0A54-4186-A030-A4A26B5C9687}"/>
          </ac:spMkLst>
        </pc:spChg>
      </pc:sldChg>
      <pc:sldChg chg="modSp">
        <pc:chgData name="Brittany Sheffield" userId="S::bsheffield@cde.ca.gov::ee7390c7-5e87-4f6a-a24c-5b4fceb747a0" providerId="AD" clId="Web-{0640E012-E6F0-40E0-B323-01C454C952E0}" dt="2021-06-04T15:36:02.258" v="8" actId="1076"/>
        <pc:sldMkLst>
          <pc:docMk/>
          <pc:sldMk cId="853737272" sldId="345"/>
        </pc:sldMkLst>
        <pc:spChg chg="mod">
          <ac:chgData name="Brittany Sheffield" userId="S::bsheffield@cde.ca.gov::ee7390c7-5e87-4f6a-a24c-5b4fceb747a0" providerId="AD" clId="Web-{0640E012-E6F0-40E0-B323-01C454C952E0}" dt="2021-06-04T15:35:56.273" v="7" actId="1076"/>
          <ac:spMkLst>
            <pc:docMk/>
            <pc:sldMk cId="853737272" sldId="345"/>
            <ac:spMk id="2" creationId="{FE13AD46-CAA7-45F9-88BF-DCD580A47A65}"/>
          </ac:spMkLst>
        </pc:spChg>
        <pc:spChg chg="mod">
          <ac:chgData name="Brittany Sheffield" userId="S::bsheffield@cde.ca.gov::ee7390c7-5e87-4f6a-a24c-5b4fceb747a0" providerId="AD" clId="Web-{0640E012-E6F0-40E0-B323-01C454C952E0}" dt="2021-06-04T15:36:02.258" v="8" actId="1076"/>
          <ac:spMkLst>
            <pc:docMk/>
            <pc:sldMk cId="853737272" sldId="345"/>
            <ac:spMk id="3" creationId="{21245594-5745-4F68-8B1B-C435691EA160}"/>
          </ac:spMkLst>
        </pc:spChg>
      </pc:sldChg>
      <pc:sldChg chg="modSp">
        <pc:chgData name="Brittany Sheffield" userId="S::bsheffield@cde.ca.gov::ee7390c7-5e87-4f6a-a24c-5b4fceb747a0" providerId="AD" clId="Web-{0640E012-E6F0-40E0-B323-01C454C952E0}" dt="2021-06-04T15:37:05.402" v="13" actId="20577"/>
        <pc:sldMkLst>
          <pc:docMk/>
          <pc:sldMk cId="510741310" sldId="347"/>
        </pc:sldMkLst>
        <pc:spChg chg="mod">
          <ac:chgData name="Brittany Sheffield" userId="S::bsheffield@cde.ca.gov::ee7390c7-5e87-4f6a-a24c-5b4fceb747a0" providerId="AD" clId="Web-{0640E012-E6F0-40E0-B323-01C454C952E0}" dt="2021-06-04T15:37:05.402" v="13" actId="20577"/>
          <ac:spMkLst>
            <pc:docMk/>
            <pc:sldMk cId="510741310" sldId="347"/>
            <ac:spMk id="3" creationId="{21245594-5745-4F68-8B1B-C435691EA160}"/>
          </ac:spMkLst>
        </pc:spChg>
      </pc:sldChg>
    </pc:docChg>
  </pc:docChgLst>
  <pc:docChgLst>
    <pc:chgData name="Joycelyn Ward-Richardson" userId="S::jwardrichardson@cde.ca.gov::7a45b09f-48d7-4df9-b995-4ae4aadeeb4a" providerId="AD" clId="Web-{23B94350-FE43-4B83-9CC5-AD7F047DC77C}"/>
    <pc:docChg chg="modSld">
      <pc:chgData name="Joycelyn Ward-Richardson" userId="S::jwardrichardson@cde.ca.gov::7a45b09f-48d7-4df9-b995-4ae4aadeeb4a" providerId="AD" clId="Web-{23B94350-FE43-4B83-9CC5-AD7F047DC77C}" dt="2021-05-20T18:44:50.664" v="101" actId="20577"/>
      <pc:docMkLst>
        <pc:docMk/>
      </pc:docMkLst>
      <pc:sldChg chg="modSp">
        <pc:chgData name="Joycelyn Ward-Richardson" userId="S::jwardrichardson@cde.ca.gov::7a45b09f-48d7-4df9-b995-4ae4aadeeb4a" providerId="AD" clId="Web-{23B94350-FE43-4B83-9CC5-AD7F047DC77C}" dt="2021-05-20T18:44:50.664" v="101" actId="20577"/>
        <pc:sldMkLst>
          <pc:docMk/>
          <pc:sldMk cId="812896772" sldId="346"/>
        </pc:sldMkLst>
        <pc:spChg chg="mod">
          <ac:chgData name="Joycelyn Ward-Richardson" userId="S::jwardrichardson@cde.ca.gov::7a45b09f-48d7-4df9-b995-4ae4aadeeb4a" providerId="AD" clId="Web-{23B94350-FE43-4B83-9CC5-AD7F047DC77C}" dt="2021-05-20T18:44:50.664" v="101" actId="20577"/>
          <ac:spMkLst>
            <pc:docMk/>
            <pc:sldMk cId="812896772" sldId="346"/>
            <ac:spMk id="3" creationId="{0E30C140-2F7D-43F7-9284-53BB39C1F138}"/>
          </ac:spMkLst>
        </pc:spChg>
      </pc:sldChg>
    </pc:docChg>
  </pc:docChgLst>
  <pc:docChgLst>
    <pc:chgData name="Barbara Lindsay" userId="S::blindsay@cde.ca.gov::f58b8608-a674-4040-9f2a-f7fe56db570d" providerId="AD" clId="Web-{1620F20D-A72C-4448-8A7C-390425AA3EBD}"/>
    <pc:docChg chg="addSld modSld">
      <pc:chgData name="Barbara Lindsay" userId="S::blindsay@cde.ca.gov::f58b8608-a674-4040-9f2a-f7fe56db570d" providerId="AD" clId="Web-{1620F20D-A72C-4448-8A7C-390425AA3EBD}" dt="2021-05-20T20:28:02.715" v="271" actId="20577"/>
      <pc:docMkLst>
        <pc:docMk/>
      </pc:docMkLst>
      <pc:sldChg chg="modNotes">
        <pc:chgData name="Barbara Lindsay" userId="S::blindsay@cde.ca.gov::f58b8608-a674-4040-9f2a-f7fe56db570d" providerId="AD" clId="Web-{1620F20D-A72C-4448-8A7C-390425AA3EBD}" dt="2021-05-20T20:26:51.918" v="234"/>
        <pc:sldMkLst>
          <pc:docMk/>
          <pc:sldMk cId="2042957992" sldId="343"/>
        </pc:sldMkLst>
      </pc:sldChg>
      <pc:sldChg chg="modSp">
        <pc:chgData name="Barbara Lindsay" userId="S::blindsay@cde.ca.gov::f58b8608-a674-4040-9f2a-f7fe56db570d" providerId="AD" clId="Web-{1620F20D-A72C-4448-8A7C-390425AA3EBD}" dt="2021-05-20T20:27:41.856" v="258" actId="20577"/>
        <pc:sldMkLst>
          <pc:docMk/>
          <pc:sldMk cId="3018851917" sldId="345"/>
        </pc:sldMkLst>
        <pc:spChg chg="mod">
          <ac:chgData name="Barbara Lindsay" userId="S::blindsay@cde.ca.gov::f58b8608-a674-4040-9f2a-f7fe56db570d" providerId="AD" clId="Web-{1620F20D-A72C-4448-8A7C-390425AA3EBD}" dt="2021-05-20T20:27:41.856" v="258" actId="20577"/>
          <ac:spMkLst>
            <pc:docMk/>
            <pc:sldMk cId="3018851917" sldId="345"/>
            <ac:spMk id="2" creationId="{9D526898-26CA-434B-ADEB-9A3D3ACD324E}"/>
          </ac:spMkLst>
        </pc:spChg>
      </pc:sldChg>
      <pc:sldChg chg="modSp new">
        <pc:chgData name="Barbara Lindsay" userId="S::blindsay@cde.ca.gov::f58b8608-a674-4040-9f2a-f7fe56db570d" providerId="AD" clId="Web-{1620F20D-A72C-4448-8A7C-390425AA3EBD}" dt="2021-05-20T20:28:02.715" v="271" actId="20577"/>
        <pc:sldMkLst>
          <pc:docMk/>
          <pc:sldMk cId="1708494372" sldId="347"/>
        </pc:sldMkLst>
        <pc:spChg chg="mod">
          <ac:chgData name="Barbara Lindsay" userId="S::blindsay@cde.ca.gov::f58b8608-a674-4040-9f2a-f7fe56db570d" providerId="AD" clId="Web-{1620F20D-A72C-4448-8A7C-390425AA3EBD}" dt="2021-05-20T20:28:02.715" v="271" actId="20577"/>
          <ac:spMkLst>
            <pc:docMk/>
            <pc:sldMk cId="1708494372" sldId="347"/>
            <ac:spMk id="2" creationId="{A7033862-8DEB-40AA-9C03-291ABEE1762E}"/>
          </ac:spMkLst>
        </pc:spChg>
      </pc:sldChg>
    </pc:docChg>
  </pc:docChgLst>
  <pc:docChgLst>
    <pc:chgData name="Barbara Lindsay" userId="S::blindsay@cde.ca.gov::f58b8608-a674-4040-9f2a-f7fe56db570d" providerId="AD" clId="Web-{F3235101-9418-4B04-B5DA-4DB9C492B04D}"/>
    <pc:docChg chg="modSld">
      <pc:chgData name="Barbara Lindsay" userId="S::blindsay@cde.ca.gov::f58b8608-a674-4040-9f2a-f7fe56db570d" providerId="AD" clId="Web-{F3235101-9418-4B04-B5DA-4DB9C492B04D}" dt="2021-05-20T21:13:30.587" v="151" actId="20577"/>
      <pc:docMkLst>
        <pc:docMk/>
      </pc:docMkLst>
      <pc:sldChg chg="modSp modNotes">
        <pc:chgData name="Barbara Lindsay" userId="S::blindsay@cde.ca.gov::f58b8608-a674-4040-9f2a-f7fe56db570d" providerId="AD" clId="Web-{F3235101-9418-4B04-B5DA-4DB9C492B04D}" dt="2021-05-20T21:13:30.587" v="151" actId="20577"/>
        <pc:sldMkLst>
          <pc:docMk/>
          <pc:sldMk cId="1708494372" sldId="347"/>
        </pc:sldMkLst>
        <pc:spChg chg="mod">
          <ac:chgData name="Barbara Lindsay" userId="S::blindsay@cde.ca.gov::f58b8608-a674-4040-9f2a-f7fe56db570d" providerId="AD" clId="Web-{F3235101-9418-4B04-B5DA-4DB9C492B04D}" dt="2021-05-20T21:13:30.587" v="151" actId="20577"/>
          <ac:spMkLst>
            <pc:docMk/>
            <pc:sldMk cId="1708494372" sldId="347"/>
            <ac:spMk id="3" creationId="{F8F3DDEC-3D12-42E1-B892-0FB0FEE1F450}"/>
          </ac:spMkLst>
        </pc:spChg>
      </pc:sldChg>
    </pc:docChg>
  </pc:docChgLst>
  <pc:docChgLst>
    <pc:chgData name="Deborah Rawson" userId="S::drawson@cde.ca.gov::2f0d460a-3495-447f-b659-97078766951f" providerId="AD" clId="Web-{CDF9D7A3-F0FB-F9BF-543F-2399E82670F7}"/>
    <pc:docChg chg="addSld modSld">
      <pc:chgData name="Deborah Rawson" userId="S::drawson@cde.ca.gov::2f0d460a-3495-447f-b659-97078766951f" providerId="AD" clId="Web-{CDF9D7A3-F0FB-F9BF-543F-2399E82670F7}" dt="2021-06-03T17:25:37.412" v="109"/>
      <pc:docMkLst>
        <pc:docMk/>
      </pc:docMkLst>
      <pc:sldChg chg="modSp add replId modNotes">
        <pc:chgData name="Deborah Rawson" userId="S::drawson@cde.ca.gov::2f0d460a-3495-447f-b659-97078766951f" providerId="AD" clId="Web-{CDF9D7A3-F0FB-F9BF-543F-2399E82670F7}" dt="2021-06-03T17:25:37.412" v="109"/>
        <pc:sldMkLst>
          <pc:docMk/>
          <pc:sldMk cId="381820737" sldId="348"/>
        </pc:sldMkLst>
        <pc:spChg chg="mod">
          <ac:chgData name="Deborah Rawson" userId="S::drawson@cde.ca.gov::2f0d460a-3495-447f-b659-97078766951f" providerId="AD" clId="Web-{CDF9D7A3-F0FB-F9BF-543F-2399E82670F7}" dt="2021-06-03T17:24:28.111" v="24" actId="20577"/>
          <ac:spMkLst>
            <pc:docMk/>
            <pc:sldMk cId="381820737" sldId="348"/>
            <ac:spMk id="2" creationId="{FE13AD46-CAA7-45F9-88BF-DCD580A47A65}"/>
          </ac:spMkLst>
        </pc:spChg>
        <pc:spChg chg="mod">
          <ac:chgData name="Deborah Rawson" userId="S::drawson@cde.ca.gov::2f0d460a-3495-447f-b659-97078766951f" providerId="AD" clId="Web-{CDF9D7A3-F0FB-F9BF-543F-2399E82670F7}" dt="2021-06-03T17:25:21.255" v="97" actId="20577"/>
          <ac:spMkLst>
            <pc:docMk/>
            <pc:sldMk cId="381820737" sldId="348"/>
            <ac:spMk id="3" creationId="{21245594-5745-4F68-8B1B-C435691EA160}"/>
          </ac:spMkLst>
        </pc:spChg>
      </pc:sldChg>
    </pc:docChg>
  </pc:docChgLst>
  <pc:docChgLst>
    <pc:chgData name="Barbara Lindsay" userId="S::blindsay@cde.ca.gov::f58b8608-a674-4040-9f2a-f7fe56db570d" providerId="AD" clId="Web-{2ED482B0-B8F9-49D5-97FE-8D50631A69D3}"/>
    <pc:docChg chg="modSld">
      <pc:chgData name="Barbara Lindsay" userId="S::blindsay@cde.ca.gov::f58b8608-a674-4040-9f2a-f7fe56db570d" providerId="AD" clId="Web-{2ED482B0-B8F9-49D5-97FE-8D50631A69D3}" dt="2021-05-27T16:24:56.487" v="12"/>
      <pc:docMkLst>
        <pc:docMk/>
      </pc:docMkLst>
      <pc:sldChg chg="modNotes">
        <pc:chgData name="Barbara Lindsay" userId="S::blindsay@cde.ca.gov::f58b8608-a674-4040-9f2a-f7fe56db570d" providerId="AD" clId="Web-{2ED482B0-B8F9-49D5-97FE-8D50631A69D3}" dt="2021-05-27T16:24:56.487" v="12"/>
        <pc:sldMkLst>
          <pc:docMk/>
          <pc:sldMk cId="3465662035" sldId="257"/>
        </pc:sldMkLst>
      </pc:sldChg>
    </pc:docChg>
  </pc:docChgLst>
  <pc:docChgLst>
    <pc:chgData name="Mai Xiong" userId="S::mxiong@cde.ca.gov::e9953e61-0963-4231-9c4b-20f4af026609" providerId="AD" clId="Web-{2865A93C-8CAA-46B5-96D1-0B29FDD166C9}"/>
    <pc:docChg chg="modSld">
      <pc:chgData name="Mai Xiong" userId="S::mxiong@cde.ca.gov::e9953e61-0963-4231-9c4b-20f4af026609" providerId="AD" clId="Web-{2865A93C-8CAA-46B5-96D1-0B29FDD166C9}" dt="2021-05-20T19:20:45.078" v="21" actId="14100"/>
      <pc:docMkLst>
        <pc:docMk/>
      </pc:docMkLst>
      <pc:sldChg chg="modSp modNotes">
        <pc:chgData name="Mai Xiong" userId="S::mxiong@cde.ca.gov::e9953e61-0963-4231-9c4b-20f4af026609" providerId="AD" clId="Web-{2865A93C-8CAA-46B5-96D1-0B29FDD166C9}" dt="2021-05-20T19:20:45.078" v="21" actId="14100"/>
        <pc:sldMkLst>
          <pc:docMk/>
          <pc:sldMk cId="812896772" sldId="346"/>
        </pc:sldMkLst>
        <pc:spChg chg="mod">
          <ac:chgData name="Mai Xiong" userId="S::mxiong@cde.ca.gov::e9953e61-0963-4231-9c4b-20f4af026609" providerId="AD" clId="Web-{2865A93C-8CAA-46B5-96D1-0B29FDD166C9}" dt="2021-05-20T19:20:45.078" v="21" actId="14100"/>
          <ac:spMkLst>
            <pc:docMk/>
            <pc:sldMk cId="812896772" sldId="346"/>
            <ac:spMk id="3" creationId="{0E30C140-2F7D-43F7-9284-53BB39C1F138}"/>
          </ac:spMkLst>
        </pc:spChg>
      </pc:sldChg>
    </pc:docChg>
  </pc:docChgLst>
  <pc:docChgLst>
    <pc:chgData name="Virginia Early" userId="S::vearly@cde.ca.gov::42929ea7-4389-4ffc-bd0b-f8133d7ef99f" providerId="AD" clId="Web-{6FFFD05A-6DB0-489C-B9E8-AF558F9262B5}"/>
    <pc:docChg chg="modSld">
      <pc:chgData name="Virginia Early" userId="S::vearly@cde.ca.gov::42929ea7-4389-4ffc-bd0b-f8133d7ef99f" providerId="AD" clId="Web-{6FFFD05A-6DB0-489C-B9E8-AF558F9262B5}" dt="2021-05-21T17:19:51.162" v="284"/>
      <pc:docMkLst>
        <pc:docMk/>
      </pc:docMkLst>
      <pc:sldChg chg="modSp modNotes">
        <pc:chgData name="Virginia Early" userId="S::vearly@cde.ca.gov::42929ea7-4389-4ffc-bd0b-f8133d7ef99f" providerId="AD" clId="Web-{6FFFD05A-6DB0-489C-B9E8-AF558F9262B5}" dt="2021-05-21T17:19:51.162" v="284"/>
        <pc:sldMkLst>
          <pc:docMk/>
          <pc:sldMk cId="2042957992" sldId="343"/>
        </pc:sldMkLst>
        <pc:spChg chg="mod">
          <ac:chgData name="Virginia Early" userId="S::vearly@cde.ca.gov::42929ea7-4389-4ffc-bd0b-f8133d7ef99f" providerId="AD" clId="Web-{6FFFD05A-6DB0-489C-B9E8-AF558F9262B5}" dt="2021-05-21T17:14:57.177" v="156" actId="20577"/>
          <ac:spMkLst>
            <pc:docMk/>
            <pc:sldMk cId="2042957992" sldId="343"/>
            <ac:spMk id="3" creationId="{91EC2B9D-30AB-4D0D-970C-9EBF79AE9F0C}"/>
          </ac:spMkLst>
        </pc:spChg>
        <pc:graphicFrameChg chg="mod modGraphic">
          <ac:chgData name="Virginia Early" userId="S::vearly@cde.ca.gov::42929ea7-4389-4ffc-bd0b-f8133d7ef99f" providerId="AD" clId="Web-{6FFFD05A-6DB0-489C-B9E8-AF558F9262B5}" dt="2021-05-21T17:18:36.392" v="269"/>
          <ac:graphicFrameMkLst>
            <pc:docMk/>
            <pc:sldMk cId="2042957992" sldId="343"/>
            <ac:graphicFrameMk id="5" creationId="{6BCE9736-90BB-4994-92F0-837A5324FC88}"/>
          </ac:graphicFrameMkLst>
        </pc:graphicFrameChg>
      </pc:sldChg>
      <pc:sldChg chg="addSp delSp modSp modNotes">
        <pc:chgData name="Virginia Early" userId="S::vearly@cde.ca.gov::42929ea7-4389-4ffc-bd0b-f8133d7ef99f" providerId="AD" clId="Web-{6FFFD05A-6DB0-489C-B9E8-AF558F9262B5}" dt="2021-05-21T17:17:18.982" v="245"/>
        <pc:sldMkLst>
          <pc:docMk/>
          <pc:sldMk cId="2006508364" sldId="349"/>
        </pc:sldMkLst>
        <pc:spChg chg="mod">
          <ac:chgData name="Virginia Early" userId="S::vearly@cde.ca.gov::42929ea7-4389-4ffc-bd0b-f8133d7ef99f" providerId="AD" clId="Web-{6FFFD05A-6DB0-489C-B9E8-AF558F9262B5}" dt="2021-05-21T17:11:55.042" v="4" actId="20577"/>
          <ac:spMkLst>
            <pc:docMk/>
            <pc:sldMk cId="2006508364" sldId="349"/>
            <ac:spMk id="2" creationId="{9D526898-26CA-434B-ADEB-9A3D3ACD324E}"/>
          </ac:spMkLst>
        </pc:spChg>
        <pc:spChg chg="mod">
          <ac:chgData name="Virginia Early" userId="S::vearly@cde.ca.gov::42929ea7-4389-4ffc-bd0b-f8133d7ef99f" providerId="AD" clId="Web-{6FFFD05A-6DB0-489C-B9E8-AF558F9262B5}" dt="2021-05-21T17:12:10.981" v="24" actId="20577"/>
          <ac:spMkLst>
            <pc:docMk/>
            <pc:sldMk cId="2006508364" sldId="349"/>
            <ac:spMk id="3" creationId="{91EC2B9D-30AB-4D0D-970C-9EBF79AE9F0C}"/>
          </ac:spMkLst>
        </pc:spChg>
        <pc:spChg chg="mod">
          <ac:chgData name="Virginia Early" userId="S::vearly@cde.ca.gov::42929ea7-4389-4ffc-bd0b-f8133d7ef99f" providerId="AD" clId="Web-{6FFFD05A-6DB0-489C-B9E8-AF558F9262B5}" dt="2021-05-21T17:16:44.089" v="222" actId="20577"/>
          <ac:spMkLst>
            <pc:docMk/>
            <pc:sldMk cId="2006508364" sldId="349"/>
            <ac:spMk id="6" creationId="{95E2EEEA-CADA-465D-AB91-72427384C725}"/>
          </ac:spMkLst>
        </pc:spChg>
        <pc:spChg chg="add del">
          <ac:chgData name="Virginia Early" userId="S::vearly@cde.ca.gov::42929ea7-4389-4ffc-bd0b-f8133d7ef99f" providerId="AD" clId="Web-{6FFFD05A-6DB0-489C-B9E8-AF558F9262B5}" dt="2021-05-21T17:12:14.762" v="25"/>
          <ac:spMkLst>
            <pc:docMk/>
            <pc:sldMk cId="2006508364" sldId="349"/>
            <ac:spMk id="7" creationId="{1543BA65-EAC1-4714-AE85-E86813BE3927}"/>
          </ac:spMkLst>
        </pc:spChg>
        <pc:graphicFrameChg chg="mod">
          <ac:chgData name="Virginia Early" userId="S::vearly@cde.ca.gov::42929ea7-4389-4ffc-bd0b-f8133d7ef99f" providerId="AD" clId="Web-{6FFFD05A-6DB0-489C-B9E8-AF558F9262B5}" dt="2021-05-21T17:13:19.812" v="133" actId="1076"/>
          <ac:graphicFrameMkLst>
            <pc:docMk/>
            <pc:sldMk cId="2006508364" sldId="349"/>
            <ac:graphicFrameMk id="5" creationId="{6BCE9736-90BB-4994-92F0-837A5324FC8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6/4/2021</a:t>
            </a:fld>
            <a:endParaRPr lang="en-US"/>
          </a:p>
        </p:txBody>
      </p:sp>
      <p:sp>
        <p:nvSpPr>
          <p:cNvPr id="4" name="Footer Placeholder 3">
            <a:extLst>
              <a:ext uri="{FF2B5EF4-FFF2-40B4-BE49-F238E27FC236}">
                <a16:creationId xmlns=""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8912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86219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221843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01107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061205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02472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97352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82347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51487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389771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86110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4007526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35486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6/4/2021</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r>
              <a:rPr lang="en-US" altLang="en-US" sz="1000" b="1">
                <a:solidFill>
                  <a:srgbClr val="FFFFFF"/>
                </a:solidFill>
                <a:latin typeface="Arial" panose="020B0604020202020204" pitchFamily="34" charset="0"/>
              </a:rPr>
              <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LCDTitle5@cde.c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ca.gov/fg/aa/cd/ftc2021.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dss.ca.gov/inforesources/cdss-programs/calworks-child-care/child-care-transi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078164-FF05-4824-A33D-D64C9249BE3B}"/>
              </a:ext>
            </a:extLst>
          </p:cNvPr>
          <p:cNvSpPr>
            <a:spLocks noGrp="1"/>
          </p:cNvSpPr>
          <p:nvPr>
            <p:ph type="ctrTitle"/>
          </p:nvPr>
        </p:nvSpPr>
        <p:spPr>
          <a:xfrm>
            <a:off x="1524000" y="1972734"/>
            <a:ext cx="9144000" cy="3301999"/>
          </a:xfrm>
        </p:spPr>
        <p:txBody>
          <a:bodyPr>
            <a:normAutofit fontScale="90000"/>
          </a:bodyPr>
          <a:lstStyle/>
          <a:p>
            <a:pPr>
              <a:lnSpc>
                <a:spcPct val="100000"/>
              </a:lnSpc>
              <a:spcBef>
                <a:spcPts val="0"/>
              </a:spcBef>
            </a:pPr>
            <a:r>
              <a:rPr lang="en-US" sz="3200" b="1">
                <a:ea typeface="+mj-lt"/>
                <a:cs typeface="+mj-lt"/>
              </a:rPr>
              <a:t>This </a:t>
            </a:r>
            <a:r>
              <a:rPr lang="en-US" sz="3200">
                <a:ea typeface="+mj-lt"/>
                <a:cs typeface="+mj-lt"/>
              </a:rPr>
              <a:t>webinar</a:t>
            </a:r>
            <a:r>
              <a:rPr lang="en-US" sz="3200" b="1">
                <a:ea typeface="+mj-lt"/>
                <a:cs typeface="+mj-lt"/>
              </a:rPr>
              <a:t> </a:t>
            </a:r>
            <a:r>
              <a:rPr lang="en-US" sz="3200">
                <a:ea typeface="+mj-lt"/>
                <a:cs typeface="+mj-lt"/>
              </a:rPr>
              <a:t>will</a:t>
            </a:r>
            <a:r>
              <a:rPr lang="en-US" sz="3200" b="1">
                <a:ea typeface="+mj-lt"/>
                <a:cs typeface="+mj-lt"/>
              </a:rPr>
              <a:t> </a:t>
            </a:r>
            <a:r>
              <a:rPr lang="en-US" sz="3200">
                <a:ea typeface="+mj-lt"/>
                <a:cs typeface="+mj-lt"/>
              </a:rPr>
              <a:t>begin</a:t>
            </a:r>
            <a:r>
              <a:rPr lang="en-US" sz="3200" b="1">
                <a:ea typeface="+mj-lt"/>
                <a:cs typeface="+mj-lt"/>
              </a:rPr>
              <a:t> </a:t>
            </a:r>
            <a:r>
              <a:rPr lang="en-US" sz="3200">
                <a:ea typeface="+mj-lt"/>
                <a:cs typeface="+mj-lt"/>
              </a:rPr>
              <a:t>shortly</a:t>
            </a:r>
            <a:r>
              <a:rPr lang="en-US" sz="3200" b="1">
                <a:ea typeface="+mj-lt"/>
                <a:cs typeface="+mj-lt"/>
              </a:rPr>
              <a:t>.</a:t>
            </a:r>
            <a:br>
              <a:rPr lang="en-US" sz="3200" b="1">
                <a:ea typeface="+mj-lt"/>
                <a:cs typeface="+mj-lt"/>
              </a:rPr>
            </a:br>
            <a:r>
              <a:rPr lang="en-US" sz="3200" b="1">
                <a:ea typeface="+mj-lt"/>
                <a:cs typeface="+mj-lt"/>
              </a:rPr>
              <a:t/>
            </a:r>
            <a:br>
              <a:rPr lang="en-US" sz="3200" b="1">
                <a:ea typeface="+mj-lt"/>
                <a:cs typeface="+mj-lt"/>
              </a:rPr>
            </a:br>
            <a:r>
              <a:rPr lang="en-US" sz="3200" b="1">
                <a:ea typeface="+mj-lt"/>
                <a:cs typeface="+mj-lt"/>
              </a:rPr>
              <a:t>There will be no audio until the </a:t>
            </a:r>
            <a:r>
              <a:rPr lang="en-US" sz="3200">
                <a:ea typeface="+mj-lt"/>
                <a:cs typeface="+mj-lt"/>
              </a:rPr>
              <a:t>webinar</a:t>
            </a:r>
            <a:r>
              <a:rPr lang="en-US" sz="3200" b="1">
                <a:ea typeface="+mj-lt"/>
                <a:cs typeface="+mj-lt"/>
              </a:rPr>
              <a:t> begins at </a:t>
            </a:r>
            <a:r>
              <a:rPr lang="en-US" sz="3200">
                <a:ea typeface="+mj-lt"/>
                <a:cs typeface="+mj-lt"/>
              </a:rPr>
              <a:t>10:00 AM.</a:t>
            </a:r>
            <a:r>
              <a:rPr lang="en-US" sz="3200" b="1">
                <a:ea typeface="+mj-lt"/>
                <a:cs typeface="+mj-lt"/>
              </a:rPr>
              <a:t/>
            </a:r>
            <a:br>
              <a:rPr lang="en-US" sz="3200" b="1">
                <a:ea typeface="+mj-lt"/>
                <a:cs typeface="+mj-lt"/>
              </a:rPr>
            </a:br>
            <a:r>
              <a:rPr lang="en-US" sz="3200" b="1">
                <a:ea typeface="+mj-lt"/>
                <a:cs typeface="+mj-lt"/>
              </a:rPr>
              <a:t/>
            </a:r>
            <a:br>
              <a:rPr lang="en-US" sz="3200" b="1">
                <a:ea typeface="+mj-lt"/>
                <a:cs typeface="+mj-lt"/>
              </a:rPr>
            </a:br>
            <a:r>
              <a:rPr lang="en-US" sz="3200" b="1">
                <a:ea typeface="+mj-lt"/>
                <a:cs typeface="+mj-lt"/>
              </a:rPr>
              <a:t>Thank you for your patience.</a:t>
            </a:r>
            <a:br>
              <a:rPr lang="en-US" sz="3200" b="1">
                <a:ea typeface="+mj-lt"/>
                <a:cs typeface="+mj-lt"/>
              </a:rPr>
            </a:br>
            <a:endParaRPr lang="en-US" sz="3200">
              <a:ea typeface="+mj-lt"/>
              <a:cs typeface="+mj-lt"/>
            </a:endParaRPr>
          </a:p>
          <a:p>
            <a:endParaRPr lang="en-US" sz="800">
              <a:cs typeface="Arial"/>
            </a:endParaRPr>
          </a:p>
        </p:txBody>
      </p:sp>
    </p:spTree>
    <p:extLst>
      <p:ext uri="{BB962C8B-B14F-4D97-AF65-F5344CB8AC3E}">
        <p14:creationId xmlns:p14="http://schemas.microsoft.com/office/powerpoint/2010/main" val="3265318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3AD46-CAA7-45F9-88BF-DCD580A47A65}"/>
              </a:ext>
            </a:extLst>
          </p:cNvPr>
          <p:cNvSpPr>
            <a:spLocks noGrp="1"/>
          </p:cNvSpPr>
          <p:nvPr>
            <p:ph type="title"/>
          </p:nvPr>
        </p:nvSpPr>
        <p:spPr>
          <a:xfrm>
            <a:off x="152400" y="67728"/>
            <a:ext cx="11887200" cy="1325563"/>
          </a:xfrm>
        </p:spPr>
        <p:txBody>
          <a:bodyPr/>
          <a:lstStyle/>
          <a:p>
            <a:r>
              <a:rPr lang="en-US">
                <a:cs typeface="Arial"/>
              </a:rPr>
              <a:t>Fiscal Update: </a:t>
            </a:r>
            <a:r>
              <a:rPr lang="en-US">
                <a:ea typeface="+mj-lt"/>
                <a:cs typeface="+mj-lt"/>
              </a:rPr>
              <a:t>Waived Family Fee Allocations for Direct Service Contractors</a:t>
            </a:r>
            <a:endParaRPr lang="en-US"/>
          </a:p>
        </p:txBody>
      </p:sp>
      <p:sp>
        <p:nvSpPr>
          <p:cNvPr id="3" name="Content Placeholder 2">
            <a:extLst>
              <a:ext uri="{FF2B5EF4-FFF2-40B4-BE49-F238E27FC236}">
                <a16:creationId xmlns="" xmlns:a16="http://schemas.microsoft.com/office/drawing/2014/main" id="{21245594-5745-4F68-8B1B-C435691EA160}"/>
              </a:ext>
            </a:extLst>
          </p:cNvPr>
          <p:cNvSpPr>
            <a:spLocks noGrp="1"/>
          </p:cNvSpPr>
          <p:nvPr>
            <p:ph idx="1"/>
          </p:nvPr>
        </p:nvSpPr>
        <p:spPr>
          <a:xfrm>
            <a:off x="152400" y="1402443"/>
            <a:ext cx="11887200" cy="5015901"/>
          </a:xfrm>
        </p:spPr>
        <p:txBody>
          <a:bodyPr vert="horz" lIns="91440" tIns="45720" rIns="91440" bIns="45720" rtlCol="0" anchor="t">
            <a:normAutofit/>
          </a:bodyPr>
          <a:lstStyle/>
          <a:p>
            <a:r>
              <a:rPr lang="en-US" sz="2800" dirty="0">
                <a:ea typeface="+mn-lt"/>
                <a:cs typeface="+mn-lt"/>
              </a:rPr>
              <a:t>$30 million in Coronavirus Response and Relief Supplemental Appropriations (CRRSA) funds was previously provided to cover the cost of waived family fees for families not receiving in-person care  </a:t>
            </a:r>
          </a:p>
          <a:p>
            <a:r>
              <a:rPr lang="en-US" sz="2800" dirty="0">
                <a:cs typeface="Arial"/>
              </a:rPr>
              <a:t>Contract augmentations for General Childcare (CCTR), CSPP, and Migrant Childcare (CMIG) family fee waivers were processed in December 2020</a:t>
            </a:r>
          </a:p>
          <a:p>
            <a:r>
              <a:rPr lang="en-US" sz="2800" dirty="0">
                <a:ea typeface="+mn-lt"/>
                <a:cs typeface="+mn-lt"/>
              </a:rPr>
              <a:t>The Child Development and Nutrition Fiscal Services Office (CDNFS) has determined that some contractors, based on March and April reports, are due additional funds </a:t>
            </a:r>
          </a:p>
          <a:p>
            <a:r>
              <a:rPr lang="en-US" sz="2800" dirty="0">
                <a:cs typeface="Arial" panose="020B0604020202020204"/>
              </a:rPr>
              <a:t>Contractors that are due additional funds will receive an augmentation in the upcoming weeks</a:t>
            </a:r>
          </a:p>
        </p:txBody>
      </p:sp>
      <p:sp>
        <p:nvSpPr>
          <p:cNvPr id="4" name="Slide Number Placeholder 3">
            <a:extLst>
              <a:ext uri="{FF2B5EF4-FFF2-40B4-BE49-F238E27FC236}">
                <a16:creationId xmlns="" xmlns:a16="http://schemas.microsoft.com/office/drawing/2014/main" id="{03289D8B-A42A-491A-B874-036802B9EB08}"/>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853737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3AD46-CAA7-45F9-88BF-DCD580A47A65}"/>
              </a:ext>
            </a:extLst>
          </p:cNvPr>
          <p:cNvSpPr>
            <a:spLocks noGrp="1"/>
          </p:cNvSpPr>
          <p:nvPr>
            <p:ph type="title"/>
          </p:nvPr>
        </p:nvSpPr>
        <p:spPr/>
        <p:txBody>
          <a:bodyPr/>
          <a:lstStyle/>
          <a:p>
            <a:r>
              <a:rPr lang="en-US">
                <a:cs typeface="Arial"/>
              </a:rPr>
              <a:t>Contracts Update: Status of 2021-22 Contracts</a:t>
            </a:r>
            <a:endParaRPr lang="en-US"/>
          </a:p>
        </p:txBody>
      </p:sp>
      <p:sp>
        <p:nvSpPr>
          <p:cNvPr id="3" name="Content Placeholder 2">
            <a:extLst>
              <a:ext uri="{FF2B5EF4-FFF2-40B4-BE49-F238E27FC236}">
                <a16:creationId xmlns="" xmlns:a16="http://schemas.microsoft.com/office/drawing/2014/main" id="{21245594-5745-4F68-8B1B-C435691EA160}"/>
              </a:ext>
            </a:extLst>
          </p:cNvPr>
          <p:cNvSpPr>
            <a:spLocks noGrp="1"/>
          </p:cNvSpPr>
          <p:nvPr>
            <p:ph idx="1"/>
          </p:nvPr>
        </p:nvSpPr>
        <p:spPr/>
        <p:txBody>
          <a:bodyPr vert="horz" lIns="91440" tIns="45720" rIns="91440" bIns="45720" rtlCol="0" anchor="t">
            <a:normAutofit/>
          </a:bodyPr>
          <a:lstStyle/>
          <a:p>
            <a:pPr>
              <a:spcAft>
                <a:spcPts val="1200"/>
              </a:spcAft>
            </a:pPr>
            <a:r>
              <a:rPr lang="en-US" dirty="0">
                <a:ea typeface="+mn-lt"/>
                <a:cs typeface="+mn-lt"/>
              </a:rPr>
              <a:t>The CDE emailed initial FY 2021-22 CSPP and Prekindergarten and Family Literacy Support (CPKS) contracts on or before June 1, 2021</a:t>
            </a:r>
          </a:p>
          <a:p>
            <a:pPr>
              <a:spcAft>
                <a:spcPts val="1200"/>
              </a:spcAft>
            </a:pPr>
            <a:r>
              <a:rPr lang="en-US" dirty="0">
                <a:ea typeface="+mn-lt"/>
                <a:cs typeface="+mn-lt"/>
              </a:rPr>
              <a:t>The CDE emailed initial FY 2021-22 CDSS contracts on behalf of CDSS on or before June 1, 2021</a:t>
            </a:r>
          </a:p>
          <a:p>
            <a:pPr>
              <a:spcAft>
                <a:spcPts val="1200"/>
              </a:spcAft>
            </a:pPr>
            <a:r>
              <a:rPr lang="en-US" dirty="0">
                <a:ea typeface="+mn-lt"/>
                <a:cs typeface="+mn-lt"/>
              </a:rPr>
              <a:t>The CDE strongly encourages the submission of electronically signed contracts, as it reduces the amount of time required for processing</a:t>
            </a:r>
            <a:endParaRPr lang="en-US" dirty="0">
              <a:cs typeface="Arial"/>
            </a:endParaRPr>
          </a:p>
          <a:p>
            <a:pPr marL="0" indent="0">
              <a:buNone/>
            </a:pPr>
            <a:endParaRPr lang="en-US" dirty="0">
              <a:ea typeface="+mn-lt"/>
              <a:cs typeface="+mn-lt"/>
            </a:endParaRPr>
          </a:p>
          <a:p>
            <a:endParaRPr lang="en-US" dirty="0">
              <a:ea typeface="+mn-lt"/>
              <a:cs typeface="+mn-lt"/>
            </a:endParaRPr>
          </a:p>
        </p:txBody>
      </p:sp>
      <p:sp>
        <p:nvSpPr>
          <p:cNvPr id="4" name="Slide Number Placeholder 3">
            <a:extLst>
              <a:ext uri="{FF2B5EF4-FFF2-40B4-BE49-F238E27FC236}">
                <a16:creationId xmlns="" xmlns:a16="http://schemas.microsoft.com/office/drawing/2014/main" id="{03289D8B-A42A-491A-B874-036802B9EB08}"/>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51074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3AD46-CAA7-45F9-88BF-DCD580A47A65}"/>
              </a:ext>
            </a:extLst>
          </p:cNvPr>
          <p:cNvSpPr>
            <a:spLocks noGrp="1"/>
          </p:cNvSpPr>
          <p:nvPr>
            <p:ph type="title"/>
          </p:nvPr>
        </p:nvSpPr>
        <p:spPr/>
        <p:txBody>
          <a:bodyPr/>
          <a:lstStyle/>
          <a:p>
            <a:r>
              <a:rPr lang="en-US">
                <a:cs typeface="Arial"/>
              </a:rPr>
              <a:t>Contracts Update: Auto-renewal Process</a:t>
            </a:r>
          </a:p>
        </p:txBody>
      </p:sp>
      <p:sp>
        <p:nvSpPr>
          <p:cNvPr id="3" name="Content Placeholder 2">
            <a:extLst>
              <a:ext uri="{FF2B5EF4-FFF2-40B4-BE49-F238E27FC236}">
                <a16:creationId xmlns="" xmlns:a16="http://schemas.microsoft.com/office/drawing/2014/main" id="{21245594-5745-4F68-8B1B-C435691EA160}"/>
              </a:ext>
            </a:extLst>
          </p:cNvPr>
          <p:cNvSpPr>
            <a:spLocks noGrp="1"/>
          </p:cNvSpPr>
          <p:nvPr>
            <p:ph idx="1"/>
          </p:nvPr>
        </p:nvSpPr>
        <p:spPr/>
        <p:txBody>
          <a:bodyPr vert="horz" lIns="91440" tIns="45720" rIns="91440" bIns="45720" rtlCol="0" anchor="t">
            <a:normAutofit/>
          </a:bodyPr>
          <a:lstStyle/>
          <a:p>
            <a:r>
              <a:rPr lang="en-US" dirty="0">
                <a:ea typeface="+mn-lt"/>
                <a:cs typeface="+mn-lt"/>
              </a:rPr>
              <a:t>The CDE will implement an auto-renewal contracting process in FY 2021–22; this process will become effective for the FY 2022–23 contract year. The annual Continued Funding Application (CFA) process will be revised to incorporate information on the auto-renewal contract process </a:t>
            </a:r>
          </a:p>
          <a:p>
            <a:r>
              <a:rPr lang="en-US" dirty="0">
                <a:ea typeface="+mn-lt"/>
                <a:cs typeface="+mn-lt"/>
              </a:rPr>
              <a:t>Auto-renewed contracts will not require contractors to counter-sign their contract renewal each year</a:t>
            </a:r>
            <a:endParaRPr lang="en-US" dirty="0">
              <a:cs typeface="Arial"/>
            </a:endParaRPr>
          </a:p>
          <a:p>
            <a:r>
              <a:rPr lang="en-US" dirty="0">
                <a:ea typeface="+mn-lt"/>
                <a:cs typeface="+mn-lt"/>
              </a:rPr>
              <a:t>This process will allow the CDE to more expeditiously process contract payments after July 1 of each year</a:t>
            </a:r>
          </a:p>
        </p:txBody>
      </p:sp>
      <p:sp>
        <p:nvSpPr>
          <p:cNvPr id="4" name="Slide Number Placeholder 3">
            <a:extLst>
              <a:ext uri="{FF2B5EF4-FFF2-40B4-BE49-F238E27FC236}">
                <a16:creationId xmlns="" xmlns:a16="http://schemas.microsoft.com/office/drawing/2014/main" id="{03289D8B-A42A-491A-B874-036802B9EB08}"/>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390591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3AD46-CAA7-45F9-88BF-DCD580A47A65}"/>
              </a:ext>
            </a:extLst>
          </p:cNvPr>
          <p:cNvSpPr>
            <a:spLocks noGrp="1"/>
          </p:cNvSpPr>
          <p:nvPr>
            <p:ph type="title"/>
          </p:nvPr>
        </p:nvSpPr>
        <p:spPr/>
        <p:txBody>
          <a:bodyPr/>
          <a:lstStyle/>
          <a:p>
            <a:r>
              <a:rPr lang="en-US">
                <a:cs typeface="Arial"/>
              </a:rPr>
              <a:t>Contracts Update: Contract Amendments</a:t>
            </a:r>
          </a:p>
        </p:txBody>
      </p:sp>
      <p:sp>
        <p:nvSpPr>
          <p:cNvPr id="3" name="Content Placeholder 2">
            <a:extLst>
              <a:ext uri="{FF2B5EF4-FFF2-40B4-BE49-F238E27FC236}">
                <a16:creationId xmlns="" xmlns:a16="http://schemas.microsoft.com/office/drawing/2014/main" id="{21245594-5745-4F68-8B1B-C435691EA160}"/>
              </a:ext>
            </a:extLst>
          </p:cNvPr>
          <p:cNvSpPr>
            <a:spLocks noGrp="1"/>
          </p:cNvSpPr>
          <p:nvPr>
            <p:ph idx="1"/>
          </p:nvPr>
        </p:nvSpPr>
        <p:spPr/>
        <p:txBody>
          <a:bodyPr vert="horz" lIns="91440" tIns="45720" rIns="91440" bIns="45720" rtlCol="0" anchor="t">
            <a:normAutofit/>
          </a:bodyPr>
          <a:lstStyle/>
          <a:p>
            <a:pPr>
              <a:spcAft>
                <a:spcPts val="1200"/>
              </a:spcAft>
            </a:pPr>
            <a:r>
              <a:rPr lang="en-US" dirty="0">
                <a:ea typeface="+mn-lt"/>
                <a:cs typeface="+mn-lt"/>
              </a:rPr>
              <a:t>In an effort to streamline the contracting and payment process, effective FY 2021–22, not all amendments to contract terms will require a signature by the contractor to be deemed executed </a:t>
            </a:r>
          </a:p>
          <a:p>
            <a:pPr>
              <a:spcAft>
                <a:spcPts val="1200"/>
              </a:spcAft>
            </a:pPr>
            <a:r>
              <a:rPr lang="en-US" dirty="0">
                <a:ea typeface="+mn-lt"/>
                <a:cs typeface="+mn-lt"/>
              </a:rPr>
              <a:t>Contract amendments that do not require a signature will be processed as an “Allocation Letter”</a:t>
            </a:r>
          </a:p>
          <a:p>
            <a:pPr>
              <a:spcAft>
                <a:spcPts val="1200"/>
              </a:spcAft>
            </a:pPr>
            <a:r>
              <a:rPr lang="en-US" dirty="0">
                <a:ea typeface="+mn-lt"/>
                <a:cs typeface="+mn-lt"/>
              </a:rPr>
              <a:t>The Allocation Letter will look similar to a contract amendment; it will include the contract face sheet and any changes in funding, where applicable</a:t>
            </a:r>
          </a:p>
        </p:txBody>
      </p:sp>
      <p:sp>
        <p:nvSpPr>
          <p:cNvPr id="4" name="Slide Number Placeholder 3">
            <a:extLst>
              <a:ext uri="{FF2B5EF4-FFF2-40B4-BE49-F238E27FC236}">
                <a16:creationId xmlns="" xmlns:a16="http://schemas.microsoft.com/office/drawing/2014/main" id="{03289D8B-A42A-491A-B874-036802B9EB08}"/>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55279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3AD46-CAA7-45F9-88BF-DCD580A47A65}"/>
              </a:ext>
            </a:extLst>
          </p:cNvPr>
          <p:cNvSpPr>
            <a:spLocks noGrp="1"/>
          </p:cNvSpPr>
          <p:nvPr>
            <p:ph type="title"/>
          </p:nvPr>
        </p:nvSpPr>
        <p:spPr/>
        <p:txBody>
          <a:bodyPr/>
          <a:lstStyle/>
          <a:p>
            <a:r>
              <a:rPr lang="en-US" dirty="0">
                <a:cs typeface="Arial"/>
              </a:rPr>
              <a:t>Fiscal Update: CDNFS Webpage</a:t>
            </a:r>
            <a:endParaRPr lang="en-US" dirty="0"/>
          </a:p>
        </p:txBody>
      </p:sp>
      <p:sp>
        <p:nvSpPr>
          <p:cNvPr id="3" name="Content Placeholder 2">
            <a:extLst>
              <a:ext uri="{FF2B5EF4-FFF2-40B4-BE49-F238E27FC236}">
                <a16:creationId xmlns="" xmlns:a16="http://schemas.microsoft.com/office/drawing/2014/main" id="{21245594-5745-4F68-8B1B-C435691EA160}"/>
              </a:ext>
            </a:extLst>
          </p:cNvPr>
          <p:cNvSpPr>
            <a:spLocks noGrp="1"/>
          </p:cNvSpPr>
          <p:nvPr>
            <p:ph idx="1"/>
          </p:nvPr>
        </p:nvSpPr>
        <p:spPr/>
        <p:txBody>
          <a:bodyPr vert="horz" lIns="91440" tIns="45720" rIns="91440" bIns="45720" rtlCol="0" anchor="t">
            <a:normAutofit/>
          </a:bodyPr>
          <a:lstStyle/>
          <a:p>
            <a:r>
              <a:rPr lang="en-US" dirty="0">
                <a:ea typeface="+mn-lt"/>
                <a:cs typeface="+mn-lt"/>
              </a:rPr>
              <a:t>The CDNFS webpage is updated to include:</a:t>
            </a:r>
            <a:endParaRPr lang="en-US" dirty="0"/>
          </a:p>
          <a:p>
            <a:pPr lvl="1"/>
            <a:r>
              <a:rPr lang="en-US" sz="3200" dirty="0">
                <a:ea typeface="+mn-lt"/>
                <a:cs typeface="+mn-lt"/>
              </a:rPr>
              <a:t>Previously distributed CDNFS COVID-19 guidance issued through the Early Learning and Care Division's email distribution list </a:t>
            </a:r>
          </a:p>
          <a:p>
            <a:pPr lvl="1"/>
            <a:r>
              <a:rPr lang="en-US" sz="3200" dirty="0">
                <a:cs typeface="Arial"/>
              </a:rPr>
              <a:t>Current-year contract changes</a:t>
            </a:r>
          </a:p>
          <a:p>
            <a:pPr lvl="1"/>
            <a:r>
              <a:rPr lang="en-US" sz="3200" dirty="0">
                <a:cs typeface="Arial"/>
              </a:rPr>
              <a:t>FY 2021</a:t>
            </a:r>
            <a:r>
              <a:rPr lang="en-US" sz="3200" dirty="0">
                <a:ea typeface="+mn-lt"/>
                <a:cs typeface="+mn-lt"/>
              </a:rPr>
              <a:t>–</a:t>
            </a:r>
            <a:r>
              <a:rPr lang="en-US" sz="3200" dirty="0">
                <a:cs typeface="Arial"/>
              </a:rPr>
              <a:t>22 Funding Terms and Conditions</a:t>
            </a:r>
          </a:p>
          <a:p>
            <a:pPr lvl="1"/>
            <a:r>
              <a:rPr lang="en-US" sz="3200" dirty="0">
                <a:cs typeface="Arial"/>
              </a:rPr>
              <a:t>FY 2021</a:t>
            </a:r>
            <a:r>
              <a:rPr lang="en-US" sz="3200" dirty="0">
                <a:ea typeface="+mn-lt"/>
                <a:cs typeface="+mn-lt"/>
              </a:rPr>
              <a:t>–</a:t>
            </a:r>
            <a:r>
              <a:rPr lang="en-US" sz="3200" dirty="0">
                <a:cs typeface="Arial"/>
              </a:rPr>
              <a:t>22 CSPP and CPKS Program Requirements </a:t>
            </a:r>
          </a:p>
        </p:txBody>
      </p:sp>
      <p:sp>
        <p:nvSpPr>
          <p:cNvPr id="4" name="Slide Number Placeholder 3">
            <a:extLst>
              <a:ext uri="{FF2B5EF4-FFF2-40B4-BE49-F238E27FC236}">
                <a16:creationId xmlns="" xmlns:a16="http://schemas.microsoft.com/office/drawing/2014/main" id="{03289D8B-A42A-491A-B874-036802B9EB08}"/>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107200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a:cs typeface="Arial"/>
              </a:rPr>
              <a:t>Questions</a:t>
            </a:r>
          </a:p>
        </p:txBody>
      </p:sp>
      <p:pic>
        <p:nvPicPr>
          <p:cNvPr id="7" name="Picture 7" descr="A little boy sitting at a table, holding a piece of toy pizza.">
            <a:extLst>
              <a:ext uri="{FF2B5EF4-FFF2-40B4-BE49-F238E27FC236}">
                <a16:creationId xmlns="" xmlns:a16="http://schemas.microsoft.com/office/drawing/2014/main" id="{E257008D-C5A3-4225-875C-452B745CE6F3}"/>
              </a:ext>
            </a:extLst>
          </p:cNvPr>
          <p:cNvPicPr>
            <a:picLocks noChangeAspect="1"/>
          </p:cNvPicPr>
          <p:nvPr/>
        </p:nvPicPr>
        <p:blipFill>
          <a:blip r:embed="rId3"/>
          <a:stretch>
            <a:fillRect/>
          </a:stretch>
        </p:blipFill>
        <p:spPr>
          <a:xfrm>
            <a:off x="1108337" y="293009"/>
            <a:ext cx="4194628" cy="5549314"/>
          </a:xfrm>
          <a:prstGeom prst="rect">
            <a:avLst/>
          </a:prstGeom>
        </p:spPr>
      </p:pic>
      <p:sp>
        <p:nvSpPr>
          <p:cNvPr id="5" name="Content Placeholder 4">
            <a:extLst>
              <a:ext uri="{FF2B5EF4-FFF2-40B4-BE49-F238E27FC236}">
                <a16:creationId xmlns="" xmlns:a16="http://schemas.microsoft.com/office/drawing/2014/main" id="{8BF1B36E-31D8-4F6B-A342-9C9661356257}"/>
              </a:ext>
            </a:extLst>
          </p:cNvPr>
          <p:cNvSpPr>
            <a:spLocks noGrp="1"/>
          </p:cNvSpPr>
          <p:nvPr>
            <p:ph sz="half" idx="2"/>
          </p:nvPr>
        </p:nvSpPr>
        <p:spPr>
          <a:xfrm>
            <a:off x="6665853" y="4978400"/>
            <a:ext cx="5068947" cy="1512473"/>
          </a:xfrm>
        </p:spPr>
        <p:txBody>
          <a:bodyPr vert="horz" lIns="91440" tIns="45720" rIns="91440" bIns="45720" rtlCol="0" anchor="t">
            <a:normAutofit/>
          </a:bodyPr>
          <a:lstStyle/>
          <a:p>
            <a:pPr marL="0" indent="-1828800">
              <a:buNone/>
            </a:pPr>
            <a:r>
              <a:rPr lang="en-US" sz="2400">
                <a:ea typeface="+mn-lt"/>
                <a:cs typeface="+mn-lt"/>
              </a:rPr>
              <a:t>Photo Credit: </a:t>
            </a:r>
            <a:r>
              <a:rPr lang="en-US" sz="2400" err="1">
                <a:ea typeface="+mn-lt"/>
                <a:cs typeface="+mn-lt"/>
              </a:rPr>
              <a:t>Robla</a:t>
            </a:r>
            <a:r>
              <a:rPr lang="en-US" sz="2400">
                <a:ea typeface="+mn-lt"/>
                <a:cs typeface="+mn-lt"/>
              </a:rPr>
              <a:t> School District ECE; Sacramento, CA</a:t>
            </a:r>
            <a:endParaRPr lang="en-US">
              <a:ea typeface="+mn-lt"/>
              <a:cs typeface="+mn-lt"/>
            </a:endParaRPr>
          </a:p>
        </p:txBody>
      </p:sp>
      <p:sp>
        <p:nvSpPr>
          <p:cNvPr id="4" name="Slide Number Placeholder 3">
            <a:extLst>
              <a:ext uri="{FF2B5EF4-FFF2-40B4-BE49-F238E27FC236}">
                <a16:creationId xmlns=""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15</a:t>
            </a:fld>
            <a:endParaRPr lang="en-US"/>
          </a:p>
        </p:txBody>
      </p:sp>
    </p:spTree>
    <p:extLst>
      <p:ext uri="{BB962C8B-B14F-4D97-AF65-F5344CB8AC3E}">
        <p14:creationId xmlns:p14="http://schemas.microsoft.com/office/powerpoint/2010/main" val="2794378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ELCD COVID-19 Guidance web page"/>
              </a:rPr>
              <a:t>https://www.cde.ca.gov/sp/cd/re/elcdcovid19.asp</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tooltip="ELCD Emergency email address"/>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ELCD Consultant Regional Assignments web page"/>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230763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26FA7D-562D-4984-95BF-99CDB80878F7}"/>
              </a:ext>
            </a:extLst>
          </p:cNvPr>
          <p:cNvSpPr>
            <a:spLocks noGrp="1"/>
          </p:cNvSpPr>
          <p:nvPr>
            <p:ph type="title"/>
          </p:nvPr>
        </p:nvSpPr>
        <p:spPr>
          <a:xfrm>
            <a:off x="1047480" y="1887155"/>
            <a:ext cx="4685612" cy="708081"/>
          </a:xfrm>
        </p:spPr>
        <p:txBody>
          <a:bodyPr/>
          <a:lstStyle/>
          <a:p>
            <a:r>
              <a:rPr lang="en-US"/>
              <a:t>Closing</a:t>
            </a:r>
          </a:p>
        </p:txBody>
      </p:sp>
      <p:sp>
        <p:nvSpPr>
          <p:cNvPr id="4" name="Content Placeholder 3">
            <a:extLst>
              <a:ext uri="{FF2B5EF4-FFF2-40B4-BE49-F238E27FC236}">
                <a16:creationId xmlns="" xmlns:a16="http://schemas.microsoft.com/office/drawing/2014/main" id="{1C8E2CA6-0A54-4186-A030-A4A26B5C9687}"/>
              </a:ext>
            </a:extLst>
          </p:cNvPr>
          <p:cNvSpPr>
            <a:spLocks noGrp="1"/>
          </p:cNvSpPr>
          <p:nvPr>
            <p:ph sz="half" idx="2"/>
          </p:nvPr>
        </p:nvSpPr>
        <p:spPr>
          <a:xfrm>
            <a:off x="557283" y="4795839"/>
            <a:ext cx="5665175" cy="1461477"/>
          </a:xfrm>
        </p:spPr>
        <p:txBody>
          <a:bodyPr vert="horz" lIns="91440" tIns="45720" rIns="91440" bIns="45720" rtlCol="0" anchor="t">
            <a:normAutofit/>
          </a:bodyPr>
          <a:lstStyle/>
          <a:p>
            <a:pPr marL="0" indent="-1828800">
              <a:buNone/>
            </a:pPr>
            <a:r>
              <a:rPr lang="en-US" sz="2400">
                <a:ea typeface="+mn-lt"/>
                <a:cs typeface="+mn-lt"/>
              </a:rPr>
              <a:t>Photo Credit: Lighthouse for Children CDC; Fresno, CA</a:t>
            </a:r>
          </a:p>
          <a:p>
            <a:pPr marL="0" indent="-1828800">
              <a:buNone/>
            </a:pPr>
            <a:endParaRPr lang="en-US" sz="2400">
              <a:ea typeface="+mn-lt"/>
              <a:cs typeface="+mn-lt"/>
            </a:endParaRPr>
          </a:p>
        </p:txBody>
      </p:sp>
      <p:sp>
        <p:nvSpPr>
          <p:cNvPr id="5" name="Slide Number Placeholder 4">
            <a:extLst>
              <a:ext uri="{FF2B5EF4-FFF2-40B4-BE49-F238E27FC236}">
                <a16:creationId xmlns=""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17</a:t>
            </a:fld>
            <a:endParaRPr lang="en-US"/>
          </a:p>
        </p:txBody>
      </p:sp>
      <p:pic>
        <p:nvPicPr>
          <p:cNvPr id="8" name="Picture 8" descr="A little girl sitting in a sandbox playing with sand buckets.">
            <a:extLst>
              <a:ext uri="{FF2B5EF4-FFF2-40B4-BE49-F238E27FC236}">
                <a16:creationId xmlns="" xmlns:a16="http://schemas.microsoft.com/office/drawing/2014/main" id="{970A202A-5F3B-492F-B5AB-AEBE66D78EDE}"/>
              </a:ext>
            </a:extLst>
          </p:cNvPr>
          <p:cNvPicPr>
            <a:picLocks noGrp="1" noChangeAspect="1"/>
          </p:cNvPicPr>
          <p:nvPr>
            <p:ph sz="half" idx="1"/>
          </p:nvPr>
        </p:nvPicPr>
        <p:blipFill>
          <a:blip r:embed="rId3"/>
          <a:stretch>
            <a:fillRect/>
          </a:stretch>
        </p:blipFill>
        <p:spPr>
          <a:xfrm>
            <a:off x="6578466" y="459015"/>
            <a:ext cx="4611455" cy="5306186"/>
          </a:xfrm>
        </p:spPr>
      </p:pic>
    </p:spTree>
    <p:extLst>
      <p:ext uri="{BB962C8B-B14F-4D97-AF65-F5344CB8AC3E}">
        <p14:creationId xmlns:p14="http://schemas.microsoft.com/office/powerpoint/2010/main" val="1735414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Webinar on COVID-19 Guidance for </a:t>
            </a:r>
            <a:r>
              <a:rPr lang="en-US" sz="3800">
                <a:cs typeface="Arial"/>
              </a:rPr>
              <a:t/>
            </a:r>
            <a:br>
              <a:rPr lang="en-US" sz="3800">
                <a:cs typeface="Arial"/>
              </a:rPr>
            </a:br>
            <a:r>
              <a:rPr lang="en-US" sz="3800" b="1"/>
              <a:t>Early Learning and Care Contractors</a:t>
            </a:r>
            <a:endParaRPr lang="en-US" sz="3800">
              <a:cs typeface="Arial"/>
            </a:endParaRPr>
          </a:p>
        </p:txBody>
      </p:sp>
      <p:sp>
        <p:nvSpPr>
          <p:cNvPr id="5" name="Content Placeholder 4">
            <a:extLst>
              <a:ext uri="{FF2B5EF4-FFF2-40B4-BE49-F238E27FC236}">
                <a16:creationId xmlns=""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June 4, 2021</a:t>
            </a:r>
          </a:p>
          <a:p>
            <a:pPr marL="0" indent="0" algn="ctr">
              <a:buNone/>
            </a:pPr>
            <a:r>
              <a:rPr lang="en-US" sz="2800" b="1">
                <a:cs typeface="Arial"/>
              </a:rPr>
              <a:t>Time:  10:00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3465662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E840DF-8C40-4D2D-A92A-4A7E3459D867}"/>
              </a:ext>
            </a:extLst>
          </p:cNvPr>
          <p:cNvSpPr>
            <a:spLocks noGrp="1"/>
          </p:cNvSpPr>
          <p:nvPr>
            <p:ph type="title"/>
          </p:nvPr>
        </p:nvSpPr>
        <p:spPr/>
        <p:txBody>
          <a:bodyPr/>
          <a:lstStyle/>
          <a:p>
            <a:r>
              <a:rPr lang="en-US">
                <a:cs typeface="Arial"/>
              </a:rPr>
              <a:t>Meeting Agenda</a:t>
            </a:r>
            <a:endParaRPr lang="en-US"/>
          </a:p>
        </p:txBody>
      </p:sp>
      <p:sp>
        <p:nvSpPr>
          <p:cNvPr id="3" name="Content Placeholder 2">
            <a:extLst>
              <a:ext uri="{FF2B5EF4-FFF2-40B4-BE49-F238E27FC236}">
                <a16:creationId xmlns="" xmlns:a16="http://schemas.microsoft.com/office/drawing/2014/main" id="{C4FF0244-2395-4134-B541-23E27C242207}"/>
              </a:ext>
            </a:extLst>
          </p:cNvPr>
          <p:cNvSpPr>
            <a:spLocks noGrp="1"/>
          </p:cNvSpPr>
          <p:nvPr>
            <p:ph sz="half" idx="1"/>
          </p:nvPr>
        </p:nvSpPr>
        <p:spPr>
          <a:xfrm>
            <a:off x="148634" y="1203385"/>
            <a:ext cx="11703744" cy="5030278"/>
          </a:xfrm>
        </p:spPr>
        <p:txBody>
          <a:bodyPr vert="horz" lIns="91440" tIns="45720" rIns="91440" bIns="45720" rtlCol="0" anchor="t">
            <a:normAutofit/>
          </a:bodyPr>
          <a:lstStyle/>
          <a:p>
            <a:pPr>
              <a:spcAft>
                <a:spcPts val="1200"/>
              </a:spcAft>
            </a:pPr>
            <a:r>
              <a:rPr lang="en-US">
                <a:ea typeface="+mn-lt"/>
                <a:cs typeface="+mn-lt"/>
              </a:rPr>
              <a:t>Introduction and Welcome</a:t>
            </a:r>
          </a:p>
          <a:p>
            <a:pPr>
              <a:spcAft>
                <a:spcPts val="1200"/>
              </a:spcAft>
            </a:pPr>
            <a:r>
              <a:rPr lang="en-US">
                <a:cs typeface="Arial"/>
              </a:rPr>
              <a:t>Program Quality Implementation (PQI) Update</a:t>
            </a:r>
            <a:endParaRPr lang="en-US">
              <a:ea typeface="+mn-lt"/>
              <a:cs typeface="+mn-lt"/>
            </a:endParaRPr>
          </a:p>
          <a:p>
            <a:pPr>
              <a:spcAft>
                <a:spcPts val="1200"/>
              </a:spcAft>
            </a:pPr>
            <a:r>
              <a:rPr lang="en-US">
                <a:cs typeface="Arial"/>
              </a:rPr>
              <a:t>Policy and Budget Updates</a:t>
            </a:r>
          </a:p>
          <a:p>
            <a:pPr>
              <a:spcAft>
                <a:spcPts val="1200"/>
              </a:spcAft>
            </a:pPr>
            <a:r>
              <a:rPr lang="en-US">
                <a:cs typeface="Arial"/>
              </a:rPr>
              <a:t>Transition-related Items</a:t>
            </a:r>
            <a:endParaRPr lang="en-US">
              <a:ea typeface="+mn-lt"/>
              <a:cs typeface="+mn-lt"/>
            </a:endParaRPr>
          </a:p>
          <a:p>
            <a:pPr>
              <a:spcAft>
                <a:spcPts val="1200"/>
              </a:spcAft>
            </a:pPr>
            <a:r>
              <a:rPr lang="en-US">
                <a:cs typeface="Arial"/>
              </a:rPr>
              <a:t>Fiscal Updates</a:t>
            </a:r>
            <a:endParaRPr lang="en-US">
              <a:ea typeface="+mn-lt"/>
              <a:cs typeface="+mn-lt"/>
            </a:endParaRPr>
          </a:p>
          <a:p>
            <a:pPr>
              <a:spcAft>
                <a:spcPts val="1200"/>
              </a:spcAft>
            </a:pPr>
            <a:r>
              <a:rPr lang="en-US">
                <a:cs typeface="Arial"/>
              </a:rPr>
              <a:t>Questions</a:t>
            </a:r>
            <a:endParaRPr lang="en-US">
              <a:ea typeface="+mn-lt"/>
              <a:cs typeface="+mn-lt"/>
            </a:endParaRPr>
          </a:p>
          <a:p>
            <a:pPr>
              <a:spcAft>
                <a:spcPts val="1200"/>
              </a:spcAft>
            </a:pPr>
            <a:r>
              <a:rPr lang="en-US">
                <a:cs typeface="Arial"/>
              </a:rPr>
              <a:t>Closing</a:t>
            </a:r>
            <a:endParaRPr lang="en-US"/>
          </a:p>
        </p:txBody>
      </p:sp>
      <p:sp>
        <p:nvSpPr>
          <p:cNvPr id="5" name="Slide Number Placeholder 4">
            <a:extLst>
              <a:ext uri="{FF2B5EF4-FFF2-40B4-BE49-F238E27FC236}">
                <a16:creationId xmlns=""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214779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CAF3A-E3B5-4175-B077-537D6887FCD8}"/>
              </a:ext>
            </a:extLst>
          </p:cNvPr>
          <p:cNvSpPr>
            <a:spLocks noGrp="1"/>
          </p:cNvSpPr>
          <p:nvPr>
            <p:ph type="title"/>
          </p:nvPr>
        </p:nvSpPr>
        <p:spPr/>
        <p:txBody>
          <a:bodyPr/>
          <a:lstStyle/>
          <a:p>
            <a:r>
              <a:rPr lang="en-US">
                <a:cs typeface="Arial"/>
              </a:rPr>
              <a:t>Program Quality Implementation (PQI) Update</a:t>
            </a:r>
            <a:endParaRPr lang="en-US"/>
          </a:p>
        </p:txBody>
      </p:sp>
      <p:sp>
        <p:nvSpPr>
          <p:cNvPr id="3" name="Content Placeholder 2">
            <a:extLst>
              <a:ext uri="{FF2B5EF4-FFF2-40B4-BE49-F238E27FC236}">
                <a16:creationId xmlns="" xmlns:a16="http://schemas.microsoft.com/office/drawing/2014/main" id="{0A26AF96-452C-4085-86B9-EF1B4CC653CB}"/>
              </a:ext>
            </a:extLst>
          </p:cNvPr>
          <p:cNvSpPr>
            <a:spLocks noGrp="1"/>
          </p:cNvSpPr>
          <p:nvPr>
            <p:ph idx="1"/>
          </p:nvPr>
        </p:nvSpPr>
        <p:spPr>
          <a:xfrm>
            <a:off x="152400" y="1411514"/>
            <a:ext cx="11887200" cy="5015901"/>
          </a:xfrm>
        </p:spPr>
        <p:txBody>
          <a:bodyPr vert="horz" lIns="91440" tIns="45720" rIns="91440" bIns="45720" rtlCol="0" anchor="t">
            <a:normAutofit/>
          </a:bodyPr>
          <a:lstStyle/>
          <a:p>
            <a:r>
              <a:rPr lang="en-US">
                <a:ea typeface="+mn-lt"/>
                <a:cs typeface="+mn-lt"/>
              </a:rPr>
              <a:t>Reminder </a:t>
            </a:r>
          </a:p>
          <a:p>
            <a:pPr lvl="1"/>
            <a:r>
              <a:rPr lang="en-US">
                <a:ea typeface="+mn-lt"/>
                <a:cs typeface="+mn-lt"/>
              </a:rPr>
              <a:t> June 9 event - "You Are Our Heroes"</a:t>
            </a:r>
            <a:endParaRPr lang="en-US">
              <a:cs typeface="Arial" panose="020B0604020202020204"/>
            </a:endParaRPr>
          </a:p>
          <a:p>
            <a:r>
              <a:rPr lang="en-US">
                <a:ea typeface="+mn-lt"/>
                <a:cs typeface="+mn-lt"/>
              </a:rPr>
              <a:t>Monitoring</a:t>
            </a:r>
          </a:p>
          <a:p>
            <a:pPr lvl="1"/>
            <a:r>
              <a:rPr lang="en-US">
                <a:ea typeface="+mn-lt"/>
                <a:cs typeface="+mn-lt"/>
              </a:rPr>
              <a:t> A few more reviews to end the year  </a:t>
            </a:r>
          </a:p>
          <a:p>
            <a:pPr lvl="1"/>
            <a:r>
              <a:rPr lang="en-US">
                <a:ea typeface="+mn-lt"/>
                <a:cs typeface="+mn-lt"/>
              </a:rPr>
              <a:t> In discussions for the particulars in fiscal year (FY) 2021-22 </a:t>
            </a:r>
            <a:endParaRPr lang="en-US">
              <a:cs typeface="Arial"/>
            </a:endParaRPr>
          </a:p>
          <a:p>
            <a:r>
              <a:rPr lang="en-US">
                <a:ea typeface="+mn-lt"/>
                <a:cs typeface="+mn-lt"/>
              </a:rPr>
              <a:t>Training</a:t>
            </a:r>
          </a:p>
          <a:p>
            <a:pPr lvl="1"/>
            <a:r>
              <a:rPr lang="en-US">
                <a:ea typeface="+mn-lt"/>
                <a:cs typeface="+mn-lt"/>
              </a:rPr>
              <a:t> Concluded training for this year</a:t>
            </a:r>
          </a:p>
          <a:p>
            <a:pPr lvl="1"/>
            <a:r>
              <a:rPr lang="en-US">
                <a:ea typeface="+mn-lt"/>
                <a:cs typeface="+mn-lt"/>
              </a:rPr>
              <a:t> Input needed for FY 2021-22</a:t>
            </a:r>
            <a:endParaRPr lang="en-US">
              <a:cs typeface="Arial"/>
            </a:endParaRPr>
          </a:p>
          <a:p>
            <a:r>
              <a:rPr lang="en-US">
                <a:cs typeface="Arial"/>
              </a:rPr>
              <a:t>The pillars of PQI will continue</a:t>
            </a:r>
          </a:p>
        </p:txBody>
      </p:sp>
      <p:sp>
        <p:nvSpPr>
          <p:cNvPr id="4" name="Slide Number Placeholder 3">
            <a:extLst>
              <a:ext uri="{FF2B5EF4-FFF2-40B4-BE49-F238E27FC236}">
                <a16:creationId xmlns="" xmlns:a16="http://schemas.microsoft.com/office/drawing/2014/main" id="{A0F3426B-72E3-444C-BCC2-005DBE4286B8}"/>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1153192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3AD46-CAA7-45F9-88BF-DCD580A47A65}"/>
              </a:ext>
            </a:extLst>
          </p:cNvPr>
          <p:cNvSpPr>
            <a:spLocks noGrp="1"/>
          </p:cNvSpPr>
          <p:nvPr>
            <p:ph type="title"/>
          </p:nvPr>
        </p:nvSpPr>
        <p:spPr/>
        <p:txBody>
          <a:bodyPr/>
          <a:lstStyle/>
          <a:p>
            <a:r>
              <a:rPr lang="en-US">
                <a:cs typeface="Arial"/>
              </a:rPr>
              <a:t>12 Month Eligibility Regulations</a:t>
            </a:r>
            <a:endParaRPr lang="en-US"/>
          </a:p>
        </p:txBody>
      </p:sp>
      <p:sp>
        <p:nvSpPr>
          <p:cNvPr id="3" name="Content Placeholder 2">
            <a:extLst>
              <a:ext uri="{FF2B5EF4-FFF2-40B4-BE49-F238E27FC236}">
                <a16:creationId xmlns="" xmlns:a16="http://schemas.microsoft.com/office/drawing/2014/main" id="{21245594-5745-4F68-8B1B-C435691EA160}"/>
              </a:ext>
            </a:extLst>
          </p:cNvPr>
          <p:cNvSpPr>
            <a:spLocks noGrp="1"/>
          </p:cNvSpPr>
          <p:nvPr>
            <p:ph idx="1"/>
          </p:nvPr>
        </p:nvSpPr>
        <p:spPr/>
        <p:txBody>
          <a:bodyPr vert="horz" lIns="91440" tIns="45720" rIns="91440" bIns="45720" rtlCol="0" anchor="t">
            <a:normAutofit/>
          </a:bodyPr>
          <a:lstStyle/>
          <a:p>
            <a:r>
              <a:rPr lang="en-US" dirty="0">
                <a:cs typeface="Arial"/>
              </a:rPr>
              <a:t>The final 12-Month Regulations have been approved by the Office of Administrative Law</a:t>
            </a:r>
            <a:endParaRPr lang="en-US" dirty="0"/>
          </a:p>
          <a:p>
            <a:r>
              <a:rPr lang="en-US" dirty="0">
                <a:cs typeface="Arial"/>
              </a:rPr>
              <a:t>Effective Date: July 1, 2021</a:t>
            </a:r>
          </a:p>
          <a:p>
            <a:r>
              <a:rPr lang="en-US" dirty="0">
                <a:cs typeface="Arial"/>
              </a:rPr>
              <a:t>Please direct any questions regarding the regulations to the Title 5 inbox at: </a:t>
            </a:r>
            <a:r>
              <a:rPr lang="en-US" u="sng" dirty="0">
                <a:solidFill>
                  <a:srgbClr val="FFFF80"/>
                </a:solidFill>
                <a:ea typeface="+mn-lt"/>
                <a:cs typeface="+mn-lt"/>
                <a:hlinkClick r:id="rId3" tooltip="ELCD Title 5 inbox"/>
              </a:rPr>
              <a:t>ELCDTitle5@cde.ca.gov</a:t>
            </a:r>
            <a:endParaRPr lang="en-US" u="sng" dirty="0">
              <a:solidFill>
                <a:srgbClr val="FFFF80"/>
              </a:solidFill>
              <a:ea typeface="+mn-lt"/>
              <a:cs typeface="+mn-lt"/>
              <a:hlinkClick r:id="rId3">
                <a:extLst>
                  <a:ext uri="{A12FA001-AC4F-418D-AE19-62706E023703}">
                    <ahyp:hlinkClr xmlns="" xmlns:ahyp="http://schemas.microsoft.com/office/drawing/2018/hyperlinkcolor" val="tx"/>
                  </a:ext>
                </a:extLst>
              </a:hlinkClick>
            </a:endParaRPr>
          </a:p>
          <a:p>
            <a:r>
              <a:rPr lang="en-US" dirty="0">
                <a:cs typeface="Arial"/>
              </a:rPr>
              <a:t>These regulations apply to all programs, including contracts that are transitioning to the California Department of Social Services (CDSS) on July 1</a:t>
            </a:r>
          </a:p>
          <a:p>
            <a:pPr lvl="1"/>
            <a:endParaRPr lang="en-US" dirty="0">
              <a:cs typeface="Arial"/>
            </a:endParaRPr>
          </a:p>
        </p:txBody>
      </p:sp>
      <p:sp>
        <p:nvSpPr>
          <p:cNvPr id="4" name="Slide Number Placeholder 3">
            <a:extLst>
              <a:ext uri="{FF2B5EF4-FFF2-40B4-BE49-F238E27FC236}">
                <a16:creationId xmlns="" xmlns:a16="http://schemas.microsoft.com/office/drawing/2014/main" id="{03289D8B-A42A-491A-B874-036802B9EB08}"/>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830726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1C3A3-F023-4A53-B5B2-73B8CBCE4AF6}"/>
              </a:ext>
            </a:extLst>
          </p:cNvPr>
          <p:cNvSpPr>
            <a:spLocks noGrp="1"/>
          </p:cNvSpPr>
          <p:nvPr>
            <p:ph type="title"/>
          </p:nvPr>
        </p:nvSpPr>
        <p:spPr/>
        <p:txBody>
          <a:bodyPr/>
          <a:lstStyle/>
          <a:p>
            <a:r>
              <a:rPr lang="en-US">
                <a:cs typeface="Arial"/>
              </a:rPr>
              <a:t>2021-22 Budget Process</a:t>
            </a:r>
            <a:endParaRPr lang="en-US"/>
          </a:p>
        </p:txBody>
      </p:sp>
      <p:sp>
        <p:nvSpPr>
          <p:cNvPr id="3" name="Content Placeholder 2">
            <a:extLst>
              <a:ext uri="{FF2B5EF4-FFF2-40B4-BE49-F238E27FC236}">
                <a16:creationId xmlns="" xmlns:a16="http://schemas.microsoft.com/office/drawing/2014/main" id="{670AA167-2715-4888-86DE-83FD31640C60}"/>
              </a:ext>
            </a:extLst>
          </p:cNvPr>
          <p:cNvSpPr>
            <a:spLocks noGrp="1"/>
          </p:cNvSpPr>
          <p:nvPr>
            <p:ph idx="1"/>
          </p:nvPr>
        </p:nvSpPr>
        <p:spPr>
          <a:xfrm>
            <a:off x="152400" y="1475014"/>
            <a:ext cx="11887200" cy="5015901"/>
          </a:xfrm>
        </p:spPr>
        <p:txBody>
          <a:bodyPr vert="horz" lIns="91440" tIns="45720" rIns="91440" bIns="45720" rtlCol="0" anchor="t">
            <a:normAutofit/>
          </a:bodyPr>
          <a:lstStyle/>
          <a:p>
            <a:r>
              <a:rPr lang="en-US" dirty="0">
                <a:cs typeface="Arial"/>
              </a:rPr>
              <a:t>Moving more quickly than previous years, the Assembly and Senate announced a historic agreement on their budget items</a:t>
            </a:r>
            <a:endParaRPr lang="en-US" dirty="0"/>
          </a:p>
          <a:p>
            <a:r>
              <a:rPr lang="en-US" dirty="0">
                <a:cs typeface="Arial"/>
              </a:rPr>
              <a:t>Currently, negotiations are occurring between the Governor and the Legislature</a:t>
            </a:r>
          </a:p>
          <a:p>
            <a:r>
              <a:rPr lang="en-US" dirty="0">
                <a:cs typeface="Arial"/>
              </a:rPr>
              <a:t>Encouraging proposals from the Legislature are not part of Governor's May Revision Plan:</a:t>
            </a:r>
          </a:p>
          <a:p>
            <a:pPr lvl="1"/>
            <a:r>
              <a:rPr lang="en-US" dirty="0">
                <a:cs typeface="Arial"/>
              </a:rPr>
              <a:t>Rate Reform</a:t>
            </a:r>
          </a:p>
          <a:p>
            <a:pPr lvl="1"/>
            <a:r>
              <a:rPr lang="en-US" dirty="0">
                <a:cs typeface="Arial"/>
              </a:rPr>
              <a:t>Additional California State Preschool Program (CSPP) Slots</a:t>
            </a:r>
          </a:p>
          <a:p>
            <a:pPr lvl="1"/>
            <a:r>
              <a:rPr lang="en-US" dirty="0">
                <a:cs typeface="Arial"/>
              </a:rPr>
              <a:t>Increased investment in inclusion</a:t>
            </a:r>
          </a:p>
        </p:txBody>
      </p:sp>
      <p:sp>
        <p:nvSpPr>
          <p:cNvPr id="4" name="Slide Number Placeholder 3">
            <a:extLst>
              <a:ext uri="{FF2B5EF4-FFF2-40B4-BE49-F238E27FC236}">
                <a16:creationId xmlns="" xmlns:a16="http://schemas.microsoft.com/office/drawing/2014/main" id="{F928FEDD-FDE1-4DAB-9FA1-1E37C9851C68}"/>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2528506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4AA8AE-013C-4480-87DD-9CB62C1B7838}"/>
              </a:ext>
            </a:extLst>
          </p:cNvPr>
          <p:cNvSpPr>
            <a:spLocks noGrp="1"/>
          </p:cNvSpPr>
          <p:nvPr>
            <p:ph type="title"/>
          </p:nvPr>
        </p:nvSpPr>
        <p:spPr>
          <a:xfrm>
            <a:off x="152400" y="183199"/>
            <a:ext cx="11887200" cy="1325563"/>
          </a:xfrm>
        </p:spPr>
        <p:txBody>
          <a:bodyPr/>
          <a:lstStyle/>
          <a:p>
            <a:r>
              <a:rPr lang="en-US" dirty="0">
                <a:cs typeface="Arial"/>
              </a:rPr>
              <a:t>Legislative Actions Around Universal Transitional Kindergarten</a:t>
            </a:r>
            <a:endParaRPr lang="en-US" dirty="0"/>
          </a:p>
        </p:txBody>
      </p:sp>
      <p:sp>
        <p:nvSpPr>
          <p:cNvPr id="3" name="Content Placeholder 2">
            <a:extLst>
              <a:ext uri="{FF2B5EF4-FFF2-40B4-BE49-F238E27FC236}">
                <a16:creationId xmlns="" xmlns:a16="http://schemas.microsoft.com/office/drawing/2014/main" id="{0FE63211-3E04-40DB-811F-7A45141B6220}"/>
              </a:ext>
            </a:extLst>
          </p:cNvPr>
          <p:cNvSpPr>
            <a:spLocks noGrp="1"/>
          </p:cNvSpPr>
          <p:nvPr>
            <p:ph idx="1"/>
          </p:nvPr>
        </p:nvSpPr>
        <p:spPr>
          <a:xfrm>
            <a:off x="152400" y="1658900"/>
            <a:ext cx="11887200" cy="5015901"/>
          </a:xfrm>
        </p:spPr>
        <p:txBody>
          <a:bodyPr vert="horz" lIns="91440" tIns="45720" rIns="91440" bIns="45720" rtlCol="0" anchor="t">
            <a:normAutofit/>
          </a:bodyPr>
          <a:lstStyle/>
          <a:p>
            <a:r>
              <a:rPr lang="en-US" dirty="0">
                <a:cs typeface="Arial"/>
              </a:rPr>
              <a:t>The proposals from the Legislature support a large investment into universal transitional kindergarten</a:t>
            </a:r>
            <a:endParaRPr lang="en-US" dirty="0"/>
          </a:p>
          <a:p>
            <a:r>
              <a:rPr lang="en-US" dirty="0">
                <a:cs typeface="Arial"/>
              </a:rPr>
              <a:t>The Legislative proposals adopt</a:t>
            </a:r>
            <a:r>
              <a:rPr lang="en-US" dirty="0">
                <a:ea typeface="+mn-lt"/>
                <a:cs typeface="+mn-lt"/>
              </a:rPr>
              <a:t> universal transitional kindergarten (TK) as part of a mixed delivery system, phasing in expanded age eligibility to full implementation in 2025–26</a:t>
            </a:r>
          </a:p>
          <a:p>
            <a:r>
              <a:rPr lang="en-US" dirty="0">
                <a:ea typeface="+mn-lt"/>
                <a:cs typeface="+mn-lt"/>
              </a:rPr>
              <a:t>While there is no final agreement yet, the California Department of Education (CDE) is committed to working together with contractors and other partners, such as Head Start, to address any unintended consequences</a:t>
            </a:r>
            <a:endParaRPr lang="en-US" dirty="0">
              <a:cs typeface="Arial"/>
            </a:endParaRPr>
          </a:p>
        </p:txBody>
      </p:sp>
      <p:sp>
        <p:nvSpPr>
          <p:cNvPr id="4" name="Slide Number Placeholder 3">
            <a:extLst>
              <a:ext uri="{FF2B5EF4-FFF2-40B4-BE49-F238E27FC236}">
                <a16:creationId xmlns="" xmlns:a16="http://schemas.microsoft.com/office/drawing/2014/main" id="{BBB3D47A-5BAF-4E6A-904F-9710149B72F1}"/>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1609967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3AD46-CAA7-45F9-88BF-DCD580A47A65}"/>
              </a:ext>
            </a:extLst>
          </p:cNvPr>
          <p:cNvSpPr>
            <a:spLocks noGrp="1"/>
          </p:cNvSpPr>
          <p:nvPr>
            <p:ph type="title"/>
          </p:nvPr>
        </p:nvSpPr>
        <p:spPr/>
        <p:txBody>
          <a:bodyPr/>
          <a:lstStyle/>
          <a:p>
            <a:r>
              <a:rPr lang="en-US">
                <a:cs typeface="Arial"/>
              </a:rPr>
              <a:t>Transition Related Items</a:t>
            </a:r>
            <a:endParaRPr lang="en-US"/>
          </a:p>
        </p:txBody>
      </p:sp>
      <p:sp>
        <p:nvSpPr>
          <p:cNvPr id="3" name="Content Placeholder 2">
            <a:extLst>
              <a:ext uri="{FF2B5EF4-FFF2-40B4-BE49-F238E27FC236}">
                <a16:creationId xmlns="" xmlns:a16="http://schemas.microsoft.com/office/drawing/2014/main" id="{21245594-5745-4F68-8B1B-C435691EA160}"/>
              </a:ext>
            </a:extLst>
          </p:cNvPr>
          <p:cNvSpPr>
            <a:spLocks noGrp="1"/>
          </p:cNvSpPr>
          <p:nvPr>
            <p:ph idx="1"/>
          </p:nvPr>
        </p:nvSpPr>
        <p:spPr/>
        <p:txBody>
          <a:bodyPr vert="horz" lIns="91440" tIns="45720" rIns="91440" bIns="45720" rtlCol="0" anchor="t">
            <a:normAutofit/>
          </a:bodyPr>
          <a:lstStyle/>
          <a:p>
            <a:r>
              <a:rPr lang="en-US" dirty="0">
                <a:cs typeface="Arial"/>
              </a:rPr>
              <a:t>Transition Guidance</a:t>
            </a:r>
          </a:p>
          <a:p>
            <a:r>
              <a:rPr lang="en-US" dirty="0">
                <a:cs typeface="Arial"/>
              </a:rPr>
              <a:t>Funding Terms and Conditions (FT&amp;C)</a:t>
            </a:r>
          </a:p>
          <a:p>
            <a:pPr lvl="1">
              <a:buFont typeface="Wingdings" panose="020B0604020202020204" pitchFamily="34" charset="0"/>
              <a:buChar char="Ø"/>
            </a:pPr>
            <a:r>
              <a:rPr lang="en-US" u="sng" dirty="0">
                <a:solidFill>
                  <a:srgbClr val="FFFF80"/>
                </a:solidFill>
                <a:ea typeface="+mn-lt"/>
                <a:cs typeface="+mn-lt"/>
                <a:hlinkClick r:id="rId3" tooltip="ELCD Child Care and Development Programs Funding Terms and Conditions"/>
              </a:rPr>
              <a:t>https://www.cde.ca.gov/fg/aa/cd/ftc2021.asp</a:t>
            </a:r>
            <a:endParaRPr lang="en-US" u="sng" dirty="0">
              <a:solidFill>
                <a:srgbClr val="FFFF80"/>
              </a:solidFill>
              <a:ea typeface="+mn-lt"/>
              <a:cs typeface="+mn-lt"/>
            </a:endParaRPr>
          </a:p>
          <a:p>
            <a:r>
              <a:rPr lang="en-US" dirty="0">
                <a:ea typeface="+mn-lt"/>
                <a:cs typeface="+mn-lt"/>
              </a:rPr>
              <a:t>Regional Consultant Assignments</a:t>
            </a:r>
            <a:endParaRPr lang="en-US" dirty="0">
              <a:cs typeface="Arial"/>
            </a:endParaRPr>
          </a:p>
          <a:p>
            <a:r>
              <a:rPr lang="en-US" dirty="0">
                <a:cs typeface="Arial"/>
              </a:rPr>
              <a:t>Listserv Communications</a:t>
            </a:r>
          </a:p>
          <a:p>
            <a:pPr lvl="1">
              <a:buFont typeface="Wingdings" panose="020B0604020202020204" pitchFamily="34" charset="0"/>
              <a:buChar char="Ø"/>
            </a:pPr>
            <a:r>
              <a:rPr lang="en-US" u="sng" dirty="0">
                <a:solidFill>
                  <a:srgbClr val="FFFF80"/>
                </a:solidFill>
                <a:ea typeface="+mn-lt"/>
                <a:cs typeface="+mn-lt"/>
                <a:hlinkClick r:id="rId4" tooltip="CDSS Child Care Transition web page"/>
              </a:rPr>
              <a:t>https://cdss.ca.gov/inforesources/cdss-programs/calworks-child-care/child-care-transition</a:t>
            </a:r>
            <a:endParaRPr lang="en-US" u="sng" dirty="0">
              <a:solidFill>
                <a:srgbClr val="FFFF80"/>
              </a:solidFill>
              <a:ea typeface="+mn-lt"/>
              <a:cs typeface="+mn-lt"/>
            </a:endParaRPr>
          </a:p>
          <a:p>
            <a:pPr marL="457200" lvl="1" indent="0">
              <a:buNone/>
            </a:pPr>
            <a:endParaRPr lang="en-US" dirty="0">
              <a:cs typeface="Arial"/>
            </a:endParaRPr>
          </a:p>
          <a:p>
            <a:endParaRPr lang="en-US"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 xmlns:a16="http://schemas.microsoft.com/office/drawing/2014/main" id="{03289D8B-A42A-491A-B874-036802B9EB08}"/>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381820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9f62b2206f98bf871ad1e4a34bc2a7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446f20f1897f438209d0e082267c93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E6D767-7591-483F-9195-F4A086038EB5}">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3.xml><?xml version="1.0" encoding="utf-8"?>
<ds:datastoreItem xmlns:ds="http://schemas.openxmlformats.org/officeDocument/2006/customXml" ds:itemID="{E50E1FD2-2660-4B81-9AF6-B47E34FB289B}">
  <ds:schemaRefs>
    <ds:schemaRef ds:uri="http://purl.org/dc/dcmitype/"/>
    <ds:schemaRef ds:uri="http://schemas.microsoft.com/office/infopath/2007/PartnerControls"/>
    <ds:schemaRef ds:uri="http://purl.org/dc/elements/1.1/"/>
    <ds:schemaRef ds:uri="http://schemas.microsoft.com/office/2006/metadata/properties"/>
    <ds:schemaRef ds:uri="1aae30ff-d7bc-47e3-882e-cd3423d00d62"/>
    <ds:schemaRef ds:uri="http://schemas.microsoft.com/office/2006/documentManagement/types"/>
    <ds:schemaRef ds:uri="http://purl.org/dc/terms/"/>
    <ds:schemaRef ds:uri="f89dec18-d0c2-45d2-8a15-31051f2519f8"/>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118</TotalTime>
  <Words>444</Words>
  <Application>Microsoft Office PowerPoint</Application>
  <PresentationFormat>Widescreen</PresentationFormat>
  <Paragraphs>122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17</vt:i4>
      </vt:variant>
    </vt:vector>
  </HeadingPairs>
  <TitlesOfParts>
    <vt:vector size="35" baseType="lpstr">
      <vt:lpstr>Arial</vt:lpstr>
      <vt:lpstr>Calibri</vt:lpstr>
      <vt:lpstr>Courier New</vt:lpstr>
      <vt:lpstr>Times</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This webinar will begin shortly.  There will be no audio until the webinar begins at 10:00 AM.  Thank you for your patience.  </vt:lpstr>
      <vt:lpstr>Webinar on COVID-19 Guidance for  Early Learning and Care Contractors</vt:lpstr>
      <vt:lpstr>Welcome and Introductions</vt:lpstr>
      <vt:lpstr>Meeting Agenda</vt:lpstr>
      <vt:lpstr>Program Quality Implementation (PQI) Update</vt:lpstr>
      <vt:lpstr>12 Month Eligibility Regulations</vt:lpstr>
      <vt:lpstr>2021-22 Budget Process</vt:lpstr>
      <vt:lpstr>Legislative Actions Around Universal Transitional Kindergarten</vt:lpstr>
      <vt:lpstr>Transition Related Items</vt:lpstr>
      <vt:lpstr>Fiscal Update: Waived Family Fee Allocations for Direct Service Contractors</vt:lpstr>
      <vt:lpstr>Contracts Update: Status of 2021-22 Contracts</vt:lpstr>
      <vt:lpstr>Contracts Update: Auto-renewal Process</vt:lpstr>
      <vt:lpstr>Contracts Update: Contract Amendments</vt:lpstr>
      <vt:lpstr>Fiscal Update: CDNFS Webpage</vt:lpstr>
      <vt:lpstr>Questions</vt:lpstr>
      <vt:lpstr>Resources</vt:lpstr>
      <vt:lpstr>Closing</vt:lpstr>
    </vt:vector>
  </TitlesOfParts>
  <Company>California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06/04 - Resources (CA Dept of Education)</dc:title>
  <dc:subject>Early Learning and Care Division Webinar on COVID-19 Guidance June 4, 2021.</dc:subject>
  <dc:creator>Eric Dunk</dc:creator>
  <cp:lastModifiedBy>Eric Dunk</cp:lastModifiedBy>
  <cp:revision>16</cp:revision>
  <dcterms:created xsi:type="dcterms:W3CDTF">2020-08-25T03:09:04Z</dcterms:created>
  <dcterms:modified xsi:type="dcterms:W3CDTF">2021-06-04T18:32:55Z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