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  <p:sldMasterId id="2147483659" r:id="rId5"/>
    <p:sldMasterId id="2147483648" r:id="rId6"/>
    <p:sldMasterId id="2147483664" r:id="rId7"/>
    <p:sldMasterId id="2147483671" r:id="rId8"/>
    <p:sldMasterId id="2147483676" r:id="rId9"/>
    <p:sldMasterId id="2147483681" r:id="rId10"/>
    <p:sldMasterId id="2147483699" r:id="rId11"/>
    <p:sldMasterId id="2147483705" r:id="rId12"/>
    <p:sldMasterId id="2147483710" r:id="rId13"/>
  </p:sldMasterIdLst>
  <p:notesMasterIdLst>
    <p:notesMasterId r:id="rId29"/>
  </p:notesMasterIdLst>
  <p:handoutMasterIdLst>
    <p:handoutMasterId r:id="rId30"/>
  </p:handoutMasterIdLst>
  <p:sldIdLst>
    <p:sldId id="256" r:id="rId14"/>
    <p:sldId id="257" r:id="rId15"/>
    <p:sldId id="264" r:id="rId16"/>
    <p:sldId id="334" r:id="rId17"/>
    <p:sldId id="337" r:id="rId18"/>
    <p:sldId id="330" r:id="rId19"/>
    <p:sldId id="338" r:id="rId20"/>
    <p:sldId id="331" r:id="rId21"/>
    <p:sldId id="335" r:id="rId22"/>
    <p:sldId id="326" r:id="rId23"/>
    <p:sldId id="332" r:id="rId24"/>
    <p:sldId id="336" r:id="rId25"/>
    <p:sldId id="339" r:id="rId26"/>
    <p:sldId id="269" r:id="rId27"/>
    <p:sldId id="3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C3F33A-708E-1B43-C893-CD8FF36A412A}" name="Virginia Early" initials="VE" userId="S::vearly@cde.ca.gov::42929ea7-4389-4ffc-bd0b-f8133d7ef99f" providerId="AD"/>
  <p188:author id="{5FE3017A-E5DB-B171-9214-28469186A366}" name="Alana Andrade" initials="AA" userId="S::aandrade@cde.ca.gov::d336b2b8-3478-4328-8ca2-dbdae80dba75" providerId="AD"/>
  <p188:author id="{19A4E8D3-7556-E75D-58B0-40467B081C92}" name="Jordan Clegg" initials="JC" userId="S::jclegg@cde.ca.gov::337849d6-6fc7-4f05-a7ed-c724ee339b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sa Velarde" initials="LV" lastIdx="2" clrIdx="6"/>
  <p:cmAuthor id="1" name="Stephen Propheter" initials="SP" lastIdx="6" clrIdx="0"/>
  <p:cmAuthor id="8" name="Virginia Early" initials="VE" lastIdx="1" clrIdx="7"/>
  <p:cmAuthor id="2" name="Stephen Propheter" initials="SP [2]" lastIdx="1" clrIdx="1"/>
  <p:cmAuthor id="3" name="Alana Andrade" initials="AA" lastIdx="8" clrIdx="2"/>
  <p:cmAuthor id="4" name="Guadalupe Romo-Zendejas" initials="GR" lastIdx="4" clrIdx="3"/>
  <p:cmAuthor id="5" name="Barbara Lindsay" initials="BL" lastIdx="7" clrIdx="4"/>
  <p:cmAuthor id="6" name="Erica Otiono" initials="EO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  <a:srgbClr val="0C4A6D"/>
    <a:srgbClr val="80FF80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62E0A-474C-49EF-BEB6-A65D4EE825D2}" v="89" dt="2020-11-05T18:53:23.656"/>
    <p1510:client id="{15C3CFDF-62AC-45C0-8AE5-30D934909980}" v="196" dt="2020-11-06T05:15:40.889"/>
    <p1510:client id="{18D65B40-8A7F-4075-96D8-09FA013D4C6D}" v="226" dt="2020-11-06T01:29:02.262"/>
    <p1510:client id="{274390A4-DDAB-495F-9E1A-1AFCC5EF546A}" v="1" dt="2020-11-06T01:13:10.822"/>
    <p1510:client id="{2E313F9C-40D9-47EC-8689-A71C907DC704}" v="224" dt="2020-11-05T18:35:06.390"/>
    <p1510:client id="{3C945A1A-7043-443D-968D-93D082094E79}" v="106" dt="2020-11-06T04:14:38.714"/>
    <p1510:client id="{42D2E4A2-229B-4F2D-99BB-4B0032CAF7B7}" v="1" dt="2020-11-06T03:06:05.682"/>
    <p1510:client id="{4C13F175-001F-4CBA-AC94-71F446B0E28E}" v="325" dt="2020-11-05T19:31:41.137"/>
    <p1510:client id="{5683740C-E436-4D85-AF5B-07DF8657FC6E}" v="390" dt="2020-11-05T20:45:36.721"/>
    <p1510:client id="{58F783B8-D565-43F6-AF06-6E0CE8ED6FED}" v="391" dt="2020-11-05T17:14:27.994"/>
    <p1510:client id="{621C72A1-3421-4D8F-B6EB-9A6FAC1BA0DB}" v="1" dt="2020-11-05T23:50:43.459"/>
    <p1510:client id="{65BC3598-AA16-4188-A2E5-59CA96D7DBB4}" v="182" dt="2020-11-06T16:39:50.757"/>
    <p1510:client id="{6AE9E7FD-7235-4145-9D01-98CE5C3CF076}" v="320" dt="2020-11-05T18:28:29.097"/>
    <p1510:client id="{83E7C84F-46DD-4F37-B479-5512A498C5F0}" v="2" dt="2020-11-06T15:51:18.923"/>
    <p1510:client id="{86FD9539-62ED-4E59-8819-8A93630B6301}" v="163" dt="2020-11-05T15:52:15.805"/>
    <p1510:client id="{885D657D-78E6-41CC-838F-ACCFA927E1D8}" v="384" dt="2020-11-05T23:08:49.975"/>
    <p1510:client id="{8B7E48D8-3764-4894-BFF7-6A6B9B19C445}" v="41" dt="2020-11-05T23:42:38.642"/>
    <p1510:client id="{98F05FE5-910D-4476-B640-18FC1F5CCEF7}" v="153" dt="2020-11-06T02:04:41.395"/>
    <p1510:client id="{A2298A2B-E67B-46E6-9245-A025566E1323}" v="103" dt="2020-11-05T19:52:29.717"/>
    <p1510:client id="{B8113F2A-2CCA-4F35-93FC-9F5EAEDE8402}" v="94" dt="2020-11-06T15:31:02.684"/>
    <p1510:client id="{B8732622-4090-4396-8C4E-A47422E1E4A4}" v="43" dt="2020-11-06T17:49:30.177"/>
    <p1510:client id="{BDFB843D-663E-4BDE-832C-FD00EB5BF4F7}" v="248" dt="2020-11-06T01:52:45.063"/>
    <p1510:client id="{C00FDE01-67B2-44E4-BC9C-EDDA3BCCB207}" v="23" dt="2020-11-06T16:46:24.933"/>
    <p1510:client id="{CC6A4711-B1D5-4540-9F55-B9D6EDA746E4}" v="70" dt="2020-11-05T19:11:14.069"/>
    <p1510:client id="{DACF69B2-5234-4885-9E3F-C2F7FE6842B4}" v="128" dt="2020-11-05T23:57:31.298"/>
    <p1510:client id="{DB47CA59-1AD8-41BB-8D00-B51A3B151941}" v="149" dt="2020-11-06T01:43:28.593"/>
    <p1510:client id="{EAD3B7AD-475F-49C6-A746-6D1DB7CACBAA}" v="1" dt="2020-11-06T17:47:50.676"/>
    <p1510:client id="{EBFD1988-C135-4108-B9C9-45E5C457D9FE}" v="1160" dt="2020-11-06T16:49:03.058"/>
    <p1510:client id="{F1F27B4C-94FB-4308-98EB-6ECBEC81610F}" v="197" dt="2020-11-05T15:50:36.651"/>
    <p1510:client id="{F5F555F4-7089-443F-BDD6-BEBBB3B513A5}" v="336" dt="2020-11-06T17:03:51.824"/>
    <p1510:client id="{F6A3A6DF-3785-4C60-9091-D228F53E6678}" v="13" dt="2020-11-05T16:43:57.707"/>
    <p1510:client id="{FECB4862-89F9-4650-A169-80E235EE031B}" v="1" dt="2020-11-06T15:34:37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74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Xiong" userId="S::mxiong@cde.ca.gov::e9953e61-0963-4231-9c4b-20f4af026609" providerId="AD" clId="Web-{98F05FE5-910D-4476-B640-18FC1F5CCEF7}"/>
    <pc:docChg chg="modSld">
      <pc:chgData name="Mai Xiong" userId="S::mxiong@cde.ca.gov::e9953e61-0963-4231-9c4b-20f4af026609" providerId="AD" clId="Web-{98F05FE5-910D-4476-B640-18FC1F5CCEF7}" dt="2020-11-06T02:04:41.395" v="148" actId="20577"/>
      <pc:docMkLst>
        <pc:docMk/>
      </pc:docMkLst>
      <pc:sldChg chg="modSp">
        <pc:chgData name="Mai Xiong" userId="S::mxiong@cde.ca.gov::e9953e61-0963-4231-9c4b-20f4af026609" providerId="AD" clId="Web-{98F05FE5-910D-4476-B640-18FC1F5CCEF7}" dt="2020-11-06T02:04:41.395" v="147" actId="20577"/>
        <pc:sldMkLst>
          <pc:docMk/>
          <pc:sldMk cId="92168728" sldId="337"/>
        </pc:sldMkLst>
        <pc:spChg chg="mod">
          <ac:chgData name="Mai Xiong" userId="S::mxiong@cde.ca.gov::e9953e61-0963-4231-9c4b-20f4af026609" providerId="AD" clId="Web-{98F05FE5-910D-4476-B640-18FC1F5CCEF7}" dt="2020-11-06T02:04:41.395" v="147" actId="20577"/>
          <ac:spMkLst>
            <pc:docMk/>
            <pc:sldMk cId="92168728" sldId="337"/>
            <ac:spMk id="3" creationId="{111AB8B5-0A6E-4F8F-A24B-5EEE3F02A179}"/>
          </ac:spMkLst>
        </pc:spChg>
        <pc:picChg chg="mod">
          <ac:chgData name="Mai Xiong" userId="S::mxiong@cde.ca.gov::e9953e61-0963-4231-9c4b-20f4af026609" providerId="AD" clId="Web-{98F05FE5-910D-4476-B640-18FC1F5CCEF7}" dt="2020-11-06T02:03:25.627" v="142" actId="1076"/>
          <ac:picMkLst>
            <pc:docMk/>
            <pc:sldMk cId="92168728" sldId="337"/>
            <ac:picMk id="7" creationId="{84F824A0-83EB-47F3-B32D-6BFC3A3A83D6}"/>
          </ac:picMkLst>
        </pc:picChg>
      </pc:sldChg>
      <pc:sldChg chg="addSp delSp modSp mod modClrScheme chgLayout">
        <pc:chgData name="Mai Xiong" userId="S::mxiong@cde.ca.gov::e9953e61-0963-4231-9c4b-20f4af026609" providerId="AD" clId="Web-{98F05FE5-910D-4476-B640-18FC1F5CCEF7}" dt="2020-11-06T02:02:55.501" v="141" actId="1076"/>
        <pc:sldMkLst>
          <pc:docMk/>
          <pc:sldMk cId="1244539948" sldId="338"/>
        </pc:sldMkLst>
        <pc:spChg chg="mod ord">
          <ac:chgData name="Mai Xiong" userId="S::mxiong@cde.ca.gov::e9953e61-0963-4231-9c4b-20f4af026609" providerId="AD" clId="Web-{98F05FE5-910D-4476-B640-18FC1F5CCEF7}" dt="2020-11-06T02:02:14.750" v="136" actId="14100"/>
          <ac:spMkLst>
            <pc:docMk/>
            <pc:sldMk cId="1244539948" sldId="338"/>
            <ac:spMk id="2" creationId="{61E778C2-06C0-49BC-AD19-F78E8CD3CBCF}"/>
          </ac:spMkLst>
        </pc:spChg>
        <pc:spChg chg="mod ord">
          <ac:chgData name="Mai Xiong" userId="S::mxiong@cde.ca.gov::e9953e61-0963-4231-9c4b-20f4af026609" providerId="AD" clId="Web-{98F05FE5-910D-4476-B640-18FC1F5CCEF7}" dt="2020-11-06T01:51:11.310" v="9" actId="14100"/>
          <ac:spMkLst>
            <pc:docMk/>
            <pc:sldMk cId="1244539948" sldId="338"/>
            <ac:spMk id="3" creationId="{232E6CF5-65B9-4399-90CF-20E174136940}"/>
          </ac:spMkLst>
        </pc:spChg>
        <pc:spChg chg="mod ord">
          <ac:chgData name="Mai Xiong" userId="S::mxiong@cde.ca.gov::e9953e61-0963-4231-9c4b-20f4af026609" providerId="AD" clId="Web-{98F05FE5-910D-4476-B640-18FC1F5CCEF7}" dt="2020-11-06T01:50:41.435" v="3"/>
          <ac:spMkLst>
            <pc:docMk/>
            <pc:sldMk cId="1244539948" sldId="338"/>
            <ac:spMk id="4" creationId="{B356115E-4DD0-4250-A596-C4A6B46C110B}"/>
          </ac:spMkLst>
        </pc:spChg>
        <pc:spChg chg="del">
          <ac:chgData name="Mai Xiong" userId="S::mxiong@cde.ca.gov::e9953e61-0963-4231-9c4b-20f4af026609" providerId="AD" clId="Web-{98F05FE5-910D-4476-B640-18FC1F5CCEF7}" dt="2020-11-06T01:52:05.421" v="110"/>
          <ac:spMkLst>
            <pc:docMk/>
            <pc:sldMk cId="1244539948" sldId="338"/>
            <ac:spMk id="5" creationId="{24630904-C424-422A-ACC5-ED9066A7C343}"/>
          </ac:spMkLst>
        </pc:spChg>
        <pc:spChg chg="add del mod ord">
          <ac:chgData name="Mai Xiong" userId="S::mxiong@cde.ca.gov::e9953e61-0963-4231-9c4b-20f4af026609" providerId="AD" clId="Web-{98F05FE5-910D-4476-B640-18FC1F5CCEF7}" dt="2020-11-06T01:51:16.295" v="10"/>
          <ac:spMkLst>
            <pc:docMk/>
            <pc:sldMk cId="1244539948" sldId="338"/>
            <ac:spMk id="8" creationId="{90EA9504-070F-4D1C-89E9-193821BAB03C}"/>
          </ac:spMkLst>
        </pc:spChg>
        <pc:spChg chg="add del mod ord">
          <ac:chgData name="Mai Xiong" userId="S::mxiong@cde.ca.gov::e9953e61-0963-4231-9c4b-20f4af026609" providerId="AD" clId="Web-{98F05FE5-910D-4476-B640-18FC1F5CCEF7}" dt="2020-11-06T01:50:50.560" v="5"/>
          <ac:spMkLst>
            <pc:docMk/>
            <pc:sldMk cId="1244539948" sldId="338"/>
            <ac:spMk id="9" creationId="{E39C2869-D111-4093-8640-E6FEF3B21DA0}"/>
          </ac:spMkLst>
        </pc:spChg>
        <pc:spChg chg="add mod ord">
          <ac:chgData name="Mai Xiong" userId="S::mxiong@cde.ca.gov::e9953e61-0963-4231-9c4b-20f4af026609" providerId="AD" clId="Web-{98F05FE5-910D-4476-B640-18FC1F5CCEF7}" dt="2020-11-06T01:54:48.285" v="135" actId="1076"/>
          <ac:spMkLst>
            <pc:docMk/>
            <pc:sldMk cId="1244539948" sldId="338"/>
            <ac:spMk id="10" creationId="{66075444-E18A-452D-A3AC-EE265A9A61A8}"/>
          </ac:spMkLst>
        </pc:spChg>
        <pc:picChg chg="add del mod">
          <ac:chgData name="Mai Xiong" userId="S::mxiong@cde.ca.gov::e9953e61-0963-4231-9c4b-20f4af026609" providerId="AD" clId="Web-{98F05FE5-910D-4476-B640-18FC1F5CCEF7}" dt="2020-11-06T01:50:47.122" v="4"/>
          <ac:picMkLst>
            <pc:docMk/>
            <pc:sldMk cId="1244539948" sldId="338"/>
            <ac:picMk id="6" creationId="{7293F664-8693-4D4C-B4BE-70855041A5B7}"/>
          </ac:picMkLst>
        </pc:picChg>
        <pc:picChg chg="del">
          <ac:chgData name="Mai Xiong" userId="S::mxiong@cde.ca.gov::e9953e61-0963-4231-9c4b-20f4af026609" providerId="AD" clId="Web-{98F05FE5-910D-4476-B640-18FC1F5CCEF7}" dt="2020-11-06T01:50:27.559" v="1"/>
          <ac:picMkLst>
            <pc:docMk/>
            <pc:sldMk cId="1244539948" sldId="338"/>
            <ac:picMk id="7" creationId="{6AEFD080-10A4-4E55-BAC5-44976B223F3A}"/>
          </ac:picMkLst>
        </pc:picChg>
        <pc:picChg chg="add mod ord modCrop">
          <ac:chgData name="Mai Xiong" userId="S::mxiong@cde.ca.gov::e9953e61-0963-4231-9c4b-20f4af026609" providerId="AD" clId="Web-{98F05FE5-910D-4476-B640-18FC1F5CCEF7}" dt="2020-11-06T02:02:55.501" v="141" actId="1076"/>
          <ac:picMkLst>
            <pc:docMk/>
            <pc:sldMk cId="1244539948" sldId="338"/>
            <ac:picMk id="11" creationId="{F2578202-F7E0-448D-A47D-A79844C2DEA0}"/>
          </ac:picMkLst>
        </pc:picChg>
      </pc:sldChg>
    </pc:docChg>
  </pc:docChgLst>
  <pc:docChgLst>
    <pc:chgData name="Barbara Lindsay" userId="S::blindsay@cde.ca.gov::f58b8608-a674-4040-9f2a-f7fe56db570d" providerId="AD" clId="Web-{4135C425-49D8-44B9-8DF2-A9526D11F77D}"/>
    <pc:docChg chg="modSld">
      <pc:chgData name="Barbara Lindsay" userId="S::blindsay@cde.ca.gov::f58b8608-a674-4040-9f2a-f7fe56db570d" providerId="AD" clId="Web-{4135C425-49D8-44B9-8DF2-A9526D11F77D}" dt="2020-11-05T18:23:30.501" v="21"/>
      <pc:docMkLst>
        <pc:docMk/>
      </pc:docMkLst>
      <pc:sldChg chg="modNotes">
        <pc:chgData name="Barbara Lindsay" userId="S::blindsay@cde.ca.gov::f58b8608-a674-4040-9f2a-f7fe56db570d" providerId="AD" clId="Web-{4135C425-49D8-44B9-8DF2-A9526D11F77D}" dt="2020-11-05T18:23:30.501" v="21"/>
        <pc:sldMkLst>
          <pc:docMk/>
          <pc:sldMk cId="3465662035" sldId="257"/>
        </pc:sldMkLst>
      </pc:sldChg>
    </pc:docChg>
  </pc:docChgLst>
  <pc:docChgLst>
    <pc:chgData name="Barbara Lindsay" userId="S::blindsay@cde.ca.gov::f58b8608-a674-4040-9f2a-f7fe56db570d" providerId="AD" clId="Web-{6AE9E7FD-7235-4145-9D01-98CE5C3CF076}"/>
    <pc:docChg chg="addSld delSld modSld sldOrd">
      <pc:chgData name="Barbara Lindsay" userId="S::blindsay@cde.ca.gov::f58b8608-a674-4040-9f2a-f7fe56db570d" providerId="AD" clId="Web-{6AE9E7FD-7235-4145-9D01-98CE5C3CF076}" dt="2020-11-05T18:28:29.097" v="318" actId="20577"/>
      <pc:docMkLst>
        <pc:docMk/>
      </pc:docMkLst>
      <pc:sldChg chg="del">
        <pc:chgData name="Barbara Lindsay" userId="S::blindsay@cde.ca.gov::f58b8608-a674-4040-9f2a-f7fe56db570d" providerId="AD" clId="Web-{6AE9E7FD-7235-4145-9D01-98CE5C3CF076}" dt="2020-11-05T18:24:56.903" v="0"/>
        <pc:sldMkLst>
          <pc:docMk/>
          <pc:sldMk cId="357523593" sldId="325"/>
        </pc:sldMkLst>
      </pc:sldChg>
      <pc:sldChg chg="modSp new ord">
        <pc:chgData name="Barbara Lindsay" userId="S::blindsay@cde.ca.gov::f58b8608-a674-4040-9f2a-f7fe56db570d" providerId="AD" clId="Web-{6AE9E7FD-7235-4145-9D01-98CE5C3CF076}" dt="2020-11-05T18:28:14.815" v="316" actId="20577"/>
        <pc:sldMkLst>
          <pc:docMk/>
          <pc:sldMk cId="2005942122" sldId="334"/>
        </pc:sldMkLst>
        <pc:spChg chg="mod">
          <ac:chgData name="Barbara Lindsay" userId="S::blindsay@cde.ca.gov::f58b8608-a674-4040-9f2a-f7fe56db570d" providerId="AD" clId="Web-{6AE9E7FD-7235-4145-9D01-98CE5C3CF076}" dt="2020-11-05T18:27:50.471" v="311" actId="20577"/>
          <ac:spMkLst>
            <pc:docMk/>
            <pc:sldMk cId="2005942122" sldId="334"/>
            <ac:spMk id="2" creationId="{D56C8BCD-AD56-4098-A9F5-307004535763}"/>
          </ac:spMkLst>
        </pc:spChg>
        <pc:spChg chg="mod">
          <ac:chgData name="Barbara Lindsay" userId="S::blindsay@cde.ca.gov::f58b8608-a674-4040-9f2a-f7fe56db570d" providerId="AD" clId="Web-{6AE9E7FD-7235-4145-9D01-98CE5C3CF076}" dt="2020-11-05T18:28:14.815" v="316" actId="20577"/>
          <ac:spMkLst>
            <pc:docMk/>
            <pc:sldMk cId="2005942122" sldId="334"/>
            <ac:spMk id="3" creationId="{70A6D8B8-A5A6-4EF5-9631-D292983605AB}"/>
          </ac:spMkLst>
        </pc:spChg>
      </pc:sldChg>
    </pc:docChg>
  </pc:docChgLst>
  <pc:docChgLst>
    <pc:chgData name="Rosanne Pitz" userId="S::rpitz@cde.ca.gov::88625356-a6a5-4632-a3bf-7d29c8f84f38" providerId="AD" clId="Web-{621C72A1-3421-4D8F-B6EB-9A6FAC1BA0DB}"/>
    <pc:docChg chg="modSld sldOrd">
      <pc:chgData name="Rosanne Pitz" userId="S::rpitz@cde.ca.gov::88625356-a6a5-4632-a3bf-7d29c8f84f38" providerId="AD" clId="Web-{621C72A1-3421-4D8F-B6EB-9A6FAC1BA0DB}" dt="2020-11-05T23:51:46.882" v="53"/>
      <pc:docMkLst>
        <pc:docMk/>
      </pc:docMkLst>
      <pc:sldChg chg="ord modNotes">
        <pc:chgData name="Rosanne Pitz" userId="S::rpitz@cde.ca.gov::88625356-a6a5-4632-a3bf-7d29c8f84f38" providerId="AD" clId="Web-{621C72A1-3421-4D8F-B6EB-9A6FAC1BA0DB}" dt="2020-11-05T23:51:46.882" v="53"/>
        <pc:sldMkLst>
          <pc:docMk/>
          <pc:sldMk cId="1898154392" sldId="331"/>
        </pc:sldMkLst>
      </pc:sldChg>
    </pc:docChg>
  </pc:docChgLst>
  <pc:docChgLst>
    <pc:chgData name="Barbara Lindsay" userId="S::blindsay@cde.ca.gov::f58b8608-a674-4040-9f2a-f7fe56db570d" providerId="AD" clId="Web-{4C13F175-001F-4CBA-AC94-71F446B0E28E}"/>
    <pc:docChg chg="addSld modSld sldOrd">
      <pc:chgData name="Barbara Lindsay" userId="S::blindsay@cde.ca.gov::f58b8608-a674-4040-9f2a-f7fe56db570d" providerId="AD" clId="Web-{4C13F175-001F-4CBA-AC94-71F446B0E28E}" dt="2020-11-05T19:31:54.450" v="331"/>
      <pc:docMkLst>
        <pc:docMk/>
      </pc:docMkLst>
      <pc:sldChg chg="modSp">
        <pc:chgData name="Barbara Lindsay" userId="S::blindsay@cde.ca.gov::f58b8608-a674-4040-9f2a-f7fe56db570d" providerId="AD" clId="Web-{4C13F175-001F-4CBA-AC94-71F446B0E28E}" dt="2020-11-05T19:29:56.962" v="50" actId="20577"/>
        <pc:sldMkLst>
          <pc:docMk/>
          <pc:sldMk cId="170769648" sldId="264"/>
        </pc:sldMkLst>
        <pc:spChg chg="mod">
          <ac:chgData name="Barbara Lindsay" userId="S::blindsay@cde.ca.gov::f58b8608-a674-4040-9f2a-f7fe56db570d" providerId="AD" clId="Web-{4C13F175-001F-4CBA-AC94-71F446B0E28E}" dt="2020-11-05T19:29:56.962" v="50" actId="20577"/>
          <ac:spMkLst>
            <pc:docMk/>
            <pc:sldMk cId="170769648" sldId="264"/>
            <ac:spMk id="3" creationId="{0CE9FDF7-D849-46D6-A060-473F9A2E249D}"/>
          </ac:spMkLst>
        </pc:spChg>
      </pc:sldChg>
      <pc:sldChg chg="modSp new ord modNotes">
        <pc:chgData name="Barbara Lindsay" userId="S::blindsay@cde.ca.gov::f58b8608-a674-4040-9f2a-f7fe56db570d" providerId="AD" clId="Web-{4C13F175-001F-4CBA-AC94-71F446B0E28E}" dt="2020-11-05T19:31:54.450" v="331"/>
        <pc:sldMkLst>
          <pc:docMk/>
          <pc:sldMk cId="1155883886" sldId="336"/>
        </pc:sldMkLst>
        <pc:spChg chg="mod">
          <ac:chgData name="Barbara Lindsay" userId="S::blindsay@cde.ca.gov::f58b8608-a674-4040-9f2a-f7fe56db570d" providerId="AD" clId="Web-{4C13F175-001F-4CBA-AC94-71F446B0E28E}" dt="2020-11-05T19:30:31.385" v="141" actId="20577"/>
          <ac:spMkLst>
            <pc:docMk/>
            <pc:sldMk cId="1155883886" sldId="336"/>
            <ac:spMk id="2" creationId="{3DCCD8C6-5159-4E24-8B9F-57B48BE3BC43}"/>
          </ac:spMkLst>
        </pc:spChg>
        <pc:spChg chg="mod">
          <ac:chgData name="Barbara Lindsay" userId="S::blindsay@cde.ca.gov::f58b8608-a674-4040-9f2a-f7fe56db570d" providerId="AD" clId="Web-{4C13F175-001F-4CBA-AC94-71F446B0E28E}" dt="2020-11-05T19:31:41.137" v="322" actId="20577"/>
          <ac:spMkLst>
            <pc:docMk/>
            <pc:sldMk cId="1155883886" sldId="336"/>
            <ac:spMk id="3" creationId="{8FF5B4CA-9764-4AF3-AB28-581A906223EF}"/>
          </ac:spMkLst>
        </pc:spChg>
      </pc:sldChg>
    </pc:docChg>
  </pc:docChgLst>
  <pc:docChgLst>
    <pc:chgData name="Alana Andrade" userId="S::aandrade@cde.ca.gov::d336b2b8-3478-4328-8ca2-dbdae80dba75" providerId="AD" clId="Web-{9662188E-D771-4F1D-A9D2-F829365BCABD}"/>
    <pc:docChg chg="modSld">
      <pc:chgData name="Alana Andrade" userId="S::aandrade@cde.ca.gov::d336b2b8-3478-4328-8ca2-dbdae80dba75" providerId="AD" clId="Web-{9662188E-D771-4F1D-A9D2-F829365BCABD}" dt="2020-11-06T02:52:42.507" v="11"/>
      <pc:docMkLst>
        <pc:docMk/>
      </pc:docMkLst>
      <pc:sldChg chg="modNotes">
        <pc:chgData name="Alana Andrade" userId="S::aandrade@cde.ca.gov::d336b2b8-3478-4328-8ca2-dbdae80dba75" providerId="AD" clId="Web-{9662188E-D771-4F1D-A9D2-F829365BCABD}" dt="2020-11-06T02:52:42.507" v="11"/>
        <pc:sldMkLst>
          <pc:docMk/>
          <pc:sldMk cId="3465662035" sldId="257"/>
        </pc:sldMkLst>
      </pc:sldChg>
    </pc:docChg>
  </pc:docChgLst>
  <pc:docChgLst>
    <pc:chgData name="Barbara Lindsay" userId="S::blindsay@cde.ca.gov::f58b8608-a674-4040-9f2a-f7fe56db570d" providerId="AD" clId="Web-{274390A4-DDAB-495F-9E1A-1AFCC5EF546A}"/>
    <pc:docChg chg="modSld">
      <pc:chgData name="Barbara Lindsay" userId="S::blindsay@cde.ca.gov::f58b8608-a674-4040-9f2a-f7fe56db570d" providerId="AD" clId="Web-{274390A4-DDAB-495F-9E1A-1AFCC5EF546A}" dt="2020-11-06T01:13:10.822" v="0" actId="14100"/>
      <pc:docMkLst>
        <pc:docMk/>
      </pc:docMkLst>
      <pc:sldChg chg="modSp">
        <pc:chgData name="Barbara Lindsay" userId="S::blindsay@cde.ca.gov::f58b8608-a674-4040-9f2a-f7fe56db570d" providerId="AD" clId="Web-{274390A4-DDAB-495F-9E1A-1AFCC5EF546A}" dt="2020-11-06T01:13:10.822" v="0" actId="14100"/>
        <pc:sldMkLst>
          <pc:docMk/>
          <pc:sldMk cId="153633959" sldId="330"/>
        </pc:sldMkLst>
        <pc:spChg chg="mod">
          <ac:chgData name="Barbara Lindsay" userId="S::blindsay@cde.ca.gov::f58b8608-a674-4040-9f2a-f7fe56db570d" providerId="AD" clId="Web-{274390A4-DDAB-495F-9E1A-1AFCC5EF546A}" dt="2020-11-06T01:13:10.822" v="0" actId="14100"/>
          <ac:spMkLst>
            <pc:docMk/>
            <pc:sldMk cId="153633959" sldId="330"/>
            <ac:spMk id="3" creationId="{C260BCF8-B81D-417E-A3A5-90E3C79FF7F6}"/>
          </ac:spMkLst>
        </pc:spChg>
      </pc:sldChg>
    </pc:docChg>
  </pc:docChgLst>
  <pc:docChgLst>
    <pc:chgData name="Virginia Early" userId="S::vearly@cde.ca.gov::42929ea7-4389-4ffc-bd0b-f8133d7ef99f" providerId="AD" clId="Web-{EBFD1988-C135-4108-B9C9-45E5C457D9FE}"/>
    <pc:docChg chg="modSld">
      <pc:chgData name="Virginia Early" userId="S::vearly@cde.ca.gov::42929ea7-4389-4ffc-bd0b-f8133d7ef99f" providerId="AD" clId="Web-{EBFD1988-C135-4108-B9C9-45E5C457D9FE}" dt="2020-11-06T16:57:38.701" v="1772"/>
      <pc:docMkLst>
        <pc:docMk/>
      </pc:docMkLst>
      <pc:sldChg chg="modSp modNotes">
        <pc:chgData name="Virginia Early" userId="S::vearly@cde.ca.gov::42929ea7-4389-4ffc-bd0b-f8133d7ef99f" providerId="AD" clId="Web-{EBFD1988-C135-4108-B9C9-45E5C457D9FE}" dt="2020-11-06T16:57:38.701" v="1772"/>
        <pc:sldMkLst>
          <pc:docMk/>
          <pc:sldMk cId="1897267849" sldId="326"/>
        </pc:sldMkLst>
        <pc:spChg chg="mod">
          <ac:chgData name="Virginia Early" userId="S::vearly@cde.ca.gov::42929ea7-4389-4ffc-bd0b-f8133d7ef99f" providerId="AD" clId="Web-{EBFD1988-C135-4108-B9C9-45E5C457D9FE}" dt="2020-11-06T16:48:46.604" v="1622" actId="20577"/>
          <ac:spMkLst>
            <pc:docMk/>
            <pc:sldMk cId="1897267849" sldId="326"/>
            <ac:spMk id="2" creationId="{7150F6DA-EE54-4863-A264-1AAEE70A33E0}"/>
          </ac:spMkLst>
        </pc:spChg>
        <pc:spChg chg="mod">
          <ac:chgData name="Virginia Early" userId="S::vearly@cde.ca.gov::42929ea7-4389-4ffc-bd0b-f8133d7ef99f" providerId="AD" clId="Web-{EBFD1988-C135-4108-B9C9-45E5C457D9FE}" dt="2020-11-06T16:49:03.058" v="1625" actId="14100"/>
          <ac:spMkLst>
            <pc:docMk/>
            <pc:sldMk cId="1897267849" sldId="326"/>
            <ac:spMk id="3" creationId="{42152DB1-28A7-403C-A454-2848071D9410}"/>
          </ac:spMkLst>
        </pc:spChg>
      </pc:sldChg>
      <pc:sldChg chg="modNotes">
        <pc:chgData name="Virginia Early" userId="S::vearly@cde.ca.gov::42929ea7-4389-4ffc-bd0b-f8133d7ef99f" providerId="AD" clId="Web-{EBFD1988-C135-4108-B9C9-45E5C457D9FE}" dt="2020-11-06T16:33:57.618" v="467"/>
        <pc:sldMkLst>
          <pc:docMk/>
          <pc:sldMk cId="2005942122" sldId="334"/>
        </pc:sldMkLst>
      </pc:sldChg>
    </pc:docChg>
  </pc:docChgLst>
  <pc:docChgLst>
    <pc:chgData name="Mai Xiong" userId="S::mxiong@cde.ca.gov::e9953e61-0963-4231-9c4b-20f4af026609" providerId="AD" clId="Web-{EAD3B7AD-475F-49C6-A746-6D1DB7CACBAA}"/>
    <pc:docChg chg="modSld">
      <pc:chgData name="Mai Xiong" userId="S::mxiong@cde.ca.gov::e9953e61-0963-4231-9c4b-20f4af026609" providerId="AD" clId="Web-{EAD3B7AD-475F-49C6-A746-6D1DB7CACBAA}" dt="2020-11-06T17:48:08.066" v="61"/>
      <pc:docMkLst>
        <pc:docMk/>
      </pc:docMkLst>
      <pc:sldChg chg="modNotes">
        <pc:chgData name="Mai Xiong" userId="S::mxiong@cde.ca.gov::e9953e61-0963-4231-9c4b-20f4af026609" providerId="AD" clId="Web-{EAD3B7AD-475F-49C6-A746-6D1DB7CACBAA}" dt="2020-11-06T17:47:17.645" v="56"/>
        <pc:sldMkLst>
          <pc:docMk/>
          <pc:sldMk cId="3465662035" sldId="257"/>
        </pc:sldMkLst>
      </pc:sldChg>
      <pc:sldChg chg="modNotes">
        <pc:chgData name="Mai Xiong" userId="S::mxiong@cde.ca.gov::e9953e61-0963-4231-9c4b-20f4af026609" providerId="AD" clId="Web-{EAD3B7AD-475F-49C6-A746-6D1DB7CACBAA}" dt="2020-11-06T17:48:08.066" v="61"/>
        <pc:sldMkLst>
          <pc:docMk/>
          <pc:sldMk cId="153633959" sldId="330"/>
        </pc:sldMkLst>
      </pc:sldChg>
      <pc:sldChg chg="modNotes">
        <pc:chgData name="Mai Xiong" userId="S::mxiong@cde.ca.gov::e9953e61-0963-4231-9c4b-20f4af026609" providerId="AD" clId="Web-{EAD3B7AD-475F-49C6-A746-6D1DB7CACBAA}" dt="2020-11-06T17:47:49.676" v="58"/>
        <pc:sldMkLst>
          <pc:docMk/>
          <pc:sldMk cId="92168728" sldId="337"/>
        </pc:sldMkLst>
      </pc:sldChg>
    </pc:docChg>
  </pc:docChgLst>
  <pc:docChgLst>
    <pc:chgData name="Barbara Lindsay" userId="S::blindsay@cde.ca.gov::f58b8608-a674-4040-9f2a-f7fe56db570d" providerId="AD" clId="Web-{EF73E404-0D14-4596-88F0-8B7D79F5D179}"/>
    <pc:docChg chg="modSld">
      <pc:chgData name="Barbara Lindsay" userId="S::blindsay@cde.ca.gov::f58b8608-a674-4040-9f2a-f7fe56db570d" providerId="AD" clId="Web-{EF73E404-0D14-4596-88F0-8B7D79F5D179}" dt="2020-11-06T02:06:06.550" v="188"/>
      <pc:docMkLst>
        <pc:docMk/>
      </pc:docMkLst>
      <pc:sldChg chg="modNotes">
        <pc:chgData name="Barbara Lindsay" userId="S::blindsay@cde.ca.gov::f58b8608-a674-4040-9f2a-f7fe56db570d" providerId="AD" clId="Web-{EF73E404-0D14-4596-88F0-8B7D79F5D179}" dt="2020-11-06T02:06:06.550" v="188"/>
        <pc:sldMkLst>
          <pc:docMk/>
          <pc:sldMk cId="3465662035" sldId="257"/>
        </pc:sldMkLst>
      </pc:sldChg>
    </pc:docChg>
  </pc:docChgLst>
  <pc:docChgLst>
    <pc:chgData name="Andrea Johnson" userId="S::anjohnson@cde.ca.gov::659d56c1-3249-4a22-853a-47134214c142" providerId="AD" clId="Web-{B1646AA5-4025-4114-8A6F-AFB768CC3F7E}"/>
    <pc:docChg chg="modSld">
      <pc:chgData name="Andrea Johnson" userId="S::anjohnson@cde.ca.gov::659d56c1-3249-4a22-853a-47134214c142" providerId="AD" clId="Web-{B1646AA5-4025-4114-8A6F-AFB768CC3F7E}" dt="2020-11-06T03:16:01.563" v="47"/>
      <pc:docMkLst>
        <pc:docMk/>
      </pc:docMkLst>
      <pc:sldChg chg="modNotes">
        <pc:chgData name="Andrea Johnson" userId="S::anjohnson@cde.ca.gov::659d56c1-3249-4a22-853a-47134214c142" providerId="AD" clId="Web-{B1646AA5-4025-4114-8A6F-AFB768CC3F7E}" dt="2020-11-06T03:16:01.563" v="47"/>
        <pc:sldMkLst>
          <pc:docMk/>
          <pc:sldMk cId="1897267849" sldId="326"/>
        </pc:sldMkLst>
      </pc:sldChg>
    </pc:docChg>
  </pc:docChgLst>
  <pc:docChgLst>
    <pc:chgData name="Corey Khan" userId="S::ckhan@cde.ca.gov::e39be4f5-a065-4613-a021-f6aa9124d380" providerId="AD" clId="Web-{CC6A4711-B1D5-4540-9F55-B9D6EDA746E4}"/>
    <pc:docChg chg="modSld">
      <pc:chgData name="Corey Khan" userId="S::ckhan@cde.ca.gov::e39be4f5-a065-4613-a021-f6aa9124d380" providerId="AD" clId="Web-{CC6A4711-B1D5-4540-9F55-B9D6EDA746E4}" dt="2020-11-05T19:11:37.804" v="95"/>
      <pc:docMkLst>
        <pc:docMk/>
      </pc:docMkLst>
      <pc:sldChg chg="modSp modNotes">
        <pc:chgData name="Corey Khan" userId="S::ckhan@cde.ca.gov::e39be4f5-a065-4613-a021-f6aa9124d380" providerId="AD" clId="Web-{CC6A4711-B1D5-4540-9F55-B9D6EDA746E4}" dt="2020-11-05T19:11:37.804" v="95"/>
        <pc:sldMkLst>
          <pc:docMk/>
          <pc:sldMk cId="3015177541" sldId="335"/>
        </pc:sldMkLst>
        <pc:spChg chg="mod">
          <ac:chgData name="Corey Khan" userId="S::ckhan@cde.ca.gov::e39be4f5-a065-4613-a021-f6aa9124d380" providerId="AD" clId="Web-{CC6A4711-B1D5-4540-9F55-B9D6EDA746E4}" dt="2020-11-05T19:11:14.069" v="68" actId="20577"/>
          <ac:spMkLst>
            <pc:docMk/>
            <pc:sldMk cId="3015177541" sldId="335"/>
            <ac:spMk id="3" creationId="{C0AA3649-7E93-4D11-B9A9-EFD334733E56}"/>
          </ac:spMkLst>
        </pc:spChg>
      </pc:sldChg>
    </pc:docChg>
  </pc:docChgLst>
  <pc:docChgLst>
    <pc:chgData name="Corey Khan" userId="S::ckhan@cde.ca.gov::e39be4f5-a065-4613-a021-f6aa9124d380" providerId="AD" clId="Web-{7F9B1F47-F304-4B78-A68F-05EA2872A3A5}"/>
    <pc:docChg chg="modSld">
      <pc:chgData name="Corey Khan" userId="S::ckhan@cde.ca.gov::e39be4f5-a065-4613-a021-f6aa9124d380" providerId="AD" clId="Web-{7F9B1F47-F304-4B78-A68F-05EA2872A3A5}" dt="2020-11-05T17:57:40.114" v="71"/>
      <pc:docMkLst>
        <pc:docMk/>
      </pc:docMkLst>
      <pc:sldChg chg="modNotes">
        <pc:chgData name="Corey Khan" userId="S::ckhan@cde.ca.gov::e39be4f5-a065-4613-a021-f6aa9124d380" providerId="AD" clId="Web-{7F9B1F47-F304-4B78-A68F-05EA2872A3A5}" dt="2020-11-05T17:57:40.114" v="71"/>
        <pc:sldMkLst>
          <pc:docMk/>
          <pc:sldMk cId="1801138908" sldId="332"/>
        </pc:sldMkLst>
      </pc:sldChg>
    </pc:docChg>
  </pc:docChgLst>
  <pc:docChgLst>
    <pc:chgData name="Rosanne Pitz" userId="S::rpitz@cde.ca.gov::88625356-a6a5-4632-a3bf-7d29c8f84f38" providerId="AD" clId="Web-{A1581ED1-47DD-4731-93D4-9F2327669852}"/>
    <pc:docChg chg="modSld">
      <pc:chgData name="Rosanne Pitz" userId="S::rpitz@cde.ca.gov::88625356-a6a5-4632-a3bf-7d29c8f84f38" providerId="AD" clId="Web-{A1581ED1-47DD-4731-93D4-9F2327669852}" dt="2020-11-05T02:18:07.837" v="155" actId="20577"/>
      <pc:docMkLst>
        <pc:docMk/>
      </pc:docMkLst>
      <pc:sldChg chg="modSp">
        <pc:chgData name="Rosanne Pitz" userId="S::rpitz@cde.ca.gov::88625356-a6a5-4632-a3bf-7d29c8f84f38" providerId="AD" clId="Web-{A1581ED1-47DD-4731-93D4-9F2327669852}" dt="2020-11-05T02:18:07.837" v="154" actId="20577"/>
        <pc:sldMkLst>
          <pc:docMk/>
          <pc:sldMk cId="1898154392" sldId="331"/>
        </pc:sldMkLst>
        <pc:spChg chg="mod">
          <ac:chgData name="Rosanne Pitz" userId="S::rpitz@cde.ca.gov::88625356-a6a5-4632-a3bf-7d29c8f84f38" providerId="AD" clId="Web-{A1581ED1-47DD-4731-93D4-9F2327669852}" dt="2020-11-05T02:18:07.837" v="154" actId="20577"/>
          <ac:spMkLst>
            <pc:docMk/>
            <pc:sldMk cId="1898154392" sldId="331"/>
            <ac:spMk id="3" creationId="{AC7EA36E-B4A7-491B-B52A-9DFF53D4E243}"/>
          </ac:spMkLst>
        </pc:spChg>
        <pc:spChg chg="mod">
          <ac:chgData name="Rosanne Pitz" userId="S::rpitz@cde.ca.gov::88625356-a6a5-4632-a3bf-7d29c8f84f38" providerId="AD" clId="Web-{A1581ED1-47DD-4731-93D4-9F2327669852}" dt="2020-11-05T02:17:29.884" v="137" actId="14100"/>
          <ac:spMkLst>
            <pc:docMk/>
            <pc:sldMk cId="1898154392" sldId="331"/>
            <ac:spMk id="5" creationId="{C0AB7AB1-2A5D-4163-9D1C-165528D4325C}"/>
          </ac:spMkLst>
        </pc:spChg>
        <pc:spChg chg="mod">
          <ac:chgData name="Rosanne Pitz" userId="S::rpitz@cde.ca.gov::88625356-a6a5-4632-a3bf-7d29c8f84f38" providerId="AD" clId="Web-{A1581ED1-47DD-4731-93D4-9F2327669852}" dt="2020-11-05T02:17:41.430" v="139" actId="14100"/>
          <ac:spMkLst>
            <pc:docMk/>
            <pc:sldMk cId="1898154392" sldId="331"/>
            <ac:spMk id="7" creationId="{67E7CC15-0333-4C79-89F2-8A18093C204A}"/>
          </ac:spMkLst>
        </pc:spChg>
      </pc:sldChg>
    </pc:docChg>
  </pc:docChgLst>
  <pc:docChgLst>
    <pc:chgData name="Barbara Lindsay" userId="S::blindsay@cde.ca.gov::f58b8608-a674-4040-9f2a-f7fe56db570d" providerId="AD" clId="Web-{3C945A1A-7043-443D-968D-93D082094E79}"/>
    <pc:docChg chg="modSld">
      <pc:chgData name="Barbara Lindsay" userId="S::blindsay@cde.ca.gov::f58b8608-a674-4040-9f2a-f7fe56db570d" providerId="AD" clId="Web-{3C945A1A-7043-443D-968D-93D082094E79}" dt="2020-11-06T04:31:28.363" v="1677"/>
      <pc:docMkLst>
        <pc:docMk/>
      </pc:docMkLst>
      <pc:sldChg chg="modNotes">
        <pc:chgData name="Barbara Lindsay" userId="S::blindsay@cde.ca.gov::f58b8608-a674-4040-9f2a-f7fe56db570d" providerId="AD" clId="Web-{3C945A1A-7043-443D-968D-93D082094E79}" dt="2020-11-06T03:51:08.156" v="192"/>
        <pc:sldMkLst>
          <pc:docMk/>
          <pc:sldMk cId="1897267849" sldId="326"/>
        </pc:sldMkLst>
      </pc:sldChg>
      <pc:sldChg chg="modSp modNotes">
        <pc:chgData name="Barbara Lindsay" userId="S::blindsay@cde.ca.gov::f58b8608-a674-4040-9f2a-f7fe56db570d" providerId="AD" clId="Web-{3C945A1A-7043-443D-968D-93D082094E79}" dt="2020-11-06T04:31:28.363" v="1677"/>
        <pc:sldMkLst>
          <pc:docMk/>
          <pc:sldMk cId="2005942122" sldId="334"/>
        </pc:sldMkLst>
        <pc:spChg chg="mod">
          <ac:chgData name="Barbara Lindsay" userId="S::blindsay@cde.ca.gov::f58b8608-a674-4040-9f2a-f7fe56db570d" providerId="AD" clId="Web-{3C945A1A-7043-443D-968D-93D082094E79}" dt="2020-11-06T04:14:38.714" v="1077" actId="20577"/>
          <ac:spMkLst>
            <pc:docMk/>
            <pc:sldMk cId="2005942122" sldId="334"/>
            <ac:spMk id="3" creationId="{70A6D8B8-A5A6-4EF5-9631-D292983605AB}"/>
          </ac:spMkLst>
        </pc:spChg>
      </pc:sldChg>
    </pc:docChg>
  </pc:docChgLst>
  <pc:docChgLst>
    <pc:chgData name="Barbara Lindsay" userId="S::blindsay@cde.ca.gov::f58b8608-a674-4040-9f2a-f7fe56db570d" providerId="AD" clId="Web-{D8231DCD-6A95-49D2-ABBD-C1CB9680D62C}"/>
    <pc:docChg chg="addSld modSld sldOrd">
      <pc:chgData name="Barbara Lindsay" userId="S::blindsay@cde.ca.gov::f58b8608-a674-4040-9f2a-f7fe56db570d" providerId="AD" clId="Web-{D8231DCD-6A95-49D2-ABBD-C1CB9680D62C}" dt="2020-11-04T18:48:16.102" v="339"/>
      <pc:docMkLst>
        <pc:docMk/>
      </pc:docMkLst>
      <pc:sldChg chg="ord">
        <pc:chgData name="Barbara Lindsay" userId="S::blindsay@cde.ca.gov::f58b8608-a674-4040-9f2a-f7fe56db570d" providerId="AD" clId="Web-{D8231DCD-6A95-49D2-ABBD-C1CB9680D62C}" dt="2020-11-04T18:30:06.848" v="2"/>
        <pc:sldMkLst>
          <pc:docMk/>
          <pc:sldMk cId="4076758381" sldId="256"/>
        </pc:sldMkLst>
      </pc:sldChg>
      <pc:sldChg chg="ord modNotes">
        <pc:chgData name="Barbara Lindsay" userId="S::blindsay@cde.ca.gov::f58b8608-a674-4040-9f2a-f7fe56db570d" providerId="AD" clId="Web-{D8231DCD-6A95-49D2-ABBD-C1CB9680D62C}" dt="2020-11-04T18:48:16.102" v="339"/>
        <pc:sldMkLst>
          <pc:docMk/>
          <pc:sldMk cId="3465662035" sldId="257"/>
        </pc:sldMkLst>
      </pc:sldChg>
      <pc:sldChg chg="ord">
        <pc:chgData name="Barbara Lindsay" userId="S::blindsay@cde.ca.gov::f58b8608-a674-4040-9f2a-f7fe56db570d" providerId="AD" clId="Web-{D8231DCD-6A95-49D2-ABBD-C1CB9680D62C}" dt="2020-11-04T18:30:13.286" v="4"/>
        <pc:sldMkLst>
          <pc:docMk/>
          <pc:sldMk cId="170769648" sldId="264"/>
        </pc:sldMkLst>
      </pc:sldChg>
      <pc:sldChg chg="ord">
        <pc:chgData name="Barbara Lindsay" userId="S::blindsay@cde.ca.gov::f58b8608-a674-4040-9f2a-f7fe56db570d" providerId="AD" clId="Web-{D8231DCD-6A95-49D2-ABBD-C1CB9680D62C}" dt="2020-11-04T18:30:37.787" v="8"/>
        <pc:sldMkLst>
          <pc:docMk/>
          <pc:sldMk cId="1897267849" sldId="326"/>
        </pc:sldMkLst>
      </pc:sldChg>
    </pc:docChg>
  </pc:docChgLst>
  <pc:docChgLst>
    <pc:chgData name="Barbara Lindsay" userId="S::blindsay@cde.ca.gov::f58b8608-a674-4040-9f2a-f7fe56db570d" providerId="AD" clId="Web-{08D8A0B7-9AD4-4546-BAAC-0F8AB6C07857}"/>
    <pc:docChg chg="modSld">
      <pc:chgData name="Barbara Lindsay" userId="S::blindsay@cde.ca.gov::f58b8608-a674-4040-9f2a-f7fe56db570d" providerId="AD" clId="Web-{08D8A0B7-9AD4-4546-BAAC-0F8AB6C07857}" dt="2020-11-04T20:41:37.802" v="136"/>
      <pc:docMkLst>
        <pc:docMk/>
      </pc:docMkLst>
      <pc:sldChg chg="modNotes">
        <pc:chgData name="Barbara Lindsay" userId="S::blindsay@cde.ca.gov::f58b8608-a674-4040-9f2a-f7fe56db570d" providerId="AD" clId="Web-{08D8A0B7-9AD4-4546-BAAC-0F8AB6C07857}" dt="2020-11-04T20:41:37.802" v="136"/>
        <pc:sldMkLst>
          <pc:docMk/>
          <pc:sldMk cId="1897267849" sldId="326"/>
        </pc:sldMkLst>
      </pc:sldChg>
    </pc:docChg>
  </pc:docChgLst>
  <pc:docChgLst>
    <pc:chgData name="Rosanne Pitz" userId="S::rpitz@cde.ca.gov::88625356-a6a5-4632-a3bf-7d29c8f84f38" providerId="AD" clId="Web-{D39445FA-817D-4FB2-9822-5A1DF144AE2D}"/>
    <pc:docChg chg="modSld">
      <pc:chgData name="Rosanne Pitz" userId="S::rpitz@cde.ca.gov::88625356-a6a5-4632-a3bf-7d29c8f84f38" providerId="AD" clId="Web-{D39445FA-817D-4FB2-9822-5A1DF144AE2D}" dt="2020-11-05T02:38:03.850" v="435"/>
      <pc:docMkLst>
        <pc:docMk/>
      </pc:docMkLst>
      <pc:sldChg chg="modSp modNotes">
        <pc:chgData name="Rosanne Pitz" userId="S::rpitz@cde.ca.gov::88625356-a6a5-4632-a3bf-7d29c8f84f38" providerId="AD" clId="Web-{D39445FA-817D-4FB2-9822-5A1DF144AE2D}" dt="2020-11-05T02:38:03.850" v="435"/>
        <pc:sldMkLst>
          <pc:docMk/>
          <pc:sldMk cId="1898154392" sldId="331"/>
        </pc:sldMkLst>
        <pc:spChg chg="mod">
          <ac:chgData name="Rosanne Pitz" userId="S::rpitz@cde.ca.gov::88625356-a6a5-4632-a3bf-7d29c8f84f38" providerId="AD" clId="Web-{D39445FA-817D-4FB2-9822-5A1DF144AE2D}" dt="2020-11-05T02:25:06.231" v="116" actId="20577"/>
          <ac:spMkLst>
            <pc:docMk/>
            <pc:sldMk cId="1898154392" sldId="331"/>
            <ac:spMk id="2" creationId="{C7AC6A43-60BF-448B-8009-9FB5844CC829}"/>
          </ac:spMkLst>
        </pc:spChg>
        <pc:spChg chg="mod">
          <ac:chgData name="Rosanne Pitz" userId="S::rpitz@cde.ca.gov::88625356-a6a5-4632-a3bf-7d29c8f84f38" providerId="AD" clId="Web-{D39445FA-817D-4FB2-9822-5A1DF144AE2D}" dt="2020-11-05T02:34:18.225" v="388" actId="20577"/>
          <ac:spMkLst>
            <pc:docMk/>
            <pc:sldMk cId="1898154392" sldId="331"/>
            <ac:spMk id="3" creationId="{AC7EA36E-B4A7-491B-B52A-9DFF53D4E243}"/>
          </ac:spMkLst>
        </pc:spChg>
        <pc:spChg chg="mod">
          <ac:chgData name="Rosanne Pitz" userId="S::rpitz@cde.ca.gov::88625356-a6a5-4632-a3bf-7d29c8f84f38" providerId="AD" clId="Web-{D39445FA-817D-4FB2-9822-5A1DF144AE2D}" dt="2020-11-05T02:36:17.092" v="423" actId="14100"/>
          <ac:spMkLst>
            <pc:docMk/>
            <pc:sldMk cId="1898154392" sldId="331"/>
            <ac:spMk id="5" creationId="{C0AB7AB1-2A5D-4163-9D1C-165528D4325C}"/>
          </ac:spMkLst>
        </pc:spChg>
        <pc:spChg chg="mod">
          <ac:chgData name="Rosanne Pitz" userId="S::rpitz@cde.ca.gov::88625356-a6a5-4632-a3bf-7d29c8f84f38" providerId="AD" clId="Web-{D39445FA-817D-4FB2-9822-5A1DF144AE2D}" dt="2020-11-05T02:36:24.468" v="424" actId="14100"/>
          <ac:spMkLst>
            <pc:docMk/>
            <pc:sldMk cId="1898154392" sldId="331"/>
            <ac:spMk id="7" creationId="{67E7CC15-0333-4C79-89F2-8A18093C204A}"/>
          </ac:spMkLst>
        </pc:spChg>
      </pc:sldChg>
    </pc:docChg>
  </pc:docChgLst>
  <pc:docChgLst>
    <pc:chgData name="Corey Khan" userId="S::ckhan@cde.ca.gov::e39be4f5-a065-4613-a021-f6aa9124d380" providerId="AD" clId="Web-{A2298A2B-E67B-46E6-9245-A025566E1323}"/>
    <pc:docChg chg="modSld">
      <pc:chgData name="Corey Khan" userId="S::ckhan@cde.ca.gov::e39be4f5-a065-4613-a021-f6aa9124d380" providerId="AD" clId="Web-{A2298A2B-E67B-46E6-9245-A025566E1323}" dt="2020-11-05T19:52:29.717" v="2112" actId="20577"/>
      <pc:docMkLst>
        <pc:docMk/>
      </pc:docMkLst>
      <pc:sldChg chg="modSp modNotes">
        <pc:chgData name="Corey Khan" userId="S::ckhan@cde.ca.gov::e39be4f5-a065-4613-a021-f6aa9124d380" providerId="AD" clId="Web-{A2298A2B-E67B-46E6-9245-A025566E1323}" dt="2020-11-05T19:52:29.717" v="2111" actId="20577"/>
        <pc:sldMkLst>
          <pc:docMk/>
          <pc:sldMk cId="3015177541" sldId="335"/>
        </pc:sldMkLst>
        <pc:spChg chg="mod">
          <ac:chgData name="Corey Khan" userId="S::ckhan@cde.ca.gov::e39be4f5-a065-4613-a021-f6aa9124d380" providerId="AD" clId="Web-{A2298A2B-E67B-46E6-9245-A025566E1323}" dt="2020-11-05T19:52:29.717" v="2111" actId="20577"/>
          <ac:spMkLst>
            <pc:docMk/>
            <pc:sldMk cId="3015177541" sldId="335"/>
            <ac:spMk id="3" creationId="{C0AA3649-7E93-4D11-B9A9-EFD334733E56}"/>
          </ac:spMkLst>
        </pc:spChg>
      </pc:sldChg>
    </pc:docChg>
  </pc:docChgLst>
  <pc:docChgLst>
    <pc:chgData name="Barbara Lindsay" userId="S::blindsay@cde.ca.gov::f58b8608-a674-4040-9f2a-f7fe56db570d" providerId="AD" clId="Web-{1AA55871-8119-4B90-850A-62A20C57B220}"/>
    <pc:docChg chg="addSld delSld modSld sldOrd addMainMaster">
      <pc:chgData name="Barbara Lindsay" userId="S::blindsay@cde.ca.gov::f58b8608-a674-4040-9f2a-f7fe56db570d" providerId="AD" clId="Web-{1AA55871-8119-4B90-850A-62A20C57B220}" dt="2020-11-02T22:32:23.855" v="629"/>
      <pc:docMkLst>
        <pc:docMk/>
      </pc:docMkLst>
      <pc:sldChg chg="modNotes">
        <pc:chgData name="Barbara Lindsay" userId="S::blindsay@cde.ca.gov::f58b8608-a674-4040-9f2a-f7fe56db570d" providerId="AD" clId="Web-{1AA55871-8119-4B90-850A-62A20C57B220}" dt="2020-11-02T22:32:23.855" v="629"/>
        <pc:sldMkLst>
          <pc:docMk/>
          <pc:sldMk cId="1735414400" sldId="321"/>
        </pc:sldMkLst>
      </pc:sldChg>
      <pc:sldMasterChg chg="add addSldLayout">
        <pc:chgData name="Barbara Lindsay" userId="S::blindsay@cde.ca.gov::f58b8608-a674-4040-9f2a-f7fe56db570d" providerId="AD" clId="Web-{1AA55871-8119-4B90-850A-62A20C57B220}" dt="2020-11-02T22:18:57.323" v="1"/>
        <pc:sldMasterMkLst>
          <pc:docMk/>
          <pc:sldMasterMk cId="2273882459" sldId="2147483710"/>
        </pc:sldMasterMkLst>
        <pc:sldLayoutChg chg="add">
          <pc:chgData name="Barbara Lindsay" userId="S::blindsay@cde.ca.gov::f58b8608-a674-4040-9f2a-f7fe56db570d" providerId="AD" clId="Web-{1AA55871-8119-4B90-850A-62A20C57B220}" dt="2020-11-02T22:18:57.323" v="1"/>
          <pc:sldLayoutMkLst>
            <pc:docMk/>
            <pc:sldMasterMk cId="2273882459" sldId="2147483710"/>
            <pc:sldLayoutMk cId="3054048436" sldId="2147483711"/>
          </pc:sldLayoutMkLst>
        </pc:sldLayoutChg>
        <pc:sldLayoutChg chg="add">
          <pc:chgData name="Barbara Lindsay" userId="S::blindsay@cde.ca.gov::f58b8608-a674-4040-9f2a-f7fe56db570d" providerId="AD" clId="Web-{1AA55871-8119-4B90-850A-62A20C57B220}" dt="2020-11-02T22:18:57.323" v="1"/>
          <pc:sldLayoutMkLst>
            <pc:docMk/>
            <pc:sldMasterMk cId="2273882459" sldId="2147483710"/>
            <pc:sldLayoutMk cId="3690796489" sldId="2147483712"/>
          </pc:sldLayoutMkLst>
        </pc:sldLayoutChg>
        <pc:sldLayoutChg chg="add">
          <pc:chgData name="Barbara Lindsay" userId="S::blindsay@cde.ca.gov::f58b8608-a674-4040-9f2a-f7fe56db570d" providerId="AD" clId="Web-{1AA55871-8119-4B90-850A-62A20C57B220}" dt="2020-11-02T22:18:57.323" v="1"/>
          <pc:sldLayoutMkLst>
            <pc:docMk/>
            <pc:sldMasterMk cId="2273882459" sldId="2147483710"/>
            <pc:sldLayoutMk cId="896593856" sldId="2147483713"/>
          </pc:sldLayoutMkLst>
        </pc:sldLayoutChg>
        <pc:sldLayoutChg chg="add">
          <pc:chgData name="Barbara Lindsay" userId="S::blindsay@cde.ca.gov::f58b8608-a674-4040-9f2a-f7fe56db570d" providerId="AD" clId="Web-{1AA55871-8119-4B90-850A-62A20C57B220}" dt="2020-11-02T22:18:57.323" v="1"/>
          <pc:sldLayoutMkLst>
            <pc:docMk/>
            <pc:sldMasterMk cId="2273882459" sldId="2147483710"/>
            <pc:sldLayoutMk cId="2526991564" sldId="2147483714"/>
          </pc:sldLayoutMkLst>
        </pc:sldLayoutChg>
      </pc:sldMasterChg>
    </pc:docChg>
  </pc:docChgLst>
  <pc:docChgLst>
    <pc:chgData name="Andrea Johnson" userId="S::anjohnson@cde.ca.gov::659d56c1-3249-4a22-853a-47134214c142" providerId="AD" clId="Web-{B0908A5A-B54D-2EB3-269D-506DD1718105}"/>
    <pc:docChg chg="modSld">
      <pc:chgData name="Andrea Johnson" userId="S::anjohnson@cde.ca.gov::659d56c1-3249-4a22-853a-47134214c142" providerId="AD" clId="Web-{B0908A5A-B54D-2EB3-269D-506DD1718105}" dt="2020-10-26T17:49:06.347" v="72"/>
      <pc:docMkLst>
        <pc:docMk/>
      </pc:docMkLst>
    </pc:docChg>
  </pc:docChgLst>
  <pc:docChgLst>
    <pc:chgData name="Corey Khan" userId="S::ckhan@cde.ca.gov::e39be4f5-a065-4613-a021-f6aa9124d380" providerId="AD" clId="Web-{2E313F9C-40D9-47EC-8689-A71C907DC704}"/>
    <pc:docChg chg="addSld modSld">
      <pc:chgData name="Corey Khan" userId="S::ckhan@cde.ca.gov::e39be4f5-a065-4613-a021-f6aa9124d380" providerId="AD" clId="Web-{2E313F9C-40D9-47EC-8689-A71C907DC704}" dt="2020-11-05T18:35:06.031" v="858" actId="20577"/>
      <pc:docMkLst>
        <pc:docMk/>
      </pc:docMkLst>
      <pc:sldChg chg="modNotes">
        <pc:chgData name="Corey Khan" userId="S::ckhan@cde.ca.gov::e39be4f5-a065-4613-a021-f6aa9124d380" providerId="AD" clId="Web-{2E313F9C-40D9-47EC-8689-A71C907DC704}" dt="2020-11-05T18:34:18.452" v="812"/>
        <pc:sldMkLst>
          <pc:docMk/>
          <pc:sldMk cId="1897267849" sldId="326"/>
        </pc:sldMkLst>
      </pc:sldChg>
      <pc:sldChg chg="modSp modNotes">
        <pc:chgData name="Corey Khan" userId="S::ckhan@cde.ca.gov::e39be4f5-a065-4613-a021-f6aa9124d380" providerId="AD" clId="Web-{2E313F9C-40D9-47EC-8689-A71C907DC704}" dt="2020-11-05T18:34:05.124" v="810"/>
        <pc:sldMkLst>
          <pc:docMk/>
          <pc:sldMk cId="1801138908" sldId="332"/>
        </pc:sldMkLst>
        <pc:spChg chg="mod">
          <ac:chgData name="Corey Khan" userId="S::ckhan@cde.ca.gov::e39be4f5-a065-4613-a021-f6aa9124d380" providerId="AD" clId="Web-{2E313F9C-40D9-47EC-8689-A71C907DC704}" dt="2020-11-05T18:32:48.124" v="689" actId="20577"/>
          <ac:spMkLst>
            <pc:docMk/>
            <pc:sldMk cId="1801138908" sldId="332"/>
            <ac:spMk id="3" creationId="{426AEC38-58D2-42C9-8DB1-2546FEFEA0FF}"/>
          </ac:spMkLst>
        </pc:spChg>
      </pc:sldChg>
      <pc:sldChg chg="modSp new">
        <pc:chgData name="Corey Khan" userId="S::ckhan@cde.ca.gov::e39be4f5-a065-4613-a021-f6aa9124d380" providerId="AD" clId="Web-{2E313F9C-40D9-47EC-8689-A71C907DC704}" dt="2020-11-05T18:35:05.327" v="856" actId="20577"/>
        <pc:sldMkLst>
          <pc:docMk/>
          <pc:sldMk cId="3015177541" sldId="335"/>
        </pc:sldMkLst>
        <pc:spChg chg="mod">
          <ac:chgData name="Corey Khan" userId="S::ckhan@cde.ca.gov::e39be4f5-a065-4613-a021-f6aa9124d380" providerId="AD" clId="Web-{2E313F9C-40D9-47EC-8689-A71C907DC704}" dt="2020-11-05T18:35:05.327" v="856" actId="20577"/>
          <ac:spMkLst>
            <pc:docMk/>
            <pc:sldMk cId="3015177541" sldId="335"/>
            <ac:spMk id="2" creationId="{7D37B7DE-692A-4D1E-92A7-CE7AF3764193}"/>
          </ac:spMkLst>
        </pc:spChg>
      </pc:sldChg>
    </pc:docChg>
  </pc:docChgLst>
  <pc:docChgLst>
    <pc:chgData name="Corey Khan" userId="S::ckhan@cde.ca.gov::e39be4f5-a065-4613-a021-f6aa9124d380" providerId="AD" clId="Web-{83E7C84F-46DD-4F37-B479-5512A498C5F0}"/>
    <pc:docChg chg="modSld">
      <pc:chgData name="Corey Khan" userId="S::ckhan@cde.ca.gov::e39be4f5-a065-4613-a021-f6aa9124d380" providerId="AD" clId="Web-{83E7C84F-46DD-4F37-B479-5512A498C5F0}" dt="2020-11-06T16:54:05.664" v="10"/>
      <pc:docMkLst>
        <pc:docMk/>
      </pc:docMkLst>
      <pc:sldChg chg="modNotes">
        <pc:chgData name="Corey Khan" userId="S::ckhan@cde.ca.gov::e39be4f5-a065-4613-a021-f6aa9124d380" providerId="AD" clId="Web-{83E7C84F-46DD-4F37-B479-5512A498C5F0}" dt="2020-11-06T15:51:18.283" v="1"/>
        <pc:sldMkLst>
          <pc:docMk/>
          <pc:sldMk cId="1897267849" sldId="326"/>
        </pc:sldMkLst>
      </pc:sldChg>
      <pc:sldChg chg="modNotes">
        <pc:chgData name="Corey Khan" userId="S::ckhan@cde.ca.gov::e39be4f5-a065-4613-a021-f6aa9124d380" providerId="AD" clId="Web-{83E7C84F-46DD-4F37-B479-5512A498C5F0}" dt="2020-11-06T16:54:05.664" v="10"/>
        <pc:sldMkLst>
          <pc:docMk/>
          <pc:sldMk cId="3015177541" sldId="335"/>
        </pc:sldMkLst>
      </pc:sldChg>
    </pc:docChg>
  </pc:docChgLst>
  <pc:docChgLst>
    <pc:chgData name="Barbara Lindsay" userId="S::blindsay@cde.ca.gov::f58b8608-a674-4040-9f2a-f7fe56db570d" providerId="AD" clId="Web-{137FBF5F-9457-4B5B-A102-27A7459ACEF8}"/>
    <pc:docChg chg="delSld modSld">
      <pc:chgData name="Barbara Lindsay" userId="S::blindsay@cde.ca.gov::f58b8608-a674-4040-9f2a-f7fe56db570d" providerId="AD" clId="Web-{137FBF5F-9457-4B5B-A102-27A7459ACEF8}" dt="2020-10-27T15:53:14.713" v="56"/>
      <pc:docMkLst>
        <pc:docMk/>
      </pc:docMkLst>
      <pc:sldChg chg="modSp modNotes">
        <pc:chgData name="Barbara Lindsay" userId="S::blindsay@cde.ca.gov::f58b8608-a674-4040-9f2a-f7fe56db570d" providerId="AD" clId="Web-{137FBF5F-9457-4B5B-A102-27A7459ACEF8}" dt="2020-10-27T15:52:53.931" v="43"/>
        <pc:sldMkLst>
          <pc:docMk/>
          <pc:sldMk cId="4076758381" sldId="256"/>
        </pc:sldMkLst>
        <pc:spChg chg="mod">
          <ac:chgData name="Barbara Lindsay" userId="S::blindsay@cde.ca.gov::f58b8608-a674-4040-9f2a-f7fe56db570d" providerId="AD" clId="Web-{137FBF5F-9457-4B5B-A102-27A7459ACEF8}" dt="2020-10-27T15:52:32.212" v="26" actId="20577"/>
          <ac:spMkLst>
            <pc:docMk/>
            <pc:sldMk cId="4076758381" sldId="256"/>
            <ac:spMk id="5" creationId="{3BE57D74-972F-4C24-B1AE-01E7E3D66C0A}"/>
          </ac:spMkLst>
        </pc:spChg>
      </pc:sldChg>
      <pc:sldChg chg="modSp">
        <pc:chgData name="Barbara Lindsay" userId="S::blindsay@cde.ca.gov::f58b8608-a674-4040-9f2a-f7fe56db570d" providerId="AD" clId="Web-{137FBF5F-9457-4B5B-A102-27A7459ACEF8}" dt="2020-10-27T15:52:10.962" v="2" actId="20577"/>
        <pc:sldMkLst>
          <pc:docMk/>
          <pc:sldMk cId="3265318397" sldId="282"/>
        </pc:sldMkLst>
        <pc:spChg chg="mod">
          <ac:chgData name="Barbara Lindsay" userId="S::blindsay@cde.ca.gov::f58b8608-a674-4040-9f2a-f7fe56db570d" providerId="AD" clId="Web-{137FBF5F-9457-4B5B-A102-27A7459ACEF8}" dt="2020-10-27T15:52:10.962" v="2" actId="20577"/>
          <ac:spMkLst>
            <pc:docMk/>
            <pc:sldMk cId="3265318397" sldId="282"/>
            <ac:spMk id="2" creationId="{0B078164-FF05-4824-A33D-D64C9249BE3B}"/>
          </ac:spMkLst>
        </pc:spChg>
      </pc:sldChg>
    </pc:docChg>
  </pc:docChgLst>
  <pc:docChgLst>
    <pc:chgData name="Mai Xiong" userId="S::mxiong@cde.ca.gov::e9953e61-0963-4231-9c4b-20f4af026609" providerId="AD" clId="Web-{C00FDE01-67B2-44E4-BC9C-EDDA3BCCB207}"/>
    <pc:docChg chg="modSld">
      <pc:chgData name="Mai Xiong" userId="S::mxiong@cde.ca.gov::e9953e61-0963-4231-9c4b-20f4af026609" providerId="AD" clId="Web-{C00FDE01-67B2-44E4-BC9C-EDDA3BCCB207}" dt="2020-11-06T16:46:24.933" v="21" actId="14100"/>
      <pc:docMkLst>
        <pc:docMk/>
      </pc:docMkLst>
      <pc:sldChg chg="delSp">
        <pc:chgData name="Mai Xiong" userId="S::mxiong@cde.ca.gov::e9953e61-0963-4231-9c4b-20f4af026609" providerId="AD" clId="Web-{C00FDE01-67B2-44E4-BC9C-EDDA3BCCB207}" dt="2020-11-06T16:46:04.011" v="18"/>
        <pc:sldMkLst>
          <pc:docMk/>
          <pc:sldMk cId="153633959" sldId="330"/>
        </pc:sldMkLst>
        <pc:spChg chg="del">
          <ac:chgData name="Mai Xiong" userId="S::mxiong@cde.ca.gov::e9953e61-0963-4231-9c4b-20f4af026609" providerId="AD" clId="Web-{C00FDE01-67B2-44E4-BC9C-EDDA3BCCB207}" dt="2020-11-06T16:46:04.011" v="18"/>
          <ac:spMkLst>
            <pc:docMk/>
            <pc:sldMk cId="153633959" sldId="330"/>
            <ac:spMk id="5" creationId="{92A3337B-3491-42CE-AD74-22BD482013A7}"/>
          </ac:spMkLst>
        </pc:spChg>
      </pc:sldChg>
      <pc:sldChg chg="delSp modSp">
        <pc:chgData name="Mai Xiong" userId="S::mxiong@cde.ca.gov::e9953e61-0963-4231-9c4b-20f4af026609" providerId="AD" clId="Web-{C00FDE01-67B2-44E4-BC9C-EDDA3BCCB207}" dt="2020-11-06T16:45:55.808" v="17"/>
        <pc:sldMkLst>
          <pc:docMk/>
          <pc:sldMk cId="92168728" sldId="337"/>
        </pc:sldMkLst>
        <pc:spChg chg="del mod">
          <ac:chgData name="Mai Xiong" userId="S::mxiong@cde.ca.gov::e9953e61-0963-4231-9c4b-20f4af026609" providerId="AD" clId="Web-{C00FDE01-67B2-44E4-BC9C-EDDA3BCCB207}" dt="2020-11-06T16:45:55.808" v="17"/>
          <ac:spMkLst>
            <pc:docMk/>
            <pc:sldMk cId="92168728" sldId="337"/>
            <ac:spMk id="5" creationId="{BE3694C6-72AE-4436-A1F0-34497976805D}"/>
          </ac:spMkLst>
        </pc:spChg>
      </pc:sldChg>
      <pc:sldChg chg="modSp">
        <pc:chgData name="Mai Xiong" userId="S::mxiong@cde.ca.gov::e9953e61-0963-4231-9c4b-20f4af026609" providerId="AD" clId="Web-{C00FDE01-67B2-44E4-BC9C-EDDA3BCCB207}" dt="2020-11-06T16:46:24.933" v="21" actId="14100"/>
        <pc:sldMkLst>
          <pc:docMk/>
          <pc:sldMk cId="1244539948" sldId="338"/>
        </pc:sldMkLst>
        <pc:spChg chg="mod">
          <ac:chgData name="Mai Xiong" userId="S::mxiong@cde.ca.gov::e9953e61-0963-4231-9c4b-20f4af026609" providerId="AD" clId="Web-{C00FDE01-67B2-44E4-BC9C-EDDA3BCCB207}" dt="2020-11-06T16:46:24.933" v="21" actId="14100"/>
          <ac:spMkLst>
            <pc:docMk/>
            <pc:sldMk cId="1244539948" sldId="338"/>
            <ac:spMk id="5" creationId="{8B1FD1A9-CEBF-4297-B39E-EE0FD799A630}"/>
          </ac:spMkLst>
        </pc:spChg>
      </pc:sldChg>
      <pc:sldChg chg="addSp delSp modSp">
        <pc:chgData name="Mai Xiong" userId="S::mxiong@cde.ca.gov::e9953e61-0963-4231-9c4b-20f4af026609" providerId="AD" clId="Web-{C00FDE01-67B2-44E4-BC9C-EDDA3BCCB207}" dt="2020-11-06T16:45:24.464" v="14"/>
        <pc:sldMkLst>
          <pc:docMk/>
          <pc:sldMk cId="2794378670" sldId="339"/>
        </pc:sldMkLst>
        <pc:spChg chg="del">
          <ac:chgData name="Mai Xiong" userId="S::mxiong@cde.ca.gov::e9953e61-0963-4231-9c4b-20f4af026609" providerId="AD" clId="Web-{C00FDE01-67B2-44E4-BC9C-EDDA3BCCB207}" dt="2020-11-06T16:41:03.166" v="0"/>
          <ac:spMkLst>
            <pc:docMk/>
            <pc:sldMk cId="2794378670" sldId="339"/>
            <ac:spMk id="3" creationId="{0E94A5E5-3BB9-4065-AF39-46C3C5D044E1}"/>
          </ac:spMkLst>
        </pc:spChg>
        <pc:spChg chg="mod">
          <ac:chgData name="Mai Xiong" userId="S::mxiong@cde.ca.gov::e9953e61-0963-4231-9c4b-20f4af026609" providerId="AD" clId="Web-{C00FDE01-67B2-44E4-BC9C-EDDA3BCCB207}" dt="2020-11-06T16:44:06.620" v="12" actId="14100"/>
          <ac:spMkLst>
            <pc:docMk/>
            <pc:sldMk cId="2794378670" sldId="339"/>
            <ac:spMk id="5" creationId="{8BF1B36E-31D8-4F6B-A342-9C9661356257}"/>
          </ac:spMkLst>
        </pc:spChg>
        <pc:picChg chg="add mod ord">
          <ac:chgData name="Mai Xiong" userId="S::mxiong@cde.ca.gov::e9953e61-0963-4231-9c4b-20f4af026609" providerId="AD" clId="Web-{C00FDE01-67B2-44E4-BC9C-EDDA3BCCB207}" dt="2020-11-06T16:45:24.464" v="14"/>
          <ac:picMkLst>
            <pc:docMk/>
            <pc:sldMk cId="2794378670" sldId="339"/>
            <ac:picMk id="6" creationId="{4A4A4C41-CBA1-459F-AE03-2325ED796BBF}"/>
          </ac:picMkLst>
        </pc:picChg>
      </pc:sldChg>
    </pc:docChg>
  </pc:docChgLst>
  <pc:docChgLst>
    <pc:chgData name="Corey Khan" userId="S::ckhan@cde.ca.gov::e39be4f5-a065-4613-a021-f6aa9124d380" providerId="AD" clId="Web-{719B65F8-377E-4F6F-959B-066055706B90}"/>
    <pc:docChg chg="modSld">
      <pc:chgData name="Corey Khan" userId="S::ckhan@cde.ca.gov::e39be4f5-a065-4613-a021-f6aa9124d380" providerId="AD" clId="Web-{719B65F8-377E-4F6F-959B-066055706B90}" dt="2020-11-05T16:18:49.360" v="82"/>
      <pc:docMkLst>
        <pc:docMk/>
      </pc:docMkLst>
      <pc:sldChg chg="modNotes">
        <pc:chgData name="Corey Khan" userId="S::ckhan@cde.ca.gov::e39be4f5-a065-4613-a021-f6aa9124d380" providerId="AD" clId="Web-{719B65F8-377E-4F6F-959B-066055706B90}" dt="2020-11-05T16:18:49.360" v="82"/>
        <pc:sldMkLst>
          <pc:docMk/>
          <pc:sldMk cId="1801138908" sldId="332"/>
        </pc:sldMkLst>
      </pc:sldChg>
    </pc:docChg>
  </pc:docChgLst>
  <pc:docChgLst>
    <pc:chgData name="Alana Andrade" userId="S::aandrade@cde.ca.gov::d336b2b8-3478-4328-8ca2-dbdae80dba75" providerId="AD" clId="Web-{7E136D14-8EAA-48C0-AC7F-17D4AE3493A4}"/>
    <pc:docChg chg="modSld">
      <pc:chgData name="Alana Andrade" userId="S::aandrade@cde.ca.gov::d336b2b8-3478-4328-8ca2-dbdae80dba75" providerId="AD" clId="Web-{7E136D14-8EAA-48C0-AC7F-17D4AE3493A4}" dt="2020-11-05T22:18:52.151" v="9"/>
      <pc:docMkLst>
        <pc:docMk/>
      </pc:docMkLst>
      <pc:sldChg chg="modNotes">
        <pc:chgData name="Alana Andrade" userId="S::aandrade@cde.ca.gov::d336b2b8-3478-4328-8ca2-dbdae80dba75" providerId="AD" clId="Web-{7E136D14-8EAA-48C0-AC7F-17D4AE3493A4}" dt="2020-11-05T22:18:52.151" v="9"/>
        <pc:sldMkLst>
          <pc:docMk/>
          <pc:sldMk cId="2316967745" sldId="269"/>
        </pc:sldMkLst>
      </pc:sldChg>
    </pc:docChg>
  </pc:docChgLst>
  <pc:docChgLst>
    <pc:chgData name="Barbara Lindsay" userId="S::blindsay@cde.ca.gov::f58b8608-a674-4040-9f2a-f7fe56db570d" providerId="AD" clId="Web-{6D6E923E-B2F6-42C8-9C84-D11E16501124}"/>
    <pc:docChg chg="modSld">
      <pc:chgData name="Barbara Lindsay" userId="S::blindsay@cde.ca.gov::f58b8608-a674-4040-9f2a-f7fe56db570d" providerId="AD" clId="Web-{6D6E923E-B2F6-42C8-9C84-D11E16501124}" dt="2020-11-06T16:19:22.857" v="11"/>
      <pc:docMkLst>
        <pc:docMk/>
      </pc:docMkLst>
      <pc:sldChg chg="modNotes">
        <pc:chgData name="Barbara Lindsay" userId="S::blindsay@cde.ca.gov::f58b8608-a674-4040-9f2a-f7fe56db570d" providerId="AD" clId="Web-{6D6E923E-B2F6-42C8-9C84-D11E16501124}" dt="2020-11-06T16:19:22.857" v="11"/>
        <pc:sldMkLst>
          <pc:docMk/>
          <pc:sldMk cId="1897267849" sldId="326"/>
        </pc:sldMkLst>
      </pc:sldChg>
    </pc:docChg>
  </pc:docChgLst>
  <pc:docChgLst>
    <pc:chgData name="Barbara Lindsay" userId="S::blindsay@cde.ca.gov::f58b8608-a674-4040-9f2a-f7fe56db570d" providerId="AD" clId="Web-{DB291274-9F68-453C-BC00-A3DD8940D787}"/>
    <pc:docChg chg="modSld">
      <pc:chgData name="Barbara Lindsay" userId="S::blindsay@cde.ca.gov::f58b8608-a674-4040-9f2a-f7fe56db570d" providerId="AD" clId="Web-{DB291274-9F68-453C-BC00-A3DD8940D787}" dt="2020-11-04T18:50:40.549" v="1"/>
      <pc:docMkLst>
        <pc:docMk/>
      </pc:docMkLst>
      <pc:sldChg chg="modNotes">
        <pc:chgData name="Barbara Lindsay" userId="S::blindsay@cde.ca.gov::f58b8608-a674-4040-9f2a-f7fe56db570d" providerId="AD" clId="Web-{DB291274-9F68-453C-BC00-A3DD8940D787}" dt="2020-11-04T18:50:40.549" v="1"/>
        <pc:sldMkLst>
          <pc:docMk/>
          <pc:sldMk cId="3465662035" sldId="257"/>
        </pc:sldMkLst>
      </pc:sldChg>
    </pc:docChg>
  </pc:docChgLst>
  <pc:docChgLst>
    <pc:chgData name="Andrea Johnson" userId="S::anjohnson@cde.ca.gov::659d56c1-3249-4a22-853a-47134214c142" providerId="AD" clId="Web-{42D2E4A2-229B-4F2D-99BB-4B0032CAF7B7}"/>
    <pc:docChg chg="modSld">
      <pc:chgData name="Andrea Johnson" userId="S::anjohnson@cde.ca.gov::659d56c1-3249-4a22-853a-47134214c142" providerId="AD" clId="Web-{42D2E4A2-229B-4F2D-99BB-4B0032CAF7B7}" dt="2020-11-06T03:06:05.260" v="9"/>
      <pc:docMkLst>
        <pc:docMk/>
      </pc:docMkLst>
      <pc:sldChg chg="modNotes">
        <pc:chgData name="Andrea Johnson" userId="S::anjohnson@cde.ca.gov::659d56c1-3249-4a22-853a-47134214c142" providerId="AD" clId="Web-{42D2E4A2-229B-4F2D-99BB-4B0032CAF7B7}" dt="2020-11-06T03:06:05.260" v="9"/>
        <pc:sldMkLst>
          <pc:docMk/>
          <pc:sldMk cId="1801138908" sldId="332"/>
        </pc:sldMkLst>
      </pc:sldChg>
    </pc:docChg>
  </pc:docChgLst>
  <pc:docChgLst>
    <pc:chgData name="Barbara Lindsay" userId="S::blindsay@cde.ca.gov::f58b8608-a674-4040-9f2a-f7fe56db570d" providerId="AD" clId="Web-{ED3954A6-BB08-43EF-BDBD-77A39CEB11C8}"/>
    <pc:docChg chg="modSld">
      <pc:chgData name="Barbara Lindsay" userId="S::blindsay@cde.ca.gov::f58b8608-a674-4040-9f2a-f7fe56db570d" providerId="AD" clId="Web-{ED3954A6-BB08-43EF-BDBD-77A39CEB11C8}" dt="2020-11-02T21:22:03.818" v="344"/>
      <pc:docMkLst>
        <pc:docMk/>
      </pc:docMkLst>
      <pc:sldChg chg="modNotes">
        <pc:chgData name="Barbara Lindsay" userId="S::blindsay@cde.ca.gov::f58b8608-a674-4040-9f2a-f7fe56db570d" providerId="AD" clId="Web-{ED3954A6-BB08-43EF-BDBD-77A39CEB11C8}" dt="2020-11-02T21:22:03.818" v="344"/>
        <pc:sldMkLst>
          <pc:docMk/>
          <pc:sldMk cId="3465662035" sldId="257"/>
        </pc:sldMkLst>
      </pc:sldChg>
    </pc:docChg>
  </pc:docChgLst>
  <pc:docChgLst>
    <pc:chgData name="Barbara Lindsay" userId="S::blindsay@cde.ca.gov::f58b8608-a674-4040-9f2a-f7fe56db570d" providerId="AD" clId="Web-{48FD8B33-8375-45B3-BA54-A02FE6230660}"/>
    <pc:docChg chg="modSld">
      <pc:chgData name="Barbara Lindsay" userId="S::blindsay@cde.ca.gov::f58b8608-a674-4040-9f2a-f7fe56db570d" providerId="AD" clId="Web-{48FD8B33-8375-45B3-BA54-A02FE6230660}" dt="2020-11-06T15:18:39.531" v="93"/>
      <pc:docMkLst>
        <pc:docMk/>
      </pc:docMkLst>
      <pc:sldChg chg="modNotes">
        <pc:chgData name="Barbara Lindsay" userId="S::blindsay@cde.ca.gov::f58b8608-a674-4040-9f2a-f7fe56db570d" providerId="AD" clId="Web-{48FD8B33-8375-45B3-BA54-A02FE6230660}" dt="2020-11-06T15:18:39.531" v="93"/>
        <pc:sldMkLst>
          <pc:docMk/>
          <pc:sldMk cId="2794378670" sldId="339"/>
        </pc:sldMkLst>
      </pc:sldChg>
    </pc:docChg>
  </pc:docChgLst>
  <pc:docChgLst>
    <pc:chgData name="Joseph Cormack" userId="S::jcormack@cde.ca.gov::29b69705-441e-41d0-ac78-e6e3bccb9ec4" providerId="AD" clId="Web-{5683740C-E436-4D85-AF5B-07DF8657FC6E}"/>
    <pc:docChg chg="modSld">
      <pc:chgData name="Joseph Cormack" userId="S::jcormack@cde.ca.gov::29b69705-441e-41d0-ac78-e6e3bccb9ec4" providerId="AD" clId="Web-{5683740C-E436-4D85-AF5B-07DF8657FC6E}" dt="2020-11-05T20:45:36.721" v="389" actId="20577"/>
      <pc:docMkLst>
        <pc:docMk/>
      </pc:docMkLst>
      <pc:sldChg chg="modSp">
        <pc:chgData name="Joseph Cormack" userId="S::jcormack@cde.ca.gov::29b69705-441e-41d0-ac78-e6e3bccb9ec4" providerId="AD" clId="Web-{5683740C-E436-4D85-AF5B-07DF8657FC6E}" dt="2020-11-05T20:45:36.721" v="388" actId="20577"/>
        <pc:sldMkLst>
          <pc:docMk/>
          <pc:sldMk cId="1155883886" sldId="336"/>
        </pc:sldMkLst>
        <pc:spChg chg="mod">
          <ac:chgData name="Joseph Cormack" userId="S::jcormack@cde.ca.gov::29b69705-441e-41d0-ac78-e6e3bccb9ec4" providerId="AD" clId="Web-{5683740C-E436-4D85-AF5B-07DF8657FC6E}" dt="2020-11-05T20:45:36.721" v="388" actId="20577"/>
          <ac:spMkLst>
            <pc:docMk/>
            <pc:sldMk cId="1155883886" sldId="336"/>
            <ac:spMk id="3" creationId="{8FF5B4CA-9764-4AF3-AB28-581A906223EF}"/>
          </ac:spMkLst>
        </pc:spChg>
      </pc:sldChg>
    </pc:docChg>
  </pc:docChgLst>
  <pc:docChgLst>
    <pc:chgData name="Virginia Early" userId="S::vearly@cde.ca.gov::42929ea7-4389-4ffc-bd0b-f8133d7ef99f" providerId="AD" clId="Web-{B8732622-4090-4396-8C4E-A47422E1E4A4}"/>
    <pc:docChg chg="modSld">
      <pc:chgData name="Virginia Early" userId="S::vearly@cde.ca.gov::42929ea7-4389-4ffc-bd0b-f8133d7ef99f" providerId="AD" clId="Web-{B8732622-4090-4396-8C4E-A47422E1E4A4}" dt="2020-11-06T17:49:30.177" v="240" actId="20577"/>
      <pc:docMkLst>
        <pc:docMk/>
      </pc:docMkLst>
      <pc:sldChg chg="modSp">
        <pc:chgData name="Virginia Early" userId="S::vearly@cde.ca.gov::42929ea7-4389-4ffc-bd0b-f8133d7ef99f" providerId="AD" clId="Web-{B8732622-4090-4396-8C4E-A47422E1E4A4}" dt="2020-11-06T17:49:30.161" v="239" actId="20577"/>
        <pc:sldMkLst>
          <pc:docMk/>
          <pc:sldMk cId="1897267849" sldId="326"/>
        </pc:sldMkLst>
        <pc:spChg chg="mod">
          <ac:chgData name="Virginia Early" userId="S::vearly@cde.ca.gov::42929ea7-4389-4ffc-bd0b-f8133d7ef99f" providerId="AD" clId="Web-{B8732622-4090-4396-8C4E-A47422E1E4A4}" dt="2020-11-06T17:49:30.161" v="239" actId="20577"/>
          <ac:spMkLst>
            <pc:docMk/>
            <pc:sldMk cId="1897267849" sldId="326"/>
            <ac:spMk id="3" creationId="{42152DB1-28A7-403C-A454-2848071D9410}"/>
          </ac:spMkLst>
        </pc:spChg>
      </pc:sldChg>
      <pc:sldChg chg="modSp modNotes">
        <pc:chgData name="Virginia Early" userId="S::vearly@cde.ca.gov::42929ea7-4389-4ffc-bd0b-f8133d7ef99f" providerId="AD" clId="Web-{B8732622-4090-4396-8C4E-A47422E1E4A4}" dt="2020-11-06T17:49:07.254" v="225"/>
        <pc:sldMkLst>
          <pc:docMk/>
          <pc:sldMk cId="2005942122" sldId="334"/>
        </pc:sldMkLst>
        <pc:spChg chg="mod">
          <ac:chgData name="Virginia Early" userId="S::vearly@cde.ca.gov::42929ea7-4389-4ffc-bd0b-f8133d7ef99f" providerId="AD" clId="Web-{B8732622-4090-4396-8C4E-A47422E1E4A4}" dt="2020-11-06T17:37:48.856" v="19" actId="20577"/>
          <ac:spMkLst>
            <pc:docMk/>
            <pc:sldMk cId="2005942122" sldId="334"/>
            <ac:spMk id="3" creationId="{70A6D8B8-A5A6-4EF5-9631-D292983605AB}"/>
          </ac:spMkLst>
        </pc:spChg>
      </pc:sldChg>
    </pc:docChg>
  </pc:docChgLst>
  <pc:docChgLst>
    <pc:chgData name="Corey Khan" userId="S::ckhan@cde.ca.gov::e39be4f5-a065-4613-a021-f6aa9124d380" providerId="AD" clId="Web-{89C80B48-EEFB-438C-A5EA-9E91EBAAEAFA}"/>
    <pc:docChg chg="addSld modSld">
      <pc:chgData name="Corey Khan" userId="S::ckhan@cde.ca.gov::e39be4f5-a065-4613-a021-f6aa9124d380" providerId="AD" clId="Web-{89C80B48-EEFB-438C-A5EA-9E91EBAAEAFA}" dt="2020-11-03T22:08:47.699" v="332" actId="20577"/>
      <pc:docMkLst>
        <pc:docMk/>
      </pc:docMkLst>
      <pc:sldChg chg="modSp new">
        <pc:chgData name="Corey Khan" userId="S::ckhan@cde.ca.gov::e39be4f5-a065-4613-a021-f6aa9124d380" providerId="AD" clId="Web-{89C80B48-EEFB-438C-A5EA-9E91EBAAEAFA}" dt="2020-11-03T22:08:47.699" v="331" actId="20577"/>
        <pc:sldMkLst>
          <pc:docMk/>
          <pc:sldMk cId="1897267849" sldId="326"/>
        </pc:sldMkLst>
        <pc:spChg chg="mod">
          <ac:chgData name="Corey Khan" userId="S::ckhan@cde.ca.gov::e39be4f5-a065-4613-a021-f6aa9124d380" providerId="AD" clId="Web-{89C80B48-EEFB-438C-A5EA-9E91EBAAEAFA}" dt="2020-11-03T22:07:52.151" v="114" actId="20577"/>
          <ac:spMkLst>
            <pc:docMk/>
            <pc:sldMk cId="1897267849" sldId="326"/>
            <ac:spMk id="2" creationId="{7150F6DA-EE54-4863-A264-1AAEE70A33E0}"/>
          </ac:spMkLst>
        </pc:spChg>
        <pc:spChg chg="mod">
          <ac:chgData name="Corey Khan" userId="S::ckhan@cde.ca.gov::e39be4f5-a065-4613-a021-f6aa9124d380" providerId="AD" clId="Web-{89C80B48-EEFB-438C-A5EA-9E91EBAAEAFA}" dt="2020-11-03T22:08:47.699" v="331" actId="20577"/>
          <ac:spMkLst>
            <pc:docMk/>
            <pc:sldMk cId="1897267849" sldId="326"/>
            <ac:spMk id="3" creationId="{42152DB1-28A7-403C-A454-2848071D9410}"/>
          </ac:spMkLst>
        </pc:spChg>
      </pc:sldChg>
    </pc:docChg>
  </pc:docChgLst>
  <pc:docChgLst>
    <pc:chgData name="Barbara Lindsay" userId="S::blindsay@cde.ca.gov::f58b8608-a674-4040-9f2a-f7fe56db570d" providerId="AD" clId="Web-{D460602D-A864-482C-9CB0-B7F5F8CECFC9}"/>
    <pc:docChg chg="modSld">
      <pc:chgData name="Barbara Lindsay" userId="S::blindsay@cde.ca.gov::f58b8608-a674-4040-9f2a-f7fe56db570d" providerId="AD" clId="Web-{D460602D-A864-482C-9CB0-B7F5F8CECFC9}" dt="2020-11-05T18:49:15.056" v="56"/>
      <pc:docMkLst>
        <pc:docMk/>
      </pc:docMkLst>
      <pc:sldChg chg="modNotes">
        <pc:chgData name="Barbara Lindsay" userId="S::blindsay@cde.ca.gov::f58b8608-a674-4040-9f2a-f7fe56db570d" providerId="AD" clId="Web-{D460602D-A864-482C-9CB0-B7F5F8CECFC9}" dt="2020-11-05T18:49:15.056" v="56"/>
        <pc:sldMkLst>
          <pc:docMk/>
          <pc:sldMk cId="1897267849" sldId="326"/>
        </pc:sldMkLst>
      </pc:sldChg>
    </pc:docChg>
  </pc:docChgLst>
  <pc:docChgLst>
    <pc:chgData name="Barbara Lindsay" userId="S::blindsay@cde.ca.gov::f58b8608-a674-4040-9f2a-f7fe56db570d" providerId="AD" clId="Web-{850B15BC-4579-4FD6-85A6-A3E887DC9371}"/>
    <pc:docChg chg="modSld">
      <pc:chgData name="Barbara Lindsay" userId="S::blindsay@cde.ca.gov::f58b8608-a674-4040-9f2a-f7fe56db570d" providerId="AD" clId="Web-{850B15BC-4579-4FD6-85A6-A3E887DC9371}" dt="2020-11-02T21:30:00.812" v="10"/>
      <pc:docMkLst>
        <pc:docMk/>
      </pc:docMkLst>
      <pc:sldChg chg="modNotes">
        <pc:chgData name="Barbara Lindsay" userId="S::blindsay@cde.ca.gov::f58b8608-a674-4040-9f2a-f7fe56db570d" providerId="AD" clId="Web-{850B15BC-4579-4FD6-85A6-A3E887DC9371}" dt="2020-11-02T21:30:00.812" v="10"/>
        <pc:sldMkLst>
          <pc:docMk/>
          <pc:sldMk cId="3465662035" sldId="257"/>
        </pc:sldMkLst>
      </pc:sldChg>
    </pc:docChg>
  </pc:docChgLst>
  <pc:docChgLst>
    <pc:chgData name="Lisa Velarde" userId="S::lvelarde@cde.ca.gov::b29271e0-9596-4652-8d1f-ee6415fef153" providerId="AD" clId="Web-{15C3CFDF-62AC-45C0-8AE5-30D934909980}"/>
    <pc:docChg chg="modSld">
      <pc:chgData name="Lisa Velarde" userId="S::lvelarde@cde.ca.gov::b29271e0-9596-4652-8d1f-ee6415fef153" providerId="AD" clId="Web-{15C3CFDF-62AC-45C0-8AE5-30D934909980}" dt="2020-11-06T05:15:40.342" v="194" actId="20577"/>
      <pc:docMkLst>
        <pc:docMk/>
      </pc:docMkLst>
      <pc:sldChg chg="modSp">
        <pc:chgData name="Lisa Velarde" userId="S::lvelarde@cde.ca.gov::b29271e0-9596-4652-8d1f-ee6415fef153" providerId="AD" clId="Web-{15C3CFDF-62AC-45C0-8AE5-30D934909980}" dt="2020-11-06T05:15:40.342" v="193" actId="20577"/>
        <pc:sldMkLst>
          <pc:docMk/>
          <pc:sldMk cId="153633959" sldId="330"/>
        </pc:sldMkLst>
        <pc:spChg chg="mod">
          <ac:chgData name="Lisa Velarde" userId="S::lvelarde@cde.ca.gov::b29271e0-9596-4652-8d1f-ee6415fef153" providerId="AD" clId="Web-{15C3CFDF-62AC-45C0-8AE5-30D934909980}" dt="2020-11-06T05:15:40.342" v="193" actId="20577"/>
          <ac:spMkLst>
            <pc:docMk/>
            <pc:sldMk cId="153633959" sldId="330"/>
            <ac:spMk id="3" creationId="{C260BCF8-B81D-417E-A3A5-90E3C79FF7F6}"/>
          </ac:spMkLst>
        </pc:spChg>
      </pc:sldChg>
      <pc:sldChg chg="modSp">
        <pc:chgData name="Lisa Velarde" userId="S::lvelarde@cde.ca.gov::b29271e0-9596-4652-8d1f-ee6415fef153" providerId="AD" clId="Web-{15C3CFDF-62AC-45C0-8AE5-30D934909980}" dt="2020-11-06T05:15:12.842" v="100" actId="20577"/>
        <pc:sldMkLst>
          <pc:docMk/>
          <pc:sldMk cId="92168728" sldId="337"/>
        </pc:sldMkLst>
        <pc:spChg chg="mod">
          <ac:chgData name="Lisa Velarde" userId="S::lvelarde@cde.ca.gov::b29271e0-9596-4652-8d1f-ee6415fef153" providerId="AD" clId="Web-{15C3CFDF-62AC-45C0-8AE5-30D934909980}" dt="2020-11-06T05:15:12.842" v="100" actId="20577"/>
          <ac:spMkLst>
            <pc:docMk/>
            <pc:sldMk cId="92168728" sldId="337"/>
            <ac:spMk id="3" creationId="{111AB8B5-0A6E-4F8F-A24B-5EEE3F02A179}"/>
          </ac:spMkLst>
        </pc:spChg>
      </pc:sldChg>
    </pc:docChg>
  </pc:docChgLst>
  <pc:docChgLst>
    <pc:chgData name="Mai Xiong" userId="S::mxiong@cde.ca.gov::e9953e61-0963-4231-9c4b-20f4af026609" providerId="AD" clId="Web-{F5F555F4-7089-443F-BDD6-BEBBB3B513A5}"/>
    <pc:docChg chg="modSld">
      <pc:chgData name="Mai Xiong" userId="S::mxiong@cde.ca.gov::e9953e61-0963-4231-9c4b-20f4af026609" providerId="AD" clId="Web-{F5F555F4-7089-443F-BDD6-BEBBB3B513A5}" dt="2020-11-06T17:03:51.652" v="327" actId="20577"/>
      <pc:docMkLst>
        <pc:docMk/>
      </pc:docMkLst>
      <pc:sldChg chg="addSp delSp modSp mod modClrScheme chgLayout">
        <pc:chgData name="Mai Xiong" userId="S::mxiong@cde.ca.gov::e9953e61-0963-4231-9c4b-20f4af026609" providerId="AD" clId="Web-{F5F555F4-7089-443F-BDD6-BEBBB3B513A5}" dt="2020-11-06T17:03:50.199" v="325" actId="20577"/>
        <pc:sldMkLst>
          <pc:docMk/>
          <pc:sldMk cId="153633959" sldId="330"/>
        </pc:sldMkLst>
        <pc:spChg chg="mod ord">
          <ac:chgData name="Mai Xiong" userId="S::mxiong@cde.ca.gov::e9953e61-0963-4231-9c4b-20f4af026609" providerId="AD" clId="Web-{F5F555F4-7089-443F-BDD6-BEBBB3B513A5}" dt="2020-11-06T17:00:17.654" v="149" actId="14100"/>
          <ac:spMkLst>
            <pc:docMk/>
            <pc:sldMk cId="153633959" sldId="330"/>
            <ac:spMk id="2" creationId="{6D155FFC-CE50-4776-A9B4-636E0F38AA71}"/>
          </ac:spMkLst>
        </pc:spChg>
        <pc:spChg chg="mod ord">
          <ac:chgData name="Mai Xiong" userId="S::mxiong@cde.ca.gov::e9953e61-0963-4231-9c4b-20f4af026609" providerId="AD" clId="Web-{F5F555F4-7089-443F-BDD6-BEBBB3B513A5}" dt="2020-11-06T17:03:50.199" v="325" actId="20577"/>
          <ac:spMkLst>
            <pc:docMk/>
            <pc:sldMk cId="153633959" sldId="330"/>
            <ac:spMk id="3" creationId="{C260BCF8-B81D-417E-A3A5-90E3C79FF7F6}"/>
          </ac:spMkLst>
        </pc:spChg>
        <pc:spChg chg="mod ord">
          <ac:chgData name="Mai Xiong" userId="S::mxiong@cde.ca.gov::e9953e61-0963-4231-9c4b-20f4af026609" providerId="AD" clId="Web-{F5F555F4-7089-443F-BDD6-BEBBB3B513A5}" dt="2020-11-06T16:59:53.310" v="141"/>
          <ac:spMkLst>
            <pc:docMk/>
            <pc:sldMk cId="153633959" sldId="330"/>
            <ac:spMk id="4" creationId="{2EFF23EF-FE3A-45C2-88D4-E17CD605063B}"/>
          </ac:spMkLst>
        </pc:spChg>
        <pc:spChg chg="add del mod ord">
          <ac:chgData name="Mai Xiong" userId="S::mxiong@cde.ca.gov::e9953e61-0963-4231-9c4b-20f4af026609" providerId="AD" clId="Web-{F5F555F4-7089-443F-BDD6-BEBBB3B513A5}" dt="2020-11-06T17:00:04.076" v="146"/>
          <ac:spMkLst>
            <pc:docMk/>
            <pc:sldMk cId="153633959" sldId="330"/>
            <ac:spMk id="5" creationId="{8D51C165-0644-4BD9-BBAB-240DEEB549B7}"/>
          </ac:spMkLst>
        </pc:spChg>
        <pc:spChg chg="add del mod ord">
          <ac:chgData name="Mai Xiong" userId="S::mxiong@cde.ca.gov::e9953e61-0963-4231-9c4b-20f4af026609" providerId="AD" clId="Web-{F5F555F4-7089-443F-BDD6-BEBBB3B513A5}" dt="2020-11-06T17:00:28.763" v="152"/>
          <ac:spMkLst>
            <pc:docMk/>
            <pc:sldMk cId="153633959" sldId="330"/>
            <ac:spMk id="7" creationId="{DE9F6A40-4C2B-4A63-A088-352C4225B21B}"/>
          </ac:spMkLst>
        </pc:spChg>
        <pc:spChg chg="add mod ord">
          <ac:chgData name="Mai Xiong" userId="S::mxiong@cde.ca.gov::e9953e61-0963-4231-9c4b-20f4af026609" providerId="AD" clId="Web-{F5F555F4-7089-443F-BDD6-BEBBB3B513A5}" dt="2020-11-06T17:01:57.153" v="285" actId="14100"/>
          <ac:spMkLst>
            <pc:docMk/>
            <pc:sldMk cId="153633959" sldId="330"/>
            <ac:spMk id="8" creationId="{D98B9E4C-E96A-4452-8D49-3B21EE2B4A76}"/>
          </ac:spMkLst>
        </pc:spChg>
        <pc:picChg chg="del mod modCrop">
          <ac:chgData name="Mai Xiong" userId="S::mxiong@cde.ca.gov::e9953e61-0963-4231-9c4b-20f4af026609" providerId="AD" clId="Web-{F5F555F4-7089-443F-BDD6-BEBBB3B513A5}" dt="2020-11-06T17:00:01.420" v="142"/>
          <ac:picMkLst>
            <pc:docMk/>
            <pc:sldMk cId="153633959" sldId="330"/>
            <ac:picMk id="6" creationId="{C73EC4E3-A169-41B5-819A-DD1A64B7D333}"/>
          </ac:picMkLst>
        </pc:picChg>
        <pc:picChg chg="add mod ord">
          <ac:chgData name="Mai Xiong" userId="S::mxiong@cde.ca.gov::e9953e61-0963-4231-9c4b-20f4af026609" providerId="AD" clId="Web-{F5F555F4-7089-443F-BDD6-BEBBB3B513A5}" dt="2020-11-06T17:02:17.153" v="289" actId="1076"/>
          <ac:picMkLst>
            <pc:docMk/>
            <pc:sldMk cId="153633959" sldId="330"/>
            <ac:picMk id="9" creationId="{0FAE6A74-C63F-4335-8ECA-29148107C19C}"/>
          </ac:picMkLst>
        </pc:picChg>
      </pc:sldChg>
      <pc:sldChg chg="addSp delSp modSp mod modClrScheme chgLayout">
        <pc:chgData name="Mai Xiong" userId="S::mxiong@cde.ca.gov::e9953e61-0963-4231-9c4b-20f4af026609" providerId="AD" clId="Web-{F5F555F4-7089-443F-BDD6-BEBBB3B513A5}" dt="2020-11-06T17:03:45.730" v="321" actId="20577"/>
        <pc:sldMkLst>
          <pc:docMk/>
          <pc:sldMk cId="92168728" sldId="337"/>
        </pc:sldMkLst>
        <pc:spChg chg="mod ord">
          <ac:chgData name="Mai Xiong" userId="S::mxiong@cde.ca.gov::e9953e61-0963-4231-9c4b-20f4af026609" providerId="AD" clId="Web-{F5F555F4-7089-443F-BDD6-BEBBB3B513A5}" dt="2020-11-06T16:57:17.828" v="125" actId="14100"/>
          <ac:spMkLst>
            <pc:docMk/>
            <pc:sldMk cId="92168728" sldId="337"/>
            <ac:spMk id="2" creationId="{EDC14077-9AA6-47C7-AB6A-38FECB330329}"/>
          </ac:spMkLst>
        </pc:spChg>
        <pc:spChg chg="mod ord">
          <ac:chgData name="Mai Xiong" userId="S::mxiong@cde.ca.gov::e9953e61-0963-4231-9c4b-20f4af026609" providerId="AD" clId="Web-{F5F555F4-7089-443F-BDD6-BEBBB3B513A5}" dt="2020-11-06T17:03:45.730" v="321" actId="20577"/>
          <ac:spMkLst>
            <pc:docMk/>
            <pc:sldMk cId="92168728" sldId="337"/>
            <ac:spMk id="3" creationId="{111AB8B5-0A6E-4F8F-A24B-5EEE3F02A179}"/>
          </ac:spMkLst>
        </pc:spChg>
        <pc:spChg chg="mod ord">
          <ac:chgData name="Mai Xiong" userId="S::mxiong@cde.ca.gov::e9953e61-0963-4231-9c4b-20f4af026609" providerId="AD" clId="Web-{F5F555F4-7089-443F-BDD6-BEBBB3B513A5}" dt="2020-11-06T16:50:54.784" v="1"/>
          <ac:spMkLst>
            <pc:docMk/>
            <pc:sldMk cId="92168728" sldId="337"/>
            <ac:spMk id="4" creationId="{2AC95B89-C469-46D0-B6AB-EE0FD0AA2BA9}"/>
          </ac:spMkLst>
        </pc:spChg>
        <pc:spChg chg="add mod ord">
          <ac:chgData name="Mai Xiong" userId="S::mxiong@cde.ca.gov::e9953e61-0963-4231-9c4b-20f4af026609" providerId="AD" clId="Web-{F5F555F4-7089-443F-BDD6-BEBBB3B513A5}" dt="2020-11-06T16:57:59.374" v="133" actId="14100"/>
          <ac:spMkLst>
            <pc:docMk/>
            <pc:sldMk cId="92168728" sldId="337"/>
            <ac:spMk id="5" creationId="{AAFF1E1A-A4CD-4E1A-8FA6-4962CCB66E0A}"/>
          </ac:spMkLst>
        </pc:spChg>
        <pc:spChg chg="add del mod ord">
          <ac:chgData name="Mai Xiong" userId="S::mxiong@cde.ca.gov::e9953e61-0963-4231-9c4b-20f4af026609" providerId="AD" clId="Web-{F5F555F4-7089-443F-BDD6-BEBBB3B513A5}" dt="2020-11-06T16:51:05.534" v="3"/>
          <ac:spMkLst>
            <pc:docMk/>
            <pc:sldMk cId="92168728" sldId="337"/>
            <ac:spMk id="6" creationId="{D16D55BF-D223-43CB-8341-EF859CF7AA5D}"/>
          </ac:spMkLst>
        </pc:spChg>
        <pc:spChg chg="add del mod ord">
          <ac:chgData name="Mai Xiong" userId="S::mxiong@cde.ca.gov::e9953e61-0963-4231-9c4b-20f4af026609" providerId="AD" clId="Web-{F5F555F4-7089-443F-BDD6-BEBBB3B513A5}" dt="2020-11-06T16:51:12.534" v="5"/>
          <ac:spMkLst>
            <pc:docMk/>
            <pc:sldMk cId="92168728" sldId="337"/>
            <ac:spMk id="8" creationId="{4821FC80-D440-4D7C-B7DB-B850CF1C8B35}"/>
          </ac:spMkLst>
        </pc:spChg>
        <pc:picChg chg="del">
          <ac:chgData name="Mai Xiong" userId="S::mxiong@cde.ca.gov::e9953e61-0963-4231-9c4b-20f4af026609" providerId="AD" clId="Web-{F5F555F4-7089-443F-BDD6-BEBBB3B513A5}" dt="2020-11-06T16:51:01.613" v="2"/>
          <ac:picMkLst>
            <pc:docMk/>
            <pc:sldMk cId="92168728" sldId="337"/>
            <ac:picMk id="7" creationId="{84F824A0-83EB-47F3-B32D-6BFC3A3A83D6}"/>
          </ac:picMkLst>
        </pc:picChg>
        <pc:picChg chg="add mod ord">
          <ac:chgData name="Mai Xiong" userId="S::mxiong@cde.ca.gov::e9953e61-0963-4231-9c4b-20f4af026609" providerId="AD" clId="Web-{F5F555F4-7089-443F-BDD6-BEBBB3B513A5}" dt="2020-11-06T16:57:37.374" v="129" actId="1076"/>
          <ac:picMkLst>
            <pc:docMk/>
            <pc:sldMk cId="92168728" sldId="337"/>
            <ac:picMk id="9" creationId="{99EFD580-EBD1-489F-A95C-F49C6BA3B22A}"/>
          </ac:picMkLst>
        </pc:picChg>
      </pc:sldChg>
      <pc:sldChg chg="delSp">
        <pc:chgData name="Mai Xiong" userId="S::mxiong@cde.ca.gov::e9953e61-0963-4231-9c4b-20f4af026609" providerId="AD" clId="Web-{F5F555F4-7089-443F-BDD6-BEBBB3B513A5}" dt="2020-11-06T16:50:34.128" v="0"/>
        <pc:sldMkLst>
          <pc:docMk/>
          <pc:sldMk cId="1244539948" sldId="338"/>
        </pc:sldMkLst>
        <pc:spChg chg="del">
          <ac:chgData name="Mai Xiong" userId="S::mxiong@cde.ca.gov::e9953e61-0963-4231-9c4b-20f4af026609" providerId="AD" clId="Web-{F5F555F4-7089-443F-BDD6-BEBBB3B513A5}" dt="2020-11-06T16:50:34.128" v="0"/>
          <ac:spMkLst>
            <pc:docMk/>
            <pc:sldMk cId="1244539948" sldId="338"/>
            <ac:spMk id="5" creationId="{8B1FD1A9-CEBF-4297-B39E-EE0FD799A630}"/>
          </ac:spMkLst>
        </pc:spChg>
      </pc:sldChg>
    </pc:docChg>
  </pc:docChgLst>
  <pc:docChgLst>
    <pc:chgData name="Barbara Lindsay" userId="S::blindsay@cde.ca.gov::f58b8608-a674-4040-9f2a-f7fe56db570d" providerId="AD" clId="Web-{D9565AA7-D5CB-4570-A777-FA2CFAA6C208}"/>
    <pc:docChg chg="delSld">
      <pc:chgData name="Barbara Lindsay" userId="S::blindsay@cde.ca.gov::f58b8608-a674-4040-9f2a-f7fe56db570d" providerId="AD" clId="Web-{D9565AA7-D5CB-4570-A777-FA2CFAA6C208}" dt="2020-11-04T20:27:48.795" v="1"/>
      <pc:docMkLst>
        <pc:docMk/>
      </pc:docMkLst>
    </pc:docChg>
  </pc:docChgLst>
  <pc:docChgLst>
    <pc:chgData name="Corey Khan" userId="S::ckhan@cde.ca.gov::e39be4f5-a065-4613-a021-f6aa9124d380" providerId="AD" clId="Web-{86FD9539-62ED-4E59-8819-8A93630B6301}"/>
    <pc:docChg chg="modSld">
      <pc:chgData name="Corey Khan" userId="S::ckhan@cde.ca.gov::e39be4f5-a065-4613-a021-f6aa9124d380" providerId="AD" clId="Web-{86FD9539-62ED-4E59-8819-8A93630B6301}" dt="2020-11-05T16:25:56.942" v="444"/>
      <pc:docMkLst>
        <pc:docMk/>
      </pc:docMkLst>
      <pc:sldChg chg="modNotes">
        <pc:chgData name="Corey Khan" userId="S::ckhan@cde.ca.gov::e39be4f5-a065-4613-a021-f6aa9124d380" providerId="AD" clId="Web-{86FD9539-62ED-4E59-8819-8A93630B6301}" dt="2020-11-05T16:25:46.755" v="433"/>
        <pc:sldMkLst>
          <pc:docMk/>
          <pc:sldMk cId="1897267849" sldId="326"/>
        </pc:sldMkLst>
      </pc:sldChg>
      <pc:sldChg chg="modSp modNotes">
        <pc:chgData name="Corey Khan" userId="S::ckhan@cde.ca.gov::e39be4f5-a065-4613-a021-f6aa9124d380" providerId="AD" clId="Web-{86FD9539-62ED-4E59-8819-8A93630B6301}" dt="2020-11-05T16:25:56.942" v="444"/>
        <pc:sldMkLst>
          <pc:docMk/>
          <pc:sldMk cId="1801138908" sldId="332"/>
        </pc:sldMkLst>
        <pc:spChg chg="mod">
          <ac:chgData name="Corey Khan" userId="S::ckhan@cde.ca.gov::e39be4f5-a065-4613-a021-f6aa9124d380" providerId="AD" clId="Web-{86FD9539-62ED-4E59-8819-8A93630B6301}" dt="2020-11-05T15:52:15.805" v="279" actId="20577"/>
          <ac:spMkLst>
            <pc:docMk/>
            <pc:sldMk cId="1801138908" sldId="332"/>
            <ac:spMk id="3" creationId="{426AEC38-58D2-42C9-8DB1-2546FEFEA0FF}"/>
          </ac:spMkLst>
        </pc:spChg>
      </pc:sldChg>
    </pc:docChg>
  </pc:docChgLst>
  <pc:docChgLst>
    <pc:chgData name="Lisa Velarde" userId="S::lvelarde@cde.ca.gov::b29271e0-9596-4652-8d1f-ee6415fef153" providerId="AD" clId="Web-{F1F27B4C-94FB-4308-98EB-6ECBEC81610F}"/>
    <pc:docChg chg="addSld modSld">
      <pc:chgData name="Lisa Velarde" userId="S::lvelarde@cde.ca.gov::b29271e0-9596-4652-8d1f-ee6415fef153" providerId="AD" clId="Web-{F1F27B4C-94FB-4308-98EB-6ECBEC81610F}" dt="2020-11-05T15:50:36.448" v="297" actId="20577"/>
      <pc:docMkLst>
        <pc:docMk/>
      </pc:docMkLst>
      <pc:sldChg chg="modSp modNotes">
        <pc:chgData name="Lisa Velarde" userId="S::lvelarde@cde.ca.gov::b29271e0-9596-4652-8d1f-ee6415fef153" providerId="AD" clId="Web-{F1F27B4C-94FB-4308-98EB-6ECBEC81610F}" dt="2020-11-05T15:47:54.636" v="234"/>
        <pc:sldMkLst>
          <pc:docMk/>
          <pc:sldMk cId="2162438677" sldId="327"/>
        </pc:sldMkLst>
        <pc:spChg chg="mod">
          <ac:chgData name="Lisa Velarde" userId="S::lvelarde@cde.ca.gov::b29271e0-9596-4652-8d1f-ee6415fef153" providerId="AD" clId="Web-{F1F27B4C-94FB-4308-98EB-6ECBEC81610F}" dt="2020-11-05T15:46:32.323" v="129" actId="20577"/>
          <ac:spMkLst>
            <pc:docMk/>
            <pc:sldMk cId="2162438677" sldId="327"/>
            <ac:spMk id="3" creationId="{C311BEA6-38CD-4798-8176-E8CBDE14FEC1}"/>
          </ac:spMkLst>
        </pc:spChg>
      </pc:sldChg>
      <pc:sldChg chg="modSp">
        <pc:chgData name="Lisa Velarde" userId="S::lvelarde@cde.ca.gov::b29271e0-9596-4652-8d1f-ee6415fef153" providerId="AD" clId="Web-{F1F27B4C-94FB-4308-98EB-6ECBEC81610F}" dt="2020-11-05T15:50:07.261" v="292" actId="20577"/>
        <pc:sldMkLst>
          <pc:docMk/>
          <pc:sldMk cId="153633959" sldId="330"/>
        </pc:sldMkLst>
        <pc:spChg chg="mod">
          <ac:chgData name="Lisa Velarde" userId="S::lvelarde@cde.ca.gov::b29271e0-9596-4652-8d1f-ee6415fef153" providerId="AD" clId="Web-{F1F27B4C-94FB-4308-98EB-6ECBEC81610F}" dt="2020-11-05T15:50:07.261" v="292" actId="20577"/>
          <ac:spMkLst>
            <pc:docMk/>
            <pc:sldMk cId="153633959" sldId="330"/>
            <ac:spMk id="3" creationId="{C260BCF8-B81D-417E-A3A5-90E3C79FF7F6}"/>
          </ac:spMkLst>
        </pc:spChg>
      </pc:sldChg>
      <pc:sldChg chg="modSp new">
        <pc:chgData name="Lisa Velarde" userId="S::lvelarde@cde.ca.gov::b29271e0-9596-4652-8d1f-ee6415fef153" providerId="AD" clId="Web-{F1F27B4C-94FB-4308-98EB-6ECBEC81610F}" dt="2020-11-05T15:50:35.511" v="295" actId="20577"/>
        <pc:sldMkLst>
          <pc:docMk/>
          <pc:sldMk cId="118955725" sldId="333"/>
        </pc:sldMkLst>
        <pc:spChg chg="mod">
          <ac:chgData name="Lisa Velarde" userId="S::lvelarde@cde.ca.gov::b29271e0-9596-4652-8d1f-ee6415fef153" providerId="AD" clId="Web-{F1F27B4C-94FB-4308-98EB-6ECBEC81610F}" dt="2020-11-05T15:50:35.511" v="295" actId="20577"/>
          <ac:spMkLst>
            <pc:docMk/>
            <pc:sldMk cId="118955725" sldId="333"/>
            <ac:spMk id="2" creationId="{12E52506-A53D-4528-805D-53495D274AF2}"/>
          </ac:spMkLst>
        </pc:spChg>
      </pc:sldChg>
    </pc:docChg>
  </pc:docChgLst>
  <pc:docChgLst>
    <pc:chgData name="Barbara Lindsay" userId="S::blindsay@cde.ca.gov::f58b8608-a674-4040-9f2a-f7fe56db570d" providerId="AD" clId="Web-{BDFB843D-663E-4BDE-832C-FD00EB5BF4F7}"/>
    <pc:docChg chg="addSld delSld modSld sldOrd">
      <pc:chgData name="Barbara Lindsay" userId="S::blindsay@cde.ca.gov::f58b8608-a674-4040-9f2a-f7fe56db570d" providerId="AD" clId="Web-{BDFB843D-663E-4BDE-832C-FD00EB5BF4F7}" dt="2020-11-06T01:52:45.063" v="308"/>
      <pc:docMkLst>
        <pc:docMk/>
      </pc:docMkLst>
      <pc:sldChg chg="del">
        <pc:chgData name="Barbara Lindsay" userId="S::blindsay@cde.ca.gov::f58b8608-a674-4040-9f2a-f7fe56db570d" providerId="AD" clId="Web-{BDFB843D-663E-4BDE-832C-FD00EB5BF4F7}" dt="2020-11-06T01:52:45.063" v="308"/>
        <pc:sldMkLst>
          <pc:docMk/>
          <pc:sldMk cId="1072311417" sldId="322"/>
        </pc:sldMkLst>
      </pc:sldChg>
      <pc:sldChg chg="del">
        <pc:chgData name="Barbara Lindsay" userId="S::blindsay@cde.ca.gov::f58b8608-a674-4040-9f2a-f7fe56db570d" providerId="AD" clId="Web-{BDFB843D-663E-4BDE-832C-FD00EB5BF4F7}" dt="2020-11-06T01:40:24.373" v="103"/>
        <pc:sldMkLst>
          <pc:docMk/>
          <pc:sldMk cId="2162438677" sldId="327"/>
        </pc:sldMkLst>
      </pc:sldChg>
      <pc:sldChg chg="modSp">
        <pc:chgData name="Barbara Lindsay" userId="S::blindsay@cde.ca.gov::f58b8608-a674-4040-9f2a-f7fe56db570d" providerId="AD" clId="Web-{BDFB843D-663E-4BDE-832C-FD00EB5BF4F7}" dt="2020-11-06T01:41:23.984" v="115" actId="1076"/>
        <pc:sldMkLst>
          <pc:docMk/>
          <pc:sldMk cId="153633959" sldId="330"/>
        </pc:sldMkLst>
        <pc:spChg chg="mod">
          <ac:chgData name="Barbara Lindsay" userId="S::blindsay@cde.ca.gov::f58b8608-a674-4040-9f2a-f7fe56db570d" providerId="AD" clId="Web-{BDFB843D-663E-4BDE-832C-FD00EB5BF4F7}" dt="2020-11-06T01:41:16.812" v="114" actId="1076"/>
          <ac:spMkLst>
            <pc:docMk/>
            <pc:sldMk cId="153633959" sldId="330"/>
            <ac:spMk id="2" creationId="{6D155FFC-CE50-4776-A9B4-636E0F38AA71}"/>
          </ac:spMkLst>
        </pc:spChg>
        <pc:spChg chg="mod">
          <ac:chgData name="Barbara Lindsay" userId="S::blindsay@cde.ca.gov::f58b8608-a674-4040-9f2a-f7fe56db570d" providerId="AD" clId="Web-{BDFB843D-663E-4BDE-832C-FD00EB5BF4F7}" dt="2020-11-06T01:41:23.984" v="115" actId="1076"/>
          <ac:spMkLst>
            <pc:docMk/>
            <pc:sldMk cId="153633959" sldId="330"/>
            <ac:spMk id="3" creationId="{C260BCF8-B81D-417E-A3A5-90E3C79FF7F6}"/>
          </ac:spMkLst>
        </pc:spChg>
      </pc:sldChg>
      <pc:sldChg chg="modNotes">
        <pc:chgData name="Barbara Lindsay" userId="S::blindsay@cde.ca.gov::f58b8608-a674-4040-9f2a-f7fe56db570d" providerId="AD" clId="Web-{BDFB843D-663E-4BDE-832C-FD00EB5BF4F7}" dt="2020-11-06T01:46:06.132" v="247"/>
        <pc:sldMkLst>
          <pc:docMk/>
          <pc:sldMk cId="1898154392" sldId="331"/>
        </pc:sldMkLst>
      </pc:sldChg>
      <pc:sldChg chg="modSp del">
        <pc:chgData name="Barbara Lindsay" userId="S::blindsay@cde.ca.gov::f58b8608-a674-4040-9f2a-f7fe56db570d" providerId="AD" clId="Web-{BDFB843D-663E-4BDE-832C-FD00EB5BF4F7}" dt="2020-11-06T01:44:53.677" v="237"/>
        <pc:sldMkLst>
          <pc:docMk/>
          <pc:sldMk cId="1646451387" sldId="333"/>
        </pc:sldMkLst>
        <pc:picChg chg="mod">
          <ac:chgData name="Barbara Lindsay" userId="S::blindsay@cde.ca.gov::f58b8608-a674-4040-9f2a-f7fe56db570d" providerId="AD" clId="Web-{BDFB843D-663E-4BDE-832C-FD00EB5BF4F7}" dt="2020-11-06T01:35:35.787" v="3" actId="1076"/>
          <ac:picMkLst>
            <pc:docMk/>
            <pc:sldMk cId="1646451387" sldId="333"/>
            <ac:picMk id="6" creationId="{612F8A02-F7C1-404D-96CD-4791E0CE078F}"/>
          </ac:picMkLst>
        </pc:picChg>
      </pc:sldChg>
      <pc:sldChg chg="modNotes">
        <pc:chgData name="Barbara Lindsay" userId="S::blindsay@cde.ca.gov::f58b8608-a674-4040-9f2a-f7fe56db570d" providerId="AD" clId="Web-{BDFB843D-663E-4BDE-832C-FD00EB5BF4F7}" dt="2020-11-06T01:45:40.584" v="242"/>
        <pc:sldMkLst>
          <pc:docMk/>
          <pc:sldMk cId="2005942122" sldId="334"/>
        </pc:sldMkLst>
      </pc:sldChg>
      <pc:sldChg chg="modNotes">
        <pc:chgData name="Barbara Lindsay" userId="S::blindsay@cde.ca.gov::f58b8608-a674-4040-9f2a-f7fe56db570d" providerId="AD" clId="Web-{BDFB843D-663E-4BDE-832C-FD00EB5BF4F7}" dt="2020-11-06T01:51:16.483" v="288"/>
        <pc:sldMkLst>
          <pc:docMk/>
          <pc:sldMk cId="3015177541" sldId="335"/>
        </pc:sldMkLst>
      </pc:sldChg>
      <pc:sldChg chg="addSp modSp new ord modNotes">
        <pc:chgData name="Barbara Lindsay" userId="S::blindsay@cde.ca.gov::f58b8608-a674-4040-9f2a-f7fe56db570d" providerId="AD" clId="Web-{BDFB843D-663E-4BDE-832C-FD00EB5BF4F7}" dt="2020-11-06T01:40:18.873" v="102"/>
        <pc:sldMkLst>
          <pc:docMk/>
          <pc:sldMk cId="92168728" sldId="337"/>
        </pc:sldMkLst>
        <pc:spChg chg="mod">
          <ac:chgData name="Barbara Lindsay" userId="S::blindsay@cde.ca.gov::f58b8608-a674-4040-9f2a-f7fe56db570d" providerId="AD" clId="Web-{BDFB843D-663E-4BDE-832C-FD00EB5BF4F7}" dt="2020-11-06T01:37:28.243" v="46" actId="14100"/>
          <ac:spMkLst>
            <pc:docMk/>
            <pc:sldMk cId="92168728" sldId="337"/>
            <ac:spMk id="2" creationId="{EDC14077-9AA6-47C7-AB6A-38FECB330329}"/>
          </ac:spMkLst>
        </pc:spChg>
        <pc:spChg chg="mod">
          <ac:chgData name="Barbara Lindsay" userId="S::blindsay@cde.ca.gov::f58b8608-a674-4040-9f2a-f7fe56db570d" providerId="AD" clId="Web-{BDFB843D-663E-4BDE-832C-FD00EB5BF4F7}" dt="2020-11-06T01:39:07.653" v="64" actId="20577"/>
          <ac:spMkLst>
            <pc:docMk/>
            <pc:sldMk cId="92168728" sldId="337"/>
            <ac:spMk id="3" creationId="{111AB8B5-0A6E-4F8F-A24B-5EEE3F02A179}"/>
          </ac:spMkLst>
        </pc:spChg>
        <pc:spChg chg="add mod">
          <ac:chgData name="Barbara Lindsay" userId="S::blindsay@cde.ca.gov::f58b8608-a674-4040-9f2a-f7fe56db570d" providerId="AD" clId="Web-{BDFB843D-663E-4BDE-832C-FD00EB5BF4F7}" dt="2020-11-06T01:39:25.622" v="94" actId="20577"/>
          <ac:spMkLst>
            <pc:docMk/>
            <pc:sldMk cId="92168728" sldId="337"/>
            <ac:spMk id="5" creationId="{BE3694C6-72AE-4436-A1F0-34497976805D}"/>
          </ac:spMkLst>
        </pc:spChg>
        <pc:picChg chg="add mod">
          <ac:chgData name="Barbara Lindsay" userId="S::blindsay@cde.ca.gov::f58b8608-a674-4040-9f2a-f7fe56db570d" providerId="AD" clId="Web-{BDFB843D-663E-4BDE-832C-FD00EB5BF4F7}" dt="2020-11-06T01:39:54.607" v="100" actId="1076"/>
          <ac:picMkLst>
            <pc:docMk/>
            <pc:sldMk cId="92168728" sldId="337"/>
            <ac:picMk id="7" creationId="{84F824A0-83EB-47F3-B32D-6BFC3A3A83D6}"/>
          </ac:picMkLst>
        </pc:picChg>
      </pc:sldChg>
      <pc:sldChg chg="addSp modSp new ord modNotes">
        <pc:chgData name="Barbara Lindsay" userId="S::blindsay@cde.ca.gov::f58b8608-a674-4040-9f2a-f7fe56db570d" providerId="AD" clId="Web-{BDFB843D-663E-4BDE-832C-FD00EB5BF4F7}" dt="2020-11-06T01:44:27.051" v="236"/>
        <pc:sldMkLst>
          <pc:docMk/>
          <pc:sldMk cId="1244539948" sldId="338"/>
        </pc:sldMkLst>
        <pc:spChg chg="mod">
          <ac:chgData name="Barbara Lindsay" userId="S::blindsay@cde.ca.gov::f58b8608-a674-4040-9f2a-f7fe56db570d" providerId="AD" clId="Web-{BDFB843D-663E-4BDE-832C-FD00EB5BF4F7}" dt="2020-11-06T01:41:46.156" v="164" actId="20577"/>
          <ac:spMkLst>
            <pc:docMk/>
            <pc:sldMk cId="1244539948" sldId="338"/>
            <ac:spMk id="2" creationId="{61E778C2-06C0-49BC-AD19-F78E8CD3CBCF}"/>
          </ac:spMkLst>
        </pc:spChg>
        <pc:spChg chg="mod">
          <ac:chgData name="Barbara Lindsay" userId="S::blindsay@cde.ca.gov::f58b8608-a674-4040-9f2a-f7fe56db570d" providerId="AD" clId="Web-{BDFB843D-663E-4BDE-832C-FD00EB5BF4F7}" dt="2020-11-06T01:43:13.002" v="191" actId="14100"/>
          <ac:spMkLst>
            <pc:docMk/>
            <pc:sldMk cId="1244539948" sldId="338"/>
            <ac:spMk id="3" creationId="{232E6CF5-65B9-4399-90CF-20E174136940}"/>
          </ac:spMkLst>
        </pc:spChg>
        <pc:spChg chg="add mod">
          <ac:chgData name="Barbara Lindsay" userId="S::blindsay@cde.ca.gov::f58b8608-a674-4040-9f2a-f7fe56db570d" providerId="AD" clId="Web-{BDFB843D-663E-4BDE-832C-FD00EB5BF4F7}" dt="2020-11-06T01:43:40.566" v="222" actId="1076"/>
          <ac:spMkLst>
            <pc:docMk/>
            <pc:sldMk cId="1244539948" sldId="338"/>
            <ac:spMk id="5" creationId="{24630904-C424-422A-ACC5-ED9066A7C343}"/>
          </ac:spMkLst>
        </pc:spChg>
        <pc:picChg chg="add mod">
          <ac:chgData name="Barbara Lindsay" userId="S::blindsay@cde.ca.gov::f58b8608-a674-4040-9f2a-f7fe56db570d" providerId="AD" clId="Web-{BDFB843D-663E-4BDE-832C-FD00EB5BF4F7}" dt="2020-11-06T01:44:08.176" v="228" actId="14100"/>
          <ac:picMkLst>
            <pc:docMk/>
            <pc:sldMk cId="1244539948" sldId="338"/>
            <ac:picMk id="7" creationId="{6AEFD080-10A4-4E55-BAC5-44976B223F3A}"/>
          </ac:picMkLst>
        </pc:picChg>
      </pc:sldChg>
      <pc:sldChg chg="modSp new">
        <pc:chgData name="Barbara Lindsay" userId="S::blindsay@cde.ca.gov::f58b8608-a674-4040-9f2a-f7fe56db570d" providerId="AD" clId="Web-{BDFB843D-663E-4BDE-832C-FD00EB5BF4F7}" dt="2020-11-06T01:52:24.188" v="305" actId="20577"/>
        <pc:sldMkLst>
          <pc:docMk/>
          <pc:sldMk cId="2794378670" sldId="339"/>
        </pc:sldMkLst>
        <pc:spChg chg="mod">
          <ac:chgData name="Barbara Lindsay" userId="S::blindsay@cde.ca.gov::f58b8608-a674-4040-9f2a-f7fe56db570d" providerId="AD" clId="Web-{BDFB843D-663E-4BDE-832C-FD00EB5BF4F7}" dt="2020-11-06T01:52:24.188" v="305" actId="20577"/>
          <ac:spMkLst>
            <pc:docMk/>
            <pc:sldMk cId="2794378670" sldId="339"/>
            <ac:spMk id="2" creationId="{EFE8503B-2397-4BBD-8E0A-0AA11529FE32}"/>
          </ac:spMkLst>
        </pc:spChg>
      </pc:sldChg>
    </pc:docChg>
  </pc:docChgLst>
  <pc:docChgLst>
    <pc:chgData name="Rosanne Pitz" userId="S::rpitz@cde.ca.gov::88625356-a6a5-4632-a3bf-7d29c8f84f38" providerId="AD" clId="Web-{3F587CA1-25E3-4D4B-AEE4-30B19B7CE0CB}"/>
    <pc:docChg chg="addSld modSld">
      <pc:chgData name="Rosanne Pitz" userId="S::rpitz@cde.ca.gov::88625356-a6a5-4632-a3bf-7d29c8f84f38" providerId="AD" clId="Web-{3F587CA1-25E3-4D4B-AEE4-30B19B7CE0CB}" dt="2020-11-04T19:56:37.110" v="103" actId="20577"/>
      <pc:docMkLst>
        <pc:docMk/>
      </pc:docMkLst>
      <pc:sldChg chg="modSp new">
        <pc:chgData name="Rosanne Pitz" userId="S::rpitz@cde.ca.gov::88625356-a6a5-4632-a3bf-7d29c8f84f38" providerId="AD" clId="Web-{3F587CA1-25E3-4D4B-AEE4-30B19B7CE0CB}" dt="2020-11-04T19:53:11.160" v="8" actId="20577"/>
        <pc:sldMkLst>
          <pc:docMk/>
          <pc:sldMk cId="153633959" sldId="330"/>
        </pc:sldMkLst>
        <pc:spChg chg="mod">
          <ac:chgData name="Rosanne Pitz" userId="S::rpitz@cde.ca.gov::88625356-a6a5-4632-a3bf-7d29c8f84f38" providerId="AD" clId="Web-{3F587CA1-25E3-4D4B-AEE4-30B19B7CE0CB}" dt="2020-11-04T19:53:11.160" v="8" actId="20577"/>
          <ac:spMkLst>
            <pc:docMk/>
            <pc:sldMk cId="153633959" sldId="330"/>
            <ac:spMk id="2" creationId="{6D155FFC-CE50-4776-A9B4-636E0F38AA71}"/>
          </ac:spMkLst>
        </pc:spChg>
      </pc:sldChg>
      <pc:sldChg chg="modSp new">
        <pc:chgData name="Rosanne Pitz" userId="S::rpitz@cde.ca.gov::88625356-a6a5-4632-a3bf-7d29c8f84f38" providerId="AD" clId="Web-{3F587CA1-25E3-4D4B-AEE4-30B19B7CE0CB}" dt="2020-11-04T19:56:37.110" v="102" actId="20577"/>
        <pc:sldMkLst>
          <pc:docMk/>
          <pc:sldMk cId="1898154392" sldId="331"/>
        </pc:sldMkLst>
        <pc:spChg chg="mod">
          <ac:chgData name="Rosanne Pitz" userId="S::rpitz@cde.ca.gov::88625356-a6a5-4632-a3bf-7d29c8f84f38" providerId="AD" clId="Web-{3F587CA1-25E3-4D4B-AEE4-30B19B7CE0CB}" dt="2020-11-04T19:53:24.192" v="19" actId="20577"/>
          <ac:spMkLst>
            <pc:docMk/>
            <pc:sldMk cId="1898154392" sldId="331"/>
            <ac:spMk id="2" creationId="{C7AC6A43-60BF-448B-8009-9FB5844CC829}"/>
          </ac:spMkLst>
        </pc:spChg>
        <pc:spChg chg="mod">
          <ac:chgData name="Rosanne Pitz" userId="S::rpitz@cde.ca.gov::88625356-a6a5-4632-a3bf-7d29c8f84f38" providerId="AD" clId="Web-{3F587CA1-25E3-4D4B-AEE4-30B19B7CE0CB}" dt="2020-11-04T19:56:37.110" v="102" actId="20577"/>
          <ac:spMkLst>
            <pc:docMk/>
            <pc:sldMk cId="1898154392" sldId="331"/>
            <ac:spMk id="3" creationId="{AC7EA36E-B4A7-491B-B52A-9DFF53D4E243}"/>
          </ac:spMkLst>
        </pc:spChg>
      </pc:sldChg>
    </pc:docChg>
  </pc:docChgLst>
  <pc:docChgLst>
    <pc:chgData name="Mai Xiong" userId="S::mxiong@cde.ca.gov::e9953e61-0963-4231-9c4b-20f4af026609" providerId="AD" clId="Web-{65BC3598-AA16-4188-A2E5-59CA96D7DBB4}"/>
    <pc:docChg chg="modSld">
      <pc:chgData name="Mai Xiong" userId="S::mxiong@cde.ca.gov::e9953e61-0963-4231-9c4b-20f4af026609" providerId="AD" clId="Web-{65BC3598-AA16-4188-A2E5-59CA96D7DBB4}" dt="2020-11-06T16:39:50.757" v="179" actId="1076"/>
      <pc:docMkLst>
        <pc:docMk/>
      </pc:docMkLst>
      <pc:sldChg chg="addSp modSp mod modClrScheme chgLayout">
        <pc:chgData name="Mai Xiong" userId="S::mxiong@cde.ca.gov::e9953e61-0963-4231-9c4b-20f4af026609" providerId="AD" clId="Web-{65BC3598-AA16-4188-A2E5-59CA96D7DBB4}" dt="2020-11-06T16:39:50.757" v="179" actId="1076"/>
        <pc:sldMkLst>
          <pc:docMk/>
          <pc:sldMk cId="2794378670" sldId="339"/>
        </pc:sldMkLst>
        <pc:spChg chg="mod ord">
          <ac:chgData name="Mai Xiong" userId="S::mxiong@cde.ca.gov::e9953e61-0963-4231-9c4b-20f4af026609" providerId="AD" clId="Web-{65BC3598-AA16-4188-A2E5-59CA96D7DBB4}" dt="2020-11-06T16:39:42.647" v="175" actId="20577"/>
          <ac:spMkLst>
            <pc:docMk/>
            <pc:sldMk cId="2794378670" sldId="339"/>
            <ac:spMk id="2" creationId="{EFE8503B-2397-4BBD-8E0A-0AA11529FE32}"/>
          </ac:spMkLst>
        </pc:spChg>
        <pc:spChg chg="mod ord">
          <ac:chgData name="Mai Xiong" userId="S::mxiong@cde.ca.gov::e9953e61-0963-4231-9c4b-20f4af026609" providerId="AD" clId="Web-{65BC3598-AA16-4188-A2E5-59CA96D7DBB4}" dt="2020-11-06T16:39:50.757" v="179" actId="1076"/>
          <ac:spMkLst>
            <pc:docMk/>
            <pc:sldMk cId="2794378670" sldId="339"/>
            <ac:spMk id="3" creationId="{0E94A5E5-3BB9-4065-AF39-46C3C5D044E1}"/>
          </ac:spMkLst>
        </pc:spChg>
        <pc:spChg chg="mod ord">
          <ac:chgData name="Mai Xiong" userId="S::mxiong@cde.ca.gov::e9953e61-0963-4231-9c4b-20f4af026609" providerId="AD" clId="Web-{65BC3598-AA16-4188-A2E5-59CA96D7DBB4}" dt="2020-11-06T16:36:33.391" v="0"/>
          <ac:spMkLst>
            <pc:docMk/>
            <pc:sldMk cId="2794378670" sldId="339"/>
            <ac:spMk id="4" creationId="{7E41A327-3A17-46EA-BDFD-7B15909AB885}"/>
          </ac:spMkLst>
        </pc:spChg>
        <pc:spChg chg="add mod ord">
          <ac:chgData name="Mai Xiong" userId="S::mxiong@cde.ca.gov::e9953e61-0963-4231-9c4b-20f4af026609" providerId="AD" clId="Web-{65BC3598-AA16-4188-A2E5-59CA96D7DBB4}" dt="2020-11-06T16:39:25.678" v="153" actId="1076"/>
          <ac:spMkLst>
            <pc:docMk/>
            <pc:sldMk cId="2794378670" sldId="339"/>
            <ac:spMk id="5" creationId="{8BF1B36E-31D8-4F6B-A342-9C9661356257}"/>
          </ac:spMkLst>
        </pc:spChg>
      </pc:sldChg>
    </pc:docChg>
  </pc:docChgLst>
  <pc:docChgLst>
    <pc:chgData name="Corey Khan" userId="S::ckhan@cde.ca.gov::e39be4f5-a065-4613-a021-f6aa9124d380" providerId="AD" clId="Web-{A72EBCA9-173F-4759-AC2F-417DC8FC3B42}"/>
    <pc:docChg chg="addSld modSld">
      <pc:chgData name="Corey Khan" userId="S::ckhan@cde.ca.gov::e39be4f5-a065-4613-a021-f6aa9124d380" providerId="AD" clId="Web-{A72EBCA9-173F-4759-AC2F-417DC8FC3B42}" dt="2020-11-05T01:59:18.503" v="136"/>
      <pc:docMkLst>
        <pc:docMk/>
      </pc:docMkLst>
      <pc:sldChg chg="modSp">
        <pc:chgData name="Corey Khan" userId="S::ckhan@cde.ca.gov::e39be4f5-a065-4613-a021-f6aa9124d380" providerId="AD" clId="Web-{A72EBCA9-173F-4759-AC2F-417DC8FC3B42}" dt="2020-11-05T01:55:36.252" v="59" actId="20577"/>
        <pc:sldMkLst>
          <pc:docMk/>
          <pc:sldMk cId="1897267849" sldId="326"/>
        </pc:sldMkLst>
        <pc:spChg chg="mod">
          <ac:chgData name="Corey Khan" userId="S::ckhan@cde.ca.gov::e39be4f5-a065-4613-a021-f6aa9124d380" providerId="AD" clId="Web-{A72EBCA9-173F-4759-AC2F-417DC8FC3B42}" dt="2020-11-05T01:55:31.018" v="56" actId="20577"/>
          <ac:spMkLst>
            <pc:docMk/>
            <pc:sldMk cId="1897267849" sldId="326"/>
            <ac:spMk id="2" creationId="{7150F6DA-EE54-4863-A264-1AAEE70A33E0}"/>
          </ac:spMkLst>
        </pc:spChg>
        <pc:spChg chg="mod">
          <ac:chgData name="Corey Khan" userId="S::ckhan@cde.ca.gov::e39be4f5-a065-4613-a021-f6aa9124d380" providerId="AD" clId="Web-{A72EBCA9-173F-4759-AC2F-417DC8FC3B42}" dt="2020-11-05T01:55:36.252" v="59" actId="20577"/>
          <ac:spMkLst>
            <pc:docMk/>
            <pc:sldMk cId="1897267849" sldId="326"/>
            <ac:spMk id="3" creationId="{42152DB1-28A7-403C-A454-2848071D9410}"/>
          </ac:spMkLst>
        </pc:spChg>
      </pc:sldChg>
      <pc:sldChg chg="modSp new modNotes">
        <pc:chgData name="Corey Khan" userId="S::ckhan@cde.ca.gov::e39be4f5-a065-4613-a021-f6aa9124d380" providerId="AD" clId="Web-{A72EBCA9-173F-4759-AC2F-417DC8FC3B42}" dt="2020-11-05T01:59:18.503" v="136"/>
        <pc:sldMkLst>
          <pc:docMk/>
          <pc:sldMk cId="1801138908" sldId="332"/>
        </pc:sldMkLst>
        <pc:spChg chg="mod">
          <ac:chgData name="Corey Khan" userId="S::ckhan@cde.ca.gov::e39be4f5-a065-4613-a021-f6aa9124d380" providerId="AD" clId="Web-{A72EBCA9-173F-4759-AC2F-417DC8FC3B42}" dt="2020-11-05T01:55:24.362" v="53" actId="20577"/>
          <ac:spMkLst>
            <pc:docMk/>
            <pc:sldMk cId="1801138908" sldId="332"/>
            <ac:spMk id="2" creationId="{F66DC8AD-64D2-421C-8076-F5047FFF3397}"/>
          </ac:spMkLst>
        </pc:spChg>
        <pc:spChg chg="mod">
          <ac:chgData name="Corey Khan" userId="S::ckhan@cde.ca.gov::e39be4f5-a065-4613-a021-f6aa9124d380" providerId="AD" clId="Web-{A72EBCA9-173F-4759-AC2F-417DC8FC3B42}" dt="2020-11-05T01:58:10.925" v="64" actId="20577"/>
          <ac:spMkLst>
            <pc:docMk/>
            <pc:sldMk cId="1801138908" sldId="332"/>
            <ac:spMk id="3" creationId="{426AEC38-58D2-42C9-8DB1-2546FEFEA0FF}"/>
          </ac:spMkLst>
        </pc:spChg>
      </pc:sldChg>
    </pc:docChg>
  </pc:docChgLst>
  <pc:docChgLst>
    <pc:chgData name="Virginia Early" userId="S::vearly@cde.ca.gov::42929ea7-4389-4ffc-bd0b-f8133d7ef99f" providerId="AD" clId="Web-{30FAD89F-8C84-44C4-A07C-B857CC11795C}"/>
    <pc:docChg chg="modSld">
      <pc:chgData name="Virginia Early" userId="S::vearly@cde.ca.gov::42929ea7-4389-4ffc-bd0b-f8133d7ef99f" providerId="AD" clId="Web-{30FAD89F-8C84-44C4-A07C-B857CC11795C}" dt="2020-11-06T16:02:27.483" v="1"/>
      <pc:docMkLst>
        <pc:docMk/>
      </pc:docMkLst>
      <pc:sldChg chg="modNotes">
        <pc:chgData name="Virginia Early" userId="S::vearly@cde.ca.gov::42929ea7-4389-4ffc-bd0b-f8133d7ef99f" providerId="AD" clId="Web-{30FAD89F-8C84-44C4-A07C-B857CC11795C}" dt="2020-11-06T16:02:27.483" v="1"/>
        <pc:sldMkLst>
          <pc:docMk/>
          <pc:sldMk cId="2005942122" sldId="334"/>
        </pc:sldMkLst>
      </pc:sldChg>
    </pc:docChg>
  </pc:docChgLst>
  <pc:docChgLst>
    <pc:chgData name="Virginia Early" userId="S::vearly@cde.ca.gov::42929ea7-4389-4ffc-bd0b-f8133d7ef99f" providerId="AD" clId="Web-{18D65B40-8A7F-4075-96D8-09FA013D4C6D}"/>
    <pc:docChg chg="modSld">
      <pc:chgData name="Virginia Early" userId="S::vearly@cde.ca.gov::42929ea7-4389-4ffc-bd0b-f8133d7ef99f" providerId="AD" clId="Web-{18D65B40-8A7F-4075-96D8-09FA013D4C6D}" dt="2020-11-06T01:29:02.262" v="225" actId="20577"/>
      <pc:docMkLst>
        <pc:docMk/>
      </pc:docMkLst>
      <pc:sldChg chg="modSp">
        <pc:chgData name="Virginia Early" userId="S::vearly@cde.ca.gov::42929ea7-4389-4ffc-bd0b-f8133d7ef99f" providerId="AD" clId="Web-{18D65B40-8A7F-4075-96D8-09FA013D4C6D}" dt="2020-11-06T01:29:02.262" v="224" actId="20577"/>
        <pc:sldMkLst>
          <pc:docMk/>
          <pc:sldMk cId="2005942122" sldId="334"/>
        </pc:sldMkLst>
        <pc:spChg chg="mod">
          <ac:chgData name="Virginia Early" userId="S::vearly@cde.ca.gov::42929ea7-4389-4ffc-bd0b-f8133d7ef99f" providerId="AD" clId="Web-{18D65B40-8A7F-4075-96D8-09FA013D4C6D}" dt="2020-11-06T01:29:02.262" v="224" actId="20577"/>
          <ac:spMkLst>
            <pc:docMk/>
            <pc:sldMk cId="2005942122" sldId="334"/>
            <ac:spMk id="3" creationId="{70A6D8B8-A5A6-4EF5-9631-D292983605AB}"/>
          </ac:spMkLst>
        </pc:spChg>
      </pc:sldChg>
    </pc:docChg>
  </pc:docChgLst>
  <pc:docChgLst>
    <pc:chgData name="Virginia Early" userId="S::vearly@cde.ca.gov::42929ea7-4389-4ffc-bd0b-f8133d7ef99f" providerId="AD" clId="Web-{9BBBCD2E-93F6-4A33-8FD1-172CD434DD52}"/>
    <pc:docChg chg="modSld">
      <pc:chgData name="Virginia Early" userId="S::vearly@cde.ca.gov::42929ea7-4389-4ffc-bd0b-f8133d7ef99f" providerId="AD" clId="Web-{9BBBCD2E-93F6-4A33-8FD1-172CD434DD52}" dt="2020-11-06T16:19:48.552" v="765"/>
      <pc:docMkLst>
        <pc:docMk/>
      </pc:docMkLst>
      <pc:sldChg chg="modNotes">
        <pc:chgData name="Virginia Early" userId="S::vearly@cde.ca.gov::42929ea7-4389-4ffc-bd0b-f8133d7ef99f" providerId="AD" clId="Web-{9BBBCD2E-93F6-4A33-8FD1-172CD434DD52}" dt="2020-11-06T16:19:48.552" v="765"/>
        <pc:sldMkLst>
          <pc:docMk/>
          <pc:sldMk cId="2005942122" sldId="334"/>
        </pc:sldMkLst>
      </pc:sldChg>
    </pc:docChg>
  </pc:docChgLst>
  <pc:docChgLst>
    <pc:chgData name="Mai Xiong" userId="S::mxiong@cde.ca.gov::e9953e61-0963-4231-9c4b-20f4af026609" providerId="AD" clId="Web-{9A90A47D-849A-402A-B416-945C78DE1FDC}"/>
    <pc:docChg chg="modSld">
      <pc:chgData name="Mai Xiong" userId="S::mxiong@cde.ca.gov::e9953e61-0963-4231-9c4b-20f4af026609" providerId="AD" clId="Web-{9A90A47D-849A-402A-B416-945C78DE1FDC}" dt="2020-11-04T21:21:12.813" v="42" actId="14100"/>
      <pc:docMkLst>
        <pc:docMk/>
      </pc:docMkLst>
      <pc:sldChg chg="addSp delSp modSp mod modClrScheme chgLayout">
        <pc:chgData name="Mai Xiong" userId="S::mxiong@cde.ca.gov::e9953e61-0963-4231-9c4b-20f4af026609" providerId="AD" clId="Web-{9A90A47D-849A-402A-B416-945C78DE1FDC}" dt="2020-11-04T21:21:12.813" v="42" actId="14100"/>
        <pc:sldMkLst>
          <pc:docMk/>
          <pc:sldMk cId="1898154392" sldId="331"/>
        </pc:sldMkLst>
        <pc:spChg chg="mod ord">
          <ac:chgData name="Mai Xiong" userId="S::mxiong@cde.ca.gov::e9953e61-0963-4231-9c4b-20f4af026609" providerId="AD" clId="Web-{9A90A47D-849A-402A-B416-945C78DE1FDC}" dt="2020-11-04T21:20:24.373" v="0"/>
          <ac:spMkLst>
            <pc:docMk/>
            <pc:sldMk cId="1898154392" sldId="331"/>
            <ac:spMk id="2" creationId="{C7AC6A43-60BF-448B-8009-9FB5844CC829}"/>
          </ac:spMkLst>
        </pc:spChg>
        <pc:spChg chg="mod ord">
          <ac:chgData name="Mai Xiong" userId="S::mxiong@cde.ca.gov::e9953e61-0963-4231-9c4b-20f4af026609" providerId="AD" clId="Web-{9A90A47D-849A-402A-B416-945C78DE1FDC}" dt="2020-11-04T21:21:05.125" v="41" actId="14100"/>
          <ac:spMkLst>
            <pc:docMk/>
            <pc:sldMk cId="1898154392" sldId="331"/>
            <ac:spMk id="3" creationId="{AC7EA36E-B4A7-491B-B52A-9DFF53D4E243}"/>
          </ac:spMkLst>
        </pc:spChg>
        <pc:spChg chg="mod ord">
          <ac:chgData name="Mai Xiong" userId="S::mxiong@cde.ca.gov::e9953e61-0963-4231-9c4b-20f4af026609" providerId="AD" clId="Web-{9A90A47D-849A-402A-B416-945C78DE1FDC}" dt="2020-11-04T21:20:24.373" v="0"/>
          <ac:spMkLst>
            <pc:docMk/>
            <pc:sldMk cId="1898154392" sldId="331"/>
            <ac:spMk id="4" creationId="{306E8429-3D53-4CC6-87C7-E93310B521CA}"/>
          </ac:spMkLst>
        </pc:spChg>
        <pc:spChg chg="add mod ord">
          <ac:chgData name="Mai Xiong" userId="S::mxiong@cde.ca.gov::e9953e61-0963-4231-9c4b-20f4af026609" providerId="AD" clId="Web-{9A90A47D-849A-402A-B416-945C78DE1FDC}" dt="2020-11-04T21:21:12.813" v="42" actId="14100"/>
          <ac:spMkLst>
            <pc:docMk/>
            <pc:sldMk cId="1898154392" sldId="331"/>
            <ac:spMk id="5" creationId="{C0AB7AB1-2A5D-4163-9D1C-165528D4325C}"/>
          </ac:spMkLst>
        </pc:spChg>
        <pc:spChg chg="add del mod ord">
          <ac:chgData name="Mai Xiong" userId="S::mxiong@cde.ca.gov::e9953e61-0963-4231-9c4b-20f4af026609" providerId="AD" clId="Web-{9A90A47D-849A-402A-B416-945C78DE1FDC}" dt="2020-11-04T21:20:41.202" v="19"/>
          <ac:spMkLst>
            <pc:docMk/>
            <pc:sldMk cId="1898154392" sldId="331"/>
            <ac:spMk id="6" creationId="{C85EC8BA-8FDE-4AEE-A114-58F00E8495E8}"/>
          </ac:spMkLst>
        </pc:spChg>
        <pc:spChg chg="add mod ord">
          <ac:chgData name="Mai Xiong" userId="S::mxiong@cde.ca.gov::e9953e61-0963-4231-9c4b-20f4af026609" providerId="AD" clId="Web-{9A90A47D-849A-402A-B416-945C78DE1FDC}" dt="2020-11-04T21:20:53.547" v="39" actId="14100"/>
          <ac:spMkLst>
            <pc:docMk/>
            <pc:sldMk cId="1898154392" sldId="331"/>
            <ac:spMk id="7" creationId="{67E7CC15-0333-4C79-89F2-8A18093C204A}"/>
          </ac:spMkLst>
        </pc:spChg>
      </pc:sldChg>
    </pc:docChg>
  </pc:docChgLst>
  <pc:docChgLst>
    <pc:chgData name="Lisa Velarde" userId="S::lvelarde@cde.ca.gov::b29271e0-9596-4652-8d1f-ee6415fef153" providerId="AD" clId="Web-{3301077B-6AC8-4019-89F7-F767D59F27A4}"/>
    <pc:docChg chg="modSld">
      <pc:chgData name="Lisa Velarde" userId="S::lvelarde@cde.ca.gov::b29271e0-9596-4652-8d1f-ee6415fef153" providerId="AD" clId="Web-{3301077B-6AC8-4019-89F7-F767D59F27A4}" dt="2020-11-05T01:37:56.187" v="67" actId="20577"/>
      <pc:docMkLst>
        <pc:docMk/>
      </pc:docMkLst>
      <pc:sldChg chg="modSp">
        <pc:chgData name="Lisa Velarde" userId="S::lvelarde@cde.ca.gov::b29271e0-9596-4652-8d1f-ee6415fef153" providerId="AD" clId="Web-{3301077B-6AC8-4019-89F7-F767D59F27A4}" dt="2020-11-05T01:37:56.171" v="66" actId="20577"/>
        <pc:sldMkLst>
          <pc:docMk/>
          <pc:sldMk cId="2162438677" sldId="327"/>
        </pc:sldMkLst>
        <pc:spChg chg="mod">
          <ac:chgData name="Lisa Velarde" userId="S::lvelarde@cde.ca.gov::b29271e0-9596-4652-8d1f-ee6415fef153" providerId="AD" clId="Web-{3301077B-6AC8-4019-89F7-F767D59F27A4}" dt="2020-11-05T01:37:56.171" v="66" actId="20577"/>
          <ac:spMkLst>
            <pc:docMk/>
            <pc:sldMk cId="2162438677" sldId="327"/>
            <ac:spMk id="3" creationId="{C311BEA6-38CD-4798-8176-E8CBDE14FEC1}"/>
          </ac:spMkLst>
        </pc:spChg>
      </pc:sldChg>
    </pc:docChg>
  </pc:docChgLst>
  <pc:docChgLst>
    <pc:chgData name="Lisa Velarde" userId="S::lvelarde@cde.ca.gov::b29271e0-9596-4652-8d1f-ee6415fef153" providerId="AD" clId="Web-{FECB4862-89F9-4650-A169-80E235EE031B}"/>
    <pc:docChg chg="modSld">
      <pc:chgData name="Lisa Velarde" userId="S::lvelarde@cde.ca.gov::b29271e0-9596-4652-8d1f-ee6415fef153" providerId="AD" clId="Web-{FECB4862-89F9-4650-A169-80E235EE031B}" dt="2020-11-06T15:34:34.987" v="114"/>
      <pc:docMkLst>
        <pc:docMk/>
      </pc:docMkLst>
      <pc:sldChg chg="modNotes">
        <pc:chgData name="Lisa Velarde" userId="S::lvelarde@cde.ca.gov::b29271e0-9596-4652-8d1f-ee6415fef153" providerId="AD" clId="Web-{FECB4862-89F9-4650-A169-80E235EE031B}" dt="2020-11-06T15:34:34.987" v="114"/>
        <pc:sldMkLst>
          <pc:docMk/>
          <pc:sldMk cId="1898154392" sldId="331"/>
        </pc:sldMkLst>
      </pc:sldChg>
    </pc:docChg>
  </pc:docChgLst>
  <pc:docChgLst>
    <pc:chgData name="Barbara Lindsay" userId="S::blindsay@cde.ca.gov::f58b8608-a674-4040-9f2a-f7fe56db570d" providerId="AD" clId="Web-{885D657D-78E6-41CC-838F-ACCFA927E1D8}"/>
    <pc:docChg chg="modSld sldOrd">
      <pc:chgData name="Barbara Lindsay" userId="S::blindsay@cde.ca.gov::f58b8608-a674-4040-9f2a-f7fe56db570d" providerId="AD" clId="Web-{885D657D-78E6-41CC-838F-ACCFA927E1D8}" dt="2020-11-05T23:09:13.991" v="409"/>
      <pc:docMkLst>
        <pc:docMk/>
      </pc:docMkLst>
      <pc:sldChg chg="modSp">
        <pc:chgData name="Barbara Lindsay" userId="S::blindsay@cde.ca.gov::f58b8608-a674-4040-9f2a-f7fe56db570d" providerId="AD" clId="Web-{885D657D-78E6-41CC-838F-ACCFA927E1D8}" dt="2020-11-05T22:11:39.582" v="22" actId="20577"/>
        <pc:sldMkLst>
          <pc:docMk/>
          <pc:sldMk cId="170769648" sldId="264"/>
        </pc:sldMkLst>
        <pc:spChg chg="mod">
          <ac:chgData name="Barbara Lindsay" userId="S::blindsay@cde.ca.gov::f58b8608-a674-4040-9f2a-f7fe56db570d" providerId="AD" clId="Web-{885D657D-78E6-41CC-838F-ACCFA927E1D8}" dt="2020-11-05T22:11:39.582" v="22" actId="20577"/>
          <ac:spMkLst>
            <pc:docMk/>
            <pc:sldMk cId="170769648" sldId="264"/>
            <ac:spMk id="3" creationId="{0CE9FDF7-D849-46D6-A060-473F9A2E249D}"/>
          </ac:spMkLst>
        </pc:spChg>
      </pc:sldChg>
      <pc:sldChg chg="modNotes">
        <pc:chgData name="Barbara Lindsay" userId="S::blindsay@cde.ca.gov::f58b8608-a674-4040-9f2a-f7fe56db570d" providerId="AD" clId="Web-{885D657D-78E6-41CC-838F-ACCFA927E1D8}" dt="2020-11-05T23:09:13.991" v="409"/>
        <pc:sldMkLst>
          <pc:docMk/>
          <pc:sldMk cId="1735414400" sldId="321"/>
        </pc:sldMkLst>
      </pc:sldChg>
      <pc:sldChg chg="addSp modSp mod setBg">
        <pc:chgData name="Barbara Lindsay" userId="S::blindsay@cde.ca.gov::f58b8608-a674-4040-9f2a-f7fe56db570d" providerId="AD" clId="Web-{885D657D-78E6-41CC-838F-ACCFA927E1D8}" dt="2020-11-05T23:08:49.975" v="408" actId="14100"/>
        <pc:sldMkLst>
          <pc:docMk/>
          <pc:sldMk cId="1072311417" sldId="322"/>
        </pc:sldMkLst>
        <pc:spChg chg="mod">
          <ac:chgData name="Barbara Lindsay" userId="S::blindsay@cde.ca.gov::f58b8608-a674-4040-9f2a-f7fe56db570d" providerId="AD" clId="Web-{885D657D-78E6-41CC-838F-ACCFA927E1D8}" dt="2020-11-05T23:08:49.975" v="408" actId="14100"/>
          <ac:spMkLst>
            <pc:docMk/>
            <pc:sldMk cId="1072311417" sldId="322"/>
            <ac:spMk id="2" creationId="{7DC84DA1-22DC-4F7F-9075-A88B34C4779B}"/>
          </ac:spMkLst>
        </pc:spChg>
        <pc:spChg chg="mod">
          <ac:chgData name="Barbara Lindsay" userId="S::blindsay@cde.ca.gov::f58b8608-a674-4040-9f2a-f7fe56db570d" providerId="AD" clId="Web-{885D657D-78E6-41CC-838F-ACCFA927E1D8}" dt="2020-11-05T23:08:15.818" v="404"/>
          <ac:spMkLst>
            <pc:docMk/>
            <pc:sldMk cId="1072311417" sldId="322"/>
            <ac:spMk id="4" creationId="{1069B64F-A34A-4840-8A53-DCB8A4BFB9E0}"/>
          </ac:spMkLst>
        </pc:spChg>
        <pc:spChg chg="mod">
          <ac:chgData name="Barbara Lindsay" userId="S::blindsay@cde.ca.gov::f58b8608-a674-4040-9f2a-f7fe56db570d" providerId="AD" clId="Web-{885D657D-78E6-41CC-838F-ACCFA927E1D8}" dt="2020-11-05T23:08:15.818" v="404"/>
          <ac:spMkLst>
            <pc:docMk/>
            <pc:sldMk cId="1072311417" sldId="322"/>
            <ac:spMk id="5" creationId="{03269CEB-42AB-4B54-BD20-376A51E142C7}"/>
          </ac:spMkLst>
        </pc:spChg>
        <pc:spChg chg="add">
          <ac:chgData name="Barbara Lindsay" userId="S::blindsay@cde.ca.gov::f58b8608-a674-4040-9f2a-f7fe56db570d" providerId="AD" clId="Web-{885D657D-78E6-41CC-838F-ACCFA927E1D8}" dt="2020-11-05T23:08:15.818" v="404"/>
          <ac:spMkLst>
            <pc:docMk/>
            <pc:sldMk cId="1072311417" sldId="322"/>
            <ac:spMk id="13" creationId="{707744A9-B1DD-4F76-B3B2-02A51E6DF412}"/>
          </ac:spMkLst>
        </pc:spChg>
        <pc:spChg chg="add">
          <ac:chgData name="Barbara Lindsay" userId="S::blindsay@cde.ca.gov::f58b8608-a674-4040-9f2a-f7fe56db570d" providerId="AD" clId="Web-{885D657D-78E6-41CC-838F-ACCFA927E1D8}" dt="2020-11-05T23:08:15.818" v="404"/>
          <ac:spMkLst>
            <pc:docMk/>
            <pc:sldMk cId="1072311417" sldId="322"/>
            <ac:spMk id="15" creationId="{09F52C97-D8A0-4C58-9D04-B8733EE38B7B}"/>
          </ac:spMkLst>
        </pc:spChg>
        <pc:picChg chg="mod ord">
          <ac:chgData name="Barbara Lindsay" userId="S::blindsay@cde.ca.gov::f58b8608-a674-4040-9f2a-f7fe56db570d" providerId="AD" clId="Web-{885D657D-78E6-41CC-838F-ACCFA927E1D8}" dt="2020-11-05T23:08:15.818" v="404"/>
          <ac:picMkLst>
            <pc:docMk/>
            <pc:sldMk cId="1072311417" sldId="322"/>
            <ac:picMk id="8" creationId="{23CCC3F2-5C23-4054-B2EA-71A81BD0E73C}"/>
          </ac:picMkLst>
        </pc:picChg>
      </pc:sldChg>
      <pc:sldChg chg="addSp delSp modSp mod setBg">
        <pc:chgData name="Barbara Lindsay" userId="S::blindsay@cde.ca.gov::f58b8608-a674-4040-9f2a-f7fe56db570d" providerId="AD" clId="Web-{885D657D-78E6-41CC-838F-ACCFA927E1D8}" dt="2020-11-05T23:07:26.894" v="403"/>
        <pc:sldMkLst>
          <pc:docMk/>
          <pc:sldMk cId="2162438677" sldId="327"/>
        </pc:sldMkLst>
        <pc:spChg chg="mod">
          <ac:chgData name="Barbara Lindsay" userId="S::blindsay@cde.ca.gov::f58b8608-a674-4040-9f2a-f7fe56db570d" providerId="AD" clId="Web-{885D657D-78E6-41CC-838F-ACCFA927E1D8}" dt="2020-11-05T23:07:26.894" v="403"/>
          <ac:spMkLst>
            <pc:docMk/>
            <pc:sldMk cId="2162438677" sldId="327"/>
            <ac:spMk id="2" creationId="{3AEC57BF-424B-472E-B9D6-8F49B14AC076}"/>
          </ac:spMkLst>
        </pc:spChg>
        <pc:spChg chg="mod">
          <ac:chgData name="Barbara Lindsay" userId="S::blindsay@cde.ca.gov::f58b8608-a674-4040-9f2a-f7fe56db570d" providerId="AD" clId="Web-{885D657D-78E6-41CC-838F-ACCFA927E1D8}" dt="2020-11-05T23:07:26.894" v="403"/>
          <ac:spMkLst>
            <pc:docMk/>
            <pc:sldMk cId="2162438677" sldId="327"/>
            <ac:spMk id="3" creationId="{C311BEA6-38CD-4798-8176-E8CBDE14FEC1}"/>
          </ac:spMkLst>
        </pc:spChg>
        <pc:spChg chg="mod ord">
          <ac:chgData name="Barbara Lindsay" userId="S::blindsay@cde.ca.gov::f58b8608-a674-4040-9f2a-f7fe56db570d" providerId="AD" clId="Web-{885D657D-78E6-41CC-838F-ACCFA927E1D8}" dt="2020-11-05T23:07:26.894" v="403"/>
          <ac:spMkLst>
            <pc:docMk/>
            <pc:sldMk cId="2162438677" sldId="327"/>
            <ac:spMk id="4" creationId="{1AD9B9A7-F7FC-454E-B01E-6437B99259D9}"/>
          </ac:spMkLst>
        </pc:spChg>
        <pc:spChg chg="add mod ord">
          <ac:chgData name="Barbara Lindsay" userId="S::blindsay@cde.ca.gov::f58b8608-a674-4040-9f2a-f7fe56db570d" providerId="AD" clId="Web-{885D657D-78E6-41CC-838F-ACCFA927E1D8}" dt="2020-11-05T23:05:52.251" v="384"/>
          <ac:spMkLst>
            <pc:docMk/>
            <pc:sldMk cId="2162438677" sldId="327"/>
            <ac:spMk id="5" creationId="{9DAB369C-D005-437F-9496-081DB2791A4D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5:52.235" v="383"/>
          <ac:spMkLst>
            <pc:docMk/>
            <pc:sldMk cId="2162438677" sldId="327"/>
            <ac:spMk id="11" creationId="{C0DB9C61-90E0-484F-8602-02F49EDC1B70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7:26.879" v="402"/>
          <ac:spMkLst>
            <pc:docMk/>
            <pc:sldMk cId="2162438677" sldId="327"/>
            <ac:spMk id="12" creationId="{A44CB4EE-83AD-4C56-872E-1E3F03E706BB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5:52.235" v="383"/>
          <ac:spMkLst>
            <pc:docMk/>
            <pc:sldMk cId="2162438677" sldId="327"/>
            <ac:spMk id="13" creationId="{3F7ED563-E5DB-4937-BF78-7893C4DC92A0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7:26.879" v="402"/>
          <ac:spMkLst>
            <pc:docMk/>
            <pc:sldMk cId="2162438677" sldId="327"/>
            <ac:spMk id="14" creationId="{9255E12D-D5B1-4FC4-8749-107188960747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5:52.235" v="383"/>
          <ac:spMkLst>
            <pc:docMk/>
            <pc:sldMk cId="2162438677" sldId="327"/>
            <ac:spMk id="15" creationId="{2306B647-FE95-4550-8350-3D2180C62211}"/>
          </ac:spMkLst>
        </pc:spChg>
        <pc:spChg chg="add">
          <ac:chgData name="Barbara Lindsay" userId="S::blindsay@cde.ca.gov::f58b8608-a674-4040-9f2a-f7fe56db570d" providerId="AD" clId="Web-{885D657D-78E6-41CC-838F-ACCFA927E1D8}" dt="2020-11-05T23:07:26.894" v="403"/>
          <ac:spMkLst>
            <pc:docMk/>
            <pc:sldMk cId="2162438677" sldId="327"/>
            <ac:spMk id="16" creationId="{46F7435D-E3DB-47B1-BA61-B00ACC83A9DE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7:26.879" v="402"/>
          <ac:spMkLst>
            <pc:docMk/>
            <pc:sldMk cId="2162438677" sldId="327"/>
            <ac:spMk id="17" creationId="{9B20A794-0515-443F-9764-44A6569EC318}"/>
          </ac:spMkLst>
        </pc:spChg>
        <pc:spChg chg="add">
          <ac:chgData name="Barbara Lindsay" userId="S::blindsay@cde.ca.gov::f58b8608-a674-4040-9f2a-f7fe56db570d" providerId="AD" clId="Web-{885D657D-78E6-41CC-838F-ACCFA927E1D8}" dt="2020-11-05T23:07:26.894" v="403"/>
          <ac:spMkLst>
            <pc:docMk/>
            <pc:sldMk cId="2162438677" sldId="327"/>
            <ac:spMk id="18" creationId="{F263A0B5-F8C4-4116-809F-78A768EA79A6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7:26.879" v="402"/>
          <ac:spMkLst>
            <pc:docMk/>
            <pc:sldMk cId="2162438677" sldId="327"/>
            <ac:spMk id="19" creationId="{A9CE15CA-2228-4197-93B9-E41A1DC42D51}"/>
          </ac:spMkLst>
        </pc:spChg>
        <pc:picChg chg="add mod ord">
          <ac:chgData name="Barbara Lindsay" userId="S::blindsay@cde.ca.gov::f58b8608-a674-4040-9f2a-f7fe56db570d" providerId="AD" clId="Web-{885D657D-78E6-41CC-838F-ACCFA927E1D8}" dt="2020-11-05T23:07:26.894" v="403"/>
          <ac:picMkLst>
            <pc:docMk/>
            <pc:sldMk cId="2162438677" sldId="327"/>
            <ac:picMk id="6" creationId="{AE9785C3-E267-4E2B-B81B-FE11A3A750F8}"/>
          </ac:picMkLst>
        </pc:picChg>
        <pc:cxnChg chg="add del">
          <ac:chgData name="Barbara Lindsay" userId="S::blindsay@cde.ca.gov::f58b8608-a674-4040-9f2a-f7fe56db570d" providerId="AD" clId="Web-{885D657D-78E6-41CC-838F-ACCFA927E1D8}" dt="2020-11-05T23:07:26.894" v="403"/>
          <ac:cxnSpMkLst>
            <pc:docMk/>
            <pc:sldMk cId="2162438677" sldId="327"/>
            <ac:cxnSpMk id="8" creationId="{E4A809D5-3600-46D4-A466-67F2349A54FB}"/>
          </ac:cxnSpMkLst>
        </pc:cxnChg>
        <pc:cxnChg chg="add del">
          <ac:chgData name="Barbara Lindsay" userId="S::blindsay@cde.ca.gov::f58b8608-a674-4040-9f2a-f7fe56db570d" providerId="AD" clId="Web-{885D657D-78E6-41CC-838F-ACCFA927E1D8}" dt="2020-11-05T23:07:16.316" v="400"/>
          <ac:cxnSpMkLst>
            <pc:docMk/>
            <pc:sldMk cId="2162438677" sldId="327"/>
            <ac:cxnSpMk id="10" creationId="{A7F400EE-A8A5-48AF-B4D6-291B52C6F0B0}"/>
          </ac:cxnSpMkLst>
        </pc:cxnChg>
      </pc:sldChg>
      <pc:sldChg chg="addSp modSp">
        <pc:chgData name="Barbara Lindsay" userId="S::blindsay@cde.ca.gov::f58b8608-a674-4040-9f2a-f7fe56db570d" providerId="AD" clId="Web-{885D657D-78E6-41CC-838F-ACCFA927E1D8}" dt="2020-11-05T22:59:32.380" v="308" actId="14100"/>
        <pc:sldMkLst>
          <pc:docMk/>
          <pc:sldMk cId="153633959" sldId="330"/>
        </pc:sldMkLst>
        <pc:spChg chg="mod">
          <ac:chgData name="Barbara Lindsay" userId="S::blindsay@cde.ca.gov::f58b8608-a674-4040-9f2a-f7fe56db570d" providerId="AD" clId="Web-{885D657D-78E6-41CC-838F-ACCFA927E1D8}" dt="2020-11-05T22:56:00.341" v="266" actId="14100"/>
          <ac:spMkLst>
            <pc:docMk/>
            <pc:sldMk cId="153633959" sldId="330"/>
            <ac:spMk id="2" creationId="{6D155FFC-CE50-4776-A9B4-636E0F38AA71}"/>
          </ac:spMkLst>
        </pc:spChg>
        <pc:spChg chg="mod">
          <ac:chgData name="Barbara Lindsay" userId="S::blindsay@cde.ca.gov::f58b8608-a674-4040-9f2a-f7fe56db570d" providerId="AD" clId="Web-{885D657D-78E6-41CC-838F-ACCFA927E1D8}" dt="2020-11-05T22:57:53.751" v="293" actId="14100"/>
          <ac:spMkLst>
            <pc:docMk/>
            <pc:sldMk cId="153633959" sldId="330"/>
            <ac:spMk id="3" creationId="{C260BCF8-B81D-417E-A3A5-90E3C79FF7F6}"/>
          </ac:spMkLst>
        </pc:spChg>
        <pc:spChg chg="add mod">
          <ac:chgData name="Barbara Lindsay" userId="S::blindsay@cde.ca.gov::f58b8608-a674-4040-9f2a-f7fe56db570d" providerId="AD" clId="Web-{885D657D-78E6-41CC-838F-ACCFA927E1D8}" dt="2020-11-05T22:58:24.659" v="302" actId="20577"/>
          <ac:spMkLst>
            <pc:docMk/>
            <pc:sldMk cId="153633959" sldId="330"/>
            <ac:spMk id="5" creationId="{92A3337B-3491-42CE-AD74-22BD482013A7}"/>
          </ac:spMkLst>
        </pc:spChg>
        <pc:picChg chg="add mod">
          <ac:chgData name="Barbara Lindsay" userId="S::blindsay@cde.ca.gov::f58b8608-a674-4040-9f2a-f7fe56db570d" providerId="AD" clId="Web-{885D657D-78E6-41CC-838F-ACCFA927E1D8}" dt="2020-11-05T22:59:32.380" v="308" actId="14100"/>
          <ac:picMkLst>
            <pc:docMk/>
            <pc:sldMk cId="153633959" sldId="330"/>
            <ac:picMk id="6" creationId="{C73EC4E3-A169-41B5-819A-DD1A64B7D333}"/>
          </ac:picMkLst>
        </pc:picChg>
      </pc:sldChg>
      <pc:sldChg chg="addSp delSp modSp mod setBg setClrOvrMap">
        <pc:chgData name="Barbara Lindsay" userId="S::blindsay@cde.ca.gov::f58b8608-a674-4040-9f2a-f7fe56db570d" providerId="AD" clId="Web-{885D657D-78E6-41CC-838F-ACCFA927E1D8}" dt="2020-11-05T23:04:46.124" v="381"/>
        <pc:sldMkLst>
          <pc:docMk/>
          <pc:sldMk cId="1646451387" sldId="333"/>
        </pc:sldMkLst>
        <pc:spChg chg="mod">
          <ac:chgData name="Barbara Lindsay" userId="S::blindsay@cde.ca.gov::f58b8608-a674-4040-9f2a-f7fe56db570d" providerId="AD" clId="Web-{885D657D-78E6-41CC-838F-ACCFA927E1D8}" dt="2020-11-05T23:04:46.124" v="381"/>
          <ac:spMkLst>
            <pc:docMk/>
            <pc:sldMk cId="1646451387" sldId="333"/>
            <ac:spMk id="2" creationId="{08BAAAD1-6AC3-4917-ADA6-2518748C791A}"/>
          </ac:spMkLst>
        </pc:spChg>
        <pc:spChg chg="mod">
          <ac:chgData name="Barbara Lindsay" userId="S::blindsay@cde.ca.gov::f58b8608-a674-4040-9f2a-f7fe56db570d" providerId="AD" clId="Web-{885D657D-78E6-41CC-838F-ACCFA927E1D8}" dt="2020-11-05T23:04:46.124" v="381"/>
          <ac:spMkLst>
            <pc:docMk/>
            <pc:sldMk cId="1646451387" sldId="333"/>
            <ac:spMk id="3" creationId="{78CD3AF1-070D-4B72-BF06-3EA9B6F5BAE2}"/>
          </ac:spMkLst>
        </pc:spChg>
        <pc:spChg chg="mod">
          <ac:chgData name="Barbara Lindsay" userId="S::blindsay@cde.ca.gov::f58b8608-a674-4040-9f2a-f7fe56db570d" providerId="AD" clId="Web-{885D657D-78E6-41CC-838F-ACCFA927E1D8}" dt="2020-11-05T23:04:46.124" v="381"/>
          <ac:spMkLst>
            <pc:docMk/>
            <pc:sldMk cId="1646451387" sldId="333"/>
            <ac:spMk id="4" creationId="{11A3089B-B4C1-4E54-87C6-B36C920E153C}"/>
          </ac:spMkLst>
        </pc:spChg>
        <pc:spChg chg="add mod">
          <ac:chgData name="Barbara Lindsay" userId="S::blindsay@cde.ca.gov::f58b8608-a674-4040-9f2a-f7fe56db570d" providerId="AD" clId="Web-{885D657D-78E6-41CC-838F-ACCFA927E1D8}" dt="2020-11-05T23:03:11.027" v="370" actId="20577"/>
          <ac:spMkLst>
            <pc:docMk/>
            <pc:sldMk cId="1646451387" sldId="333"/>
            <ac:spMk id="5" creationId="{895FE507-3CE2-4B68-9DE2-129097B8F9DB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4:28.357" v="378"/>
          <ac:spMkLst>
            <pc:docMk/>
            <pc:sldMk cId="1646451387" sldId="333"/>
            <ac:spMk id="8" creationId="{CF62D2A7-8207-488C-9F46-316BA81A16C8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4:46.108" v="380"/>
          <ac:spMkLst>
            <pc:docMk/>
            <pc:sldMk cId="1646451387" sldId="333"/>
            <ac:spMk id="9" creationId="{F56F5174-31D9-4DBB-AAB7-A1FD7BDB1352}"/>
          </ac:spMkLst>
        </pc:spChg>
        <pc:spChg chg="add del">
          <ac:chgData name="Barbara Lindsay" userId="S::blindsay@cde.ca.gov::f58b8608-a674-4040-9f2a-f7fe56db570d" providerId="AD" clId="Web-{885D657D-78E6-41CC-838F-ACCFA927E1D8}" dt="2020-11-05T23:04:46.108" v="380"/>
          <ac:spMkLst>
            <pc:docMk/>
            <pc:sldMk cId="1646451387" sldId="333"/>
            <ac:spMk id="15" creationId="{F9A95BEE-6BB1-4A28-A8E6-A34B2E42EF87}"/>
          </ac:spMkLst>
        </pc:spChg>
        <pc:picChg chg="add mod ord">
          <ac:chgData name="Barbara Lindsay" userId="S::blindsay@cde.ca.gov::f58b8608-a674-4040-9f2a-f7fe56db570d" providerId="AD" clId="Web-{885D657D-78E6-41CC-838F-ACCFA927E1D8}" dt="2020-11-05T23:04:46.124" v="381"/>
          <ac:picMkLst>
            <pc:docMk/>
            <pc:sldMk cId="1646451387" sldId="333"/>
            <ac:picMk id="6" creationId="{612F8A02-F7C1-404D-96CD-4791E0CE078F}"/>
          </ac:picMkLst>
        </pc:picChg>
        <pc:picChg chg="add del">
          <ac:chgData name="Barbara Lindsay" userId="S::blindsay@cde.ca.gov::f58b8608-a674-4040-9f2a-f7fe56db570d" providerId="AD" clId="Web-{885D657D-78E6-41CC-838F-ACCFA927E1D8}" dt="2020-11-05T23:04:46.108" v="380"/>
          <ac:picMkLst>
            <pc:docMk/>
            <pc:sldMk cId="1646451387" sldId="333"/>
            <ac:picMk id="13" creationId="{AE113210-7872-481A-ADE6-3A05CCAF5EB2}"/>
          </ac:picMkLst>
        </pc:picChg>
        <pc:cxnChg chg="add">
          <ac:chgData name="Barbara Lindsay" userId="S::blindsay@cde.ca.gov::f58b8608-a674-4040-9f2a-f7fe56db570d" providerId="AD" clId="Web-{885D657D-78E6-41CC-838F-ACCFA927E1D8}" dt="2020-11-05T23:04:46.124" v="381"/>
          <ac:cxnSpMkLst>
            <pc:docMk/>
            <pc:sldMk cId="1646451387" sldId="333"/>
            <ac:cxnSpMk id="10" creationId="{A7F400EE-A8A5-48AF-B4D6-291B52C6F0B0}"/>
          </ac:cxnSpMkLst>
        </pc:cxnChg>
        <pc:cxnChg chg="add del">
          <ac:chgData name="Barbara Lindsay" userId="S::blindsay@cde.ca.gov::f58b8608-a674-4040-9f2a-f7fe56db570d" providerId="AD" clId="Web-{885D657D-78E6-41CC-838F-ACCFA927E1D8}" dt="2020-11-05T23:03:36.465" v="376"/>
          <ac:cxnSpMkLst>
            <pc:docMk/>
            <pc:sldMk cId="1646451387" sldId="333"/>
            <ac:cxnSpMk id="11" creationId="{A7F400EE-A8A5-48AF-B4D6-291B52C6F0B0}"/>
          </ac:cxnSpMkLst>
        </pc:cxnChg>
      </pc:sldChg>
      <pc:sldChg chg="modSp modNotes">
        <pc:chgData name="Barbara Lindsay" userId="S::blindsay@cde.ca.gov::f58b8608-a674-4040-9f2a-f7fe56db570d" providerId="AD" clId="Web-{885D657D-78E6-41CC-838F-ACCFA927E1D8}" dt="2020-11-05T22:15:05.631" v="165" actId="20577"/>
        <pc:sldMkLst>
          <pc:docMk/>
          <pc:sldMk cId="2005942122" sldId="334"/>
        </pc:sldMkLst>
        <pc:spChg chg="mod">
          <ac:chgData name="Barbara Lindsay" userId="S::blindsay@cde.ca.gov::f58b8608-a674-4040-9f2a-f7fe56db570d" providerId="AD" clId="Web-{885D657D-78E6-41CC-838F-ACCFA927E1D8}" dt="2020-11-05T22:15:05.631" v="165" actId="20577"/>
          <ac:spMkLst>
            <pc:docMk/>
            <pc:sldMk cId="2005942122" sldId="334"/>
            <ac:spMk id="3" creationId="{70A6D8B8-A5A6-4EF5-9631-D292983605AB}"/>
          </ac:spMkLst>
        </pc:spChg>
      </pc:sldChg>
      <pc:sldChg chg="modSp ord">
        <pc:chgData name="Barbara Lindsay" userId="S::blindsay@cde.ca.gov::f58b8608-a674-4040-9f2a-f7fe56db570d" providerId="AD" clId="Web-{885D657D-78E6-41CC-838F-ACCFA927E1D8}" dt="2020-11-05T23:01:44.852" v="314" actId="20577"/>
        <pc:sldMkLst>
          <pc:docMk/>
          <pc:sldMk cId="3015177541" sldId="335"/>
        </pc:sldMkLst>
        <pc:spChg chg="mod">
          <ac:chgData name="Barbara Lindsay" userId="S::blindsay@cde.ca.gov::f58b8608-a674-4040-9f2a-f7fe56db570d" providerId="AD" clId="Web-{885D657D-78E6-41CC-838F-ACCFA927E1D8}" dt="2020-11-05T23:01:44.852" v="314" actId="20577"/>
          <ac:spMkLst>
            <pc:docMk/>
            <pc:sldMk cId="3015177541" sldId="335"/>
            <ac:spMk id="3" creationId="{C0AA3649-7E93-4D11-B9A9-EFD334733E56}"/>
          </ac:spMkLst>
        </pc:spChg>
      </pc:sldChg>
    </pc:docChg>
  </pc:docChgLst>
  <pc:docChgLst>
    <pc:chgData name="Rosanne Pitz" userId="S::rpitz@cde.ca.gov::88625356-a6a5-4632-a3bf-7d29c8f84f38" providerId="AD" clId="Web-{DACF69B2-5234-4885-9E3F-C2F7FE6842B4}"/>
    <pc:docChg chg="modSld">
      <pc:chgData name="Rosanne Pitz" userId="S::rpitz@cde.ca.gov::88625356-a6a5-4632-a3bf-7d29c8f84f38" providerId="AD" clId="Web-{DACF69B2-5234-4885-9E3F-C2F7FE6842B4}" dt="2020-11-06T00:01:56.865" v="218"/>
      <pc:docMkLst>
        <pc:docMk/>
      </pc:docMkLst>
      <pc:sldChg chg="modSp modNotes">
        <pc:chgData name="Rosanne Pitz" userId="S::rpitz@cde.ca.gov::88625356-a6a5-4632-a3bf-7d29c8f84f38" providerId="AD" clId="Web-{DACF69B2-5234-4885-9E3F-C2F7FE6842B4}" dt="2020-11-06T00:01:56.865" v="218"/>
        <pc:sldMkLst>
          <pc:docMk/>
          <pc:sldMk cId="1898154392" sldId="331"/>
        </pc:sldMkLst>
        <pc:spChg chg="mod">
          <ac:chgData name="Rosanne Pitz" userId="S::rpitz@cde.ca.gov::88625356-a6a5-4632-a3bf-7d29c8f84f38" providerId="AD" clId="Web-{DACF69B2-5234-4885-9E3F-C2F7FE6842B4}" dt="2020-11-05T23:57:31.298" v="125" actId="20577"/>
          <ac:spMkLst>
            <pc:docMk/>
            <pc:sldMk cId="1898154392" sldId="331"/>
            <ac:spMk id="3" creationId="{AC7EA36E-B4A7-491B-B52A-9DFF53D4E243}"/>
          </ac:spMkLst>
        </pc:spChg>
      </pc:sldChg>
    </pc:docChg>
  </pc:docChgLst>
  <pc:docChgLst>
    <pc:chgData name="Corey Khan" userId="S::ckhan@cde.ca.gov::e39be4f5-a065-4613-a021-f6aa9124d380" providerId="AD" clId="Web-{E28A80E2-21B4-43A0-9F1E-F5ED21188E92}"/>
    <pc:docChg chg="modSld">
      <pc:chgData name="Corey Khan" userId="S::ckhan@cde.ca.gov::e39be4f5-a065-4613-a021-f6aa9124d380" providerId="AD" clId="Web-{E28A80E2-21B4-43A0-9F1E-F5ED21188E92}" dt="2020-11-05T17:54:36.028" v="150"/>
      <pc:docMkLst>
        <pc:docMk/>
      </pc:docMkLst>
      <pc:sldChg chg="modNotes">
        <pc:chgData name="Corey Khan" userId="S::ckhan@cde.ca.gov::e39be4f5-a065-4613-a021-f6aa9124d380" providerId="AD" clId="Web-{E28A80E2-21B4-43A0-9F1E-F5ED21188E92}" dt="2020-11-05T17:52:48.943" v="115"/>
        <pc:sldMkLst>
          <pc:docMk/>
          <pc:sldMk cId="1897267849" sldId="326"/>
        </pc:sldMkLst>
      </pc:sldChg>
      <pc:sldChg chg="modNotes">
        <pc:chgData name="Corey Khan" userId="S::ckhan@cde.ca.gov::e39be4f5-a065-4613-a021-f6aa9124d380" providerId="AD" clId="Web-{E28A80E2-21B4-43A0-9F1E-F5ED21188E92}" dt="2020-11-05T17:54:36.028" v="150"/>
        <pc:sldMkLst>
          <pc:docMk/>
          <pc:sldMk cId="1801138908" sldId="332"/>
        </pc:sldMkLst>
      </pc:sldChg>
    </pc:docChg>
  </pc:docChgLst>
  <pc:docChgLst>
    <pc:chgData name="Barbara Lindsay" userId="S::blindsay@cde.ca.gov::f58b8608-a674-4040-9f2a-f7fe56db570d" providerId="AD" clId="Web-{4DCFC24E-A180-4D90-95A5-AA434A50FA0E}"/>
    <pc:docChg chg="modSld">
      <pc:chgData name="Barbara Lindsay" userId="S::blindsay@cde.ca.gov::f58b8608-a674-4040-9f2a-f7fe56db570d" providerId="AD" clId="Web-{4DCFC24E-A180-4D90-95A5-AA434A50FA0E}" dt="2020-11-05T23:19:43.841" v="39"/>
      <pc:docMkLst>
        <pc:docMk/>
      </pc:docMkLst>
      <pc:sldChg chg="modNotes">
        <pc:chgData name="Barbara Lindsay" userId="S::blindsay@cde.ca.gov::f58b8608-a674-4040-9f2a-f7fe56db570d" providerId="AD" clId="Web-{4DCFC24E-A180-4D90-95A5-AA434A50FA0E}" dt="2020-11-05T23:19:43.841" v="39"/>
        <pc:sldMkLst>
          <pc:docMk/>
          <pc:sldMk cId="2005942122" sldId="334"/>
        </pc:sldMkLst>
      </pc:sldChg>
    </pc:docChg>
  </pc:docChgLst>
  <pc:docChgLst>
    <pc:chgData name="Andrea Johnson" userId="S::anjohnson@cde.ca.gov::659d56c1-3249-4a22-853a-47134214c142" providerId="AD" clId="Web-{3B600E88-B483-4B90-8D91-9320F8529D36}"/>
    <pc:docChg chg="modSld">
      <pc:chgData name="Andrea Johnson" userId="S::anjohnson@cde.ca.gov::659d56c1-3249-4a22-853a-47134214c142" providerId="AD" clId="Web-{3B600E88-B483-4B90-8D91-9320F8529D36}" dt="2020-11-06T02:59:45.582" v="3"/>
      <pc:docMkLst>
        <pc:docMk/>
      </pc:docMkLst>
      <pc:sldChg chg="modNotes">
        <pc:chgData name="Andrea Johnson" userId="S::anjohnson@cde.ca.gov::659d56c1-3249-4a22-853a-47134214c142" providerId="AD" clId="Web-{3B600E88-B483-4B90-8D91-9320F8529D36}" dt="2020-11-06T02:59:45.582" v="3"/>
        <pc:sldMkLst>
          <pc:docMk/>
          <pc:sldMk cId="1801138908" sldId="332"/>
        </pc:sldMkLst>
      </pc:sldChg>
    </pc:docChg>
  </pc:docChgLst>
  <pc:docChgLst>
    <pc:chgData name="Barbara Lindsay" userId="S::blindsay@cde.ca.gov::f58b8608-a674-4040-9f2a-f7fe56db570d" providerId="AD" clId="Web-{8B7E48D8-3764-4894-BFF7-6A6B9B19C445}"/>
    <pc:docChg chg="modSld">
      <pc:chgData name="Barbara Lindsay" userId="S::blindsay@cde.ca.gov::f58b8608-a674-4040-9f2a-f7fe56db570d" providerId="AD" clId="Web-{8B7E48D8-3764-4894-BFF7-6A6B9B19C445}" dt="2020-11-05T23:42:50.940" v="582"/>
      <pc:docMkLst>
        <pc:docMk/>
      </pc:docMkLst>
      <pc:sldChg chg="modNotes">
        <pc:chgData name="Barbara Lindsay" userId="S::blindsay@cde.ca.gov::f58b8608-a674-4040-9f2a-f7fe56db570d" providerId="AD" clId="Web-{8B7E48D8-3764-4894-BFF7-6A6B9B19C445}" dt="2020-11-05T23:41:49.717" v="551"/>
        <pc:sldMkLst>
          <pc:docMk/>
          <pc:sldMk cId="1897267849" sldId="326"/>
        </pc:sldMkLst>
      </pc:sldChg>
      <pc:sldChg chg="modNotes">
        <pc:chgData name="Barbara Lindsay" userId="S::blindsay@cde.ca.gov::f58b8608-a674-4040-9f2a-f7fe56db570d" providerId="AD" clId="Web-{8B7E48D8-3764-4894-BFF7-6A6B9B19C445}" dt="2020-11-05T23:36:38.987" v="371"/>
        <pc:sldMkLst>
          <pc:docMk/>
          <pc:sldMk cId="2162438677" sldId="327"/>
        </pc:sldMkLst>
      </pc:sldChg>
      <pc:sldChg chg="modNotes">
        <pc:chgData name="Barbara Lindsay" userId="S::blindsay@cde.ca.gov::f58b8608-a674-4040-9f2a-f7fe56db570d" providerId="AD" clId="Web-{8B7E48D8-3764-4894-BFF7-6A6B9B19C445}" dt="2020-11-05T23:36:56.816" v="380"/>
        <pc:sldMkLst>
          <pc:docMk/>
          <pc:sldMk cId="153633959" sldId="330"/>
        </pc:sldMkLst>
      </pc:sldChg>
      <pc:sldChg chg="modSp modNotes">
        <pc:chgData name="Barbara Lindsay" userId="S::blindsay@cde.ca.gov::f58b8608-a674-4040-9f2a-f7fe56db570d" providerId="AD" clId="Web-{8B7E48D8-3764-4894-BFF7-6A6B9B19C445}" dt="2020-11-05T23:41:34.404" v="549"/>
        <pc:sldMkLst>
          <pc:docMk/>
          <pc:sldMk cId="1898154392" sldId="331"/>
        </pc:sldMkLst>
        <pc:spChg chg="mod">
          <ac:chgData name="Barbara Lindsay" userId="S::blindsay@cde.ca.gov::f58b8608-a674-4040-9f2a-f7fe56db570d" providerId="AD" clId="Web-{8B7E48D8-3764-4894-BFF7-6A6B9B19C445}" dt="2020-11-05T23:40:27.630" v="514" actId="20577"/>
          <ac:spMkLst>
            <pc:docMk/>
            <pc:sldMk cId="1898154392" sldId="331"/>
            <ac:spMk id="2" creationId="{C7AC6A43-60BF-448B-8009-9FB5844CC829}"/>
          </ac:spMkLst>
        </pc:spChg>
        <pc:spChg chg="mod">
          <ac:chgData name="Barbara Lindsay" userId="S::blindsay@cde.ca.gov::f58b8608-a674-4040-9f2a-f7fe56db570d" providerId="AD" clId="Web-{8B7E48D8-3764-4894-BFF7-6A6B9B19C445}" dt="2020-11-05T23:40:36.287" v="518" actId="20577"/>
          <ac:spMkLst>
            <pc:docMk/>
            <pc:sldMk cId="1898154392" sldId="331"/>
            <ac:spMk id="3" creationId="{AC7EA36E-B4A7-491B-B52A-9DFF53D4E243}"/>
          </ac:spMkLst>
        </pc:spChg>
      </pc:sldChg>
      <pc:sldChg chg="modNotes">
        <pc:chgData name="Barbara Lindsay" userId="S::blindsay@cde.ca.gov::f58b8608-a674-4040-9f2a-f7fe56db570d" providerId="AD" clId="Web-{8B7E48D8-3764-4894-BFF7-6A6B9B19C445}" dt="2020-11-05T23:42:50.940" v="582"/>
        <pc:sldMkLst>
          <pc:docMk/>
          <pc:sldMk cId="1801138908" sldId="332"/>
        </pc:sldMkLst>
      </pc:sldChg>
      <pc:sldChg chg="modNotes">
        <pc:chgData name="Barbara Lindsay" userId="S::blindsay@cde.ca.gov::f58b8608-a674-4040-9f2a-f7fe56db570d" providerId="AD" clId="Web-{8B7E48D8-3764-4894-BFF7-6A6B9B19C445}" dt="2020-11-05T23:37:58.648" v="435"/>
        <pc:sldMkLst>
          <pc:docMk/>
          <pc:sldMk cId="1646451387" sldId="333"/>
        </pc:sldMkLst>
      </pc:sldChg>
      <pc:sldChg chg="modSp modNotes">
        <pc:chgData name="Barbara Lindsay" userId="S::blindsay@cde.ca.gov::f58b8608-a674-4040-9f2a-f7fe56db570d" providerId="AD" clId="Web-{8B7E48D8-3764-4894-BFF7-6A6B9B19C445}" dt="2020-11-05T23:35:04.918" v="368"/>
        <pc:sldMkLst>
          <pc:docMk/>
          <pc:sldMk cId="2005942122" sldId="334"/>
        </pc:sldMkLst>
        <pc:spChg chg="mod">
          <ac:chgData name="Barbara Lindsay" userId="S::blindsay@cde.ca.gov::f58b8608-a674-4040-9f2a-f7fe56db570d" providerId="AD" clId="Web-{8B7E48D8-3764-4894-BFF7-6A6B9B19C445}" dt="2020-11-05T23:34:20.275" v="321" actId="20577"/>
          <ac:spMkLst>
            <pc:docMk/>
            <pc:sldMk cId="2005942122" sldId="334"/>
            <ac:spMk id="2" creationId="{D56C8BCD-AD56-4098-A9F5-307004535763}"/>
          </ac:spMkLst>
        </pc:spChg>
        <pc:spChg chg="mod">
          <ac:chgData name="Barbara Lindsay" userId="S::blindsay@cde.ca.gov::f58b8608-a674-4040-9f2a-f7fe56db570d" providerId="AD" clId="Web-{8B7E48D8-3764-4894-BFF7-6A6B9B19C445}" dt="2020-11-05T23:28:03.027" v="16" actId="20577"/>
          <ac:spMkLst>
            <pc:docMk/>
            <pc:sldMk cId="2005942122" sldId="334"/>
            <ac:spMk id="3" creationId="{70A6D8B8-A5A6-4EF5-9631-D292983605AB}"/>
          </ac:spMkLst>
        </pc:spChg>
      </pc:sldChg>
      <pc:sldChg chg="modNotes">
        <pc:chgData name="Barbara Lindsay" userId="S::blindsay@cde.ca.gov::f58b8608-a674-4040-9f2a-f7fe56db570d" providerId="AD" clId="Web-{8B7E48D8-3764-4894-BFF7-6A6B9B19C445}" dt="2020-11-05T23:39:22.187" v="507"/>
        <pc:sldMkLst>
          <pc:docMk/>
          <pc:sldMk cId="3015177541" sldId="335"/>
        </pc:sldMkLst>
      </pc:sldChg>
      <pc:sldChg chg="modNotes">
        <pc:chgData name="Barbara Lindsay" userId="S::blindsay@cde.ca.gov::f58b8608-a674-4040-9f2a-f7fe56db570d" providerId="AD" clId="Web-{8B7E48D8-3764-4894-BFF7-6A6B9B19C445}" dt="2020-11-05T23:42:46.971" v="581"/>
        <pc:sldMkLst>
          <pc:docMk/>
          <pc:sldMk cId="1155883886" sldId="336"/>
        </pc:sldMkLst>
      </pc:sldChg>
    </pc:docChg>
  </pc:docChgLst>
  <pc:docChgLst>
    <pc:chgData name="Corey Khan" userId="S::ckhan@cde.ca.gov::e39be4f5-a065-4613-a021-f6aa9124d380" providerId="AD" clId="Web-{58F783B8-D565-43F6-AF06-6E0CE8ED6FED}"/>
    <pc:docChg chg="modSld">
      <pc:chgData name="Corey Khan" userId="S::ckhan@cde.ca.gov::e39be4f5-a065-4613-a021-f6aa9124d380" providerId="AD" clId="Web-{58F783B8-D565-43F6-AF06-6E0CE8ED6FED}" dt="2020-11-05T17:14:27.994" v="875" actId="20577"/>
      <pc:docMkLst>
        <pc:docMk/>
      </pc:docMkLst>
      <pc:sldChg chg="modSp modNotes">
        <pc:chgData name="Corey Khan" userId="S::ckhan@cde.ca.gov::e39be4f5-a065-4613-a021-f6aa9124d380" providerId="AD" clId="Web-{58F783B8-D565-43F6-AF06-6E0CE8ED6FED}" dt="2020-11-05T17:14:27.994" v="874" actId="20577"/>
        <pc:sldMkLst>
          <pc:docMk/>
          <pc:sldMk cId="1897267849" sldId="326"/>
        </pc:sldMkLst>
        <pc:spChg chg="mod">
          <ac:chgData name="Corey Khan" userId="S::ckhan@cde.ca.gov::e39be4f5-a065-4613-a021-f6aa9124d380" providerId="AD" clId="Web-{58F783B8-D565-43F6-AF06-6E0CE8ED6FED}" dt="2020-11-05T17:09:13.985" v="825" actId="20577"/>
          <ac:spMkLst>
            <pc:docMk/>
            <pc:sldMk cId="1897267849" sldId="326"/>
            <ac:spMk id="2" creationId="{7150F6DA-EE54-4863-A264-1AAEE70A33E0}"/>
          </ac:spMkLst>
        </pc:spChg>
        <pc:spChg chg="mod">
          <ac:chgData name="Corey Khan" userId="S::ckhan@cde.ca.gov::e39be4f5-a065-4613-a021-f6aa9124d380" providerId="AD" clId="Web-{58F783B8-D565-43F6-AF06-6E0CE8ED6FED}" dt="2020-11-05T17:14:27.994" v="874" actId="20577"/>
          <ac:spMkLst>
            <pc:docMk/>
            <pc:sldMk cId="1897267849" sldId="326"/>
            <ac:spMk id="3" creationId="{42152DB1-28A7-403C-A454-2848071D9410}"/>
          </ac:spMkLst>
        </pc:spChg>
      </pc:sldChg>
      <pc:sldChg chg="modNotes">
        <pc:chgData name="Corey Khan" userId="S::ckhan@cde.ca.gov::e39be4f5-a065-4613-a021-f6aa9124d380" providerId="AD" clId="Web-{58F783B8-D565-43F6-AF06-6E0CE8ED6FED}" dt="2020-11-05T16:44:58.173" v="512"/>
        <pc:sldMkLst>
          <pc:docMk/>
          <pc:sldMk cId="1898154392" sldId="331"/>
        </pc:sldMkLst>
      </pc:sldChg>
      <pc:sldChg chg="modNotes">
        <pc:chgData name="Corey Khan" userId="S::ckhan@cde.ca.gov::e39be4f5-a065-4613-a021-f6aa9124d380" providerId="AD" clId="Web-{58F783B8-D565-43F6-AF06-6E0CE8ED6FED}" dt="2020-11-05T16:48:37.430" v="808"/>
        <pc:sldMkLst>
          <pc:docMk/>
          <pc:sldMk cId="1801138908" sldId="332"/>
        </pc:sldMkLst>
      </pc:sldChg>
    </pc:docChg>
  </pc:docChgLst>
  <pc:docChgLst>
    <pc:chgData name="Rosanne Pitz" userId="S::rpitz@cde.ca.gov::88625356-a6a5-4632-a3bf-7d29c8f84f38" providerId="AD" clId="Web-{F6A3A6DF-3785-4C60-9091-D228F53E6678}"/>
    <pc:docChg chg="addSld delSld modSld">
      <pc:chgData name="Rosanne Pitz" userId="S::rpitz@cde.ca.gov::88625356-a6a5-4632-a3bf-7d29c8f84f38" providerId="AD" clId="Web-{F6A3A6DF-3785-4C60-9091-D228F53E6678}" dt="2020-11-05T16:43:56.816" v="11" actId="20577"/>
      <pc:docMkLst>
        <pc:docMk/>
      </pc:docMkLst>
      <pc:sldChg chg="del">
        <pc:chgData name="Rosanne Pitz" userId="S::rpitz@cde.ca.gov::88625356-a6a5-4632-a3bf-7d29c8f84f38" providerId="AD" clId="Web-{F6A3A6DF-3785-4C60-9091-D228F53E6678}" dt="2020-11-05T16:25:43.747" v="0"/>
        <pc:sldMkLst>
          <pc:docMk/>
          <pc:sldMk cId="118955725" sldId="333"/>
        </pc:sldMkLst>
      </pc:sldChg>
      <pc:sldChg chg="modSp new">
        <pc:chgData name="Rosanne Pitz" userId="S::rpitz@cde.ca.gov::88625356-a6a5-4632-a3bf-7d29c8f84f38" providerId="AD" clId="Web-{F6A3A6DF-3785-4C60-9091-D228F53E6678}" dt="2020-11-05T16:43:54.504" v="9" actId="20577"/>
        <pc:sldMkLst>
          <pc:docMk/>
          <pc:sldMk cId="1646451387" sldId="333"/>
        </pc:sldMkLst>
        <pc:spChg chg="mod">
          <ac:chgData name="Rosanne Pitz" userId="S::rpitz@cde.ca.gov::88625356-a6a5-4632-a3bf-7d29c8f84f38" providerId="AD" clId="Web-{F6A3A6DF-3785-4C60-9091-D228F53E6678}" dt="2020-11-05T16:43:54.504" v="9" actId="20577"/>
          <ac:spMkLst>
            <pc:docMk/>
            <pc:sldMk cId="1646451387" sldId="333"/>
            <ac:spMk id="2" creationId="{08BAAAD1-6AC3-4917-ADA6-2518748C791A}"/>
          </ac:spMkLst>
        </pc:spChg>
      </pc:sldChg>
    </pc:docChg>
  </pc:docChgLst>
  <pc:docChgLst>
    <pc:chgData name="Stephen Propheter" userId="11fb58e5-2f2b-4a13-b081-018d2675a5df" providerId="ADAL" clId="{7831CD5F-4D58-4024-A0C0-554F1A3EF0D9}"/>
    <pc:docChg chg="custSel modSld">
      <pc:chgData name="Stephen Propheter" userId="11fb58e5-2f2b-4a13-b081-018d2675a5df" providerId="ADAL" clId="{7831CD5F-4D58-4024-A0C0-554F1A3EF0D9}" dt="2020-11-06T07:19:30.185" v="5113" actId="20577"/>
      <pc:docMkLst>
        <pc:docMk/>
      </pc:docMkLst>
      <pc:sldChg chg="modNotesTx">
        <pc:chgData name="Stephen Propheter" userId="11fb58e5-2f2b-4a13-b081-018d2675a5df" providerId="ADAL" clId="{7831CD5F-4D58-4024-A0C0-554F1A3EF0D9}" dt="2020-11-06T06:50:00.654" v="2114" actId="20577"/>
        <pc:sldMkLst>
          <pc:docMk/>
          <pc:sldMk cId="3465662035" sldId="257"/>
        </pc:sldMkLst>
      </pc:sldChg>
      <pc:sldChg chg="modNotesTx">
        <pc:chgData name="Stephen Propheter" userId="11fb58e5-2f2b-4a13-b081-018d2675a5df" providerId="ADAL" clId="{7831CD5F-4D58-4024-A0C0-554F1A3EF0D9}" dt="2020-11-06T07:19:30.185" v="5113" actId="20577"/>
        <pc:sldMkLst>
          <pc:docMk/>
          <pc:sldMk cId="1735414400" sldId="321"/>
        </pc:sldMkLst>
      </pc:sldChg>
      <pc:sldChg chg="modSp modNotesTx">
        <pc:chgData name="Stephen Propheter" userId="11fb58e5-2f2b-4a13-b081-018d2675a5df" providerId="ADAL" clId="{7831CD5F-4D58-4024-A0C0-554F1A3EF0D9}" dt="2020-11-06T07:17:14.191" v="4740" actId="20577"/>
        <pc:sldMkLst>
          <pc:docMk/>
          <pc:sldMk cId="3015177541" sldId="335"/>
        </pc:sldMkLst>
        <pc:spChg chg="mod">
          <ac:chgData name="Stephen Propheter" userId="11fb58e5-2f2b-4a13-b081-018d2675a5df" providerId="ADAL" clId="{7831CD5F-4D58-4024-A0C0-554F1A3EF0D9}" dt="2020-11-06T07:02:17.717" v="2222" actId="20577"/>
          <ac:spMkLst>
            <pc:docMk/>
            <pc:sldMk cId="3015177541" sldId="335"/>
            <ac:spMk id="3" creationId="{C0AA3649-7E93-4D11-B9A9-EFD334733E56}"/>
          </ac:spMkLst>
        </pc:spChg>
      </pc:sldChg>
    </pc:docChg>
  </pc:docChgLst>
  <pc:docChgLst>
    <pc:chgData name="Mai Xiong" userId="S::mxiong@cde.ca.gov::e9953e61-0963-4231-9c4b-20f4af026609" providerId="AD" clId="Web-{DB47CA59-1AD8-41BB-8D00-B51A3B151941}"/>
    <pc:docChg chg="modSld">
      <pc:chgData name="Mai Xiong" userId="S::mxiong@cde.ca.gov::e9953e61-0963-4231-9c4b-20f4af026609" providerId="AD" clId="Web-{DB47CA59-1AD8-41BB-8D00-B51A3B151941}" dt="2020-11-06T01:43:28.593" v="144" actId="1076"/>
      <pc:docMkLst>
        <pc:docMk/>
      </pc:docMkLst>
      <pc:sldChg chg="addSp delSp modSp">
        <pc:chgData name="Mai Xiong" userId="S::mxiong@cde.ca.gov::e9953e61-0963-4231-9c4b-20f4af026609" providerId="AD" clId="Web-{DB47CA59-1AD8-41BB-8D00-B51A3B151941}" dt="2020-11-06T01:43:28.593" v="144" actId="1076"/>
        <pc:sldMkLst>
          <pc:docMk/>
          <pc:sldMk cId="1898154392" sldId="331"/>
        </pc:sldMkLst>
        <pc:spChg chg="mod">
          <ac:chgData name="Mai Xiong" userId="S::mxiong@cde.ca.gov::e9953e61-0963-4231-9c4b-20f4af026609" providerId="AD" clId="Web-{DB47CA59-1AD8-41BB-8D00-B51A3B151941}" dt="2020-11-06T01:42:52.827" v="141" actId="14100"/>
          <ac:spMkLst>
            <pc:docMk/>
            <pc:sldMk cId="1898154392" sldId="331"/>
            <ac:spMk id="3" creationId="{AC7EA36E-B4A7-491B-B52A-9DFF53D4E243}"/>
          </ac:spMkLst>
        </pc:spChg>
        <pc:spChg chg="del mod">
          <ac:chgData name="Mai Xiong" userId="S::mxiong@cde.ca.gov::e9953e61-0963-4231-9c4b-20f4af026609" providerId="AD" clId="Web-{DB47CA59-1AD8-41BB-8D00-B51A3B151941}" dt="2020-11-06T01:39:24.889" v="3"/>
          <ac:spMkLst>
            <pc:docMk/>
            <pc:sldMk cId="1898154392" sldId="331"/>
            <ac:spMk id="5" creationId="{C0AB7AB1-2A5D-4163-9D1C-165528D4325C}"/>
          </ac:spMkLst>
        </pc:spChg>
        <pc:spChg chg="mod">
          <ac:chgData name="Mai Xiong" userId="S::mxiong@cde.ca.gov::e9953e61-0963-4231-9c4b-20f4af026609" providerId="AD" clId="Web-{DB47CA59-1AD8-41BB-8D00-B51A3B151941}" dt="2020-11-06T01:43:28.593" v="144" actId="1076"/>
          <ac:spMkLst>
            <pc:docMk/>
            <pc:sldMk cId="1898154392" sldId="331"/>
            <ac:spMk id="7" creationId="{67E7CC15-0333-4C79-89F2-8A18093C204A}"/>
          </ac:spMkLst>
        </pc:spChg>
        <pc:picChg chg="add mod ord modCrop">
          <ac:chgData name="Mai Xiong" userId="S::mxiong@cde.ca.gov::e9953e61-0963-4231-9c4b-20f4af026609" providerId="AD" clId="Web-{DB47CA59-1AD8-41BB-8D00-B51A3B151941}" dt="2020-11-06T01:43:07.062" v="142" actId="1076"/>
          <ac:picMkLst>
            <pc:docMk/>
            <pc:sldMk cId="1898154392" sldId="331"/>
            <ac:picMk id="6" creationId="{2AE82503-ED83-4886-A58B-6B974B35D696}"/>
          </ac:picMkLst>
        </pc:picChg>
      </pc:sldChg>
    </pc:docChg>
  </pc:docChgLst>
  <pc:docChgLst>
    <pc:chgData name="Barbara Lindsay" userId="S::blindsay@cde.ca.gov::f58b8608-a674-4040-9f2a-f7fe56db570d" providerId="AD" clId="Web-{7563A284-7268-49CB-AA6E-E95D7EDA7CAE}"/>
    <pc:docChg chg="addSld modSld sldOrd">
      <pc:chgData name="Barbara Lindsay" userId="S::blindsay@cde.ca.gov::f58b8608-a674-4040-9f2a-f7fe56db570d" providerId="AD" clId="Web-{7563A284-7268-49CB-AA6E-E95D7EDA7CAE}" dt="2020-11-03T23:53:36.611" v="23"/>
      <pc:docMkLst>
        <pc:docMk/>
      </pc:docMkLst>
      <pc:sldChg chg="ord">
        <pc:chgData name="Barbara Lindsay" userId="S::blindsay@cde.ca.gov::f58b8608-a674-4040-9f2a-f7fe56db570d" providerId="AD" clId="Web-{7563A284-7268-49CB-AA6E-E95D7EDA7CAE}" dt="2020-11-03T23:53:07.751" v="3"/>
        <pc:sldMkLst>
          <pc:docMk/>
          <pc:sldMk cId="1735414400" sldId="321"/>
        </pc:sldMkLst>
      </pc:sldChg>
    </pc:docChg>
  </pc:docChgLst>
  <pc:docChgLst>
    <pc:chgData name="Corey Khan" userId="S::ckhan@cde.ca.gov::e39be4f5-a065-4613-a021-f6aa9124d380" providerId="AD" clId="Web-{00462E0A-474C-49EF-BEB6-A65D4EE825D2}"/>
    <pc:docChg chg="modSld">
      <pc:chgData name="Corey Khan" userId="S::ckhan@cde.ca.gov::e39be4f5-a065-4613-a021-f6aa9124d380" providerId="AD" clId="Web-{00462E0A-474C-49EF-BEB6-A65D4EE825D2}" dt="2020-11-05T18:53:23.656" v="97" actId="20577"/>
      <pc:docMkLst>
        <pc:docMk/>
      </pc:docMkLst>
      <pc:sldChg chg="modSp modNotes">
        <pc:chgData name="Corey Khan" userId="S::ckhan@cde.ca.gov::e39be4f5-a065-4613-a021-f6aa9124d380" providerId="AD" clId="Web-{00462E0A-474C-49EF-BEB6-A65D4EE825D2}" dt="2020-11-05T18:53:23.656" v="96" actId="20577"/>
        <pc:sldMkLst>
          <pc:docMk/>
          <pc:sldMk cId="1897267849" sldId="326"/>
        </pc:sldMkLst>
        <pc:spChg chg="mod">
          <ac:chgData name="Corey Khan" userId="S::ckhan@cde.ca.gov::e39be4f5-a065-4613-a021-f6aa9124d380" providerId="AD" clId="Web-{00462E0A-474C-49EF-BEB6-A65D4EE825D2}" dt="2020-11-05T18:53:23.656" v="96" actId="20577"/>
          <ac:spMkLst>
            <pc:docMk/>
            <pc:sldMk cId="1897267849" sldId="326"/>
            <ac:spMk id="3" creationId="{42152DB1-28A7-403C-A454-2848071D9410}"/>
          </ac:spMkLst>
        </pc:spChg>
      </pc:sldChg>
    </pc:docChg>
  </pc:docChgLst>
  <pc:docChgLst>
    <pc:chgData name="Barbara Lindsay" userId="S::blindsay@cde.ca.gov::f58b8608-a674-4040-9f2a-f7fe56db570d" providerId="AD" clId="Web-{64385D48-CB5E-4134-9C94-6D44CDC075E0}"/>
    <pc:docChg chg="modSld sldOrd">
      <pc:chgData name="Barbara Lindsay" userId="S::blindsay@cde.ca.gov::f58b8608-a674-4040-9f2a-f7fe56db570d" providerId="AD" clId="Web-{64385D48-CB5E-4134-9C94-6D44CDC075E0}" dt="2020-11-04T16:47:21.138" v="213"/>
      <pc:docMkLst>
        <pc:docMk/>
      </pc:docMkLst>
      <pc:sldChg chg="modNotes">
        <pc:chgData name="Barbara Lindsay" userId="S::blindsay@cde.ca.gov::f58b8608-a674-4040-9f2a-f7fe56db570d" providerId="AD" clId="Web-{64385D48-CB5E-4134-9C94-6D44CDC075E0}" dt="2020-11-04T16:46:40.261" v="196"/>
        <pc:sldMkLst>
          <pc:docMk/>
          <pc:sldMk cId="3465662035" sldId="257"/>
        </pc:sldMkLst>
      </pc:sldChg>
      <pc:sldChg chg="modNotes">
        <pc:chgData name="Barbara Lindsay" userId="S::blindsay@cde.ca.gov::f58b8608-a674-4040-9f2a-f7fe56db570d" providerId="AD" clId="Web-{64385D48-CB5E-4134-9C94-6D44CDC075E0}" dt="2020-11-04T16:47:06.246" v="212"/>
        <pc:sldMkLst>
          <pc:docMk/>
          <pc:sldMk cId="170769648" sldId="264"/>
        </pc:sldMkLst>
      </pc:sldChg>
      <pc:sldChg chg="ord">
        <pc:chgData name="Barbara Lindsay" userId="S::blindsay@cde.ca.gov::f58b8608-a674-4040-9f2a-f7fe56db570d" providerId="AD" clId="Web-{64385D48-CB5E-4134-9C94-6D44CDC075E0}" dt="2020-11-04T16:47:21.138" v="213"/>
        <pc:sldMkLst>
          <pc:docMk/>
          <pc:sldMk cId="1735414400" sldId="321"/>
        </pc:sldMkLst>
      </pc:sldChg>
    </pc:docChg>
  </pc:docChgLst>
  <pc:docChgLst>
    <pc:chgData name="Rosanne Pitz" userId="S::rpitz@cde.ca.gov::88625356-a6a5-4632-a3bf-7d29c8f84f38" providerId="AD" clId="Web-{63B1A302-A4D3-41F4-A517-66A0BABE9033}"/>
    <pc:docChg chg="modSld">
      <pc:chgData name="Rosanne Pitz" userId="S::rpitz@cde.ca.gov::88625356-a6a5-4632-a3bf-7d29c8f84f38" providerId="AD" clId="Web-{63B1A302-A4D3-41F4-A517-66A0BABE9033}" dt="2020-11-04T16:35:50.192" v="8" actId="20577"/>
      <pc:docMkLst>
        <pc:docMk/>
      </pc:docMkLst>
    </pc:docChg>
  </pc:docChgLst>
  <pc:docChgLst>
    <pc:chgData name="Lisa Velarde" userId="S::lvelarde@cde.ca.gov::b29271e0-9596-4652-8d1f-ee6415fef153" providerId="AD" clId="Web-{B8113F2A-2CCA-4F35-93FC-9F5EAEDE8402}"/>
    <pc:docChg chg="modSld">
      <pc:chgData name="Lisa Velarde" userId="S::lvelarde@cde.ca.gov::b29271e0-9596-4652-8d1f-ee6415fef153" providerId="AD" clId="Web-{B8113F2A-2CCA-4F35-93FC-9F5EAEDE8402}" dt="2020-11-06T15:30:58.575" v="987"/>
      <pc:docMkLst>
        <pc:docMk/>
      </pc:docMkLst>
      <pc:sldChg chg="modNotes">
        <pc:chgData name="Lisa Velarde" userId="S::lvelarde@cde.ca.gov::b29271e0-9596-4652-8d1f-ee6415fef153" providerId="AD" clId="Web-{B8113F2A-2CCA-4F35-93FC-9F5EAEDE8402}" dt="2020-11-06T15:25:22.247" v="605"/>
        <pc:sldMkLst>
          <pc:docMk/>
          <pc:sldMk cId="153633959" sldId="330"/>
        </pc:sldMkLst>
      </pc:sldChg>
      <pc:sldChg chg="modNotes">
        <pc:chgData name="Lisa Velarde" userId="S::lvelarde@cde.ca.gov::b29271e0-9596-4652-8d1f-ee6415fef153" providerId="AD" clId="Web-{B8113F2A-2CCA-4F35-93FC-9F5EAEDE8402}" dt="2020-11-06T15:17:03.647" v="154"/>
        <pc:sldMkLst>
          <pc:docMk/>
          <pc:sldMk cId="92168728" sldId="337"/>
        </pc:sldMkLst>
      </pc:sldChg>
      <pc:sldChg chg="addSp modSp modNotes">
        <pc:chgData name="Lisa Velarde" userId="S::lvelarde@cde.ca.gov::b29271e0-9596-4652-8d1f-ee6415fef153" providerId="AD" clId="Web-{B8113F2A-2CCA-4F35-93FC-9F5EAEDE8402}" dt="2020-11-06T15:30:58.575" v="987"/>
        <pc:sldMkLst>
          <pc:docMk/>
          <pc:sldMk cId="1244539948" sldId="338"/>
        </pc:sldMkLst>
        <pc:spChg chg="mod">
          <ac:chgData name="Lisa Velarde" userId="S::lvelarde@cde.ca.gov::b29271e0-9596-4652-8d1f-ee6415fef153" providerId="AD" clId="Web-{B8113F2A-2CCA-4F35-93FC-9F5EAEDE8402}" dt="2020-11-06T15:25:50.530" v="694" actId="20577"/>
          <ac:spMkLst>
            <pc:docMk/>
            <pc:sldMk cId="1244539948" sldId="338"/>
            <ac:spMk id="3" creationId="{232E6CF5-65B9-4399-90CF-20E174136940}"/>
          </ac:spMkLst>
        </pc:spChg>
        <pc:spChg chg="add mod">
          <ac:chgData name="Lisa Velarde" userId="S::lvelarde@cde.ca.gov::b29271e0-9596-4652-8d1f-ee6415fef153" providerId="AD" clId="Web-{B8113F2A-2CCA-4F35-93FC-9F5EAEDE8402}" dt="2020-11-06T15:17:14.820" v="156"/>
          <ac:spMkLst>
            <pc:docMk/>
            <pc:sldMk cId="1244539948" sldId="338"/>
            <ac:spMk id="5" creationId="{8B1FD1A9-CEBF-4297-B39E-EE0FD799A630}"/>
          </ac:spMkLst>
        </pc:spChg>
      </pc:sldChg>
    </pc:docChg>
  </pc:docChgLst>
  <pc:docChgLst>
    <pc:chgData name="Barbara Lindsay" userId="S::blindsay@cde.ca.gov::f58b8608-a674-4040-9f2a-f7fe56db570d" providerId="AD" clId="Web-{EF952010-9F4E-4073-8E66-1F1A3C71DE35}"/>
    <pc:docChg chg="modSld">
      <pc:chgData name="Barbara Lindsay" userId="S::blindsay@cde.ca.gov::f58b8608-a674-4040-9f2a-f7fe56db570d" providerId="AD" clId="Web-{EF952010-9F4E-4073-8E66-1F1A3C71DE35}" dt="2020-11-02T22:13:41.178" v="113"/>
      <pc:docMkLst>
        <pc:docMk/>
      </pc:docMkLst>
      <pc:sldChg chg="modNotes">
        <pc:chgData name="Barbara Lindsay" userId="S::blindsay@cde.ca.gov::f58b8608-a674-4040-9f2a-f7fe56db570d" providerId="AD" clId="Web-{EF952010-9F4E-4073-8E66-1F1A3C71DE35}" dt="2020-11-02T22:13:21.161" v="99"/>
        <pc:sldMkLst>
          <pc:docMk/>
          <pc:sldMk cId="3465662035" sldId="257"/>
        </pc:sldMkLst>
      </pc:sldChg>
      <pc:sldChg chg="modNotes">
        <pc:chgData name="Barbara Lindsay" userId="S::blindsay@cde.ca.gov::f58b8608-a674-4040-9f2a-f7fe56db570d" providerId="AD" clId="Web-{EF952010-9F4E-4073-8E66-1F1A3C71DE35}" dt="2020-11-02T22:13:41.178" v="113"/>
        <pc:sldMkLst>
          <pc:docMk/>
          <pc:sldMk cId="170769648" sldId="264"/>
        </pc:sldMkLst>
      </pc:sldChg>
    </pc:docChg>
  </pc:docChgLst>
  <pc:docChgLst>
    <pc:chgData name="Barbara Lindsay" userId="S::blindsay@cde.ca.gov::f58b8608-a674-4040-9f2a-f7fe56db570d" providerId="AD" clId="Web-{56962DD5-D61A-42AE-9942-A69A14441A19}"/>
    <pc:docChg chg="modSld">
      <pc:chgData name="Barbara Lindsay" userId="S::blindsay@cde.ca.gov::f58b8608-a674-4040-9f2a-f7fe56db570d" providerId="AD" clId="Web-{56962DD5-D61A-42AE-9942-A69A14441A19}" dt="2020-11-05T23:23:11.177" v="250"/>
      <pc:docMkLst>
        <pc:docMk/>
      </pc:docMkLst>
      <pc:sldChg chg="modNotes">
        <pc:chgData name="Barbara Lindsay" userId="S::blindsay@cde.ca.gov::f58b8608-a674-4040-9f2a-f7fe56db570d" providerId="AD" clId="Web-{56962DD5-D61A-42AE-9942-A69A14441A19}" dt="2020-11-05T23:23:11.177" v="250"/>
        <pc:sldMkLst>
          <pc:docMk/>
          <pc:sldMk cId="2005942122" sldId="3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5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8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7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9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23D04-3364-48A1-8C52-3E096EB1D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E33-0FEF-4AEF-BB15-35E38E99C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ED103B-1061-4ECB-8ABC-3201A14B7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64E71-7449-4903-AD7B-86B66FDFD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501A-B345-47C2-B9AC-C16D979C7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907EB-609B-4428-ACD3-90246188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70A05-58F7-4F52-9875-CBBCA8B5E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45B7-F339-415C-9DE7-347D9B05E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E7ADF-5D38-40A1-9364-DE3CA5509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5D82-F00D-4AD9-9A23-92CD90EA7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FF536-4803-4D5C-8502-AB818EA5A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DED18-332A-429B-A990-C9E1F271C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F0585-08F3-4740-8B27-11E3B730B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F78FC-3606-4592-8589-3CD4761A1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555" y="2015632"/>
            <a:ext cx="2355839" cy="238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4732" y="320530"/>
            <a:ext cx="6262536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42E7CEF-D6BE-404A-BE66-1210F77C8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479" y="1494205"/>
            <a:ext cx="1798266" cy="3435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1E088-9862-4D49-B4FB-C4A8EB4E8B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65450" y="3998913"/>
            <a:ext cx="6261100" cy="64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67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138C-049F-453B-89D6-4FE4E464A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59DA1F0A-11FE-4048-9856-F99DA11F8AD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24" y="4298650"/>
            <a:ext cx="1209151" cy="2405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E45E-5814-4922-8D60-6F04340A6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19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C242D72-02E1-47EB-8FAF-3685D1108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6478" y="4586502"/>
            <a:ext cx="2043830" cy="20697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B8A22-0D02-45A6-83C4-BF53EB5C1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6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EFF30-79C0-43AC-B860-EE9CC409D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1FDC-B69D-412F-A388-FAB53FDC0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49D08-6696-4DD8-8389-FE964538D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D2AC5-D2D1-4593-881B-E17BEFD05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CDC82-488F-49A3-92EE-BB31606E9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61E7B-5EF9-49CF-B66F-D2E8237E8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704" r:id="rId4"/>
    <p:sldLayoutId id="2147483658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BEA52-1562-4A7C-84BB-21667EAB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623EC-2457-4914-A400-1D728416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6EDA0-B6A1-4573-BF3B-ADCA166C1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3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A9887-BBF3-4C9A-A7D5-50596165F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54025-CD00-4B2F-9506-BCDF1A80D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E943-1104-4299-9673-BEF3CACA3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23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6" r:id="rId2"/>
    <p:sldLayoutId id="2147483701" r:id="rId3"/>
    <p:sldLayoutId id="2147483698" r:id="rId4"/>
    <p:sldLayoutId id="2147483697" r:id="rId5"/>
    <p:sldLayoutId id="2147483702" r:id="rId6"/>
    <p:sldLayoutId id="2147483703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cd/ci/assignments.asp" TargetMode="External"/><Relationship Id="rId4" Type="http://schemas.openxmlformats.org/officeDocument/2006/relationships/hyperlink" Target="mailto:ELCDEmergency@cde.ca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FA@cde.c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Webinar on COVID-19 Guidance for </a:t>
            </a:r>
            <a:br>
              <a:rPr lang="en-US" sz="3800">
                <a:cs typeface="Arial"/>
              </a:rPr>
            </a:br>
            <a:r>
              <a:rPr lang="en-US" sz="3800" b="1"/>
              <a:t>Early Learning and Care Contractors</a:t>
            </a:r>
            <a:endParaRPr lang="en-US" sz="3800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57D74-972F-4C24-B1AE-01E7E3D66C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Early Learning and Care Division and </a:t>
            </a:r>
          </a:p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Fiscal and Administrative Services Division</a:t>
            </a:r>
            <a:endParaRPr lang="en-US" sz="2800" b="1">
              <a:cs typeface="Arial"/>
            </a:endParaRPr>
          </a:p>
          <a:p>
            <a:pPr algn="ctr"/>
            <a:endParaRPr lang="en-US" sz="2800" b="1">
              <a:cs typeface="Arial"/>
            </a:endParaRP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Date:  November 6, 2020</a:t>
            </a: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Time:  10:00 AM–11:00 AM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F6DA-EE54-4863-A264-1AAEE70A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cs typeface="Arial"/>
              </a:rPr>
              <a:t>Interim Directive on School-Age Children in California State Preschool Programs (CSPP)</a:t>
            </a:r>
            <a:endParaRPr lang="en-US" b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52DB1-28A7-403C-A454-2848071D9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698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Many contractors have asked what to do with children age-eligible for Transitional Kindergarten (TK) or Kindergarten who were enrolled in CSPP last year and wish to continue to be served. </a:t>
            </a:r>
          </a:p>
          <a:p>
            <a:r>
              <a:rPr lang="en-US" b="1">
                <a:ea typeface="+mn-lt"/>
                <a:cs typeface="+mn-lt"/>
              </a:rPr>
              <a:t>CDE Directive–Until CDE Issues Further Guidance: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b="1">
                <a:ea typeface="+mn-lt"/>
                <a:cs typeface="+mn-lt"/>
              </a:rPr>
              <a:t>Do not disenroll</a:t>
            </a:r>
            <a:r>
              <a:rPr lang="en-US">
                <a:ea typeface="+mn-lt"/>
                <a:cs typeface="+mn-lt"/>
              </a:rPr>
              <a:t> these children from CSPP</a:t>
            </a:r>
          </a:p>
          <a:p>
            <a:pPr lvl="1"/>
            <a:r>
              <a:rPr lang="en-US" b="1">
                <a:ea typeface="+mn-lt"/>
                <a:cs typeface="+mn-lt"/>
              </a:rPr>
              <a:t>Do not enroll </a:t>
            </a:r>
            <a:r>
              <a:rPr lang="en-US">
                <a:ea typeface="+mn-lt"/>
                <a:cs typeface="+mn-lt"/>
              </a:rPr>
              <a:t>any additional TK or Kindergarten-age children into CSPP</a:t>
            </a:r>
            <a:endParaRPr lang="en-US">
              <a:cs typeface="Arial"/>
            </a:endParaRPr>
          </a:p>
          <a:p>
            <a:pPr lvl="1"/>
            <a:r>
              <a:rPr lang="en-US" b="1">
                <a:cs typeface="Arial"/>
              </a:rPr>
              <a:t>Hold off on recertifying families</a:t>
            </a:r>
            <a:r>
              <a:rPr lang="en-US">
                <a:cs typeface="Arial"/>
              </a:rPr>
              <a:t> who are TK or Kindergarten eligible</a:t>
            </a:r>
          </a:p>
          <a:p>
            <a:pPr lvl="1"/>
            <a:r>
              <a:rPr lang="en-US">
                <a:cs typeface="Arial"/>
              </a:rPr>
              <a:t>Reporting</a:t>
            </a:r>
          </a:p>
          <a:p>
            <a:pPr lvl="2"/>
            <a:r>
              <a:rPr lang="en-US" sz="2600">
                <a:solidFill>
                  <a:srgbClr val="FFFFFF"/>
                </a:solidFill>
                <a:cs typeface="Arial"/>
              </a:rPr>
              <a:t>801A</a:t>
            </a:r>
            <a:endParaRPr lang="en-US" sz="2600">
              <a:cs typeface="Arial"/>
            </a:endParaRPr>
          </a:p>
          <a:p>
            <a:pPr lvl="2"/>
            <a:r>
              <a:rPr lang="en-US" sz="2600">
                <a:solidFill>
                  <a:srgbClr val="FFFFFF"/>
                </a:solidFill>
                <a:ea typeface="+mn-lt"/>
                <a:cs typeface="+mn-lt"/>
              </a:rPr>
              <a:t>Reporting enrollment on the Child Development and Nutrition Fiscal Services (CDNFS) Attendance and Fiscal Reports</a:t>
            </a:r>
            <a:r>
              <a:rPr lang="en-US" sz="2600">
                <a:cs typeface="Arial"/>
              </a:rPr>
              <a:t>. </a:t>
            </a:r>
          </a:p>
          <a:p>
            <a:r>
              <a:rPr lang="en-US">
                <a:cs typeface="Arial"/>
              </a:rPr>
              <a:t>Management Bulletin Forthcoming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A35B1-5BC5-416A-8350-C8E856F47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6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C8AD-64D2-421C-8076-F5047FFF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Fiscal Updates: Reporting 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EC38-58D2-42C9-8DB1-2546FEFEA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Family Fee Allocation for California State Preschool (CSPP), General Childcare (CCTR), Migrant Childcare (CMIG) and Family Child Care (CFCC) Contractors </a:t>
            </a:r>
            <a:endParaRPr lang="en-US">
              <a:cs typeface="Arial" panose="020B0604020202020204"/>
            </a:endParaRPr>
          </a:p>
          <a:p>
            <a:r>
              <a:rPr lang="en-US">
                <a:ea typeface="+mn-lt"/>
                <a:cs typeface="+mn-lt"/>
              </a:rPr>
              <a:t>Child Development Provider Accounting Reporting Information System (CPARIS) Reporting</a:t>
            </a:r>
          </a:p>
          <a:p>
            <a:pPr lvl="1"/>
            <a:r>
              <a:rPr lang="en-US">
                <a:ea typeface="+mn-lt"/>
                <a:cs typeface="+mn-lt"/>
              </a:rPr>
              <a:t>September Attendance and Fiscal Reports were due on October 20, 2020</a:t>
            </a:r>
          </a:p>
          <a:p>
            <a:pPr lvl="1"/>
            <a:r>
              <a:rPr lang="en-US">
                <a:ea typeface="+mn-lt"/>
                <a:cs typeface="+mn-lt"/>
              </a:rPr>
              <a:t>Requirement to submit the Certification of Assurances 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13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D8C6-5159-4E24-8B9F-57B48BE3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Nutrition Services Division Updates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5B4CA-9764-4AF3-AB28-581A90622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USDA waivers: applications needed only for area eligibility and the meal pattern; home delivery falls under the non-congregate waiver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r>
              <a:rPr lang="en-US">
                <a:cs typeface="Arial"/>
              </a:rPr>
              <a:t>Meal Benefit Forms must be certified each year (no waiver); but families are not required to return them and can still qualify for base reimbursement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r>
              <a:rPr lang="en-US">
                <a:cs typeface="Arial"/>
              </a:rPr>
              <a:t>Consumption on Site: waivers allow for offsite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764AD-3076-4704-B134-9B100E87A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cs typeface="Arial"/>
              </a:rPr>
              <a:t>Questions</a:t>
            </a:r>
            <a:endParaRPr lang="en-US" sz="3600"/>
          </a:p>
        </p:txBody>
      </p:sp>
      <p:pic>
        <p:nvPicPr>
          <p:cNvPr id="6" name="Picture 6" descr="A picture containing a young boy. He is looking a a small handfull of dirt using a magnifying glass. &#10;&#10;">
            <a:extLst>
              <a:ext uri="{FF2B5EF4-FFF2-40B4-BE49-F238E27FC236}">
                <a16:creationId xmlns:a16="http://schemas.microsoft.com/office/drawing/2014/main" id="{4A4A4C41-CBA1-459F-AE03-2325ED796B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6853" y="1367792"/>
            <a:ext cx="5348953" cy="3630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495" y="4341242"/>
            <a:ext cx="5248312" cy="774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cs typeface="Arial" panose="020B0604020202020204"/>
              </a:rPr>
              <a:t>Photo Credit: St. Vincent's Day Home; Oakland,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5138"/>
            <a:ext cx="11887200" cy="933266"/>
          </a:xfrm>
        </p:spPr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Resources</a:t>
            </a:r>
            <a:endParaRPr lang="en-US" sz="380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2400"/>
            <a:ext cx="11887200" cy="465328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Webinar slides, MBs, Frequently Asked Questions (FAQs), can be found on the ELCD COVID-19 Guidance web page at: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3" tooltip="ELCD COVID-19 Guidance web page "/>
              </a:rPr>
              <a:t>https://www.cde.ca.gov/sp/cd/re/elcdcovid19.asp</a:t>
            </a:r>
            <a:endParaRPr lang="en-US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You may submit additional questions to the ELCD Emergency email inbox at: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4" tooltip="ELCD Emergency email inbox "/>
              </a:rPr>
              <a:t>ELCDEmergency@cde.ca.gov</a:t>
            </a:r>
            <a:endParaRPr lang="en-US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To contact your assigned PQI Office Regional Consultant, a list of consultants can be found on the </a:t>
            </a:r>
            <a:r>
              <a:rPr lang="en-US" i="1" dirty="0">
                <a:ea typeface="+mn-lt"/>
                <a:cs typeface="+mn-lt"/>
              </a:rPr>
              <a:t>ELCD Consultant Regional Assignments</a:t>
            </a:r>
            <a:r>
              <a:rPr lang="en-US" dirty="0">
                <a:ea typeface="+mn-lt"/>
                <a:cs typeface="+mn-lt"/>
              </a:rPr>
              <a:t> web page at</a:t>
            </a:r>
            <a:r>
              <a:rPr lang="en-US" sz="2400" dirty="0">
                <a:ea typeface="+mn-lt"/>
                <a:cs typeface="+mn-lt"/>
              </a:rPr>
              <a:t>:</a:t>
            </a:r>
            <a:r>
              <a:rPr lang="en-US" sz="2400" dirty="0">
                <a:cs typeface="Arial" panose="020B0604020202020204"/>
              </a:rPr>
              <a:t> 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cs typeface="Arial" panose="020B0604020202020204"/>
                <a:hlinkClick r:id="rId5" tooltip="ELCD Consultant Regional Assignments web page"/>
              </a:rPr>
              <a:t>https://www.cde.ca.gov/sp/cd/ci/assignments.asp</a:t>
            </a:r>
            <a:endParaRPr lang="en-US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/>
              </a:rPr>
              <a:t>Consultants are most easily reached by email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/>
              </a:rPr>
              <a:t>or</a:t>
            </a:r>
            <a:r>
              <a:rPr lang="en-US" dirty="0">
                <a:ea typeface="+mn-lt"/>
                <a:cs typeface="+mn-lt"/>
              </a:rPr>
              <a:t> by phone at 916-322-6233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6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FA7D-562D-4984-95BF-99CDB808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085" y="1770167"/>
            <a:ext cx="4685612" cy="708081"/>
          </a:xfrm>
        </p:spPr>
        <p:txBody>
          <a:bodyPr/>
          <a:lstStyle/>
          <a:p>
            <a:r>
              <a:rPr lang="en-US"/>
              <a:t>Closing</a:t>
            </a:r>
          </a:p>
        </p:txBody>
      </p:sp>
      <p:pic>
        <p:nvPicPr>
          <p:cNvPr id="8" name="Content Placeholder 7" descr="A young girl is sitting on a swing. She has her eyes closed as if asleep or exhausted.&#10;Photo Credit: St. Vincent's Day Home; Oakland, CA&#10;">
            <a:extLst>
              <a:ext uri="{FF2B5EF4-FFF2-40B4-BE49-F238E27FC236}">
                <a16:creationId xmlns:a16="http://schemas.microsoft.com/office/drawing/2014/main" id="{5E16E39D-5947-4068-BE73-A9F2D79AF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3074" y="762617"/>
            <a:ext cx="5851525" cy="41393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E2CA6-0A54-4186-A030-A4A26B5C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915" y="5148274"/>
            <a:ext cx="10379630" cy="947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>
                <a:cs typeface="Arial" panose="020B0604020202020204"/>
              </a:rPr>
              <a:t>Photo Credit: St. Vincent's Day Home; Oakland, 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C38F1-3A0E-4DBB-BE0D-52FB51B22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Welcome and Introductions</a:t>
            </a:r>
          </a:p>
        </p:txBody>
      </p:sp>
      <p:pic>
        <p:nvPicPr>
          <p:cNvPr id="4" name="Picture 4" descr="Children in early learning programs, a sign saying &quot;Everyone Belongs, Todos Somos Unidos&quot;">
            <a:extLst>
              <a:ext uri="{FF2B5EF4-FFF2-40B4-BE49-F238E27FC236}">
                <a16:creationId xmlns:a16="http://schemas.microsoft.com/office/drawing/2014/main" id="{AEEDEEF5-836A-479E-9CAA-0D355D04D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0" r="2037" b="3858"/>
          <a:stretch/>
        </p:blipFill>
        <p:spPr>
          <a:xfrm>
            <a:off x="2622742" y="1674726"/>
            <a:ext cx="6917719" cy="42542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AFC1-43B5-4C3E-9AC1-44AB5E1D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9FDF7-D849-46D6-A060-473F9A2E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50124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Introduction and Director's Welcome</a:t>
            </a:r>
          </a:p>
          <a:p>
            <a:endParaRPr lang="en-US"/>
          </a:p>
          <a:p>
            <a:r>
              <a:rPr lang="en-US"/>
              <a:t>Ongoing CDE Guidance Work–What's New and What's Ahead</a:t>
            </a:r>
            <a:endParaRPr lang="en-US">
              <a:cs typeface="Arial"/>
            </a:endParaRPr>
          </a:p>
          <a:p>
            <a:endParaRPr lang="en-US"/>
          </a:p>
          <a:p>
            <a:r>
              <a:rPr lang="en-US"/>
              <a:t>Program Quality Implementation Updates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Fiscal Updates</a:t>
            </a: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Nutrition Services Division Updates</a:t>
            </a:r>
          </a:p>
          <a:p>
            <a:endParaRPr lang="en-US"/>
          </a:p>
          <a:p>
            <a:r>
              <a:rPr lang="en-US"/>
              <a:t>Questions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8BCD-AD56-4098-A9F5-30700453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cs typeface="Arial"/>
              </a:rPr>
              <a:t>CDE Upcoming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D8B8-A5A6-4EF5-9631-D2929836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700"/>
              </a:spcAft>
            </a:pPr>
            <a:r>
              <a:rPr lang="en-US">
                <a:cs typeface="Arial"/>
              </a:rPr>
              <a:t>Guidance on Non-COVID-19 Emergency Closures </a:t>
            </a:r>
          </a:p>
          <a:p>
            <a:pPr>
              <a:spcAft>
                <a:spcPts val="2700"/>
              </a:spcAft>
            </a:pPr>
            <a:r>
              <a:rPr lang="en-US">
                <a:cs typeface="Arial"/>
              </a:rPr>
              <a:t>Additional $110 Million in Coronavirus Relief Funding (CRF) For Addressing:</a:t>
            </a:r>
          </a:p>
          <a:p>
            <a:pPr lvl="1">
              <a:spcAft>
                <a:spcPts val="2700"/>
              </a:spcAft>
            </a:pPr>
            <a:r>
              <a:rPr lang="en-US">
                <a:cs typeface="Arial"/>
              </a:rPr>
              <a:t>Waived Family Fees (Revision to MB 20-19)</a:t>
            </a:r>
          </a:p>
          <a:p>
            <a:pPr lvl="1">
              <a:spcAft>
                <a:spcPts val="2700"/>
              </a:spcAft>
            </a:pPr>
            <a:r>
              <a:rPr lang="en-US">
                <a:cs typeface="Arial"/>
              </a:rPr>
              <a:t>Costs for School-Age Children 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71A33-3576-4504-BC77-9BDB72E02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4077-9AA6-47C7-AB6A-38FECB33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807979"/>
          </a:xfrm>
        </p:spPr>
        <p:txBody>
          <a:bodyPr>
            <a:normAutofit/>
          </a:bodyPr>
          <a:lstStyle/>
          <a:p>
            <a:r>
              <a:rPr lang="en-US" sz="3600">
                <a:cs typeface="Arial"/>
              </a:rPr>
              <a:t>Program Quality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AB8B5-0A6E-4F8F-A24B-5EEE3F02A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35092"/>
            <a:ext cx="7376158" cy="4825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>
                <a:ea typeface="+mn-lt"/>
                <a:cs typeface="+mn-lt"/>
              </a:rPr>
              <a:t>November 10, 2020, 1:00 pm to 4:00 pm</a:t>
            </a:r>
            <a:r>
              <a:rPr lang="en-US" sz="2800">
                <a:ea typeface="+mn-lt"/>
                <a:cs typeface="+mn-lt"/>
              </a:rPr>
              <a:t> </a:t>
            </a:r>
            <a:endParaRPr lang="en-US" sz="2800">
              <a:cs typeface="Arial" panose="020B0604020202020204"/>
            </a:endParaRPr>
          </a:p>
          <a:p>
            <a:pPr marL="0"/>
            <a:r>
              <a:rPr lang="en-US" sz="2800" b="1" i="1">
                <a:ea typeface="+mn-lt"/>
                <a:cs typeface="+mn-lt"/>
              </a:rPr>
              <a:t>By Invitation Only</a:t>
            </a:r>
            <a:r>
              <a:rPr lang="en-US" b="1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Part 1: Remote Monitoring </a:t>
            </a:r>
          </a:p>
          <a:p>
            <a:r>
              <a:rPr lang="en-US" sz="2400">
                <a:ea typeface="+mn-lt"/>
                <a:cs typeface="+mn-lt"/>
              </a:rPr>
              <a:t>Part 2: How to Get Ready for a Review Using the Instrument</a:t>
            </a:r>
          </a:p>
          <a:p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b="1">
                <a:ea typeface="+mn-lt"/>
                <a:cs typeface="+mn-lt"/>
              </a:rPr>
              <a:t>November 18, 2020, 10:00 am to 1:00 pm</a:t>
            </a:r>
            <a:endParaRPr lang="en-US" sz="28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Guidance on Certification, Recertification and Notice of Action in a Virtual Environment (Direct Service Programs) </a:t>
            </a:r>
          </a:p>
        </p:txBody>
      </p:sp>
      <p:pic>
        <p:nvPicPr>
          <p:cNvPr id="9" name="Picture 9" descr="A child holding a plant.">
            <a:extLst>
              <a:ext uri="{FF2B5EF4-FFF2-40B4-BE49-F238E27FC236}">
                <a16:creationId xmlns:a16="http://schemas.microsoft.com/office/drawing/2014/main" id="{99EFD580-EBD1-489F-A95C-F49C6BA3B2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7893621" y="1132247"/>
            <a:ext cx="3625007" cy="4014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F1E1A-A4CD-4E1A-8FA6-4962CCB66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7703" y="5247016"/>
            <a:ext cx="3724311" cy="9147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cs typeface="Arial" panose="020B0604020202020204"/>
              </a:rPr>
              <a:t>Photo Credit: Colusa Hand-in-Hand; Colusa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95B89-C469-46D0-B6AB-EE0FD0AA2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5FFC-CE50-4776-A9B4-636E0F38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901577" cy="807979"/>
          </a:xfrm>
        </p:spPr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Program Quality Implementation (2)</a:t>
            </a:r>
            <a:endParaRPr lang="en-US" sz="36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BCF8-B81D-417E-A3A5-90E3C79FF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48187"/>
            <a:ext cx="7144512" cy="5127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>
                <a:ea typeface="+mn-lt"/>
                <a:cs typeface="+mn-lt"/>
              </a:rPr>
              <a:t>November 18, 2020 1:00 pm to 4:00 pm</a:t>
            </a:r>
            <a:endParaRPr lang="en-US" sz="2400">
              <a:ea typeface="+mn-lt"/>
              <a:cs typeface="+mn-lt"/>
            </a:endParaRPr>
          </a:p>
          <a:p>
            <a:pPr marL="342900" indent="-342900"/>
            <a:r>
              <a:rPr lang="en-US" sz="2400">
                <a:ea typeface="+mn-lt"/>
                <a:cs typeface="+mn-lt"/>
              </a:rPr>
              <a:t>Guidance on Certification, Recertification and Notice of Action in a Virtual Environment (Alternative Payment Programs) </a:t>
            </a:r>
            <a:endParaRPr lang="en-US" sz="2400">
              <a:cs typeface="Arial"/>
            </a:endParaRPr>
          </a:p>
          <a:p>
            <a:pPr marL="0" indent="0">
              <a:buNone/>
            </a:pPr>
            <a:r>
              <a:rPr lang="en-US" sz="2800" b="1">
                <a:ea typeface="+mn-lt"/>
                <a:cs typeface="+mn-lt"/>
              </a:rPr>
              <a:t>December 9, 2020 10:00 am to 12:00 pm </a:t>
            </a:r>
            <a:endParaRPr lang="en-US" sz="2400">
              <a:ea typeface="+mn-lt"/>
              <a:cs typeface="+mn-lt"/>
            </a:endParaRPr>
          </a:p>
          <a:p>
            <a:pPr marL="342900" indent="-342900"/>
            <a:r>
              <a:rPr lang="en-US" sz="2400">
                <a:ea typeface="+mn-lt"/>
                <a:cs typeface="+mn-lt"/>
              </a:rPr>
              <a:t>Results of the Improper Payments Elimination and Recovery Improvement Act (IPERIA)</a:t>
            </a:r>
            <a:endParaRPr lang="en-US" sz="2400">
              <a:cs typeface="Arial"/>
            </a:endParaRPr>
          </a:p>
          <a:p>
            <a:pPr marL="0" indent="0">
              <a:buNone/>
            </a:pPr>
            <a:r>
              <a:rPr lang="en-US" sz="2800" b="1">
                <a:ea typeface="+mn-lt"/>
                <a:cs typeface="+mn-lt"/>
              </a:rPr>
              <a:t>December 16, 2020 10:00 am to 1:00 pm</a:t>
            </a:r>
            <a:endParaRPr lang="en-US" sz="2400">
              <a:ea typeface="+mn-lt"/>
              <a:cs typeface="+mn-lt"/>
            </a:endParaRPr>
          </a:p>
          <a:p>
            <a:pPr marL="342900" indent="-342900"/>
            <a:r>
              <a:rPr lang="en-US" sz="2400">
                <a:ea typeface="+mn-lt"/>
                <a:cs typeface="+mn-lt"/>
              </a:rPr>
              <a:t>New Contractors Orientation</a:t>
            </a:r>
            <a:endParaRPr lang="en-US" sz="24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F23EF-FE3A-45C2-88D4-E17CD6050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8B9E4C-E96A-4452-8D49-3B21EE2B4A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36340" y="5373567"/>
            <a:ext cx="5003260" cy="708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>
                <a:cs typeface="Arial" panose="020B0604020202020204"/>
              </a:rPr>
              <a:t>Photo Credit: Tulare City School District, Garden School; Tulare, CA</a:t>
            </a:r>
          </a:p>
        </p:txBody>
      </p:sp>
      <p:pic>
        <p:nvPicPr>
          <p:cNvPr id="10" name="Content Placeholder 9" descr="Three young girls are playing with a hula hoop. ">
            <a:extLst>
              <a:ext uri="{FF2B5EF4-FFF2-40B4-BE49-F238E27FC236}">
                <a16:creationId xmlns:a16="http://schemas.microsoft.com/office/drawing/2014/main" id="{0CB0E172-4E8B-4AC1-877F-21039090DB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4258" r="2792" b="5330"/>
          <a:stretch/>
        </p:blipFill>
        <p:spPr>
          <a:xfrm>
            <a:off x="7835705" y="1007303"/>
            <a:ext cx="3500105" cy="425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3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778C2-06C0-49BC-AD19-F78E8CD3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713307"/>
          </a:xfrm>
        </p:spPr>
        <p:txBody>
          <a:bodyPr/>
          <a:lstStyle/>
          <a:p>
            <a:r>
              <a:rPr lang="en-US">
                <a:cs typeface="Arial"/>
              </a:rPr>
              <a:t>Program Quality Implementation (3)</a:t>
            </a:r>
            <a:endParaRPr lang="en-US"/>
          </a:p>
        </p:txBody>
      </p:sp>
      <p:pic>
        <p:nvPicPr>
          <p:cNvPr id="12" name="Content Placeholder 11" descr="A young boy sits in a small wooden chair. He is holding a book and reading. &#10;">
            <a:extLst>
              <a:ext uri="{FF2B5EF4-FFF2-40B4-BE49-F238E27FC236}">
                <a16:creationId xmlns:a16="http://schemas.microsoft.com/office/drawing/2014/main" id="{6B7B5B85-A65B-4EEA-ACAC-842D3D32A65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74549" y="1367217"/>
            <a:ext cx="4659910" cy="3654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9" descr="A young boy sits in a small wooden chair. He is holding a book and reading. &#10;Photo Credit: Kidango Decoto Center;&#10;Union City, CA&#10;">
            <a:extLst>
              <a:ext uri="{FF2B5EF4-FFF2-40B4-BE49-F238E27FC236}">
                <a16:creationId xmlns:a16="http://schemas.microsoft.com/office/drawing/2014/main" id="{66075444-E18A-452D-A3AC-EE265A9A61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3920" y="5239193"/>
            <a:ext cx="4934303" cy="9290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cs typeface="Arial" panose="020B0604020202020204"/>
              </a:rPr>
              <a:t>Photo Credit: </a:t>
            </a:r>
            <a:r>
              <a:rPr lang="en-US" sz="2400" dirty="0" err="1">
                <a:cs typeface="Arial" panose="020B0604020202020204"/>
              </a:rPr>
              <a:t>Kidango</a:t>
            </a:r>
            <a:r>
              <a:rPr lang="en-US" sz="2400" dirty="0">
                <a:cs typeface="Arial" panose="020B0604020202020204"/>
              </a:rPr>
              <a:t> </a:t>
            </a:r>
            <a:r>
              <a:rPr lang="en-US" sz="2400" dirty="0" err="1">
                <a:cs typeface="Arial" panose="020B0604020202020204"/>
              </a:rPr>
              <a:t>Decoto</a:t>
            </a:r>
            <a:r>
              <a:rPr lang="en-US" sz="2400" dirty="0">
                <a:cs typeface="Arial" panose="020B0604020202020204"/>
              </a:rPr>
              <a:t> Center;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cs typeface="Arial" panose="020B0604020202020204"/>
              </a:rPr>
              <a:t>Union City, 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6CF5-65B9-4399-90CF-20E174136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5806" y="1134251"/>
            <a:ext cx="5535679" cy="48010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Coming Soon in 2021!</a:t>
            </a:r>
            <a:endParaRPr lang="en-US" dirty="0">
              <a:ea typeface="+mn-lt"/>
              <a:cs typeface="+mn-lt"/>
            </a:endParaRPr>
          </a:p>
          <a:p>
            <a:pPr marL="0"/>
            <a:endParaRPr lang="en-US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Maintaining Program Quality During a Pandemic </a:t>
            </a: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Regional Cafes</a:t>
            </a: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Remote Monitoring </a:t>
            </a: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Program Self Evaluations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115E-4DD0-4250-A596-C4A6B46C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6A43-60BF-448B-8009-9FB5844C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Continued Funding Application (CFA)</a:t>
            </a:r>
            <a:endParaRPr lang="en-US" sz="36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A36E-B4A7-491B-B52A-9DFF53D4E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6757934" cy="4394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Reminder: </a:t>
            </a:r>
            <a:r>
              <a:rPr lang="en-US" b="1" dirty="0">
                <a:cs typeface="Arial"/>
              </a:rPr>
              <a:t>The FY 2021–22 CFA is due next Tuesday, November 10, 2020, for all contractors 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If you have any issues submitting your CFA, please refer to Management Bulletin (MB) 20-16 or contact CDE at </a:t>
            </a:r>
            <a:r>
              <a:rPr lang="en-US" dirty="0">
                <a:solidFill>
                  <a:srgbClr val="FFFF80"/>
                </a:solidFill>
                <a:cs typeface="Arial"/>
                <a:hlinkClick r:id="rId3" tooltip="CFA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CFA@cde.ca.gov</a:t>
            </a:r>
            <a:endParaRPr lang="en-US" dirty="0">
              <a:solidFill>
                <a:srgbClr val="FFFF80"/>
              </a:solidFill>
              <a:cs typeface="Arial"/>
            </a:endParaRPr>
          </a:p>
        </p:txBody>
      </p:sp>
      <p:pic>
        <p:nvPicPr>
          <p:cNvPr id="6" name="Picture 7" descr="A child sitting on a small chair playing with a toy.">
            <a:extLst>
              <a:ext uri="{FF2B5EF4-FFF2-40B4-BE49-F238E27FC236}">
                <a16:creationId xmlns:a16="http://schemas.microsoft.com/office/drawing/2014/main" id="{2AE82503-ED83-4886-A58B-6B974B35D6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798" t="-662" r="897" b="662"/>
          <a:stretch/>
        </p:blipFill>
        <p:spPr>
          <a:xfrm>
            <a:off x="7395136" y="1797536"/>
            <a:ext cx="3824867" cy="30835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E7CC15-0333-4C79-89F2-8A18093C20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65734" y="4999756"/>
            <a:ext cx="4787602" cy="10387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cs typeface="Arial"/>
              </a:rPr>
              <a:t>Photo Credit: Ventura Day Care- Sandoval Family Child Care Ventura,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E8429-3D53-4CC6-87C7-E93310B52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B7DE-692A-4D1E-92A7-CE7AF376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793013"/>
          </a:xfrm>
        </p:spPr>
        <p:txBody>
          <a:bodyPr/>
          <a:lstStyle/>
          <a:p>
            <a:r>
              <a:rPr lang="en-US">
                <a:cs typeface="Arial"/>
              </a:rPr>
              <a:t>General Child Care (CCTR) Expansion Update</a:t>
            </a:r>
          </a:p>
        </p:txBody>
      </p:sp>
      <p:pic>
        <p:nvPicPr>
          <p:cNvPr id="8" name="Content Placeholder 7" descr="A young girl is standing on a play structure.">
            <a:extLst>
              <a:ext uri="{FF2B5EF4-FFF2-40B4-BE49-F238E27FC236}">
                <a16:creationId xmlns:a16="http://schemas.microsoft.com/office/drawing/2014/main" id="{45252C36-17A5-444C-92CB-318746EBEE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282" y="996812"/>
            <a:ext cx="3754375" cy="4306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FB8904-D95B-4A17-99E8-302D061327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7821" y="5303520"/>
            <a:ext cx="3941299" cy="736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>
                <a:cs typeface="Arial" panose="020B0604020202020204"/>
              </a:rPr>
              <a:t>Photo Credit: St. Vincent's Day Home; Oakland, 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3649-7E93-4D11-B9A9-EFD334733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4539" y="996812"/>
            <a:ext cx="7202662" cy="4034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Status of funding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r>
              <a:rPr lang="en-US">
                <a:cs typeface="Arial"/>
              </a:rPr>
              <a:t>Releasing expansion funding </a:t>
            </a: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Operations before expansion funding is released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34939-D104-47D0-BEBD-7115B9FF1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7541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ED83EA0B5E468033F72E96A6CA4D" ma:contentTypeVersion="11" ma:contentTypeDescription="Create a new document." ma:contentTypeScope="" ma:versionID="918ff4c5409a1b526be784040c314c56">
  <xsd:schema xmlns:xsd="http://www.w3.org/2001/XMLSchema" xmlns:xs="http://www.w3.org/2001/XMLSchema" xmlns:p="http://schemas.microsoft.com/office/2006/metadata/properties" xmlns:ns2="f89dec18-d0c2-45d2-8a15-31051f2519f8" xmlns:ns3="1aae30ff-d7bc-47e3-882e-cd3423d00d62" targetNamespace="http://schemas.microsoft.com/office/2006/metadata/properties" ma:root="true" ma:fieldsID="67c2e0de8315951159b03addbfd79343" ns2:_="" ns3:_="">
    <xsd:import namespace="f89dec18-d0c2-45d2-8a15-31051f2519f8"/>
    <xsd:import namespace="1aae30ff-d7bc-47e3-882e-cd3423d00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dec18-d0c2-45d2-8a15-31051f251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30ff-d7bc-47e3-882e-cd3423d00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24223-1B0F-4CD5-B668-16E6DC505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E1FD2-2660-4B81-9AF6-B47E34FB289B}">
  <ds:schemaRefs>
    <ds:schemaRef ds:uri="http://schemas.microsoft.com/office/2006/documentManagement/types"/>
    <ds:schemaRef ds:uri="1aae30ff-d7bc-47e3-882e-cd3423d00d62"/>
    <ds:schemaRef ds:uri="http://purl.org/dc/terms/"/>
    <ds:schemaRef ds:uri="f89dec18-d0c2-45d2-8a15-31051f2519f8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DDBD8E-7735-484B-AAFD-5B36BF4927D9}">
  <ds:schemaRefs>
    <ds:schemaRef ds:uri="1aae30ff-d7bc-47e3-882e-cd3423d00d62"/>
    <ds:schemaRef ds:uri="f89dec18-d0c2-45d2-8a15-31051f2519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790</Words>
  <Application>Microsoft Office PowerPoint</Application>
  <PresentationFormat>Widescreen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1</vt:lpstr>
      <vt:lpstr>Webinar on COVID-19 Guidance for  Early Learning and Care Contractors</vt:lpstr>
      <vt:lpstr>Welcome and Introductions</vt:lpstr>
      <vt:lpstr>Meeting Agenda</vt:lpstr>
      <vt:lpstr>CDE Upcoming Guidance</vt:lpstr>
      <vt:lpstr>Program Quality Implementation</vt:lpstr>
      <vt:lpstr>Program Quality Implementation (2)</vt:lpstr>
      <vt:lpstr>Program Quality Implementation (3)</vt:lpstr>
      <vt:lpstr>Continued Funding Application (CFA)</vt:lpstr>
      <vt:lpstr>General Child Care (CCTR) Expansion Update</vt:lpstr>
      <vt:lpstr>Interim Directive on School-Age Children in California State Preschool Programs (CSPP)</vt:lpstr>
      <vt:lpstr>Fiscal Updates: Reporting Reminders</vt:lpstr>
      <vt:lpstr>Nutrition Services Division Updates</vt:lpstr>
      <vt:lpstr>Questions</vt:lpstr>
      <vt:lpstr>Resources</vt:lpstr>
      <vt:lpstr>Closing</vt:lpstr>
    </vt:vector>
  </TitlesOfParts>
  <Manager/>
  <Company>California Department of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Guidance 1106 - Resources (CA Dept of Education)</dc:title>
  <dc:subject>Early Learning and Care Division Webinar on COVID-19 Guidance November 6 2020.</dc:subject>
  <dc:creator>Eric Dunk</dc:creator>
  <cp:keywords/>
  <dc:description/>
  <cp:lastModifiedBy>Alice Ludwig</cp:lastModifiedBy>
  <cp:revision>7</cp:revision>
  <dcterms:created xsi:type="dcterms:W3CDTF">2020-08-25T03:09:04Z</dcterms:created>
  <dcterms:modified xsi:type="dcterms:W3CDTF">2022-11-15T23:47:06Z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0x0101003534ED83EA0B5E468033F72E96A6CA4D</vt:lpwstr>
  </property>
</Properties>
</file>