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59" r:id="rId5"/>
    <p:sldMasterId id="2147483648" r:id="rId6"/>
    <p:sldMasterId id="2147483664" r:id="rId7"/>
    <p:sldMasterId id="2147483671" r:id="rId8"/>
    <p:sldMasterId id="2147483676" r:id="rId9"/>
    <p:sldMasterId id="2147483681" r:id="rId10"/>
  </p:sldMasterIdLst>
  <p:notesMasterIdLst>
    <p:notesMasterId r:id="rId23"/>
  </p:notesMasterIdLst>
  <p:handoutMasterIdLst>
    <p:handoutMasterId r:id="rId24"/>
  </p:handoutMasterIdLst>
  <p:sldIdLst>
    <p:sldId id="256" r:id="rId11"/>
    <p:sldId id="257" r:id="rId12"/>
    <p:sldId id="264" r:id="rId13"/>
    <p:sldId id="289" r:id="rId14"/>
    <p:sldId id="294" r:id="rId15"/>
    <p:sldId id="298" r:id="rId16"/>
    <p:sldId id="303" r:id="rId17"/>
    <p:sldId id="296" r:id="rId18"/>
    <p:sldId id="293" r:id="rId19"/>
    <p:sldId id="266" r:id="rId20"/>
    <p:sldId id="269"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Velarde" initials="LV" lastIdx="2" clrIdx="6"/>
  <p:cmAuthor id="1" name="Stephen Propheter" initials="SP" lastIdx="6" clrIdx="0"/>
  <p:cmAuthor id="8" name="Virginia Early" initials="VE" lastIdx="1" clrIdx="7"/>
  <p:cmAuthor id="2" name="Stephen Propheter" initials="SP [2]" lastIdx="1" clrIdx="1"/>
  <p:cmAuthor id="3" name="Alana Andrade" initials="AA" lastIdx="8" clrIdx="2"/>
  <p:cmAuthor id="4" name="Guadalupe Romo-Zendejas" initials="GR" lastIdx="4" clrIdx="3"/>
  <p:cmAuthor id="5" name="Barbara Lindsay" initials="BL" lastIdx="7" clrIdx="4"/>
  <p:cmAuthor id="6" name="Erica Otiono" initials="EO"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80FF80"/>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D5D94-1A20-4045-3046-9D56B858E2E2}" v="8" dt="2020-09-10T21:52:36.092"/>
    <p1510:client id="{1143196F-3D39-45B8-9DFC-039F2F1EF784}" v="2" dt="2020-09-10T20:24:41.666"/>
    <p1510:client id="{19B5A4CC-052B-40D2-8688-F9BC614D32AC}" v="2" dt="2020-09-18T14:14:07.338"/>
    <p1510:client id="{1EB20D0E-5FDF-415C-0F5D-454E43BBCC66}" v="12" dt="2020-09-10T21:09:21.496"/>
    <p1510:client id="{1EFEC9DB-8892-4D10-8150-92612249EF9C}" v="238" dt="2020-09-15T19:23:27.160"/>
    <p1510:client id="{20DF944F-9ADF-4115-B163-307F8CA841EF}" v="129" dt="2020-09-15T22:49:23.495"/>
    <p1510:client id="{21D0BEA0-E0AA-4640-8744-3B70B9BD8235}" v="4" dt="2020-09-18T02:54:25.445"/>
    <p1510:client id="{298B1F16-5089-4599-BBFC-F12220576FEB}" v="1" dt="2020-09-15T22:24:05.865"/>
    <p1510:client id="{2B69A329-1897-4D21-894C-A31A7AEA3EBF}" v="1" dt="2020-09-11T16:39:13.908"/>
    <p1510:client id="{2C7C895D-C03A-443A-AE2B-0825A8FD6BDD}" v="106" dt="2020-09-17T20:13:25.105"/>
    <p1510:client id="{2D265FD4-15B4-477D-B14C-BBB7543EAADF}" v="1" dt="2020-09-18T15:36:35.012"/>
    <p1510:client id="{34B4475A-9596-4681-987F-571B7375C8EB}" v="186" dt="2020-09-10T22:05:47.803"/>
    <p1510:client id="{3593B5FC-975A-4A3A-95DD-0BC8391AC743}" v="1454" dt="2020-09-16T18:24:11.783"/>
    <p1510:client id="{38A69DF1-DB44-4CEF-D194-0F5AA3C984DC}" v="43" dt="2020-09-10T20:49:22.149"/>
    <p1510:client id="{38C4F970-31DC-40A4-96FE-43C1A9543E79}" v="51" dt="2020-09-18T00:13:01.915"/>
    <p1510:client id="{393AE5F4-29FA-4CF1-A80F-B03B30932742}" v="279" dt="2020-09-17T18:04:52.620"/>
    <p1510:client id="{3D8DF87F-9062-4004-8441-C88D087B0595}" v="1" dt="2020-09-17T22:47:37.956"/>
    <p1510:client id="{41240106-D16D-42D3-F6E2-20E0AC4765F3}" v="32" dt="2020-09-10T18:14:23.161"/>
    <p1510:client id="{413EB563-0F1D-4250-9A37-2B6C7A73A27E}" v="26" dt="2020-09-16T19:01:01.838"/>
    <p1510:client id="{423739DD-854B-41E7-9983-6D928DD486A6}" v="6" dt="2020-09-17T18:46:22.140"/>
    <p1510:client id="{4517E39A-3B75-4235-2016-2C303C838B65}" v="1" dt="2020-09-11T16:49:32.238"/>
    <p1510:client id="{4C7F93C9-F679-4600-8A71-EF46503A12EF}" v="13" dt="2020-09-17T18:42:37.685"/>
    <p1510:client id="{52E9BE2D-57A8-668D-D42F-329354135CD5}" v="1" dt="2020-09-18T14:33:35.436"/>
    <p1510:client id="{53509CEB-65FB-4D01-9B4F-5EB49A657AF9}" v="44" dt="2020-09-17T18:54:54.531"/>
    <p1510:client id="{5452E3BE-A14E-4CB0-9735-E123C64CAF98}" v="110" dt="2020-09-17T18:00:57.715"/>
    <p1510:client id="{5B4B84BE-117B-4435-A4EC-00F01D1D730B}" v="81" dt="2020-09-16T19:14:13.879"/>
    <p1510:client id="{5D07F3CA-5C56-4678-A5C1-932F6ADC039C}" v="4" dt="2020-09-17T21:18:28.714"/>
    <p1510:client id="{64A2E55B-BE7D-4A44-BA1B-48D745F9ECD9}" v="366" dt="2020-09-15T19:09:39.882"/>
    <p1510:client id="{65780D41-426E-465B-C7E6-ED61A032F2FE}" v="10" dt="2020-09-11T01:23:40.241"/>
    <p1510:client id="{65AC392C-E0AF-4F29-91B0-8CAFC21D64DE}" v="34" dt="2020-09-10T22:53:53.662"/>
    <p1510:client id="{6665A946-1ADC-41BB-9B05-0768FDBE04C5}" v="97" dt="2020-09-15T23:08:39.158"/>
    <p1510:client id="{73135712-FC92-48B3-920A-CF1C49B7F888}" v="1806" dt="2020-09-16T18:19:03.164"/>
    <p1510:client id="{7A9BD793-5492-4B83-D32C-2C0085AB7A3C}" v="15" dt="2020-09-10T21:59:02.734"/>
    <p1510:client id="{7F081371-E4BB-44E9-026C-E3E37187E8F6}" v="67" dt="2020-09-10T20:19:39.029"/>
    <p1510:client id="{836F9B0F-983C-47D5-B8F8-40576951C6FD}" v="1" dt="2020-09-17T17:20:19.949"/>
    <p1510:client id="{83923B98-7DC4-4D8D-B7A2-4DC82C6B7041}" v="102" dt="2020-09-17T23:01:13.342"/>
    <p1510:client id="{849388C2-73CD-4AA8-864D-9A1C09D0777B}" v="2153" dt="2020-09-18T00:10:15.475"/>
    <p1510:client id="{84A452C2-0BA2-42AE-8A87-1D56BF295D74}" v="87" dt="2020-09-10T20:29:12.255"/>
    <p1510:client id="{84D538AB-05EB-4294-AB2E-216CE14F3983}" v="187" dt="2020-09-15T20:53:06.067"/>
    <p1510:client id="{8963EC0F-5B19-4BAA-A0B7-5FFF3D64C51B}" v="707" dt="2020-09-16T17:57:47.525"/>
    <p1510:client id="{8A33C706-4D02-4791-82AA-66F4D95E537E}" v="221" dt="2020-09-18T03:15:32.426"/>
    <p1510:client id="{8BF52256-635C-4532-BB65-E0D1201B6C01}" v="66" dt="2020-09-17T22:37:56.667"/>
    <p1510:client id="{8FBBEFA1-416C-4EEE-8169-FBD052F3976B}" v="187" dt="2020-09-17T21:15:23.757"/>
    <p1510:client id="{9920E357-F7B4-47CA-3314-504EF8070B6D}" v="77" dt="2020-09-10T20:23:42.995"/>
    <p1510:client id="{9D56405A-F42B-4B30-38FD-D533A4D9577B}" v="214" dt="2020-09-11T15:19:54.988"/>
    <p1510:client id="{9F968F08-E658-42A8-84BE-82BAFCC152E9}" v="18" dt="2020-09-16T18:55:02.157"/>
    <p1510:client id="{A2A99D9F-37FA-4CF7-9BEC-A23FAF45F772}" v="130" dt="2020-09-15T17:53:09.911"/>
    <p1510:client id="{A370D705-ED8D-4956-BBDF-8FF0CADD572B}" v="183" dt="2020-09-16T18:47:15.957"/>
    <p1510:client id="{A51F3188-7B97-49DA-8F84-8305D35CED0E}" v="9" dt="2020-09-16T19:07:56.877"/>
    <p1510:client id="{B9895860-8571-41FA-9179-DCD40360ACFD}" v="1" dt="2020-09-18T15:00:41.952"/>
    <p1510:client id="{BD12B114-C5F5-487E-8DED-37F2FD170E72}" v="14" dt="2020-09-17T18:03:16.370"/>
    <p1510:client id="{C138A89E-9A47-41CA-6159-1E318B80CA70}" v="2" dt="2020-09-10T20:11:56.996"/>
    <p1510:client id="{C1F9567A-D23C-47C1-87A8-B5DFA36D47A5}" v="56" dt="2020-09-17T04:19:49.774"/>
    <p1510:client id="{CAA7315A-9509-4704-956C-CB8F40B78431}" v="1" dt="2020-09-17T20:27:42.006"/>
    <p1510:client id="{CC495D80-3E7A-4FB5-A6CF-1D731856980A}" v="2" dt="2020-09-11T15:45:43.052"/>
    <p1510:client id="{D10C06A6-90FD-46BA-8A9C-4083D7DBB6A7}" v="1" dt="2020-09-17T15:27:24.779"/>
    <p1510:client id="{D582B984-6C7C-42B0-8ACC-AECDE6B66BB2}" v="51" dt="2020-09-18T14:29:29.083"/>
    <p1510:client id="{D6F0BEE2-8392-4054-357A-416B52B1A94C}" v="3" dt="2020-09-10T23:08:00.637"/>
    <p1510:client id="{D76E6D2D-4B9D-430F-6582-1FEA461910FB}" v="175" dt="2020-09-10T17:37:01.267"/>
    <p1510:client id="{D897D0EC-9341-4324-794E-8461B2BB5B82}" v="17" dt="2020-09-10T21:43:20.634"/>
    <p1510:client id="{DE78B7E3-EDAE-4E95-FCA5-2321C6890629}" v="41" dt="2020-09-11T01:54:01.703"/>
    <p1510:client id="{DF7F57DE-C374-4C39-BE0F-22262073B5AB}" v="137" dt="2020-09-17T22:27:04.148"/>
    <p1510:client id="{E08B243C-F366-4955-84C0-9196EE9446CC}" v="1" dt="2020-09-18T14:27:49.646"/>
    <p1510:client id="{E3DE3D83-D3ED-449A-A278-62417B892788}" v="104" dt="2020-09-16T20:49:59.428"/>
    <p1510:client id="{E4F9ED9D-EB6C-40D7-2A31-F3E9B3B98E82}" v="13" dt="2020-09-11T22:07:42.125"/>
    <p1510:client id="{E634E458-FAFC-4DEE-B34E-436FCC30FC88}" v="414" dt="2020-09-16T22:59:49.478"/>
    <p1510:client id="{E689AD68-4D6D-4DB1-A151-D2EDD898397B}" v="123" dt="2020-09-15T21:51:08.528"/>
    <p1510:client id="{E74F9B1F-6B4E-4E1E-AF26-5F29EF4C93B3}" v="179" dt="2020-09-17T17:26:58.606"/>
    <p1510:client id="{ED5E9743-51A3-4E03-8442-6B34B2649586}" v="40" dt="2020-09-11T01:21:17.871"/>
    <p1510:client id="{EEF87A1B-9D6F-490D-81D4-024A6FC21A5D}" v="218" dt="2020-09-17T19:02:51.522"/>
    <p1510:client id="{F117E8C3-9978-4C26-8274-9272A845A1CE}" v="41" dt="2020-09-16T23:02:37"/>
    <p1510:client id="{F2DD189B-6519-4073-8D3D-678D8239F7F2}" v="1" dt="2020-09-18T14:40:05.404"/>
    <p1510:client id="{F41683D6-F0AD-48E7-F775-6152F2B1CDA8}" v="5" dt="2020-09-10T20:13:06.710"/>
    <p1510:client id="{FA524305-0FF5-4A68-A43C-DA47F66A25BE}" v="576" dt="2020-09-10T20:20:57.301"/>
    <p1510:client id="{FC611CB6-B3FA-440E-28F3-47E19C2F69E1}" v="21" dt="2020-09-10T20:22:51.544"/>
    <p1510:client id="{FF95AE98-8B15-4F65-9EB4-94BA738F7338}" v="15" dt="2020-09-17T22:56:1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p:restoredTop sz="79694" autoAdjust="0"/>
  </p:normalViewPr>
  <p:slideViewPr>
    <p:cSldViewPr snapToGrid="0">
      <p:cViewPr varScale="1">
        <p:scale>
          <a:sx n="55" d="100"/>
          <a:sy n="55" d="100"/>
        </p:scale>
        <p:origin x="60" y="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nne Pitz" userId="S::rpitz@cde.ca.gov::88625356-a6a5-4632-a3bf-7d29c8f84f38" providerId="AD" clId="Web-{423739DD-854B-41E7-9983-6D928DD486A6}"/>
    <pc:docChg chg="modSld">
      <pc:chgData name="Rosanne Pitz" userId="S::rpitz@cde.ca.gov::88625356-a6a5-4632-a3bf-7d29c8f84f38" providerId="AD" clId="Web-{423739DD-854B-41E7-9983-6D928DD486A6}" dt="2020-09-17T18:46:22.140" v="5" actId="20577"/>
      <pc:docMkLst>
        <pc:docMk/>
      </pc:docMkLst>
      <pc:sldChg chg="modSp">
        <pc:chgData name="Rosanne Pitz" userId="S::rpitz@cde.ca.gov::88625356-a6a5-4632-a3bf-7d29c8f84f38" providerId="AD" clId="Web-{423739DD-854B-41E7-9983-6D928DD486A6}" dt="2020-09-17T18:46:22.140" v="4" actId="20577"/>
        <pc:sldMkLst>
          <pc:docMk/>
          <pc:sldMk cId="2914831237" sldId="293"/>
        </pc:sldMkLst>
        <pc:spChg chg="mod">
          <ac:chgData name="Rosanne Pitz" userId="S::rpitz@cde.ca.gov::88625356-a6a5-4632-a3bf-7d29c8f84f38" providerId="AD" clId="Web-{423739DD-854B-41E7-9983-6D928DD486A6}" dt="2020-09-17T18:46:22.140" v="4" actId="20577"/>
          <ac:spMkLst>
            <pc:docMk/>
            <pc:sldMk cId="2914831237" sldId="293"/>
            <ac:spMk id="3" creationId="{528DD957-68F7-4DC9-8D9E-A554472AD5E2}"/>
          </ac:spMkLst>
        </pc:spChg>
      </pc:sldChg>
    </pc:docChg>
  </pc:docChgLst>
  <pc:docChgLst>
    <pc:chgData name="Mai Xiong" userId="S::mxiong@cde.ca.gov::e9953e61-0963-4231-9c4b-20f4af026609" providerId="AD" clId="Web-{849388C2-73CD-4AA8-864D-9A1C09D0777B}"/>
    <pc:docChg chg="modSld">
      <pc:chgData name="Mai Xiong" userId="S::mxiong@cde.ca.gov::e9953e61-0963-4231-9c4b-20f4af026609" providerId="AD" clId="Web-{849388C2-73CD-4AA8-864D-9A1C09D0777B}" dt="2020-09-18T00:10:15.475" v="2117"/>
      <pc:docMkLst>
        <pc:docMk/>
      </pc:docMkLst>
      <pc:sldChg chg="modSp">
        <pc:chgData name="Mai Xiong" userId="S::mxiong@cde.ca.gov::e9953e61-0963-4231-9c4b-20f4af026609" providerId="AD" clId="Web-{849388C2-73CD-4AA8-864D-9A1C09D0777B}" dt="2020-09-17T23:57:03.281" v="1977" actId="20577"/>
        <pc:sldMkLst>
          <pc:docMk/>
          <pc:sldMk cId="3465662035" sldId="257"/>
        </pc:sldMkLst>
        <pc:spChg chg="mod">
          <ac:chgData name="Mai Xiong" userId="S::mxiong@cde.ca.gov::e9953e61-0963-4231-9c4b-20f4af026609" providerId="AD" clId="Web-{849388C2-73CD-4AA8-864D-9A1C09D0777B}" dt="2020-09-17T23:57:03.281" v="1977" actId="20577"/>
          <ac:spMkLst>
            <pc:docMk/>
            <pc:sldMk cId="3465662035" sldId="257"/>
            <ac:spMk id="2" creationId="{BEEDB00A-8284-43BE-9BF1-6A79D91741D4}"/>
          </ac:spMkLst>
        </pc:spChg>
      </pc:sldChg>
      <pc:sldChg chg="modSp">
        <pc:chgData name="Mai Xiong" userId="S::mxiong@cde.ca.gov::e9953e61-0963-4231-9c4b-20f4af026609" providerId="AD" clId="Web-{849388C2-73CD-4AA8-864D-9A1C09D0777B}" dt="2020-09-17T23:57:12.219" v="1980" actId="20577"/>
        <pc:sldMkLst>
          <pc:docMk/>
          <pc:sldMk cId="170769648" sldId="264"/>
        </pc:sldMkLst>
        <pc:spChg chg="mod">
          <ac:chgData name="Mai Xiong" userId="S::mxiong@cde.ca.gov::e9953e61-0963-4231-9c4b-20f4af026609" providerId="AD" clId="Web-{849388C2-73CD-4AA8-864D-9A1C09D0777B}" dt="2020-09-17T23:57:12.219" v="1980" actId="20577"/>
          <ac:spMkLst>
            <pc:docMk/>
            <pc:sldMk cId="170769648" sldId="264"/>
            <ac:spMk id="2" creationId="{6583AFC1-43B5-4C3E-9AC1-44AB5E1DD522}"/>
          </ac:spMkLst>
        </pc:spChg>
      </pc:sldChg>
      <pc:sldChg chg="modSp">
        <pc:chgData name="Mai Xiong" userId="S::mxiong@cde.ca.gov::e9953e61-0963-4231-9c4b-20f4af026609" providerId="AD" clId="Web-{849388C2-73CD-4AA8-864D-9A1C09D0777B}" dt="2020-09-17T23:57:24.861" v="1985" actId="20577"/>
        <pc:sldMkLst>
          <pc:docMk/>
          <pc:sldMk cId="1839443061" sldId="289"/>
        </pc:sldMkLst>
        <pc:spChg chg="mod">
          <ac:chgData name="Mai Xiong" userId="S::mxiong@cde.ca.gov::e9953e61-0963-4231-9c4b-20f4af026609" providerId="AD" clId="Web-{849388C2-73CD-4AA8-864D-9A1C09D0777B}" dt="2020-09-17T23:57:24.861" v="1985" actId="20577"/>
          <ac:spMkLst>
            <pc:docMk/>
            <pc:sldMk cId="1839443061" sldId="289"/>
            <ac:spMk id="2" creationId="{6A577B82-A3B8-486E-B527-EB5023835CB3}"/>
          </ac:spMkLst>
        </pc:spChg>
      </pc:sldChg>
      <pc:sldChg chg="modSp">
        <pc:chgData name="Mai Xiong" userId="S::mxiong@cde.ca.gov::e9953e61-0963-4231-9c4b-20f4af026609" providerId="AD" clId="Web-{849388C2-73CD-4AA8-864D-9A1C09D0777B}" dt="2020-09-17T23:56:05.433" v="1967" actId="20577"/>
        <pc:sldMkLst>
          <pc:docMk/>
          <pc:sldMk cId="2914831237" sldId="293"/>
        </pc:sldMkLst>
        <pc:spChg chg="mod">
          <ac:chgData name="Mai Xiong" userId="S::mxiong@cde.ca.gov::e9953e61-0963-4231-9c4b-20f4af026609" providerId="AD" clId="Web-{849388C2-73CD-4AA8-864D-9A1C09D0777B}" dt="2020-09-17T23:56:05.433" v="1967" actId="20577"/>
          <ac:spMkLst>
            <pc:docMk/>
            <pc:sldMk cId="2914831237" sldId="293"/>
            <ac:spMk id="2" creationId="{FF21603F-96B4-4D58-A49C-E7D1BEB94FE6}"/>
          </ac:spMkLst>
        </pc:spChg>
        <pc:spChg chg="mod">
          <ac:chgData name="Mai Xiong" userId="S::mxiong@cde.ca.gov::e9953e61-0963-4231-9c4b-20f4af026609" providerId="AD" clId="Web-{849388C2-73CD-4AA8-864D-9A1C09D0777B}" dt="2020-09-17T23:46:39.677" v="1934" actId="14100"/>
          <ac:spMkLst>
            <pc:docMk/>
            <pc:sldMk cId="2914831237" sldId="293"/>
            <ac:spMk id="3" creationId="{528DD957-68F7-4DC9-8D9E-A554472AD5E2}"/>
          </ac:spMkLst>
        </pc:spChg>
        <pc:spChg chg="mod">
          <ac:chgData name="Mai Xiong" userId="S::mxiong@cde.ca.gov::e9953e61-0963-4231-9c4b-20f4af026609" providerId="AD" clId="Web-{849388C2-73CD-4AA8-864D-9A1C09D0777B}" dt="2020-09-17T23:45:59.033" v="1931" actId="1076"/>
          <ac:spMkLst>
            <pc:docMk/>
            <pc:sldMk cId="2914831237" sldId="293"/>
            <ac:spMk id="6" creationId="{76AA35AF-5CEE-4A5E-8D69-0686DFFCC6BB}"/>
          </ac:spMkLst>
        </pc:spChg>
        <pc:picChg chg="mod">
          <ac:chgData name="Mai Xiong" userId="S::mxiong@cde.ca.gov::e9953e61-0963-4231-9c4b-20f4af026609" providerId="AD" clId="Web-{849388C2-73CD-4AA8-864D-9A1C09D0777B}" dt="2020-09-17T23:45:49.580" v="1930" actId="1076"/>
          <ac:picMkLst>
            <pc:docMk/>
            <pc:sldMk cId="2914831237" sldId="293"/>
            <ac:picMk id="5" creationId="{9530B1EA-51B3-43B6-AB47-BB21703843E5}"/>
          </ac:picMkLst>
        </pc:picChg>
      </pc:sldChg>
      <pc:sldChg chg="modSp">
        <pc:chgData name="Mai Xiong" userId="S::mxiong@cde.ca.gov::e9953e61-0963-4231-9c4b-20f4af026609" providerId="AD" clId="Web-{849388C2-73CD-4AA8-864D-9A1C09D0777B}" dt="2020-09-17T23:56:15.168" v="1970" actId="20577"/>
        <pc:sldMkLst>
          <pc:docMk/>
          <pc:sldMk cId="2267126658" sldId="296"/>
        </pc:sldMkLst>
        <pc:spChg chg="mod">
          <ac:chgData name="Mai Xiong" userId="S::mxiong@cde.ca.gov::e9953e61-0963-4231-9c4b-20f4af026609" providerId="AD" clId="Web-{849388C2-73CD-4AA8-864D-9A1C09D0777B}" dt="2020-09-17T23:56:15.168" v="1970" actId="20577"/>
          <ac:spMkLst>
            <pc:docMk/>
            <pc:sldMk cId="2267126658" sldId="296"/>
            <ac:spMk id="2" creationId="{64F6FCDE-E25D-48B3-8F58-644861A8A22A}"/>
          </ac:spMkLst>
        </pc:spChg>
      </pc:sldChg>
      <pc:sldChg chg="modSp">
        <pc:chgData name="Mai Xiong" userId="S::mxiong@cde.ca.gov::e9953e61-0963-4231-9c4b-20f4af026609" providerId="AD" clId="Web-{849388C2-73CD-4AA8-864D-9A1C09D0777B}" dt="2020-09-17T23:56:31.935" v="1974" actId="20577"/>
        <pc:sldMkLst>
          <pc:docMk/>
          <pc:sldMk cId="2595564220" sldId="298"/>
        </pc:sldMkLst>
        <pc:spChg chg="mod">
          <ac:chgData name="Mai Xiong" userId="S::mxiong@cde.ca.gov::e9953e61-0963-4231-9c4b-20f4af026609" providerId="AD" clId="Web-{849388C2-73CD-4AA8-864D-9A1C09D0777B}" dt="2020-09-17T23:56:31.935" v="1974" actId="20577"/>
          <ac:spMkLst>
            <pc:docMk/>
            <pc:sldMk cId="2595564220" sldId="298"/>
            <ac:spMk id="2" creationId="{079225C9-1E16-4830-94E8-DDA4165BB51F}"/>
          </ac:spMkLst>
        </pc:spChg>
      </pc:sldChg>
      <pc:sldChg chg="modSp">
        <pc:chgData name="Mai Xiong" userId="S::mxiong@cde.ca.gov::e9953e61-0963-4231-9c4b-20f4af026609" providerId="AD" clId="Web-{849388C2-73CD-4AA8-864D-9A1C09D0777B}" dt="2020-09-17T23:56:22.278" v="1973" actId="20577"/>
        <pc:sldMkLst>
          <pc:docMk/>
          <pc:sldMk cId="2685942743" sldId="303"/>
        </pc:sldMkLst>
        <pc:spChg chg="mod">
          <ac:chgData name="Mai Xiong" userId="S::mxiong@cde.ca.gov::e9953e61-0963-4231-9c4b-20f4af026609" providerId="AD" clId="Web-{849388C2-73CD-4AA8-864D-9A1C09D0777B}" dt="2020-09-17T23:56:22.278" v="1973" actId="20577"/>
          <ac:spMkLst>
            <pc:docMk/>
            <pc:sldMk cId="2685942743" sldId="303"/>
            <ac:spMk id="2" creationId="{360D907F-64C5-4680-99BA-5E816DFE17E6}"/>
          </ac:spMkLst>
        </pc:spChg>
      </pc:sldChg>
      <pc:sldChg chg="addSp delSp modSp">
        <pc:chgData name="Mai Xiong" userId="S::mxiong@cde.ca.gov::e9953e61-0963-4231-9c4b-20f4af026609" providerId="AD" clId="Web-{849388C2-73CD-4AA8-864D-9A1C09D0777B}" dt="2020-09-18T00:10:15.475" v="2117"/>
        <pc:sldMkLst>
          <pc:docMk/>
          <pc:sldMk cId="600151935" sldId="304"/>
        </pc:sldMkLst>
        <pc:spChg chg="mod">
          <ac:chgData name="Mai Xiong" userId="S::mxiong@cde.ca.gov::e9953e61-0963-4231-9c4b-20f4af026609" providerId="AD" clId="Web-{849388C2-73CD-4AA8-864D-9A1C09D0777B}" dt="2020-09-18T00:05:16.002" v="2057" actId="1076"/>
          <ac:spMkLst>
            <pc:docMk/>
            <pc:sldMk cId="600151935" sldId="304"/>
            <ac:spMk id="2" creationId="{A59DAE93-EE4B-493B-BFEF-EA0D87C772A5}"/>
          </ac:spMkLst>
        </pc:spChg>
        <pc:spChg chg="add del mod">
          <ac:chgData name="Mai Xiong" userId="S::mxiong@cde.ca.gov::e9953e61-0963-4231-9c4b-20f4af026609" providerId="AD" clId="Web-{849388C2-73CD-4AA8-864D-9A1C09D0777B}" dt="2020-09-17T23:09:43.341" v="1065"/>
          <ac:spMkLst>
            <pc:docMk/>
            <pc:sldMk cId="600151935" sldId="304"/>
            <ac:spMk id="5" creationId="{971F05E7-EF1F-4903-A97D-7BE1410E92FE}"/>
          </ac:spMkLst>
        </pc:spChg>
        <pc:spChg chg="add del mod">
          <ac:chgData name="Mai Xiong" userId="S::mxiong@cde.ca.gov::e9953e61-0963-4231-9c4b-20f4af026609" providerId="AD" clId="Web-{849388C2-73CD-4AA8-864D-9A1C09D0777B}" dt="2020-09-17T23:19:13.395" v="1233"/>
          <ac:spMkLst>
            <pc:docMk/>
            <pc:sldMk cId="600151935" sldId="304"/>
            <ac:spMk id="10" creationId="{1C11A60B-5025-4FCB-8EA4-1FF78D8CAE3C}"/>
          </ac:spMkLst>
        </pc:spChg>
        <pc:spChg chg="add mod">
          <ac:chgData name="Mai Xiong" userId="S::mxiong@cde.ca.gov::e9953e61-0963-4231-9c4b-20f4af026609" providerId="AD" clId="Web-{849388C2-73CD-4AA8-864D-9A1C09D0777B}" dt="2020-09-18T00:09:26.706" v="2112" actId="1076"/>
          <ac:spMkLst>
            <pc:docMk/>
            <pc:sldMk cId="600151935" sldId="304"/>
            <ac:spMk id="12" creationId="{59CEC6EC-8733-4B8D-8B33-5833B758351A}"/>
          </ac:spMkLst>
        </pc:spChg>
        <pc:spChg chg="add del mod">
          <ac:chgData name="Mai Xiong" userId="S::mxiong@cde.ca.gov::e9953e61-0963-4231-9c4b-20f4af026609" providerId="AD" clId="Web-{849388C2-73CD-4AA8-864D-9A1C09D0777B}" dt="2020-09-18T00:05:07.939" v="2053"/>
          <ac:spMkLst>
            <pc:docMk/>
            <pc:sldMk cId="600151935" sldId="304"/>
            <ac:spMk id="13" creationId="{D046BA1D-2BBF-49E9-BE89-6EEE558B948B}"/>
          </ac:spMkLst>
        </pc:spChg>
        <pc:graphicFrameChg chg="add mod modGraphic">
          <ac:chgData name="Mai Xiong" userId="S::mxiong@cde.ca.gov::e9953e61-0963-4231-9c4b-20f4af026609" providerId="AD" clId="Web-{849388C2-73CD-4AA8-864D-9A1C09D0777B}" dt="2020-09-18T00:10:15.475" v="2117"/>
          <ac:graphicFrameMkLst>
            <pc:docMk/>
            <pc:sldMk cId="600151935" sldId="304"/>
            <ac:graphicFrameMk id="4" creationId="{97D25942-F5D8-4822-B19C-692216EE72F9}"/>
          </ac:graphicFrameMkLst>
        </pc:graphicFrameChg>
        <pc:graphicFrameChg chg="add mod modGraphic">
          <ac:chgData name="Mai Xiong" userId="S::mxiong@cde.ca.gov::e9953e61-0963-4231-9c4b-20f4af026609" providerId="AD" clId="Web-{849388C2-73CD-4AA8-864D-9A1C09D0777B}" dt="2020-09-18T00:08:39.093" v="2109" actId="1076"/>
          <ac:graphicFrameMkLst>
            <pc:docMk/>
            <pc:sldMk cId="600151935" sldId="304"/>
            <ac:graphicFrameMk id="7" creationId="{69F9DF52-871F-48F7-BA16-41118E0F1A4B}"/>
          </ac:graphicFrameMkLst>
        </pc:graphicFrameChg>
        <pc:picChg chg="del mod">
          <ac:chgData name="Mai Xiong" userId="S::mxiong@cde.ca.gov::e9953e61-0963-4231-9c4b-20f4af026609" providerId="AD" clId="Web-{849388C2-73CD-4AA8-864D-9A1C09D0777B}" dt="2020-09-17T23:23:06.645" v="1665"/>
          <ac:picMkLst>
            <pc:docMk/>
            <pc:sldMk cId="600151935" sldId="304"/>
            <ac:picMk id="8" creationId="{34A488C8-6A05-4BD8-AD7E-A978F611DBCE}"/>
          </ac:picMkLst>
        </pc:picChg>
        <pc:picChg chg="del mod ord modCrop">
          <ac:chgData name="Mai Xiong" userId="S::mxiong@cde.ca.gov::e9953e61-0963-4231-9c4b-20f4af026609" providerId="AD" clId="Web-{849388C2-73CD-4AA8-864D-9A1C09D0777B}" dt="2020-09-17T23:19:01.941" v="1232"/>
          <ac:picMkLst>
            <pc:docMk/>
            <pc:sldMk cId="600151935" sldId="304"/>
            <ac:picMk id="11" creationId="{11CC6F79-D773-4853-BFE4-D91A3DBD0EFA}"/>
          </ac:picMkLst>
        </pc:picChg>
      </pc:sldChg>
    </pc:docChg>
  </pc:docChgLst>
  <pc:docChgLst>
    <pc:chgData name="Barbara Lindsay" userId="S::blindsay@cde.ca.gov::f58b8608-a674-4040-9f2a-f7fe56db570d" providerId="AD" clId="Web-{84D538AB-05EB-4294-AB2E-216CE14F3983}"/>
    <pc:docChg chg="modSld">
      <pc:chgData name="Barbara Lindsay" userId="S::blindsay@cde.ca.gov::f58b8608-a674-4040-9f2a-f7fe56db570d" providerId="AD" clId="Web-{84D538AB-05EB-4294-AB2E-216CE14F3983}" dt="2020-09-15T20:53:01.957" v="204"/>
      <pc:docMkLst>
        <pc:docMk/>
      </pc:docMkLst>
      <pc:sldChg chg="modSp modNotes">
        <pc:chgData name="Barbara Lindsay" userId="S::blindsay@cde.ca.gov::f58b8608-a674-4040-9f2a-f7fe56db570d" providerId="AD" clId="Web-{84D538AB-05EB-4294-AB2E-216CE14F3983}" dt="2020-09-15T20:53:01.957" v="204"/>
        <pc:sldMkLst>
          <pc:docMk/>
          <pc:sldMk cId="2033618680" sldId="292"/>
        </pc:sldMkLst>
        <pc:spChg chg="mod">
          <ac:chgData name="Barbara Lindsay" userId="S::blindsay@cde.ca.gov::f58b8608-a674-4040-9f2a-f7fe56db570d" providerId="AD" clId="Web-{84D538AB-05EB-4294-AB2E-216CE14F3983}" dt="2020-09-15T20:37:14.913" v="16" actId="14100"/>
          <ac:spMkLst>
            <pc:docMk/>
            <pc:sldMk cId="2033618680" sldId="292"/>
            <ac:spMk id="2" creationId="{360D907F-64C5-4680-99BA-5E816DFE17E6}"/>
          </ac:spMkLst>
        </pc:spChg>
        <pc:spChg chg="mod">
          <ac:chgData name="Barbara Lindsay" userId="S::blindsay@cde.ca.gov::f58b8608-a674-4040-9f2a-f7fe56db570d" providerId="AD" clId="Web-{84D538AB-05EB-4294-AB2E-216CE14F3983}" dt="2020-09-15T20:51:17.591" v="182" actId="20577"/>
          <ac:spMkLst>
            <pc:docMk/>
            <pc:sldMk cId="2033618680" sldId="292"/>
            <ac:spMk id="3" creationId="{838C524D-DBCC-414A-AD19-8838C880F1B0}"/>
          </ac:spMkLst>
        </pc:spChg>
      </pc:sldChg>
    </pc:docChg>
  </pc:docChgLst>
  <pc:docChgLst>
    <pc:chgData name="Andrea Johnson" userId="S::anjohnson@cde.ca.gov::659d56c1-3249-4a22-853a-47134214c142" providerId="AD" clId="Web-{8A33C706-4D02-4791-82AA-66F4D95E537E}"/>
    <pc:docChg chg="addSld delSld modSld sldOrd">
      <pc:chgData name="Andrea Johnson" userId="S::anjohnson@cde.ca.gov::659d56c1-3249-4a22-853a-47134214c142" providerId="AD" clId="Web-{8A33C706-4D02-4791-82AA-66F4D95E537E}" dt="2020-09-18T03:15:32.426" v="2523" actId="20577"/>
      <pc:docMkLst>
        <pc:docMk/>
      </pc:docMkLst>
      <pc:sldChg chg="modSp ord modNotes">
        <pc:chgData name="Andrea Johnson" userId="S::anjohnson@cde.ca.gov::659d56c1-3249-4a22-853a-47134214c142" providerId="AD" clId="Web-{8A33C706-4D02-4791-82AA-66F4D95E537E}" dt="2020-09-18T03:00:04.903" v="1387"/>
        <pc:sldMkLst>
          <pc:docMk/>
          <pc:sldMk cId="2722538265" sldId="294"/>
        </pc:sldMkLst>
        <pc:spChg chg="mod">
          <ac:chgData name="Andrea Johnson" userId="S::anjohnson@cde.ca.gov::659d56c1-3249-4a22-853a-47134214c142" providerId="AD" clId="Web-{8A33C706-4D02-4791-82AA-66F4D95E537E}" dt="2020-09-18T02:57:48.680" v="1341" actId="20577"/>
          <ac:spMkLst>
            <pc:docMk/>
            <pc:sldMk cId="2722538265" sldId="294"/>
            <ac:spMk id="2" creationId="{079225C9-1E16-4830-94E8-DDA4165BB51F}"/>
          </ac:spMkLst>
        </pc:spChg>
      </pc:sldChg>
      <pc:sldChg chg="modSp modNotes">
        <pc:chgData name="Andrea Johnson" userId="S::anjohnson@cde.ca.gov::659d56c1-3249-4a22-853a-47134214c142" providerId="AD" clId="Web-{8A33C706-4D02-4791-82AA-66F4D95E537E}" dt="2020-09-18T03:15:32.426" v="2522" actId="20577"/>
        <pc:sldMkLst>
          <pc:docMk/>
          <pc:sldMk cId="2267126658" sldId="296"/>
        </pc:sldMkLst>
        <pc:spChg chg="mod">
          <ac:chgData name="Andrea Johnson" userId="S::anjohnson@cde.ca.gov::659d56c1-3249-4a22-853a-47134214c142" providerId="AD" clId="Web-{8A33C706-4D02-4791-82AA-66F4D95E537E}" dt="2020-09-18T03:15:32.426" v="2522" actId="20577"/>
          <ac:spMkLst>
            <pc:docMk/>
            <pc:sldMk cId="2267126658" sldId="296"/>
            <ac:spMk id="3" creationId="{2AFEFFE4-8AC2-463A-B2BC-B98011D5BE04}"/>
          </ac:spMkLst>
        </pc:spChg>
      </pc:sldChg>
      <pc:sldChg chg="modSp del modNotes">
        <pc:chgData name="Andrea Johnson" userId="S::anjohnson@cde.ca.gov::659d56c1-3249-4a22-853a-47134214c142" providerId="AD" clId="Web-{8A33C706-4D02-4791-82AA-66F4D95E537E}" dt="2020-09-18T02:57:06.945" v="1325"/>
        <pc:sldMkLst>
          <pc:docMk/>
          <pc:sldMk cId="1590240428" sldId="297"/>
        </pc:sldMkLst>
        <pc:spChg chg="mod">
          <ac:chgData name="Andrea Johnson" userId="S::anjohnson@cde.ca.gov::659d56c1-3249-4a22-853a-47134214c142" providerId="AD" clId="Web-{8A33C706-4D02-4791-82AA-66F4D95E537E}" dt="2020-09-18T02:31:14.454" v="2" actId="20577"/>
          <ac:spMkLst>
            <pc:docMk/>
            <pc:sldMk cId="1590240428" sldId="297"/>
            <ac:spMk id="3" creationId="{787274C3-6E54-4290-AC67-F4CC147369DB}"/>
          </ac:spMkLst>
        </pc:spChg>
      </pc:sldChg>
      <pc:sldChg chg="modNotes">
        <pc:chgData name="Andrea Johnson" userId="S::anjohnson@cde.ca.gov::659d56c1-3249-4a22-853a-47134214c142" providerId="AD" clId="Web-{8A33C706-4D02-4791-82AA-66F4D95E537E}" dt="2020-09-18T02:58:34.572" v="1355"/>
        <pc:sldMkLst>
          <pc:docMk/>
          <pc:sldMk cId="2595564220" sldId="298"/>
        </pc:sldMkLst>
      </pc:sldChg>
      <pc:sldChg chg="modSp add del replId modNotes">
        <pc:chgData name="Andrea Johnson" userId="S::anjohnson@cde.ca.gov::659d56c1-3249-4a22-853a-47134214c142" providerId="AD" clId="Web-{8A33C706-4D02-4791-82AA-66F4D95E537E}" dt="2020-09-18T02:49:11.871" v="990"/>
        <pc:sldMkLst>
          <pc:docMk/>
          <pc:sldMk cId="681408940" sldId="305"/>
        </pc:sldMkLst>
        <pc:spChg chg="mod">
          <ac:chgData name="Andrea Johnson" userId="S::anjohnson@cde.ca.gov::659d56c1-3249-4a22-853a-47134214c142" providerId="AD" clId="Web-{8A33C706-4D02-4791-82AA-66F4D95E537E}" dt="2020-09-18T02:42:43.893" v="581" actId="20577"/>
          <ac:spMkLst>
            <pc:docMk/>
            <pc:sldMk cId="681408940" sldId="305"/>
            <ac:spMk id="2" creationId="{079225C9-1E16-4830-94E8-DDA4165BB51F}"/>
          </ac:spMkLst>
        </pc:spChg>
        <pc:spChg chg="mod">
          <ac:chgData name="Andrea Johnson" userId="S::anjohnson@cde.ca.gov::659d56c1-3249-4a22-853a-47134214c142" providerId="AD" clId="Web-{8A33C706-4D02-4791-82AA-66F4D95E537E}" dt="2020-09-18T02:46:22.554" v="745" actId="20577"/>
          <ac:spMkLst>
            <pc:docMk/>
            <pc:sldMk cId="681408940" sldId="305"/>
            <ac:spMk id="3" creationId="{00ADB1C8-707C-4D49-A486-FA7017AD14DF}"/>
          </ac:spMkLst>
        </pc:spChg>
      </pc:sldChg>
    </pc:docChg>
  </pc:docChgLst>
  <pc:docChgLst>
    <pc:chgData name="Rosanne Pitz" userId="S::rpitz@cde.ca.gov::88625356-a6a5-4632-a3bf-7d29c8f84f38" providerId="AD" clId="Web-{21D0BEA0-E0AA-4640-8744-3B70B9BD8235}"/>
    <pc:docChg chg="modSld">
      <pc:chgData name="Rosanne Pitz" userId="S::rpitz@cde.ca.gov::88625356-a6a5-4632-a3bf-7d29c8f84f38" providerId="AD" clId="Web-{21D0BEA0-E0AA-4640-8744-3B70B9BD8235}" dt="2020-09-18T02:54:25.445" v="13" actId="1076"/>
      <pc:docMkLst>
        <pc:docMk/>
      </pc:docMkLst>
      <pc:sldChg chg="modSp modNotes">
        <pc:chgData name="Rosanne Pitz" userId="S::rpitz@cde.ca.gov::88625356-a6a5-4632-a3bf-7d29c8f84f38" providerId="AD" clId="Web-{21D0BEA0-E0AA-4640-8744-3B70B9BD8235}" dt="2020-09-18T02:54:25.445" v="13" actId="1076"/>
        <pc:sldMkLst>
          <pc:docMk/>
          <pc:sldMk cId="2914831237" sldId="293"/>
        </pc:sldMkLst>
        <pc:spChg chg="mod">
          <ac:chgData name="Rosanne Pitz" userId="S::rpitz@cde.ca.gov::88625356-a6a5-4632-a3bf-7d29c8f84f38" providerId="AD" clId="Web-{21D0BEA0-E0AA-4640-8744-3B70B9BD8235}" dt="2020-09-18T02:53:34.113" v="11" actId="14100"/>
          <ac:spMkLst>
            <pc:docMk/>
            <pc:sldMk cId="2914831237" sldId="293"/>
            <ac:spMk id="3" creationId="{528DD957-68F7-4DC9-8D9E-A554472AD5E2}"/>
          </ac:spMkLst>
        </pc:spChg>
        <pc:spChg chg="mod">
          <ac:chgData name="Rosanne Pitz" userId="S::rpitz@cde.ca.gov::88625356-a6a5-4632-a3bf-7d29c8f84f38" providerId="AD" clId="Web-{21D0BEA0-E0AA-4640-8744-3B70B9BD8235}" dt="2020-09-18T02:54:25.445" v="13" actId="1076"/>
          <ac:spMkLst>
            <pc:docMk/>
            <pc:sldMk cId="2914831237" sldId="293"/>
            <ac:spMk id="6" creationId="{76AA35AF-5CEE-4A5E-8D69-0686DFFCC6BB}"/>
          </ac:spMkLst>
        </pc:spChg>
        <pc:picChg chg="mod">
          <ac:chgData name="Rosanne Pitz" userId="S::rpitz@cde.ca.gov::88625356-a6a5-4632-a3bf-7d29c8f84f38" providerId="AD" clId="Web-{21D0BEA0-E0AA-4640-8744-3B70B9BD8235}" dt="2020-09-18T02:53:38.817" v="12" actId="1076"/>
          <ac:picMkLst>
            <pc:docMk/>
            <pc:sldMk cId="2914831237" sldId="293"/>
            <ac:picMk id="5" creationId="{9530B1EA-51B3-43B6-AB47-BB21703843E5}"/>
          </ac:picMkLst>
        </pc:picChg>
      </pc:sldChg>
      <pc:sldChg chg="modNotes">
        <pc:chgData name="Rosanne Pitz" userId="S::rpitz@cde.ca.gov::88625356-a6a5-4632-a3bf-7d29c8f84f38" providerId="AD" clId="Web-{21D0BEA0-E0AA-4640-8744-3B70B9BD8235}" dt="2020-09-18T02:52:27.953" v="9"/>
        <pc:sldMkLst>
          <pc:docMk/>
          <pc:sldMk cId="600151935" sldId="304"/>
        </pc:sldMkLst>
      </pc:sldChg>
    </pc:docChg>
  </pc:docChgLst>
  <pc:docChgLst>
    <pc:chgData name="Rosanne Pitz" userId="S::rpitz@cde.ca.gov::88625356-a6a5-4632-a3bf-7d29c8f84f38" providerId="AD" clId="Web-{53509CEB-65FB-4D01-9B4F-5EB49A657AF9}"/>
    <pc:docChg chg="modSld">
      <pc:chgData name="Rosanne Pitz" userId="S::rpitz@cde.ca.gov::88625356-a6a5-4632-a3bf-7d29c8f84f38" providerId="AD" clId="Web-{53509CEB-65FB-4D01-9B4F-5EB49A657AF9}" dt="2020-09-17T18:54:53.734" v="50" actId="20577"/>
      <pc:docMkLst>
        <pc:docMk/>
      </pc:docMkLst>
      <pc:sldChg chg="modSp modNotes">
        <pc:chgData name="Rosanne Pitz" userId="S::rpitz@cde.ca.gov::88625356-a6a5-4632-a3bf-7d29c8f84f38" providerId="AD" clId="Web-{53509CEB-65FB-4D01-9B4F-5EB49A657AF9}" dt="2020-09-17T18:54:53.718" v="49" actId="20577"/>
        <pc:sldMkLst>
          <pc:docMk/>
          <pc:sldMk cId="2914831237" sldId="293"/>
        </pc:sldMkLst>
        <pc:spChg chg="mod">
          <ac:chgData name="Rosanne Pitz" userId="S::rpitz@cde.ca.gov::88625356-a6a5-4632-a3bf-7d29c8f84f38" providerId="AD" clId="Web-{53509CEB-65FB-4D01-9B4F-5EB49A657AF9}" dt="2020-09-17T18:54:29.624" v="9" actId="14100"/>
          <ac:spMkLst>
            <pc:docMk/>
            <pc:sldMk cId="2914831237" sldId="293"/>
            <ac:spMk id="2" creationId="{FF21603F-96B4-4D58-A49C-E7D1BEB94FE6}"/>
          </ac:spMkLst>
        </pc:spChg>
        <pc:spChg chg="mod">
          <ac:chgData name="Rosanne Pitz" userId="S::rpitz@cde.ca.gov::88625356-a6a5-4632-a3bf-7d29c8f84f38" providerId="AD" clId="Web-{53509CEB-65FB-4D01-9B4F-5EB49A657AF9}" dt="2020-09-17T18:54:53.718" v="49" actId="20577"/>
          <ac:spMkLst>
            <pc:docMk/>
            <pc:sldMk cId="2914831237" sldId="293"/>
            <ac:spMk id="3" creationId="{528DD957-68F7-4DC9-8D9E-A554472AD5E2}"/>
          </ac:spMkLst>
        </pc:spChg>
      </pc:sldChg>
      <pc:sldChg chg="modNotes">
        <pc:chgData name="Rosanne Pitz" userId="S::rpitz@cde.ca.gov::88625356-a6a5-4632-a3bf-7d29c8f84f38" providerId="AD" clId="Web-{53509CEB-65FB-4D01-9B4F-5EB49A657AF9}" dt="2020-09-17T18:52:01.135" v="5"/>
        <pc:sldMkLst>
          <pc:docMk/>
          <pc:sldMk cId="3148210393" sldId="299"/>
        </pc:sldMkLst>
      </pc:sldChg>
      <pc:sldChg chg="modNotes">
        <pc:chgData name="Rosanne Pitz" userId="S::rpitz@cde.ca.gov::88625356-a6a5-4632-a3bf-7d29c8f84f38" providerId="AD" clId="Web-{53509CEB-65FB-4D01-9B4F-5EB49A657AF9}" dt="2020-09-17T18:53:25.528" v="6"/>
        <pc:sldMkLst>
          <pc:docMk/>
          <pc:sldMk cId="3243250619" sldId="301"/>
        </pc:sldMkLst>
      </pc:sldChg>
      <pc:sldChg chg="modNotes">
        <pc:chgData name="Rosanne Pitz" userId="S::rpitz@cde.ca.gov::88625356-a6a5-4632-a3bf-7d29c8f84f38" providerId="AD" clId="Web-{53509CEB-65FB-4D01-9B4F-5EB49A657AF9}" dt="2020-09-17T18:53:59.857" v="8"/>
        <pc:sldMkLst>
          <pc:docMk/>
          <pc:sldMk cId="123675547" sldId="302"/>
        </pc:sldMkLst>
      </pc:sldChg>
    </pc:docChg>
  </pc:docChgLst>
  <pc:docChgLst>
    <pc:chgData name="Barbara Lindsay" userId="S::blindsay@cde.ca.gov::f58b8608-a674-4040-9f2a-f7fe56db570d" providerId="AD" clId="Web-{6665A946-1ADC-41BB-9B05-0768FDBE04C5}"/>
    <pc:docChg chg="modSld">
      <pc:chgData name="Barbara Lindsay" userId="S::blindsay@cde.ca.gov::f58b8608-a674-4040-9f2a-f7fe56db570d" providerId="AD" clId="Web-{6665A946-1ADC-41BB-9B05-0768FDBE04C5}" dt="2020-09-15T23:08:39.158" v="96" actId="20577"/>
      <pc:docMkLst>
        <pc:docMk/>
      </pc:docMkLst>
      <pc:sldChg chg="modSp">
        <pc:chgData name="Barbara Lindsay" userId="S::blindsay@cde.ca.gov::f58b8608-a674-4040-9f2a-f7fe56db570d" providerId="AD" clId="Web-{6665A946-1ADC-41BB-9B05-0768FDBE04C5}" dt="2020-09-15T23:08:39.158" v="95" actId="20577"/>
        <pc:sldMkLst>
          <pc:docMk/>
          <pc:sldMk cId="1839443061" sldId="289"/>
        </pc:sldMkLst>
        <pc:spChg chg="mod">
          <ac:chgData name="Barbara Lindsay" userId="S::blindsay@cde.ca.gov::f58b8608-a674-4040-9f2a-f7fe56db570d" providerId="AD" clId="Web-{6665A946-1ADC-41BB-9B05-0768FDBE04C5}" dt="2020-09-15T23:08:39.158" v="95" actId="20577"/>
          <ac:spMkLst>
            <pc:docMk/>
            <pc:sldMk cId="1839443061" sldId="289"/>
            <ac:spMk id="3" creationId="{787274C3-6E54-4290-AC67-F4CC147369DB}"/>
          </ac:spMkLst>
        </pc:spChg>
      </pc:sldChg>
    </pc:docChg>
  </pc:docChgLst>
  <pc:docChgLst>
    <pc:chgData name="Barbara Lindsay" userId="S::blindsay@cde.ca.gov::f58b8608-a674-4040-9f2a-f7fe56db570d" providerId="AD" clId="Web-{19B5A4CC-052B-40D2-8688-F9BC614D32AC}"/>
    <pc:docChg chg="modSld">
      <pc:chgData name="Barbara Lindsay" userId="S::blindsay@cde.ca.gov::f58b8608-a674-4040-9f2a-f7fe56db570d" providerId="AD" clId="Web-{19B5A4CC-052B-40D2-8688-F9BC614D32AC}" dt="2020-09-18T14:16:57.332" v="119"/>
      <pc:docMkLst>
        <pc:docMk/>
      </pc:docMkLst>
      <pc:sldChg chg="modNotes">
        <pc:chgData name="Barbara Lindsay" userId="S::blindsay@cde.ca.gov::f58b8608-a674-4040-9f2a-f7fe56db570d" providerId="AD" clId="Web-{19B5A4CC-052B-40D2-8688-F9BC614D32AC}" dt="2020-09-18T14:16:57.332" v="119"/>
        <pc:sldMkLst>
          <pc:docMk/>
          <pc:sldMk cId="2316967745" sldId="269"/>
        </pc:sldMkLst>
      </pc:sldChg>
      <pc:sldChg chg="modNotes">
        <pc:chgData name="Barbara Lindsay" userId="S::blindsay@cde.ca.gov::f58b8608-a674-4040-9f2a-f7fe56db570d" providerId="AD" clId="Web-{19B5A4CC-052B-40D2-8688-F9BC614D32AC}" dt="2020-09-18T14:09:29.793" v="11"/>
        <pc:sldMkLst>
          <pc:docMk/>
          <pc:sldMk cId="3265318397" sldId="282"/>
        </pc:sldMkLst>
      </pc:sldChg>
      <pc:sldChg chg="modNotes">
        <pc:chgData name="Barbara Lindsay" userId="S::blindsay@cde.ca.gov::f58b8608-a674-4040-9f2a-f7fe56db570d" providerId="AD" clId="Web-{19B5A4CC-052B-40D2-8688-F9BC614D32AC}" dt="2020-09-18T14:14:58.622" v="50"/>
        <pc:sldMkLst>
          <pc:docMk/>
          <pc:sldMk cId="2267126658" sldId="296"/>
        </pc:sldMkLst>
      </pc:sldChg>
      <pc:sldChg chg="modNotes">
        <pc:chgData name="Barbara Lindsay" userId="S::blindsay@cde.ca.gov::f58b8608-a674-4040-9f2a-f7fe56db570d" providerId="AD" clId="Web-{19B5A4CC-052B-40D2-8688-F9BC614D32AC}" dt="2020-09-18T14:14:06.947" v="14"/>
        <pc:sldMkLst>
          <pc:docMk/>
          <pc:sldMk cId="2595564220" sldId="298"/>
        </pc:sldMkLst>
      </pc:sldChg>
      <pc:sldChg chg="modNotes">
        <pc:chgData name="Barbara Lindsay" userId="S::blindsay@cde.ca.gov::f58b8608-a674-4040-9f2a-f7fe56db570d" providerId="AD" clId="Web-{19B5A4CC-052B-40D2-8688-F9BC614D32AC}" dt="2020-09-18T14:15:46.797" v="74"/>
        <pc:sldMkLst>
          <pc:docMk/>
          <pc:sldMk cId="600151935" sldId="304"/>
        </pc:sldMkLst>
      </pc:sldChg>
    </pc:docChg>
  </pc:docChgLst>
  <pc:docChgLst>
    <pc:chgData name="Barbara Lindsay" userId="S::blindsay@cde.ca.gov::f58b8608-a674-4040-9f2a-f7fe56db570d" providerId="AD" clId="Web-{5452E3BE-A14E-4CB0-9735-E123C64CAF98}"/>
    <pc:docChg chg="modSld">
      <pc:chgData name="Barbara Lindsay" userId="S::blindsay@cde.ca.gov::f58b8608-a674-4040-9f2a-f7fe56db570d" providerId="AD" clId="Web-{5452E3BE-A14E-4CB0-9735-E123C64CAF98}" dt="2020-09-17T18:00:57.715" v="559" actId="20577"/>
      <pc:docMkLst>
        <pc:docMk/>
      </pc:docMkLst>
      <pc:sldChg chg="modSp modNotes">
        <pc:chgData name="Barbara Lindsay" userId="S::blindsay@cde.ca.gov::f58b8608-a674-4040-9f2a-f7fe56db570d" providerId="AD" clId="Web-{5452E3BE-A14E-4CB0-9735-E123C64CAF98}" dt="2020-09-17T17:51:19.387" v="127" actId="20577"/>
        <pc:sldMkLst>
          <pc:docMk/>
          <pc:sldMk cId="3465662035" sldId="257"/>
        </pc:sldMkLst>
        <pc:spChg chg="mod">
          <ac:chgData name="Barbara Lindsay" userId="S::blindsay@cde.ca.gov::f58b8608-a674-4040-9f2a-f7fe56db570d" providerId="AD" clId="Web-{5452E3BE-A14E-4CB0-9735-E123C64CAF98}" dt="2020-09-17T17:51:19.387" v="127" actId="20577"/>
          <ac:spMkLst>
            <pc:docMk/>
            <pc:sldMk cId="3465662035" sldId="257"/>
            <ac:spMk id="2" creationId="{BEEDB00A-8284-43BE-9BF1-6A79D91741D4}"/>
          </ac:spMkLst>
        </pc:spChg>
      </pc:sldChg>
      <pc:sldChg chg="modSp">
        <pc:chgData name="Barbara Lindsay" userId="S::blindsay@cde.ca.gov::f58b8608-a674-4040-9f2a-f7fe56db570d" providerId="AD" clId="Web-{5452E3BE-A14E-4CB0-9735-E123C64CAF98}" dt="2020-09-17T17:51:29.169" v="130" actId="20577"/>
        <pc:sldMkLst>
          <pc:docMk/>
          <pc:sldMk cId="170769648" sldId="264"/>
        </pc:sldMkLst>
        <pc:spChg chg="mod">
          <ac:chgData name="Barbara Lindsay" userId="S::blindsay@cde.ca.gov::f58b8608-a674-4040-9f2a-f7fe56db570d" providerId="AD" clId="Web-{5452E3BE-A14E-4CB0-9735-E123C64CAF98}" dt="2020-09-17T17:51:29.169" v="130" actId="20577"/>
          <ac:spMkLst>
            <pc:docMk/>
            <pc:sldMk cId="170769648" sldId="264"/>
            <ac:spMk id="2" creationId="{6583AFC1-43B5-4C3E-9AC1-44AB5E1DD522}"/>
          </ac:spMkLst>
        </pc:spChg>
      </pc:sldChg>
      <pc:sldChg chg="modSp">
        <pc:chgData name="Barbara Lindsay" userId="S::blindsay@cde.ca.gov::f58b8608-a674-4040-9f2a-f7fe56db570d" providerId="AD" clId="Web-{5452E3BE-A14E-4CB0-9735-E123C64CAF98}" dt="2020-09-17T18:00:28.589" v="549" actId="20577"/>
        <pc:sldMkLst>
          <pc:docMk/>
          <pc:sldMk cId="3784984852" sldId="266"/>
        </pc:sldMkLst>
        <pc:spChg chg="mod">
          <ac:chgData name="Barbara Lindsay" userId="S::blindsay@cde.ca.gov::f58b8608-a674-4040-9f2a-f7fe56db570d" providerId="AD" clId="Web-{5452E3BE-A14E-4CB0-9735-E123C64CAF98}" dt="2020-09-17T18:00:28.589" v="549" actId="20577"/>
          <ac:spMkLst>
            <pc:docMk/>
            <pc:sldMk cId="3784984852" sldId="266"/>
            <ac:spMk id="2" creationId="{F4077755-7B6B-4B38-9097-5E3871589240}"/>
          </ac:spMkLst>
        </pc:spChg>
      </pc:sldChg>
      <pc:sldChg chg="modSp modNotes">
        <pc:chgData name="Barbara Lindsay" userId="S::blindsay@cde.ca.gov::f58b8608-a674-4040-9f2a-f7fe56db570d" providerId="AD" clId="Web-{5452E3BE-A14E-4CB0-9735-E123C64CAF98}" dt="2020-09-17T18:00:37.761" v="552" actId="20577"/>
        <pc:sldMkLst>
          <pc:docMk/>
          <pc:sldMk cId="2316967745" sldId="269"/>
        </pc:sldMkLst>
        <pc:spChg chg="mod">
          <ac:chgData name="Barbara Lindsay" userId="S::blindsay@cde.ca.gov::f58b8608-a674-4040-9f2a-f7fe56db570d" providerId="AD" clId="Web-{5452E3BE-A14E-4CB0-9735-E123C64CAF98}" dt="2020-09-17T18:00:37.761" v="552" actId="20577"/>
          <ac:spMkLst>
            <pc:docMk/>
            <pc:sldMk cId="2316967745" sldId="269"/>
            <ac:spMk id="2" creationId="{EC165D0A-ACE7-4573-90AC-0580A2071039}"/>
          </ac:spMkLst>
        </pc:spChg>
      </pc:sldChg>
      <pc:sldChg chg="modSp modNotes">
        <pc:chgData name="Barbara Lindsay" userId="S::blindsay@cde.ca.gov::f58b8608-a674-4040-9f2a-f7fe56db570d" providerId="AD" clId="Web-{5452E3BE-A14E-4CB0-9735-E123C64CAF98}" dt="2020-09-17T17:51:41.060" v="133" actId="20577"/>
        <pc:sldMkLst>
          <pc:docMk/>
          <pc:sldMk cId="1839443061" sldId="289"/>
        </pc:sldMkLst>
        <pc:spChg chg="mod">
          <ac:chgData name="Barbara Lindsay" userId="S::blindsay@cde.ca.gov::f58b8608-a674-4040-9f2a-f7fe56db570d" providerId="AD" clId="Web-{5452E3BE-A14E-4CB0-9735-E123C64CAF98}" dt="2020-09-17T17:51:41.060" v="133" actId="20577"/>
          <ac:spMkLst>
            <pc:docMk/>
            <pc:sldMk cId="1839443061" sldId="289"/>
            <ac:spMk id="2" creationId="{6A577B82-A3B8-486E-B527-EB5023835CB3}"/>
          </ac:spMkLst>
        </pc:spChg>
        <pc:spChg chg="mod">
          <ac:chgData name="Barbara Lindsay" userId="S::blindsay@cde.ca.gov::f58b8608-a674-4040-9f2a-f7fe56db570d" providerId="AD" clId="Web-{5452E3BE-A14E-4CB0-9735-E123C64CAF98}" dt="2020-09-17T17:50:15.964" v="126" actId="14100"/>
          <ac:spMkLst>
            <pc:docMk/>
            <pc:sldMk cId="1839443061" sldId="289"/>
            <ac:spMk id="3" creationId="{787274C3-6E54-4290-AC67-F4CC147369DB}"/>
          </ac:spMkLst>
        </pc:spChg>
      </pc:sldChg>
      <pc:sldChg chg="modSp">
        <pc:chgData name="Barbara Lindsay" userId="S::blindsay@cde.ca.gov::f58b8608-a674-4040-9f2a-f7fe56db570d" providerId="AD" clId="Web-{5452E3BE-A14E-4CB0-9735-E123C64CAF98}" dt="2020-09-17T17:54:10.017" v="173" actId="20577"/>
        <pc:sldMkLst>
          <pc:docMk/>
          <pc:sldMk cId="2033618680" sldId="292"/>
        </pc:sldMkLst>
        <pc:spChg chg="mod">
          <ac:chgData name="Barbara Lindsay" userId="S::blindsay@cde.ca.gov::f58b8608-a674-4040-9f2a-f7fe56db570d" providerId="AD" clId="Web-{5452E3BE-A14E-4CB0-9735-E123C64CAF98}" dt="2020-09-17T17:53:43.891" v="168" actId="20577"/>
          <ac:spMkLst>
            <pc:docMk/>
            <pc:sldMk cId="2033618680" sldId="292"/>
            <ac:spMk id="2" creationId="{360D907F-64C5-4680-99BA-5E816DFE17E6}"/>
          </ac:spMkLst>
        </pc:spChg>
        <pc:spChg chg="mod">
          <ac:chgData name="Barbara Lindsay" userId="S::blindsay@cde.ca.gov::f58b8608-a674-4040-9f2a-f7fe56db570d" providerId="AD" clId="Web-{5452E3BE-A14E-4CB0-9735-E123C64CAF98}" dt="2020-09-17T17:54:10.017" v="173" actId="20577"/>
          <ac:spMkLst>
            <pc:docMk/>
            <pc:sldMk cId="2033618680" sldId="292"/>
            <ac:spMk id="3" creationId="{838C524D-DBCC-414A-AD19-8838C880F1B0}"/>
          </ac:spMkLst>
        </pc:spChg>
      </pc:sldChg>
      <pc:sldChg chg="modSp">
        <pc:chgData name="Barbara Lindsay" userId="S::blindsay@cde.ca.gov::f58b8608-a674-4040-9f2a-f7fe56db570d" providerId="AD" clId="Web-{5452E3BE-A14E-4CB0-9735-E123C64CAF98}" dt="2020-09-17T17:56:15.785" v="197" actId="20577"/>
        <pc:sldMkLst>
          <pc:docMk/>
          <pc:sldMk cId="2914831237" sldId="293"/>
        </pc:sldMkLst>
        <pc:spChg chg="mod">
          <ac:chgData name="Barbara Lindsay" userId="S::blindsay@cde.ca.gov::f58b8608-a674-4040-9f2a-f7fe56db570d" providerId="AD" clId="Web-{5452E3BE-A14E-4CB0-9735-E123C64CAF98}" dt="2020-09-17T17:55:59.457" v="192" actId="14100"/>
          <ac:spMkLst>
            <pc:docMk/>
            <pc:sldMk cId="2914831237" sldId="293"/>
            <ac:spMk id="2" creationId="{FF21603F-96B4-4D58-A49C-E7D1BEB94FE6}"/>
          </ac:spMkLst>
        </pc:spChg>
        <pc:spChg chg="mod">
          <ac:chgData name="Barbara Lindsay" userId="S::blindsay@cde.ca.gov::f58b8608-a674-4040-9f2a-f7fe56db570d" providerId="AD" clId="Web-{5452E3BE-A14E-4CB0-9735-E123C64CAF98}" dt="2020-09-17T17:56:15.785" v="197" actId="20577"/>
          <ac:spMkLst>
            <pc:docMk/>
            <pc:sldMk cId="2914831237" sldId="293"/>
            <ac:spMk id="3" creationId="{528DD957-68F7-4DC9-8D9E-A554472AD5E2}"/>
          </ac:spMkLst>
        </pc:spChg>
      </pc:sldChg>
      <pc:sldChg chg="modSp">
        <pc:chgData name="Barbara Lindsay" userId="S::blindsay@cde.ca.gov::f58b8608-a674-4040-9f2a-f7fe56db570d" providerId="AD" clId="Web-{5452E3BE-A14E-4CB0-9735-E123C64CAF98}" dt="2020-09-17T17:52:34.498" v="149" actId="14100"/>
        <pc:sldMkLst>
          <pc:docMk/>
          <pc:sldMk cId="2722538265" sldId="294"/>
        </pc:sldMkLst>
        <pc:spChg chg="mod">
          <ac:chgData name="Barbara Lindsay" userId="S::blindsay@cde.ca.gov::f58b8608-a674-4040-9f2a-f7fe56db570d" providerId="AD" clId="Web-{5452E3BE-A14E-4CB0-9735-E123C64CAF98}" dt="2020-09-17T17:52:29.420" v="148" actId="14100"/>
          <ac:spMkLst>
            <pc:docMk/>
            <pc:sldMk cId="2722538265" sldId="294"/>
            <ac:spMk id="2" creationId="{079225C9-1E16-4830-94E8-DDA4165BB51F}"/>
          </ac:spMkLst>
        </pc:spChg>
        <pc:spChg chg="mod">
          <ac:chgData name="Barbara Lindsay" userId="S::blindsay@cde.ca.gov::f58b8608-a674-4040-9f2a-f7fe56db570d" providerId="AD" clId="Web-{5452E3BE-A14E-4CB0-9735-E123C64CAF98}" dt="2020-09-17T17:52:34.498" v="149" actId="14100"/>
          <ac:spMkLst>
            <pc:docMk/>
            <pc:sldMk cId="2722538265" sldId="294"/>
            <ac:spMk id="3" creationId="{00ADB1C8-707C-4D49-A486-FA7017AD14DF}"/>
          </ac:spMkLst>
        </pc:spChg>
      </pc:sldChg>
      <pc:sldChg chg="modSp">
        <pc:chgData name="Barbara Lindsay" userId="S::blindsay@cde.ca.gov::f58b8608-a674-4040-9f2a-f7fe56db570d" providerId="AD" clId="Web-{5452E3BE-A14E-4CB0-9735-E123C64CAF98}" dt="2020-09-17T17:54:31.939" v="179" actId="20577"/>
        <pc:sldMkLst>
          <pc:docMk/>
          <pc:sldMk cId="2267126658" sldId="296"/>
        </pc:sldMkLst>
        <pc:spChg chg="mod">
          <ac:chgData name="Barbara Lindsay" userId="S::blindsay@cde.ca.gov::f58b8608-a674-4040-9f2a-f7fe56db570d" providerId="AD" clId="Web-{5452E3BE-A14E-4CB0-9735-E123C64CAF98}" dt="2020-09-17T17:54:21.329" v="176" actId="20577"/>
          <ac:spMkLst>
            <pc:docMk/>
            <pc:sldMk cId="2267126658" sldId="296"/>
            <ac:spMk id="2" creationId="{64F6FCDE-E25D-48B3-8F58-644861A8A22A}"/>
          </ac:spMkLst>
        </pc:spChg>
        <pc:spChg chg="mod">
          <ac:chgData name="Barbara Lindsay" userId="S::blindsay@cde.ca.gov::f58b8608-a674-4040-9f2a-f7fe56db570d" providerId="AD" clId="Web-{5452E3BE-A14E-4CB0-9735-E123C64CAF98}" dt="2020-09-17T17:54:31.939" v="179" actId="20577"/>
          <ac:spMkLst>
            <pc:docMk/>
            <pc:sldMk cId="2267126658" sldId="296"/>
            <ac:spMk id="3" creationId="{2AFEFFE4-8AC2-463A-B2BC-B98011D5BE04}"/>
          </ac:spMkLst>
        </pc:spChg>
      </pc:sldChg>
      <pc:sldChg chg="modSp">
        <pc:chgData name="Barbara Lindsay" userId="S::blindsay@cde.ca.gov::f58b8608-a674-4040-9f2a-f7fe56db570d" providerId="AD" clId="Web-{5452E3BE-A14E-4CB0-9735-E123C64CAF98}" dt="2020-09-17T17:52:05.388" v="139" actId="20577"/>
        <pc:sldMkLst>
          <pc:docMk/>
          <pc:sldMk cId="1590240428" sldId="297"/>
        </pc:sldMkLst>
        <pc:spChg chg="mod">
          <ac:chgData name="Barbara Lindsay" userId="S::blindsay@cde.ca.gov::f58b8608-a674-4040-9f2a-f7fe56db570d" providerId="AD" clId="Web-{5452E3BE-A14E-4CB0-9735-E123C64CAF98}" dt="2020-09-17T17:51:57.060" v="136" actId="20577"/>
          <ac:spMkLst>
            <pc:docMk/>
            <pc:sldMk cId="1590240428" sldId="297"/>
            <ac:spMk id="2" creationId="{6A577B82-A3B8-486E-B527-EB5023835CB3}"/>
          </ac:spMkLst>
        </pc:spChg>
        <pc:spChg chg="mod">
          <ac:chgData name="Barbara Lindsay" userId="S::blindsay@cde.ca.gov::f58b8608-a674-4040-9f2a-f7fe56db570d" providerId="AD" clId="Web-{5452E3BE-A14E-4CB0-9735-E123C64CAF98}" dt="2020-09-17T17:52:05.388" v="139" actId="20577"/>
          <ac:spMkLst>
            <pc:docMk/>
            <pc:sldMk cId="1590240428" sldId="297"/>
            <ac:spMk id="3" creationId="{787274C3-6E54-4290-AC67-F4CC147369DB}"/>
          </ac:spMkLst>
        </pc:spChg>
      </pc:sldChg>
      <pc:sldChg chg="modSp">
        <pc:chgData name="Barbara Lindsay" userId="S::blindsay@cde.ca.gov::f58b8608-a674-4040-9f2a-f7fe56db570d" providerId="AD" clId="Web-{5452E3BE-A14E-4CB0-9735-E123C64CAF98}" dt="2020-09-17T17:53:29.016" v="165" actId="20577"/>
        <pc:sldMkLst>
          <pc:docMk/>
          <pc:sldMk cId="2595564220" sldId="298"/>
        </pc:sldMkLst>
        <pc:spChg chg="mod">
          <ac:chgData name="Barbara Lindsay" userId="S::blindsay@cde.ca.gov::f58b8608-a674-4040-9f2a-f7fe56db570d" providerId="AD" clId="Web-{5452E3BE-A14E-4CB0-9735-E123C64CAF98}" dt="2020-09-17T17:52:46.061" v="150" actId="20577"/>
          <ac:spMkLst>
            <pc:docMk/>
            <pc:sldMk cId="2595564220" sldId="298"/>
            <ac:spMk id="2" creationId="{079225C9-1E16-4830-94E8-DDA4165BB51F}"/>
          </ac:spMkLst>
        </pc:spChg>
        <pc:spChg chg="mod">
          <ac:chgData name="Barbara Lindsay" userId="S::blindsay@cde.ca.gov::f58b8608-a674-4040-9f2a-f7fe56db570d" providerId="AD" clId="Web-{5452E3BE-A14E-4CB0-9735-E123C64CAF98}" dt="2020-09-17T17:53:29.016" v="165" actId="20577"/>
          <ac:spMkLst>
            <pc:docMk/>
            <pc:sldMk cId="2595564220" sldId="298"/>
            <ac:spMk id="3" creationId="{00ADB1C8-707C-4D49-A486-FA7017AD14DF}"/>
          </ac:spMkLst>
        </pc:spChg>
      </pc:sldChg>
      <pc:sldChg chg="modSp modNotes">
        <pc:chgData name="Barbara Lindsay" userId="S::blindsay@cde.ca.gov::f58b8608-a674-4040-9f2a-f7fe56db570d" providerId="AD" clId="Web-{5452E3BE-A14E-4CB0-9735-E123C64CAF98}" dt="2020-09-17T18:00:07.448" v="546" actId="20577"/>
        <pc:sldMkLst>
          <pc:docMk/>
          <pc:sldMk cId="3148210393" sldId="299"/>
        </pc:sldMkLst>
        <pc:spChg chg="mod">
          <ac:chgData name="Barbara Lindsay" userId="S::blindsay@cde.ca.gov::f58b8608-a674-4040-9f2a-f7fe56db570d" providerId="AD" clId="Web-{5452E3BE-A14E-4CB0-9735-E123C64CAF98}" dt="2020-09-17T18:00:07.448" v="546" actId="20577"/>
          <ac:spMkLst>
            <pc:docMk/>
            <pc:sldMk cId="3148210393" sldId="299"/>
            <ac:spMk id="2" creationId="{A59DAE93-EE4B-493B-BFEF-EA0D87C772A5}"/>
          </ac:spMkLst>
        </pc:spChg>
      </pc:sldChg>
      <pc:sldChg chg="modSp modNotes">
        <pc:chgData name="Barbara Lindsay" userId="S::blindsay@cde.ca.gov::f58b8608-a674-4040-9f2a-f7fe56db570d" providerId="AD" clId="Web-{5452E3BE-A14E-4CB0-9735-E123C64CAF98}" dt="2020-09-17T18:00:57.715" v="558" actId="20577"/>
        <pc:sldMkLst>
          <pc:docMk/>
          <pc:sldMk cId="1204317886" sldId="300"/>
        </pc:sldMkLst>
        <pc:spChg chg="mod">
          <ac:chgData name="Barbara Lindsay" userId="S::blindsay@cde.ca.gov::f58b8608-a674-4040-9f2a-f7fe56db570d" providerId="AD" clId="Web-{5452E3BE-A14E-4CB0-9735-E123C64CAF98}" dt="2020-09-17T18:00:50.980" v="555" actId="20577"/>
          <ac:spMkLst>
            <pc:docMk/>
            <pc:sldMk cId="1204317886" sldId="300"/>
            <ac:spMk id="2" creationId="{C7AE7A2B-2C11-4D6E-A1FF-2EFF7C4802AF}"/>
          </ac:spMkLst>
        </pc:spChg>
        <pc:spChg chg="mod">
          <ac:chgData name="Barbara Lindsay" userId="S::blindsay@cde.ca.gov::f58b8608-a674-4040-9f2a-f7fe56db570d" providerId="AD" clId="Web-{5452E3BE-A14E-4CB0-9735-E123C64CAF98}" dt="2020-09-17T18:00:57.715" v="558" actId="20577"/>
          <ac:spMkLst>
            <pc:docMk/>
            <pc:sldMk cId="1204317886" sldId="300"/>
            <ac:spMk id="3" creationId="{BD3C283D-509F-44E3-AC16-D78F97AA1D2E}"/>
          </ac:spMkLst>
        </pc:spChg>
      </pc:sldChg>
      <pc:sldChg chg="modSp">
        <pc:chgData name="Barbara Lindsay" userId="S::blindsay@cde.ca.gov::f58b8608-a674-4040-9f2a-f7fe56db570d" providerId="AD" clId="Web-{5452E3BE-A14E-4CB0-9735-E123C64CAF98}" dt="2020-09-17T17:59:57.213" v="543" actId="20577"/>
        <pc:sldMkLst>
          <pc:docMk/>
          <pc:sldMk cId="3243250619" sldId="301"/>
        </pc:sldMkLst>
        <pc:spChg chg="mod">
          <ac:chgData name="Barbara Lindsay" userId="S::blindsay@cde.ca.gov::f58b8608-a674-4040-9f2a-f7fe56db570d" providerId="AD" clId="Web-{5452E3BE-A14E-4CB0-9735-E123C64CAF98}" dt="2020-09-17T17:59:57.213" v="543" actId="20577"/>
          <ac:spMkLst>
            <pc:docMk/>
            <pc:sldMk cId="3243250619" sldId="301"/>
            <ac:spMk id="2" creationId="{060B17D4-34C4-4EEC-B377-535C09410BBE}"/>
          </ac:spMkLst>
        </pc:spChg>
      </pc:sldChg>
    </pc:docChg>
  </pc:docChgLst>
  <pc:docChgLst>
    <pc:chgData name="Rosanne Pitz" userId="S::rpitz@cde.ca.gov::88625356-a6a5-4632-a3bf-7d29c8f84f38" providerId="AD" clId="Web-{4C7F93C9-F679-4600-8A71-EF46503A12EF}"/>
    <pc:docChg chg="delSld modSld">
      <pc:chgData name="Rosanne Pitz" userId="S::rpitz@cde.ca.gov::88625356-a6a5-4632-a3bf-7d29c8f84f38" providerId="AD" clId="Web-{4C7F93C9-F679-4600-8A71-EF46503A12EF}" dt="2020-09-17T18:42:37.685" v="12"/>
      <pc:docMkLst>
        <pc:docMk/>
      </pc:docMkLst>
      <pc:sldChg chg="modSp">
        <pc:chgData name="Rosanne Pitz" userId="S::rpitz@cde.ca.gov::88625356-a6a5-4632-a3bf-7d29c8f84f38" providerId="AD" clId="Web-{4C7F93C9-F679-4600-8A71-EF46503A12EF}" dt="2020-09-17T18:41:59.653" v="10" actId="20577"/>
        <pc:sldMkLst>
          <pc:docMk/>
          <pc:sldMk cId="2914831237" sldId="293"/>
        </pc:sldMkLst>
        <pc:spChg chg="mod">
          <ac:chgData name="Rosanne Pitz" userId="S::rpitz@cde.ca.gov::88625356-a6a5-4632-a3bf-7d29c8f84f38" providerId="AD" clId="Web-{4C7F93C9-F679-4600-8A71-EF46503A12EF}" dt="2020-09-17T18:41:59.653" v="10" actId="20577"/>
          <ac:spMkLst>
            <pc:docMk/>
            <pc:sldMk cId="2914831237" sldId="293"/>
            <ac:spMk id="3" creationId="{528DD957-68F7-4DC9-8D9E-A554472AD5E2}"/>
          </ac:spMkLst>
        </pc:spChg>
      </pc:sldChg>
      <pc:sldChg chg="del">
        <pc:chgData name="Rosanne Pitz" userId="S::rpitz@cde.ca.gov::88625356-a6a5-4632-a3bf-7d29c8f84f38" providerId="AD" clId="Web-{4C7F93C9-F679-4600-8A71-EF46503A12EF}" dt="2020-09-17T18:42:37.685" v="12"/>
        <pc:sldMkLst>
          <pc:docMk/>
          <pc:sldMk cId="4048806851" sldId="303"/>
        </pc:sldMkLst>
      </pc:sldChg>
    </pc:docChg>
  </pc:docChgLst>
  <pc:docChgLst>
    <pc:chgData name="Erica Otiono" userId="S::eotiono@cde.ca.gov::e3afcc2f-f1f8-4d0d-baeb-5e275a816c2e" providerId="AD" clId="Web-{E08B243C-F366-4955-84C0-9196EE9446CC}"/>
    <pc:docChg chg="modSld">
      <pc:chgData name="Erica Otiono" userId="S::eotiono@cde.ca.gov::e3afcc2f-f1f8-4d0d-baeb-5e275a816c2e" providerId="AD" clId="Web-{E08B243C-F366-4955-84C0-9196EE9446CC}" dt="2020-09-18T14:27:49.646" v="0"/>
      <pc:docMkLst>
        <pc:docMk/>
      </pc:docMkLst>
      <pc:sldChg chg="addSp">
        <pc:chgData name="Erica Otiono" userId="S::eotiono@cde.ca.gov::e3afcc2f-f1f8-4d0d-baeb-5e275a816c2e" providerId="AD" clId="Web-{E08B243C-F366-4955-84C0-9196EE9446CC}" dt="2020-09-18T14:27:49.646" v="0"/>
        <pc:sldMkLst>
          <pc:docMk/>
          <pc:sldMk cId="4076758381" sldId="256"/>
        </pc:sldMkLst>
        <pc:spChg chg="add">
          <ac:chgData name="Erica Otiono" userId="S::eotiono@cde.ca.gov::e3afcc2f-f1f8-4d0d-baeb-5e275a816c2e" providerId="AD" clId="Web-{E08B243C-F366-4955-84C0-9196EE9446CC}" dt="2020-09-18T14:27:49.646" v="0"/>
          <ac:spMkLst>
            <pc:docMk/>
            <pc:sldMk cId="4076758381" sldId="256"/>
            <ac:spMk id="3" creationId="{5C6E182C-C470-4E66-A908-B8C6E2FC52CB}"/>
          </ac:spMkLst>
        </pc:spChg>
      </pc:sldChg>
    </pc:docChg>
  </pc:docChgLst>
  <pc:docChgLst>
    <pc:chgData name="Stephen Propheter" userId="S::spropheter@cde.ca.gov::11fb58e5-2f2b-4a13-b081-018d2675a5df" providerId="AD" clId="Web-{B68E6339-51CF-40E0-8F55-F73F455393B0}"/>
    <pc:docChg chg="modSld">
      <pc:chgData name="Stephen Propheter" userId="S::spropheter@cde.ca.gov::11fb58e5-2f2b-4a13-b081-018d2675a5df" providerId="AD" clId="Web-{B68E6339-51CF-40E0-8F55-F73F455393B0}" dt="2020-09-18T16:52:14.437" v="297"/>
      <pc:docMkLst>
        <pc:docMk/>
      </pc:docMkLst>
      <pc:sldChg chg="modNotes">
        <pc:chgData name="Stephen Propheter" userId="S::spropheter@cde.ca.gov::11fb58e5-2f2b-4a13-b081-018d2675a5df" providerId="AD" clId="Web-{B68E6339-51CF-40E0-8F55-F73F455393B0}" dt="2020-09-18T16:52:14.437" v="297"/>
        <pc:sldMkLst>
          <pc:docMk/>
          <pc:sldMk cId="3465662035" sldId="257"/>
        </pc:sldMkLst>
      </pc:sldChg>
    </pc:docChg>
  </pc:docChgLst>
  <pc:docChgLst>
    <pc:chgData name="Rosanne Pitz" userId="S::rpitz@cde.ca.gov::88625356-a6a5-4632-a3bf-7d29c8f84f38" providerId="AD" clId="Web-{DF7F57DE-C374-4C39-BE0F-22262073B5AB}"/>
    <pc:docChg chg="delSld modSld">
      <pc:chgData name="Rosanne Pitz" userId="S::rpitz@cde.ca.gov::88625356-a6a5-4632-a3bf-7d29c8f84f38" providerId="AD" clId="Web-{DF7F57DE-C374-4C39-BE0F-22262073B5AB}" dt="2020-09-17T22:27:04.148" v="135" actId="14100"/>
      <pc:docMkLst>
        <pc:docMk/>
      </pc:docMkLst>
      <pc:sldChg chg="modSp">
        <pc:chgData name="Rosanne Pitz" userId="S::rpitz@cde.ca.gov::88625356-a6a5-4632-a3bf-7d29c8f84f38" providerId="AD" clId="Web-{DF7F57DE-C374-4C39-BE0F-22262073B5AB}" dt="2020-09-17T22:27:04.148" v="135" actId="14100"/>
        <pc:sldMkLst>
          <pc:docMk/>
          <pc:sldMk cId="2914831237" sldId="293"/>
        </pc:sldMkLst>
        <pc:spChg chg="mod">
          <ac:chgData name="Rosanne Pitz" userId="S::rpitz@cde.ca.gov::88625356-a6a5-4632-a3bf-7d29c8f84f38" providerId="AD" clId="Web-{DF7F57DE-C374-4C39-BE0F-22262073B5AB}" dt="2020-09-17T22:20:51.302" v="18" actId="14100"/>
          <ac:spMkLst>
            <pc:docMk/>
            <pc:sldMk cId="2914831237" sldId="293"/>
            <ac:spMk id="2" creationId="{FF21603F-96B4-4D58-A49C-E7D1BEB94FE6}"/>
          </ac:spMkLst>
        </pc:spChg>
        <pc:spChg chg="mod">
          <ac:chgData name="Rosanne Pitz" userId="S::rpitz@cde.ca.gov::88625356-a6a5-4632-a3bf-7d29c8f84f38" providerId="AD" clId="Web-{DF7F57DE-C374-4C39-BE0F-22262073B5AB}" dt="2020-09-17T22:27:04.148" v="135" actId="14100"/>
          <ac:spMkLst>
            <pc:docMk/>
            <pc:sldMk cId="2914831237" sldId="293"/>
            <ac:spMk id="3" creationId="{528DD957-68F7-4DC9-8D9E-A554472AD5E2}"/>
          </ac:spMkLst>
        </pc:spChg>
      </pc:sldChg>
      <pc:sldChg chg="del">
        <pc:chgData name="Rosanne Pitz" userId="S::rpitz@cde.ca.gov::88625356-a6a5-4632-a3bf-7d29c8f84f38" providerId="AD" clId="Web-{DF7F57DE-C374-4C39-BE0F-22262073B5AB}" dt="2020-09-17T22:20:20.363" v="1"/>
        <pc:sldMkLst>
          <pc:docMk/>
          <pc:sldMk cId="3148210393" sldId="299"/>
        </pc:sldMkLst>
      </pc:sldChg>
      <pc:sldChg chg="del">
        <pc:chgData name="Rosanne Pitz" userId="S::rpitz@cde.ca.gov::88625356-a6a5-4632-a3bf-7d29c8f84f38" providerId="AD" clId="Web-{DF7F57DE-C374-4C39-BE0F-22262073B5AB}" dt="2020-09-17T22:20:14.987" v="0"/>
        <pc:sldMkLst>
          <pc:docMk/>
          <pc:sldMk cId="1204317886" sldId="300"/>
        </pc:sldMkLst>
      </pc:sldChg>
    </pc:docChg>
  </pc:docChgLst>
  <pc:docChgLst>
    <pc:chgData name="Mai Xiong" userId="S::mxiong@cde.ca.gov::e9953e61-0963-4231-9c4b-20f4af026609" providerId="AD" clId="Web-{8BF52256-635C-4532-BB65-E0D1201B6C01}"/>
    <pc:docChg chg="modSld">
      <pc:chgData name="Mai Xiong" userId="S::mxiong@cde.ca.gov::e9953e61-0963-4231-9c4b-20f4af026609" providerId="AD" clId="Web-{8BF52256-635C-4532-BB65-E0D1201B6C01}" dt="2020-09-17T22:37:56.667" v="62" actId="1076"/>
      <pc:docMkLst>
        <pc:docMk/>
      </pc:docMkLst>
      <pc:sldChg chg="addSp delSp modSp mod modClrScheme chgLayout">
        <pc:chgData name="Mai Xiong" userId="S::mxiong@cde.ca.gov::e9953e61-0963-4231-9c4b-20f4af026609" providerId="AD" clId="Web-{8BF52256-635C-4532-BB65-E0D1201B6C01}" dt="2020-09-17T22:37:56.667" v="62" actId="1076"/>
        <pc:sldMkLst>
          <pc:docMk/>
          <pc:sldMk cId="2914831237" sldId="293"/>
        </pc:sldMkLst>
        <pc:spChg chg="mod ord">
          <ac:chgData name="Mai Xiong" userId="S::mxiong@cde.ca.gov::e9953e61-0963-4231-9c4b-20f4af026609" providerId="AD" clId="Web-{8BF52256-635C-4532-BB65-E0D1201B6C01}" dt="2020-09-17T22:32:50.819" v="1"/>
          <ac:spMkLst>
            <pc:docMk/>
            <pc:sldMk cId="2914831237" sldId="293"/>
            <ac:spMk id="2" creationId="{FF21603F-96B4-4D58-A49C-E7D1BEB94FE6}"/>
          </ac:spMkLst>
        </pc:spChg>
        <pc:spChg chg="mod ord">
          <ac:chgData name="Mai Xiong" userId="S::mxiong@cde.ca.gov::e9953e61-0963-4231-9c4b-20f4af026609" providerId="AD" clId="Web-{8BF52256-635C-4532-BB65-E0D1201B6C01}" dt="2020-09-17T22:35:41.830" v="9" actId="14100"/>
          <ac:spMkLst>
            <pc:docMk/>
            <pc:sldMk cId="2914831237" sldId="293"/>
            <ac:spMk id="3" creationId="{528DD957-68F7-4DC9-8D9E-A554472AD5E2}"/>
          </ac:spMkLst>
        </pc:spChg>
        <pc:spChg chg="add del mod ord">
          <ac:chgData name="Mai Xiong" userId="S::mxiong@cde.ca.gov::e9953e61-0963-4231-9c4b-20f4af026609" providerId="AD" clId="Web-{8BF52256-635C-4532-BB65-E0D1201B6C01}" dt="2020-09-17T22:34:33.091" v="2"/>
          <ac:spMkLst>
            <pc:docMk/>
            <pc:sldMk cId="2914831237" sldId="293"/>
            <ac:spMk id="4" creationId="{B88C5DAE-AFA8-4112-9794-9196E6D8C040}"/>
          </ac:spMkLst>
        </pc:spChg>
        <pc:spChg chg="add mod">
          <ac:chgData name="Mai Xiong" userId="S::mxiong@cde.ca.gov::e9953e61-0963-4231-9c4b-20f4af026609" providerId="AD" clId="Web-{8BF52256-635C-4532-BB65-E0D1201B6C01}" dt="2020-09-17T22:37:56.667" v="62" actId="1076"/>
          <ac:spMkLst>
            <pc:docMk/>
            <pc:sldMk cId="2914831237" sldId="293"/>
            <ac:spMk id="6" creationId="{76AA35AF-5CEE-4A5E-8D69-0686DFFCC6BB}"/>
          </ac:spMkLst>
        </pc:spChg>
        <pc:picChg chg="add mod ord modCrop">
          <ac:chgData name="Mai Xiong" userId="S::mxiong@cde.ca.gov::e9953e61-0963-4231-9c4b-20f4af026609" providerId="AD" clId="Web-{8BF52256-635C-4532-BB65-E0D1201B6C01}" dt="2020-09-17T22:36:11.551" v="12" actId="14100"/>
          <ac:picMkLst>
            <pc:docMk/>
            <pc:sldMk cId="2914831237" sldId="293"/>
            <ac:picMk id="5" creationId="{9530B1EA-51B3-43B6-AB47-BB21703843E5}"/>
          </ac:picMkLst>
        </pc:picChg>
      </pc:sldChg>
    </pc:docChg>
  </pc:docChgLst>
  <pc:docChgLst>
    <pc:chgData name="Barbara Lindsay" userId="S::blindsay@cde.ca.gov::f58b8608-a674-4040-9f2a-f7fe56db570d" providerId="AD" clId="Web-{BD12B114-C5F5-487E-8DED-37F2FD170E72}"/>
    <pc:docChg chg="modSld">
      <pc:chgData name="Barbara Lindsay" userId="S::blindsay@cde.ca.gov::f58b8608-a674-4040-9f2a-f7fe56db570d" providerId="AD" clId="Web-{BD12B114-C5F5-487E-8DED-37F2FD170E72}" dt="2020-09-17T18:03:16.370" v="12" actId="20577"/>
      <pc:docMkLst>
        <pc:docMk/>
      </pc:docMkLst>
      <pc:sldChg chg="modSp">
        <pc:chgData name="Barbara Lindsay" userId="S::blindsay@cde.ca.gov::f58b8608-a674-4040-9f2a-f7fe56db570d" providerId="AD" clId="Web-{BD12B114-C5F5-487E-8DED-37F2FD170E72}" dt="2020-09-17T18:03:15.683" v="10" actId="20577"/>
        <pc:sldMkLst>
          <pc:docMk/>
          <pc:sldMk cId="2759510883" sldId="268"/>
        </pc:sldMkLst>
        <pc:spChg chg="mod">
          <ac:chgData name="Barbara Lindsay" userId="S::blindsay@cde.ca.gov::f58b8608-a674-4040-9f2a-f7fe56db570d" providerId="AD" clId="Web-{BD12B114-C5F5-487E-8DED-37F2FD170E72}" dt="2020-09-17T18:03:15.683" v="10" actId="20577"/>
          <ac:spMkLst>
            <pc:docMk/>
            <pc:sldMk cId="2759510883" sldId="268"/>
            <ac:spMk id="2" creationId="{4295CC55-E94B-413A-957B-4BCDF5D556E8}"/>
          </ac:spMkLst>
        </pc:spChg>
      </pc:sldChg>
      <pc:sldChg chg="modSp">
        <pc:chgData name="Barbara Lindsay" userId="S::blindsay@cde.ca.gov::f58b8608-a674-4040-9f2a-f7fe56db570d" providerId="AD" clId="Web-{BD12B114-C5F5-487E-8DED-37F2FD170E72}" dt="2020-09-17T18:03:08.183" v="8" actId="20577"/>
        <pc:sldMkLst>
          <pc:docMk/>
          <pc:sldMk cId="1204317886" sldId="300"/>
        </pc:sldMkLst>
        <pc:spChg chg="mod">
          <ac:chgData name="Barbara Lindsay" userId="S::blindsay@cde.ca.gov::f58b8608-a674-4040-9f2a-f7fe56db570d" providerId="AD" clId="Web-{BD12B114-C5F5-487E-8DED-37F2FD170E72}" dt="2020-09-17T18:03:08.183" v="8" actId="20577"/>
          <ac:spMkLst>
            <pc:docMk/>
            <pc:sldMk cId="1204317886" sldId="300"/>
            <ac:spMk id="3" creationId="{BD3C283D-509F-44E3-AC16-D78F97AA1D2E}"/>
          </ac:spMkLst>
        </pc:spChg>
      </pc:sldChg>
    </pc:docChg>
  </pc:docChgLst>
  <pc:docChgLst>
    <pc:chgData name="Corey Khan" userId="S::ckhan@cde.ca.gov::e39be4f5-a065-4613-a021-f6aa9124d380" providerId="AD" clId="Web-{3593B5FC-975A-4A3A-95DD-0BC8391AC743}"/>
    <pc:docChg chg="addSld delSld modSld sldOrd">
      <pc:chgData name="Corey Khan" userId="S::ckhan@cde.ca.gov::e39be4f5-a065-4613-a021-f6aa9124d380" providerId="AD" clId="Web-{3593B5FC-975A-4A3A-95DD-0BC8391AC743}" dt="2020-09-16T18:24:11.783" v="1499" actId="1076"/>
      <pc:docMkLst>
        <pc:docMk/>
      </pc:docMkLst>
      <pc:sldChg chg="modSp ord modNotes">
        <pc:chgData name="Corey Khan" userId="S::ckhan@cde.ca.gov::e39be4f5-a065-4613-a021-f6aa9124d380" providerId="AD" clId="Web-{3593B5FC-975A-4A3A-95DD-0BC8391AC743}" dt="2020-09-16T18:17:11.087" v="1369"/>
        <pc:sldMkLst>
          <pc:docMk/>
          <pc:sldMk cId="2722538265" sldId="294"/>
        </pc:sldMkLst>
        <pc:spChg chg="mod">
          <ac:chgData name="Corey Khan" userId="S::ckhan@cde.ca.gov::e39be4f5-a065-4613-a021-f6aa9124d380" providerId="AD" clId="Web-{3593B5FC-975A-4A3A-95DD-0BC8391AC743}" dt="2020-09-16T18:00:00.528" v="393" actId="1076"/>
          <ac:spMkLst>
            <pc:docMk/>
            <pc:sldMk cId="2722538265" sldId="294"/>
            <ac:spMk id="2" creationId="{079225C9-1E16-4830-94E8-DDA4165BB51F}"/>
          </ac:spMkLst>
        </pc:spChg>
        <pc:spChg chg="mod">
          <ac:chgData name="Corey Khan" userId="S::ckhan@cde.ca.gov::e39be4f5-a065-4613-a021-f6aa9124d380" providerId="AD" clId="Web-{3593B5FC-975A-4A3A-95DD-0BC8391AC743}" dt="2020-09-16T18:00:04.559" v="394" actId="14100"/>
          <ac:spMkLst>
            <pc:docMk/>
            <pc:sldMk cId="2722538265" sldId="294"/>
            <ac:spMk id="3" creationId="{00ADB1C8-707C-4D49-A486-FA7017AD14DF}"/>
          </ac:spMkLst>
        </pc:spChg>
      </pc:sldChg>
      <pc:sldChg chg="addSp delSp modSp del modNotes">
        <pc:chgData name="Corey Khan" userId="S::ckhan@cde.ca.gov::e39be4f5-a065-4613-a021-f6aa9124d380" providerId="AD" clId="Web-{3593B5FC-975A-4A3A-95DD-0BC8391AC743}" dt="2020-09-16T18:07:32.101" v="869"/>
        <pc:sldMkLst>
          <pc:docMk/>
          <pc:sldMk cId="1992936177" sldId="295"/>
        </pc:sldMkLst>
        <pc:spChg chg="add del mod">
          <ac:chgData name="Corey Khan" userId="S::ckhan@cde.ca.gov::e39be4f5-a065-4613-a021-f6aa9124d380" providerId="AD" clId="Web-{3593B5FC-975A-4A3A-95DD-0BC8391AC743}" dt="2020-09-16T18:00:32.545" v="401"/>
          <ac:spMkLst>
            <pc:docMk/>
            <pc:sldMk cId="1992936177" sldId="295"/>
            <ac:spMk id="4" creationId="{ACAE8F8F-1369-46D6-BF60-230649B01474}"/>
          </ac:spMkLst>
        </pc:spChg>
        <pc:spChg chg="add mod">
          <ac:chgData name="Corey Khan" userId="S::ckhan@cde.ca.gov::e39be4f5-a065-4613-a021-f6aa9124d380" providerId="AD" clId="Web-{3593B5FC-975A-4A3A-95DD-0BC8391AC743}" dt="2020-09-16T18:00:41.405" v="403" actId="14100"/>
          <ac:spMkLst>
            <pc:docMk/>
            <pc:sldMk cId="1992936177" sldId="295"/>
            <ac:spMk id="5" creationId="{C8F8A4F6-9563-469E-9B25-8726636AF1C0}"/>
          </ac:spMkLst>
        </pc:spChg>
      </pc:sldChg>
      <pc:sldChg chg="modNotes">
        <pc:chgData name="Corey Khan" userId="S::ckhan@cde.ca.gov::e39be4f5-a065-4613-a021-f6aa9124d380" providerId="AD" clId="Web-{3593B5FC-975A-4A3A-95DD-0BC8391AC743}" dt="2020-09-16T18:17:21.838" v="1380"/>
        <pc:sldMkLst>
          <pc:docMk/>
          <pc:sldMk cId="2267126658" sldId="296"/>
        </pc:sldMkLst>
      </pc:sldChg>
      <pc:sldChg chg="modSp add replId modNotes">
        <pc:chgData name="Corey Khan" userId="S::ckhan@cde.ca.gov::e39be4f5-a065-4613-a021-f6aa9124d380" providerId="AD" clId="Web-{3593B5FC-975A-4A3A-95DD-0BC8391AC743}" dt="2020-09-16T18:08:07.165" v="877" actId="20577"/>
        <pc:sldMkLst>
          <pc:docMk/>
          <pc:sldMk cId="1590240428" sldId="297"/>
        </pc:sldMkLst>
        <pc:spChg chg="mod">
          <ac:chgData name="Corey Khan" userId="S::ckhan@cde.ca.gov::e39be4f5-a065-4613-a021-f6aa9124d380" providerId="AD" clId="Web-{3593B5FC-975A-4A3A-95DD-0BC8391AC743}" dt="2020-09-16T18:01:03.547" v="465" actId="20577"/>
          <ac:spMkLst>
            <pc:docMk/>
            <pc:sldMk cId="1590240428" sldId="297"/>
            <ac:spMk id="2" creationId="{6A577B82-A3B8-486E-B527-EB5023835CB3}"/>
          </ac:spMkLst>
        </pc:spChg>
        <pc:spChg chg="mod">
          <ac:chgData name="Corey Khan" userId="S::ckhan@cde.ca.gov::e39be4f5-a065-4613-a021-f6aa9124d380" providerId="AD" clId="Web-{3593B5FC-975A-4A3A-95DD-0BC8391AC743}" dt="2020-09-16T18:08:07.165" v="877" actId="20577"/>
          <ac:spMkLst>
            <pc:docMk/>
            <pc:sldMk cId="1590240428" sldId="297"/>
            <ac:spMk id="3" creationId="{787274C3-6E54-4290-AC67-F4CC147369DB}"/>
          </ac:spMkLst>
        </pc:spChg>
      </pc:sldChg>
      <pc:sldChg chg="modSp add replId modNotes">
        <pc:chgData name="Corey Khan" userId="S::ckhan@cde.ca.gov::e39be4f5-a065-4613-a021-f6aa9124d380" providerId="AD" clId="Web-{3593B5FC-975A-4A3A-95DD-0BC8391AC743}" dt="2020-09-16T18:24:11.783" v="1499" actId="1076"/>
        <pc:sldMkLst>
          <pc:docMk/>
          <pc:sldMk cId="2595564220" sldId="298"/>
        </pc:sldMkLst>
        <pc:spChg chg="mod">
          <ac:chgData name="Corey Khan" userId="S::ckhan@cde.ca.gov::e39be4f5-a065-4613-a021-f6aa9124d380" providerId="AD" clId="Web-{3593B5FC-975A-4A3A-95DD-0BC8391AC743}" dt="2020-09-16T18:23:56.439" v="1493" actId="20577"/>
          <ac:spMkLst>
            <pc:docMk/>
            <pc:sldMk cId="2595564220" sldId="298"/>
            <ac:spMk id="2" creationId="{079225C9-1E16-4830-94E8-DDA4165BB51F}"/>
          </ac:spMkLst>
        </pc:spChg>
        <pc:spChg chg="mod">
          <ac:chgData name="Corey Khan" userId="S::ckhan@cde.ca.gov::e39be4f5-a065-4613-a021-f6aa9124d380" providerId="AD" clId="Web-{3593B5FC-975A-4A3A-95DD-0BC8391AC743}" dt="2020-09-16T18:24:11.783" v="1499" actId="1076"/>
          <ac:spMkLst>
            <pc:docMk/>
            <pc:sldMk cId="2595564220" sldId="298"/>
            <ac:spMk id="3" creationId="{00ADB1C8-707C-4D49-A486-FA7017AD14DF}"/>
          </ac:spMkLst>
        </pc:spChg>
      </pc:sldChg>
      <pc:sldChg chg="del modNotes">
        <pc:chgData name="Corey Khan" userId="S::ckhan@cde.ca.gov::e39be4f5-a065-4613-a021-f6aa9124d380" providerId="AD" clId="Web-{3593B5FC-975A-4A3A-95DD-0BC8391AC743}" dt="2020-09-16T18:21:47.134" v="1394"/>
        <pc:sldMkLst>
          <pc:docMk/>
          <pc:sldMk cId="3263024541" sldId="299"/>
        </pc:sldMkLst>
      </pc:sldChg>
    </pc:docChg>
  </pc:docChgLst>
  <pc:docChgLst>
    <pc:chgData name="Barbara Lindsay" userId="S::blindsay@cde.ca.gov::f58b8608-a674-4040-9f2a-f7fe56db570d" providerId="AD" clId="Web-{F6EFD111-5AC1-4FE4-B770-E3BB8CBC2338}"/>
    <pc:docChg chg="modSld">
      <pc:chgData name="Barbara Lindsay" userId="S::blindsay@cde.ca.gov::f58b8608-a674-4040-9f2a-f7fe56db570d" providerId="AD" clId="Web-{F6EFD111-5AC1-4FE4-B770-E3BB8CBC2338}" dt="2020-09-18T15:05:34.431" v="85"/>
      <pc:docMkLst>
        <pc:docMk/>
      </pc:docMkLst>
      <pc:sldChg chg="modNotes">
        <pc:chgData name="Barbara Lindsay" userId="S::blindsay@cde.ca.gov::f58b8608-a674-4040-9f2a-f7fe56db570d" providerId="AD" clId="Web-{F6EFD111-5AC1-4FE4-B770-E3BB8CBC2338}" dt="2020-09-18T15:05:34.431" v="85"/>
        <pc:sldMkLst>
          <pc:docMk/>
          <pc:sldMk cId="2914831237" sldId="293"/>
        </pc:sldMkLst>
      </pc:sldChg>
    </pc:docChg>
  </pc:docChgLst>
  <pc:docChgLst>
    <pc:chgData name="Mai Xiong" userId="S::mxiong@cde.ca.gov::e9953e61-0963-4231-9c4b-20f4af026609" providerId="AD" clId="Web-{E3DE3D83-D3ED-449A-A278-62417B892788}"/>
    <pc:docChg chg="modSld">
      <pc:chgData name="Mai Xiong" userId="S::mxiong@cde.ca.gov::e9953e61-0963-4231-9c4b-20f4af026609" providerId="AD" clId="Web-{E3DE3D83-D3ED-449A-A278-62417B892788}" dt="2020-09-16T20:49:59.428" v="102" actId="14100"/>
      <pc:docMkLst>
        <pc:docMk/>
      </pc:docMkLst>
      <pc:sldChg chg="modSp">
        <pc:chgData name="Mai Xiong" userId="S::mxiong@cde.ca.gov::e9953e61-0963-4231-9c4b-20f4af026609" providerId="AD" clId="Web-{E3DE3D83-D3ED-449A-A278-62417B892788}" dt="2020-09-16T20:49:32.911" v="100" actId="20577"/>
        <pc:sldMkLst>
          <pc:docMk/>
          <pc:sldMk cId="1839443061" sldId="289"/>
        </pc:sldMkLst>
        <pc:spChg chg="mod">
          <ac:chgData name="Mai Xiong" userId="S::mxiong@cde.ca.gov::e9953e61-0963-4231-9c4b-20f4af026609" providerId="AD" clId="Web-{E3DE3D83-D3ED-449A-A278-62417B892788}" dt="2020-09-16T20:49:32.911" v="100" actId="20577"/>
          <ac:spMkLst>
            <pc:docMk/>
            <pc:sldMk cId="1839443061" sldId="289"/>
            <ac:spMk id="3" creationId="{787274C3-6E54-4290-AC67-F4CC147369DB}"/>
          </ac:spMkLst>
        </pc:spChg>
      </pc:sldChg>
      <pc:sldChg chg="modSp">
        <pc:chgData name="Mai Xiong" userId="S::mxiong@cde.ca.gov::e9953e61-0963-4231-9c4b-20f4af026609" providerId="AD" clId="Web-{E3DE3D83-D3ED-449A-A278-62417B892788}" dt="2020-09-16T20:35:21.300" v="15" actId="20577"/>
        <pc:sldMkLst>
          <pc:docMk/>
          <pc:sldMk cId="2033618680" sldId="292"/>
        </pc:sldMkLst>
        <pc:spChg chg="mod">
          <ac:chgData name="Mai Xiong" userId="S::mxiong@cde.ca.gov::e9953e61-0963-4231-9c4b-20f4af026609" providerId="AD" clId="Web-{E3DE3D83-D3ED-449A-A278-62417B892788}" dt="2020-09-16T20:35:21.300" v="15" actId="20577"/>
          <ac:spMkLst>
            <pc:docMk/>
            <pc:sldMk cId="2033618680" sldId="292"/>
            <ac:spMk id="3" creationId="{838C524D-DBCC-414A-AD19-8838C880F1B0}"/>
          </ac:spMkLst>
        </pc:spChg>
      </pc:sldChg>
      <pc:sldChg chg="modSp">
        <pc:chgData name="Mai Xiong" userId="S::mxiong@cde.ca.gov::e9953e61-0963-4231-9c4b-20f4af026609" providerId="AD" clId="Web-{E3DE3D83-D3ED-449A-A278-62417B892788}" dt="2020-09-16T20:33:34.857" v="1" actId="14100"/>
        <pc:sldMkLst>
          <pc:docMk/>
          <pc:sldMk cId="3148210393" sldId="299"/>
        </pc:sldMkLst>
        <pc:picChg chg="mod">
          <ac:chgData name="Mai Xiong" userId="S::mxiong@cde.ca.gov::e9953e61-0963-4231-9c4b-20f4af026609" providerId="AD" clId="Web-{E3DE3D83-D3ED-449A-A278-62417B892788}" dt="2020-09-16T20:33:34.857" v="1" actId="14100"/>
          <ac:picMkLst>
            <pc:docMk/>
            <pc:sldMk cId="3148210393" sldId="299"/>
            <ac:picMk id="4" creationId="{30122BE9-2EF1-4D5C-8638-E8873CB2CEFB}"/>
          </ac:picMkLst>
        </pc:picChg>
      </pc:sldChg>
      <pc:sldChg chg="modSp">
        <pc:chgData name="Mai Xiong" userId="S::mxiong@cde.ca.gov::e9953e61-0963-4231-9c4b-20f4af026609" providerId="AD" clId="Web-{E3DE3D83-D3ED-449A-A278-62417B892788}" dt="2020-09-16T20:49:59.428" v="102" actId="14100"/>
        <pc:sldMkLst>
          <pc:docMk/>
          <pc:sldMk cId="1204317886" sldId="300"/>
        </pc:sldMkLst>
        <pc:spChg chg="mod">
          <ac:chgData name="Mai Xiong" userId="S::mxiong@cde.ca.gov::e9953e61-0963-4231-9c4b-20f4af026609" providerId="AD" clId="Web-{E3DE3D83-D3ED-449A-A278-62417B892788}" dt="2020-09-16T20:49:59.428" v="102" actId="14100"/>
          <ac:spMkLst>
            <pc:docMk/>
            <pc:sldMk cId="1204317886" sldId="300"/>
            <ac:spMk id="3" creationId="{BD3C283D-509F-44E3-AC16-D78F97AA1D2E}"/>
          </ac:spMkLst>
        </pc:spChg>
      </pc:sldChg>
    </pc:docChg>
  </pc:docChgLst>
  <pc:docChgLst>
    <pc:chgData name="Serene Yee" userId="S::syee@cde.ca.gov::7a04afca-1e5d-4920-b184-7d3327a32982" providerId="AD" clId="Web-{8FBBEFA1-416C-4EEE-8169-FBD052F3976B}"/>
    <pc:docChg chg="delSld modSld">
      <pc:chgData name="Serene Yee" userId="S::syee@cde.ca.gov::7a04afca-1e5d-4920-b184-7d3327a32982" providerId="AD" clId="Web-{8FBBEFA1-416C-4EEE-8169-FBD052F3976B}" dt="2020-09-17T21:15:23.757" v="187" actId="20577"/>
      <pc:docMkLst>
        <pc:docMk/>
      </pc:docMkLst>
      <pc:sldChg chg="modSp modNotes">
        <pc:chgData name="Serene Yee" userId="S::syee@cde.ca.gov::7a04afca-1e5d-4920-b184-7d3327a32982" providerId="AD" clId="Web-{8FBBEFA1-416C-4EEE-8169-FBD052F3976B}" dt="2020-09-17T21:15:23.757" v="187" actId="20577"/>
        <pc:sldMkLst>
          <pc:docMk/>
          <pc:sldMk cId="2914831237" sldId="293"/>
        </pc:sldMkLst>
        <pc:spChg chg="mod">
          <ac:chgData name="Serene Yee" userId="S::syee@cde.ca.gov::7a04afca-1e5d-4920-b184-7d3327a32982" providerId="AD" clId="Web-{8FBBEFA1-416C-4EEE-8169-FBD052F3976B}" dt="2020-09-17T21:15:23.757" v="187" actId="20577"/>
          <ac:spMkLst>
            <pc:docMk/>
            <pc:sldMk cId="2914831237" sldId="293"/>
            <ac:spMk id="3" creationId="{528DD957-68F7-4DC9-8D9E-A554472AD5E2}"/>
          </ac:spMkLst>
        </pc:spChg>
      </pc:sldChg>
      <pc:sldChg chg="del">
        <pc:chgData name="Serene Yee" userId="S::syee@cde.ca.gov::7a04afca-1e5d-4920-b184-7d3327a32982" providerId="AD" clId="Web-{8FBBEFA1-416C-4EEE-8169-FBD052F3976B}" dt="2020-09-17T20:56:01.423" v="179"/>
        <pc:sldMkLst>
          <pc:docMk/>
          <pc:sldMk cId="3243250619" sldId="301"/>
        </pc:sldMkLst>
      </pc:sldChg>
      <pc:sldChg chg="del">
        <pc:chgData name="Serene Yee" userId="S::syee@cde.ca.gov::7a04afca-1e5d-4920-b184-7d3327a32982" providerId="AD" clId="Web-{8FBBEFA1-416C-4EEE-8169-FBD052F3976B}" dt="2020-09-17T20:56:47.769" v="180"/>
        <pc:sldMkLst>
          <pc:docMk/>
          <pc:sldMk cId="123675547" sldId="302"/>
        </pc:sldMkLst>
      </pc:sldChg>
    </pc:docChg>
  </pc:docChgLst>
  <pc:docChgLst>
    <pc:chgData name="Barbara Lindsay" userId="S::blindsay@cde.ca.gov::f58b8608-a674-4040-9f2a-f7fe56db570d" providerId="AD" clId="Web-{E4F9ED9D-EB6C-40D7-2A31-F3E9B3B98E82}"/>
    <pc:docChg chg="modSld">
      <pc:chgData name="Barbara Lindsay" userId="S::blindsay@cde.ca.gov::f58b8608-a674-4040-9f2a-f7fe56db570d" providerId="AD" clId="Web-{E4F9ED9D-EB6C-40D7-2A31-F3E9B3B98E82}" dt="2020-09-11T22:07:42.125" v="192" actId="20577"/>
      <pc:docMkLst>
        <pc:docMk/>
      </pc:docMkLst>
      <pc:sldChg chg="modSp modNotes">
        <pc:chgData name="Barbara Lindsay" userId="S::blindsay@cde.ca.gov::f58b8608-a674-4040-9f2a-f7fe56db570d" providerId="AD" clId="Web-{E4F9ED9D-EB6C-40D7-2A31-F3E9B3B98E82}" dt="2020-09-11T21:55:06.448" v="6"/>
        <pc:sldMkLst>
          <pc:docMk/>
          <pc:sldMk cId="4076758381" sldId="256"/>
        </pc:sldMkLst>
        <pc:spChg chg="mod">
          <ac:chgData name="Barbara Lindsay" userId="S::blindsay@cde.ca.gov::f58b8608-a674-4040-9f2a-f7fe56db570d" providerId="AD" clId="Web-{E4F9ED9D-EB6C-40D7-2A31-F3E9B3B98E82}" dt="2020-09-11T21:54:59.979" v="2" actId="20577"/>
          <ac:spMkLst>
            <pc:docMk/>
            <pc:sldMk cId="4076758381" sldId="256"/>
            <ac:spMk id="4" creationId="{78BF6BCE-C71D-40B6-9C07-461BE152E6A5}"/>
          </ac:spMkLst>
        </pc:spChg>
      </pc:sldChg>
      <pc:sldChg chg="modNotes">
        <pc:chgData name="Barbara Lindsay" userId="S::blindsay@cde.ca.gov::f58b8608-a674-4040-9f2a-f7fe56db570d" providerId="AD" clId="Web-{E4F9ED9D-EB6C-40D7-2A31-F3E9B3B98E82}" dt="2020-09-11T22:06:21.996" v="178"/>
        <pc:sldMkLst>
          <pc:docMk/>
          <pc:sldMk cId="3465662035" sldId="257"/>
        </pc:sldMkLst>
      </pc:sldChg>
      <pc:sldChg chg="modSp modNotes">
        <pc:chgData name="Barbara Lindsay" userId="S::blindsay@cde.ca.gov::f58b8608-a674-4040-9f2a-f7fe56db570d" providerId="AD" clId="Web-{E4F9ED9D-EB6C-40D7-2A31-F3E9B3B98E82}" dt="2020-09-11T22:07:42.125" v="192" actId="20577"/>
        <pc:sldMkLst>
          <pc:docMk/>
          <pc:sldMk cId="170769648" sldId="264"/>
        </pc:sldMkLst>
        <pc:spChg chg="mod">
          <ac:chgData name="Barbara Lindsay" userId="S::blindsay@cde.ca.gov::f58b8608-a674-4040-9f2a-f7fe56db570d" providerId="AD" clId="Web-{E4F9ED9D-EB6C-40D7-2A31-F3E9B3B98E82}" dt="2020-09-11T22:07:42.125" v="192" actId="20577"/>
          <ac:spMkLst>
            <pc:docMk/>
            <pc:sldMk cId="170769648" sldId="264"/>
            <ac:spMk id="3" creationId="{0CE9FDF7-D849-46D6-A060-473F9A2E249D}"/>
          </ac:spMkLst>
        </pc:spChg>
      </pc:sldChg>
    </pc:docChg>
  </pc:docChgLst>
  <pc:docChgLst>
    <pc:chgData name="Barbara Lindsay" userId="S::blindsay@cde.ca.gov::f58b8608-a674-4040-9f2a-f7fe56db570d" providerId="AD" clId="Web-{20DF944F-9ADF-4115-B163-307F8CA841EF}"/>
    <pc:docChg chg="delSld modSld">
      <pc:chgData name="Barbara Lindsay" userId="S::blindsay@cde.ca.gov::f58b8608-a674-4040-9f2a-f7fe56db570d" providerId="AD" clId="Web-{20DF944F-9ADF-4115-B163-307F8CA841EF}" dt="2020-09-15T22:49:23.495" v="127" actId="20577"/>
      <pc:docMkLst>
        <pc:docMk/>
      </pc:docMkLst>
      <pc:sldChg chg="modSp">
        <pc:chgData name="Barbara Lindsay" userId="S::blindsay@cde.ca.gov::f58b8608-a674-4040-9f2a-f7fe56db570d" providerId="AD" clId="Web-{20DF944F-9ADF-4115-B163-307F8CA841EF}" dt="2020-09-15T22:31:17.711" v="11" actId="20577"/>
        <pc:sldMkLst>
          <pc:docMk/>
          <pc:sldMk cId="170769648" sldId="264"/>
        </pc:sldMkLst>
        <pc:spChg chg="mod">
          <ac:chgData name="Barbara Lindsay" userId="S::blindsay@cde.ca.gov::f58b8608-a674-4040-9f2a-f7fe56db570d" providerId="AD" clId="Web-{20DF944F-9ADF-4115-B163-307F8CA841EF}" dt="2020-09-15T22:31:17.711" v="11" actId="20577"/>
          <ac:spMkLst>
            <pc:docMk/>
            <pc:sldMk cId="170769648" sldId="264"/>
            <ac:spMk id="3" creationId="{0CE9FDF7-D849-46D6-A060-473F9A2E249D}"/>
          </ac:spMkLst>
        </pc:spChg>
      </pc:sldChg>
      <pc:sldChg chg="modSp">
        <pc:chgData name="Barbara Lindsay" userId="S::blindsay@cde.ca.gov::f58b8608-a674-4040-9f2a-f7fe56db570d" providerId="AD" clId="Web-{20DF944F-9ADF-4115-B163-307F8CA841EF}" dt="2020-09-15T22:49:23.495" v="126" actId="20577"/>
        <pc:sldMkLst>
          <pc:docMk/>
          <pc:sldMk cId="1839443061" sldId="289"/>
        </pc:sldMkLst>
        <pc:spChg chg="mod">
          <ac:chgData name="Barbara Lindsay" userId="S::blindsay@cde.ca.gov::f58b8608-a674-4040-9f2a-f7fe56db570d" providerId="AD" clId="Web-{20DF944F-9ADF-4115-B163-307F8CA841EF}" dt="2020-09-15T22:49:23.495" v="126" actId="20577"/>
          <ac:spMkLst>
            <pc:docMk/>
            <pc:sldMk cId="1839443061" sldId="289"/>
            <ac:spMk id="3" creationId="{787274C3-6E54-4290-AC67-F4CC147369DB}"/>
          </ac:spMkLst>
        </pc:spChg>
      </pc:sldChg>
      <pc:sldChg chg="del">
        <pc:chgData name="Barbara Lindsay" userId="S::blindsay@cde.ca.gov::f58b8608-a674-4040-9f2a-f7fe56db570d" providerId="AD" clId="Web-{20DF944F-9ADF-4115-B163-307F8CA841EF}" dt="2020-09-15T22:30:42.382" v="0"/>
        <pc:sldMkLst>
          <pc:docMk/>
          <pc:sldMk cId="4161288631" sldId="290"/>
        </pc:sldMkLst>
      </pc:sldChg>
    </pc:docChg>
  </pc:docChgLst>
  <pc:docChgLst>
    <pc:chgData name="Mai Xiong" userId="S::mxiong@cde.ca.gov::e9953e61-0963-4231-9c4b-20f4af026609" providerId="AD" clId="Web-{2C7C895D-C03A-443A-AE2B-0825A8FD6BDD}"/>
    <pc:docChg chg="modSld">
      <pc:chgData name="Mai Xiong" userId="S::mxiong@cde.ca.gov::e9953e61-0963-4231-9c4b-20f4af026609" providerId="AD" clId="Web-{2C7C895D-C03A-443A-AE2B-0825A8FD6BDD}" dt="2020-09-17T20:13:25.105" v="99"/>
      <pc:docMkLst>
        <pc:docMk/>
      </pc:docMkLst>
      <pc:sldChg chg="modSp">
        <pc:chgData name="Mai Xiong" userId="S::mxiong@cde.ca.gov::e9953e61-0963-4231-9c4b-20f4af026609" providerId="AD" clId="Web-{2C7C895D-C03A-443A-AE2B-0825A8FD6BDD}" dt="2020-09-17T20:08:29.004" v="59" actId="1076"/>
        <pc:sldMkLst>
          <pc:docMk/>
          <pc:sldMk cId="3784984852" sldId="266"/>
        </pc:sldMkLst>
        <pc:spChg chg="mod">
          <ac:chgData name="Mai Xiong" userId="S::mxiong@cde.ca.gov::e9953e61-0963-4231-9c4b-20f4af026609" providerId="AD" clId="Web-{2C7C895D-C03A-443A-AE2B-0825A8FD6BDD}" dt="2020-09-17T20:08:29.004" v="59" actId="1076"/>
          <ac:spMkLst>
            <pc:docMk/>
            <pc:sldMk cId="3784984852" sldId="266"/>
            <ac:spMk id="3" creationId="{30F4C387-BF40-4EB8-8B8C-8604E843C5C2}"/>
          </ac:spMkLst>
        </pc:spChg>
        <pc:picChg chg="mod">
          <ac:chgData name="Mai Xiong" userId="S::mxiong@cde.ca.gov::e9953e61-0963-4231-9c4b-20f4af026609" providerId="AD" clId="Web-{2C7C895D-C03A-443A-AE2B-0825A8FD6BDD}" dt="2020-09-17T20:06:32.501" v="13"/>
          <ac:picMkLst>
            <pc:docMk/>
            <pc:sldMk cId="3784984852" sldId="266"/>
            <ac:picMk id="4" creationId="{9B67045C-F9CF-4989-A774-5B0107B028BC}"/>
          </ac:picMkLst>
        </pc:picChg>
      </pc:sldChg>
      <pc:sldChg chg="addSp delSp modSp">
        <pc:chgData name="Mai Xiong" userId="S::mxiong@cde.ca.gov::e9953e61-0963-4231-9c4b-20f4af026609" providerId="AD" clId="Web-{2C7C895D-C03A-443A-AE2B-0825A8FD6BDD}" dt="2020-09-17T20:13:25.105" v="99"/>
        <pc:sldMkLst>
          <pc:docMk/>
          <pc:sldMk cId="2759510883" sldId="268"/>
        </pc:sldMkLst>
        <pc:spChg chg="mod">
          <ac:chgData name="Mai Xiong" userId="S::mxiong@cde.ca.gov::e9953e61-0963-4231-9c4b-20f4af026609" providerId="AD" clId="Web-{2C7C895D-C03A-443A-AE2B-0825A8FD6BDD}" dt="2020-09-17T20:13:17.277" v="96" actId="1076"/>
          <ac:spMkLst>
            <pc:docMk/>
            <pc:sldMk cId="2759510883" sldId="268"/>
            <ac:spMk id="3" creationId="{5A6AF242-ED55-472F-889B-24E9BC39E7B8}"/>
          </ac:spMkLst>
        </pc:spChg>
        <pc:spChg chg="add del mod">
          <ac:chgData name="Mai Xiong" userId="S::mxiong@cde.ca.gov::e9953e61-0963-4231-9c4b-20f4af026609" providerId="AD" clId="Web-{2C7C895D-C03A-443A-AE2B-0825A8FD6BDD}" dt="2020-09-17T20:13:25.105" v="99"/>
          <ac:spMkLst>
            <pc:docMk/>
            <pc:sldMk cId="2759510883" sldId="268"/>
            <ac:spMk id="4" creationId="{6A054616-7ABB-4929-A4E0-D05FAA29609B}"/>
          </ac:spMkLst>
        </pc:spChg>
        <pc:picChg chg="mod modCrop">
          <ac:chgData name="Mai Xiong" userId="S::mxiong@cde.ca.gov::e9953e61-0963-4231-9c4b-20f4af026609" providerId="AD" clId="Web-{2C7C895D-C03A-443A-AE2B-0825A8FD6BDD}" dt="2020-09-17T20:11:52.243" v="74" actId="1076"/>
          <ac:picMkLst>
            <pc:docMk/>
            <pc:sldMk cId="2759510883" sldId="268"/>
            <ac:picMk id="1026" creationId="{08A01566-FC40-EE47-BCFB-BEEEA8897430}"/>
          </ac:picMkLst>
        </pc:picChg>
      </pc:sldChg>
    </pc:docChg>
  </pc:docChgLst>
  <pc:docChgLst>
    <pc:chgData name="Barbara Lindsay" userId="S::blindsay@cde.ca.gov::f58b8608-a674-4040-9f2a-f7fe56db570d" providerId="AD" clId="Web-{298B1F16-5089-4599-BBFC-F12220576FEB}"/>
    <pc:docChg chg="delSld">
      <pc:chgData name="Barbara Lindsay" userId="S::blindsay@cde.ca.gov::f58b8608-a674-4040-9f2a-f7fe56db570d" providerId="AD" clId="Web-{298B1F16-5089-4599-BBFC-F12220576FEB}" dt="2020-09-15T22:24:05.865" v="0"/>
      <pc:docMkLst>
        <pc:docMk/>
      </pc:docMkLst>
      <pc:sldChg chg="del">
        <pc:chgData name="Barbara Lindsay" userId="S::blindsay@cde.ca.gov::f58b8608-a674-4040-9f2a-f7fe56db570d" providerId="AD" clId="Web-{298B1F16-5089-4599-BBFC-F12220576FEB}" dt="2020-09-15T22:24:05.865" v="0"/>
        <pc:sldMkLst>
          <pc:docMk/>
          <pc:sldMk cId="1632663323" sldId="288"/>
        </pc:sldMkLst>
      </pc:sldChg>
    </pc:docChg>
  </pc:docChgLst>
  <pc:docChgLst>
    <pc:chgData name="Rosanne Pitz" userId="S::rpitz@cde.ca.gov::88625356-a6a5-4632-a3bf-7d29c8f84f38" providerId="AD" clId="Web-{413EB563-0F1D-4250-9A37-2B6C7A73A27E}"/>
    <pc:docChg chg="addSld modSld">
      <pc:chgData name="Rosanne Pitz" userId="S::rpitz@cde.ca.gov::88625356-a6a5-4632-a3bf-7d29c8f84f38" providerId="AD" clId="Web-{413EB563-0F1D-4250-9A37-2B6C7A73A27E}" dt="2020-09-16T19:01:01.838" v="23" actId="1076"/>
      <pc:docMkLst>
        <pc:docMk/>
      </pc:docMkLst>
      <pc:sldChg chg="modSp">
        <pc:chgData name="Rosanne Pitz" userId="S::rpitz@cde.ca.gov::88625356-a6a5-4632-a3bf-7d29c8f84f38" providerId="AD" clId="Web-{413EB563-0F1D-4250-9A37-2B6C7A73A27E}" dt="2020-09-16T19:00:28.118" v="7" actId="20577"/>
        <pc:sldMkLst>
          <pc:docMk/>
          <pc:sldMk cId="2914831237" sldId="293"/>
        </pc:sldMkLst>
        <pc:spChg chg="mod">
          <ac:chgData name="Rosanne Pitz" userId="S::rpitz@cde.ca.gov::88625356-a6a5-4632-a3bf-7d29c8f84f38" providerId="AD" clId="Web-{413EB563-0F1D-4250-9A37-2B6C7A73A27E}" dt="2020-09-16T19:00:28.118" v="7" actId="20577"/>
          <ac:spMkLst>
            <pc:docMk/>
            <pc:sldMk cId="2914831237" sldId="293"/>
            <ac:spMk id="3" creationId="{528DD957-68F7-4DC9-8D9E-A554472AD5E2}"/>
          </ac:spMkLst>
        </pc:spChg>
      </pc:sldChg>
      <pc:sldChg chg="addSp delSp modSp">
        <pc:chgData name="Rosanne Pitz" userId="S::rpitz@cde.ca.gov::88625356-a6a5-4632-a3bf-7d29c8f84f38" providerId="AD" clId="Web-{413EB563-0F1D-4250-9A37-2B6C7A73A27E}" dt="2020-09-16T19:01:01.838" v="23" actId="1076"/>
        <pc:sldMkLst>
          <pc:docMk/>
          <pc:sldMk cId="3148210393" sldId="299"/>
        </pc:sldMkLst>
        <pc:spChg chg="mod">
          <ac:chgData name="Rosanne Pitz" userId="S::rpitz@cde.ca.gov::88625356-a6a5-4632-a3bf-7d29c8f84f38" providerId="AD" clId="Web-{413EB563-0F1D-4250-9A37-2B6C7A73A27E}" dt="2020-09-16T18:57:26.372" v="2" actId="1076"/>
          <ac:spMkLst>
            <pc:docMk/>
            <pc:sldMk cId="3148210393" sldId="299"/>
            <ac:spMk id="2" creationId="{A59DAE93-EE4B-493B-BFEF-EA0D87C772A5}"/>
          </ac:spMkLst>
        </pc:spChg>
        <pc:spChg chg="del">
          <ac:chgData name="Rosanne Pitz" userId="S::rpitz@cde.ca.gov::88625356-a6a5-4632-a3bf-7d29c8f84f38" providerId="AD" clId="Web-{413EB563-0F1D-4250-9A37-2B6C7A73A27E}" dt="2020-09-16T18:56:47.229" v="0"/>
          <ac:spMkLst>
            <pc:docMk/>
            <pc:sldMk cId="3148210393" sldId="299"/>
            <ac:spMk id="3" creationId="{3D932334-EEA1-46B7-AE22-C061F6EE803D}"/>
          </ac:spMkLst>
        </pc:spChg>
        <pc:picChg chg="add mod ord">
          <ac:chgData name="Rosanne Pitz" userId="S::rpitz@cde.ca.gov::88625356-a6a5-4632-a3bf-7d29c8f84f38" providerId="AD" clId="Web-{413EB563-0F1D-4250-9A37-2B6C7A73A27E}" dt="2020-09-16T19:01:01.838" v="23" actId="1076"/>
          <ac:picMkLst>
            <pc:docMk/>
            <pc:sldMk cId="3148210393" sldId="299"/>
            <ac:picMk id="4" creationId="{30122BE9-2EF1-4D5C-8638-E8873CB2CEFB}"/>
          </ac:picMkLst>
        </pc:picChg>
      </pc:sldChg>
      <pc:sldChg chg="modSp new">
        <pc:chgData name="Rosanne Pitz" userId="S::rpitz@cde.ca.gov::88625356-a6a5-4632-a3bf-7d29c8f84f38" providerId="AD" clId="Web-{413EB563-0F1D-4250-9A37-2B6C7A73A27E}" dt="2020-09-16T19:00:41.181" v="20" actId="20577"/>
        <pc:sldMkLst>
          <pc:docMk/>
          <pc:sldMk cId="1204317886" sldId="300"/>
        </pc:sldMkLst>
        <pc:spChg chg="mod">
          <ac:chgData name="Rosanne Pitz" userId="S::rpitz@cde.ca.gov::88625356-a6a5-4632-a3bf-7d29c8f84f38" providerId="AD" clId="Web-{413EB563-0F1D-4250-9A37-2B6C7A73A27E}" dt="2020-09-16T19:00:41.181" v="20" actId="20577"/>
          <ac:spMkLst>
            <pc:docMk/>
            <pc:sldMk cId="1204317886" sldId="300"/>
            <ac:spMk id="2" creationId="{C7AE7A2B-2C11-4D6E-A1FF-2EFF7C4802AF}"/>
          </ac:spMkLst>
        </pc:spChg>
      </pc:sldChg>
    </pc:docChg>
  </pc:docChgLst>
  <pc:docChgLst>
    <pc:chgData name="Serene Yee" userId="S::syee@cde.ca.gov::7a04afca-1e5d-4920-b184-7d3327a32982" providerId="AD" clId="Web-{393AE5F4-29FA-4CF1-A80F-B03B30932742}"/>
    <pc:docChg chg="addSld modSld">
      <pc:chgData name="Serene Yee" userId="S::syee@cde.ca.gov::7a04afca-1e5d-4920-b184-7d3327a32982" providerId="AD" clId="Web-{393AE5F4-29FA-4CF1-A80F-B03B30932742}" dt="2020-09-17T18:04:52.620" v="269" actId="20577"/>
      <pc:docMkLst>
        <pc:docMk/>
      </pc:docMkLst>
      <pc:sldChg chg="modSp">
        <pc:chgData name="Serene Yee" userId="S::syee@cde.ca.gov::7a04afca-1e5d-4920-b184-7d3327a32982" providerId="AD" clId="Web-{393AE5F4-29FA-4CF1-A80F-B03B30932742}" dt="2020-09-17T18:04:52.620" v="268" actId="20577"/>
        <pc:sldMkLst>
          <pc:docMk/>
          <pc:sldMk cId="2914831237" sldId="293"/>
        </pc:sldMkLst>
        <pc:spChg chg="mod">
          <ac:chgData name="Serene Yee" userId="S::syee@cde.ca.gov::7a04afca-1e5d-4920-b184-7d3327a32982" providerId="AD" clId="Web-{393AE5F4-29FA-4CF1-A80F-B03B30932742}" dt="2020-09-17T18:04:52.620" v="268" actId="20577"/>
          <ac:spMkLst>
            <pc:docMk/>
            <pc:sldMk cId="2914831237" sldId="293"/>
            <ac:spMk id="3" creationId="{528DD957-68F7-4DC9-8D9E-A554472AD5E2}"/>
          </ac:spMkLst>
        </pc:spChg>
      </pc:sldChg>
      <pc:sldChg chg="addSp delSp modSp">
        <pc:chgData name="Serene Yee" userId="S::syee@cde.ca.gov::7a04afca-1e5d-4920-b184-7d3327a32982" providerId="AD" clId="Web-{393AE5F4-29FA-4CF1-A80F-B03B30932742}" dt="2020-09-17T17:56:13.062" v="73" actId="1076"/>
        <pc:sldMkLst>
          <pc:docMk/>
          <pc:sldMk cId="3148210393" sldId="299"/>
        </pc:sldMkLst>
        <pc:spChg chg="add del mod">
          <ac:chgData name="Serene Yee" userId="S::syee@cde.ca.gov::7a04afca-1e5d-4920-b184-7d3327a32982" providerId="AD" clId="Web-{393AE5F4-29FA-4CF1-A80F-B03B30932742}" dt="2020-09-17T17:55:30.201" v="64"/>
          <ac:spMkLst>
            <pc:docMk/>
            <pc:sldMk cId="3148210393" sldId="299"/>
            <ac:spMk id="4" creationId="{8019F6A9-CFCD-427F-9C7C-DAE3A18BCEB6}"/>
          </ac:spMkLst>
        </pc:spChg>
        <pc:picChg chg="add mod ord">
          <ac:chgData name="Serene Yee" userId="S::syee@cde.ca.gov::7a04afca-1e5d-4920-b184-7d3327a32982" providerId="AD" clId="Web-{393AE5F4-29FA-4CF1-A80F-B03B30932742}" dt="2020-09-17T17:55:55.608" v="69" actId="1076"/>
          <ac:picMkLst>
            <pc:docMk/>
            <pc:sldMk cId="3148210393" sldId="299"/>
            <ac:picMk id="5" creationId="{72737EA5-CFD3-4B9F-90BB-B73BCB0BCECA}"/>
          </ac:picMkLst>
        </pc:picChg>
        <pc:picChg chg="add mod">
          <ac:chgData name="Serene Yee" userId="S::syee@cde.ca.gov::7a04afca-1e5d-4920-b184-7d3327a32982" providerId="AD" clId="Web-{393AE5F4-29FA-4CF1-A80F-B03B30932742}" dt="2020-09-17T17:56:13.062" v="73" actId="1076"/>
          <ac:picMkLst>
            <pc:docMk/>
            <pc:sldMk cId="3148210393" sldId="299"/>
            <ac:picMk id="6" creationId="{5BBB8080-1F8F-476B-A25E-63579E6C427A}"/>
          </ac:picMkLst>
        </pc:picChg>
        <pc:picChg chg="del mod">
          <ac:chgData name="Serene Yee" userId="S::syee@cde.ca.gov::7a04afca-1e5d-4920-b184-7d3327a32982" providerId="AD" clId="Web-{393AE5F4-29FA-4CF1-A80F-B03B30932742}" dt="2020-09-17T17:55:38.639" v="66"/>
          <ac:picMkLst>
            <pc:docMk/>
            <pc:sldMk cId="3148210393" sldId="299"/>
            <ac:picMk id="8" creationId="{34A488C8-6A05-4BD8-AD7E-A978F611DBCE}"/>
          </ac:picMkLst>
        </pc:picChg>
        <pc:picChg chg="del mod">
          <ac:chgData name="Serene Yee" userId="S::syee@cde.ca.gov::7a04afca-1e5d-4920-b184-7d3327a32982" providerId="AD" clId="Web-{393AE5F4-29FA-4CF1-A80F-B03B30932742}" dt="2020-09-17T17:55:12.590" v="60"/>
          <ac:picMkLst>
            <pc:docMk/>
            <pc:sldMk cId="3148210393" sldId="299"/>
            <ac:picMk id="11" creationId="{11CC6F79-D773-4853-BFE4-D91A3DBD0EFA}"/>
          </ac:picMkLst>
        </pc:picChg>
      </pc:sldChg>
      <pc:sldChg chg="addSp delSp modSp new">
        <pc:chgData name="Serene Yee" userId="S::syee@cde.ca.gov::7a04afca-1e5d-4920-b184-7d3327a32982" providerId="AD" clId="Web-{393AE5F4-29FA-4CF1-A80F-B03B30932742}" dt="2020-09-17T17:59:48.511" v="119"/>
        <pc:sldMkLst>
          <pc:docMk/>
          <pc:sldMk cId="3243250619" sldId="301"/>
        </pc:sldMkLst>
        <pc:spChg chg="mod">
          <ac:chgData name="Serene Yee" userId="S::syee@cde.ca.gov::7a04afca-1e5d-4920-b184-7d3327a32982" providerId="AD" clId="Web-{393AE5F4-29FA-4CF1-A80F-B03B30932742}" dt="2020-09-17T17:57:17.894" v="97" actId="20577"/>
          <ac:spMkLst>
            <pc:docMk/>
            <pc:sldMk cId="3243250619" sldId="301"/>
            <ac:spMk id="2" creationId="{060B17D4-34C4-4EEC-B377-535C09410BBE}"/>
          </ac:spMkLst>
        </pc:spChg>
        <pc:spChg chg="del">
          <ac:chgData name="Serene Yee" userId="S::syee@cde.ca.gov::7a04afca-1e5d-4920-b184-7d3327a32982" providerId="AD" clId="Web-{393AE5F4-29FA-4CF1-A80F-B03B30932742}" dt="2020-09-17T17:56:55.064" v="75"/>
          <ac:spMkLst>
            <pc:docMk/>
            <pc:sldMk cId="3243250619" sldId="301"/>
            <ac:spMk id="3" creationId="{5946A676-DDD8-47B9-BED3-B733DE8466ED}"/>
          </ac:spMkLst>
        </pc:spChg>
        <pc:spChg chg="add del mod">
          <ac:chgData name="Serene Yee" userId="S::syee@cde.ca.gov::7a04afca-1e5d-4920-b184-7d3327a32982" providerId="AD" clId="Web-{393AE5F4-29FA-4CF1-A80F-B03B30932742}" dt="2020-09-17T17:57:59.365" v="105"/>
          <ac:spMkLst>
            <pc:docMk/>
            <pc:sldMk cId="3243250619" sldId="301"/>
            <ac:spMk id="6" creationId="{86005737-46AC-4917-9782-6F3E21FAC844}"/>
          </ac:spMkLst>
        </pc:spChg>
        <pc:spChg chg="add mod">
          <ac:chgData name="Serene Yee" userId="S::syee@cde.ca.gov::7a04afca-1e5d-4920-b184-7d3327a32982" providerId="AD" clId="Web-{393AE5F4-29FA-4CF1-A80F-B03B30932742}" dt="2020-09-17T17:58:51.461" v="112"/>
          <ac:spMkLst>
            <pc:docMk/>
            <pc:sldMk cId="3243250619" sldId="301"/>
            <ac:spMk id="7" creationId="{72EDED77-BF9B-4DD4-9E90-2AE674D88906}"/>
          </ac:spMkLst>
        </pc:spChg>
        <pc:picChg chg="add mod ord">
          <ac:chgData name="Serene Yee" userId="S::syee@cde.ca.gov::7a04afca-1e5d-4920-b184-7d3327a32982" providerId="AD" clId="Web-{393AE5F4-29FA-4CF1-A80F-B03B30932742}" dt="2020-09-17T17:59:19.400" v="114" actId="1076"/>
          <ac:picMkLst>
            <pc:docMk/>
            <pc:sldMk cId="3243250619" sldId="301"/>
            <ac:picMk id="4" creationId="{AB4D54FA-7AE0-44DA-BCF5-B2672EC934EA}"/>
          </ac:picMkLst>
        </pc:picChg>
        <pc:picChg chg="add del mod">
          <ac:chgData name="Serene Yee" userId="S::syee@cde.ca.gov::7a04afca-1e5d-4920-b184-7d3327a32982" providerId="AD" clId="Web-{393AE5F4-29FA-4CF1-A80F-B03B30932742}" dt="2020-09-17T17:57:40.082" v="102"/>
          <ac:picMkLst>
            <pc:docMk/>
            <pc:sldMk cId="3243250619" sldId="301"/>
            <ac:picMk id="5" creationId="{C2D68D92-21A8-4DD8-9682-A939296ECC93}"/>
          </ac:picMkLst>
        </pc:picChg>
        <pc:cxnChg chg="add mod">
          <ac:chgData name="Serene Yee" userId="S::syee@cde.ca.gov::7a04afca-1e5d-4920-b184-7d3327a32982" providerId="AD" clId="Web-{393AE5F4-29FA-4CF1-A80F-B03B30932742}" dt="2020-09-17T17:59:48.511" v="119"/>
          <ac:cxnSpMkLst>
            <pc:docMk/>
            <pc:sldMk cId="3243250619" sldId="301"/>
            <ac:cxnSpMk id="8" creationId="{D10ACC9A-8D44-413F-80B9-5DC5A2E48449}"/>
          </ac:cxnSpMkLst>
        </pc:cxnChg>
      </pc:sldChg>
      <pc:sldChg chg="addSp delSp modSp new">
        <pc:chgData name="Serene Yee" userId="S::syee@cde.ca.gov::7a04afca-1e5d-4920-b184-7d3327a32982" providerId="AD" clId="Web-{393AE5F4-29FA-4CF1-A80F-B03B30932742}" dt="2020-09-17T18:01:29.188" v="141" actId="20577"/>
        <pc:sldMkLst>
          <pc:docMk/>
          <pc:sldMk cId="123675547" sldId="302"/>
        </pc:sldMkLst>
        <pc:spChg chg="mod">
          <ac:chgData name="Serene Yee" userId="S::syee@cde.ca.gov::7a04afca-1e5d-4920-b184-7d3327a32982" providerId="AD" clId="Web-{393AE5F4-29FA-4CF1-A80F-B03B30932742}" dt="2020-09-17T18:01:29.188" v="141" actId="20577"/>
          <ac:spMkLst>
            <pc:docMk/>
            <pc:sldMk cId="123675547" sldId="302"/>
            <ac:spMk id="2" creationId="{23C1EDA6-FFD4-45C2-B117-B32496C65805}"/>
          </ac:spMkLst>
        </pc:spChg>
        <pc:spChg chg="del">
          <ac:chgData name="Serene Yee" userId="S::syee@cde.ca.gov::7a04afca-1e5d-4920-b184-7d3327a32982" providerId="AD" clId="Web-{393AE5F4-29FA-4CF1-A80F-B03B30932742}" dt="2020-09-17T18:00:49.530" v="121"/>
          <ac:spMkLst>
            <pc:docMk/>
            <pc:sldMk cId="123675547" sldId="302"/>
            <ac:spMk id="3" creationId="{E5C3D02C-BA24-45C9-81DF-2B65BDFE0DB2}"/>
          </ac:spMkLst>
        </pc:spChg>
        <pc:picChg chg="add mod ord">
          <ac:chgData name="Serene Yee" userId="S::syee@cde.ca.gov::7a04afca-1e5d-4920-b184-7d3327a32982" providerId="AD" clId="Web-{393AE5F4-29FA-4CF1-A80F-B03B30932742}" dt="2020-09-17T18:01:11.765" v="124" actId="14100"/>
          <ac:picMkLst>
            <pc:docMk/>
            <pc:sldMk cId="123675547" sldId="302"/>
            <ac:picMk id="4" creationId="{493ABC71-721D-4C07-B855-7269C0D1A73B}"/>
          </ac:picMkLst>
        </pc:picChg>
      </pc:sldChg>
      <pc:sldChg chg="modSp new">
        <pc:chgData name="Serene Yee" userId="S::syee@cde.ca.gov::7a04afca-1e5d-4920-b184-7d3327a32982" providerId="AD" clId="Web-{393AE5F4-29FA-4CF1-A80F-B03B30932742}" dt="2020-09-17T18:04:15.478" v="245" actId="20577"/>
        <pc:sldMkLst>
          <pc:docMk/>
          <pc:sldMk cId="4048806851" sldId="303"/>
        </pc:sldMkLst>
        <pc:spChg chg="mod">
          <ac:chgData name="Serene Yee" userId="S::syee@cde.ca.gov::7a04afca-1e5d-4920-b184-7d3327a32982" providerId="AD" clId="Web-{393AE5F4-29FA-4CF1-A80F-B03B30932742}" dt="2020-09-17T18:01:49.001" v="158" actId="20577"/>
          <ac:spMkLst>
            <pc:docMk/>
            <pc:sldMk cId="4048806851" sldId="303"/>
            <ac:spMk id="2" creationId="{7E29AF30-33CD-4484-AB18-7E9BB05771E2}"/>
          </ac:spMkLst>
        </pc:spChg>
        <pc:spChg chg="mod">
          <ac:chgData name="Serene Yee" userId="S::syee@cde.ca.gov::7a04afca-1e5d-4920-b184-7d3327a32982" providerId="AD" clId="Web-{393AE5F4-29FA-4CF1-A80F-B03B30932742}" dt="2020-09-17T18:04:15.478" v="245" actId="20577"/>
          <ac:spMkLst>
            <pc:docMk/>
            <pc:sldMk cId="4048806851" sldId="303"/>
            <ac:spMk id="3" creationId="{A5978048-A9C8-4E93-91CD-42ACF9EDF71E}"/>
          </ac:spMkLst>
        </pc:spChg>
      </pc:sldChg>
    </pc:docChg>
  </pc:docChgLst>
  <pc:docChgLst>
    <pc:chgData name="Rosanne Pitz" userId="S::rpitz@cde.ca.gov::88625356-a6a5-4632-a3bf-7d29c8f84f38" providerId="AD" clId="Web-{A370D705-ED8D-4956-BBDF-8FF0CADD572B}"/>
    <pc:docChg chg="addSld delSld modSld">
      <pc:chgData name="Rosanne Pitz" userId="S::rpitz@cde.ca.gov::88625356-a6a5-4632-a3bf-7d29c8f84f38" providerId="AD" clId="Web-{A370D705-ED8D-4956-BBDF-8FF0CADD572B}" dt="2020-09-16T18:47:15.957" v="183"/>
      <pc:docMkLst>
        <pc:docMk/>
      </pc:docMkLst>
      <pc:sldChg chg="del">
        <pc:chgData name="Rosanne Pitz" userId="S::rpitz@cde.ca.gov::88625356-a6a5-4632-a3bf-7d29c8f84f38" providerId="AD" clId="Web-{A370D705-ED8D-4956-BBDF-8FF0CADD572B}" dt="2020-09-16T18:31:39.042" v="0"/>
        <pc:sldMkLst>
          <pc:docMk/>
          <pc:sldMk cId="4265621840" sldId="287"/>
        </pc:sldMkLst>
      </pc:sldChg>
      <pc:sldChg chg="modSp">
        <pc:chgData name="Rosanne Pitz" userId="S::rpitz@cde.ca.gov::88625356-a6a5-4632-a3bf-7d29c8f84f38" providerId="AD" clId="Web-{A370D705-ED8D-4956-BBDF-8FF0CADD572B}" dt="2020-09-16T18:47:13.301" v="181" actId="20577"/>
        <pc:sldMkLst>
          <pc:docMk/>
          <pc:sldMk cId="2914831237" sldId="293"/>
        </pc:sldMkLst>
        <pc:spChg chg="mod">
          <ac:chgData name="Rosanne Pitz" userId="S::rpitz@cde.ca.gov::88625356-a6a5-4632-a3bf-7d29c8f84f38" providerId="AD" clId="Web-{A370D705-ED8D-4956-BBDF-8FF0CADD572B}" dt="2020-09-16T18:33:11.720" v="5" actId="20577"/>
          <ac:spMkLst>
            <pc:docMk/>
            <pc:sldMk cId="2914831237" sldId="293"/>
            <ac:spMk id="2" creationId="{FF21603F-96B4-4D58-A49C-E7D1BEB94FE6}"/>
          </ac:spMkLst>
        </pc:spChg>
        <pc:spChg chg="mod">
          <ac:chgData name="Rosanne Pitz" userId="S::rpitz@cde.ca.gov::88625356-a6a5-4632-a3bf-7d29c8f84f38" providerId="AD" clId="Web-{A370D705-ED8D-4956-BBDF-8FF0CADD572B}" dt="2020-09-16T18:47:13.301" v="181" actId="20577"/>
          <ac:spMkLst>
            <pc:docMk/>
            <pc:sldMk cId="2914831237" sldId="293"/>
            <ac:spMk id="3" creationId="{528DD957-68F7-4DC9-8D9E-A554472AD5E2}"/>
          </ac:spMkLst>
        </pc:spChg>
      </pc:sldChg>
      <pc:sldChg chg="new">
        <pc:chgData name="Rosanne Pitz" userId="S::rpitz@cde.ca.gov::88625356-a6a5-4632-a3bf-7d29c8f84f38" providerId="AD" clId="Web-{A370D705-ED8D-4956-BBDF-8FF0CADD572B}" dt="2020-09-16T18:47:15.957" v="183"/>
        <pc:sldMkLst>
          <pc:docMk/>
          <pc:sldMk cId="3148210393" sldId="299"/>
        </pc:sldMkLst>
      </pc:sldChg>
    </pc:docChg>
  </pc:docChgLst>
  <pc:docChgLst>
    <pc:chgData name="Crystal Devlin" userId="S::cdevlin@cde.ca.gov::45766686-1411-4f66-8b4e-ae85f8cf4551" providerId="AD" clId="Web-{A51F3188-7B97-49DA-8F84-8305D35CED0E}"/>
    <pc:docChg chg="modSld">
      <pc:chgData name="Crystal Devlin" userId="S::cdevlin@cde.ca.gov::45766686-1411-4f66-8b4e-ae85f8cf4551" providerId="AD" clId="Web-{A51F3188-7B97-49DA-8F84-8305D35CED0E}" dt="2020-09-16T19:10:09.849" v="137"/>
      <pc:docMkLst>
        <pc:docMk/>
      </pc:docMkLst>
      <pc:sldChg chg="modSp modNotes">
        <pc:chgData name="Crystal Devlin" userId="S::cdevlin@cde.ca.gov::45766686-1411-4f66-8b4e-ae85f8cf4551" providerId="AD" clId="Web-{A51F3188-7B97-49DA-8F84-8305D35CED0E}" dt="2020-09-16T19:10:09.849" v="137"/>
        <pc:sldMkLst>
          <pc:docMk/>
          <pc:sldMk cId="2033618680" sldId="292"/>
        </pc:sldMkLst>
        <pc:spChg chg="mod">
          <ac:chgData name="Crystal Devlin" userId="S::cdevlin@cde.ca.gov::45766686-1411-4f66-8b4e-ae85f8cf4551" providerId="AD" clId="Web-{A51F3188-7B97-49DA-8F84-8305D35CED0E}" dt="2020-09-16T19:07:54.940" v="6" actId="20577"/>
          <ac:spMkLst>
            <pc:docMk/>
            <pc:sldMk cId="2033618680" sldId="292"/>
            <ac:spMk id="3" creationId="{838C524D-DBCC-414A-AD19-8838C880F1B0}"/>
          </ac:spMkLst>
        </pc:spChg>
      </pc:sldChg>
    </pc:docChg>
  </pc:docChgLst>
  <pc:docChgLst>
    <pc:chgData name="Mai Xiong" userId="S::mxiong@cde.ca.gov::e9953e61-0963-4231-9c4b-20f4af026609" providerId="AD" clId="Web-{FF95AE98-8B15-4F65-9EB4-94BA738F7338}"/>
    <pc:docChg chg="addSld delSld modSld">
      <pc:chgData name="Mai Xiong" userId="S::mxiong@cde.ca.gov::e9953e61-0963-4231-9c4b-20f4af026609" providerId="AD" clId="Web-{FF95AE98-8B15-4F65-9EB4-94BA738F7338}" dt="2020-09-17T22:56:12.841" v="14" actId="20577"/>
      <pc:docMkLst>
        <pc:docMk/>
      </pc:docMkLst>
      <pc:sldChg chg="addSp modSp add">
        <pc:chgData name="Mai Xiong" userId="S::mxiong@cde.ca.gov::e9953e61-0963-4231-9c4b-20f4af026609" providerId="AD" clId="Web-{FF95AE98-8B15-4F65-9EB4-94BA738F7338}" dt="2020-09-17T22:56:12.841" v="13" actId="20577"/>
        <pc:sldMkLst>
          <pc:docMk/>
          <pc:sldMk cId="600151935" sldId="304"/>
        </pc:sldMkLst>
        <pc:spChg chg="add mod">
          <ac:chgData name="Mai Xiong" userId="S::mxiong@cde.ca.gov::e9953e61-0963-4231-9c4b-20f4af026609" providerId="AD" clId="Web-{FF95AE98-8B15-4F65-9EB4-94BA738F7338}" dt="2020-09-17T22:56:12.841" v="13" actId="20577"/>
          <ac:spMkLst>
            <pc:docMk/>
            <pc:sldMk cId="600151935" sldId="304"/>
            <ac:spMk id="3" creationId="{964506EE-061B-4B2A-9DE1-AAC304CBB837}"/>
          </ac:spMkLst>
        </pc:spChg>
        <pc:picChg chg="mod">
          <ac:chgData name="Mai Xiong" userId="S::mxiong@cde.ca.gov::e9953e61-0963-4231-9c4b-20f4af026609" providerId="AD" clId="Web-{FF95AE98-8B15-4F65-9EB4-94BA738F7338}" dt="2020-09-17T22:55:44.777" v="6" actId="1076"/>
          <ac:picMkLst>
            <pc:docMk/>
            <pc:sldMk cId="600151935" sldId="304"/>
            <ac:picMk id="8" creationId="{34A488C8-6A05-4BD8-AD7E-A978F611DBCE}"/>
          </ac:picMkLst>
        </pc:picChg>
        <pc:picChg chg="mod">
          <ac:chgData name="Mai Xiong" userId="S::mxiong@cde.ca.gov::e9953e61-0963-4231-9c4b-20f4af026609" providerId="AD" clId="Web-{FF95AE98-8B15-4F65-9EB4-94BA738F7338}" dt="2020-09-17T22:55:50.106" v="7" actId="1076"/>
          <ac:picMkLst>
            <pc:docMk/>
            <pc:sldMk cId="600151935" sldId="304"/>
            <ac:picMk id="11" creationId="{11CC6F79-D773-4853-BFE4-D91A3DBD0EFA}"/>
          </ac:picMkLst>
        </pc:picChg>
      </pc:sldChg>
      <pc:sldChg chg="add del">
        <pc:chgData name="Mai Xiong" userId="S::mxiong@cde.ca.gov::e9953e61-0963-4231-9c4b-20f4af026609" providerId="AD" clId="Web-{FF95AE98-8B15-4F65-9EB4-94BA738F7338}" dt="2020-09-17T22:54:56.683" v="1"/>
        <pc:sldMkLst>
          <pc:docMk/>
          <pc:sldMk cId="1483009716" sldId="305"/>
        </pc:sldMkLst>
      </pc:sldChg>
    </pc:docChg>
  </pc:docChgLst>
  <pc:docChgLst>
    <pc:chgData name="Barbara Lindsay" userId="S::blindsay@cde.ca.gov::f58b8608-a674-4040-9f2a-f7fe56db570d" providerId="AD" clId="Web-{1FF5F079-A8AB-4FB7-BA57-F1EDD8A3FA2D}"/>
    <pc:docChg chg="modSld">
      <pc:chgData name="Barbara Lindsay" userId="S::blindsay@cde.ca.gov::f58b8608-a674-4040-9f2a-f7fe56db570d" providerId="AD" clId="Web-{1FF5F079-A8AB-4FB7-BA57-F1EDD8A3FA2D}" dt="2020-09-15T20:35:24.565" v="76"/>
      <pc:docMkLst>
        <pc:docMk/>
      </pc:docMkLst>
      <pc:sldChg chg="modNotes">
        <pc:chgData name="Barbara Lindsay" userId="S::blindsay@cde.ca.gov::f58b8608-a674-4040-9f2a-f7fe56db570d" providerId="AD" clId="Web-{1FF5F079-A8AB-4FB7-BA57-F1EDD8A3FA2D}" dt="2020-09-15T20:35:24.565" v="76"/>
        <pc:sldMkLst>
          <pc:docMk/>
          <pc:sldMk cId="2033618680" sldId="292"/>
        </pc:sldMkLst>
      </pc:sldChg>
    </pc:docChg>
  </pc:docChgLst>
  <pc:docChgLst>
    <pc:chgData name="Rosanne Pitz" userId="S::rpitz@cde.ca.gov::88625356-a6a5-4632-a3bf-7d29c8f84f38" providerId="AD" clId="Web-{F117E8C3-9978-4C26-8274-9272A845A1CE}"/>
    <pc:docChg chg="modSld">
      <pc:chgData name="Rosanne Pitz" userId="S::rpitz@cde.ca.gov::88625356-a6a5-4632-a3bf-7d29c8f84f38" providerId="AD" clId="Web-{F117E8C3-9978-4C26-8274-9272A845A1CE}" dt="2020-09-16T23:02:37" v="36" actId="20577"/>
      <pc:docMkLst>
        <pc:docMk/>
      </pc:docMkLst>
      <pc:sldChg chg="modSp">
        <pc:chgData name="Rosanne Pitz" userId="S::rpitz@cde.ca.gov::88625356-a6a5-4632-a3bf-7d29c8f84f38" providerId="AD" clId="Web-{F117E8C3-9978-4C26-8274-9272A845A1CE}" dt="2020-09-16T23:02:36.984" v="35" actId="20577"/>
        <pc:sldMkLst>
          <pc:docMk/>
          <pc:sldMk cId="2914831237" sldId="293"/>
        </pc:sldMkLst>
        <pc:spChg chg="mod">
          <ac:chgData name="Rosanne Pitz" userId="S::rpitz@cde.ca.gov::88625356-a6a5-4632-a3bf-7d29c8f84f38" providerId="AD" clId="Web-{F117E8C3-9978-4C26-8274-9272A845A1CE}" dt="2020-09-16T23:02:36.984" v="35" actId="20577"/>
          <ac:spMkLst>
            <pc:docMk/>
            <pc:sldMk cId="2914831237" sldId="293"/>
            <ac:spMk id="3" creationId="{528DD957-68F7-4DC9-8D9E-A554472AD5E2}"/>
          </ac:spMkLst>
        </pc:spChg>
      </pc:sldChg>
      <pc:sldChg chg="addSp delSp modSp">
        <pc:chgData name="Rosanne Pitz" userId="S::rpitz@cde.ca.gov::88625356-a6a5-4632-a3bf-7d29c8f84f38" providerId="AD" clId="Web-{F117E8C3-9978-4C26-8274-9272A845A1CE}" dt="2020-09-16T23:02:07.998" v="24" actId="1076"/>
        <pc:sldMkLst>
          <pc:docMk/>
          <pc:sldMk cId="3148210393" sldId="299"/>
        </pc:sldMkLst>
        <pc:spChg chg="add del mod">
          <ac:chgData name="Rosanne Pitz" userId="S::rpitz@cde.ca.gov::88625356-a6a5-4632-a3bf-7d29c8f84f38" providerId="AD" clId="Web-{F117E8C3-9978-4C26-8274-9272A845A1CE}" dt="2020-09-16T22:58:52.409" v="1"/>
          <ac:spMkLst>
            <pc:docMk/>
            <pc:sldMk cId="3148210393" sldId="299"/>
            <ac:spMk id="5" creationId="{7962E29D-7AD3-4392-9E4D-A76B22CDB1AB}"/>
          </ac:spMkLst>
        </pc:spChg>
        <pc:spChg chg="add del mod">
          <ac:chgData name="Rosanne Pitz" userId="S::rpitz@cde.ca.gov::88625356-a6a5-4632-a3bf-7d29c8f84f38" providerId="AD" clId="Web-{F117E8C3-9978-4C26-8274-9272A845A1CE}" dt="2020-09-16T23:00:44.306" v="13"/>
          <ac:spMkLst>
            <pc:docMk/>
            <pc:sldMk cId="3148210393" sldId="299"/>
            <ac:spMk id="10" creationId="{F8CC7679-A2D6-439B-B2D9-3387F2465AF3}"/>
          </ac:spMkLst>
        </pc:spChg>
        <pc:picChg chg="del">
          <ac:chgData name="Rosanne Pitz" userId="S::rpitz@cde.ca.gov::88625356-a6a5-4632-a3bf-7d29c8f84f38" providerId="AD" clId="Web-{F117E8C3-9978-4C26-8274-9272A845A1CE}" dt="2020-09-16T22:56:56.950" v="0"/>
          <ac:picMkLst>
            <pc:docMk/>
            <pc:sldMk cId="3148210393" sldId="299"/>
            <ac:picMk id="4" creationId="{30122BE9-2EF1-4D5C-8638-E8873CB2CEFB}"/>
          </ac:picMkLst>
        </pc:picChg>
        <pc:picChg chg="add del mod ord">
          <ac:chgData name="Rosanne Pitz" userId="S::rpitz@cde.ca.gov::88625356-a6a5-4632-a3bf-7d29c8f84f38" providerId="AD" clId="Web-{F117E8C3-9978-4C26-8274-9272A845A1CE}" dt="2020-09-16T23:00:08.914" v="12"/>
          <ac:picMkLst>
            <pc:docMk/>
            <pc:sldMk cId="3148210393" sldId="299"/>
            <ac:picMk id="6" creationId="{91AE1C34-DE4C-4DFF-AD8C-70B32F6DB3D4}"/>
          </ac:picMkLst>
        </pc:picChg>
        <pc:picChg chg="add del mod">
          <ac:chgData name="Rosanne Pitz" userId="S::rpitz@cde.ca.gov::88625356-a6a5-4632-a3bf-7d29c8f84f38" providerId="AD" clId="Web-{F117E8C3-9978-4C26-8274-9272A845A1CE}" dt="2020-09-16T22:59:57.085" v="9"/>
          <ac:picMkLst>
            <pc:docMk/>
            <pc:sldMk cId="3148210393" sldId="299"/>
            <ac:picMk id="7" creationId="{6489858A-C665-488F-877A-5284E71E2974}"/>
          </ac:picMkLst>
        </pc:picChg>
        <pc:picChg chg="add mod">
          <ac:chgData name="Rosanne Pitz" userId="S::rpitz@cde.ca.gov::88625356-a6a5-4632-a3bf-7d29c8f84f38" providerId="AD" clId="Web-{F117E8C3-9978-4C26-8274-9272A845A1CE}" dt="2020-09-16T23:02:07.998" v="24" actId="1076"/>
          <ac:picMkLst>
            <pc:docMk/>
            <pc:sldMk cId="3148210393" sldId="299"/>
            <ac:picMk id="8" creationId="{34A488C8-6A05-4BD8-AD7E-A978F611DBCE}"/>
          </ac:picMkLst>
        </pc:picChg>
        <pc:picChg chg="add mod ord">
          <ac:chgData name="Rosanne Pitz" userId="S::rpitz@cde.ca.gov::88625356-a6a5-4632-a3bf-7d29c8f84f38" providerId="AD" clId="Web-{F117E8C3-9978-4C26-8274-9272A845A1CE}" dt="2020-09-16T23:01:52.560" v="23" actId="14100"/>
          <ac:picMkLst>
            <pc:docMk/>
            <pc:sldMk cId="3148210393" sldId="299"/>
            <ac:picMk id="11" creationId="{11CC6F79-D773-4853-BFE4-D91A3DBD0EFA}"/>
          </ac:picMkLst>
        </pc:picChg>
      </pc:sldChg>
    </pc:docChg>
  </pc:docChgLst>
  <pc:docChgLst>
    <pc:chgData name="Rosanne Pitz" userId="S::rpitz@cde.ca.gov::88625356-a6a5-4632-a3bf-7d29c8f84f38" providerId="AD" clId="Web-{5B4B84BE-117B-4435-A4EC-00F01D1D730B}"/>
    <pc:docChg chg="modSld">
      <pc:chgData name="Rosanne Pitz" userId="S::rpitz@cde.ca.gov::88625356-a6a5-4632-a3bf-7d29c8f84f38" providerId="AD" clId="Web-{5B4B84BE-117B-4435-A4EC-00F01D1D730B}" dt="2020-09-16T19:14:13.879" v="80" actId="14100"/>
      <pc:docMkLst>
        <pc:docMk/>
      </pc:docMkLst>
      <pc:sldChg chg="modSp">
        <pc:chgData name="Rosanne Pitz" userId="S::rpitz@cde.ca.gov::88625356-a6a5-4632-a3bf-7d29c8f84f38" providerId="AD" clId="Web-{5B4B84BE-117B-4435-A4EC-00F01D1D730B}" dt="2020-09-16T19:14:13.879" v="80" actId="14100"/>
        <pc:sldMkLst>
          <pc:docMk/>
          <pc:sldMk cId="3148210393" sldId="299"/>
        </pc:sldMkLst>
        <pc:spChg chg="mod">
          <ac:chgData name="Rosanne Pitz" userId="S::rpitz@cde.ca.gov::88625356-a6a5-4632-a3bf-7d29c8f84f38" providerId="AD" clId="Web-{5B4B84BE-117B-4435-A4EC-00F01D1D730B}" dt="2020-09-16T19:14:02.519" v="79" actId="1076"/>
          <ac:spMkLst>
            <pc:docMk/>
            <pc:sldMk cId="3148210393" sldId="299"/>
            <ac:spMk id="2" creationId="{A59DAE93-EE4B-493B-BFEF-EA0D87C772A5}"/>
          </ac:spMkLst>
        </pc:spChg>
        <pc:picChg chg="mod">
          <ac:chgData name="Rosanne Pitz" userId="S::rpitz@cde.ca.gov::88625356-a6a5-4632-a3bf-7d29c8f84f38" providerId="AD" clId="Web-{5B4B84BE-117B-4435-A4EC-00F01D1D730B}" dt="2020-09-16T19:14:13.879" v="80" actId="14100"/>
          <ac:picMkLst>
            <pc:docMk/>
            <pc:sldMk cId="3148210393" sldId="299"/>
            <ac:picMk id="4" creationId="{30122BE9-2EF1-4D5C-8638-E8873CB2CEFB}"/>
          </ac:picMkLst>
        </pc:picChg>
      </pc:sldChg>
      <pc:sldChg chg="modSp">
        <pc:chgData name="Rosanne Pitz" userId="S::rpitz@cde.ca.gov::88625356-a6a5-4632-a3bf-7d29c8f84f38" providerId="AD" clId="Web-{5B4B84BE-117B-4435-A4EC-00F01D1D730B}" dt="2020-09-16T19:13:15.516" v="36" actId="20577"/>
        <pc:sldMkLst>
          <pc:docMk/>
          <pc:sldMk cId="1204317886" sldId="300"/>
        </pc:sldMkLst>
        <pc:spChg chg="mod">
          <ac:chgData name="Rosanne Pitz" userId="S::rpitz@cde.ca.gov::88625356-a6a5-4632-a3bf-7d29c8f84f38" providerId="AD" clId="Web-{5B4B84BE-117B-4435-A4EC-00F01D1D730B}" dt="2020-09-16T19:13:15.516" v="36" actId="20577"/>
          <ac:spMkLst>
            <pc:docMk/>
            <pc:sldMk cId="1204317886" sldId="300"/>
            <ac:spMk id="3" creationId="{BD3C283D-509F-44E3-AC16-D78F97AA1D2E}"/>
          </ac:spMkLst>
        </pc:spChg>
      </pc:sldChg>
    </pc:docChg>
  </pc:docChgLst>
  <pc:docChgLst>
    <pc:chgData name="Alana Andrade" userId="S::aandrade@cde.ca.gov::d336b2b8-3478-4328-8ca2-dbdae80dba75" providerId="AD" clId="Web-{D582B984-6C7C-42B0-8ACC-AECDE6B66BB2}"/>
    <pc:docChg chg="modSld">
      <pc:chgData name="Alana Andrade" userId="S::aandrade@cde.ca.gov::d336b2b8-3478-4328-8ca2-dbdae80dba75" providerId="AD" clId="Web-{D582B984-6C7C-42B0-8ACC-AECDE6B66BB2}" dt="2020-09-18T14:29:29.083" v="47"/>
      <pc:docMkLst>
        <pc:docMk/>
      </pc:docMkLst>
      <pc:sldChg chg="delSp modSp">
        <pc:chgData name="Alana Andrade" userId="S::aandrade@cde.ca.gov::d336b2b8-3478-4328-8ca2-dbdae80dba75" providerId="AD" clId="Web-{D582B984-6C7C-42B0-8ACC-AECDE6B66BB2}" dt="2020-09-18T14:29:29.083" v="47"/>
        <pc:sldMkLst>
          <pc:docMk/>
          <pc:sldMk cId="4076758381" sldId="256"/>
        </pc:sldMkLst>
        <pc:spChg chg="del mod">
          <ac:chgData name="Alana Andrade" userId="S::aandrade@cde.ca.gov::d336b2b8-3478-4328-8ca2-dbdae80dba75" providerId="AD" clId="Web-{D582B984-6C7C-42B0-8ACC-AECDE6B66BB2}" dt="2020-09-18T14:29:29.083" v="47"/>
          <ac:spMkLst>
            <pc:docMk/>
            <pc:sldMk cId="4076758381" sldId="256"/>
            <ac:spMk id="3" creationId="{5C6E182C-C470-4E66-A908-B8C6E2FC52CB}"/>
          </ac:spMkLst>
        </pc:spChg>
      </pc:sldChg>
      <pc:sldChg chg="modSp">
        <pc:chgData name="Alana Andrade" userId="S::aandrade@cde.ca.gov::d336b2b8-3478-4328-8ca2-dbdae80dba75" providerId="AD" clId="Web-{D582B984-6C7C-42B0-8ACC-AECDE6B66BB2}" dt="2020-09-18T14:29:12.176" v="43" actId="20577"/>
        <pc:sldMkLst>
          <pc:docMk/>
          <pc:sldMk cId="3265318397" sldId="282"/>
        </pc:sldMkLst>
        <pc:spChg chg="mod">
          <ac:chgData name="Alana Andrade" userId="S::aandrade@cde.ca.gov::d336b2b8-3478-4328-8ca2-dbdae80dba75" providerId="AD" clId="Web-{D582B984-6C7C-42B0-8ACC-AECDE6B66BB2}" dt="2020-09-18T14:29:12.176" v="43" actId="20577"/>
          <ac:spMkLst>
            <pc:docMk/>
            <pc:sldMk cId="3265318397" sldId="282"/>
            <ac:spMk id="2" creationId="{0B078164-FF05-4824-A33D-D64C9249BE3B}"/>
          </ac:spMkLst>
        </pc:spChg>
      </pc:sldChg>
    </pc:docChg>
  </pc:docChgLst>
  <pc:docChgLst>
    <pc:chgData name="Barbara Lindsay" userId="S::blindsay@cde.ca.gov::f58b8608-a674-4040-9f2a-f7fe56db570d" providerId="AD" clId="Web-{B9895860-8571-41FA-9179-DCD40360ACFD}"/>
    <pc:docChg chg="delSld">
      <pc:chgData name="Barbara Lindsay" userId="S::blindsay@cde.ca.gov::f58b8608-a674-4040-9f2a-f7fe56db570d" providerId="AD" clId="Web-{B9895860-8571-41FA-9179-DCD40360ACFD}" dt="2020-09-18T15:00:41.952" v="0"/>
      <pc:docMkLst>
        <pc:docMk/>
      </pc:docMkLst>
      <pc:sldChg chg="del">
        <pc:chgData name="Barbara Lindsay" userId="S::blindsay@cde.ca.gov::f58b8608-a674-4040-9f2a-f7fe56db570d" providerId="AD" clId="Web-{B9895860-8571-41FA-9179-DCD40360ACFD}" dt="2020-09-18T15:00:41.952" v="0"/>
        <pc:sldMkLst>
          <pc:docMk/>
          <pc:sldMk cId="600151935" sldId="304"/>
        </pc:sldMkLst>
      </pc:sldChg>
    </pc:docChg>
  </pc:docChgLst>
  <pc:docChgLst>
    <pc:chgData name="Rosanne Pitz" userId="S::rpitz@cde.ca.gov::88625356-a6a5-4632-a3bf-7d29c8f84f38" providerId="AD" clId="Web-{83923B98-7DC4-4D8D-B7A2-4DC82C6B7041}"/>
    <pc:docChg chg="addSld delSld modSld">
      <pc:chgData name="Rosanne Pitz" userId="S::rpitz@cde.ca.gov::88625356-a6a5-4632-a3bf-7d29c8f84f38" providerId="AD" clId="Web-{83923B98-7DC4-4D8D-B7A2-4DC82C6B7041}" dt="2020-09-17T23:01:13.342" v="100" actId="14100"/>
      <pc:docMkLst>
        <pc:docMk/>
      </pc:docMkLst>
      <pc:sldChg chg="modSp">
        <pc:chgData name="Rosanne Pitz" userId="S::rpitz@cde.ca.gov::88625356-a6a5-4632-a3bf-7d29c8f84f38" providerId="AD" clId="Web-{83923B98-7DC4-4D8D-B7A2-4DC82C6B7041}" dt="2020-09-17T23:01:13.342" v="100" actId="14100"/>
        <pc:sldMkLst>
          <pc:docMk/>
          <pc:sldMk cId="2914831237" sldId="293"/>
        </pc:sldMkLst>
        <pc:spChg chg="mod">
          <ac:chgData name="Rosanne Pitz" userId="S::rpitz@cde.ca.gov::88625356-a6a5-4632-a3bf-7d29c8f84f38" providerId="AD" clId="Web-{83923B98-7DC4-4D8D-B7A2-4DC82C6B7041}" dt="2020-09-17T23:00:21.229" v="97" actId="20577"/>
          <ac:spMkLst>
            <pc:docMk/>
            <pc:sldMk cId="2914831237" sldId="293"/>
            <ac:spMk id="3" creationId="{528DD957-68F7-4DC9-8D9E-A554472AD5E2}"/>
          </ac:spMkLst>
        </pc:spChg>
        <pc:spChg chg="mod">
          <ac:chgData name="Rosanne Pitz" userId="S::rpitz@cde.ca.gov::88625356-a6a5-4632-a3bf-7d29c8f84f38" providerId="AD" clId="Web-{83923B98-7DC4-4D8D-B7A2-4DC82C6B7041}" dt="2020-09-17T23:01:13.342" v="100" actId="14100"/>
          <ac:spMkLst>
            <pc:docMk/>
            <pc:sldMk cId="2914831237" sldId="293"/>
            <ac:spMk id="6" creationId="{76AA35AF-5CEE-4A5E-8D69-0686DFFCC6BB}"/>
          </ac:spMkLst>
        </pc:spChg>
        <pc:picChg chg="mod">
          <ac:chgData name="Rosanne Pitz" userId="S::rpitz@cde.ca.gov::88625356-a6a5-4632-a3bf-7d29c8f84f38" providerId="AD" clId="Web-{83923B98-7DC4-4D8D-B7A2-4DC82C6B7041}" dt="2020-09-17T23:01:07.826" v="99" actId="1076"/>
          <ac:picMkLst>
            <pc:docMk/>
            <pc:sldMk cId="2914831237" sldId="293"/>
            <ac:picMk id="5" creationId="{9530B1EA-51B3-43B6-AB47-BB21703843E5}"/>
          </ac:picMkLst>
        </pc:picChg>
      </pc:sldChg>
      <pc:sldChg chg="modSp del">
        <pc:chgData name="Rosanne Pitz" userId="S::rpitz@cde.ca.gov::88625356-a6a5-4632-a3bf-7d29c8f84f38" providerId="AD" clId="Web-{83923B98-7DC4-4D8D-B7A2-4DC82C6B7041}" dt="2020-09-17T22:54:25.207" v="65"/>
        <pc:sldMkLst>
          <pc:docMk/>
          <pc:sldMk cId="1325968476" sldId="304"/>
        </pc:sldMkLst>
        <pc:spChg chg="mod">
          <ac:chgData name="Rosanne Pitz" userId="S::rpitz@cde.ca.gov::88625356-a6a5-4632-a3bf-7d29c8f84f38" providerId="AD" clId="Web-{83923B98-7DC4-4D8D-B7A2-4DC82C6B7041}" dt="2020-09-17T22:54:18.441" v="63" actId="20577"/>
          <ac:spMkLst>
            <pc:docMk/>
            <pc:sldMk cId="1325968476" sldId="304"/>
            <ac:spMk id="3" creationId="{E585A09B-84E5-4184-95FD-6AAE190E3CE3}"/>
          </ac:spMkLst>
        </pc:spChg>
        <pc:spChg chg="mod">
          <ac:chgData name="Rosanne Pitz" userId="S::rpitz@cde.ca.gov::88625356-a6a5-4632-a3bf-7d29c8f84f38" providerId="AD" clId="Web-{83923B98-7DC4-4D8D-B7A2-4DC82C6B7041}" dt="2020-09-17T22:51:35.837" v="12" actId="1076"/>
          <ac:spMkLst>
            <pc:docMk/>
            <pc:sldMk cId="1325968476" sldId="304"/>
            <ac:spMk id="4" creationId="{37F616DA-6E51-481F-A3C2-BF25AF8421E6}"/>
          </ac:spMkLst>
        </pc:spChg>
      </pc:sldChg>
      <pc:sldChg chg="new del">
        <pc:chgData name="Rosanne Pitz" userId="S::rpitz@cde.ca.gov::88625356-a6a5-4632-a3bf-7d29c8f84f38" providerId="AD" clId="Web-{83923B98-7DC4-4D8D-B7A2-4DC82C6B7041}" dt="2020-09-17T22:54:45.974" v="67"/>
        <pc:sldMkLst>
          <pc:docMk/>
          <pc:sldMk cId="2140486966" sldId="304"/>
        </pc:sldMkLst>
      </pc:sldChg>
    </pc:docChg>
  </pc:docChgLst>
  <pc:docChgLst>
    <pc:chgData name="Crystal Devlin" userId="S::cdevlin@cde.ca.gov::45766686-1411-4f66-8b4e-ae85f8cf4551" providerId="AD" clId="Web-{3B305439-BCE1-44F3-ADBA-36AEBF9D44AA}"/>
    <pc:docChg chg="modSld">
      <pc:chgData name="Crystal Devlin" userId="S::cdevlin@cde.ca.gov::45766686-1411-4f66-8b4e-ae85f8cf4551" providerId="AD" clId="Web-{3B305439-BCE1-44F3-ADBA-36AEBF9D44AA}" dt="2020-09-16T19:15:54.546" v="173"/>
      <pc:docMkLst>
        <pc:docMk/>
      </pc:docMkLst>
      <pc:sldChg chg="modNotes">
        <pc:chgData name="Crystal Devlin" userId="S::cdevlin@cde.ca.gov::45766686-1411-4f66-8b4e-ae85f8cf4551" providerId="AD" clId="Web-{3B305439-BCE1-44F3-ADBA-36AEBF9D44AA}" dt="2020-09-16T19:15:54.546" v="173"/>
        <pc:sldMkLst>
          <pc:docMk/>
          <pc:sldMk cId="2033618680" sldId="292"/>
        </pc:sldMkLst>
      </pc:sldChg>
    </pc:docChg>
  </pc:docChgLst>
  <pc:docChgLst>
    <pc:chgData name="Stephen Propheter" userId="S::spropheter@cde.ca.gov::11fb58e5-2f2b-4a13-b081-018d2675a5df" providerId="AD" clId="Web-{A8144E83-BA9E-4992-9052-03E44C988C70}"/>
    <pc:docChg chg="modSld">
      <pc:chgData name="Stephen Propheter" userId="S::spropheter@cde.ca.gov::11fb58e5-2f2b-4a13-b081-018d2675a5df" providerId="AD" clId="Web-{A8144E83-BA9E-4992-9052-03E44C988C70}" dt="2020-09-18T05:40:57.201" v="978"/>
      <pc:docMkLst>
        <pc:docMk/>
      </pc:docMkLst>
      <pc:sldChg chg="modNotes">
        <pc:chgData name="Stephen Propheter" userId="S::spropheter@cde.ca.gov::11fb58e5-2f2b-4a13-b081-018d2675a5df" providerId="AD" clId="Web-{A8144E83-BA9E-4992-9052-03E44C988C70}" dt="2020-09-18T05:35:08.756" v="808"/>
        <pc:sldMkLst>
          <pc:docMk/>
          <pc:sldMk cId="3465662035" sldId="257"/>
        </pc:sldMkLst>
      </pc:sldChg>
      <pc:sldChg chg="modNotes">
        <pc:chgData name="Stephen Propheter" userId="S::spropheter@cde.ca.gov::11fb58e5-2f2b-4a13-b081-018d2675a5df" providerId="AD" clId="Web-{A8144E83-BA9E-4992-9052-03E44C988C70}" dt="2020-09-18T05:40:57.201" v="978"/>
        <pc:sldMkLst>
          <pc:docMk/>
          <pc:sldMk cId="170769648" sldId="264"/>
        </pc:sldMkLst>
      </pc:sldChg>
    </pc:docChg>
  </pc:docChgLst>
  <pc:docChgLst>
    <pc:chgData name="Barbara Lindsay" userId="S::blindsay@cde.ca.gov::f58b8608-a674-4040-9f2a-f7fe56db570d" providerId="AD" clId="Web-{E689AD68-4D6D-4DB1-A151-D2EDD898397B}"/>
    <pc:docChg chg="addSld modSld">
      <pc:chgData name="Barbara Lindsay" userId="S::blindsay@cde.ca.gov::f58b8608-a674-4040-9f2a-f7fe56db570d" providerId="AD" clId="Web-{E689AD68-4D6D-4DB1-A151-D2EDD898397B}" dt="2020-09-15T21:51:21.622" v="556"/>
      <pc:docMkLst>
        <pc:docMk/>
      </pc:docMkLst>
      <pc:sldChg chg="modNotes">
        <pc:chgData name="Barbara Lindsay" userId="S::blindsay@cde.ca.gov::f58b8608-a674-4040-9f2a-f7fe56db570d" providerId="AD" clId="Web-{E689AD68-4D6D-4DB1-A151-D2EDD898397B}" dt="2020-09-15T21:21:40.995" v="276"/>
        <pc:sldMkLst>
          <pc:docMk/>
          <pc:sldMk cId="3465662035" sldId="257"/>
        </pc:sldMkLst>
      </pc:sldChg>
      <pc:sldChg chg="modNotes">
        <pc:chgData name="Barbara Lindsay" userId="S::blindsay@cde.ca.gov::f58b8608-a674-4040-9f2a-f7fe56db570d" providerId="AD" clId="Web-{E689AD68-4D6D-4DB1-A151-D2EDD898397B}" dt="2020-09-15T21:12:00.429" v="128"/>
        <pc:sldMkLst>
          <pc:docMk/>
          <pc:sldMk cId="3265318397" sldId="282"/>
        </pc:sldMkLst>
      </pc:sldChg>
      <pc:sldChg chg="modSp">
        <pc:chgData name="Barbara Lindsay" userId="S::blindsay@cde.ca.gov::f58b8608-a674-4040-9f2a-f7fe56db570d" providerId="AD" clId="Web-{E689AD68-4D6D-4DB1-A151-D2EDD898397B}" dt="2020-09-15T21:44:22.844" v="398" actId="1076"/>
        <pc:sldMkLst>
          <pc:docMk/>
          <pc:sldMk cId="4265621840" sldId="287"/>
        </pc:sldMkLst>
        <pc:picChg chg="mod">
          <ac:chgData name="Barbara Lindsay" userId="S::blindsay@cde.ca.gov::f58b8608-a674-4040-9f2a-f7fe56db570d" providerId="AD" clId="Web-{E689AD68-4D6D-4DB1-A151-D2EDD898397B}" dt="2020-09-15T21:44:22.844" v="398" actId="1076"/>
          <ac:picMkLst>
            <pc:docMk/>
            <pc:sldMk cId="4265621840" sldId="287"/>
            <ac:picMk id="4" creationId="{47614700-A9AE-469D-A71D-F58F2FC32935}"/>
          </ac:picMkLst>
        </pc:picChg>
      </pc:sldChg>
      <pc:sldChg chg="modNotes">
        <pc:chgData name="Barbara Lindsay" userId="S::blindsay@cde.ca.gov::f58b8608-a674-4040-9f2a-f7fe56db570d" providerId="AD" clId="Web-{E689AD68-4D6D-4DB1-A151-D2EDD898397B}" dt="2020-09-15T21:23:06.640" v="396"/>
        <pc:sldMkLst>
          <pc:docMk/>
          <pc:sldMk cId="1839443061" sldId="289"/>
        </pc:sldMkLst>
      </pc:sldChg>
      <pc:sldChg chg="modSp">
        <pc:chgData name="Barbara Lindsay" userId="S::blindsay@cde.ca.gov::f58b8608-a674-4040-9f2a-f7fe56db570d" providerId="AD" clId="Web-{E689AD68-4D6D-4DB1-A151-D2EDD898397B}" dt="2020-09-15T21:47:52.991" v="451" actId="20577"/>
        <pc:sldMkLst>
          <pc:docMk/>
          <pc:sldMk cId="2033618680" sldId="292"/>
        </pc:sldMkLst>
        <pc:spChg chg="mod">
          <ac:chgData name="Barbara Lindsay" userId="S::blindsay@cde.ca.gov::f58b8608-a674-4040-9f2a-f7fe56db570d" providerId="AD" clId="Web-{E689AD68-4D6D-4DB1-A151-D2EDD898397B}" dt="2020-09-15T21:47:52.991" v="451" actId="20577"/>
          <ac:spMkLst>
            <pc:docMk/>
            <pc:sldMk cId="2033618680" sldId="292"/>
            <ac:spMk id="2" creationId="{360D907F-64C5-4680-99BA-5E816DFE17E6}"/>
          </ac:spMkLst>
        </pc:spChg>
      </pc:sldChg>
      <pc:sldChg chg="modSp new modNotes">
        <pc:chgData name="Barbara Lindsay" userId="S::blindsay@cde.ca.gov::f58b8608-a674-4040-9f2a-f7fe56db570d" providerId="AD" clId="Web-{E689AD68-4D6D-4DB1-A151-D2EDD898397B}" dt="2020-09-15T21:48:08.710" v="459"/>
        <pc:sldMkLst>
          <pc:docMk/>
          <pc:sldMk cId="2914831237" sldId="293"/>
        </pc:sldMkLst>
        <pc:spChg chg="mod">
          <ac:chgData name="Barbara Lindsay" userId="S::blindsay@cde.ca.gov::f58b8608-a674-4040-9f2a-f7fe56db570d" providerId="AD" clId="Web-{E689AD68-4D6D-4DB1-A151-D2EDD898397B}" dt="2020-09-15T21:47:24.006" v="446" actId="20577"/>
          <ac:spMkLst>
            <pc:docMk/>
            <pc:sldMk cId="2914831237" sldId="293"/>
            <ac:spMk id="2" creationId="{FF21603F-96B4-4D58-A49C-E7D1BEB94FE6}"/>
          </ac:spMkLst>
        </pc:spChg>
        <pc:spChg chg="mod">
          <ac:chgData name="Barbara Lindsay" userId="S::blindsay@cde.ca.gov::f58b8608-a674-4040-9f2a-f7fe56db570d" providerId="AD" clId="Web-{E689AD68-4D6D-4DB1-A151-D2EDD898397B}" dt="2020-09-15T21:47:14.537" v="443" actId="20577"/>
          <ac:spMkLst>
            <pc:docMk/>
            <pc:sldMk cId="2914831237" sldId="293"/>
            <ac:spMk id="3" creationId="{528DD957-68F7-4DC9-8D9E-A554472AD5E2}"/>
          </ac:spMkLst>
        </pc:spChg>
      </pc:sldChg>
      <pc:sldChg chg="modSp new modNotes">
        <pc:chgData name="Barbara Lindsay" userId="S::blindsay@cde.ca.gov::f58b8608-a674-4040-9f2a-f7fe56db570d" providerId="AD" clId="Web-{E689AD68-4D6D-4DB1-A151-D2EDD898397B}" dt="2020-09-15T21:51:21.622" v="556"/>
        <pc:sldMkLst>
          <pc:docMk/>
          <pc:sldMk cId="2722538265" sldId="294"/>
        </pc:sldMkLst>
        <pc:spChg chg="mod">
          <ac:chgData name="Barbara Lindsay" userId="S::blindsay@cde.ca.gov::f58b8608-a674-4040-9f2a-f7fe56db570d" providerId="AD" clId="Web-{E689AD68-4D6D-4DB1-A151-D2EDD898397B}" dt="2020-09-15T21:51:03.653" v="525" actId="20577"/>
          <ac:spMkLst>
            <pc:docMk/>
            <pc:sldMk cId="2722538265" sldId="294"/>
            <ac:spMk id="2" creationId="{079225C9-1E16-4830-94E8-DDA4165BB51F}"/>
          </ac:spMkLst>
        </pc:spChg>
      </pc:sldChg>
    </pc:docChg>
  </pc:docChgLst>
  <pc:docChgLst>
    <pc:chgData name="Virginia Early" userId="S::vearly@cde.ca.gov::42929ea7-4389-4ffc-bd0b-f8133d7ef99f" providerId="AD" clId="Web-{C9944843-ACD0-4485-89F6-016CD82FED76}"/>
    <pc:docChg chg="modSld">
      <pc:chgData name="Virginia Early" userId="S::vearly@cde.ca.gov::42929ea7-4389-4ffc-bd0b-f8133d7ef99f" providerId="AD" clId="Web-{C9944843-ACD0-4485-89F6-016CD82FED76}" dt="2020-09-18T01:43:21.713" v="164"/>
      <pc:docMkLst>
        <pc:docMk/>
      </pc:docMkLst>
      <pc:sldChg chg="modNotes">
        <pc:chgData name="Virginia Early" userId="S::vearly@cde.ca.gov::42929ea7-4389-4ffc-bd0b-f8133d7ef99f" providerId="AD" clId="Web-{C9944843-ACD0-4485-89F6-016CD82FED76}" dt="2020-09-18T01:43:21.713" v="164"/>
        <pc:sldMkLst>
          <pc:docMk/>
          <pc:sldMk cId="1839443061" sldId="289"/>
        </pc:sldMkLst>
      </pc:sldChg>
    </pc:docChg>
  </pc:docChgLst>
  <pc:docChgLst>
    <pc:chgData name="Erica Otiono" userId="S::eotiono@cde.ca.gov::e3afcc2f-f1f8-4d0d-baeb-5e275a816c2e" providerId="AD" clId="Web-{52E9BE2D-57A8-668D-D42F-329354135CD5}"/>
    <pc:docChg chg="">
      <pc:chgData name="Erica Otiono" userId="S::eotiono@cde.ca.gov::e3afcc2f-f1f8-4d0d-baeb-5e275a816c2e" providerId="AD" clId="Web-{52E9BE2D-57A8-668D-D42F-329354135CD5}" dt="2020-09-18T14:33:35.436" v="0"/>
      <pc:docMkLst>
        <pc:docMk/>
      </pc:docMkLst>
      <pc:sldChg chg="addCm">
        <pc:chgData name="Erica Otiono" userId="S::eotiono@cde.ca.gov::e3afcc2f-f1f8-4d0d-baeb-5e275a816c2e" providerId="AD" clId="Web-{52E9BE2D-57A8-668D-D42F-329354135CD5}" dt="2020-09-18T14:33:35.436" v="0"/>
        <pc:sldMkLst>
          <pc:docMk/>
          <pc:sldMk cId="600151935" sldId="304"/>
        </pc:sldMkLst>
      </pc:sldChg>
    </pc:docChg>
  </pc:docChgLst>
  <pc:docChgLst>
    <pc:chgData name="Barbara Lindsay" userId="S::blindsay@cde.ca.gov::f58b8608-a674-4040-9f2a-f7fe56db570d" providerId="AD" clId="Web-{F92C129C-C1C2-488C-BB61-FE612B8765B6}"/>
    <pc:docChg chg="modSld">
      <pc:chgData name="Barbara Lindsay" userId="S::blindsay@cde.ca.gov::f58b8608-a674-4040-9f2a-f7fe56db570d" providerId="AD" clId="Web-{F92C129C-C1C2-488C-BB61-FE612B8765B6}" dt="2020-09-18T01:02:46.077" v="1190"/>
      <pc:docMkLst>
        <pc:docMk/>
      </pc:docMkLst>
      <pc:sldChg chg="modNotes">
        <pc:chgData name="Barbara Lindsay" userId="S::blindsay@cde.ca.gov::f58b8608-a674-4040-9f2a-f7fe56db570d" providerId="AD" clId="Web-{F92C129C-C1C2-488C-BB61-FE612B8765B6}" dt="2020-09-18T01:02:46.077" v="1190"/>
        <pc:sldMkLst>
          <pc:docMk/>
          <pc:sldMk cId="1839443061" sldId="289"/>
        </pc:sldMkLst>
      </pc:sldChg>
    </pc:docChg>
  </pc:docChgLst>
  <pc:docChgLst>
    <pc:chgData name="Barbara Lindsay" userId="S::blindsay@cde.ca.gov::f58b8608-a674-4040-9f2a-f7fe56db570d" providerId="AD" clId="Web-{5D07F3CA-5C56-4678-A5C1-932F6ADC039C}"/>
    <pc:docChg chg="delSld modSld">
      <pc:chgData name="Barbara Lindsay" userId="S::blindsay@cde.ca.gov::f58b8608-a674-4040-9f2a-f7fe56db570d" providerId="AD" clId="Web-{5D07F3CA-5C56-4678-A5C1-932F6ADC039C}" dt="2020-09-17T21:19:05.935" v="3684"/>
      <pc:docMkLst>
        <pc:docMk/>
      </pc:docMkLst>
      <pc:sldChg chg="modNotes">
        <pc:chgData name="Barbara Lindsay" userId="S::blindsay@cde.ca.gov::f58b8608-a674-4040-9f2a-f7fe56db570d" providerId="AD" clId="Web-{5D07F3CA-5C56-4678-A5C1-932F6ADC039C}" dt="2020-09-17T21:14:25.513" v="3386"/>
        <pc:sldMkLst>
          <pc:docMk/>
          <pc:sldMk cId="170769648" sldId="264"/>
        </pc:sldMkLst>
      </pc:sldChg>
      <pc:sldChg chg="modNotes">
        <pc:chgData name="Barbara Lindsay" userId="S::blindsay@cde.ca.gov::f58b8608-a674-4040-9f2a-f7fe56db570d" providerId="AD" clId="Web-{5D07F3CA-5C56-4678-A5C1-932F6ADC039C}" dt="2020-09-17T21:14:34.060" v="3387"/>
        <pc:sldMkLst>
          <pc:docMk/>
          <pc:sldMk cId="1839443061" sldId="289"/>
        </pc:sldMkLst>
      </pc:sldChg>
      <pc:sldChg chg="del">
        <pc:chgData name="Barbara Lindsay" userId="S::blindsay@cde.ca.gov::f58b8608-a674-4040-9f2a-f7fe56db570d" providerId="AD" clId="Web-{5D07F3CA-5C56-4678-A5C1-932F6ADC039C}" dt="2020-09-17T20:28:43.672" v="0"/>
        <pc:sldMkLst>
          <pc:docMk/>
          <pc:sldMk cId="2033618680" sldId="292"/>
        </pc:sldMkLst>
      </pc:sldChg>
      <pc:sldChg chg="modNotes">
        <pc:chgData name="Barbara Lindsay" userId="S::blindsay@cde.ca.gov::f58b8608-a674-4040-9f2a-f7fe56db570d" providerId="AD" clId="Web-{5D07F3CA-5C56-4678-A5C1-932F6ADC039C}" dt="2020-09-17T21:17:01.678" v="3602"/>
        <pc:sldMkLst>
          <pc:docMk/>
          <pc:sldMk cId="2914831237" sldId="293"/>
        </pc:sldMkLst>
      </pc:sldChg>
      <pc:sldChg chg="modNotes">
        <pc:chgData name="Barbara Lindsay" userId="S::blindsay@cde.ca.gov::f58b8608-a674-4040-9f2a-f7fe56db570d" providerId="AD" clId="Web-{5D07F3CA-5C56-4678-A5C1-932F6ADC039C}" dt="2020-09-17T21:17:30.960" v="3621"/>
        <pc:sldMkLst>
          <pc:docMk/>
          <pc:sldMk cId="2267126658" sldId="296"/>
        </pc:sldMkLst>
      </pc:sldChg>
      <pc:sldChg chg="modNotes">
        <pc:chgData name="Barbara Lindsay" userId="S::blindsay@cde.ca.gov::f58b8608-a674-4040-9f2a-f7fe56db570d" providerId="AD" clId="Web-{5D07F3CA-5C56-4678-A5C1-932F6ADC039C}" dt="2020-09-17T21:15:01.124" v="3428"/>
        <pc:sldMkLst>
          <pc:docMk/>
          <pc:sldMk cId="1590240428" sldId="297"/>
        </pc:sldMkLst>
      </pc:sldChg>
      <pc:sldChg chg="modNotes">
        <pc:chgData name="Barbara Lindsay" userId="S::blindsay@cde.ca.gov::f58b8608-a674-4040-9f2a-f7fe56db570d" providerId="AD" clId="Web-{5D07F3CA-5C56-4678-A5C1-932F6ADC039C}" dt="2020-09-17T21:16:17.222" v="3587"/>
        <pc:sldMkLst>
          <pc:docMk/>
          <pc:sldMk cId="2595564220" sldId="298"/>
        </pc:sldMkLst>
      </pc:sldChg>
      <pc:sldChg chg="modNotes">
        <pc:chgData name="Barbara Lindsay" userId="S::blindsay@cde.ca.gov::f58b8608-a674-4040-9f2a-f7fe56db570d" providerId="AD" clId="Web-{5D07F3CA-5C56-4678-A5C1-932F6ADC039C}" dt="2020-09-17T21:19:05.935" v="3684"/>
        <pc:sldMkLst>
          <pc:docMk/>
          <pc:sldMk cId="3148210393" sldId="299"/>
        </pc:sldMkLst>
      </pc:sldChg>
      <pc:sldChg chg="modNotes">
        <pc:chgData name="Barbara Lindsay" userId="S::blindsay@cde.ca.gov::f58b8608-a674-4040-9f2a-f7fe56db570d" providerId="AD" clId="Web-{5D07F3CA-5C56-4678-A5C1-932F6ADC039C}" dt="2020-09-17T21:16:42.364" v="3600"/>
        <pc:sldMkLst>
          <pc:docMk/>
          <pc:sldMk cId="2685942743" sldId="303"/>
        </pc:sldMkLst>
      </pc:sldChg>
    </pc:docChg>
  </pc:docChgLst>
  <pc:docChgLst>
    <pc:chgData name="Andrea Johnson" userId="S::anjohnson@cde.ca.gov::659d56c1-3249-4a22-853a-47134214c142" providerId="AD" clId="Web-{E74F9B1F-6B4E-4E1E-AF26-5F29EF4C93B3}"/>
    <pc:docChg chg="modSld">
      <pc:chgData name="Andrea Johnson" userId="S::anjohnson@cde.ca.gov::659d56c1-3249-4a22-853a-47134214c142" providerId="AD" clId="Web-{E74F9B1F-6B4E-4E1E-AF26-5F29EF4C93B3}" dt="2020-09-17T17:26:58.606" v="519" actId="20577"/>
      <pc:docMkLst>
        <pc:docMk/>
      </pc:docMkLst>
      <pc:sldChg chg="modSp modNotes">
        <pc:chgData name="Andrea Johnson" userId="S::anjohnson@cde.ca.gov::659d56c1-3249-4a22-853a-47134214c142" providerId="AD" clId="Web-{E74F9B1F-6B4E-4E1E-AF26-5F29EF4C93B3}" dt="2020-09-17T17:26:58.606" v="518" actId="20577"/>
        <pc:sldMkLst>
          <pc:docMk/>
          <pc:sldMk cId="2267126658" sldId="296"/>
        </pc:sldMkLst>
        <pc:spChg chg="mod">
          <ac:chgData name="Andrea Johnson" userId="S::anjohnson@cde.ca.gov::659d56c1-3249-4a22-853a-47134214c142" providerId="AD" clId="Web-{E74F9B1F-6B4E-4E1E-AF26-5F29EF4C93B3}" dt="2020-09-17T17:26:58.606" v="518" actId="20577"/>
          <ac:spMkLst>
            <pc:docMk/>
            <pc:sldMk cId="2267126658" sldId="296"/>
            <ac:spMk id="3" creationId="{2AFEFFE4-8AC2-463A-B2BC-B98011D5BE04}"/>
          </ac:spMkLst>
        </pc:spChg>
      </pc:sldChg>
      <pc:sldChg chg="modNotes">
        <pc:chgData name="Andrea Johnson" userId="S::anjohnson@cde.ca.gov::659d56c1-3249-4a22-853a-47134214c142" providerId="AD" clId="Web-{E74F9B1F-6B4E-4E1E-AF26-5F29EF4C93B3}" dt="2020-09-17T17:12:36.163" v="25"/>
        <pc:sldMkLst>
          <pc:docMk/>
          <pc:sldMk cId="2595564220" sldId="298"/>
        </pc:sldMkLst>
      </pc:sldChg>
    </pc:docChg>
  </pc:docChgLst>
  <pc:docChgLst>
    <pc:chgData name="Barbara Lindsay" userId="S::blindsay@cde.ca.gov::f58b8608-a674-4040-9f2a-f7fe56db570d" providerId="AD" clId="Web-{D10C06A6-90FD-46BA-8A9C-4083D7DBB6A7}"/>
    <pc:docChg chg="modSld">
      <pc:chgData name="Barbara Lindsay" userId="S::blindsay@cde.ca.gov::f58b8608-a674-4040-9f2a-f7fe56db570d" providerId="AD" clId="Web-{D10C06A6-90FD-46BA-8A9C-4083D7DBB6A7}" dt="2020-09-17T15:44:44.697" v="293"/>
      <pc:docMkLst>
        <pc:docMk/>
      </pc:docMkLst>
      <pc:sldChg chg="modNotes">
        <pc:chgData name="Barbara Lindsay" userId="S::blindsay@cde.ca.gov::f58b8608-a674-4040-9f2a-f7fe56db570d" providerId="AD" clId="Web-{D10C06A6-90FD-46BA-8A9C-4083D7DBB6A7}" dt="2020-09-17T15:27:24.295" v="1"/>
        <pc:sldMkLst>
          <pc:docMk/>
          <pc:sldMk cId="4076758381" sldId="256"/>
        </pc:sldMkLst>
      </pc:sldChg>
      <pc:sldChg chg="modNotes">
        <pc:chgData name="Barbara Lindsay" userId="S::blindsay@cde.ca.gov::f58b8608-a674-4040-9f2a-f7fe56db570d" providerId="AD" clId="Web-{D10C06A6-90FD-46BA-8A9C-4083D7DBB6A7}" dt="2020-09-17T15:39:50.361" v="221"/>
        <pc:sldMkLst>
          <pc:docMk/>
          <pc:sldMk cId="3465662035" sldId="257"/>
        </pc:sldMkLst>
      </pc:sldChg>
      <pc:sldChg chg="modNotes">
        <pc:chgData name="Barbara Lindsay" userId="S::blindsay@cde.ca.gov::f58b8608-a674-4040-9f2a-f7fe56db570d" providerId="AD" clId="Web-{D10C06A6-90FD-46BA-8A9C-4083D7DBB6A7}" dt="2020-09-17T15:40:59.035" v="227"/>
        <pc:sldMkLst>
          <pc:docMk/>
          <pc:sldMk cId="170769648" sldId="264"/>
        </pc:sldMkLst>
      </pc:sldChg>
      <pc:sldChg chg="modNotes">
        <pc:chgData name="Barbara Lindsay" userId="S::blindsay@cde.ca.gov::f58b8608-a674-4040-9f2a-f7fe56db570d" providerId="AD" clId="Web-{D10C06A6-90FD-46BA-8A9C-4083D7DBB6A7}" dt="2020-09-17T15:44:44.697" v="293"/>
        <pc:sldMkLst>
          <pc:docMk/>
          <pc:sldMk cId="1839443061" sldId="289"/>
        </pc:sldMkLst>
      </pc:sldChg>
    </pc:docChg>
  </pc:docChgLst>
  <pc:docChgLst>
    <pc:chgData name="Rosanne Pitz" userId="S::rpitz@cde.ca.gov::88625356-a6a5-4632-a3bf-7d29c8f84f38" providerId="AD" clId="Web-{C1F9567A-D23C-47C1-87A8-B5DFA36D47A5}"/>
    <pc:docChg chg="modSld">
      <pc:chgData name="Rosanne Pitz" userId="S::rpitz@cde.ca.gov::88625356-a6a5-4632-a3bf-7d29c8f84f38" providerId="AD" clId="Web-{C1F9567A-D23C-47C1-87A8-B5DFA36D47A5}" dt="2020-09-17T04:19:49.337" v="53" actId="20577"/>
      <pc:docMkLst>
        <pc:docMk/>
      </pc:docMkLst>
      <pc:sldChg chg="modSp">
        <pc:chgData name="Rosanne Pitz" userId="S::rpitz@cde.ca.gov::88625356-a6a5-4632-a3bf-7d29c8f84f38" providerId="AD" clId="Web-{C1F9567A-D23C-47C1-87A8-B5DFA36D47A5}" dt="2020-09-17T04:19:49.337" v="52" actId="20577"/>
        <pc:sldMkLst>
          <pc:docMk/>
          <pc:sldMk cId="2914831237" sldId="293"/>
        </pc:sldMkLst>
        <pc:spChg chg="mod">
          <ac:chgData name="Rosanne Pitz" userId="S::rpitz@cde.ca.gov::88625356-a6a5-4632-a3bf-7d29c8f84f38" providerId="AD" clId="Web-{C1F9567A-D23C-47C1-87A8-B5DFA36D47A5}" dt="2020-09-17T04:19:49.337" v="52" actId="20577"/>
          <ac:spMkLst>
            <pc:docMk/>
            <pc:sldMk cId="2914831237" sldId="293"/>
            <ac:spMk id="3" creationId="{528DD957-68F7-4DC9-8D9E-A554472AD5E2}"/>
          </ac:spMkLst>
        </pc:spChg>
      </pc:sldChg>
      <pc:sldChg chg="modSp">
        <pc:chgData name="Rosanne Pitz" userId="S::rpitz@cde.ca.gov::88625356-a6a5-4632-a3bf-7d29c8f84f38" providerId="AD" clId="Web-{C1F9567A-D23C-47C1-87A8-B5DFA36D47A5}" dt="2020-09-17T04:18:47.429" v="44" actId="20577"/>
        <pc:sldMkLst>
          <pc:docMk/>
          <pc:sldMk cId="1204317886" sldId="300"/>
        </pc:sldMkLst>
        <pc:spChg chg="mod">
          <ac:chgData name="Rosanne Pitz" userId="S::rpitz@cde.ca.gov::88625356-a6a5-4632-a3bf-7d29c8f84f38" providerId="AD" clId="Web-{C1F9567A-D23C-47C1-87A8-B5DFA36D47A5}" dt="2020-09-17T04:18:47.429" v="44" actId="20577"/>
          <ac:spMkLst>
            <pc:docMk/>
            <pc:sldMk cId="1204317886" sldId="300"/>
            <ac:spMk id="3" creationId="{BD3C283D-509F-44E3-AC16-D78F97AA1D2E}"/>
          </ac:spMkLst>
        </pc:spChg>
      </pc:sldChg>
    </pc:docChg>
  </pc:docChgLst>
  <pc:docChgLst>
    <pc:chgData name="Alana Andrade" userId="S::aandrade@cde.ca.gov::d336b2b8-3478-4328-8ca2-dbdae80dba75" providerId="AD" clId="Web-{F2DD189B-6519-4073-8D3D-678D8239F7F2}"/>
    <pc:docChg chg="modSld">
      <pc:chgData name="Alana Andrade" userId="S::aandrade@cde.ca.gov::d336b2b8-3478-4328-8ca2-dbdae80dba75" providerId="AD" clId="Web-{F2DD189B-6519-4073-8D3D-678D8239F7F2}" dt="2020-09-18T14:54:27.452" v="1890"/>
      <pc:docMkLst>
        <pc:docMk/>
      </pc:docMkLst>
      <pc:sldChg chg="delCm modNotes">
        <pc:chgData name="Alana Andrade" userId="S::aandrade@cde.ca.gov::d336b2b8-3478-4328-8ca2-dbdae80dba75" providerId="AD" clId="Web-{F2DD189B-6519-4073-8D3D-678D8239F7F2}" dt="2020-09-18T14:54:27.452" v="1890"/>
        <pc:sldMkLst>
          <pc:docMk/>
          <pc:sldMk cId="3465662035" sldId="257"/>
        </pc:sldMkLst>
      </pc:sldChg>
    </pc:docChg>
  </pc:docChgLst>
  <pc:docChgLst>
    <pc:chgData name="Andrea Johnson" userId="S::anjohnson@cde.ca.gov::659d56c1-3249-4a22-853a-47134214c142" providerId="AD" clId="Web-{73135712-FC92-48B3-920A-CF1C49B7F888}"/>
    <pc:docChg chg="addSld modSld">
      <pc:chgData name="Andrea Johnson" userId="S::anjohnson@cde.ca.gov::659d56c1-3249-4a22-853a-47134214c142" providerId="AD" clId="Web-{73135712-FC92-48B3-920A-CF1C49B7F888}" dt="2020-09-16T18:29:47.793" v="2629"/>
      <pc:docMkLst>
        <pc:docMk/>
      </pc:docMkLst>
      <pc:sldChg chg="modSp modNotes">
        <pc:chgData name="Andrea Johnson" userId="S::anjohnson@cde.ca.gov::659d56c1-3249-4a22-853a-47134214c142" providerId="AD" clId="Web-{73135712-FC92-48B3-920A-CF1C49B7F888}" dt="2020-09-16T17:59:34.774" v="724"/>
        <pc:sldMkLst>
          <pc:docMk/>
          <pc:sldMk cId="2722538265" sldId="294"/>
        </pc:sldMkLst>
        <pc:spChg chg="mod">
          <ac:chgData name="Andrea Johnson" userId="S::anjohnson@cde.ca.gov::659d56c1-3249-4a22-853a-47134214c142" providerId="AD" clId="Web-{73135712-FC92-48B3-920A-CF1C49B7F888}" dt="2020-09-16T17:52:26.376" v="35" actId="20577"/>
          <ac:spMkLst>
            <pc:docMk/>
            <pc:sldMk cId="2722538265" sldId="294"/>
            <ac:spMk id="2" creationId="{079225C9-1E16-4830-94E8-DDA4165BB51F}"/>
          </ac:spMkLst>
        </pc:spChg>
        <pc:spChg chg="mod">
          <ac:chgData name="Andrea Johnson" userId="S::anjohnson@cde.ca.gov::659d56c1-3249-4a22-853a-47134214c142" providerId="AD" clId="Web-{73135712-FC92-48B3-920A-CF1C49B7F888}" dt="2020-09-16T17:53:54.755" v="331" actId="20577"/>
          <ac:spMkLst>
            <pc:docMk/>
            <pc:sldMk cId="2722538265" sldId="294"/>
            <ac:spMk id="3" creationId="{00ADB1C8-707C-4D49-A486-FA7017AD14DF}"/>
          </ac:spMkLst>
        </pc:spChg>
      </pc:sldChg>
      <pc:sldChg chg="modSp new">
        <pc:chgData name="Andrea Johnson" userId="S::anjohnson@cde.ca.gov::659d56c1-3249-4a22-853a-47134214c142" providerId="AD" clId="Web-{73135712-FC92-48B3-920A-CF1C49B7F888}" dt="2020-09-16T18:07:22.377" v="1404" actId="20577"/>
        <pc:sldMkLst>
          <pc:docMk/>
          <pc:sldMk cId="2267126658" sldId="296"/>
        </pc:sldMkLst>
        <pc:spChg chg="mod">
          <ac:chgData name="Andrea Johnson" userId="S::anjohnson@cde.ca.gov::659d56c1-3249-4a22-853a-47134214c142" providerId="AD" clId="Web-{73135712-FC92-48B3-920A-CF1C49B7F888}" dt="2020-09-16T18:07:22.377" v="1404" actId="20577"/>
          <ac:spMkLst>
            <pc:docMk/>
            <pc:sldMk cId="2267126658" sldId="296"/>
            <ac:spMk id="2" creationId="{64F6FCDE-E25D-48B3-8F58-644861A8A22A}"/>
          </ac:spMkLst>
        </pc:spChg>
        <pc:spChg chg="mod">
          <ac:chgData name="Andrea Johnson" userId="S::anjohnson@cde.ca.gov::659d56c1-3249-4a22-853a-47134214c142" providerId="AD" clId="Web-{73135712-FC92-48B3-920A-CF1C49B7F888}" dt="2020-09-16T18:07:17.080" v="1383" actId="1076"/>
          <ac:spMkLst>
            <pc:docMk/>
            <pc:sldMk cId="2267126658" sldId="296"/>
            <ac:spMk id="3" creationId="{2AFEFFE4-8AC2-463A-B2BC-B98011D5BE04}"/>
          </ac:spMkLst>
        </pc:spChg>
      </pc:sldChg>
      <pc:sldChg chg="modNotes">
        <pc:chgData name="Andrea Johnson" userId="S::anjohnson@cde.ca.gov::659d56c1-3249-4a22-853a-47134214c142" providerId="AD" clId="Web-{73135712-FC92-48B3-920A-CF1C49B7F888}" dt="2020-09-16T18:29:47.793" v="2629"/>
        <pc:sldMkLst>
          <pc:docMk/>
          <pc:sldMk cId="2595564220" sldId="298"/>
        </pc:sldMkLst>
      </pc:sldChg>
      <pc:sldChg chg="modSp new">
        <pc:chgData name="Andrea Johnson" userId="S::anjohnson@cde.ca.gov::659d56c1-3249-4a22-853a-47134214c142" providerId="AD" clId="Web-{73135712-FC92-48B3-920A-CF1C49B7F888}" dt="2020-09-16T18:18:44.538" v="2187" actId="20577"/>
        <pc:sldMkLst>
          <pc:docMk/>
          <pc:sldMk cId="3263024541" sldId="299"/>
        </pc:sldMkLst>
        <pc:spChg chg="mod">
          <ac:chgData name="Andrea Johnson" userId="S::anjohnson@cde.ca.gov::659d56c1-3249-4a22-853a-47134214c142" providerId="AD" clId="Web-{73135712-FC92-48B3-920A-CF1C49B7F888}" dt="2020-09-16T18:15:29.356" v="1793" actId="20577"/>
          <ac:spMkLst>
            <pc:docMk/>
            <pc:sldMk cId="3263024541" sldId="299"/>
            <ac:spMk id="2" creationId="{95D490E6-F34F-4A84-A1F6-6D34C20463AF}"/>
          </ac:spMkLst>
        </pc:spChg>
        <pc:spChg chg="mod">
          <ac:chgData name="Andrea Johnson" userId="S::anjohnson@cde.ca.gov::659d56c1-3249-4a22-853a-47134214c142" providerId="AD" clId="Web-{73135712-FC92-48B3-920A-CF1C49B7F888}" dt="2020-09-16T18:18:44.538" v="2187" actId="20577"/>
          <ac:spMkLst>
            <pc:docMk/>
            <pc:sldMk cId="3263024541" sldId="299"/>
            <ac:spMk id="3" creationId="{909C8EA9-C2D0-438B-9E12-8F9BAD54C0BC}"/>
          </ac:spMkLst>
        </pc:spChg>
      </pc:sldChg>
    </pc:docChg>
  </pc:docChgLst>
  <pc:docChgLst>
    <pc:chgData name="Crystal Devlin" userId="S::cdevlin@cde.ca.gov::45766686-1411-4f66-8b4e-ae85f8cf4551" providerId="AD" clId="Web-{64A2E55B-BE7D-4A44-BA1B-48D745F9ECD9}"/>
    <pc:docChg chg="addSld modSld">
      <pc:chgData name="Crystal Devlin" userId="S::cdevlin@cde.ca.gov::45766686-1411-4f66-8b4e-ae85f8cf4551" providerId="AD" clId="Web-{64A2E55B-BE7D-4A44-BA1B-48D745F9ECD9}" dt="2020-09-15T19:09:39.882" v="363" actId="20577"/>
      <pc:docMkLst>
        <pc:docMk/>
      </pc:docMkLst>
      <pc:sldChg chg="addSp modSp add replId">
        <pc:chgData name="Crystal Devlin" userId="S::cdevlin@cde.ca.gov::45766686-1411-4f66-8b4e-ae85f8cf4551" providerId="AD" clId="Web-{64A2E55B-BE7D-4A44-BA1B-48D745F9ECD9}" dt="2020-09-15T19:05:51.278" v="152" actId="1076"/>
        <pc:sldMkLst>
          <pc:docMk/>
          <pc:sldMk cId="280233475" sldId="291"/>
        </pc:sldMkLst>
        <pc:spChg chg="mod">
          <ac:chgData name="Crystal Devlin" userId="S::cdevlin@cde.ca.gov::45766686-1411-4f66-8b4e-ae85f8cf4551" providerId="AD" clId="Web-{64A2E55B-BE7D-4A44-BA1B-48D745F9ECD9}" dt="2020-09-15T19:05:42.403" v="147" actId="20577"/>
          <ac:spMkLst>
            <pc:docMk/>
            <pc:sldMk cId="280233475" sldId="291"/>
            <ac:spMk id="2" creationId="{6A577B82-A3B8-486E-B527-EB5023835CB3}"/>
          </ac:spMkLst>
        </pc:spChg>
        <pc:spChg chg="mod">
          <ac:chgData name="Crystal Devlin" userId="S::cdevlin@cde.ca.gov::45766686-1411-4f66-8b4e-ae85f8cf4551" providerId="AD" clId="Web-{64A2E55B-BE7D-4A44-BA1B-48D745F9ECD9}" dt="2020-09-15T19:04:36.197" v="1" actId="20577"/>
          <ac:spMkLst>
            <pc:docMk/>
            <pc:sldMk cId="280233475" sldId="291"/>
            <ac:spMk id="3" creationId="{787274C3-6E54-4290-AC67-F4CC147369DB}"/>
          </ac:spMkLst>
        </pc:spChg>
        <pc:spChg chg="add mod">
          <ac:chgData name="Crystal Devlin" userId="S::cdevlin@cde.ca.gov::45766686-1411-4f66-8b4e-ae85f8cf4551" providerId="AD" clId="Web-{64A2E55B-BE7D-4A44-BA1B-48D745F9ECD9}" dt="2020-09-15T19:05:51.278" v="152" actId="1076"/>
          <ac:spMkLst>
            <pc:docMk/>
            <pc:sldMk cId="280233475" sldId="291"/>
            <ac:spMk id="4" creationId="{2DA44B35-DE81-4715-825A-496B075B1807}"/>
          </ac:spMkLst>
        </pc:spChg>
        <pc:spChg chg="add">
          <ac:chgData name="Crystal Devlin" userId="S::cdevlin@cde.ca.gov::45766686-1411-4f66-8b4e-ae85f8cf4551" providerId="AD" clId="Web-{64A2E55B-BE7D-4A44-BA1B-48D745F9ECD9}" dt="2020-09-15T19:05:49.575" v="151"/>
          <ac:spMkLst>
            <pc:docMk/>
            <pc:sldMk cId="280233475" sldId="291"/>
            <ac:spMk id="5" creationId="{29CD1139-9639-495C-9F03-2AEF5BC4D7A7}"/>
          </ac:spMkLst>
        </pc:spChg>
      </pc:sldChg>
      <pc:sldChg chg="modSp new">
        <pc:chgData name="Crystal Devlin" userId="S::cdevlin@cde.ca.gov::45766686-1411-4f66-8b4e-ae85f8cf4551" providerId="AD" clId="Web-{64A2E55B-BE7D-4A44-BA1B-48D745F9ECD9}" dt="2020-09-15T19:09:39.882" v="362" actId="20577"/>
        <pc:sldMkLst>
          <pc:docMk/>
          <pc:sldMk cId="2033618680" sldId="292"/>
        </pc:sldMkLst>
        <pc:spChg chg="mod">
          <ac:chgData name="Crystal Devlin" userId="S::cdevlin@cde.ca.gov::45766686-1411-4f66-8b4e-ae85f8cf4551" providerId="AD" clId="Web-{64A2E55B-BE7D-4A44-BA1B-48D745F9ECD9}" dt="2020-09-15T19:06:38.952" v="159" actId="20577"/>
          <ac:spMkLst>
            <pc:docMk/>
            <pc:sldMk cId="2033618680" sldId="292"/>
            <ac:spMk id="2" creationId="{360D907F-64C5-4680-99BA-5E816DFE17E6}"/>
          </ac:spMkLst>
        </pc:spChg>
        <pc:spChg chg="mod">
          <ac:chgData name="Crystal Devlin" userId="S::cdevlin@cde.ca.gov::45766686-1411-4f66-8b4e-ae85f8cf4551" providerId="AD" clId="Web-{64A2E55B-BE7D-4A44-BA1B-48D745F9ECD9}" dt="2020-09-15T19:09:39.882" v="362" actId="20577"/>
          <ac:spMkLst>
            <pc:docMk/>
            <pc:sldMk cId="2033618680" sldId="292"/>
            <ac:spMk id="3" creationId="{838C524D-DBCC-414A-AD19-8838C880F1B0}"/>
          </ac:spMkLst>
        </pc:spChg>
      </pc:sldChg>
    </pc:docChg>
  </pc:docChgLst>
  <pc:docChgLst>
    <pc:chgData name="Crystal Devlin" userId="S::cdevlin@cde.ca.gov::45766686-1411-4f66-8b4e-ae85f8cf4551" providerId="AD" clId="Web-{1EFEC9DB-8892-4D10-8150-92612249EF9C}"/>
    <pc:docChg chg="delSld modSld">
      <pc:chgData name="Crystal Devlin" userId="S::cdevlin@cde.ca.gov::45766686-1411-4f66-8b4e-ae85f8cf4551" providerId="AD" clId="Web-{1EFEC9DB-8892-4D10-8150-92612249EF9C}" dt="2020-09-15T19:36:01.881" v="1160"/>
      <pc:docMkLst>
        <pc:docMk/>
      </pc:docMkLst>
      <pc:sldChg chg="del">
        <pc:chgData name="Crystal Devlin" userId="S::cdevlin@cde.ca.gov::45766686-1411-4f66-8b4e-ae85f8cf4551" providerId="AD" clId="Web-{1EFEC9DB-8892-4D10-8150-92612249EF9C}" dt="2020-09-15T19:14:12.607" v="0"/>
        <pc:sldMkLst>
          <pc:docMk/>
          <pc:sldMk cId="280233475" sldId="291"/>
        </pc:sldMkLst>
      </pc:sldChg>
      <pc:sldChg chg="modSp modNotes">
        <pc:chgData name="Crystal Devlin" userId="S::cdevlin@cde.ca.gov::45766686-1411-4f66-8b4e-ae85f8cf4551" providerId="AD" clId="Web-{1EFEC9DB-8892-4D10-8150-92612249EF9C}" dt="2020-09-15T19:36:01.881" v="1160"/>
        <pc:sldMkLst>
          <pc:docMk/>
          <pc:sldMk cId="2033618680" sldId="292"/>
        </pc:sldMkLst>
        <pc:spChg chg="mod">
          <ac:chgData name="Crystal Devlin" userId="S::cdevlin@cde.ca.gov::45766686-1411-4f66-8b4e-ae85f8cf4551" providerId="AD" clId="Web-{1EFEC9DB-8892-4D10-8150-92612249EF9C}" dt="2020-09-15T19:18:20.249" v="211" actId="20577"/>
          <ac:spMkLst>
            <pc:docMk/>
            <pc:sldMk cId="2033618680" sldId="292"/>
            <ac:spMk id="2" creationId="{360D907F-64C5-4680-99BA-5E816DFE17E6}"/>
          </ac:spMkLst>
        </pc:spChg>
        <pc:spChg chg="mod">
          <ac:chgData name="Crystal Devlin" userId="S::cdevlin@cde.ca.gov::45766686-1411-4f66-8b4e-ae85f8cf4551" providerId="AD" clId="Web-{1EFEC9DB-8892-4D10-8150-92612249EF9C}" dt="2020-09-15T19:18:46.563" v="235" actId="20577"/>
          <ac:spMkLst>
            <pc:docMk/>
            <pc:sldMk cId="2033618680" sldId="292"/>
            <ac:spMk id="3" creationId="{838C524D-DBCC-414A-AD19-8838C880F1B0}"/>
          </ac:spMkLst>
        </pc:spChg>
      </pc:sldChg>
    </pc:docChg>
  </pc:docChgLst>
  <pc:docChgLst>
    <pc:chgData name="Barbara Lindsay" userId="S::blindsay@cde.ca.gov::f58b8608-a674-4040-9f2a-f7fe56db570d" providerId="AD" clId="Web-{CAA7315A-9509-4704-956C-CB8F40B78431}"/>
    <pc:docChg chg="addSld">
      <pc:chgData name="Barbara Lindsay" userId="S::blindsay@cde.ca.gov::f58b8608-a674-4040-9f2a-f7fe56db570d" providerId="AD" clId="Web-{CAA7315A-9509-4704-956C-CB8F40B78431}" dt="2020-09-17T20:27:42.006" v="0"/>
      <pc:docMkLst>
        <pc:docMk/>
      </pc:docMkLst>
      <pc:sldChg chg="add">
        <pc:chgData name="Barbara Lindsay" userId="S::blindsay@cde.ca.gov::f58b8608-a674-4040-9f2a-f7fe56db570d" providerId="AD" clId="Web-{CAA7315A-9509-4704-956C-CB8F40B78431}" dt="2020-09-17T20:27:42.006" v="0"/>
        <pc:sldMkLst>
          <pc:docMk/>
          <pc:sldMk cId="2685942743" sldId="303"/>
        </pc:sldMkLst>
      </pc:sldChg>
    </pc:docChg>
  </pc:docChgLst>
  <pc:docChgLst>
    <pc:chgData name="Eric Dunk" userId="S::edunk@cde.ca.gov::f740d23c-4660-4899-b5d9-25b5387e26f8" providerId="AD" clId="Web-{836F9B0F-983C-47D5-B8F8-40576951C6FD}"/>
    <pc:docChg chg="modSld">
      <pc:chgData name="Eric Dunk" userId="S::edunk@cde.ca.gov::f740d23c-4660-4899-b5d9-25b5387e26f8" providerId="AD" clId="Web-{836F9B0F-983C-47D5-B8F8-40576951C6FD}" dt="2020-09-17T17:20:17.574" v="37"/>
      <pc:docMkLst>
        <pc:docMk/>
      </pc:docMkLst>
      <pc:sldChg chg="modNotes">
        <pc:chgData name="Eric Dunk" userId="S::edunk@cde.ca.gov::f740d23c-4660-4899-b5d9-25b5387e26f8" providerId="AD" clId="Web-{836F9B0F-983C-47D5-B8F8-40576951C6FD}" dt="2020-09-17T17:20:17.574" v="37"/>
        <pc:sldMkLst>
          <pc:docMk/>
          <pc:sldMk cId="3148210393" sldId="299"/>
        </pc:sldMkLst>
      </pc:sldChg>
    </pc:docChg>
  </pc:docChgLst>
  <pc:docChgLst>
    <pc:chgData name="Barbara Lindsay" userId="S::blindsay@cde.ca.gov::f58b8608-a674-4040-9f2a-f7fe56db570d" providerId="AD" clId="Web-{E634E458-FAFC-4DEE-B34E-436FCC30FC88}"/>
    <pc:docChg chg="modSld">
      <pc:chgData name="Barbara Lindsay" userId="S::blindsay@cde.ca.gov::f58b8608-a674-4040-9f2a-f7fe56db570d" providerId="AD" clId="Web-{E634E458-FAFC-4DEE-B34E-436FCC30FC88}" dt="2020-09-16T22:59:49.478" v="413" actId="20577"/>
      <pc:docMkLst>
        <pc:docMk/>
      </pc:docMkLst>
      <pc:sldChg chg="modSp">
        <pc:chgData name="Barbara Lindsay" userId="S::blindsay@cde.ca.gov::f58b8608-a674-4040-9f2a-f7fe56db570d" providerId="AD" clId="Web-{E634E458-FAFC-4DEE-B34E-436FCC30FC88}" dt="2020-09-16T22:59:49.478" v="412" actId="20577"/>
        <pc:sldMkLst>
          <pc:docMk/>
          <pc:sldMk cId="1839443061" sldId="289"/>
        </pc:sldMkLst>
        <pc:spChg chg="mod">
          <ac:chgData name="Barbara Lindsay" userId="S::blindsay@cde.ca.gov::f58b8608-a674-4040-9f2a-f7fe56db570d" providerId="AD" clId="Web-{E634E458-FAFC-4DEE-B34E-436FCC30FC88}" dt="2020-09-16T22:59:49.478" v="412" actId="20577"/>
          <ac:spMkLst>
            <pc:docMk/>
            <pc:sldMk cId="1839443061" sldId="289"/>
            <ac:spMk id="3" creationId="{787274C3-6E54-4290-AC67-F4CC147369DB}"/>
          </ac:spMkLst>
        </pc:spChg>
      </pc:sldChg>
    </pc:docChg>
  </pc:docChgLst>
  <pc:docChgLst>
    <pc:chgData name="Virginia Early" userId="S::vearly@cde.ca.gov::42929ea7-4389-4ffc-bd0b-f8133d7ef99f" providerId="AD" clId="Web-{38C4F970-31DC-40A4-96FE-43C1A9543E79}"/>
    <pc:docChg chg="modSld">
      <pc:chgData name="Virginia Early" userId="S::vearly@cde.ca.gov::42929ea7-4389-4ffc-bd0b-f8133d7ef99f" providerId="AD" clId="Web-{38C4F970-31DC-40A4-96FE-43C1A9543E79}" dt="2020-09-18T00:13:01.915" v="558" actId="1076"/>
      <pc:docMkLst>
        <pc:docMk/>
      </pc:docMkLst>
      <pc:sldChg chg="addCm modNotes">
        <pc:chgData name="Virginia Early" userId="S::vearly@cde.ca.gov::42929ea7-4389-4ffc-bd0b-f8133d7ef99f" providerId="AD" clId="Web-{38C4F970-31DC-40A4-96FE-43C1A9543E79}" dt="2020-09-18T00:08:06.985" v="406"/>
        <pc:sldMkLst>
          <pc:docMk/>
          <pc:sldMk cId="3465662035" sldId="257"/>
        </pc:sldMkLst>
      </pc:sldChg>
      <pc:sldChg chg="modNotes">
        <pc:chgData name="Virginia Early" userId="S::vearly@cde.ca.gov::42929ea7-4389-4ffc-bd0b-f8133d7ef99f" providerId="AD" clId="Web-{38C4F970-31DC-40A4-96FE-43C1A9543E79}" dt="2020-09-18T00:10:14.629" v="520"/>
        <pc:sldMkLst>
          <pc:docMk/>
          <pc:sldMk cId="170769648" sldId="264"/>
        </pc:sldMkLst>
      </pc:sldChg>
      <pc:sldChg chg="modSp modNotes">
        <pc:chgData name="Virginia Early" userId="S::vearly@cde.ca.gov::42929ea7-4389-4ffc-bd0b-f8133d7ef99f" providerId="AD" clId="Web-{38C4F970-31DC-40A4-96FE-43C1A9543E79}" dt="2020-09-18T00:05:15.480" v="369"/>
        <pc:sldMkLst>
          <pc:docMk/>
          <pc:sldMk cId="1839443061" sldId="289"/>
        </pc:sldMkLst>
        <pc:spChg chg="mod">
          <ac:chgData name="Virginia Early" userId="S::vearly@cde.ca.gov::42929ea7-4389-4ffc-bd0b-f8133d7ef99f" providerId="AD" clId="Web-{38C4F970-31DC-40A4-96FE-43C1A9543E79}" dt="2020-09-17T23:49:09.313" v="96" actId="20577"/>
          <ac:spMkLst>
            <pc:docMk/>
            <pc:sldMk cId="1839443061" sldId="289"/>
            <ac:spMk id="3" creationId="{787274C3-6E54-4290-AC67-F4CC147369DB}"/>
          </ac:spMkLst>
        </pc:spChg>
      </pc:sldChg>
      <pc:sldChg chg="modSp">
        <pc:chgData name="Virginia Early" userId="S::vearly@cde.ca.gov::42929ea7-4389-4ffc-bd0b-f8133d7ef99f" providerId="AD" clId="Web-{38C4F970-31DC-40A4-96FE-43C1A9543E79}" dt="2020-09-18T00:13:01.915" v="558" actId="1076"/>
        <pc:sldMkLst>
          <pc:docMk/>
          <pc:sldMk cId="2914831237" sldId="293"/>
        </pc:sldMkLst>
        <pc:spChg chg="mod">
          <ac:chgData name="Virginia Early" userId="S::vearly@cde.ca.gov::42929ea7-4389-4ffc-bd0b-f8133d7ef99f" providerId="AD" clId="Web-{38C4F970-31DC-40A4-96FE-43C1A9543E79}" dt="2020-09-18T00:13:01.915" v="558" actId="1076"/>
          <ac:spMkLst>
            <pc:docMk/>
            <pc:sldMk cId="2914831237" sldId="293"/>
            <ac:spMk id="3" creationId="{528DD957-68F7-4DC9-8D9E-A554472AD5E2}"/>
          </ac:spMkLst>
        </pc:spChg>
      </pc:sldChg>
      <pc:sldChg chg="modSp">
        <pc:chgData name="Virginia Early" userId="S::vearly@cde.ca.gov::42929ea7-4389-4ffc-bd0b-f8133d7ef99f" providerId="AD" clId="Web-{38C4F970-31DC-40A4-96FE-43C1A9543E79}" dt="2020-09-18T00:12:48.899" v="556" actId="20577"/>
        <pc:sldMkLst>
          <pc:docMk/>
          <pc:sldMk cId="2267126658" sldId="296"/>
        </pc:sldMkLst>
        <pc:spChg chg="mod">
          <ac:chgData name="Virginia Early" userId="S::vearly@cde.ca.gov::42929ea7-4389-4ffc-bd0b-f8133d7ef99f" providerId="AD" clId="Web-{38C4F970-31DC-40A4-96FE-43C1A9543E79}" dt="2020-09-18T00:12:48.899" v="556" actId="20577"/>
          <ac:spMkLst>
            <pc:docMk/>
            <pc:sldMk cId="2267126658" sldId="296"/>
            <ac:spMk id="3" creationId="{2AFEFFE4-8AC2-463A-B2BC-B98011D5BE04}"/>
          </ac:spMkLst>
        </pc:spChg>
      </pc:sldChg>
      <pc:sldChg chg="modSp">
        <pc:chgData name="Virginia Early" userId="S::vearly@cde.ca.gov::42929ea7-4389-4ffc-bd0b-f8133d7ef99f" providerId="AD" clId="Web-{38C4F970-31DC-40A4-96FE-43C1A9543E79}" dt="2020-09-18T00:10:35.129" v="523" actId="20577"/>
        <pc:sldMkLst>
          <pc:docMk/>
          <pc:sldMk cId="1590240428" sldId="297"/>
        </pc:sldMkLst>
        <pc:spChg chg="mod">
          <ac:chgData name="Virginia Early" userId="S::vearly@cde.ca.gov::42929ea7-4389-4ffc-bd0b-f8133d7ef99f" providerId="AD" clId="Web-{38C4F970-31DC-40A4-96FE-43C1A9543E79}" dt="2020-09-18T00:10:35.129" v="523" actId="20577"/>
          <ac:spMkLst>
            <pc:docMk/>
            <pc:sldMk cId="1590240428" sldId="297"/>
            <ac:spMk id="3" creationId="{787274C3-6E54-4290-AC67-F4CC147369DB}"/>
          </ac:spMkLst>
        </pc:spChg>
      </pc:sldChg>
      <pc:sldChg chg="modSp">
        <pc:chgData name="Virginia Early" userId="S::vearly@cde.ca.gov::42929ea7-4389-4ffc-bd0b-f8133d7ef99f" providerId="AD" clId="Web-{38C4F970-31DC-40A4-96FE-43C1A9543E79}" dt="2020-09-18T00:12:33.976" v="551" actId="20577"/>
        <pc:sldMkLst>
          <pc:docMk/>
          <pc:sldMk cId="2685942743" sldId="303"/>
        </pc:sldMkLst>
        <pc:spChg chg="mod">
          <ac:chgData name="Virginia Early" userId="S::vearly@cde.ca.gov::42929ea7-4389-4ffc-bd0b-f8133d7ef99f" providerId="AD" clId="Web-{38C4F970-31DC-40A4-96FE-43C1A9543E79}" dt="2020-09-18T00:12:33.976" v="551" actId="20577"/>
          <ac:spMkLst>
            <pc:docMk/>
            <pc:sldMk cId="2685942743" sldId="303"/>
            <ac:spMk id="3" creationId="{838C524D-DBCC-414A-AD19-8838C880F1B0}"/>
          </ac:spMkLst>
        </pc:spChg>
      </pc:sldChg>
    </pc:docChg>
  </pc:docChgLst>
  <pc:docChgLst>
    <pc:chgData name="Rosanne Pitz" userId="S::rpitz@cde.ca.gov::88625356-a6a5-4632-a3bf-7d29c8f84f38" providerId="AD" clId="Web-{EEF87A1B-9D6F-490D-81D4-024A6FC21A5D}"/>
    <pc:docChg chg="modSld">
      <pc:chgData name="Rosanne Pitz" userId="S::rpitz@cde.ca.gov::88625356-a6a5-4632-a3bf-7d29c8f84f38" providerId="AD" clId="Web-{EEF87A1B-9D6F-490D-81D4-024A6FC21A5D}" dt="2020-09-17T19:02:51.522" v="217" actId="20577"/>
      <pc:docMkLst>
        <pc:docMk/>
      </pc:docMkLst>
      <pc:sldChg chg="modSp">
        <pc:chgData name="Rosanne Pitz" userId="S::rpitz@cde.ca.gov::88625356-a6a5-4632-a3bf-7d29c8f84f38" providerId="AD" clId="Web-{EEF87A1B-9D6F-490D-81D4-024A6FC21A5D}" dt="2020-09-17T19:02:51.522" v="217" actId="20577"/>
        <pc:sldMkLst>
          <pc:docMk/>
          <pc:sldMk cId="2914831237" sldId="293"/>
        </pc:sldMkLst>
        <pc:spChg chg="mod">
          <ac:chgData name="Rosanne Pitz" userId="S::rpitz@cde.ca.gov::88625356-a6a5-4632-a3bf-7d29c8f84f38" providerId="AD" clId="Web-{EEF87A1B-9D6F-490D-81D4-024A6FC21A5D}" dt="2020-09-17T19:02:51.522" v="217" actId="20577"/>
          <ac:spMkLst>
            <pc:docMk/>
            <pc:sldMk cId="2914831237" sldId="293"/>
            <ac:spMk id="3" creationId="{528DD957-68F7-4DC9-8D9E-A554472AD5E2}"/>
          </ac:spMkLst>
        </pc:spChg>
      </pc:sldChg>
    </pc:docChg>
  </pc:docChgLst>
  <pc:docChgLst>
    <pc:chgData name="Barbara Lindsay" userId="S::blindsay@cde.ca.gov::f58b8608-a674-4040-9f2a-f7fe56db570d" providerId="AD" clId="Web-{0E7AA698-BC68-40B9-891D-62444C3CEDDC}"/>
    <pc:docChg chg="modSld">
      <pc:chgData name="Barbara Lindsay" userId="S::blindsay@cde.ca.gov::f58b8608-a674-4040-9f2a-f7fe56db570d" providerId="AD" clId="Web-{0E7AA698-BC68-40B9-891D-62444C3CEDDC}" dt="2020-09-18T02:49:12.376" v="41"/>
      <pc:docMkLst>
        <pc:docMk/>
      </pc:docMkLst>
      <pc:sldChg chg="modNotes">
        <pc:chgData name="Barbara Lindsay" userId="S::blindsay@cde.ca.gov::f58b8608-a674-4040-9f2a-f7fe56db570d" providerId="AD" clId="Web-{0E7AA698-BC68-40B9-891D-62444C3CEDDC}" dt="2020-09-18T02:38:07.946" v="9"/>
        <pc:sldMkLst>
          <pc:docMk/>
          <pc:sldMk cId="3465662035" sldId="257"/>
        </pc:sldMkLst>
      </pc:sldChg>
      <pc:sldChg chg="modNotes">
        <pc:chgData name="Barbara Lindsay" userId="S::blindsay@cde.ca.gov::f58b8608-a674-4040-9f2a-f7fe56db570d" providerId="AD" clId="Web-{0E7AA698-BC68-40B9-891D-62444C3CEDDC}" dt="2020-09-18T02:49:12.376" v="41"/>
        <pc:sldMkLst>
          <pc:docMk/>
          <pc:sldMk cId="2914831237" sldId="293"/>
        </pc:sldMkLst>
      </pc:sldChg>
    </pc:docChg>
  </pc:docChgLst>
  <pc:docChgLst>
    <pc:chgData name="Corey Khan" userId="S::ckhan@cde.ca.gov::e39be4f5-a065-4613-a021-f6aa9124d380" providerId="AD" clId="Web-{8963EC0F-5B19-4BAA-A0B7-5FFF3D64C51B}"/>
    <pc:docChg chg="addSld modSld">
      <pc:chgData name="Corey Khan" userId="S::ckhan@cde.ca.gov::e39be4f5-a065-4613-a021-f6aa9124d380" providerId="AD" clId="Web-{8963EC0F-5B19-4BAA-A0B7-5FFF3D64C51B}" dt="2020-09-16T17:57:47.525" v="708" actId="20577"/>
      <pc:docMkLst>
        <pc:docMk/>
      </pc:docMkLst>
      <pc:sldChg chg="modSp modNotes">
        <pc:chgData name="Corey Khan" userId="S::ckhan@cde.ca.gov::e39be4f5-a065-4613-a021-f6aa9124d380" providerId="AD" clId="Web-{8963EC0F-5B19-4BAA-A0B7-5FFF3D64C51B}" dt="2020-09-16T17:56:52.819" v="594" actId="20577"/>
        <pc:sldMkLst>
          <pc:docMk/>
          <pc:sldMk cId="2722538265" sldId="294"/>
        </pc:sldMkLst>
        <pc:spChg chg="mod">
          <ac:chgData name="Corey Khan" userId="S::ckhan@cde.ca.gov::e39be4f5-a065-4613-a021-f6aa9124d380" providerId="AD" clId="Web-{8963EC0F-5B19-4BAA-A0B7-5FFF3D64C51B}" dt="2020-09-16T17:56:52.819" v="594" actId="20577"/>
          <ac:spMkLst>
            <pc:docMk/>
            <pc:sldMk cId="2722538265" sldId="294"/>
            <ac:spMk id="3" creationId="{00ADB1C8-707C-4D49-A486-FA7017AD14DF}"/>
          </ac:spMkLst>
        </pc:spChg>
      </pc:sldChg>
      <pc:sldChg chg="modSp add replId">
        <pc:chgData name="Corey Khan" userId="S::ckhan@cde.ca.gov::e39be4f5-a065-4613-a021-f6aa9124d380" providerId="AD" clId="Web-{8963EC0F-5B19-4BAA-A0B7-5FFF3D64C51B}" dt="2020-09-16T17:57:47.525" v="707" actId="20577"/>
        <pc:sldMkLst>
          <pc:docMk/>
          <pc:sldMk cId="1992936177" sldId="295"/>
        </pc:sldMkLst>
        <pc:spChg chg="mod">
          <ac:chgData name="Corey Khan" userId="S::ckhan@cde.ca.gov::e39be4f5-a065-4613-a021-f6aa9124d380" providerId="AD" clId="Web-{8963EC0F-5B19-4BAA-A0B7-5FFF3D64C51B}" dt="2020-09-16T17:57:44.275" v="704" actId="20577"/>
          <ac:spMkLst>
            <pc:docMk/>
            <pc:sldMk cId="1992936177" sldId="295"/>
            <ac:spMk id="2" creationId="{6A577B82-A3B8-486E-B527-EB5023835CB3}"/>
          </ac:spMkLst>
        </pc:spChg>
        <pc:spChg chg="mod">
          <ac:chgData name="Corey Khan" userId="S::ckhan@cde.ca.gov::e39be4f5-a065-4613-a021-f6aa9124d380" providerId="AD" clId="Web-{8963EC0F-5B19-4BAA-A0B7-5FFF3D64C51B}" dt="2020-09-16T17:57:47.525" v="707" actId="20577"/>
          <ac:spMkLst>
            <pc:docMk/>
            <pc:sldMk cId="1992936177" sldId="295"/>
            <ac:spMk id="3" creationId="{787274C3-6E54-4290-AC67-F4CC147369DB}"/>
          </ac:spMkLst>
        </pc:spChg>
      </pc:sldChg>
    </pc:docChg>
  </pc:docChgLst>
  <pc:docChgLst>
    <pc:chgData name="Rosanne Pitz" userId="S::rpitz@cde.ca.gov::88625356-a6a5-4632-a3bf-7d29c8f84f38" providerId="AD" clId="Web-{3D8DF87F-9062-4004-8441-C88D087B0595}"/>
    <pc:docChg chg="addSld">
      <pc:chgData name="Rosanne Pitz" userId="S::rpitz@cde.ca.gov::88625356-a6a5-4632-a3bf-7d29c8f84f38" providerId="AD" clId="Web-{3D8DF87F-9062-4004-8441-C88D087B0595}" dt="2020-09-17T22:47:37.956" v="0"/>
      <pc:docMkLst>
        <pc:docMk/>
      </pc:docMkLst>
      <pc:sldChg chg="new">
        <pc:chgData name="Rosanne Pitz" userId="S::rpitz@cde.ca.gov::88625356-a6a5-4632-a3bf-7d29c8f84f38" providerId="AD" clId="Web-{3D8DF87F-9062-4004-8441-C88D087B0595}" dt="2020-09-17T22:47:37.956" v="0"/>
        <pc:sldMkLst>
          <pc:docMk/>
          <pc:sldMk cId="1325968476" sldId="304"/>
        </pc:sldMkLst>
      </pc:sldChg>
    </pc:docChg>
  </pc:docChgLst>
  <pc:docChgLst>
    <pc:chgData name="Barbara Lindsay" userId="S::blindsay@cde.ca.gov::f58b8608-a674-4040-9f2a-f7fe56db570d" providerId="AD" clId="Web-{9F968F08-E658-42A8-84BE-82BAFCC152E9}"/>
    <pc:docChg chg="modSld">
      <pc:chgData name="Barbara Lindsay" userId="S::blindsay@cde.ca.gov::f58b8608-a674-4040-9f2a-f7fe56db570d" providerId="AD" clId="Web-{9F968F08-E658-42A8-84BE-82BAFCC152E9}" dt="2020-09-16T18:55:02.157" v="17" actId="20577"/>
      <pc:docMkLst>
        <pc:docMk/>
      </pc:docMkLst>
      <pc:sldChg chg="modSp">
        <pc:chgData name="Barbara Lindsay" userId="S::blindsay@cde.ca.gov::f58b8608-a674-4040-9f2a-f7fe56db570d" providerId="AD" clId="Web-{9F968F08-E658-42A8-84BE-82BAFCC152E9}" dt="2020-09-16T18:55:01.047" v="15" actId="20577"/>
        <pc:sldMkLst>
          <pc:docMk/>
          <pc:sldMk cId="2914831237" sldId="293"/>
        </pc:sldMkLst>
        <pc:spChg chg="mod">
          <ac:chgData name="Barbara Lindsay" userId="S::blindsay@cde.ca.gov::f58b8608-a674-4040-9f2a-f7fe56db570d" providerId="AD" clId="Web-{9F968F08-E658-42A8-84BE-82BAFCC152E9}" dt="2020-09-16T18:55:01.047" v="15" actId="20577"/>
          <ac:spMkLst>
            <pc:docMk/>
            <pc:sldMk cId="2914831237" sldId="293"/>
            <ac:spMk id="2" creationId="{FF21603F-96B4-4D58-A49C-E7D1BEB94FE6}"/>
          </ac:spMkLst>
        </pc:spChg>
      </pc:sldChg>
      <pc:sldChg chg="modSp">
        <pc:chgData name="Barbara Lindsay" userId="S::blindsay@cde.ca.gov::f58b8608-a674-4040-9f2a-f7fe56db570d" providerId="AD" clId="Web-{9F968F08-E658-42A8-84BE-82BAFCC152E9}" dt="2020-09-16T18:53:26.682" v="2" actId="20577"/>
        <pc:sldMkLst>
          <pc:docMk/>
          <pc:sldMk cId="2722538265" sldId="294"/>
        </pc:sldMkLst>
        <pc:spChg chg="mod">
          <ac:chgData name="Barbara Lindsay" userId="S::blindsay@cde.ca.gov::f58b8608-a674-4040-9f2a-f7fe56db570d" providerId="AD" clId="Web-{9F968F08-E658-42A8-84BE-82BAFCC152E9}" dt="2020-09-16T18:53:26.682" v="2" actId="20577"/>
          <ac:spMkLst>
            <pc:docMk/>
            <pc:sldMk cId="2722538265" sldId="294"/>
            <ac:spMk id="2" creationId="{079225C9-1E16-4830-94E8-DDA4165BB51F}"/>
          </ac:spMkLst>
        </pc:spChg>
      </pc:sldChg>
      <pc:sldChg chg="modSp">
        <pc:chgData name="Barbara Lindsay" userId="S::blindsay@cde.ca.gov::f58b8608-a674-4040-9f2a-f7fe56db570d" providerId="AD" clId="Web-{9F968F08-E658-42A8-84BE-82BAFCC152E9}" dt="2020-09-16T18:54:46.031" v="12" actId="20577"/>
        <pc:sldMkLst>
          <pc:docMk/>
          <pc:sldMk cId="2267126658" sldId="296"/>
        </pc:sldMkLst>
        <pc:spChg chg="mod">
          <ac:chgData name="Barbara Lindsay" userId="S::blindsay@cde.ca.gov::f58b8608-a674-4040-9f2a-f7fe56db570d" providerId="AD" clId="Web-{9F968F08-E658-42A8-84BE-82BAFCC152E9}" dt="2020-09-16T18:54:46.031" v="12" actId="20577"/>
          <ac:spMkLst>
            <pc:docMk/>
            <pc:sldMk cId="2267126658" sldId="296"/>
            <ac:spMk id="2" creationId="{64F6FCDE-E25D-48B3-8F58-644861A8A22A}"/>
          </ac:spMkLst>
        </pc:spChg>
      </pc:sldChg>
      <pc:sldChg chg="modSp">
        <pc:chgData name="Barbara Lindsay" userId="S::blindsay@cde.ca.gov::f58b8608-a674-4040-9f2a-f7fe56db570d" providerId="AD" clId="Web-{9F968F08-E658-42A8-84BE-82BAFCC152E9}" dt="2020-09-16T18:53:52.434" v="8" actId="20577"/>
        <pc:sldMkLst>
          <pc:docMk/>
          <pc:sldMk cId="2595564220" sldId="298"/>
        </pc:sldMkLst>
        <pc:spChg chg="mod">
          <ac:chgData name="Barbara Lindsay" userId="S::blindsay@cde.ca.gov::f58b8608-a674-4040-9f2a-f7fe56db570d" providerId="AD" clId="Web-{9F968F08-E658-42A8-84BE-82BAFCC152E9}" dt="2020-09-16T18:53:52.434" v="8" actId="20577"/>
          <ac:spMkLst>
            <pc:docMk/>
            <pc:sldMk cId="2595564220" sldId="298"/>
            <ac:spMk id="2" creationId="{079225C9-1E16-4830-94E8-DDA4165BB51F}"/>
          </ac:spMkLst>
        </pc:spChg>
      </pc:sldChg>
    </pc:docChg>
  </pc:docChgLst>
  <pc:docChgLst>
    <pc:chgData name="Barbara Lindsay" userId="S::blindsay@cde.ca.gov::f58b8608-a674-4040-9f2a-f7fe56db570d" providerId="AD" clId="Web-{04997DA3-C6DC-4DE0-8417-F775EB85D4D4}"/>
    <pc:docChg chg="modSld">
      <pc:chgData name="Barbara Lindsay" userId="S::blindsay@cde.ca.gov::f58b8608-a674-4040-9f2a-f7fe56db570d" providerId="AD" clId="Web-{04997DA3-C6DC-4DE0-8417-F775EB85D4D4}" dt="2020-09-18T15:43:51.170" v="14"/>
      <pc:docMkLst>
        <pc:docMk/>
      </pc:docMkLst>
      <pc:sldChg chg="modNotes">
        <pc:chgData name="Barbara Lindsay" userId="S::blindsay@cde.ca.gov::f58b8608-a674-4040-9f2a-f7fe56db570d" providerId="AD" clId="Web-{04997DA3-C6DC-4DE0-8417-F775EB85D4D4}" dt="2020-09-18T15:42:27.196" v="11"/>
        <pc:sldMkLst>
          <pc:docMk/>
          <pc:sldMk cId="3465662035" sldId="257"/>
        </pc:sldMkLst>
      </pc:sldChg>
      <pc:sldChg chg="modNotes">
        <pc:chgData name="Barbara Lindsay" userId="S::blindsay@cde.ca.gov::f58b8608-a674-4040-9f2a-f7fe56db570d" providerId="AD" clId="Web-{04997DA3-C6DC-4DE0-8417-F775EB85D4D4}" dt="2020-09-18T15:43:51.170" v="14"/>
        <pc:sldMkLst>
          <pc:docMk/>
          <pc:sldMk cId="2595564220" sldId="298"/>
        </pc:sldMkLst>
      </pc:sldChg>
    </pc:docChg>
  </pc:docChgLst>
  <pc:docChgLst>
    <pc:chgData name="Barbara Lindsay" userId="S::blindsay@cde.ca.gov::f58b8608-a674-4040-9f2a-f7fe56db570d" providerId="AD" clId="Web-{A2A99D9F-37FA-4CF7-9BEC-A23FAF45F772}"/>
    <pc:docChg chg="delSld modSld">
      <pc:chgData name="Barbara Lindsay" userId="S::blindsay@cde.ca.gov::f58b8608-a674-4040-9f2a-f7fe56db570d" providerId="AD" clId="Web-{A2A99D9F-37FA-4CF7-9BEC-A23FAF45F772}" dt="2020-09-15T17:53:09.911" v="128" actId="20577"/>
      <pc:docMkLst>
        <pc:docMk/>
      </pc:docMkLst>
      <pc:sldChg chg="modSp del">
        <pc:chgData name="Barbara Lindsay" userId="S::blindsay@cde.ca.gov::f58b8608-a674-4040-9f2a-f7fe56db570d" providerId="AD" clId="Web-{A2A99D9F-37FA-4CF7-9BEC-A23FAF45F772}" dt="2020-09-15T17:53:04.255" v="126"/>
        <pc:sldMkLst>
          <pc:docMk/>
          <pc:sldMk cId="2720714301" sldId="283"/>
        </pc:sldMkLst>
        <pc:spChg chg="mod">
          <ac:chgData name="Barbara Lindsay" userId="S::blindsay@cde.ca.gov::f58b8608-a674-4040-9f2a-f7fe56db570d" providerId="AD" clId="Web-{A2A99D9F-37FA-4CF7-9BEC-A23FAF45F772}" dt="2020-09-15T17:53:01.677" v="124" actId="20577"/>
          <ac:spMkLst>
            <pc:docMk/>
            <pc:sldMk cId="2720714301" sldId="283"/>
            <ac:spMk id="3" creationId="{61A96CC8-0033-4A39-9B5F-765B6F01B5D0}"/>
          </ac:spMkLst>
        </pc:spChg>
      </pc:sldChg>
      <pc:sldChg chg="modSp">
        <pc:chgData name="Barbara Lindsay" userId="S::blindsay@cde.ca.gov::f58b8608-a674-4040-9f2a-f7fe56db570d" providerId="AD" clId="Web-{A2A99D9F-37FA-4CF7-9BEC-A23FAF45F772}" dt="2020-09-15T17:53:09.911" v="127" actId="20577"/>
        <pc:sldMkLst>
          <pc:docMk/>
          <pc:sldMk cId="1839443061" sldId="289"/>
        </pc:sldMkLst>
        <pc:spChg chg="mod">
          <ac:chgData name="Barbara Lindsay" userId="S::blindsay@cde.ca.gov::f58b8608-a674-4040-9f2a-f7fe56db570d" providerId="AD" clId="Web-{A2A99D9F-37FA-4CF7-9BEC-A23FAF45F772}" dt="2020-09-15T17:53:09.911" v="127" actId="20577"/>
          <ac:spMkLst>
            <pc:docMk/>
            <pc:sldMk cId="1839443061" sldId="289"/>
            <ac:spMk id="2" creationId="{6A577B82-A3B8-486E-B527-EB5023835CB3}"/>
          </ac:spMkLst>
        </pc:spChg>
      </pc:sldChg>
    </pc:docChg>
  </pc:docChgLst>
  <pc:docChgLst>
    <pc:chgData name="Andrea Johnson" userId="S::anjohnson@cde.ca.gov::659d56c1-3249-4a22-853a-47134214c142" providerId="AD" clId="Web-{2D265FD4-15B4-477D-B14C-BBB7543EAADF}"/>
    <pc:docChg chg="modSld">
      <pc:chgData name="Andrea Johnson" userId="S::anjohnson@cde.ca.gov::659d56c1-3249-4a22-853a-47134214c142" providerId="AD" clId="Web-{2D265FD4-15B4-477D-B14C-BBB7543EAADF}" dt="2020-09-18T15:43:29.290" v="1387"/>
      <pc:docMkLst>
        <pc:docMk/>
      </pc:docMkLst>
      <pc:sldChg chg="modNotes">
        <pc:chgData name="Andrea Johnson" userId="S::anjohnson@cde.ca.gov::659d56c1-3249-4a22-853a-47134214c142" providerId="AD" clId="Web-{2D265FD4-15B4-477D-B14C-BBB7543EAADF}" dt="2020-09-18T15:36:34.403" v="1385"/>
        <pc:sldMkLst>
          <pc:docMk/>
          <pc:sldMk cId="2722538265" sldId="294"/>
        </pc:sldMkLst>
      </pc:sldChg>
      <pc:sldChg chg="modNotes">
        <pc:chgData name="Andrea Johnson" userId="S::anjohnson@cde.ca.gov::659d56c1-3249-4a22-853a-47134214c142" providerId="AD" clId="Web-{2D265FD4-15B4-477D-B14C-BBB7543EAADF}" dt="2020-09-18T15:43:29.290" v="1387"/>
        <pc:sldMkLst>
          <pc:docMk/>
          <pc:sldMk cId="2267126658" sldId="296"/>
        </pc:sldMkLst>
      </pc:sldChg>
      <pc:sldChg chg="modNotes">
        <pc:chgData name="Andrea Johnson" userId="S::anjohnson@cde.ca.gov::659d56c1-3249-4a22-853a-47134214c142" providerId="AD" clId="Web-{2D265FD4-15B4-477D-B14C-BBB7543EAADF}" dt="2020-09-18T15:19:35.567" v="1047"/>
        <pc:sldMkLst>
          <pc:docMk/>
          <pc:sldMk cId="2595564220" sldId="298"/>
        </pc:sldMkLst>
      </pc:sldChg>
    </pc:docChg>
  </pc:docChgLst>
  <pc:docChgLst>
    <pc:chgData name="Rosanne Pitz" userId="S::rpitz@cde.ca.gov::88625356-a6a5-4632-a3bf-7d29c8f84f38" providerId="AD" clId="Web-{9F135CF8-3CAA-428B-A3EF-6901E7280348}"/>
    <pc:docChg chg="modSld">
      <pc:chgData name="Rosanne Pitz" userId="S::rpitz@cde.ca.gov::88625356-a6a5-4632-a3bf-7d29c8f84f38" providerId="AD" clId="Web-{9F135CF8-3CAA-428B-A3EF-6901E7280348}" dt="2020-09-18T03:01:54.938" v="15"/>
      <pc:docMkLst>
        <pc:docMk/>
      </pc:docMkLst>
      <pc:sldChg chg="modNotes">
        <pc:chgData name="Rosanne Pitz" userId="S::rpitz@cde.ca.gov::88625356-a6a5-4632-a3bf-7d29c8f84f38" providerId="AD" clId="Web-{9F135CF8-3CAA-428B-A3EF-6901E7280348}" dt="2020-09-18T03:01:54.938" v="15"/>
        <pc:sldMkLst>
          <pc:docMk/>
          <pc:sldMk cId="600151935"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11/15/2022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3465679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2057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410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83350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7789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84109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34992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92691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88613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0"/>
          </p:nvPr>
        </p:nvSpPr>
        <p:spPr/>
        <p:txBody>
          <a:bodyPr/>
          <a:lstStyle/>
          <a:p>
            <a:fld id="{CCC5FC16-CCBF-4D51-96B7-DD751EDEAFAA}"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CCC5FC16-CCBF-4D51-96B7-DD751EDEAFAA}"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p:cNvSpPr>
            <a:spLocks noGrp="1"/>
          </p:cNvSpPr>
          <p:nvPr>
            <p:ph type="sldNum" sz="quarter" idx="10"/>
          </p:nvPr>
        </p:nvSpPr>
        <p:spPr/>
        <p:txBody>
          <a:bodyPr/>
          <a:lstStyle/>
          <a:p>
            <a:fld id="{CCC5FC16-CCBF-4D51-96B7-DD751EDEAFAA}"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565FCE0-9547-492E-959F-5AF1DBC89B7F}"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6565FCE0-9547-492E-959F-5AF1DBC89B7F}"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6565FCE0-9547-492E-959F-5AF1DBC89B7F}"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6565FCE0-9547-492E-959F-5AF1DBC89B7F}"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CCC5FC16-CCBF-4D51-96B7-DD751EDEAFAA}"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4" y="413658"/>
            <a:ext cx="11803627" cy="1555690"/>
          </a:xfrm>
        </p:spPr>
        <p:txBody>
          <a:bodyPr>
            <a:normAutofit/>
          </a:bodyPr>
          <a:lstStyle/>
          <a:p>
            <a:r>
              <a:rPr lang="en-US" sz="3800" b="1"/>
              <a:t>Webinar on COVID-19 Guidance for </a:t>
            </a:r>
            <a:br>
              <a:rPr lang="en-US" sz="3800">
                <a:cs typeface="Arial"/>
              </a:rPr>
            </a:br>
            <a:r>
              <a:rPr lang="en-US" sz="3800" b="1"/>
              <a:t>Early Learning and Care Contractors</a:t>
            </a:r>
            <a:endParaRPr lang="en-US" sz="3800"/>
          </a:p>
        </p:txBody>
      </p:sp>
      <p:sp>
        <p:nvSpPr>
          <p:cNvPr id="4" name="TextBox 3">
            <a:extLst>
              <a:ext uri="{FF2B5EF4-FFF2-40B4-BE49-F238E27FC236}">
                <a16:creationId xmlns:a16="http://schemas.microsoft.com/office/drawing/2014/main" id="{78BF6BCE-C71D-40B6-9C07-461BE152E6A5}"/>
              </a:ext>
            </a:extLst>
          </p:cNvPr>
          <p:cNvSpPr txBox="1"/>
          <p:nvPr/>
        </p:nvSpPr>
        <p:spPr>
          <a:xfrm>
            <a:off x="2260582" y="1969348"/>
            <a:ext cx="8267431"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a:solidFill>
                <a:schemeClr val="bg1"/>
              </a:solidFill>
              <a:cs typeface="Arial"/>
            </a:endParaRPr>
          </a:p>
          <a:p>
            <a:pPr algn="ctr"/>
            <a:r>
              <a:rPr lang="en-US" sz="2800" b="1">
                <a:solidFill>
                  <a:schemeClr val="bg1"/>
                </a:solidFill>
                <a:ea typeface="+mn-lt"/>
                <a:cs typeface="+mn-lt"/>
              </a:rPr>
              <a:t>Early Learning and Care Division and </a:t>
            </a:r>
          </a:p>
          <a:p>
            <a:pPr algn="ctr"/>
            <a:r>
              <a:rPr lang="en-US" sz="2800" b="1">
                <a:solidFill>
                  <a:schemeClr val="bg1"/>
                </a:solidFill>
                <a:ea typeface="+mn-lt"/>
                <a:cs typeface="+mn-lt"/>
              </a:rPr>
              <a:t>Fiscal and Administrative Services Division</a:t>
            </a:r>
            <a:endParaRPr lang="en-US" sz="2800" b="1">
              <a:solidFill>
                <a:schemeClr val="bg1"/>
              </a:solidFill>
              <a:cs typeface="Arial"/>
            </a:endParaRPr>
          </a:p>
          <a:p>
            <a:pPr algn="ctr"/>
            <a:endParaRPr lang="en-US" sz="2400" b="1">
              <a:solidFill>
                <a:schemeClr val="bg1"/>
              </a:solidFill>
              <a:cs typeface="Arial"/>
            </a:endParaRPr>
          </a:p>
          <a:p>
            <a:pPr algn="ctr"/>
            <a:r>
              <a:rPr lang="en-US" sz="2400" b="1">
                <a:solidFill>
                  <a:schemeClr val="bg1"/>
                </a:solidFill>
                <a:cs typeface="Arial"/>
              </a:rPr>
              <a:t>Date:  September 18, 2020</a:t>
            </a:r>
          </a:p>
          <a:p>
            <a:pPr algn="ctr"/>
            <a:r>
              <a:rPr lang="en-US" sz="2400" b="1">
                <a:solidFill>
                  <a:schemeClr val="bg1"/>
                </a:solidFill>
                <a:cs typeface="Arial"/>
              </a:rPr>
              <a:t>Time:  10:00 AM–11:00 AM</a:t>
            </a:r>
          </a:p>
          <a:p>
            <a:endParaRPr lang="en-US">
              <a:cs typeface="Arial"/>
            </a:endParaRPr>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755-7B6B-4B38-9097-5E3871589240}"/>
              </a:ext>
            </a:extLst>
          </p:cNvPr>
          <p:cNvSpPr>
            <a:spLocks noGrp="1"/>
          </p:cNvSpPr>
          <p:nvPr>
            <p:ph type="title"/>
          </p:nvPr>
        </p:nvSpPr>
        <p:spPr/>
        <p:txBody>
          <a:bodyPr>
            <a:normAutofit/>
          </a:bodyPr>
          <a:lstStyle/>
          <a:p>
            <a:r>
              <a:rPr lang="en-US" sz="3800" b="1">
                <a:cs typeface="Arial"/>
              </a:rPr>
              <a:t>Questions</a:t>
            </a:r>
          </a:p>
        </p:txBody>
      </p:sp>
      <p:pic>
        <p:nvPicPr>
          <p:cNvPr id="4" name="Picture 4" descr="A child holding a picture book">
            <a:extLst>
              <a:ext uri="{FF2B5EF4-FFF2-40B4-BE49-F238E27FC236}">
                <a16:creationId xmlns:a16="http://schemas.microsoft.com/office/drawing/2014/main" id="{9B67045C-F9CF-4989-A774-5B0107B028BC}"/>
              </a:ext>
            </a:extLst>
          </p:cNvPr>
          <p:cNvPicPr>
            <a:picLocks noGrp="1" noChangeAspect="1"/>
          </p:cNvPicPr>
          <p:nvPr>
            <p:ph idx="1"/>
          </p:nvPr>
        </p:nvPicPr>
        <p:blipFill rotWithShape="1">
          <a:blip r:embed="rId3"/>
          <a:srcRect l="6427" t="11301" r="2828" b="15068"/>
          <a:stretch/>
        </p:blipFill>
        <p:spPr>
          <a:xfrm>
            <a:off x="3552008" y="1556079"/>
            <a:ext cx="5084663" cy="3982326"/>
          </a:xfrm>
          <a:custGeom>
            <a:avLst/>
            <a:gdLst>
              <a:gd name="connsiteX0" fmla="*/ 0 w 5084663"/>
              <a:gd name="connsiteY0" fmla="*/ 0 h 3982326"/>
              <a:gd name="connsiteX1" fmla="*/ 514116 w 5084663"/>
              <a:gd name="connsiteY1" fmla="*/ 0 h 3982326"/>
              <a:gd name="connsiteX2" fmla="*/ 1028232 w 5084663"/>
              <a:gd name="connsiteY2" fmla="*/ 0 h 3982326"/>
              <a:gd name="connsiteX3" fmla="*/ 1593194 w 5084663"/>
              <a:gd name="connsiteY3" fmla="*/ 0 h 3982326"/>
              <a:gd name="connsiteX4" fmla="*/ 2107310 w 5084663"/>
              <a:gd name="connsiteY4" fmla="*/ 0 h 3982326"/>
              <a:gd name="connsiteX5" fmla="*/ 2672273 w 5084663"/>
              <a:gd name="connsiteY5" fmla="*/ 0 h 3982326"/>
              <a:gd name="connsiteX6" fmla="*/ 3338929 w 5084663"/>
              <a:gd name="connsiteY6" fmla="*/ 0 h 3982326"/>
              <a:gd name="connsiteX7" fmla="*/ 4005585 w 5084663"/>
              <a:gd name="connsiteY7" fmla="*/ 0 h 3982326"/>
              <a:gd name="connsiteX8" fmla="*/ 4519700 w 5084663"/>
              <a:gd name="connsiteY8" fmla="*/ 0 h 3982326"/>
              <a:gd name="connsiteX9" fmla="*/ 5084663 w 5084663"/>
              <a:gd name="connsiteY9" fmla="*/ 0 h 3982326"/>
              <a:gd name="connsiteX10" fmla="*/ 5084663 w 5084663"/>
              <a:gd name="connsiteY10" fmla="*/ 489257 h 3982326"/>
              <a:gd name="connsiteX11" fmla="*/ 5084663 w 5084663"/>
              <a:gd name="connsiteY11" fmla="*/ 1018338 h 3982326"/>
              <a:gd name="connsiteX12" fmla="*/ 5084663 w 5084663"/>
              <a:gd name="connsiteY12" fmla="*/ 1627065 h 3982326"/>
              <a:gd name="connsiteX13" fmla="*/ 5084663 w 5084663"/>
              <a:gd name="connsiteY13" fmla="*/ 2156145 h 3982326"/>
              <a:gd name="connsiteX14" fmla="*/ 5084663 w 5084663"/>
              <a:gd name="connsiteY14" fmla="*/ 2725049 h 3982326"/>
              <a:gd name="connsiteX15" fmla="*/ 5084663 w 5084663"/>
              <a:gd name="connsiteY15" fmla="*/ 3254129 h 3982326"/>
              <a:gd name="connsiteX16" fmla="*/ 5084663 w 5084663"/>
              <a:gd name="connsiteY16" fmla="*/ 3982326 h 3982326"/>
              <a:gd name="connsiteX17" fmla="*/ 4672240 w 5084663"/>
              <a:gd name="connsiteY17" fmla="*/ 3982326 h 3982326"/>
              <a:gd name="connsiteX18" fmla="*/ 4208971 w 5084663"/>
              <a:gd name="connsiteY18" fmla="*/ 3982326 h 3982326"/>
              <a:gd name="connsiteX19" fmla="*/ 3796548 w 5084663"/>
              <a:gd name="connsiteY19" fmla="*/ 3982326 h 3982326"/>
              <a:gd name="connsiteX20" fmla="*/ 3231586 w 5084663"/>
              <a:gd name="connsiteY20" fmla="*/ 3982326 h 3982326"/>
              <a:gd name="connsiteX21" fmla="*/ 2564930 w 5084663"/>
              <a:gd name="connsiteY21" fmla="*/ 3982326 h 3982326"/>
              <a:gd name="connsiteX22" fmla="*/ 1999967 w 5084663"/>
              <a:gd name="connsiteY22" fmla="*/ 3982326 h 3982326"/>
              <a:gd name="connsiteX23" fmla="*/ 1587545 w 5084663"/>
              <a:gd name="connsiteY23" fmla="*/ 3982326 h 3982326"/>
              <a:gd name="connsiteX24" fmla="*/ 1022582 w 5084663"/>
              <a:gd name="connsiteY24" fmla="*/ 3982326 h 3982326"/>
              <a:gd name="connsiteX25" fmla="*/ 610160 w 5084663"/>
              <a:gd name="connsiteY25" fmla="*/ 3982326 h 3982326"/>
              <a:gd name="connsiteX26" fmla="*/ 0 w 5084663"/>
              <a:gd name="connsiteY26" fmla="*/ 3982326 h 3982326"/>
              <a:gd name="connsiteX27" fmla="*/ 0 w 5084663"/>
              <a:gd name="connsiteY27" fmla="*/ 3532892 h 3982326"/>
              <a:gd name="connsiteX28" fmla="*/ 0 w 5084663"/>
              <a:gd name="connsiteY28" fmla="*/ 3003812 h 3982326"/>
              <a:gd name="connsiteX29" fmla="*/ 0 w 5084663"/>
              <a:gd name="connsiteY29" fmla="*/ 2474731 h 3982326"/>
              <a:gd name="connsiteX30" fmla="*/ 0 w 5084663"/>
              <a:gd name="connsiteY30" fmla="*/ 1945651 h 3982326"/>
              <a:gd name="connsiteX31" fmla="*/ 0 w 5084663"/>
              <a:gd name="connsiteY31" fmla="*/ 1336924 h 3982326"/>
              <a:gd name="connsiteX32" fmla="*/ 0 w 5084663"/>
              <a:gd name="connsiteY32" fmla="*/ 688373 h 3982326"/>
              <a:gd name="connsiteX33" fmla="*/ 0 w 5084663"/>
              <a:gd name="connsiteY33" fmla="*/ 0 h 398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84663" h="3982326" fill="none" extrusionOk="0">
                <a:moveTo>
                  <a:pt x="0" y="0"/>
                </a:moveTo>
                <a:cubicBezTo>
                  <a:pt x="112937" y="-4228"/>
                  <a:pt x="263363" y="55333"/>
                  <a:pt x="514116" y="0"/>
                </a:cubicBezTo>
                <a:cubicBezTo>
                  <a:pt x="764869" y="-55333"/>
                  <a:pt x="802284" y="9768"/>
                  <a:pt x="1028232" y="0"/>
                </a:cubicBezTo>
                <a:cubicBezTo>
                  <a:pt x="1254180" y="-9768"/>
                  <a:pt x="1450494" y="58719"/>
                  <a:pt x="1593194" y="0"/>
                </a:cubicBezTo>
                <a:cubicBezTo>
                  <a:pt x="1735894" y="-58719"/>
                  <a:pt x="1978312" y="30991"/>
                  <a:pt x="2107310" y="0"/>
                </a:cubicBezTo>
                <a:cubicBezTo>
                  <a:pt x="2236308" y="-30991"/>
                  <a:pt x="2402481" y="40121"/>
                  <a:pt x="2672273" y="0"/>
                </a:cubicBezTo>
                <a:cubicBezTo>
                  <a:pt x="2942065" y="-40121"/>
                  <a:pt x="3199607" y="34996"/>
                  <a:pt x="3338929" y="0"/>
                </a:cubicBezTo>
                <a:cubicBezTo>
                  <a:pt x="3478251" y="-34996"/>
                  <a:pt x="3756768" y="62309"/>
                  <a:pt x="4005585" y="0"/>
                </a:cubicBezTo>
                <a:cubicBezTo>
                  <a:pt x="4254402" y="-62309"/>
                  <a:pt x="4274266" y="37382"/>
                  <a:pt x="4519700" y="0"/>
                </a:cubicBezTo>
                <a:cubicBezTo>
                  <a:pt x="4765134" y="-37382"/>
                  <a:pt x="4882244" y="45281"/>
                  <a:pt x="5084663" y="0"/>
                </a:cubicBezTo>
                <a:cubicBezTo>
                  <a:pt x="5108741" y="166671"/>
                  <a:pt x="5066376" y="375802"/>
                  <a:pt x="5084663" y="489257"/>
                </a:cubicBezTo>
                <a:cubicBezTo>
                  <a:pt x="5102950" y="602712"/>
                  <a:pt x="5056810" y="787145"/>
                  <a:pt x="5084663" y="1018338"/>
                </a:cubicBezTo>
                <a:cubicBezTo>
                  <a:pt x="5112516" y="1249531"/>
                  <a:pt x="5044317" y="1463462"/>
                  <a:pt x="5084663" y="1627065"/>
                </a:cubicBezTo>
                <a:cubicBezTo>
                  <a:pt x="5125009" y="1790668"/>
                  <a:pt x="5059095" y="1900786"/>
                  <a:pt x="5084663" y="2156145"/>
                </a:cubicBezTo>
                <a:cubicBezTo>
                  <a:pt x="5110231" y="2411504"/>
                  <a:pt x="5072165" y="2470662"/>
                  <a:pt x="5084663" y="2725049"/>
                </a:cubicBezTo>
                <a:cubicBezTo>
                  <a:pt x="5097161" y="2979436"/>
                  <a:pt x="5066760" y="3039537"/>
                  <a:pt x="5084663" y="3254129"/>
                </a:cubicBezTo>
                <a:cubicBezTo>
                  <a:pt x="5102566" y="3468721"/>
                  <a:pt x="5017382" y="3691887"/>
                  <a:pt x="5084663" y="3982326"/>
                </a:cubicBezTo>
                <a:cubicBezTo>
                  <a:pt x="4922520" y="4019727"/>
                  <a:pt x="4874467" y="3936698"/>
                  <a:pt x="4672240" y="3982326"/>
                </a:cubicBezTo>
                <a:cubicBezTo>
                  <a:pt x="4470013" y="4027954"/>
                  <a:pt x="4433148" y="3935473"/>
                  <a:pt x="4208971" y="3982326"/>
                </a:cubicBezTo>
                <a:cubicBezTo>
                  <a:pt x="3984794" y="4029179"/>
                  <a:pt x="3953103" y="3973391"/>
                  <a:pt x="3796548" y="3982326"/>
                </a:cubicBezTo>
                <a:cubicBezTo>
                  <a:pt x="3639993" y="3991261"/>
                  <a:pt x="3418083" y="3970732"/>
                  <a:pt x="3231586" y="3982326"/>
                </a:cubicBezTo>
                <a:cubicBezTo>
                  <a:pt x="3045089" y="3993920"/>
                  <a:pt x="2871856" y="3922557"/>
                  <a:pt x="2564930" y="3982326"/>
                </a:cubicBezTo>
                <a:cubicBezTo>
                  <a:pt x="2258004" y="4042095"/>
                  <a:pt x="2218653" y="3940047"/>
                  <a:pt x="1999967" y="3982326"/>
                </a:cubicBezTo>
                <a:cubicBezTo>
                  <a:pt x="1781281" y="4024605"/>
                  <a:pt x="1749563" y="3973958"/>
                  <a:pt x="1587545" y="3982326"/>
                </a:cubicBezTo>
                <a:cubicBezTo>
                  <a:pt x="1425527" y="3990694"/>
                  <a:pt x="1171847" y="3957949"/>
                  <a:pt x="1022582" y="3982326"/>
                </a:cubicBezTo>
                <a:cubicBezTo>
                  <a:pt x="873317" y="4006703"/>
                  <a:pt x="801030" y="3962809"/>
                  <a:pt x="610160" y="3982326"/>
                </a:cubicBezTo>
                <a:cubicBezTo>
                  <a:pt x="419290" y="4001843"/>
                  <a:pt x="280779" y="3961043"/>
                  <a:pt x="0" y="3982326"/>
                </a:cubicBezTo>
                <a:cubicBezTo>
                  <a:pt x="-21280" y="3866017"/>
                  <a:pt x="22411" y="3685286"/>
                  <a:pt x="0" y="3532892"/>
                </a:cubicBezTo>
                <a:cubicBezTo>
                  <a:pt x="-22411" y="3380498"/>
                  <a:pt x="55719" y="3234595"/>
                  <a:pt x="0" y="3003812"/>
                </a:cubicBezTo>
                <a:cubicBezTo>
                  <a:pt x="-55719" y="2773029"/>
                  <a:pt x="50952" y="2617320"/>
                  <a:pt x="0" y="2474731"/>
                </a:cubicBezTo>
                <a:cubicBezTo>
                  <a:pt x="-50952" y="2332142"/>
                  <a:pt x="37838" y="2143143"/>
                  <a:pt x="0" y="1945651"/>
                </a:cubicBezTo>
                <a:cubicBezTo>
                  <a:pt x="-37838" y="1748159"/>
                  <a:pt x="37651" y="1597065"/>
                  <a:pt x="0" y="1336924"/>
                </a:cubicBezTo>
                <a:cubicBezTo>
                  <a:pt x="-37651" y="1076783"/>
                  <a:pt x="54922" y="991598"/>
                  <a:pt x="0" y="688373"/>
                </a:cubicBezTo>
                <a:cubicBezTo>
                  <a:pt x="-54922" y="385148"/>
                  <a:pt x="22143" y="146015"/>
                  <a:pt x="0" y="0"/>
                </a:cubicBezTo>
                <a:close/>
              </a:path>
              <a:path w="5084663" h="3982326" stroke="0" extrusionOk="0">
                <a:moveTo>
                  <a:pt x="0" y="0"/>
                </a:moveTo>
                <a:cubicBezTo>
                  <a:pt x="217922" y="-28281"/>
                  <a:pt x="367636" y="40618"/>
                  <a:pt x="463269" y="0"/>
                </a:cubicBezTo>
                <a:cubicBezTo>
                  <a:pt x="558902" y="-40618"/>
                  <a:pt x="863924" y="63203"/>
                  <a:pt x="1079078" y="0"/>
                </a:cubicBezTo>
                <a:cubicBezTo>
                  <a:pt x="1294232" y="-63203"/>
                  <a:pt x="1314802" y="14839"/>
                  <a:pt x="1542348" y="0"/>
                </a:cubicBezTo>
                <a:cubicBezTo>
                  <a:pt x="1769894" y="-14839"/>
                  <a:pt x="1893790" y="53808"/>
                  <a:pt x="2056464" y="0"/>
                </a:cubicBezTo>
                <a:cubicBezTo>
                  <a:pt x="2219138" y="-53808"/>
                  <a:pt x="2338040" y="48939"/>
                  <a:pt x="2519733" y="0"/>
                </a:cubicBezTo>
                <a:cubicBezTo>
                  <a:pt x="2701426" y="-48939"/>
                  <a:pt x="2808026" y="13789"/>
                  <a:pt x="3084696" y="0"/>
                </a:cubicBezTo>
                <a:cubicBezTo>
                  <a:pt x="3361366" y="-13789"/>
                  <a:pt x="3324493" y="25967"/>
                  <a:pt x="3497118" y="0"/>
                </a:cubicBezTo>
                <a:cubicBezTo>
                  <a:pt x="3669743" y="-25967"/>
                  <a:pt x="3864512" y="35373"/>
                  <a:pt x="4112927" y="0"/>
                </a:cubicBezTo>
                <a:cubicBezTo>
                  <a:pt x="4361342" y="-35373"/>
                  <a:pt x="4702016" y="70304"/>
                  <a:pt x="5084663" y="0"/>
                </a:cubicBezTo>
                <a:cubicBezTo>
                  <a:pt x="5145949" y="172799"/>
                  <a:pt x="5024241" y="355582"/>
                  <a:pt x="5084663" y="648550"/>
                </a:cubicBezTo>
                <a:cubicBezTo>
                  <a:pt x="5145085" y="941518"/>
                  <a:pt x="5074293" y="936589"/>
                  <a:pt x="5084663" y="1177631"/>
                </a:cubicBezTo>
                <a:cubicBezTo>
                  <a:pt x="5095033" y="1418673"/>
                  <a:pt x="5036345" y="1473961"/>
                  <a:pt x="5084663" y="1706711"/>
                </a:cubicBezTo>
                <a:cubicBezTo>
                  <a:pt x="5132981" y="1939461"/>
                  <a:pt x="5038354" y="2132707"/>
                  <a:pt x="5084663" y="2355261"/>
                </a:cubicBezTo>
                <a:cubicBezTo>
                  <a:pt x="5130972" y="2577815"/>
                  <a:pt x="5073508" y="2619148"/>
                  <a:pt x="5084663" y="2804695"/>
                </a:cubicBezTo>
                <a:cubicBezTo>
                  <a:pt x="5095818" y="2990242"/>
                  <a:pt x="5043924" y="3162164"/>
                  <a:pt x="5084663" y="3333776"/>
                </a:cubicBezTo>
                <a:cubicBezTo>
                  <a:pt x="5125402" y="3505388"/>
                  <a:pt x="5024489" y="3680079"/>
                  <a:pt x="5084663" y="3982326"/>
                </a:cubicBezTo>
                <a:cubicBezTo>
                  <a:pt x="4907461" y="4014883"/>
                  <a:pt x="4760495" y="3912584"/>
                  <a:pt x="4468854" y="3982326"/>
                </a:cubicBezTo>
                <a:cubicBezTo>
                  <a:pt x="4177213" y="4052068"/>
                  <a:pt x="4179155" y="3982011"/>
                  <a:pt x="4005585" y="3982326"/>
                </a:cubicBezTo>
                <a:cubicBezTo>
                  <a:pt x="3832015" y="3982641"/>
                  <a:pt x="3672124" y="3928824"/>
                  <a:pt x="3491469" y="3982326"/>
                </a:cubicBezTo>
                <a:cubicBezTo>
                  <a:pt x="3310814" y="4035828"/>
                  <a:pt x="3127030" y="3966557"/>
                  <a:pt x="2977353" y="3982326"/>
                </a:cubicBezTo>
                <a:cubicBezTo>
                  <a:pt x="2827676" y="3998095"/>
                  <a:pt x="2674659" y="3949564"/>
                  <a:pt x="2514083" y="3982326"/>
                </a:cubicBezTo>
                <a:cubicBezTo>
                  <a:pt x="2353507" y="4015088"/>
                  <a:pt x="2152035" y="3926338"/>
                  <a:pt x="1898274" y="3982326"/>
                </a:cubicBezTo>
                <a:cubicBezTo>
                  <a:pt x="1644513" y="4038314"/>
                  <a:pt x="1509130" y="3930551"/>
                  <a:pt x="1333312" y="3982326"/>
                </a:cubicBezTo>
                <a:cubicBezTo>
                  <a:pt x="1157494" y="4034101"/>
                  <a:pt x="936389" y="3978628"/>
                  <a:pt x="768349" y="3982326"/>
                </a:cubicBezTo>
                <a:cubicBezTo>
                  <a:pt x="600309" y="3986024"/>
                  <a:pt x="226944" y="3904527"/>
                  <a:pt x="0" y="3982326"/>
                </a:cubicBezTo>
                <a:cubicBezTo>
                  <a:pt x="-44572" y="3848026"/>
                  <a:pt x="38589" y="3612934"/>
                  <a:pt x="0" y="3373599"/>
                </a:cubicBezTo>
                <a:cubicBezTo>
                  <a:pt x="-38589" y="3134264"/>
                  <a:pt x="61426" y="2952395"/>
                  <a:pt x="0" y="2725049"/>
                </a:cubicBezTo>
                <a:cubicBezTo>
                  <a:pt x="-61426" y="2497703"/>
                  <a:pt x="1942" y="2288791"/>
                  <a:pt x="0" y="2156145"/>
                </a:cubicBezTo>
                <a:cubicBezTo>
                  <a:pt x="-1942" y="2023499"/>
                  <a:pt x="59394" y="1757865"/>
                  <a:pt x="0" y="1547418"/>
                </a:cubicBezTo>
                <a:cubicBezTo>
                  <a:pt x="-59394" y="1336971"/>
                  <a:pt x="64383" y="1227703"/>
                  <a:pt x="0" y="938691"/>
                </a:cubicBezTo>
                <a:cubicBezTo>
                  <a:pt x="-64383" y="649679"/>
                  <a:pt x="41165" y="640699"/>
                  <a:pt x="0" y="489257"/>
                </a:cubicBezTo>
                <a:cubicBezTo>
                  <a:pt x="-41165" y="337815"/>
                  <a:pt x="19600" y="128339"/>
                  <a:pt x="0" y="0"/>
                </a:cubicBezTo>
                <a:close/>
              </a:path>
            </a:pathLst>
          </a:custGeom>
          <a:ln w="127000" cap="sq">
            <a:solidFill>
              <a:srgbClr val="000000"/>
            </a:solidFill>
            <a:miter lim="800000"/>
            <a:extLst>
              <a:ext uri="{C807C97D-BFC1-408E-A445-0C87EB9F89A2}">
                <ask:lineSketchStyleProps xmlns:ask="http://schemas.microsoft.com/office/drawing/2018/sketchyshapes" sd="2326673924">
                  <a:prstGeom prst="rect">
                    <a:avLst/>
                  </a:prstGeom>
                  <ask:type>
                    <ask:lineSketchScribble/>
                  </ask:type>
                </ask:lineSketchStyleProps>
              </a:ext>
            </a:extLst>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id="{30F4C387-BF40-4EB8-8B8C-8604E843C5C2}"/>
              </a:ext>
            </a:extLst>
          </p:cNvPr>
          <p:cNvSpPr txBox="1"/>
          <p:nvPr/>
        </p:nvSpPr>
        <p:spPr>
          <a:xfrm>
            <a:off x="2849615" y="5735357"/>
            <a:ext cx="6481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rPr>
              <a:t>Photo Credit: Martinez Early Childhood Center</a:t>
            </a:r>
            <a:endParaRPr lang="en-US" sz="2400">
              <a:solidFill>
                <a:schemeClr val="bg1"/>
              </a:solidFill>
              <a:cs typeface="Arial"/>
            </a:endParaRPr>
          </a:p>
        </p:txBody>
      </p:sp>
      <p:sp>
        <p:nvSpPr>
          <p:cNvPr id="5" name="Slide Number Placeholder 4"/>
          <p:cNvSpPr>
            <a:spLocks noGrp="1"/>
          </p:cNvSpPr>
          <p:nvPr>
            <p:ph type="sldNum" sz="quarter" idx="10"/>
          </p:nvPr>
        </p:nvSpPr>
        <p:spPr/>
        <p:txBody>
          <a:bodyPr/>
          <a:lstStyle/>
          <a:p>
            <a:fld id="{CCC5FC16-CCBF-4D51-96B7-DD751EDEAFAA}" type="slidenum">
              <a:rPr lang="en-US" smtClean="0"/>
              <a:pPr/>
              <a:t>10</a:t>
            </a:fld>
            <a:endParaRPr lang="en-US"/>
          </a:p>
        </p:txBody>
      </p:sp>
    </p:spTree>
    <p:extLst>
      <p:ext uri="{BB962C8B-B14F-4D97-AF65-F5344CB8AC3E}">
        <p14:creationId xmlns:p14="http://schemas.microsoft.com/office/powerpoint/2010/main" val="378498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348731"/>
            <a:ext cx="11887200" cy="890134"/>
          </a:xfrm>
        </p:spPr>
        <p:txBody>
          <a:bodyPr>
            <a:normAutofit/>
          </a:bodyPr>
          <a:lstStyle/>
          <a:p>
            <a:r>
              <a:rPr lang="en-US" sz="3800" b="1">
                <a:cs typeface="Arial"/>
              </a:rPr>
              <a:t>Resources</a:t>
            </a:r>
            <a:endParaRPr lang="en-US" sz="380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1238865"/>
            <a:ext cx="11887200" cy="5415336"/>
          </a:xfrm>
        </p:spPr>
        <p:txBody>
          <a:bodyPr vert="horz" lIns="91440" tIns="45720" rIns="91440" bIns="45720" rtlCol="0" anchor="t">
            <a:normAutofit/>
          </a:bodyPr>
          <a:lstStyle/>
          <a:p>
            <a:pPr>
              <a:buFont typeface="Arial"/>
            </a:pPr>
            <a:r>
              <a:rPr lang="en-US" sz="2800" dirty="0">
                <a:ea typeface="+mn-lt"/>
                <a:cs typeface="+mn-lt"/>
              </a:rPr>
              <a:t>Webinar slides, MBs, FAQs, can be found on the ELCD COVID-19 Guidance web page at: </a:t>
            </a:r>
          </a:p>
          <a:p>
            <a:pPr lvl="1">
              <a:buFont typeface="Wingdings" panose="05000000000000000000" pitchFamily="2" charset="2"/>
              <a:buChar char="Ø"/>
            </a:pPr>
            <a:r>
              <a:rPr lang="en-US" u="sng" dirty="0">
                <a:solidFill>
                  <a:srgbClr val="FFFF80"/>
                </a:solidFill>
                <a:ea typeface="+mn-lt"/>
                <a:cs typeface="+mn-lt"/>
                <a:hlinkClick r:id="rId3" tooltip="ELCD COVID-19 Guidance web page"/>
              </a:rPr>
              <a:t>https://www.cde.ca.gov/sp/cd/re/elcdcovid19.asp</a:t>
            </a:r>
            <a:r>
              <a:rPr lang="en-US" u="sng" dirty="0">
                <a:solidFill>
                  <a:srgbClr val="FFFF80"/>
                </a:solidFill>
                <a:ea typeface="+mn-lt"/>
                <a:cs typeface="+mn-lt"/>
              </a:rPr>
              <a:t> </a:t>
            </a:r>
            <a:endParaRPr lang="en-US" dirty="0">
              <a:solidFill>
                <a:srgbClr val="FFFF80"/>
              </a:solidFill>
              <a:ea typeface="+mn-lt"/>
              <a:cs typeface="+mn-lt"/>
            </a:endParaRPr>
          </a:p>
          <a:p>
            <a:pPr>
              <a:buFont typeface="Arial"/>
            </a:pPr>
            <a:r>
              <a:rPr lang="en-US" sz="2800" dirty="0">
                <a:ea typeface="+mn-lt"/>
                <a:cs typeface="+mn-lt"/>
              </a:rPr>
              <a:t>You may submit additional questions to the ELCD Emergency email inbox at:</a:t>
            </a:r>
          </a:p>
          <a:p>
            <a:pPr lvl="1">
              <a:buFont typeface="Wingdings" panose="05000000000000000000" pitchFamily="2" charset="2"/>
              <a:buChar char="Ø"/>
            </a:pPr>
            <a:r>
              <a:rPr lang="en-US" u="sng" dirty="0">
                <a:solidFill>
                  <a:srgbClr val="FFFF80"/>
                </a:solidFill>
                <a:ea typeface="+mn-lt"/>
                <a:cs typeface="+mn-lt"/>
                <a:hlinkClick r:id="rId4" tooltip="ELCD Emergency email inbox"/>
              </a:rPr>
              <a:t>ELCDEmergency@cde.ca.gov</a:t>
            </a:r>
            <a:r>
              <a:rPr lang="en-US" u="sng" dirty="0">
                <a:solidFill>
                  <a:srgbClr val="FFFF80"/>
                </a:solidFill>
                <a:ea typeface="+mn-lt"/>
                <a:cs typeface="+mn-lt"/>
              </a:rPr>
              <a:t> </a:t>
            </a:r>
            <a:endParaRPr lang="en-US" dirty="0">
              <a:solidFill>
                <a:srgbClr val="FFFF80"/>
              </a:solidFill>
              <a:ea typeface="+mn-lt"/>
              <a:cs typeface="+mn-lt"/>
            </a:endParaRPr>
          </a:p>
          <a:p>
            <a:pPr>
              <a:buFont typeface="Arial"/>
            </a:pPr>
            <a:r>
              <a:rPr lang="en-US" sz="2800" dirty="0">
                <a:ea typeface="+mn-lt"/>
                <a:cs typeface="+mn-lt"/>
              </a:rPr>
              <a:t>To contact your assigned PQI Office Regional Consultant, a list of consultants can be found on the </a:t>
            </a:r>
            <a:r>
              <a:rPr lang="en-US" sz="2800" i="1" dirty="0">
                <a:ea typeface="+mn-lt"/>
                <a:cs typeface="+mn-lt"/>
              </a:rPr>
              <a:t>ELCD Consultant Regional Assignments</a:t>
            </a:r>
            <a:r>
              <a:rPr lang="en-US" sz="2800" dirty="0">
                <a:ea typeface="+mn-lt"/>
                <a:cs typeface="+mn-lt"/>
              </a:rPr>
              <a:t> web page at:</a:t>
            </a:r>
            <a:r>
              <a:rPr lang="en-US" sz="2800" dirty="0">
                <a:cs typeface="Arial" panose="020B0604020202020204"/>
              </a:rPr>
              <a:t> </a:t>
            </a:r>
          </a:p>
          <a:p>
            <a:pPr lvl="1">
              <a:buFont typeface="Wingdings" panose="05000000000000000000" pitchFamily="2" charset="2"/>
              <a:buChar char="Ø"/>
            </a:pPr>
            <a:r>
              <a:rPr lang="en-US" u="sng" dirty="0">
                <a:solidFill>
                  <a:srgbClr val="FFFF80"/>
                </a:solidFill>
                <a:cs typeface="Arial" panose="020B0604020202020204"/>
                <a:hlinkClick r:id="rId5" tooltip="ELCD Consultant Regional Assignments web page"/>
              </a:rPr>
              <a:t>https://www.cde.ca.gov/sp/cd/ci/assignments.asp</a:t>
            </a:r>
            <a:r>
              <a:rPr lang="en-US" u="sng" dirty="0">
                <a:solidFill>
                  <a:srgbClr val="FFFF80"/>
                </a:solidFill>
                <a:cs typeface="Arial" panose="020B0604020202020204"/>
              </a:rPr>
              <a:t>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6565FCE0-9547-492E-959F-5AF1DBC89B7F}" type="slidenum">
              <a:rPr lang="en-US" smtClean="0"/>
              <a:pPr/>
              <a:t>11</a:t>
            </a:fld>
            <a:endParaRPr lang="en-US" dirty="0"/>
          </a:p>
        </p:txBody>
      </p:sp>
    </p:spTree>
    <p:extLst>
      <p:ext uri="{BB962C8B-B14F-4D97-AF65-F5344CB8AC3E}">
        <p14:creationId xmlns:p14="http://schemas.microsoft.com/office/powerpoint/2010/main" val="231696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CC55-E94B-413A-957B-4BCDF5D556E8}"/>
              </a:ext>
            </a:extLst>
          </p:cNvPr>
          <p:cNvSpPr>
            <a:spLocks noGrp="1"/>
          </p:cNvSpPr>
          <p:nvPr>
            <p:ph type="title"/>
          </p:nvPr>
        </p:nvSpPr>
        <p:spPr/>
        <p:txBody>
          <a:bodyPr>
            <a:normAutofit/>
          </a:bodyPr>
          <a:lstStyle/>
          <a:p>
            <a:r>
              <a:rPr lang="en-US" sz="3800" b="1">
                <a:cs typeface="Arial"/>
              </a:rPr>
              <a:t>Closing</a:t>
            </a:r>
          </a:p>
        </p:txBody>
      </p:sp>
      <p:pic>
        <p:nvPicPr>
          <p:cNvPr id="1026" name="Picture 2" descr="Two children playing with toys">
            <a:extLst>
              <a:ext uri="{FF2B5EF4-FFF2-40B4-BE49-F238E27FC236}">
                <a16:creationId xmlns:a16="http://schemas.microsoft.com/office/drawing/2014/main" id="{08A01566-FC40-EE47-BCFB-BEEEA8897430}"/>
              </a:ext>
            </a:extLst>
          </p:cNvPr>
          <p:cNvPicPr>
            <a:picLocks noGrp="1" noChangeAspect="1" noChangeArrowheads="1"/>
          </p:cNvPicPr>
          <p:nvPr>
            <p:ph idx="1"/>
          </p:nvPr>
        </p:nvPicPr>
        <p:blipFill rotWithShape="1">
          <a:blip r:embed="rId3"/>
          <a:srcRect l="17391" t="11594" r="7826" b="32248"/>
          <a:stretch/>
        </p:blipFill>
        <p:spPr bwMode="auto">
          <a:xfrm>
            <a:off x="3627151" y="1388009"/>
            <a:ext cx="4945275" cy="3898654"/>
          </a:xfrm>
          <a:custGeom>
            <a:avLst/>
            <a:gdLst>
              <a:gd name="connsiteX0" fmla="*/ 0 w 4945275"/>
              <a:gd name="connsiteY0" fmla="*/ 0 h 3898654"/>
              <a:gd name="connsiteX1" fmla="*/ 598928 w 4945275"/>
              <a:gd name="connsiteY1" fmla="*/ 0 h 3898654"/>
              <a:gd name="connsiteX2" fmla="*/ 1000044 w 4945275"/>
              <a:gd name="connsiteY2" fmla="*/ 0 h 3898654"/>
              <a:gd name="connsiteX3" fmla="*/ 1648425 w 4945275"/>
              <a:gd name="connsiteY3" fmla="*/ 0 h 3898654"/>
              <a:gd name="connsiteX4" fmla="*/ 2098994 w 4945275"/>
              <a:gd name="connsiteY4" fmla="*/ 0 h 3898654"/>
              <a:gd name="connsiteX5" fmla="*/ 2500111 w 4945275"/>
              <a:gd name="connsiteY5" fmla="*/ 0 h 3898654"/>
              <a:gd name="connsiteX6" fmla="*/ 2950681 w 4945275"/>
              <a:gd name="connsiteY6" fmla="*/ 0 h 3898654"/>
              <a:gd name="connsiteX7" fmla="*/ 3450703 w 4945275"/>
              <a:gd name="connsiteY7" fmla="*/ 0 h 3898654"/>
              <a:gd name="connsiteX8" fmla="*/ 4049631 w 4945275"/>
              <a:gd name="connsiteY8" fmla="*/ 0 h 3898654"/>
              <a:gd name="connsiteX9" fmla="*/ 4945275 w 4945275"/>
              <a:gd name="connsiteY9" fmla="*/ 0 h 3898654"/>
              <a:gd name="connsiteX10" fmla="*/ 4945275 w 4945275"/>
              <a:gd name="connsiteY10" fmla="*/ 517964 h 3898654"/>
              <a:gd name="connsiteX11" fmla="*/ 4945275 w 4945275"/>
              <a:gd name="connsiteY11" fmla="*/ 957955 h 3898654"/>
              <a:gd name="connsiteX12" fmla="*/ 4945275 w 4945275"/>
              <a:gd name="connsiteY12" fmla="*/ 1397946 h 3898654"/>
              <a:gd name="connsiteX13" fmla="*/ 4945275 w 4945275"/>
              <a:gd name="connsiteY13" fmla="*/ 1954897 h 3898654"/>
              <a:gd name="connsiteX14" fmla="*/ 4945275 w 4945275"/>
              <a:gd name="connsiteY14" fmla="*/ 2589820 h 3898654"/>
              <a:gd name="connsiteX15" fmla="*/ 4945275 w 4945275"/>
              <a:gd name="connsiteY15" fmla="*/ 3068798 h 3898654"/>
              <a:gd name="connsiteX16" fmla="*/ 4945275 w 4945275"/>
              <a:gd name="connsiteY16" fmla="*/ 3898654 h 3898654"/>
              <a:gd name="connsiteX17" fmla="*/ 4395800 w 4945275"/>
              <a:gd name="connsiteY17" fmla="*/ 3898654 h 3898654"/>
              <a:gd name="connsiteX18" fmla="*/ 3796872 w 4945275"/>
              <a:gd name="connsiteY18" fmla="*/ 3898654 h 3898654"/>
              <a:gd name="connsiteX19" fmla="*/ 3247397 w 4945275"/>
              <a:gd name="connsiteY19" fmla="*/ 3898654 h 3898654"/>
              <a:gd name="connsiteX20" fmla="*/ 2796828 w 4945275"/>
              <a:gd name="connsiteY20" fmla="*/ 3898654 h 3898654"/>
              <a:gd name="connsiteX21" fmla="*/ 2197900 w 4945275"/>
              <a:gd name="connsiteY21" fmla="*/ 3898654 h 3898654"/>
              <a:gd name="connsiteX22" fmla="*/ 1697878 w 4945275"/>
              <a:gd name="connsiteY22" fmla="*/ 3898654 h 3898654"/>
              <a:gd name="connsiteX23" fmla="*/ 1049497 w 4945275"/>
              <a:gd name="connsiteY23" fmla="*/ 3898654 h 3898654"/>
              <a:gd name="connsiteX24" fmla="*/ 0 w 4945275"/>
              <a:gd name="connsiteY24" fmla="*/ 3898654 h 3898654"/>
              <a:gd name="connsiteX25" fmla="*/ 0 w 4945275"/>
              <a:gd name="connsiteY25" fmla="*/ 3380690 h 3898654"/>
              <a:gd name="connsiteX26" fmla="*/ 0 w 4945275"/>
              <a:gd name="connsiteY26" fmla="*/ 2940699 h 3898654"/>
              <a:gd name="connsiteX27" fmla="*/ 0 w 4945275"/>
              <a:gd name="connsiteY27" fmla="*/ 2383748 h 3898654"/>
              <a:gd name="connsiteX28" fmla="*/ 0 w 4945275"/>
              <a:gd name="connsiteY28" fmla="*/ 1748825 h 3898654"/>
              <a:gd name="connsiteX29" fmla="*/ 0 w 4945275"/>
              <a:gd name="connsiteY29" fmla="*/ 1230861 h 3898654"/>
              <a:gd name="connsiteX30" fmla="*/ 0 w 4945275"/>
              <a:gd name="connsiteY30" fmla="*/ 673910 h 3898654"/>
              <a:gd name="connsiteX31" fmla="*/ 0 w 4945275"/>
              <a:gd name="connsiteY31" fmla="*/ 0 h 389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45275" h="3898654" fill="none" extrusionOk="0">
                <a:moveTo>
                  <a:pt x="0" y="0"/>
                </a:moveTo>
                <a:cubicBezTo>
                  <a:pt x="239271" y="-7689"/>
                  <a:pt x="437175" y="2258"/>
                  <a:pt x="598928" y="0"/>
                </a:cubicBezTo>
                <a:cubicBezTo>
                  <a:pt x="760681" y="-2258"/>
                  <a:pt x="883817" y="47205"/>
                  <a:pt x="1000044" y="0"/>
                </a:cubicBezTo>
                <a:cubicBezTo>
                  <a:pt x="1116271" y="-47205"/>
                  <a:pt x="1339346" y="65708"/>
                  <a:pt x="1648425" y="0"/>
                </a:cubicBezTo>
                <a:cubicBezTo>
                  <a:pt x="1957504" y="-65708"/>
                  <a:pt x="1955204" y="7290"/>
                  <a:pt x="2098994" y="0"/>
                </a:cubicBezTo>
                <a:cubicBezTo>
                  <a:pt x="2242784" y="-7290"/>
                  <a:pt x="2393075" y="37764"/>
                  <a:pt x="2500111" y="0"/>
                </a:cubicBezTo>
                <a:cubicBezTo>
                  <a:pt x="2607147" y="-37764"/>
                  <a:pt x="2798669" y="2375"/>
                  <a:pt x="2950681" y="0"/>
                </a:cubicBezTo>
                <a:cubicBezTo>
                  <a:pt x="3102693" y="-2375"/>
                  <a:pt x="3221178" y="27050"/>
                  <a:pt x="3450703" y="0"/>
                </a:cubicBezTo>
                <a:cubicBezTo>
                  <a:pt x="3680228" y="-27050"/>
                  <a:pt x="3773614" y="46154"/>
                  <a:pt x="4049631" y="0"/>
                </a:cubicBezTo>
                <a:cubicBezTo>
                  <a:pt x="4325648" y="-46154"/>
                  <a:pt x="4539574" y="99756"/>
                  <a:pt x="4945275" y="0"/>
                </a:cubicBezTo>
                <a:cubicBezTo>
                  <a:pt x="4968750" y="237357"/>
                  <a:pt x="4925384" y="364878"/>
                  <a:pt x="4945275" y="517964"/>
                </a:cubicBezTo>
                <a:cubicBezTo>
                  <a:pt x="4965166" y="671050"/>
                  <a:pt x="4930972" y="762503"/>
                  <a:pt x="4945275" y="957955"/>
                </a:cubicBezTo>
                <a:cubicBezTo>
                  <a:pt x="4959578" y="1153407"/>
                  <a:pt x="4945104" y="1237184"/>
                  <a:pt x="4945275" y="1397946"/>
                </a:cubicBezTo>
                <a:cubicBezTo>
                  <a:pt x="4945446" y="1558708"/>
                  <a:pt x="4941601" y="1794711"/>
                  <a:pt x="4945275" y="1954897"/>
                </a:cubicBezTo>
                <a:cubicBezTo>
                  <a:pt x="4948949" y="2115083"/>
                  <a:pt x="4877246" y="2357415"/>
                  <a:pt x="4945275" y="2589820"/>
                </a:cubicBezTo>
                <a:cubicBezTo>
                  <a:pt x="5013304" y="2822225"/>
                  <a:pt x="4889248" y="2964092"/>
                  <a:pt x="4945275" y="3068798"/>
                </a:cubicBezTo>
                <a:cubicBezTo>
                  <a:pt x="5001302" y="3173504"/>
                  <a:pt x="4881919" y="3513925"/>
                  <a:pt x="4945275" y="3898654"/>
                </a:cubicBezTo>
                <a:cubicBezTo>
                  <a:pt x="4712823" y="3901722"/>
                  <a:pt x="4628688" y="3883239"/>
                  <a:pt x="4395800" y="3898654"/>
                </a:cubicBezTo>
                <a:cubicBezTo>
                  <a:pt x="4162913" y="3914069"/>
                  <a:pt x="3951320" y="3857282"/>
                  <a:pt x="3796872" y="3898654"/>
                </a:cubicBezTo>
                <a:cubicBezTo>
                  <a:pt x="3642424" y="3940026"/>
                  <a:pt x="3508076" y="3880309"/>
                  <a:pt x="3247397" y="3898654"/>
                </a:cubicBezTo>
                <a:cubicBezTo>
                  <a:pt x="2986719" y="3916999"/>
                  <a:pt x="2961371" y="3872980"/>
                  <a:pt x="2796828" y="3898654"/>
                </a:cubicBezTo>
                <a:cubicBezTo>
                  <a:pt x="2632285" y="3924328"/>
                  <a:pt x="2352930" y="3854572"/>
                  <a:pt x="2197900" y="3898654"/>
                </a:cubicBezTo>
                <a:cubicBezTo>
                  <a:pt x="2042870" y="3942736"/>
                  <a:pt x="1873538" y="3894420"/>
                  <a:pt x="1697878" y="3898654"/>
                </a:cubicBezTo>
                <a:cubicBezTo>
                  <a:pt x="1522218" y="3902888"/>
                  <a:pt x="1213950" y="3885848"/>
                  <a:pt x="1049497" y="3898654"/>
                </a:cubicBezTo>
                <a:cubicBezTo>
                  <a:pt x="885044" y="3911460"/>
                  <a:pt x="365818" y="3836305"/>
                  <a:pt x="0" y="3898654"/>
                </a:cubicBezTo>
                <a:cubicBezTo>
                  <a:pt x="-34848" y="3653144"/>
                  <a:pt x="54946" y="3604422"/>
                  <a:pt x="0" y="3380690"/>
                </a:cubicBezTo>
                <a:cubicBezTo>
                  <a:pt x="-54946" y="3156958"/>
                  <a:pt x="4277" y="3041317"/>
                  <a:pt x="0" y="2940699"/>
                </a:cubicBezTo>
                <a:cubicBezTo>
                  <a:pt x="-4277" y="2840081"/>
                  <a:pt x="33277" y="2659215"/>
                  <a:pt x="0" y="2383748"/>
                </a:cubicBezTo>
                <a:cubicBezTo>
                  <a:pt x="-33277" y="2108281"/>
                  <a:pt x="421" y="2064315"/>
                  <a:pt x="0" y="1748825"/>
                </a:cubicBezTo>
                <a:cubicBezTo>
                  <a:pt x="-421" y="1433335"/>
                  <a:pt x="54435" y="1377666"/>
                  <a:pt x="0" y="1230861"/>
                </a:cubicBezTo>
                <a:cubicBezTo>
                  <a:pt x="-54435" y="1084056"/>
                  <a:pt x="2874" y="844541"/>
                  <a:pt x="0" y="673910"/>
                </a:cubicBezTo>
                <a:cubicBezTo>
                  <a:pt x="-2874" y="503279"/>
                  <a:pt x="52885" y="334957"/>
                  <a:pt x="0" y="0"/>
                </a:cubicBezTo>
                <a:close/>
              </a:path>
              <a:path w="4945275" h="3898654" stroke="0" extrusionOk="0">
                <a:moveTo>
                  <a:pt x="0" y="0"/>
                </a:moveTo>
                <a:cubicBezTo>
                  <a:pt x="208724" y="-2212"/>
                  <a:pt x="353439" y="32137"/>
                  <a:pt x="500022" y="0"/>
                </a:cubicBezTo>
                <a:cubicBezTo>
                  <a:pt x="646605" y="-32137"/>
                  <a:pt x="837443" y="48735"/>
                  <a:pt x="950592" y="0"/>
                </a:cubicBezTo>
                <a:cubicBezTo>
                  <a:pt x="1063741" y="-48735"/>
                  <a:pt x="1250114" y="22448"/>
                  <a:pt x="1401161" y="0"/>
                </a:cubicBezTo>
                <a:cubicBezTo>
                  <a:pt x="1552208" y="-22448"/>
                  <a:pt x="1654006" y="14269"/>
                  <a:pt x="1802278" y="0"/>
                </a:cubicBezTo>
                <a:cubicBezTo>
                  <a:pt x="1950550" y="-14269"/>
                  <a:pt x="2056051" y="23652"/>
                  <a:pt x="2203395" y="0"/>
                </a:cubicBezTo>
                <a:cubicBezTo>
                  <a:pt x="2350739" y="-23652"/>
                  <a:pt x="2452634" y="14133"/>
                  <a:pt x="2604512" y="0"/>
                </a:cubicBezTo>
                <a:cubicBezTo>
                  <a:pt x="2756390" y="-14133"/>
                  <a:pt x="3002082" y="51423"/>
                  <a:pt x="3203439" y="0"/>
                </a:cubicBezTo>
                <a:cubicBezTo>
                  <a:pt x="3404796" y="-51423"/>
                  <a:pt x="3523539" y="36472"/>
                  <a:pt x="3604556" y="0"/>
                </a:cubicBezTo>
                <a:cubicBezTo>
                  <a:pt x="3685573" y="-36472"/>
                  <a:pt x="3913054" y="13374"/>
                  <a:pt x="4055126" y="0"/>
                </a:cubicBezTo>
                <a:cubicBezTo>
                  <a:pt x="4197198" y="-13374"/>
                  <a:pt x="4590373" y="85388"/>
                  <a:pt x="4945275" y="0"/>
                </a:cubicBezTo>
                <a:cubicBezTo>
                  <a:pt x="4979989" y="201663"/>
                  <a:pt x="4887896" y="411095"/>
                  <a:pt x="4945275" y="634924"/>
                </a:cubicBezTo>
                <a:cubicBezTo>
                  <a:pt x="5002654" y="858753"/>
                  <a:pt x="4908267" y="927735"/>
                  <a:pt x="4945275" y="1113901"/>
                </a:cubicBezTo>
                <a:cubicBezTo>
                  <a:pt x="4982283" y="1300067"/>
                  <a:pt x="4927310" y="1408263"/>
                  <a:pt x="4945275" y="1670852"/>
                </a:cubicBezTo>
                <a:cubicBezTo>
                  <a:pt x="4963240" y="1933441"/>
                  <a:pt x="4939110" y="2094610"/>
                  <a:pt x="4945275" y="2266789"/>
                </a:cubicBezTo>
                <a:cubicBezTo>
                  <a:pt x="4951440" y="2438968"/>
                  <a:pt x="4911613" y="2692565"/>
                  <a:pt x="4945275" y="2862726"/>
                </a:cubicBezTo>
                <a:cubicBezTo>
                  <a:pt x="4978937" y="3032887"/>
                  <a:pt x="4864444" y="3670498"/>
                  <a:pt x="4945275" y="3898654"/>
                </a:cubicBezTo>
                <a:cubicBezTo>
                  <a:pt x="4809116" y="3930163"/>
                  <a:pt x="4707216" y="3884057"/>
                  <a:pt x="4544158" y="3898654"/>
                </a:cubicBezTo>
                <a:cubicBezTo>
                  <a:pt x="4381100" y="3913251"/>
                  <a:pt x="4249689" y="3892390"/>
                  <a:pt x="4093589" y="3898654"/>
                </a:cubicBezTo>
                <a:cubicBezTo>
                  <a:pt x="3937489" y="3904918"/>
                  <a:pt x="3770911" y="3841405"/>
                  <a:pt x="3593567" y="3898654"/>
                </a:cubicBezTo>
                <a:cubicBezTo>
                  <a:pt x="3416223" y="3955903"/>
                  <a:pt x="3185723" y="3881416"/>
                  <a:pt x="3044092" y="3898654"/>
                </a:cubicBezTo>
                <a:cubicBezTo>
                  <a:pt x="2902462" y="3915892"/>
                  <a:pt x="2723342" y="3894139"/>
                  <a:pt x="2544069" y="3898654"/>
                </a:cubicBezTo>
                <a:cubicBezTo>
                  <a:pt x="2364796" y="3903169"/>
                  <a:pt x="2263770" y="3853129"/>
                  <a:pt x="2142953" y="3898654"/>
                </a:cubicBezTo>
                <a:cubicBezTo>
                  <a:pt x="2022136" y="3944179"/>
                  <a:pt x="1845639" y="3845998"/>
                  <a:pt x="1593477" y="3898654"/>
                </a:cubicBezTo>
                <a:cubicBezTo>
                  <a:pt x="1341315" y="3951310"/>
                  <a:pt x="1211063" y="3853962"/>
                  <a:pt x="1044002" y="3898654"/>
                </a:cubicBezTo>
                <a:cubicBezTo>
                  <a:pt x="876941" y="3943346"/>
                  <a:pt x="444326" y="3800499"/>
                  <a:pt x="0" y="3898654"/>
                </a:cubicBezTo>
                <a:cubicBezTo>
                  <a:pt x="-45553" y="3764860"/>
                  <a:pt x="66166" y="3496585"/>
                  <a:pt x="0" y="3263730"/>
                </a:cubicBezTo>
                <a:cubicBezTo>
                  <a:pt x="-66166" y="3030875"/>
                  <a:pt x="36696" y="3001258"/>
                  <a:pt x="0" y="2745766"/>
                </a:cubicBezTo>
                <a:cubicBezTo>
                  <a:pt x="-36696" y="2490274"/>
                  <a:pt x="6868" y="2371874"/>
                  <a:pt x="0" y="2266789"/>
                </a:cubicBezTo>
                <a:cubicBezTo>
                  <a:pt x="-6868" y="2161704"/>
                  <a:pt x="20874" y="1860974"/>
                  <a:pt x="0" y="1748825"/>
                </a:cubicBezTo>
                <a:cubicBezTo>
                  <a:pt x="-20874" y="1636676"/>
                  <a:pt x="8079" y="1458734"/>
                  <a:pt x="0" y="1308834"/>
                </a:cubicBezTo>
                <a:cubicBezTo>
                  <a:pt x="-8079" y="1158934"/>
                  <a:pt x="44115" y="933535"/>
                  <a:pt x="0" y="751883"/>
                </a:cubicBezTo>
                <a:cubicBezTo>
                  <a:pt x="-44115" y="570231"/>
                  <a:pt x="81302" y="361738"/>
                  <a:pt x="0" y="0"/>
                </a:cubicBezTo>
                <a:close/>
              </a:path>
            </a:pathLst>
          </a:custGeom>
          <a:ln w="127000" cap="sq">
            <a:solidFill>
              <a:srgbClr val="000000"/>
            </a:solidFill>
            <a:miter lim="800000"/>
            <a:extLst>
              <a:ext uri="{C807C97D-BFC1-408E-A445-0C87EB9F89A2}">
                <ask:lineSketchStyleProps xmlns:ask="http://schemas.microsoft.com/office/drawing/2018/sketchyshapes" sd="3499211612">
                  <a:prstGeom prst="rect">
                    <a:avLst/>
                  </a:prstGeom>
                  <ask:type>
                    <ask:lineSketchScribble/>
                  </ask:type>
                </ask:lineSketchStyleProps>
              </a:ext>
            </a:extLst>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6AF242-ED55-472F-889B-24E9BC39E7B8}"/>
              </a:ext>
            </a:extLst>
          </p:cNvPr>
          <p:cNvSpPr txBox="1"/>
          <p:nvPr/>
        </p:nvSpPr>
        <p:spPr>
          <a:xfrm>
            <a:off x="3746740" y="5572665"/>
            <a:ext cx="47272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rPr>
              <a:t>Photo Credit: YMCA of East Bay</a:t>
            </a:r>
            <a:endParaRPr lang="en-US" sz="2400">
              <a:solidFill>
                <a:srgbClr val="FFFFFF"/>
              </a:solidFill>
              <a:cs typeface="Arial"/>
            </a:endParaRPr>
          </a:p>
        </p:txBody>
      </p:sp>
      <p:sp>
        <p:nvSpPr>
          <p:cNvPr id="4" name="Slide Number Placeholder 3"/>
          <p:cNvSpPr>
            <a:spLocks noGrp="1"/>
          </p:cNvSpPr>
          <p:nvPr>
            <p:ph type="sldNum" sz="quarter" idx="10"/>
          </p:nvPr>
        </p:nvSpPr>
        <p:spPr/>
        <p:txBody>
          <a:bodyPr/>
          <a:lstStyle/>
          <a:p>
            <a:fld id="{CCC5FC16-CCBF-4D51-96B7-DD751EDEAFAA}" type="slidenum">
              <a:rPr lang="en-US" smtClean="0"/>
              <a:pPr/>
              <a:t>12</a:t>
            </a:fld>
            <a:endParaRPr lang="en-US"/>
          </a:p>
        </p:txBody>
      </p:sp>
    </p:spTree>
    <p:extLst>
      <p:ext uri="{BB962C8B-B14F-4D97-AF65-F5344CB8AC3E}">
        <p14:creationId xmlns:p14="http://schemas.microsoft.com/office/powerpoint/2010/main" val="275951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Introductions</a:t>
            </a:r>
          </a:p>
        </p:txBody>
      </p:sp>
      <p:pic>
        <p:nvPicPr>
          <p:cNvPr id="4" name="Picture 4" descr="A picture wtih children in early learning programs and a sign saying &quot;Everyone Belongs, Todos Somos Unidos&quot;">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6565FCE0-9547-492E-959F-5AF1DBC89B7F}" type="slidenum">
              <a:rPr lang="en-US" smtClean="0"/>
              <a:pPr/>
              <a:t>2</a:t>
            </a:fld>
            <a:endParaRPr lang="en-US" dirty="0"/>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AFC1-43B5-4C3E-9AC1-44AB5E1DD522}"/>
              </a:ext>
            </a:extLst>
          </p:cNvPr>
          <p:cNvSpPr>
            <a:spLocks noGrp="1"/>
          </p:cNvSpPr>
          <p:nvPr>
            <p:ph type="title"/>
          </p:nvPr>
        </p:nvSpPr>
        <p:spPr/>
        <p:txBody>
          <a:bodyPr>
            <a:normAutofit/>
          </a:bodyPr>
          <a:lstStyle/>
          <a:p>
            <a:r>
              <a:rPr lang="en-US" sz="3800" b="1" dirty="0">
                <a:cs typeface="Arial"/>
              </a:rPr>
              <a:t>Meeting Agenda</a:t>
            </a:r>
          </a:p>
        </p:txBody>
      </p:sp>
      <p:sp>
        <p:nvSpPr>
          <p:cNvPr id="3" name="Content Placeholder 2">
            <a:extLst>
              <a:ext uri="{FF2B5EF4-FFF2-40B4-BE49-F238E27FC236}">
                <a16:creationId xmlns:a16="http://schemas.microsoft.com/office/drawing/2014/main" id="{0CE9FDF7-D849-46D6-A060-473F9A2E249D}"/>
              </a:ext>
            </a:extLst>
          </p:cNvPr>
          <p:cNvSpPr>
            <a:spLocks noGrp="1"/>
          </p:cNvSpPr>
          <p:nvPr>
            <p:ph idx="1"/>
          </p:nvPr>
        </p:nvSpPr>
        <p:spPr>
          <a:xfrm>
            <a:off x="415636" y="1810871"/>
            <a:ext cx="11388437" cy="4156792"/>
          </a:xfrm>
        </p:spPr>
        <p:txBody>
          <a:bodyPr vert="horz" lIns="91440" tIns="45720" rIns="91440" bIns="45720" rtlCol="0" anchor="t">
            <a:noAutofit/>
          </a:bodyPr>
          <a:lstStyle/>
          <a:p>
            <a:pPr>
              <a:lnSpc>
                <a:spcPct val="100000"/>
              </a:lnSpc>
              <a:spcBef>
                <a:spcPts val="0"/>
              </a:spcBef>
            </a:pPr>
            <a:r>
              <a:rPr lang="en-US" sz="2800">
                <a:ea typeface="+mn-lt"/>
                <a:cs typeface="+mn-lt"/>
              </a:rPr>
              <a:t>Introduction and Director's Welcome</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Ongoing CDE Guidance Work–What's New and What's Ahead</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Fiscal Updates</a:t>
            </a:r>
          </a:p>
          <a:p>
            <a:pPr>
              <a:lnSpc>
                <a:spcPct val="100000"/>
              </a:lnSpc>
              <a:spcBef>
                <a:spcPts val="0"/>
              </a:spcBef>
            </a:pPr>
            <a:endParaRPr lang="en-US" sz="2800">
              <a:ea typeface="+mn-lt"/>
              <a:cs typeface="+mn-lt"/>
            </a:endParaRPr>
          </a:p>
          <a:p>
            <a:pPr>
              <a:lnSpc>
                <a:spcPct val="100000"/>
              </a:lnSpc>
              <a:spcBef>
                <a:spcPts val="0"/>
              </a:spcBef>
            </a:pPr>
            <a:r>
              <a:rPr lang="en-US" sz="2800">
                <a:ea typeface="+mn-lt"/>
                <a:cs typeface="+mn-lt"/>
              </a:rPr>
              <a:t>Program Quality Implementation Updates</a:t>
            </a:r>
          </a:p>
          <a:p>
            <a:pPr marL="0" indent="0">
              <a:lnSpc>
                <a:spcPct val="100000"/>
              </a:lnSpc>
              <a:spcBef>
                <a:spcPts val="0"/>
              </a:spcBef>
              <a:buNone/>
            </a:pPr>
            <a:endParaRPr lang="en-US" sz="2800">
              <a:ea typeface="+mn-lt"/>
              <a:cs typeface="+mn-lt"/>
            </a:endParaRPr>
          </a:p>
          <a:p>
            <a:pPr>
              <a:lnSpc>
                <a:spcPct val="100000"/>
              </a:lnSpc>
              <a:spcBef>
                <a:spcPts val="0"/>
              </a:spcBef>
            </a:pPr>
            <a:r>
              <a:rPr lang="en-US" sz="2800">
                <a:ea typeface="+mn-lt"/>
                <a:cs typeface="+mn-lt"/>
              </a:rPr>
              <a:t>Questions</a:t>
            </a:r>
            <a:endParaRPr lang="en-US" sz="2800">
              <a:cs typeface="Arial"/>
            </a:endParaRPr>
          </a:p>
        </p:txBody>
      </p:sp>
      <p:sp>
        <p:nvSpPr>
          <p:cNvPr id="4" name="Slide Number Placeholder 3"/>
          <p:cNvSpPr>
            <a:spLocks noGrp="1"/>
          </p:cNvSpPr>
          <p:nvPr>
            <p:ph type="sldNum" sz="quarter" idx="10"/>
          </p:nvPr>
        </p:nvSpPr>
        <p:spPr/>
        <p:txBody>
          <a:bodyPr/>
          <a:lstStyle/>
          <a:p>
            <a:fld id="{6565FCE0-9547-492E-959F-5AF1DBC89B7F}" type="slidenum">
              <a:rPr lang="en-US" smtClean="0"/>
              <a:pPr/>
              <a:t>3</a:t>
            </a:fld>
            <a:endParaRPr lang="en-US" dirty="0"/>
          </a:p>
        </p:txBody>
      </p:sp>
    </p:spTree>
    <p:extLst>
      <p:ext uri="{BB962C8B-B14F-4D97-AF65-F5344CB8AC3E}">
        <p14:creationId xmlns:p14="http://schemas.microsoft.com/office/powerpoint/2010/main" val="1707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7B82-A3B8-486E-B527-EB5023835CB3}"/>
              </a:ext>
            </a:extLst>
          </p:cNvPr>
          <p:cNvSpPr>
            <a:spLocks noGrp="1"/>
          </p:cNvSpPr>
          <p:nvPr>
            <p:ph type="title"/>
          </p:nvPr>
        </p:nvSpPr>
        <p:spPr>
          <a:xfrm>
            <a:off x="152400" y="203800"/>
            <a:ext cx="11887200" cy="1094058"/>
          </a:xfrm>
        </p:spPr>
        <p:txBody>
          <a:bodyPr>
            <a:normAutofit/>
          </a:bodyPr>
          <a:lstStyle/>
          <a:p>
            <a:r>
              <a:rPr lang="en-US" sz="3800" b="1"/>
              <a:t>Ongoing CDE Guidance</a:t>
            </a:r>
          </a:p>
        </p:txBody>
      </p:sp>
      <p:sp>
        <p:nvSpPr>
          <p:cNvPr id="3" name="Content Placeholder 2">
            <a:extLst>
              <a:ext uri="{FF2B5EF4-FFF2-40B4-BE49-F238E27FC236}">
                <a16:creationId xmlns:a16="http://schemas.microsoft.com/office/drawing/2014/main" id="{787274C3-6E54-4290-AC67-F4CC147369DB}"/>
              </a:ext>
            </a:extLst>
          </p:cNvPr>
          <p:cNvSpPr>
            <a:spLocks noGrp="1"/>
          </p:cNvSpPr>
          <p:nvPr>
            <p:ph idx="1"/>
          </p:nvPr>
        </p:nvSpPr>
        <p:spPr/>
        <p:txBody>
          <a:bodyPr/>
          <a:lstStyle/>
          <a:p>
            <a:r>
              <a:rPr lang="en-US"/>
              <a:t>Interim Guidance for Collecting Family Fees-Fiscal Year (FY) 2020–21</a:t>
            </a:r>
          </a:p>
          <a:p>
            <a:endParaRPr lang="en-US" sz="1800"/>
          </a:p>
          <a:p>
            <a:pPr lvl="1"/>
            <a:r>
              <a:rPr lang="en-US"/>
              <a:t>Family fees for July and August 2020</a:t>
            </a:r>
          </a:p>
          <a:p>
            <a:pPr lvl="1"/>
            <a:endParaRPr lang="en-US" sz="1800"/>
          </a:p>
          <a:p>
            <a:pPr lvl="2"/>
            <a:r>
              <a:rPr lang="en-US"/>
              <a:t>Issue a refund or credit to future services to families by October 31, 2020</a:t>
            </a:r>
          </a:p>
          <a:p>
            <a:pPr lvl="2"/>
            <a:endParaRPr lang="en-US" sz="1800"/>
          </a:p>
          <a:p>
            <a:pPr lvl="1"/>
            <a:r>
              <a:rPr lang="en-US"/>
              <a:t>Family fees for September 2020 through June 2021</a:t>
            </a:r>
          </a:p>
          <a:p>
            <a:pPr lvl="1"/>
            <a:endParaRPr lang="en-US" sz="1800"/>
          </a:p>
          <a:p>
            <a:pPr lvl="2"/>
            <a:r>
              <a:rPr lang="en-US"/>
              <a:t>Fees waived for remainder of year only for families not receiving in-person services due to distance learning or sheltering-in-place</a:t>
            </a:r>
          </a:p>
          <a:p>
            <a:endParaRPr lang="en-US"/>
          </a:p>
          <a:p>
            <a:endParaRPr lang="en-US"/>
          </a:p>
        </p:txBody>
      </p:sp>
      <p:sp>
        <p:nvSpPr>
          <p:cNvPr id="4" name="Slide Number Placeholder 3"/>
          <p:cNvSpPr>
            <a:spLocks noGrp="1"/>
          </p:cNvSpPr>
          <p:nvPr>
            <p:ph type="sldNum" sz="quarter" idx="10"/>
          </p:nvPr>
        </p:nvSpPr>
        <p:spPr/>
        <p:txBody>
          <a:bodyPr/>
          <a:lstStyle/>
          <a:p>
            <a:fld id="{6565FCE0-9547-492E-959F-5AF1DBC89B7F}" type="slidenum">
              <a:rPr lang="en-US" smtClean="0"/>
              <a:pPr/>
              <a:t>4</a:t>
            </a:fld>
            <a:endParaRPr lang="en-US" dirty="0"/>
          </a:p>
        </p:txBody>
      </p:sp>
    </p:spTree>
    <p:extLst>
      <p:ext uri="{BB962C8B-B14F-4D97-AF65-F5344CB8AC3E}">
        <p14:creationId xmlns:p14="http://schemas.microsoft.com/office/powerpoint/2010/main" val="183944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25C9-1E16-4830-94E8-DDA4165BB51F}"/>
              </a:ext>
            </a:extLst>
          </p:cNvPr>
          <p:cNvSpPr>
            <a:spLocks noGrp="1"/>
          </p:cNvSpPr>
          <p:nvPr>
            <p:ph type="title"/>
          </p:nvPr>
        </p:nvSpPr>
        <p:spPr>
          <a:xfrm>
            <a:off x="152400" y="203800"/>
            <a:ext cx="11887200" cy="887582"/>
          </a:xfrm>
        </p:spPr>
        <p:txBody>
          <a:bodyPr>
            <a:normAutofit/>
          </a:bodyPr>
          <a:lstStyle/>
          <a:p>
            <a:r>
              <a:rPr lang="en-US" sz="3800" b="1"/>
              <a:t>Family Fee Allocations: July and August</a:t>
            </a:r>
          </a:p>
        </p:txBody>
      </p:sp>
      <p:sp>
        <p:nvSpPr>
          <p:cNvPr id="3" name="Content Placeholder 2">
            <a:extLst>
              <a:ext uri="{FF2B5EF4-FFF2-40B4-BE49-F238E27FC236}">
                <a16:creationId xmlns:a16="http://schemas.microsoft.com/office/drawing/2014/main" id="{00ADB1C8-707C-4D49-A486-FA7017AD14DF}"/>
              </a:ext>
            </a:extLst>
          </p:cNvPr>
          <p:cNvSpPr>
            <a:spLocks noGrp="1"/>
          </p:cNvSpPr>
          <p:nvPr>
            <p:ph idx="1"/>
          </p:nvPr>
        </p:nvSpPr>
        <p:spPr>
          <a:xfrm>
            <a:off x="152400" y="1091382"/>
            <a:ext cx="11887200" cy="5015901"/>
          </a:xfrm>
        </p:spPr>
        <p:txBody>
          <a:bodyPr>
            <a:normAutofit fontScale="92500" lnSpcReduction="20000"/>
          </a:bodyPr>
          <a:lstStyle/>
          <a:p>
            <a:r>
              <a:rPr lang="en-US"/>
              <a:t>Alternative Payment (AP) and Migrant Alternative Payment contractors </a:t>
            </a:r>
          </a:p>
          <a:p>
            <a:pPr lvl="1"/>
            <a:r>
              <a:rPr lang="en-US"/>
              <a:t>Notified via email of their allocation </a:t>
            </a:r>
          </a:p>
          <a:p>
            <a:pPr lvl="1"/>
            <a:endParaRPr lang="en-US" sz="600"/>
          </a:p>
          <a:p>
            <a:r>
              <a:rPr lang="en-US"/>
              <a:t>Stage 2 and Stage 3 contractors </a:t>
            </a:r>
          </a:p>
          <a:p>
            <a:pPr lvl="1"/>
            <a:r>
              <a:rPr lang="en-US"/>
              <a:t>Notified that they will not receive a subsequent amendment, but will be augmented as necessary </a:t>
            </a:r>
          </a:p>
          <a:p>
            <a:endParaRPr lang="en-US" sz="400"/>
          </a:p>
          <a:p>
            <a:pPr>
              <a:lnSpc>
                <a:spcPct val="100000"/>
              </a:lnSpc>
            </a:pPr>
            <a:r>
              <a:rPr lang="en-US"/>
              <a:t>General Child Care (CCTR), California State Preschool (CSPP), California Migrant Child Care (CMIG), Family Child Care Home Education Networks (CFCC), and for Children with Severe Disabilities (CHAN) contractors</a:t>
            </a:r>
          </a:p>
          <a:p>
            <a:pPr lvl="1"/>
            <a:r>
              <a:rPr lang="en-US"/>
              <a:t>Will receive an amendment to increase the contract after Senate Bill (SB) 820 is signed by the Governor. </a:t>
            </a:r>
          </a:p>
        </p:txBody>
      </p:sp>
      <p:sp>
        <p:nvSpPr>
          <p:cNvPr id="4" name="Slide Number Placeholder 3"/>
          <p:cNvSpPr>
            <a:spLocks noGrp="1"/>
          </p:cNvSpPr>
          <p:nvPr>
            <p:ph type="sldNum" sz="quarter" idx="10"/>
          </p:nvPr>
        </p:nvSpPr>
        <p:spPr/>
        <p:txBody>
          <a:bodyPr/>
          <a:lstStyle/>
          <a:p>
            <a:fld id="{6565FCE0-9547-492E-959F-5AF1DBC89B7F}" type="slidenum">
              <a:rPr lang="en-US" smtClean="0"/>
              <a:pPr/>
              <a:t>5</a:t>
            </a:fld>
            <a:endParaRPr lang="en-US" dirty="0"/>
          </a:p>
        </p:txBody>
      </p:sp>
    </p:spTree>
    <p:extLst>
      <p:ext uri="{BB962C8B-B14F-4D97-AF65-F5344CB8AC3E}">
        <p14:creationId xmlns:p14="http://schemas.microsoft.com/office/powerpoint/2010/main" val="272253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25C9-1E16-4830-94E8-DDA4165BB51F}"/>
              </a:ext>
            </a:extLst>
          </p:cNvPr>
          <p:cNvSpPr>
            <a:spLocks noGrp="1"/>
          </p:cNvSpPr>
          <p:nvPr>
            <p:ph type="title"/>
          </p:nvPr>
        </p:nvSpPr>
        <p:spPr/>
        <p:txBody>
          <a:bodyPr>
            <a:normAutofit/>
          </a:bodyPr>
          <a:lstStyle/>
          <a:p>
            <a:r>
              <a:rPr lang="en-US" sz="3800" b="1"/>
              <a:t>If no Federal Funds are Provided for Family Fee Waivers for the Remainder of FY 2020–21</a:t>
            </a:r>
          </a:p>
        </p:txBody>
      </p:sp>
      <p:sp>
        <p:nvSpPr>
          <p:cNvPr id="3" name="Content Placeholder 2">
            <a:extLst>
              <a:ext uri="{FF2B5EF4-FFF2-40B4-BE49-F238E27FC236}">
                <a16:creationId xmlns:a16="http://schemas.microsoft.com/office/drawing/2014/main" id="{00ADB1C8-707C-4D49-A486-FA7017AD14DF}"/>
              </a:ext>
            </a:extLst>
          </p:cNvPr>
          <p:cNvSpPr>
            <a:spLocks noGrp="1"/>
          </p:cNvSpPr>
          <p:nvPr>
            <p:ph idx="1"/>
          </p:nvPr>
        </p:nvSpPr>
        <p:spPr/>
        <p:txBody>
          <a:bodyPr>
            <a:normAutofit lnSpcReduction="10000"/>
          </a:bodyPr>
          <a:lstStyle/>
          <a:p>
            <a:r>
              <a:rPr lang="en-US" sz="3000"/>
              <a:t>Family fee waivers for September 2020 through June 2021, must be absorbed and implemented as follows:</a:t>
            </a:r>
          </a:p>
          <a:p>
            <a:pPr lvl="1"/>
            <a:r>
              <a:rPr lang="en-US" sz="2600"/>
              <a:t>Direct service contractors will not receive reimbursement through their contract to cover the cost of the family fee waiver. </a:t>
            </a:r>
          </a:p>
          <a:p>
            <a:pPr lvl="1"/>
            <a:endParaRPr lang="en-US" sz="1800"/>
          </a:p>
          <a:p>
            <a:pPr lvl="1"/>
            <a:r>
              <a:rPr lang="en-US" sz="2600"/>
              <a:t>AP contractors who collect family fees directly will not receive reimbursement through their contract to cover the cost of the family fee waiver and therefore will adjust the amount reimbursed to the provider by the amount of family fees that would have been collected if fees were not waived. </a:t>
            </a:r>
          </a:p>
          <a:p>
            <a:pPr lvl="1"/>
            <a:endParaRPr lang="en-US" sz="2400"/>
          </a:p>
          <a:p>
            <a:pPr lvl="1"/>
            <a:r>
              <a:rPr lang="en-US" sz="2600"/>
              <a:t>AP Providers that typically collect the family fee will receive reimbursement from their AP contractor as usual, but will not collect the fee from the family.</a:t>
            </a:r>
          </a:p>
          <a:p>
            <a:endParaRPr lang="en-US"/>
          </a:p>
        </p:txBody>
      </p:sp>
      <p:sp>
        <p:nvSpPr>
          <p:cNvPr id="4" name="Slide Number Placeholder 3"/>
          <p:cNvSpPr>
            <a:spLocks noGrp="1"/>
          </p:cNvSpPr>
          <p:nvPr>
            <p:ph type="sldNum" sz="quarter" idx="10"/>
          </p:nvPr>
        </p:nvSpPr>
        <p:spPr/>
        <p:txBody>
          <a:bodyPr/>
          <a:lstStyle/>
          <a:p>
            <a:fld id="{6565FCE0-9547-492E-959F-5AF1DBC89B7F}" type="slidenum">
              <a:rPr lang="en-US" smtClean="0"/>
              <a:pPr/>
              <a:t>6</a:t>
            </a:fld>
            <a:endParaRPr lang="en-US" dirty="0"/>
          </a:p>
        </p:txBody>
      </p:sp>
    </p:spTree>
    <p:extLst>
      <p:ext uri="{BB962C8B-B14F-4D97-AF65-F5344CB8AC3E}">
        <p14:creationId xmlns:p14="http://schemas.microsoft.com/office/powerpoint/2010/main" val="259556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907F-64C5-4680-99BA-5E816DFE17E6}"/>
              </a:ext>
            </a:extLst>
          </p:cNvPr>
          <p:cNvSpPr>
            <a:spLocks noGrp="1"/>
          </p:cNvSpPr>
          <p:nvPr>
            <p:ph type="title"/>
          </p:nvPr>
        </p:nvSpPr>
        <p:spPr/>
        <p:txBody>
          <a:bodyPr>
            <a:normAutofit/>
          </a:bodyPr>
          <a:lstStyle/>
          <a:p>
            <a:r>
              <a:rPr lang="en-US" sz="3800" b="1"/>
              <a:t>Ongoing CDE Guidance (2)</a:t>
            </a:r>
          </a:p>
        </p:txBody>
      </p:sp>
      <p:sp>
        <p:nvSpPr>
          <p:cNvPr id="3" name="Content Placeholder 2">
            <a:extLst>
              <a:ext uri="{FF2B5EF4-FFF2-40B4-BE49-F238E27FC236}">
                <a16:creationId xmlns:a16="http://schemas.microsoft.com/office/drawing/2014/main" id="{838C524D-DBCC-414A-AD19-8838C880F1B0}"/>
              </a:ext>
            </a:extLst>
          </p:cNvPr>
          <p:cNvSpPr>
            <a:spLocks noGrp="1"/>
          </p:cNvSpPr>
          <p:nvPr>
            <p:ph idx="1"/>
          </p:nvPr>
        </p:nvSpPr>
        <p:spPr/>
        <p:txBody>
          <a:bodyPr/>
          <a:lstStyle/>
          <a:p>
            <a:r>
              <a:rPr lang="en-US"/>
              <a:t>MB 20-17: Requirements for Distance Learning Plans, Program Quality, and Distance Learning Services</a:t>
            </a:r>
          </a:p>
          <a:p>
            <a:pPr lvl="1"/>
            <a:r>
              <a:rPr lang="en-US"/>
              <a:t>Program Quality Requirements</a:t>
            </a:r>
          </a:p>
          <a:p>
            <a:pPr lvl="1"/>
            <a:r>
              <a:rPr lang="en-US"/>
              <a:t>Distance Learning Service Requirements</a:t>
            </a:r>
          </a:p>
          <a:p>
            <a:pPr lvl="1"/>
            <a:r>
              <a:rPr lang="en-US"/>
              <a:t>Distance Learning Plan Requirements</a:t>
            </a:r>
          </a:p>
          <a:p>
            <a:pPr lvl="1"/>
            <a:r>
              <a:rPr lang="en-US"/>
              <a:t>Distance Learning Plans Due October 1, 2020 </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6565FCE0-9547-492E-959F-5AF1DBC89B7F}" type="slidenum">
              <a:rPr lang="en-US" smtClean="0"/>
              <a:pPr/>
              <a:t>7</a:t>
            </a:fld>
            <a:endParaRPr lang="en-US" dirty="0"/>
          </a:p>
        </p:txBody>
      </p:sp>
    </p:spTree>
    <p:extLst>
      <p:ext uri="{BB962C8B-B14F-4D97-AF65-F5344CB8AC3E}">
        <p14:creationId xmlns:p14="http://schemas.microsoft.com/office/powerpoint/2010/main" val="268594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6FCDE-E25D-48B3-8F58-644861A8A22A}"/>
              </a:ext>
            </a:extLst>
          </p:cNvPr>
          <p:cNvSpPr>
            <a:spLocks noGrp="1"/>
          </p:cNvSpPr>
          <p:nvPr>
            <p:ph type="title"/>
          </p:nvPr>
        </p:nvSpPr>
        <p:spPr/>
        <p:txBody>
          <a:bodyPr>
            <a:normAutofit/>
          </a:bodyPr>
          <a:lstStyle/>
          <a:p>
            <a:r>
              <a:rPr lang="en-US" sz="3800" b="1"/>
              <a:t>Fiscal Updates: Allocations</a:t>
            </a:r>
          </a:p>
        </p:txBody>
      </p:sp>
      <p:sp>
        <p:nvSpPr>
          <p:cNvPr id="3" name="Content Placeholder 2">
            <a:extLst>
              <a:ext uri="{FF2B5EF4-FFF2-40B4-BE49-F238E27FC236}">
                <a16:creationId xmlns:a16="http://schemas.microsoft.com/office/drawing/2014/main" id="{2AFEFFE4-8AC2-463A-B2BC-B98011D5BE04}"/>
              </a:ext>
            </a:extLst>
          </p:cNvPr>
          <p:cNvSpPr>
            <a:spLocks noGrp="1"/>
          </p:cNvSpPr>
          <p:nvPr>
            <p:ph idx="1"/>
          </p:nvPr>
        </p:nvSpPr>
        <p:spPr/>
        <p:txBody>
          <a:bodyPr/>
          <a:lstStyle/>
          <a:p>
            <a:r>
              <a:rPr lang="en-US"/>
              <a:t>FY 2020–21 AP Completed Allocations </a:t>
            </a:r>
          </a:p>
          <a:p>
            <a:r>
              <a:rPr lang="en-US"/>
              <a:t>FY 2020–21 AP and Direct Service Pending Allocations</a:t>
            </a:r>
          </a:p>
          <a:p>
            <a:r>
              <a:rPr lang="en-US"/>
              <a:t>FY 2019–20 Direct Service Completed Allocations </a:t>
            </a:r>
          </a:p>
          <a:p>
            <a:pPr lvl="1"/>
            <a:endParaRPr lang="en-US"/>
          </a:p>
        </p:txBody>
      </p:sp>
      <p:sp>
        <p:nvSpPr>
          <p:cNvPr id="4" name="Slide Number Placeholder 3"/>
          <p:cNvSpPr>
            <a:spLocks noGrp="1"/>
          </p:cNvSpPr>
          <p:nvPr>
            <p:ph type="sldNum" sz="quarter" idx="10"/>
          </p:nvPr>
        </p:nvSpPr>
        <p:spPr/>
        <p:txBody>
          <a:bodyPr/>
          <a:lstStyle/>
          <a:p>
            <a:fld id="{6565FCE0-9547-492E-959F-5AF1DBC89B7F}" type="slidenum">
              <a:rPr lang="en-US" smtClean="0"/>
              <a:pPr/>
              <a:t>8</a:t>
            </a:fld>
            <a:endParaRPr lang="en-US" dirty="0"/>
          </a:p>
        </p:txBody>
      </p:sp>
    </p:spTree>
    <p:extLst>
      <p:ext uri="{BB962C8B-B14F-4D97-AF65-F5344CB8AC3E}">
        <p14:creationId xmlns:p14="http://schemas.microsoft.com/office/powerpoint/2010/main" val="2267126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603F-96B4-4D58-A49C-E7D1BEB94FE6}"/>
              </a:ext>
            </a:extLst>
          </p:cNvPr>
          <p:cNvSpPr>
            <a:spLocks noGrp="1"/>
          </p:cNvSpPr>
          <p:nvPr>
            <p:ph type="title"/>
          </p:nvPr>
        </p:nvSpPr>
        <p:spPr/>
        <p:txBody>
          <a:bodyPr>
            <a:normAutofit/>
          </a:bodyPr>
          <a:lstStyle/>
          <a:p>
            <a:r>
              <a:rPr lang="en-US" sz="3800" b="1">
                <a:cs typeface="Arial"/>
              </a:rPr>
              <a:t>Program Quality Implementation Update </a:t>
            </a:r>
          </a:p>
        </p:txBody>
      </p:sp>
      <p:sp>
        <p:nvSpPr>
          <p:cNvPr id="3" name="Content Placeholder 2">
            <a:extLst>
              <a:ext uri="{FF2B5EF4-FFF2-40B4-BE49-F238E27FC236}">
                <a16:creationId xmlns:a16="http://schemas.microsoft.com/office/drawing/2014/main" id="{528DD957-68F7-4DC9-8D9E-A554472AD5E2}"/>
              </a:ext>
            </a:extLst>
          </p:cNvPr>
          <p:cNvSpPr>
            <a:spLocks noGrp="1"/>
          </p:cNvSpPr>
          <p:nvPr>
            <p:ph sz="half" idx="1"/>
          </p:nvPr>
        </p:nvSpPr>
        <p:spPr>
          <a:xfrm>
            <a:off x="339305" y="1710188"/>
            <a:ext cx="6718719" cy="4250364"/>
          </a:xfrm>
        </p:spPr>
        <p:txBody>
          <a:bodyPr vert="horz" lIns="91440" tIns="45720" rIns="91440" bIns="45720" rtlCol="0" anchor="t">
            <a:noAutofit/>
          </a:bodyPr>
          <a:lstStyle/>
          <a:p>
            <a:r>
              <a:rPr lang="en-US" dirty="0">
                <a:cs typeface="Arial"/>
              </a:rPr>
              <a:t>Proposed training for FY 2020–21</a:t>
            </a:r>
          </a:p>
          <a:p>
            <a:endParaRPr lang="en-US" dirty="0">
              <a:cs typeface="Arial"/>
            </a:endParaRPr>
          </a:p>
          <a:p>
            <a:r>
              <a:rPr lang="en-US" dirty="0">
                <a:cs typeface="Arial"/>
              </a:rPr>
              <a:t>Upcoming FPM reviews</a:t>
            </a:r>
          </a:p>
          <a:p>
            <a:endParaRPr lang="en-US" dirty="0">
              <a:ea typeface="+mn-lt"/>
              <a:cs typeface="+mn-lt"/>
            </a:endParaRPr>
          </a:p>
          <a:p>
            <a:r>
              <a:rPr lang="en-US" dirty="0">
                <a:ea typeface="+mn-lt"/>
                <a:cs typeface="+mn-lt"/>
              </a:rPr>
              <a:t>Ongoing discussion regarding Desired Results Developmental Profiles (DRDPs) for FY 2020–21</a:t>
            </a:r>
            <a:endParaRPr lang="en-US" dirty="0">
              <a:cs typeface="Arial" panose="020B0604020202020204"/>
            </a:endParaRPr>
          </a:p>
          <a:p>
            <a:pPr marL="0" indent="0">
              <a:buNone/>
            </a:pPr>
            <a:endParaRPr lang="en-US" sz="2400" dirty="0">
              <a:cs typeface="Arial" panose="020B0604020202020204"/>
            </a:endParaRPr>
          </a:p>
        </p:txBody>
      </p:sp>
      <p:pic>
        <p:nvPicPr>
          <p:cNvPr id="5" name="Picture 5" descr="Cubbies with school supplies and artwork">
            <a:extLst>
              <a:ext uri="{FF2B5EF4-FFF2-40B4-BE49-F238E27FC236}">
                <a16:creationId xmlns:a16="http://schemas.microsoft.com/office/drawing/2014/main" id="{9530B1EA-51B3-43B6-AB47-BB21703843E5}"/>
              </a:ext>
            </a:extLst>
          </p:cNvPr>
          <p:cNvPicPr>
            <a:picLocks noGrp="1" noChangeAspect="1"/>
          </p:cNvPicPr>
          <p:nvPr>
            <p:ph sz="half" idx="2"/>
          </p:nvPr>
        </p:nvPicPr>
        <p:blipFill rotWithShape="1">
          <a:blip r:embed="rId3"/>
          <a:srcRect l="246" t="35370" r="-94" b="-1634"/>
          <a:stretch/>
        </p:blipFill>
        <p:spPr>
          <a:xfrm>
            <a:off x="7012858" y="2315438"/>
            <a:ext cx="4712400" cy="2507769"/>
          </a:xfrm>
        </p:spPr>
      </p:pic>
      <p:sp>
        <p:nvSpPr>
          <p:cNvPr id="6" name="TextBox 5">
            <a:extLst>
              <a:ext uri="{FF2B5EF4-FFF2-40B4-BE49-F238E27FC236}">
                <a16:creationId xmlns:a16="http://schemas.microsoft.com/office/drawing/2014/main" id="{76AA35AF-5CEE-4A5E-8D69-0686DFFCC6BB}"/>
              </a:ext>
            </a:extLst>
          </p:cNvPr>
          <p:cNvSpPr txBox="1"/>
          <p:nvPr/>
        </p:nvSpPr>
        <p:spPr>
          <a:xfrm>
            <a:off x="7757999" y="4823207"/>
            <a:ext cx="31576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cs typeface="Arial"/>
              </a:rPr>
              <a:t>Photo Credit: Redwood City</a:t>
            </a:r>
          </a:p>
        </p:txBody>
      </p:sp>
      <p:sp>
        <p:nvSpPr>
          <p:cNvPr id="4" name="Slide Number Placeholder 3"/>
          <p:cNvSpPr>
            <a:spLocks noGrp="1"/>
          </p:cNvSpPr>
          <p:nvPr>
            <p:ph type="sldNum" sz="quarter" idx="10"/>
          </p:nvPr>
        </p:nvSpPr>
        <p:spPr/>
        <p:txBody>
          <a:bodyPr/>
          <a:lstStyle/>
          <a:p>
            <a:fld id="{6565FCE0-9547-492E-959F-5AF1DBC89B7F}" type="slidenum">
              <a:rPr lang="en-US" smtClean="0"/>
              <a:pPr/>
              <a:t>9</a:t>
            </a:fld>
            <a:endParaRPr lang="en-US" dirty="0"/>
          </a:p>
        </p:txBody>
      </p:sp>
    </p:spTree>
    <p:extLst>
      <p:ext uri="{BB962C8B-B14F-4D97-AF65-F5344CB8AC3E}">
        <p14:creationId xmlns:p14="http://schemas.microsoft.com/office/powerpoint/2010/main" val="2914831237"/>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1" ma:contentTypeDescription="Create a new document." ma:contentTypeScope="" ma:versionID="918ff4c5409a1b526be784040c314c56">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67c2e0de8315951159b03addbfd79343"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DDBD8E-7735-484B-AAFD-5B36BF4927D9}">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A24223-1B0F-4CD5-B668-16E6DC505D10}">
  <ds:schemaRefs>
    <ds:schemaRef ds:uri="http://schemas.microsoft.com/sharepoint/v3/contenttype/forms"/>
  </ds:schemaRefs>
</ds:datastoreItem>
</file>

<file path=customXml/itemProps3.xml><?xml version="1.0" encoding="utf-8"?>
<ds:datastoreItem xmlns:ds="http://schemas.openxmlformats.org/officeDocument/2006/customXml" ds:itemID="{E50E1FD2-2660-4B81-9AF6-B47E34FB289B}">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f89dec18-d0c2-45d2-8a15-31051f2519f8"/>
    <ds:schemaRef ds:uri="1aae30ff-d7bc-47e3-882e-cd3423d00d62"/>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46</TotalTime>
  <Words>601</Words>
  <Application>Microsoft Office PowerPoint</Application>
  <PresentationFormat>Widescreen</PresentationFormat>
  <Paragraphs>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Arial</vt:lpstr>
      <vt:lpstr>Calibri</vt:lpstr>
      <vt:lpstr>Courier New</vt:lpstr>
      <vt:lpstr>Wingdings</vt:lpstr>
      <vt:lpstr>CDE Set 1</vt:lpstr>
      <vt:lpstr>CDE Set 2</vt:lpstr>
      <vt:lpstr>CDE Set 3</vt:lpstr>
      <vt:lpstr>CDE Set 4</vt:lpstr>
      <vt:lpstr>CDE Set 5</vt:lpstr>
      <vt:lpstr>CDE Set 6</vt:lpstr>
      <vt:lpstr>CDE Set 7</vt:lpstr>
      <vt:lpstr>Webinar on COVID-19 Guidance for  Early Learning and Care Contractors</vt:lpstr>
      <vt:lpstr>Welcome and Introductions</vt:lpstr>
      <vt:lpstr>Meeting Agenda</vt:lpstr>
      <vt:lpstr>Ongoing CDE Guidance</vt:lpstr>
      <vt:lpstr>Family Fee Allocations: July and August</vt:lpstr>
      <vt:lpstr>If no Federal Funds are Provided for Family Fee Waivers for the Remainder of FY 2020–21</vt:lpstr>
      <vt:lpstr>Ongoing CDE Guidance (2)</vt:lpstr>
      <vt:lpstr>Fiscal Updates: Allocations</vt:lpstr>
      <vt:lpstr>Program Quality Implementation Update </vt:lpstr>
      <vt:lpstr>Questions</vt:lpstr>
      <vt:lpstr>Resources</vt:lpstr>
      <vt:lpstr>Closing</vt:lpstr>
    </vt:vector>
  </TitlesOfParts>
  <Manager/>
  <Company>California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Guidance 918 - Resources (CA Dept of Education)</dc:title>
  <dc:subject>Early Learning and Care Division Webinar on COVID-19 Guidance September 18 2020.</dc:subject>
  <dc:creator/>
  <cp:keywords/>
  <dc:description/>
  <cp:lastModifiedBy>Alice Ludwig</cp:lastModifiedBy>
  <cp:revision>7</cp:revision>
  <dcterms:created xsi:type="dcterms:W3CDTF">2020-08-25T03:09:04Z</dcterms:created>
  <dcterms:modified xsi:type="dcterms:W3CDTF">2022-11-15T22:34:54Z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