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9" r:id="rId1"/>
    <p:sldMasterId id="2147483779" r:id="rId2"/>
  </p:sldMasterIdLst>
  <p:notesMasterIdLst>
    <p:notesMasterId r:id="rId32"/>
  </p:notesMasterIdLst>
  <p:handoutMasterIdLst>
    <p:handoutMasterId r:id="rId33"/>
  </p:handoutMasterIdLst>
  <p:sldIdLst>
    <p:sldId id="484" r:id="rId3"/>
    <p:sldId id="603" r:id="rId4"/>
    <p:sldId id="507" r:id="rId5"/>
    <p:sldId id="601" r:id="rId6"/>
    <p:sldId id="572" r:id="rId7"/>
    <p:sldId id="609" r:id="rId8"/>
    <p:sldId id="536" r:id="rId9"/>
    <p:sldId id="537" r:id="rId10"/>
    <p:sldId id="546" r:id="rId11"/>
    <p:sldId id="602" r:id="rId12"/>
    <p:sldId id="545" r:id="rId13"/>
    <p:sldId id="538" r:id="rId14"/>
    <p:sldId id="541" r:id="rId15"/>
    <p:sldId id="543" r:id="rId16"/>
    <p:sldId id="549" r:id="rId17"/>
    <p:sldId id="539" r:id="rId18"/>
    <p:sldId id="540" r:id="rId19"/>
    <p:sldId id="607" r:id="rId20"/>
    <p:sldId id="551" r:id="rId21"/>
    <p:sldId id="548" r:id="rId22"/>
    <p:sldId id="528" r:id="rId23"/>
    <p:sldId id="604" r:id="rId24"/>
    <p:sldId id="544" r:id="rId25"/>
    <p:sldId id="605" r:id="rId26"/>
    <p:sldId id="606" r:id="rId27"/>
    <p:sldId id="534" r:id="rId28"/>
    <p:sldId id="526" r:id="rId29"/>
    <p:sldId id="527" r:id="rId30"/>
    <p:sldId id="510" r:id="rId31"/>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66"/>
    <a:srgbClr val="FF9D0D"/>
    <a:srgbClr val="990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autoAdjust="0"/>
    <p:restoredTop sz="72855" autoAdjust="0"/>
  </p:normalViewPr>
  <p:slideViewPr>
    <p:cSldViewPr snapToGrid="0">
      <p:cViewPr varScale="1">
        <p:scale>
          <a:sx n="83" d="100"/>
          <a:sy n="83" d="100"/>
        </p:scale>
        <p:origin x="876"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8/10/relationships/authors" Targe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AFD231-8A1E-4410-8416-5327E78AF138}"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57FEF3F5-0AC8-4FEC-AF51-97A9E0DB482A}">
      <dgm:prSet custT="1"/>
      <dgm:spPr/>
      <dgm:t>
        <a:bodyPr/>
        <a:lstStyle/>
        <a:p>
          <a:r>
            <a:rPr lang="en-US" sz="2400" dirty="0"/>
            <a:t>Choose interventions aligned with identified local needs; </a:t>
          </a:r>
        </a:p>
      </dgm:t>
    </dgm:pt>
    <dgm:pt modelId="{DFCE5AC9-6D2E-4D11-9686-65721B219B25}" type="parTrans" cxnId="{E253294F-DB5F-4811-9DFE-01E086593B93}">
      <dgm:prSet/>
      <dgm:spPr/>
      <dgm:t>
        <a:bodyPr/>
        <a:lstStyle/>
        <a:p>
          <a:endParaRPr lang="en-US"/>
        </a:p>
      </dgm:t>
    </dgm:pt>
    <dgm:pt modelId="{FAD62949-9EE6-423A-9142-8DFB09175FF6}" type="sibTrans" cxnId="{E253294F-DB5F-4811-9DFE-01E086593B93}">
      <dgm:prSet/>
      <dgm:spPr/>
      <dgm:t>
        <a:bodyPr/>
        <a:lstStyle/>
        <a:p>
          <a:endParaRPr lang="en-US"/>
        </a:p>
      </dgm:t>
    </dgm:pt>
    <dgm:pt modelId="{4198C731-152A-449D-99D6-E05608351A91}">
      <dgm:prSet custT="1"/>
      <dgm:spPr/>
      <dgm:t>
        <a:bodyPr/>
        <a:lstStyle/>
        <a:p>
          <a:r>
            <a:rPr lang="en-US" sz="2400" dirty="0"/>
            <a:t>Consider the highest impact strategy based on evidence;</a:t>
          </a:r>
        </a:p>
      </dgm:t>
    </dgm:pt>
    <dgm:pt modelId="{E2066A7F-4E13-4692-82E7-F65438F8F14D}" type="parTrans" cxnId="{DBF6D8A4-4F3A-4F79-88EB-9663EF810749}">
      <dgm:prSet/>
      <dgm:spPr/>
      <dgm:t>
        <a:bodyPr/>
        <a:lstStyle/>
        <a:p>
          <a:endParaRPr lang="en-US"/>
        </a:p>
      </dgm:t>
    </dgm:pt>
    <dgm:pt modelId="{95B21BB0-87F2-4489-96F7-CC502C4E16EB}" type="sibTrans" cxnId="{DBF6D8A4-4F3A-4F79-88EB-9663EF810749}">
      <dgm:prSet/>
      <dgm:spPr/>
      <dgm:t>
        <a:bodyPr/>
        <a:lstStyle/>
        <a:p>
          <a:endParaRPr lang="en-US"/>
        </a:p>
      </dgm:t>
    </dgm:pt>
    <dgm:pt modelId="{D138B603-B38B-482B-A7C4-6C39488A8433}">
      <dgm:prSet custT="1"/>
      <dgm:spPr/>
      <dgm:t>
        <a:bodyPr/>
        <a:lstStyle/>
        <a:p>
          <a:r>
            <a:rPr lang="en-US" sz="2400" dirty="0"/>
            <a:t>Develop a robust implementation plan; </a:t>
          </a:r>
        </a:p>
      </dgm:t>
    </dgm:pt>
    <dgm:pt modelId="{818A9F6F-1F06-4874-9B65-FE3C36DD832D}" type="parTrans" cxnId="{7350963E-CDA9-404B-8A72-CA49177CC883}">
      <dgm:prSet/>
      <dgm:spPr/>
      <dgm:t>
        <a:bodyPr/>
        <a:lstStyle/>
        <a:p>
          <a:endParaRPr lang="en-US"/>
        </a:p>
      </dgm:t>
    </dgm:pt>
    <dgm:pt modelId="{C5887724-9A30-473A-BCB4-B06D205861AD}" type="sibTrans" cxnId="{7350963E-CDA9-404B-8A72-CA49177CC883}">
      <dgm:prSet/>
      <dgm:spPr/>
      <dgm:t>
        <a:bodyPr/>
        <a:lstStyle/>
        <a:p>
          <a:endParaRPr lang="en-US"/>
        </a:p>
      </dgm:t>
    </dgm:pt>
    <dgm:pt modelId="{FEF4EE2C-9C52-452C-9EA2-FE28EDF0F18E}">
      <dgm:prSet custT="1"/>
      <dgm:spPr/>
      <dgm:t>
        <a:bodyPr/>
        <a:lstStyle/>
        <a:p>
          <a:r>
            <a:rPr lang="en-US" sz="2400" dirty="0"/>
            <a:t>Provide adequate resources so the implementation is well-supported; and </a:t>
          </a:r>
        </a:p>
      </dgm:t>
    </dgm:pt>
    <dgm:pt modelId="{EE0662A3-81FF-4B00-B494-ED5EE064098B}" type="parTrans" cxnId="{41FEF314-598A-48E9-8E53-B1C1A1A205E9}">
      <dgm:prSet/>
      <dgm:spPr/>
      <dgm:t>
        <a:bodyPr/>
        <a:lstStyle/>
        <a:p>
          <a:endParaRPr lang="en-US"/>
        </a:p>
      </dgm:t>
    </dgm:pt>
    <dgm:pt modelId="{21F08D15-17CC-4309-ACAC-2217200DB7A3}" type="sibTrans" cxnId="{41FEF314-598A-48E9-8E53-B1C1A1A205E9}">
      <dgm:prSet/>
      <dgm:spPr/>
      <dgm:t>
        <a:bodyPr/>
        <a:lstStyle/>
        <a:p>
          <a:endParaRPr lang="en-US"/>
        </a:p>
      </dgm:t>
    </dgm:pt>
    <dgm:pt modelId="{C18A3F2B-9FAF-40F8-B358-0F119E912F3D}">
      <dgm:prSet custT="1"/>
      <dgm:spPr/>
      <dgm:t>
        <a:bodyPr/>
        <a:lstStyle/>
        <a:p>
          <a:r>
            <a:rPr lang="en-US" sz="2400" dirty="0"/>
            <a:t>Gather information regularly to examine the effectiveness of the strategy for next steps.</a:t>
          </a:r>
        </a:p>
      </dgm:t>
    </dgm:pt>
    <dgm:pt modelId="{71D8A2BD-1D5F-4FE8-8317-BC32C7C1D55D}" type="parTrans" cxnId="{32534108-9AC0-4F80-AE23-74144DFEE4BF}">
      <dgm:prSet/>
      <dgm:spPr/>
      <dgm:t>
        <a:bodyPr/>
        <a:lstStyle/>
        <a:p>
          <a:endParaRPr lang="en-US"/>
        </a:p>
      </dgm:t>
    </dgm:pt>
    <dgm:pt modelId="{ED41FEF9-00D8-44A5-9BE3-64D5388D6426}" type="sibTrans" cxnId="{32534108-9AC0-4F80-AE23-74144DFEE4BF}">
      <dgm:prSet/>
      <dgm:spPr/>
      <dgm:t>
        <a:bodyPr/>
        <a:lstStyle/>
        <a:p>
          <a:endParaRPr lang="en-US"/>
        </a:p>
      </dgm:t>
    </dgm:pt>
    <dgm:pt modelId="{BAA7D409-1D53-4316-9366-9112A3A043BC}" type="pres">
      <dgm:prSet presAssocID="{EFAFD231-8A1E-4410-8416-5327E78AF138}" presName="Name0" presStyleCnt="0">
        <dgm:presLayoutVars>
          <dgm:dir/>
          <dgm:resizeHandles val="exact"/>
        </dgm:presLayoutVars>
      </dgm:prSet>
      <dgm:spPr/>
    </dgm:pt>
    <dgm:pt modelId="{E7071958-06BE-4B6A-9D6F-133356A82495}" type="pres">
      <dgm:prSet presAssocID="{57FEF3F5-0AC8-4FEC-AF51-97A9E0DB482A}" presName="node" presStyleLbl="node1" presStyleIdx="0" presStyleCnt="5" custScaleX="105302" custScaleY="121181">
        <dgm:presLayoutVars>
          <dgm:bulletEnabled val="1"/>
        </dgm:presLayoutVars>
      </dgm:prSet>
      <dgm:spPr/>
    </dgm:pt>
    <dgm:pt modelId="{4EA363B8-478D-406F-BAB3-0507228A3340}" type="pres">
      <dgm:prSet presAssocID="{FAD62949-9EE6-423A-9142-8DFB09175FF6}" presName="sibTrans" presStyleLbl="sibTrans1D1" presStyleIdx="0" presStyleCnt="4"/>
      <dgm:spPr/>
    </dgm:pt>
    <dgm:pt modelId="{67D5B686-81B9-42E9-8E8F-5226D5CDCAC9}" type="pres">
      <dgm:prSet presAssocID="{FAD62949-9EE6-423A-9142-8DFB09175FF6}" presName="connectorText" presStyleLbl="sibTrans1D1" presStyleIdx="0" presStyleCnt="4"/>
      <dgm:spPr/>
    </dgm:pt>
    <dgm:pt modelId="{26C3F153-D3E6-4EE8-9B9C-0BFFB400D399}" type="pres">
      <dgm:prSet presAssocID="{4198C731-152A-449D-99D6-E05608351A91}" presName="node" presStyleLbl="node1" presStyleIdx="1" presStyleCnt="5" custScaleX="132776" custScaleY="118889">
        <dgm:presLayoutVars>
          <dgm:bulletEnabled val="1"/>
        </dgm:presLayoutVars>
      </dgm:prSet>
      <dgm:spPr/>
    </dgm:pt>
    <dgm:pt modelId="{7178FD7B-28BA-4C33-98EE-41CAC14A5DE4}" type="pres">
      <dgm:prSet presAssocID="{95B21BB0-87F2-4489-96F7-CC502C4E16EB}" presName="sibTrans" presStyleLbl="sibTrans1D1" presStyleIdx="1" presStyleCnt="4"/>
      <dgm:spPr/>
    </dgm:pt>
    <dgm:pt modelId="{CC933166-9B67-48AE-848E-6FB1EFD42097}" type="pres">
      <dgm:prSet presAssocID="{95B21BB0-87F2-4489-96F7-CC502C4E16EB}" presName="connectorText" presStyleLbl="sibTrans1D1" presStyleIdx="1" presStyleCnt="4"/>
      <dgm:spPr/>
    </dgm:pt>
    <dgm:pt modelId="{84790D47-3388-4911-BDB0-3868D86F701D}" type="pres">
      <dgm:prSet presAssocID="{D138B603-B38B-482B-A7C4-6C39488A8433}" presName="node" presStyleLbl="node1" presStyleIdx="2" presStyleCnt="5" custScaleX="106918" custScaleY="122394">
        <dgm:presLayoutVars>
          <dgm:bulletEnabled val="1"/>
        </dgm:presLayoutVars>
      </dgm:prSet>
      <dgm:spPr/>
    </dgm:pt>
    <dgm:pt modelId="{5CBFCAB1-34EE-4BF6-A74A-232BE98CB1E3}" type="pres">
      <dgm:prSet presAssocID="{C5887724-9A30-473A-BCB4-B06D205861AD}" presName="sibTrans" presStyleLbl="sibTrans1D1" presStyleIdx="2" presStyleCnt="4"/>
      <dgm:spPr/>
    </dgm:pt>
    <dgm:pt modelId="{C07116FA-F0DC-4258-9BC7-8678BFBC1EF5}" type="pres">
      <dgm:prSet presAssocID="{C5887724-9A30-473A-BCB4-B06D205861AD}" presName="connectorText" presStyleLbl="sibTrans1D1" presStyleIdx="2" presStyleCnt="4"/>
      <dgm:spPr/>
    </dgm:pt>
    <dgm:pt modelId="{885016B2-CC10-4110-B5D4-5E9974768263}" type="pres">
      <dgm:prSet presAssocID="{FEF4EE2C-9C52-452C-9EA2-FE28EDF0F18E}" presName="node" presStyleLbl="node1" presStyleIdx="3" presStyleCnt="5" custScaleX="124101" custScaleY="114613">
        <dgm:presLayoutVars>
          <dgm:bulletEnabled val="1"/>
        </dgm:presLayoutVars>
      </dgm:prSet>
      <dgm:spPr/>
    </dgm:pt>
    <dgm:pt modelId="{E0FF4C2F-3D11-4CC4-ADDE-20C555558679}" type="pres">
      <dgm:prSet presAssocID="{21F08D15-17CC-4309-ACAC-2217200DB7A3}" presName="sibTrans" presStyleLbl="sibTrans1D1" presStyleIdx="3" presStyleCnt="4"/>
      <dgm:spPr/>
    </dgm:pt>
    <dgm:pt modelId="{653F7EF7-C2B6-40AF-9326-F319D9FD4DDA}" type="pres">
      <dgm:prSet presAssocID="{21F08D15-17CC-4309-ACAC-2217200DB7A3}" presName="connectorText" presStyleLbl="sibTrans1D1" presStyleIdx="3" presStyleCnt="4"/>
      <dgm:spPr/>
    </dgm:pt>
    <dgm:pt modelId="{859C985E-8F7D-4A22-8C8E-7DAAD8044E51}" type="pres">
      <dgm:prSet presAssocID="{C18A3F2B-9FAF-40F8-B358-0F119E912F3D}" presName="node" presStyleLbl="node1" presStyleIdx="4" presStyleCnt="5" custScaleX="141646" custScaleY="115566">
        <dgm:presLayoutVars>
          <dgm:bulletEnabled val="1"/>
        </dgm:presLayoutVars>
      </dgm:prSet>
      <dgm:spPr/>
    </dgm:pt>
  </dgm:ptLst>
  <dgm:cxnLst>
    <dgm:cxn modelId="{AE290007-AC66-4446-8C4A-DA2CC2666736}" type="presOf" srcId="{FAD62949-9EE6-423A-9142-8DFB09175FF6}" destId="{4EA363B8-478D-406F-BAB3-0507228A3340}" srcOrd="0" destOrd="0" presId="urn:microsoft.com/office/officeart/2016/7/layout/RepeatingBendingProcessNew"/>
    <dgm:cxn modelId="{32534108-9AC0-4F80-AE23-74144DFEE4BF}" srcId="{EFAFD231-8A1E-4410-8416-5327E78AF138}" destId="{C18A3F2B-9FAF-40F8-B358-0F119E912F3D}" srcOrd="4" destOrd="0" parTransId="{71D8A2BD-1D5F-4FE8-8317-BC32C7C1D55D}" sibTransId="{ED41FEF9-00D8-44A5-9BE3-64D5388D6426}"/>
    <dgm:cxn modelId="{B0497708-54CE-4FDE-BC77-28EE04217E54}" type="presOf" srcId="{57FEF3F5-0AC8-4FEC-AF51-97A9E0DB482A}" destId="{E7071958-06BE-4B6A-9D6F-133356A82495}" srcOrd="0" destOrd="0" presId="urn:microsoft.com/office/officeart/2016/7/layout/RepeatingBendingProcessNew"/>
    <dgm:cxn modelId="{41FEF314-598A-48E9-8E53-B1C1A1A205E9}" srcId="{EFAFD231-8A1E-4410-8416-5327E78AF138}" destId="{FEF4EE2C-9C52-452C-9EA2-FE28EDF0F18E}" srcOrd="3" destOrd="0" parTransId="{EE0662A3-81FF-4B00-B494-ED5EE064098B}" sibTransId="{21F08D15-17CC-4309-ACAC-2217200DB7A3}"/>
    <dgm:cxn modelId="{7350963E-CDA9-404B-8A72-CA49177CC883}" srcId="{EFAFD231-8A1E-4410-8416-5327E78AF138}" destId="{D138B603-B38B-482B-A7C4-6C39488A8433}" srcOrd="2" destOrd="0" parTransId="{818A9F6F-1F06-4874-9B65-FE3C36DD832D}" sibTransId="{C5887724-9A30-473A-BCB4-B06D205861AD}"/>
    <dgm:cxn modelId="{E253294F-DB5F-4811-9DFE-01E086593B93}" srcId="{EFAFD231-8A1E-4410-8416-5327E78AF138}" destId="{57FEF3F5-0AC8-4FEC-AF51-97A9E0DB482A}" srcOrd="0" destOrd="0" parTransId="{DFCE5AC9-6D2E-4D11-9686-65721B219B25}" sibTransId="{FAD62949-9EE6-423A-9142-8DFB09175FF6}"/>
    <dgm:cxn modelId="{BA733157-FBCA-43F2-8A13-AD1AEE338ECA}" type="presOf" srcId="{FAD62949-9EE6-423A-9142-8DFB09175FF6}" destId="{67D5B686-81B9-42E9-8E8F-5226D5CDCAC9}" srcOrd="1" destOrd="0" presId="urn:microsoft.com/office/officeart/2016/7/layout/RepeatingBendingProcessNew"/>
    <dgm:cxn modelId="{B6EA4692-09F4-46C8-A27D-99FDE97D965B}" type="presOf" srcId="{EFAFD231-8A1E-4410-8416-5327E78AF138}" destId="{BAA7D409-1D53-4316-9366-9112A3A043BC}" srcOrd="0" destOrd="0" presId="urn:microsoft.com/office/officeart/2016/7/layout/RepeatingBendingProcessNew"/>
    <dgm:cxn modelId="{212EF39E-8310-4648-B9EB-7CD2DB34C382}" type="presOf" srcId="{C18A3F2B-9FAF-40F8-B358-0F119E912F3D}" destId="{859C985E-8F7D-4A22-8C8E-7DAAD8044E51}" srcOrd="0" destOrd="0" presId="urn:microsoft.com/office/officeart/2016/7/layout/RepeatingBendingProcessNew"/>
    <dgm:cxn modelId="{DBF6D8A4-4F3A-4F79-88EB-9663EF810749}" srcId="{EFAFD231-8A1E-4410-8416-5327E78AF138}" destId="{4198C731-152A-449D-99D6-E05608351A91}" srcOrd="1" destOrd="0" parTransId="{E2066A7F-4E13-4692-82E7-F65438F8F14D}" sibTransId="{95B21BB0-87F2-4489-96F7-CC502C4E16EB}"/>
    <dgm:cxn modelId="{C1017DB1-13BB-45E9-9DE4-E2319120CB8B}" type="presOf" srcId="{21F08D15-17CC-4309-ACAC-2217200DB7A3}" destId="{E0FF4C2F-3D11-4CC4-ADDE-20C555558679}" srcOrd="0" destOrd="0" presId="urn:microsoft.com/office/officeart/2016/7/layout/RepeatingBendingProcessNew"/>
    <dgm:cxn modelId="{38D290BD-09CD-4E8B-BD04-A7694B1305D9}" type="presOf" srcId="{4198C731-152A-449D-99D6-E05608351A91}" destId="{26C3F153-D3E6-4EE8-9B9C-0BFFB400D399}" srcOrd="0" destOrd="0" presId="urn:microsoft.com/office/officeart/2016/7/layout/RepeatingBendingProcessNew"/>
    <dgm:cxn modelId="{848A36CA-890F-4F70-831D-9ACDC91F755B}" type="presOf" srcId="{21F08D15-17CC-4309-ACAC-2217200DB7A3}" destId="{653F7EF7-C2B6-40AF-9326-F319D9FD4DDA}" srcOrd="1" destOrd="0" presId="urn:microsoft.com/office/officeart/2016/7/layout/RepeatingBendingProcessNew"/>
    <dgm:cxn modelId="{6E667FCA-FE6E-49AF-A9D9-AEAE4872E902}" type="presOf" srcId="{D138B603-B38B-482B-A7C4-6C39488A8433}" destId="{84790D47-3388-4911-BDB0-3868D86F701D}" srcOrd="0" destOrd="0" presId="urn:microsoft.com/office/officeart/2016/7/layout/RepeatingBendingProcessNew"/>
    <dgm:cxn modelId="{02E6ECCB-864F-425A-81C4-D375FF15123B}" type="presOf" srcId="{95B21BB0-87F2-4489-96F7-CC502C4E16EB}" destId="{CC933166-9B67-48AE-848E-6FB1EFD42097}" srcOrd="1" destOrd="0" presId="urn:microsoft.com/office/officeart/2016/7/layout/RepeatingBendingProcessNew"/>
    <dgm:cxn modelId="{5EB50DE5-E76D-437C-A3FB-AA0580FBE1B6}" type="presOf" srcId="{C5887724-9A30-473A-BCB4-B06D205861AD}" destId="{5CBFCAB1-34EE-4BF6-A74A-232BE98CB1E3}" srcOrd="0" destOrd="0" presId="urn:microsoft.com/office/officeart/2016/7/layout/RepeatingBendingProcessNew"/>
    <dgm:cxn modelId="{AC217FE7-6E58-4B8C-819F-6FD2CE18994C}" type="presOf" srcId="{95B21BB0-87F2-4489-96F7-CC502C4E16EB}" destId="{7178FD7B-28BA-4C33-98EE-41CAC14A5DE4}" srcOrd="0" destOrd="0" presId="urn:microsoft.com/office/officeart/2016/7/layout/RepeatingBendingProcessNew"/>
    <dgm:cxn modelId="{1AF7DCF4-8E93-4827-82A0-2AF1B56E30D6}" type="presOf" srcId="{FEF4EE2C-9C52-452C-9EA2-FE28EDF0F18E}" destId="{885016B2-CC10-4110-B5D4-5E9974768263}" srcOrd="0" destOrd="0" presId="urn:microsoft.com/office/officeart/2016/7/layout/RepeatingBendingProcessNew"/>
    <dgm:cxn modelId="{0D6087FE-674B-4CB2-8B39-1A927C5A8DA9}" type="presOf" srcId="{C5887724-9A30-473A-BCB4-B06D205861AD}" destId="{C07116FA-F0DC-4258-9BC7-8678BFBC1EF5}" srcOrd="1" destOrd="0" presId="urn:microsoft.com/office/officeart/2016/7/layout/RepeatingBendingProcessNew"/>
    <dgm:cxn modelId="{CCA5CD7F-EE51-418C-8623-95B98AA26C3D}" type="presParOf" srcId="{BAA7D409-1D53-4316-9366-9112A3A043BC}" destId="{E7071958-06BE-4B6A-9D6F-133356A82495}" srcOrd="0" destOrd="0" presId="urn:microsoft.com/office/officeart/2016/7/layout/RepeatingBendingProcessNew"/>
    <dgm:cxn modelId="{71A12D51-A533-48FB-985A-B1D6765D6F90}" type="presParOf" srcId="{BAA7D409-1D53-4316-9366-9112A3A043BC}" destId="{4EA363B8-478D-406F-BAB3-0507228A3340}" srcOrd="1" destOrd="0" presId="urn:microsoft.com/office/officeart/2016/7/layout/RepeatingBendingProcessNew"/>
    <dgm:cxn modelId="{F4BA53E2-F5D1-440F-8FBE-C9D7D26D75E3}" type="presParOf" srcId="{4EA363B8-478D-406F-BAB3-0507228A3340}" destId="{67D5B686-81B9-42E9-8E8F-5226D5CDCAC9}" srcOrd="0" destOrd="0" presId="urn:microsoft.com/office/officeart/2016/7/layout/RepeatingBendingProcessNew"/>
    <dgm:cxn modelId="{EDF8C78E-EFBA-456E-B486-4ACBA16BC872}" type="presParOf" srcId="{BAA7D409-1D53-4316-9366-9112A3A043BC}" destId="{26C3F153-D3E6-4EE8-9B9C-0BFFB400D399}" srcOrd="2" destOrd="0" presId="urn:microsoft.com/office/officeart/2016/7/layout/RepeatingBendingProcessNew"/>
    <dgm:cxn modelId="{B28DA5A4-FF12-4CB1-B601-B5BA69E464E9}" type="presParOf" srcId="{BAA7D409-1D53-4316-9366-9112A3A043BC}" destId="{7178FD7B-28BA-4C33-98EE-41CAC14A5DE4}" srcOrd="3" destOrd="0" presId="urn:microsoft.com/office/officeart/2016/7/layout/RepeatingBendingProcessNew"/>
    <dgm:cxn modelId="{F2D0A624-4627-482B-A273-437C2EC4A4C9}" type="presParOf" srcId="{7178FD7B-28BA-4C33-98EE-41CAC14A5DE4}" destId="{CC933166-9B67-48AE-848E-6FB1EFD42097}" srcOrd="0" destOrd="0" presId="urn:microsoft.com/office/officeart/2016/7/layout/RepeatingBendingProcessNew"/>
    <dgm:cxn modelId="{A9808403-028B-4CC9-9B50-7351D0822C3D}" type="presParOf" srcId="{BAA7D409-1D53-4316-9366-9112A3A043BC}" destId="{84790D47-3388-4911-BDB0-3868D86F701D}" srcOrd="4" destOrd="0" presId="urn:microsoft.com/office/officeart/2016/7/layout/RepeatingBendingProcessNew"/>
    <dgm:cxn modelId="{894953F0-C8BA-4933-A516-0FCB88426E6A}" type="presParOf" srcId="{BAA7D409-1D53-4316-9366-9112A3A043BC}" destId="{5CBFCAB1-34EE-4BF6-A74A-232BE98CB1E3}" srcOrd="5" destOrd="0" presId="urn:microsoft.com/office/officeart/2016/7/layout/RepeatingBendingProcessNew"/>
    <dgm:cxn modelId="{EDFDBE43-F100-4CD5-BDBE-410853CA9B73}" type="presParOf" srcId="{5CBFCAB1-34EE-4BF6-A74A-232BE98CB1E3}" destId="{C07116FA-F0DC-4258-9BC7-8678BFBC1EF5}" srcOrd="0" destOrd="0" presId="urn:microsoft.com/office/officeart/2016/7/layout/RepeatingBendingProcessNew"/>
    <dgm:cxn modelId="{796B035E-C28E-4B8D-B695-2A147FC4D6BE}" type="presParOf" srcId="{BAA7D409-1D53-4316-9366-9112A3A043BC}" destId="{885016B2-CC10-4110-B5D4-5E9974768263}" srcOrd="6" destOrd="0" presId="urn:microsoft.com/office/officeart/2016/7/layout/RepeatingBendingProcessNew"/>
    <dgm:cxn modelId="{DCDBE91B-87A4-4690-AA80-30CA338AB670}" type="presParOf" srcId="{BAA7D409-1D53-4316-9366-9112A3A043BC}" destId="{E0FF4C2F-3D11-4CC4-ADDE-20C555558679}" srcOrd="7" destOrd="0" presId="urn:microsoft.com/office/officeart/2016/7/layout/RepeatingBendingProcessNew"/>
    <dgm:cxn modelId="{17C1A5AB-A85B-4EE9-877D-EB1D16EC2B5E}" type="presParOf" srcId="{E0FF4C2F-3D11-4CC4-ADDE-20C555558679}" destId="{653F7EF7-C2B6-40AF-9326-F319D9FD4DDA}" srcOrd="0" destOrd="0" presId="urn:microsoft.com/office/officeart/2016/7/layout/RepeatingBendingProcessNew"/>
    <dgm:cxn modelId="{5CF75C14-1A9E-4323-973C-687A4FA85289}" type="presParOf" srcId="{BAA7D409-1D53-4316-9366-9112A3A043BC}" destId="{859C985E-8F7D-4A22-8C8E-7DAAD8044E51}" srcOrd="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988BF2-3AEF-4264-9FB6-B6E9061F5B60}"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EC34A475-41C2-4309-A125-67CFD877CD65}">
      <dgm:prSet phldrT="[Text]" custT="1"/>
      <dgm:spPr/>
      <dgm:t>
        <a:bodyPr/>
        <a:lstStyle/>
        <a:p>
          <a:r>
            <a:rPr lang="en-US" sz="2400" dirty="0"/>
            <a:t>US Bank statement</a:t>
          </a:r>
        </a:p>
      </dgm:t>
    </dgm:pt>
    <dgm:pt modelId="{06B66930-4379-46B6-8C4F-478D7DC843A9}" type="parTrans" cxnId="{C84B5BAE-37E9-4D2B-9586-91573EB51F59}">
      <dgm:prSet/>
      <dgm:spPr/>
      <dgm:t>
        <a:bodyPr/>
        <a:lstStyle/>
        <a:p>
          <a:endParaRPr lang="en-US"/>
        </a:p>
      </dgm:t>
    </dgm:pt>
    <dgm:pt modelId="{F816D8DD-EBF5-4B91-AA4E-6F57CCC83DD8}" type="sibTrans" cxnId="{C84B5BAE-37E9-4D2B-9586-91573EB51F59}">
      <dgm:prSet/>
      <dgm:spPr/>
      <dgm:t>
        <a:bodyPr/>
        <a:lstStyle/>
        <a:p>
          <a:endParaRPr lang="en-US"/>
        </a:p>
      </dgm:t>
    </dgm:pt>
    <dgm:pt modelId="{895CADEB-266D-494D-A2C9-2276AA6615DC}">
      <dgm:prSet phldrT="[Text]" custT="1"/>
      <dgm:spPr/>
      <dgm:t>
        <a:bodyPr/>
        <a:lstStyle/>
        <a:p>
          <a:r>
            <a:rPr lang="en-US" sz="2400" dirty="0"/>
            <a:t>Purchase Order</a:t>
          </a:r>
        </a:p>
      </dgm:t>
    </dgm:pt>
    <dgm:pt modelId="{B790B077-E2CC-4A4B-B753-0B6444AE2090}" type="parTrans" cxnId="{64923437-9C07-45AA-908A-079E658076C8}">
      <dgm:prSet/>
      <dgm:spPr/>
      <dgm:t>
        <a:bodyPr/>
        <a:lstStyle/>
        <a:p>
          <a:endParaRPr lang="en-US"/>
        </a:p>
      </dgm:t>
    </dgm:pt>
    <dgm:pt modelId="{1D91A78B-1245-4FEE-89EF-14A70B19B909}" type="sibTrans" cxnId="{64923437-9C07-45AA-908A-079E658076C8}">
      <dgm:prSet/>
      <dgm:spPr/>
      <dgm:t>
        <a:bodyPr/>
        <a:lstStyle/>
        <a:p>
          <a:endParaRPr lang="en-US"/>
        </a:p>
      </dgm:t>
    </dgm:pt>
    <dgm:pt modelId="{24CD2ABA-D871-4DE9-8167-F72A2C9636AC}">
      <dgm:prSet phldrT="[Text]" custT="1"/>
      <dgm:spPr/>
      <dgm:t>
        <a:bodyPr/>
        <a:lstStyle/>
        <a:p>
          <a:r>
            <a:rPr lang="en-US" sz="2400" dirty="0"/>
            <a:t>Receipt from hotel </a:t>
          </a:r>
        </a:p>
      </dgm:t>
    </dgm:pt>
    <dgm:pt modelId="{53D96609-3230-4D16-AD0F-695BC37F17AB}" type="parTrans" cxnId="{2F63B87E-B1CA-463E-A920-F0693767F81E}">
      <dgm:prSet/>
      <dgm:spPr/>
      <dgm:t>
        <a:bodyPr/>
        <a:lstStyle/>
        <a:p>
          <a:endParaRPr lang="en-US"/>
        </a:p>
      </dgm:t>
    </dgm:pt>
    <dgm:pt modelId="{B3E7D3CE-3370-4DEA-B1E0-0C879072FD0B}" type="sibTrans" cxnId="{2F63B87E-B1CA-463E-A920-F0693767F81E}">
      <dgm:prSet/>
      <dgm:spPr/>
      <dgm:t>
        <a:bodyPr/>
        <a:lstStyle/>
        <a:p>
          <a:endParaRPr lang="en-US"/>
        </a:p>
      </dgm:t>
    </dgm:pt>
    <dgm:pt modelId="{2B87DE86-A535-4ECF-B847-C41DEB557C2E}">
      <dgm:prSet phldrT="[Text]" custT="1"/>
      <dgm:spPr/>
      <dgm:t>
        <a:bodyPr/>
        <a:lstStyle/>
        <a:p>
          <a:r>
            <a:rPr lang="en-US" sz="2400" dirty="0"/>
            <a:t>Conference Agenda and proof of attendance</a:t>
          </a:r>
        </a:p>
      </dgm:t>
    </dgm:pt>
    <dgm:pt modelId="{693212C9-D099-4B75-8DB8-9E6370F0893F}" type="parTrans" cxnId="{DEA15A31-536C-4BE8-BD83-D3D7136441EF}">
      <dgm:prSet/>
      <dgm:spPr/>
      <dgm:t>
        <a:bodyPr/>
        <a:lstStyle/>
        <a:p>
          <a:endParaRPr lang="en-US"/>
        </a:p>
      </dgm:t>
    </dgm:pt>
    <dgm:pt modelId="{8C6D5B48-EBC8-427B-8138-2EACE3DD6983}" type="sibTrans" cxnId="{DEA15A31-536C-4BE8-BD83-D3D7136441EF}">
      <dgm:prSet/>
      <dgm:spPr/>
      <dgm:t>
        <a:bodyPr/>
        <a:lstStyle/>
        <a:p>
          <a:endParaRPr lang="en-US"/>
        </a:p>
      </dgm:t>
    </dgm:pt>
    <dgm:pt modelId="{EDE64388-FBC5-467B-A26F-C5DA555A3E45}">
      <dgm:prSet phldrT="[Text]" custT="1"/>
      <dgm:spPr/>
      <dgm:t>
        <a:bodyPr/>
        <a:lstStyle/>
        <a:p>
          <a:r>
            <a:rPr lang="en-US" sz="2400" dirty="0"/>
            <a:t>Conference request</a:t>
          </a:r>
        </a:p>
      </dgm:t>
    </dgm:pt>
    <dgm:pt modelId="{34BBE5F8-5E9C-425E-9DFC-759157153798}" type="parTrans" cxnId="{DB373778-A0CA-4C13-AAE2-E88FC20774ED}">
      <dgm:prSet/>
      <dgm:spPr/>
      <dgm:t>
        <a:bodyPr/>
        <a:lstStyle/>
        <a:p>
          <a:endParaRPr lang="en-US"/>
        </a:p>
      </dgm:t>
    </dgm:pt>
    <dgm:pt modelId="{FC3C3EF9-66E4-41CE-ACE2-393841CBF3EF}" type="sibTrans" cxnId="{DB373778-A0CA-4C13-AAE2-E88FC20774ED}">
      <dgm:prSet/>
      <dgm:spPr/>
      <dgm:t>
        <a:bodyPr/>
        <a:lstStyle/>
        <a:p>
          <a:endParaRPr lang="en-US"/>
        </a:p>
      </dgm:t>
    </dgm:pt>
    <dgm:pt modelId="{8F52AB0E-EB75-4C0A-88E9-331E9302DE35}" type="pres">
      <dgm:prSet presAssocID="{37988BF2-3AEF-4264-9FB6-B6E9061F5B60}" presName="Name0" presStyleCnt="0">
        <dgm:presLayoutVars>
          <dgm:dir/>
          <dgm:resizeHandles val="exact"/>
        </dgm:presLayoutVars>
      </dgm:prSet>
      <dgm:spPr/>
    </dgm:pt>
    <dgm:pt modelId="{1FCA66A6-EC55-4FAE-AB97-16CB5FCC8F12}" type="pres">
      <dgm:prSet presAssocID="{EC34A475-41C2-4309-A125-67CFD877CD65}" presName="node" presStyleLbl="node1" presStyleIdx="0" presStyleCnt="5">
        <dgm:presLayoutVars>
          <dgm:bulletEnabled val="1"/>
        </dgm:presLayoutVars>
      </dgm:prSet>
      <dgm:spPr/>
    </dgm:pt>
    <dgm:pt modelId="{A4B72A10-C61D-4B01-9193-6F666F8D267F}" type="pres">
      <dgm:prSet presAssocID="{F816D8DD-EBF5-4B91-AA4E-6F57CCC83DD8}" presName="sibTrans" presStyleLbl="sibTrans1D1" presStyleIdx="0" presStyleCnt="4"/>
      <dgm:spPr/>
    </dgm:pt>
    <dgm:pt modelId="{1797BD6A-8CDF-47F7-AA84-894C7109FC68}" type="pres">
      <dgm:prSet presAssocID="{F816D8DD-EBF5-4B91-AA4E-6F57CCC83DD8}" presName="connectorText" presStyleLbl="sibTrans1D1" presStyleIdx="0" presStyleCnt="4"/>
      <dgm:spPr/>
    </dgm:pt>
    <dgm:pt modelId="{6D89A92B-E67A-4BBE-B80C-162D83CA7831}" type="pres">
      <dgm:prSet presAssocID="{895CADEB-266D-494D-A2C9-2276AA6615DC}" presName="node" presStyleLbl="node1" presStyleIdx="1" presStyleCnt="5">
        <dgm:presLayoutVars>
          <dgm:bulletEnabled val="1"/>
        </dgm:presLayoutVars>
      </dgm:prSet>
      <dgm:spPr/>
    </dgm:pt>
    <dgm:pt modelId="{01A9B4CB-21DF-457B-908E-A9EC5620A3E3}" type="pres">
      <dgm:prSet presAssocID="{1D91A78B-1245-4FEE-89EF-14A70B19B909}" presName="sibTrans" presStyleLbl="sibTrans1D1" presStyleIdx="1" presStyleCnt="4"/>
      <dgm:spPr/>
    </dgm:pt>
    <dgm:pt modelId="{E126108F-E4B6-4F7D-971C-410B1A800BF5}" type="pres">
      <dgm:prSet presAssocID="{1D91A78B-1245-4FEE-89EF-14A70B19B909}" presName="connectorText" presStyleLbl="sibTrans1D1" presStyleIdx="1" presStyleCnt="4"/>
      <dgm:spPr/>
    </dgm:pt>
    <dgm:pt modelId="{22C4C83B-9768-4363-8496-41FCB9C6173B}" type="pres">
      <dgm:prSet presAssocID="{24CD2ABA-D871-4DE9-8167-F72A2C9636AC}" presName="node" presStyleLbl="node1" presStyleIdx="2" presStyleCnt="5">
        <dgm:presLayoutVars>
          <dgm:bulletEnabled val="1"/>
        </dgm:presLayoutVars>
      </dgm:prSet>
      <dgm:spPr/>
    </dgm:pt>
    <dgm:pt modelId="{9EB4BD4E-5147-4B22-A9FD-A4B28D68FE40}" type="pres">
      <dgm:prSet presAssocID="{B3E7D3CE-3370-4DEA-B1E0-0C879072FD0B}" presName="sibTrans" presStyleLbl="sibTrans1D1" presStyleIdx="2" presStyleCnt="4"/>
      <dgm:spPr/>
    </dgm:pt>
    <dgm:pt modelId="{DFB00A1B-53E5-476E-8E6F-182D9165D4E7}" type="pres">
      <dgm:prSet presAssocID="{B3E7D3CE-3370-4DEA-B1E0-0C879072FD0B}" presName="connectorText" presStyleLbl="sibTrans1D1" presStyleIdx="2" presStyleCnt="4"/>
      <dgm:spPr/>
    </dgm:pt>
    <dgm:pt modelId="{8B71347B-18AB-4BB3-AE98-68C398BD43AB}" type="pres">
      <dgm:prSet presAssocID="{2B87DE86-A535-4ECF-B847-C41DEB557C2E}" presName="node" presStyleLbl="node1" presStyleIdx="3" presStyleCnt="5">
        <dgm:presLayoutVars>
          <dgm:bulletEnabled val="1"/>
        </dgm:presLayoutVars>
      </dgm:prSet>
      <dgm:spPr/>
    </dgm:pt>
    <dgm:pt modelId="{ECCB5C87-FD2D-41F0-96C8-B04E7971C155}" type="pres">
      <dgm:prSet presAssocID="{8C6D5B48-EBC8-427B-8138-2EACE3DD6983}" presName="sibTrans" presStyleLbl="sibTrans1D1" presStyleIdx="3" presStyleCnt="4"/>
      <dgm:spPr/>
    </dgm:pt>
    <dgm:pt modelId="{89CC300C-3402-495E-8142-88369F488059}" type="pres">
      <dgm:prSet presAssocID="{8C6D5B48-EBC8-427B-8138-2EACE3DD6983}" presName="connectorText" presStyleLbl="sibTrans1D1" presStyleIdx="3" presStyleCnt="4"/>
      <dgm:spPr/>
    </dgm:pt>
    <dgm:pt modelId="{27D7389D-2EE5-46D1-8151-CE074F71EC1E}" type="pres">
      <dgm:prSet presAssocID="{EDE64388-FBC5-467B-A26F-C5DA555A3E45}" presName="node" presStyleLbl="node1" presStyleIdx="4" presStyleCnt="5">
        <dgm:presLayoutVars>
          <dgm:bulletEnabled val="1"/>
        </dgm:presLayoutVars>
      </dgm:prSet>
      <dgm:spPr/>
    </dgm:pt>
  </dgm:ptLst>
  <dgm:cxnLst>
    <dgm:cxn modelId="{062CF90B-DE02-479F-87D3-69B8554613DA}" type="presOf" srcId="{B3E7D3CE-3370-4DEA-B1E0-0C879072FD0B}" destId="{DFB00A1B-53E5-476E-8E6F-182D9165D4E7}" srcOrd="1" destOrd="0" presId="urn:microsoft.com/office/officeart/2005/8/layout/bProcess3"/>
    <dgm:cxn modelId="{7FF73325-E96F-477E-B2B5-732A3DFED103}" type="presOf" srcId="{F816D8DD-EBF5-4B91-AA4E-6F57CCC83DD8}" destId="{1797BD6A-8CDF-47F7-AA84-894C7109FC68}" srcOrd="1" destOrd="0" presId="urn:microsoft.com/office/officeart/2005/8/layout/bProcess3"/>
    <dgm:cxn modelId="{B2267426-0ABB-4178-BDE2-693E95462B3C}" type="presOf" srcId="{895CADEB-266D-494D-A2C9-2276AA6615DC}" destId="{6D89A92B-E67A-4BBE-B80C-162D83CA7831}" srcOrd="0" destOrd="0" presId="urn:microsoft.com/office/officeart/2005/8/layout/bProcess3"/>
    <dgm:cxn modelId="{EF86C027-149D-4AC4-85E9-B5AEC06E6F56}" type="presOf" srcId="{EDE64388-FBC5-467B-A26F-C5DA555A3E45}" destId="{27D7389D-2EE5-46D1-8151-CE074F71EC1E}" srcOrd="0" destOrd="0" presId="urn:microsoft.com/office/officeart/2005/8/layout/bProcess3"/>
    <dgm:cxn modelId="{DEA15A31-536C-4BE8-BD83-D3D7136441EF}" srcId="{37988BF2-3AEF-4264-9FB6-B6E9061F5B60}" destId="{2B87DE86-A535-4ECF-B847-C41DEB557C2E}" srcOrd="3" destOrd="0" parTransId="{693212C9-D099-4B75-8DB8-9E6370F0893F}" sibTransId="{8C6D5B48-EBC8-427B-8138-2EACE3DD6983}"/>
    <dgm:cxn modelId="{64923437-9C07-45AA-908A-079E658076C8}" srcId="{37988BF2-3AEF-4264-9FB6-B6E9061F5B60}" destId="{895CADEB-266D-494D-A2C9-2276AA6615DC}" srcOrd="1" destOrd="0" parTransId="{B790B077-E2CC-4A4B-B753-0B6444AE2090}" sibTransId="{1D91A78B-1245-4FEE-89EF-14A70B19B909}"/>
    <dgm:cxn modelId="{7ECB0B4F-5CD7-443F-9DE2-734C00552B47}" type="presOf" srcId="{2B87DE86-A535-4ECF-B847-C41DEB557C2E}" destId="{8B71347B-18AB-4BB3-AE98-68C398BD43AB}" srcOrd="0" destOrd="0" presId="urn:microsoft.com/office/officeart/2005/8/layout/bProcess3"/>
    <dgm:cxn modelId="{24C9CA70-6C99-4571-A8DD-8AAA52E278F6}" type="presOf" srcId="{F816D8DD-EBF5-4B91-AA4E-6F57CCC83DD8}" destId="{A4B72A10-C61D-4B01-9193-6F666F8D267F}" srcOrd="0" destOrd="0" presId="urn:microsoft.com/office/officeart/2005/8/layout/bProcess3"/>
    <dgm:cxn modelId="{DB373778-A0CA-4C13-AAE2-E88FC20774ED}" srcId="{37988BF2-3AEF-4264-9FB6-B6E9061F5B60}" destId="{EDE64388-FBC5-467B-A26F-C5DA555A3E45}" srcOrd="4" destOrd="0" parTransId="{34BBE5F8-5E9C-425E-9DFC-759157153798}" sibTransId="{FC3C3EF9-66E4-41CE-ACE2-393841CBF3EF}"/>
    <dgm:cxn modelId="{B244815A-B0CA-4D38-A9DA-ACF2AE9F190E}" type="presOf" srcId="{8C6D5B48-EBC8-427B-8138-2EACE3DD6983}" destId="{ECCB5C87-FD2D-41F0-96C8-B04E7971C155}" srcOrd="0" destOrd="0" presId="urn:microsoft.com/office/officeart/2005/8/layout/bProcess3"/>
    <dgm:cxn modelId="{21EB077E-5CDB-4F7D-B7AC-A9FF4821FDDF}" type="presOf" srcId="{B3E7D3CE-3370-4DEA-B1E0-0C879072FD0B}" destId="{9EB4BD4E-5147-4B22-A9FD-A4B28D68FE40}" srcOrd="0" destOrd="0" presId="urn:microsoft.com/office/officeart/2005/8/layout/bProcess3"/>
    <dgm:cxn modelId="{2F63B87E-B1CA-463E-A920-F0693767F81E}" srcId="{37988BF2-3AEF-4264-9FB6-B6E9061F5B60}" destId="{24CD2ABA-D871-4DE9-8167-F72A2C9636AC}" srcOrd="2" destOrd="0" parTransId="{53D96609-3230-4D16-AD0F-695BC37F17AB}" sibTransId="{B3E7D3CE-3370-4DEA-B1E0-0C879072FD0B}"/>
    <dgm:cxn modelId="{20D3419E-A6B1-4275-A24E-93D7AF0479B8}" type="presOf" srcId="{1D91A78B-1245-4FEE-89EF-14A70B19B909}" destId="{E126108F-E4B6-4F7D-971C-410B1A800BF5}" srcOrd="1" destOrd="0" presId="urn:microsoft.com/office/officeart/2005/8/layout/bProcess3"/>
    <dgm:cxn modelId="{C924C4A8-8CE2-404D-AC09-EE656891133A}" type="presOf" srcId="{37988BF2-3AEF-4264-9FB6-B6E9061F5B60}" destId="{8F52AB0E-EB75-4C0A-88E9-331E9302DE35}" srcOrd="0" destOrd="0" presId="urn:microsoft.com/office/officeart/2005/8/layout/bProcess3"/>
    <dgm:cxn modelId="{C84B5BAE-37E9-4D2B-9586-91573EB51F59}" srcId="{37988BF2-3AEF-4264-9FB6-B6E9061F5B60}" destId="{EC34A475-41C2-4309-A125-67CFD877CD65}" srcOrd="0" destOrd="0" parTransId="{06B66930-4379-46B6-8C4F-478D7DC843A9}" sibTransId="{F816D8DD-EBF5-4B91-AA4E-6F57CCC83DD8}"/>
    <dgm:cxn modelId="{44C1F6D6-4BDF-4969-BBC5-62E1CB45C8EB}" type="presOf" srcId="{EC34A475-41C2-4309-A125-67CFD877CD65}" destId="{1FCA66A6-EC55-4FAE-AB97-16CB5FCC8F12}" srcOrd="0" destOrd="0" presId="urn:microsoft.com/office/officeart/2005/8/layout/bProcess3"/>
    <dgm:cxn modelId="{94696FD7-72D5-48FB-A2C6-1CDB2C3C03AB}" type="presOf" srcId="{8C6D5B48-EBC8-427B-8138-2EACE3DD6983}" destId="{89CC300C-3402-495E-8142-88369F488059}" srcOrd="1" destOrd="0" presId="urn:microsoft.com/office/officeart/2005/8/layout/bProcess3"/>
    <dgm:cxn modelId="{91E729EB-C09E-460A-858E-17BAEC611921}" type="presOf" srcId="{1D91A78B-1245-4FEE-89EF-14A70B19B909}" destId="{01A9B4CB-21DF-457B-908E-A9EC5620A3E3}" srcOrd="0" destOrd="0" presId="urn:microsoft.com/office/officeart/2005/8/layout/bProcess3"/>
    <dgm:cxn modelId="{6922DFFA-8D89-408D-90E3-AE5D85B26E09}" type="presOf" srcId="{24CD2ABA-D871-4DE9-8167-F72A2C9636AC}" destId="{22C4C83B-9768-4363-8496-41FCB9C6173B}" srcOrd="0" destOrd="0" presId="urn:microsoft.com/office/officeart/2005/8/layout/bProcess3"/>
    <dgm:cxn modelId="{CD2425A7-7042-4301-B171-501DC0E186EA}" type="presParOf" srcId="{8F52AB0E-EB75-4C0A-88E9-331E9302DE35}" destId="{1FCA66A6-EC55-4FAE-AB97-16CB5FCC8F12}" srcOrd="0" destOrd="0" presId="urn:microsoft.com/office/officeart/2005/8/layout/bProcess3"/>
    <dgm:cxn modelId="{B3DA1166-E3DF-4B59-9990-3DF882CF974C}" type="presParOf" srcId="{8F52AB0E-EB75-4C0A-88E9-331E9302DE35}" destId="{A4B72A10-C61D-4B01-9193-6F666F8D267F}" srcOrd="1" destOrd="0" presId="urn:microsoft.com/office/officeart/2005/8/layout/bProcess3"/>
    <dgm:cxn modelId="{972FB924-EFF6-4739-908C-F3FF0FC5AE6F}" type="presParOf" srcId="{A4B72A10-C61D-4B01-9193-6F666F8D267F}" destId="{1797BD6A-8CDF-47F7-AA84-894C7109FC68}" srcOrd="0" destOrd="0" presId="urn:microsoft.com/office/officeart/2005/8/layout/bProcess3"/>
    <dgm:cxn modelId="{0CD32BA7-EC4A-48B1-848B-9F97374088C3}" type="presParOf" srcId="{8F52AB0E-EB75-4C0A-88E9-331E9302DE35}" destId="{6D89A92B-E67A-4BBE-B80C-162D83CA7831}" srcOrd="2" destOrd="0" presId="urn:microsoft.com/office/officeart/2005/8/layout/bProcess3"/>
    <dgm:cxn modelId="{C2E555E0-6F7F-4D90-A07E-90D3FAA3900F}" type="presParOf" srcId="{8F52AB0E-EB75-4C0A-88E9-331E9302DE35}" destId="{01A9B4CB-21DF-457B-908E-A9EC5620A3E3}" srcOrd="3" destOrd="0" presId="urn:microsoft.com/office/officeart/2005/8/layout/bProcess3"/>
    <dgm:cxn modelId="{3DD5008B-F7FA-4B46-A175-9148FD30AA8F}" type="presParOf" srcId="{01A9B4CB-21DF-457B-908E-A9EC5620A3E3}" destId="{E126108F-E4B6-4F7D-971C-410B1A800BF5}" srcOrd="0" destOrd="0" presId="urn:microsoft.com/office/officeart/2005/8/layout/bProcess3"/>
    <dgm:cxn modelId="{5077E72B-3C07-4B55-B4E9-2750B03E8D3E}" type="presParOf" srcId="{8F52AB0E-EB75-4C0A-88E9-331E9302DE35}" destId="{22C4C83B-9768-4363-8496-41FCB9C6173B}" srcOrd="4" destOrd="0" presId="urn:microsoft.com/office/officeart/2005/8/layout/bProcess3"/>
    <dgm:cxn modelId="{473217D3-969E-4A56-B6AA-EF0370F1E513}" type="presParOf" srcId="{8F52AB0E-EB75-4C0A-88E9-331E9302DE35}" destId="{9EB4BD4E-5147-4B22-A9FD-A4B28D68FE40}" srcOrd="5" destOrd="0" presId="urn:microsoft.com/office/officeart/2005/8/layout/bProcess3"/>
    <dgm:cxn modelId="{E57B7FE4-5625-41E8-83B9-472637A1C378}" type="presParOf" srcId="{9EB4BD4E-5147-4B22-A9FD-A4B28D68FE40}" destId="{DFB00A1B-53E5-476E-8E6F-182D9165D4E7}" srcOrd="0" destOrd="0" presId="urn:microsoft.com/office/officeart/2005/8/layout/bProcess3"/>
    <dgm:cxn modelId="{D9F46EB7-CD48-4A56-B982-038C4E4E0273}" type="presParOf" srcId="{8F52AB0E-EB75-4C0A-88E9-331E9302DE35}" destId="{8B71347B-18AB-4BB3-AE98-68C398BD43AB}" srcOrd="6" destOrd="0" presId="urn:microsoft.com/office/officeart/2005/8/layout/bProcess3"/>
    <dgm:cxn modelId="{640AC546-E92E-401D-9BD3-0C20F5655E79}" type="presParOf" srcId="{8F52AB0E-EB75-4C0A-88E9-331E9302DE35}" destId="{ECCB5C87-FD2D-41F0-96C8-B04E7971C155}" srcOrd="7" destOrd="0" presId="urn:microsoft.com/office/officeart/2005/8/layout/bProcess3"/>
    <dgm:cxn modelId="{B72AA326-88BB-4999-9C2A-4819CD0BEE43}" type="presParOf" srcId="{ECCB5C87-FD2D-41F0-96C8-B04E7971C155}" destId="{89CC300C-3402-495E-8142-88369F488059}" srcOrd="0" destOrd="0" presId="urn:microsoft.com/office/officeart/2005/8/layout/bProcess3"/>
    <dgm:cxn modelId="{D951DCAA-C1EE-4736-AB93-7E1756CC31C9}" type="presParOf" srcId="{8F52AB0E-EB75-4C0A-88E9-331E9302DE35}" destId="{27D7389D-2EE5-46D1-8151-CE074F71EC1E}"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8A5778-6C12-4E08-A761-A7C56F4D0A22}"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C9C3C9F0-F0D6-4DE4-B8A4-878D494C4F35}">
      <dgm:prSet phldrT="[Text]" custT="1"/>
      <dgm:spPr/>
      <dgm:t>
        <a:bodyPr/>
        <a:lstStyle/>
        <a:p>
          <a:r>
            <a:rPr lang="en-US" sz="2400"/>
            <a:t>Detailed Purchase Order</a:t>
          </a:r>
        </a:p>
      </dgm:t>
    </dgm:pt>
    <dgm:pt modelId="{F21E3B89-ABA3-4CE1-8280-21580330B86A}" type="parTrans" cxnId="{3DD2D167-8238-49ED-92C2-56EDA50D6086}">
      <dgm:prSet/>
      <dgm:spPr/>
      <dgm:t>
        <a:bodyPr/>
        <a:lstStyle/>
        <a:p>
          <a:endParaRPr lang="en-US"/>
        </a:p>
      </dgm:t>
    </dgm:pt>
    <dgm:pt modelId="{3469CE4E-6357-4773-97F2-C704CF0B7993}" type="sibTrans" cxnId="{3DD2D167-8238-49ED-92C2-56EDA50D6086}">
      <dgm:prSet/>
      <dgm:spPr/>
      <dgm:t>
        <a:bodyPr/>
        <a:lstStyle/>
        <a:p>
          <a:endParaRPr lang="en-US"/>
        </a:p>
      </dgm:t>
    </dgm:pt>
    <dgm:pt modelId="{3505F6D9-8ED3-4FBC-83AF-9504410F755A}">
      <dgm:prSet phldrT="[Text]" custT="1"/>
      <dgm:spPr/>
      <dgm:t>
        <a:bodyPr/>
        <a:lstStyle/>
        <a:p>
          <a:r>
            <a:rPr lang="en-US" sz="2400"/>
            <a:t>Board Agenda Item for approval</a:t>
          </a:r>
        </a:p>
      </dgm:t>
    </dgm:pt>
    <dgm:pt modelId="{4E5D7393-1A64-4710-83D8-0CD73BA46943}" type="parTrans" cxnId="{C78EFD7F-8245-4E22-93D4-ED802B3F7537}">
      <dgm:prSet/>
      <dgm:spPr/>
      <dgm:t>
        <a:bodyPr/>
        <a:lstStyle/>
        <a:p>
          <a:endParaRPr lang="en-US"/>
        </a:p>
      </dgm:t>
    </dgm:pt>
    <dgm:pt modelId="{7A2930C1-80D7-4447-ACC6-88E0983DE0E3}" type="sibTrans" cxnId="{C78EFD7F-8245-4E22-93D4-ED802B3F7537}">
      <dgm:prSet/>
      <dgm:spPr/>
      <dgm:t>
        <a:bodyPr/>
        <a:lstStyle/>
        <a:p>
          <a:endParaRPr lang="en-US"/>
        </a:p>
      </dgm:t>
    </dgm:pt>
    <dgm:pt modelId="{02BCBBBA-2BF0-4F8C-AC01-12DEE38352AD}">
      <dgm:prSet phldrT="[Text]" custT="1"/>
      <dgm:spPr/>
      <dgm:t>
        <a:bodyPr/>
        <a:lstStyle/>
        <a:p>
          <a:r>
            <a:rPr lang="en-US" sz="2400"/>
            <a:t>Detailed Consultant Contract</a:t>
          </a:r>
        </a:p>
      </dgm:t>
    </dgm:pt>
    <dgm:pt modelId="{C053934F-6C4A-4962-9050-13AB0B0F0267}" type="parTrans" cxnId="{A1491868-5C54-4F96-A9EA-38CB51A90C79}">
      <dgm:prSet/>
      <dgm:spPr/>
      <dgm:t>
        <a:bodyPr/>
        <a:lstStyle/>
        <a:p>
          <a:endParaRPr lang="en-US"/>
        </a:p>
      </dgm:t>
    </dgm:pt>
    <dgm:pt modelId="{A86EDA6E-C241-4253-A82A-1666D8703CB6}" type="sibTrans" cxnId="{A1491868-5C54-4F96-A9EA-38CB51A90C79}">
      <dgm:prSet/>
      <dgm:spPr/>
      <dgm:t>
        <a:bodyPr/>
        <a:lstStyle/>
        <a:p>
          <a:endParaRPr lang="en-US"/>
        </a:p>
      </dgm:t>
    </dgm:pt>
    <dgm:pt modelId="{D368F5C4-DF6E-418B-B3D6-D6FFA21B3604}">
      <dgm:prSet phldrT="[Text]" custT="1"/>
      <dgm:spPr/>
      <dgm:t>
        <a:bodyPr/>
        <a:lstStyle/>
        <a:p>
          <a:r>
            <a:rPr lang="en-US" sz="2400"/>
            <a:t>Invoices showing dates of service</a:t>
          </a:r>
        </a:p>
      </dgm:t>
    </dgm:pt>
    <dgm:pt modelId="{86FEF213-56F1-4CC3-971E-7EA2C80276F3}" type="parTrans" cxnId="{46B7BCFD-68A2-4463-93B4-5D9E74AE4D2E}">
      <dgm:prSet/>
      <dgm:spPr/>
      <dgm:t>
        <a:bodyPr/>
        <a:lstStyle/>
        <a:p>
          <a:endParaRPr lang="en-US"/>
        </a:p>
      </dgm:t>
    </dgm:pt>
    <dgm:pt modelId="{3A1264EB-32F0-42CC-BDE4-4A70C4724D24}" type="sibTrans" cxnId="{46B7BCFD-68A2-4463-93B4-5D9E74AE4D2E}">
      <dgm:prSet/>
      <dgm:spPr/>
      <dgm:t>
        <a:bodyPr/>
        <a:lstStyle/>
        <a:p>
          <a:endParaRPr lang="en-US"/>
        </a:p>
      </dgm:t>
    </dgm:pt>
    <dgm:pt modelId="{AFF16A03-E146-48FF-94B7-F6BDD29663A9}">
      <dgm:prSet phldrT="[Text]" custT="1"/>
      <dgm:spPr/>
      <dgm:t>
        <a:bodyPr/>
        <a:lstStyle/>
        <a:p>
          <a:r>
            <a:rPr lang="en-US" sz="2400"/>
            <a:t>Backup documents showing services provided</a:t>
          </a:r>
        </a:p>
      </dgm:t>
    </dgm:pt>
    <dgm:pt modelId="{DF683BF3-D9F3-4FE5-AB38-8888AC0FD7DC}" type="parTrans" cxnId="{39F154E9-F605-4FED-BC50-8255E437988D}">
      <dgm:prSet/>
      <dgm:spPr/>
      <dgm:t>
        <a:bodyPr/>
        <a:lstStyle/>
        <a:p>
          <a:endParaRPr lang="en-US"/>
        </a:p>
      </dgm:t>
    </dgm:pt>
    <dgm:pt modelId="{05082497-0DC5-45AF-824B-99D5BD1FA74D}" type="sibTrans" cxnId="{39F154E9-F605-4FED-BC50-8255E437988D}">
      <dgm:prSet/>
      <dgm:spPr/>
      <dgm:t>
        <a:bodyPr/>
        <a:lstStyle/>
        <a:p>
          <a:endParaRPr lang="en-US"/>
        </a:p>
      </dgm:t>
    </dgm:pt>
    <dgm:pt modelId="{C0BDB2CD-0AED-44B4-8B8E-FD4335E38672}" type="pres">
      <dgm:prSet presAssocID="{F78A5778-6C12-4E08-A761-A7C56F4D0A22}" presName="Name0" presStyleCnt="0">
        <dgm:presLayoutVars>
          <dgm:dir/>
          <dgm:resizeHandles val="exact"/>
        </dgm:presLayoutVars>
      </dgm:prSet>
      <dgm:spPr/>
    </dgm:pt>
    <dgm:pt modelId="{91DD827C-8B65-4A8A-BCA6-7DD60225262A}" type="pres">
      <dgm:prSet presAssocID="{C9C3C9F0-F0D6-4DE4-B8A4-878D494C4F35}" presName="node" presStyleLbl="node1" presStyleIdx="0" presStyleCnt="5">
        <dgm:presLayoutVars>
          <dgm:bulletEnabled val="1"/>
        </dgm:presLayoutVars>
      </dgm:prSet>
      <dgm:spPr/>
    </dgm:pt>
    <dgm:pt modelId="{A63E7DC1-81A8-4E4F-9E97-B494FE6C3E81}" type="pres">
      <dgm:prSet presAssocID="{3469CE4E-6357-4773-97F2-C704CF0B7993}" presName="sibTrans" presStyleLbl="sibTrans1D1" presStyleIdx="0" presStyleCnt="4"/>
      <dgm:spPr/>
    </dgm:pt>
    <dgm:pt modelId="{364B9E6A-BA1F-451F-8F62-30276453F386}" type="pres">
      <dgm:prSet presAssocID="{3469CE4E-6357-4773-97F2-C704CF0B7993}" presName="connectorText" presStyleLbl="sibTrans1D1" presStyleIdx="0" presStyleCnt="4"/>
      <dgm:spPr/>
    </dgm:pt>
    <dgm:pt modelId="{E32B663A-3AAA-4569-A4E3-2DF577CA7B85}" type="pres">
      <dgm:prSet presAssocID="{3505F6D9-8ED3-4FBC-83AF-9504410F755A}" presName="node" presStyleLbl="node1" presStyleIdx="1" presStyleCnt="5">
        <dgm:presLayoutVars>
          <dgm:bulletEnabled val="1"/>
        </dgm:presLayoutVars>
      </dgm:prSet>
      <dgm:spPr/>
    </dgm:pt>
    <dgm:pt modelId="{70C5A84F-3C4E-41D4-87BE-1C6A2D458E0E}" type="pres">
      <dgm:prSet presAssocID="{7A2930C1-80D7-4447-ACC6-88E0983DE0E3}" presName="sibTrans" presStyleLbl="sibTrans1D1" presStyleIdx="1" presStyleCnt="4"/>
      <dgm:spPr/>
    </dgm:pt>
    <dgm:pt modelId="{C77B0FDD-52A2-45E7-A935-3313782375BF}" type="pres">
      <dgm:prSet presAssocID="{7A2930C1-80D7-4447-ACC6-88E0983DE0E3}" presName="connectorText" presStyleLbl="sibTrans1D1" presStyleIdx="1" presStyleCnt="4"/>
      <dgm:spPr/>
    </dgm:pt>
    <dgm:pt modelId="{30D64616-C4B1-4E3B-9E3F-576C92479ED2}" type="pres">
      <dgm:prSet presAssocID="{02BCBBBA-2BF0-4F8C-AC01-12DEE38352AD}" presName="node" presStyleLbl="node1" presStyleIdx="2" presStyleCnt="5">
        <dgm:presLayoutVars>
          <dgm:bulletEnabled val="1"/>
        </dgm:presLayoutVars>
      </dgm:prSet>
      <dgm:spPr/>
    </dgm:pt>
    <dgm:pt modelId="{CBD4BFC5-9F9B-4F95-855F-23C6B420E323}" type="pres">
      <dgm:prSet presAssocID="{A86EDA6E-C241-4253-A82A-1666D8703CB6}" presName="sibTrans" presStyleLbl="sibTrans1D1" presStyleIdx="2" presStyleCnt="4"/>
      <dgm:spPr/>
    </dgm:pt>
    <dgm:pt modelId="{F733F6C8-C7F4-4932-A3D5-DCCC07564BF6}" type="pres">
      <dgm:prSet presAssocID="{A86EDA6E-C241-4253-A82A-1666D8703CB6}" presName="connectorText" presStyleLbl="sibTrans1D1" presStyleIdx="2" presStyleCnt="4"/>
      <dgm:spPr/>
    </dgm:pt>
    <dgm:pt modelId="{B6B2D85B-F251-4216-BCF9-06CAA542759D}" type="pres">
      <dgm:prSet presAssocID="{D368F5C4-DF6E-418B-B3D6-D6FFA21B3604}" presName="node" presStyleLbl="node1" presStyleIdx="3" presStyleCnt="5">
        <dgm:presLayoutVars>
          <dgm:bulletEnabled val="1"/>
        </dgm:presLayoutVars>
      </dgm:prSet>
      <dgm:spPr/>
    </dgm:pt>
    <dgm:pt modelId="{FB5404A1-B661-4273-AEEC-7BF899D09D52}" type="pres">
      <dgm:prSet presAssocID="{3A1264EB-32F0-42CC-BDE4-4A70C4724D24}" presName="sibTrans" presStyleLbl="sibTrans1D1" presStyleIdx="3" presStyleCnt="4"/>
      <dgm:spPr/>
    </dgm:pt>
    <dgm:pt modelId="{CC11D8A6-2492-4A56-8E45-16F14AA3BC99}" type="pres">
      <dgm:prSet presAssocID="{3A1264EB-32F0-42CC-BDE4-4A70C4724D24}" presName="connectorText" presStyleLbl="sibTrans1D1" presStyleIdx="3" presStyleCnt="4"/>
      <dgm:spPr/>
    </dgm:pt>
    <dgm:pt modelId="{AE6DFD4E-27D7-4D57-A16E-EF6DBDD15E5D}" type="pres">
      <dgm:prSet presAssocID="{AFF16A03-E146-48FF-94B7-F6BDD29663A9}" presName="node" presStyleLbl="node1" presStyleIdx="4" presStyleCnt="5">
        <dgm:presLayoutVars>
          <dgm:bulletEnabled val="1"/>
        </dgm:presLayoutVars>
      </dgm:prSet>
      <dgm:spPr/>
    </dgm:pt>
  </dgm:ptLst>
  <dgm:cxnLst>
    <dgm:cxn modelId="{816F3D09-96B3-4BD8-ADC8-3EB79B2CFFD0}" type="presOf" srcId="{A86EDA6E-C241-4253-A82A-1666D8703CB6}" destId="{F733F6C8-C7F4-4932-A3D5-DCCC07564BF6}" srcOrd="1" destOrd="0" presId="urn:microsoft.com/office/officeart/2005/8/layout/bProcess3"/>
    <dgm:cxn modelId="{4C46E009-E688-4A1B-BC5D-1CD37591A269}" type="presOf" srcId="{3469CE4E-6357-4773-97F2-C704CF0B7993}" destId="{364B9E6A-BA1F-451F-8F62-30276453F386}" srcOrd="1" destOrd="0" presId="urn:microsoft.com/office/officeart/2005/8/layout/bProcess3"/>
    <dgm:cxn modelId="{7AB3EA24-4163-4A74-9832-90836946D972}" type="presOf" srcId="{F78A5778-6C12-4E08-A761-A7C56F4D0A22}" destId="{C0BDB2CD-0AED-44B4-8B8E-FD4335E38672}" srcOrd="0" destOrd="0" presId="urn:microsoft.com/office/officeart/2005/8/layout/bProcess3"/>
    <dgm:cxn modelId="{3DD2D167-8238-49ED-92C2-56EDA50D6086}" srcId="{F78A5778-6C12-4E08-A761-A7C56F4D0A22}" destId="{C9C3C9F0-F0D6-4DE4-B8A4-878D494C4F35}" srcOrd="0" destOrd="0" parTransId="{F21E3B89-ABA3-4CE1-8280-21580330B86A}" sibTransId="{3469CE4E-6357-4773-97F2-C704CF0B7993}"/>
    <dgm:cxn modelId="{A1491868-5C54-4F96-A9EA-38CB51A90C79}" srcId="{F78A5778-6C12-4E08-A761-A7C56F4D0A22}" destId="{02BCBBBA-2BF0-4F8C-AC01-12DEE38352AD}" srcOrd="2" destOrd="0" parTransId="{C053934F-6C4A-4962-9050-13AB0B0F0267}" sibTransId="{A86EDA6E-C241-4253-A82A-1666D8703CB6}"/>
    <dgm:cxn modelId="{E00A447D-581B-47D5-BAF2-5B0E03DB4354}" type="presOf" srcId="{AFF16A03-E146-48FF-94B7-F6BDD29663A9}" destId="{AE6DFD4E-27D7-4D57-A16E-EF6DBDD15E5D}" srcOrd="0" destOrd="0" presId="urn:microsoft.com/office/officeart/2005/8/layout/bProcess3"/>
    <dgm:cxn modelId="{9BFC817D-FB11-4EBB-BC6D-E7D93228A72A}" type="presOf" srcId="{7A2930C1-80D7-4447-ACC6-88E0983DE0E3}" destId="{70C5A84F-3C4E-41D4-87BE-1C6A2D458E0E}" srcOrd="0" destOrd="0" presId="urn:microsoft.com/office/officeart/2005/8/layout/bProcess3"/>
    <dgm:cxn modelId="{C78EFD7F-8245-4E22-93D4-ED802B3F7537}" srcId="{F78A5778-6C12-4E08-A761-A7C56F4D0A22}" destId="{3505F6D9-8ED3-4FBC-83AF-9504410F755A}" srcOrd="1" destOrd="0" parTransId="{4E5D7393-1A64-4710-83D8-0CD73BA46943}" sibTransId="{7A2930C1-80D7-4447-ACC6-88E0983DE0E3}"/>
    <dgm:cxn modelId="{6C70A985-FDE0-46B6-A55B-6EB1F321C23C}" type="presOf" srcId="{02BCBBBA-2BF0-4F8C-AC01-12DEE38352AD}" destId="{30D64616-C4B1-4E3B-9E3F-576C92479ED2}" srcOrd="0" destOrd="0" presId="urn:microsoft.com/office/officeart/2005/8/layout/bProcess3"/>
    <dgm:cxn modelId="{4DB2EDBA-C85C-48D6-B74A-863E032843C4}" type="presOf" srcId="{C9C3C9F0-F0D6-4DE4-B8A4-878D494C4F35}" destId="{91DD827C-8B65-4A8A-BCA6-7DD60225262A}" srcOrd="0" destOrd="0" presId="urn:microsoft.com/office/officeart/2005/8/layout/bProcess3"/>
    <dgm:cxn modelId="{4DA1A1BF-1A7E-4D8E-9957-F4DFA6D616CC}" type="presOf" srcId="{3469CE4E-6357-4773-97F2-C704CF0B7993}" destId="{A63E7DC1-81A8-4E4F-9E97-B494FE6C3E81}" srcOrd="0" destOrd="0" presId="urn:microsoft.com/office/officeart/2005/8/layout/bProcess3"/>
    <dgm:cxn modelId="{BC8A7CC3-AA0C-45B6-9198-562ECDD4A543}" type="presOf" srcId="{A86EDA6E-C241-4253-A82A-1666D8703CB6}" destId="{CBD4BFC5-9F9B-4F95-855F-23C6B420E323}" srcOrd="0" destOrd="0" presId="urn:microsoft.com/office/officeart/2005/8/layout/bProcess3"/>
    <dgm:cxn modelId="{76CD54CB-207B-4B42-9BC8-3F4650F5DA66}" type="presOf" srcId="{7A2930C1-80D7-4447-ACC6-88E0983DE0E3}" destId="{C77B0FDD-52A2-45E7-A935-3313782375BF}" srcOrd="1" destOrd="0" presId="urn:microsoft.com/office/officeart/2005/8/layout/bProcess3"/>
    <dgm:cxn modelId="{3E83F7D6-CB2D-49A6-A30F-42312E17FC34}" type="presOf" srcId="{D368F5C4-DF6E-418B-B3D6-D6FFA21B3604}" destId="{B6B2D85B-F251-4216-BCF9-06CAA542759D}" srcOrd="0" destOrd="0" presId="urn:microsoft.com/office/officeart/2005/8/layout/bProcess3"/>
    <dgm:cxn modelId="{B60015DB-BAE7-42E0-828B-421FC123AAD9}" type="presOf" srcId="{3A1264EB-32F0-42CC-BDE4-4A70C4724D24}" destId="{FB5404A1-B661-4273-AEEC-7BF899D09D52}" srcOrd="0" destOrd="0" presId="urn:microsoft.com/office/officeart/2005/8/layout/bProcess3"/>
    <dgm:cxn modelId="{39F154E9-F605-4FED-BC50-8255E437988D}" srcId="{F78A5778-6C12-4E08-A761-A7C56F4D0A22}" destId="{AFF16A03-E146-48FF-94B7-F6BDD29663A9}" srcOrd="4" destOrd="0" parTransId="{DF683BF3-D9F3-4FE5-AB38-8888AC0FD7DC}" sibTransId="{05082497-0DC5-45AF-824B-99D5BD1FA74D}"/>
    <dgm:cxn modelId="{EDA3ABEE-CB45-4A55-8FA4-13C89323C18B}" type="presOf" srcId="{3A1264EB-32F0-42CC-BDE4-4A70C4724D24}" destId="{CC11D8A6-2492-4A56-8E45-16F14AA3BC99}" srcOrd="1" destOrd="0" presId="urn:microsoft.com/office/officeart/2005/8/layout/bProcess3"/>
    <dgm:cxn modelId="{75DAE6F5-EDA8-4CFD-B068-EF8DC52565C6}" type="presOf" srcId="{3505F6D9-8ED3-4FBC-83AF-9504410F755A}" destId="{E32B663A-3AAA-4569-A4E3-2DF577CA7B85}" srcOrd="0" destOrd="0" presId="urn:microsoft.com/office/officeart/2005/8/layout/bProcess3"/>
    <dgm:cxn modelId="{46B7BCFD-68A2-4463-93B4-5D9E74AE4D2E}" srcId="{F78A5778-6C12-4E08-A761-A7C56F4D0A22}" destId="{D368F5C4-DF6E-418B-B3D6-D6FFA21B3604}" srcOrd="3" destOrd="0" parTransId="{86FEF213-56F1-4CC3-971E-7EA2C80276F3}" sibTransId="{3A1264EB-32F0-42CC-BDE4-4A70C4724D24}"/>
    <dgm:cxn modelId="{AD9109B3-9546-46E5-B9B7-DA88622B0012}" type="presParOf" srcId="{C0BDB2CD-0AED-44B4-8B8E-FD4335E38672}" destId="{91DD827C-8B65-4A8A-BCA6-7DD60225262A}" srcOrd="0" destOrd="0" presId="urn:microsoft.com/office/officeart/2005/8/layout/bProcess3"/>
    <dgm:cxn modelId="{7DBDE5AC-86AA-4952-94FC-4CFB4029B57F}" type="presParOf" srcId="{C0BDB2CD-0AED-44B4-8B8E-FD4335E38672}" destId="{A63E7DC1-81A8-4E4F-9E97-B494FE6C3E81}" srcOrd="1" destOrd="0" presId="urn:microsoft.com/office/officeart/2005/8/layout/bProcess3"/>
    <dgm:cxn modelId="{C48F249D-D919-49FE-B63C-CC524631D9F6}" type="presParOf" srcId="{A63E7DC1-81A8-4E4F-9E97-B494FE6C3E81}" destId="{364B9E6A-BA1F-451F-8F62-30276453F386}" srcOrd="0" destOrd="0" presId="urn:microsoft.com/office/officeart/2005/8/layout/bProcess3"/>
    <dgm:cxn modelId="{784C3806-62E7-44E4-932C-99BDF318ED43}" type="presParOf" srcId="{C0BDB2CD-0AED-44B4-8B8E-FD4335E38672}" destId="{E32B663A-3AAA-4569-A4E3-2DF577CA7B85}" srcOrd="2" destOrd="0" presId="urn:microsoft.com/office/officeart/2005/8/layout/bProcess3"/>
    <dgm:cxn modelId="{3DE86BD1-10D8-482B-815E-84F587D26B86}" type="presParOf" srcId="{C0BDB2CD-0AED-44B4-8B8E-FD4335E38672}" destId="{70C5A84F-3C4E-41D4-87BE-1C6A2D458E0E}" srcOrd="3" destOrd="0" presId="urn:microsoft.com/office/officeart/2005/8/layout/bProcess3"/>
    <dgm:cxn modelId="{5E0A9F99-A777-4268-B70D-1F5CC05D7139}" type="presParOf" srcId="{70C5A84F-3C4E-41D4-87BE-1C6A2D458E0E}" destId="{C77B0FDD-52A2-45E7-A935-3313782375BF}" srcOrd="0" destOrd="0" presId="urn:microsoft.com/office/officeart/2005/8/layout/bProcess3"/>
    <dgm:cxn modelId="{3637565F-3C8C-49D9-B1A4-DAD2B58E9169}" type="presParOf" srcId="{C0BDB2CD-0AED-44B4-8B8E-FD4335E38672}" destId="{30D64616-C4B1-4E3B-9E3F-576C92479ED2}" srcOrd="4" destOrd="0" presId="urn:microsoft.com/office/officeart/2005/8/layout/bProcess3"/>
    <dgm:cxn modelId="{E040575C-228B-4DC7-A245-0926B67BF361}" type="presParOf" srcId="{C0BDB2CD-0AED-44B4-8B8E-FD4335E38672}" destId="{CBD4BFC5-9F9B-4F95-855F-23C6B420E323}" srcOrd="5" destOrd="0" presId="urn:microsoft.com/office/officeart/2005/8/layout/bProcess3"/>
    <dgm:cxn modelId="{C1BC96A2-1D46-4611-9740-CD23B914E34B}" type="presParOf" srcId="{CBD4BFC5-9F9B-4F95-855F-23C6B420E323}" destId="{F733F6C8-C7F4-4932-A3D5-DCCC07564BF6}" srcOrd="0" destOrd="0" presId="urn:microsoft.com/office/officeart/2005/8/layout/bProcess3"/>
    <dgm:cxn modelId="{90AC648F-0369-4952-A3E9-543D936E89FD}" type="presParOf" srcId="{C0BDB2CD-0AED-44B4-8B8E-FD4335E38672}" destId="{B6B2D85B-F251-4216-BCF9-06CAA542759D}" srcOrd="6" destOrd="0" presId="urn:microsoft.com/office/officeart/2005/8/layout/bProcess3"/>
    <dgm:cxn modelId="{A3E8D162-C02A-40BF-902B-57A50177E844}" type="presParOf" srcId="{C0BDB2CD-0AED-44B4-8B8E-FD4335E38672}" destId="{FB5404A1-B661-4273-AEEC-7BF899D09D52}" srcOrd="7" destOrd="0" presId="urn:microsoft.com/office/officeart/2005/8/layout/bProcess3"/>
    <dgm:cxn modelId="{9A6B4896-027A-42DA-9842-D004DAC6048C}" type="presParOf" srcId="{FB5404A1-B661-4273-AEEC-7BF899D09D52}" destId="{CC11D8A6-2492-4A56-8E45-16F14AA3BC99}" srcOrd="0" destOrd="0" presId="urn:microsoft.com/office/officeart/2005/8/layout/bProcess3"/>
    <dgm:cxn modelId="{424435DF-BB12-4D41-801A-73AC677C4DCB}" type="presParOf" srcId="{C0BDB2CD-0AED-44B4-8B8E-FD4335E38672}" destId="{AE6DFD4E-27D7-4D57-A16E-EF6DBDD15E5D}"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363B8-478D-406F-BAB3-0507228A3340}">
      <dsp:nvSpPr>
        <dsp:cNvPr id="0" name=""/>
        <dsp:cNvSpPr/>
      </dsp:nvSpPr>
      <dsp:spPr>
        <a:xfrm>
          <a:off x="3029849" y="849118"/>
          <a:ext cx="527605" cy="91440"/>
        </a:xfrm>
        <a:custGeom>
          <a:avLst/>
          <a:gdLst/>
          <a:ahLst/>
          <a:cxnLst/>
          <a:rect l="0" t="0" r="0" b="0"/>
          <a:pathLst>
            <a:path>
              <a:moveTo>
                <a:pt x="0" y="45720"/>
              </a:moveTo>
              <a:lnTo>
                <a:pt x="527605" y="45720"/>
              </a:lnTo>
            </a:path>
          </a:pathLst>
        </a:custGeom>
        <a:noFill/>
        <a:ln w="1270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79696" y="892045"/>
        <a:ext cx="27910" cy="5587"/>
      </dsp:txXfrm>
    </dsp:sp>
    <dsp:sp modelId="{E7071958-06BE-4B6A-9D6F-133356A82495}">
      <dsp:nvSpPr>
        <dsp:cNvPr id="0" name=""/>
        <dsp:cNvSpPr/>
      </dsp:nvSpPr>
      <dsp:spPr>
        <a:xfrm>
          <a:off x="475988" y="12526"/>
          <a:ext cx="2555660" cy="1764624"/>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924" tIns="124832" rIns="118924" bIns="124832" numCol="1" spcCol="1270" anchor="ctr" anchorCtr="0">
          <a:noAutofit/>
        </a:bodyPr>
        <a:lstStyle/>
        <a:p>
          <a:pPr marL="0" lvl="0" indent="0" algn="ctr" defTabSz="1066800">
            <a:lnSpc>
              <a:spcPct val="90000"/>
            </a:lnSpc>
            <a:spcBef>
              <a:spcPct val="0"/>
            </a:spcBef>
            <a:spcAft>
              <a:spcPct val="35000"/>
            </a:spcAft>
            <a:buNone/>
          </a:pPr>
          <a:r>
            <a:rPr lang="en-US" sz="2400" kern="1200" dirty="0"/>
            <a:t>Choose interventions aligned with identified local needs; </a:t>
          </a:r>
        </a:p>
      </dsp:txBody>
      <dsp:txXfrm>
        <a:off x="475988" y="12526"/>
        <a:ext cx="2555660" cy="1764624"/>
      </dsp:txXfrm>
    </dsp:sp>
    <dsp:sp modelId="{7178FD7B-28BA-4C33-98EE-41CAC14A5DE4}">
      <dsp:nvSpPr>
        <dsp:cNvPr id="0" name=""/>
        <dsp:cNvSpPr/>
      </dsp:nvSpPr>
      <dsp:spPr>
        <a:xfrm>
          <a:off x="6810504" y="849118"/>
          <a:ext cx="527605" cy="91440"/>
        </a:xfrm>
        <a:custGeom>
          <a:avLst/>
          <a:gdLst/>
          <a:ahLst/>
          <a:cxnLst/>
          <a:rect l="0" t="0" r="0" b="0"/>
          <a:pathLst>
            <a:path>
              <a:moveTo>
                <a:pt x="0" y="45720"/>
              </a:moveTo>
              <a:lnTo>
                <a:pt x="527605" y="45720"/>
              </a:lnTo>
            </a:path>
          </a:pathLst>
        </a:custGeom>
        <a:noFill/>
        <a:ln w="12700" cap="flat" cmpd="sng" algn="ctr">
          <a:solidFill>
            <a:schemeClr val="accent5">
              <a:hueOff val="6200561"/>
              <a:satOff val="-2368"/>
              <a:lumOff val="-71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60351" y="892045"/>
        <a:ext cx="27910" cy="5587"/>
      </dsp:txXfrm>
    </dsp:sp>
    <dsp:sp modelId="{26C3F153-D3E6-4EE8-9B9C-0BFFB400D399}">
      <dsp:nvSpPr>
        <dsp:cNvPr id="0" name=""/>
        <dsp:cNvSpPr/>
      </dsp:nvSpPr>
      <dsp:spPr>
        <a:xfrm>
          <a:off x="3589854" y="29214"/>
          <a:ext cx="3222449" cy="1731248"/>
        </a:xfrm>
        <a:prstGeom prst="rect">
          <a:avLst/>
        </a:prstGeom>
        <a:solidFill>
          <a:schemeClr val="accent5">
            <a:hueOff val="4650421"/>
            <a:satOff val="-1776"/>
            <a:lumOff val="-53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924" tIns="124832" rIns="118924" bIns="124832" numCol="1" spcCol="1270" anchor="ctr" anchorCtr="0">
          <a:noAutofit/>
        </a:bodyPr>
        <a:lstStyle/>
        <a:p>
          <a:pPr marL="0" lvl="0" indent="0" algn="ctr" defTabSz="1066800">
            <a:lnSpc>
              <a:spcPct val="90000"/>
            </a:lnSpc>
            <a:spcBef>
              <a:spcPct val="0"/>
            </a:spcBef>
            <a:spcAft>
              <a:spcPct val="35000"/>
            </a:spcAft>
            <a:buNone/>
          </a:pPr>
          <a:r>
            <a:rPr lang="en-US" sz="2400" kern="1200" dirty="0"/>
            <a:t>Consider the highest impact strategy based on evidence;</a:t>
          </a:r>
        </a:p>
      </dsp:txBody>
      <dsp:txXfrm>
        <a:off x="3589854" y="29214"/>
        <a:ext cx="3222449" cy="1731248"/>
      </dsp:txXfrm>
    </dsp:sp>
    <dsp:sp modelId="{5CBFCAB1-34EE-4BF6-A74A-232BE98CB1E3}">
      <dsp:nvSpPr>
        <dsp:cNvPr id="0" name=""/>
        <dsp:cNvSpPr/>
      </dsp:nvSpPr>
      <dsp:spPr>
        <a:xfrm>
          <a:off x="1981943" y="1784182"/>
          <a:ext cx="6686006" cy="534544"/>
        </a:xfrm>
        <a:custGeom>
          <a:avLst/>
          <a:gdLst/>
          <a:ahLst/>
          <a:cxnLst/>
          <a:rect l="0" t="0" r="0" b="0"/>
          <a:pathLst>
            <a:path>
              <a:moveTo>
                <a:pt x="6686006" y="0"/>
              </a:moveTo>
              <a:lnTo>
                <a:pt x="6686006" y="284372"/>
              </a:lnTo>
              <a:lnTo>
                <a:pt x="0" y="284372"/>
              </a:lnTo>
              <a:lnTo>
                <a:pt x="0" y="534544"/>
              </a:lnTo>
            </a:path>
          </a:pathLst>
        </a:custGeom>
        <a:noFill/>
        <a:ln w="12700" cap="flat" cmpd="sng" algn="ctr">
          <a:solidFill>
            <a:schemeClr val="accent5">
              <a:hueOff val="12401122"/>
              <a:satOff val="-4736"/>
              <a:lumOff val="-143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57200" y="2048661"/>
        <a:ext cx="335492" cy="5587"/>
      </dsp:txXfrm>
    </dsp:sp>
    <dsp:sp modelId="{84790D47-3388-4911-BDB0-3868D86F701D}">
      <dsp:nvSpPr>
        <dsp:cNvPr id="0" name=""/>
        <dsp:cNvSpPr/>
      </dsp:nvSpPr>
      <dsp:spPr>
        <a:xfrm>
          <a:off x="7370509" y="3694"/>
          <a:ext cx="2594880" cy="1782287"/>
        </a:xfrm>
        <a:prstGeom prst="rect">
          <a:avLst/>
        </a:prstGeom>
        <a:solidFill>
          <a:schemeClr val="accent5">
            <a:hueOff val="9300841"/>
            <a:satOff val="-3552"/>
            <a:lumOff val="-107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924" tIns="124832" rIns="118924" bIns="124832" numCol="1" spcCol="1270" anchor="ctr" anchorCtr="0">
          <a:noAutofit/>
        </a:bodyPr>
        <a:lstStyle/>
        <a:p>
          <a:pPr marL="0" lvl="0" indent="0" algn="ctr" defTabSz="1066800">
            <a:lnSpc>
              <a:spcPct val="90000"/>
            </a:lnSpc>
            <a:spcBef>
              <a:spcPct val="0"/>
            </a:spcBef>
            <a:spcAft>
              <a:spcPct val="35000"/>
            </a:spcAft>
            <a:buNone/>
          </a:pPr>
          <a:r>
            <a:rPr lang="en-US" sz="2400" kern="1200" dirty="0"/>
            <a:t>Develop a robust implementation plan; </a:t>
          </a:r>
        </a:p>
      </dsp:txBody>
      <dsp:txXfrm>
        <a:off x="7370509" y="3694"/>
        <a:ext cx="2594880" cy="1782287"/>
      </dsp:txXfrm>
    </dsp:sp>
    <dsp:sp modelId="{E0FF4C2F-3D11-4CC4-ADDE-20C555558679}">
      <dsp:nvSpPr>
        <dsp:cNvPr id="0" name=""/>
        <dsp:cNvSpPr/>
      </dsp:nvSpPr>
      <dsp:spPr>
        <a:xfrm>
          <a:off x="3486097" y="3139898"/>
          <a:ext cx="527605" cy="91440"/>
        </a:xfrm>
        <a:custGeom>
          <a:avLst/>
          <a:gdLst/>
          <a:ahLst/>
          <a:cxnLst/>
          <a:rect l="0" t="0" r="0" b="0"/>
          <a:pathLst>
            <a:path>
              <a:moveTo>
                <a:pt x="0" y="45720"/>
              </a:moveTo>
              <a:lnTo>
                <a:pt x="527605" y="45720"/>
              </a:lnTo>
            </a:path>
          </a:pathLst>
        </a:custGeom>
        <a:noFill/>
        <a:ln w="12700" cap="flat" cmpd="sng" algn="ctr">
          <a:solidFill>
            <a:schemeClr val="accent5">
              <a:hueOff val="18601683"/>
              <a:satOff val="-7104"/>
              <a:lumOff val="-215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35945" y="3182824"/>
        <a:ext cx="27910" cy="5587"/>
      </dsp:txXfrm>
    </dsp:sp>
    <dsp:sp modelId="{885016B2-CC10-4110-B5D4-5E9974768263}">
      <dsp:nvSpPr>
        <dsp:cNvPr id="0" name=""/>
        <dsp:cNvSpPr/>
      </dsp:nvSpPr>
      <dsp:spPr>
        <a:xfrm>
          <a:off x="475988" y="2351127"/>
          <a:ext cx="3011908" cy="1668981"/>
        </a:xfrm>
        <a:prstGeom prst="rect">
          <a:avLst/>
        </a:prstGeom>
        <a:solidFill>
          <a:schemeClr val="accent5">
            <a:hueOff val="13951262"/>
            <a:satOff val="-5328"/>
            <a:lumOff val="-16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924" tIns="124832" rIns="118924" bIns="124832" numCol="1" spcCol="1270" anchor="ctr" anchorCtr="0">
          <a:noAutofit/>
        </a:bodyPr>
        <a:lstStyle/>
        <a:p>
          <a:pPr marL="0" lvl="0" indent="0" algn="ctr" defTabSz="1066800">
            <a:lnSpc>
              <a:spcPct val="90000"/>
            </a:lnSpc>
            <a:spcBef>
              <a:spcPct val="0"/>
            </a:spcBef>
            <a:spcAft>
              <a:spcPct val="35000"/>
            </a:spcAft>
            <a:buNone/>
          </a:pPr>
          <a:r>
            <a:rPr lang="en-US" sz="2400" kern="1200" dirty="0"/>
            <a:t>Provide adequate resources so the implementation is well-supported; and </a:t>
          </a:r>
        </a:p>
      </dsp:txBody>
      <dsp:txXfrm>
        <a:off x="475988" y="2351127"/>
        <a:ext cx="3011908" cy="1668981"/>
      </dsp:txXfrm>
    </dsp:sp>
    <dsp:sp modelId="{859C985E-8F7D-4A22-8C8E-7DAAD8044E51}">
      <dsp:nvSpPr>
        <dsp:cNvPr id="0" name=""/>
        <dsp:cNvSpPr/>
      </dsp:nvSpPr>
      <dsp:spPr>
        <a:xfrm>
          <a:off x="4046103" y="2344188"/>
          <a:ext cx="3437722" cy="1682859"/>
        </a:xfrm>
        <a:prstGeom prst="rect">
          <a:avLst/>
        </a:prstGeom>
        <a:solidFill>
          <a:schemeClr val="accent5">
            <a:hueOff val="18601683"/>
            <a:satOff val="-7104"/>
            <a:lumOff val="-215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924" tIns="124832" rIns="118924" bIns="124832" numCol="1" spcCol="1270" anchor="ctr" anchorCtr="0">
          <a:noAutofit/>
        </a:bodyPr>
        <a:lstStyle/>
        <a:p>
          <a:pPr marL="0" lvl="0" indent="0" algn="ctr" defTabSz="1066800">
            <a:lnSpc>
              <a:spcPct val="90000"/>
            </a:lnSpc>
            <a:spcBef>
              <a:spcPct val="0"/>
            </a:spcBef>
            <a:spcAft>
              <a:spcPct val="35000"/>
            </a:spcAft>
            <a:buNone/>
          </a:pPr>
          <a:r>
            <a:rPr lang="en-US" sz="2400" kern="1200" dirty="0"/>
            <a:t>Gather information regularly to examine the effectiveness of the strategy for next steps.</a:t>
          </a:r>
        </a:p>
      </dsp:txBody>
      <dsp:txXfrm>
        <a:off x="4046103" y="2344188"/>
        <a:ext cx="3437722" cy="16828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B72A10-C61D-4B01-9193-6F666F8D267F}">
      <dsp:nvSpPr>
        <dsp:cNvPr id="0" name=""/>
        <dsp:cNvSpPr/>
      </dsp:nvSpPr>
      <dsp:spPr>
        <a:xfrm>
          <a:off x="2908505" y="926959"/>
          <a:ext cx="636996" cy="91440"/>
        </a:xfrm>
        <a:custGeom>
          <a:avLst/>
          <a:gdLst/>
          <a:ahLst/>
          <a:cxnLst/>
          <a:rect l="0" t="0" r="0" b="0"/>
          <a:pathLst>
            <a:path>
              <a:moveTo>
                <a:pt x="0" y="45720"/>
              </a:moveTo>
              <a:lnTo>
                <a:pt x="636996"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10314" y="969341"/>
        <a:ext cx="33379" cy="6675"/>
      </dsp:txXfrm>
    </dsp:sp>
    <dsp:sp modelId="{1FCA66A6-EC55-4FAE-AB97-16CB5FCC8F12}">
      <dsp:nvSpPr>
        <dsp:cNvPr id="0" name=""/>
        <dsp:cNvSpPr/>
      </dsp:nvSpPr>
      <dsp:spPr>
        <a:xfrm>
          <a:off x="7710" y="101900"/>
          <a:ext cx="2902594" cy="17415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US Bank statement</a:t>
          </a:r>
        </a:p>
      </dsp:txBody>
      <dsp:txXfrm>
        <a:off x="7710" y="101900"/>
        <a:ext cx="2902594" cy="1741556"/>
      </dsp:txXfrm>
    </dsp:sp>
    <dsp:sp modelId="{01A9B4CB-21DF-457B-908E-A9EC5620A3E3}">
      <dsp:nvSpPr>
        <dsp:cNvPr id="0" name=""/>
        <dsp:cNvSpPr/>
      </dsp:nvSpPr>
      <dsp:spPr>
        <a:xfrm>
          <a:off x="6478697" y="926959"/>
          <a:ext cx="636996" cy="91440"/>
        </a:xfrm>
        <a:custGeom>
          <a:avLst/>
          <a:gdLst/>
          <a:ahLst/>
          <a:cxnLst/>
          <a:rect l="0" t="0" r="0" b="0"/>
          <a:pathLst>
            <a:path>
              <a:moveTo>
                <a:pt x="0" y="45720"/>
              </a:moveTo>
              <a:lnTo>
                <a:pt x="636996"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780505" y="969341"/>
        <a:ext cx="33379" cy="6675"/>
      </dsp:txXfrm>
    </dsp:sp>
    <dsp:sp modelId="{6D89A92B-E67A-4BBE-B80C-162D83CA7831}">
      <dsp:nvSpPr>
        <dsp:cNvPr id="0" name=""/>
        <dsp:cNvSpPr/>
      </dsp:nvSpPr>
      <dsp:spPr>
        <a:xfrm>
          <a:off x="3577902" y="101900"/>
          <a:ext cx="2902594" cy="17415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Purchase Order</a:t>
          </a:r>
        </a:p>
      </dsp:txBody>
      <dsp:txXfrm>
        <a:off x="3577902" y="101900"/>
        <a:ext cx="2902594" cy="1741556"/>
      </dsp:txXfrm>
    </dsp:sp>
    <dsp:sp modelId="{9EB4BD4E-5147-4B22-A9FD-A4B28D68FE40}">
      <dsp:nvSpPr>
        <dsp:cNvPr id="0" name=""/>
        <dsp:cNvSpPr/>
      </dsp:nvSpPr>
      <dsp:spPr>
        <a:xfrm>
          <a:off x="1459008" y="1841657"/>
          <a:ext cx="7140383" cy="636996"/>
        </a:xfrm>
        <a:custGeom>
          <a:avLst/>
          <a:gdLst/>
          <a:ahLst/>
          <a:cxnLst/>
          <a:rect l="0" t="0" r="0" b="0"/>
          <a:pathLst>
            <a:path>
              <a:moveTo>
                <a:pt x="7140383" y="0"/>
              </a:moveTo>
              <a:lnTo>
                <a:pt x="7140383" y="335598"/>
              </a:lnTo>
              <a:lnTo>
                <a:pt x="0" y="335598"/>
              </a:lnTo>
              <a:lnTo>
                <a:pt x="0" y="636996"/>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49911" y="2156818"/>
        <a:ext cx="358576" cy="6675"/>
      </dsp:txXfrm>
    </dsp:sp>
    <dsp:sp modelId="{22C4C83B-9768-4363-8496-41FCB9C6173B}">
      <dsp:nvSpPr>
        <dsp:cNvPr id="0" name=""/>
        <dsp:cNvSpPr/>
      </dsp:nvSpPr>
      <dsp:spPr>
        <a:xfrm>
          <a:off x="7148094" y="101900"/>
          <a:ext cx="2902594" cy="17415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Receipt from hotel </a:t>
          </a:r>
        </a:p>
      </dsp:txBody>
      <dsp:txXfrm>
        <a:off x="7148094" y="101900"/>
        <a:ext cx="2902594" cy="1741556"/>
      </dsp:txXfrm>
    </dsp:sp>
    <dsp:sp modelId="{ECCB5C87-FD2D-41F0-96C8-B04E7971C155}">
      <dsp:nvSpPr>
        <dsp:cNvPr id="0" name=""/>
        <dsp:cNvSpPr/>
      </dsp:nvSpPr>
      <dsp:spPr>
        <a:xfrm>
          <a:off x="2908505" y="3336112"/>
          <a:ext cx="636996" cy="91440"/>
        </a:xfrm>
        <a:custGeom>
          <a:avLst/>
          <a:gdLst/>
          <a:ahLst/>
          <a:cxnLst/>
          <a:rect l="0" t="0" r="0" b="0"/>
          <a:pathLst>
            <a:path>
              <a:moveTo>
                <a:pt x="0" y="45720"/>
              </a:moveTo>
              <a:lnTo>
                <a:pt x="636996"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10314" y="3378494"/>
        <a:ext cx="33379" cy="6675"/>
      </dsp:txXfrm>
    </dsp:sp>
    <dsp:sp modelId="{8B71347B-18AB-4BB3-AE98-68C398BD43AB}">
      <dsp:nvSpPr>
        <dsp:cNvPr id="0" name=""/>
        <dsp:cNvSpPr/>
      </dsp:nvSpPr>
      <dsp:spPr>
        <a:xfrm>
          <a:off x="7710" y="2511054"/>
          <a:ext cx="2902594" cy="17415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Conference Agenda and proof of attendance</a:t>
          </a:r>
        </a:p>
      </dsp:txBody>
      <dsp:txXfrm>
        <a:off x="7710" y="2511054"/>
        <a:ext cx="2902594" cy="1741556"/>
      </dsp:txXfrm>
    </dsp:sp>
    <dsp:sp modelId="{27D7389D-2EE5-46D1-8151-CE074F71EC1E}">
      <dsp:nvSpPr>
        <dsp:cNvPr id="0" name=""/>
        <dsp:cNvSpPr/>
      </dsp:nvSpPr>
      <dsp:spPr>
        <a:xfrm>
          <a:off x="3577902" y="2511054"/>
          <a:ext cx="2902594" cy="17415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Conference request</a:t>
          </a:r>
        </a:p>
      </dsp:txBody>
      <dsp:txXfrm>
        <a:off x="3577902" y="2511054"/>
        <a:ext cx="2902594" cy="17415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E7DC1-81A8-4E4F-9E97-B494FE6C3E81}">
      <dsp:nvSpPr>
        <dsp:cNvPr id="0" name=""/>
        <dsp:cNvSpPr/>
      </dsp:nvSpPr>
      <dsp:spPr>
        <a:xfrm>
          <a:off x="2908505" y="926959"/>
          <a:ext cx="636996" cy="91440"/>
        </a:xfrm>
        <a:custGeom>
          <a:avLst/>
          <a:gdLst/>
          <a:ahLst/>
          <a:cxnLst/>
          <a:rect l="0" t="0" r="0" b="0"/>
          <a:pathLst>
            <a:path>
              <a:moveTo>
                <a:pt x="0" y="45720"/>
              </a:moveTo>
              <a:lnTo>
                <a:pt x="636996"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10314" y="969341"/>
        <a:ext cx="33379" cy="6675"/>
      </dsp:txXfrm>
    </dsp:sp>
    <dsp:sp modelId="{91DD827C-8B65-4A8A-BCA6-7DD60225262A}">
      <dsp:nvSpPr>
        <dsp:cNvPr id="0" name=""/>
        <dsp:cNvSpPr/>
      </dsp:nvSpPr>
      <dsp:spPr>
        <a:xfrm>
          <a:off x="7710" y="101900"/>
          <a:ext cx="2902594" cy="17415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Detailed Purchase Order</a:t>
          </a:r>
        </a:p>
      </dsp:txBody>
      <dsp:txXfrm>
        <a:off x="7710" y="101900"/>
        <a:ext cx="2902594" cy="1741556"/>
      </dsp:txXfrm>
    </dsp:sp>
    <dsp:sp modelId="{70C5A84F-3C4E-41D4-87BE-1C6A2D458E0E}">
      <dsp:nvSpPr>
        <dsp:cNvPr id="0" name=""/>
        <dsp:cNvSpPr/>
      </dsp:nvSpPr>
      <dsp:spPr>
        <a:xfrm>
          <a:off x="6478697" y="926959"/>
          <a:ext cx="636996" cy="91440"/>
        </a:xfrm>
        <a:custGeom>
          <a:avLst/>
          <a:gdLst/>
          <a:ahLst/>
          <a:cxnLst/>
          <a:rect l="0" t="0" r="0" b="0"/>
          <a:pathLst>
            <a:path>
              <a:moveTo>
                <a:pt x="0" y="45720"/>
              </a:moveTo>
              <a:lnTo>
                <a:pt x="636996"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780505" y="969341"/>
        <a:ext cx="33379" cy="6675"/>
      </dsp:txXfrm>
    </dsp:sp>
    <dsp:sp modelId="{E32B663A-3AAA-4569-A4E3-2DF577CA7B85}">
      <dsp:nvSpPr>
        <dsp:cNvPr id="0" name=""/>
        <dsp:cNvSpPr/>
      </dsp:nvSpPr>
      <dsp:spPr>
        <a:xfrm>
          <a:off x="3577902" y="101900"/>
          <a:ext cx="2902594" cy="17415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Board Agenda Item for approval</a:t>
          </a:r>
        </a:p>
      </dsp:txBody>
      <dsp:txXfrm>
        <a:off x="3577902" y="101900"/>
        <a:ext cx="2902594" cy="1741556"/>
      </dsp:txXfrm>
    </dsp:sp>
    <dsp:sp modelId="{CBD4BFC5-9F9B-4F95-855F-23C6B420E323}">
      <dsp:nvSpPr>
        <dsp:cNvPr id="0" name=""/>
        <dsp:cNvSpPr/>
      </dsp:nvSpPr>
      <dsp:spPr>
        <a:xfrm>
          <a:off x="1459008" y="1841657"/>
          <a:ext cx="7140383" cy="636996"/>
        </a:xfrm>
        <a:custGeom>
          <a:avLst/>
          <a:gdLst/>
          <a:ahLst/>
          <a:cxnLst/>
          <a:rect l="0" t="0" r="0" b="0"/>
          <a:pathLst>
            <a:path>
              <a:moveTo>
                <a:pt x="7140383" y="0"/>
              </a:moveTo>
              <a:lnTo>
                <a:pt x="7140383" y="335598"/>
              </a:lnTo>
              <a:lnTo>
                <a:pt x="0" y="335598"/>
              </a:lnTo>
              <a:lnTo>
                <a:pt x="0" y="636996"/>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49911" y="2156818"/>
        <a:ext cx="358576" cy="6675"/>
      </dsp:txXfrm>
    </dsp:sp>
    <dsp:sp modelId="{30D64616-C4B1-4E3B-9E3F-576C92479ED2}">
      <dsp:nvSpPr>
        <dsp:cNvPr id="0" name=""/>
        <dsp:cNvSpPr/>
      </dsp:nvSpPr>
      <dsp:spPr>
        <a:xfrm>
          <a:off x="7148094" y="101900"/>
          <a:ext cx="2902594" cy="17415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Detailed Consultant Contract</a:t>
          </a:r>
        </a:p>
      </dsp:txBody>
      <dsp:txXfrm>
        <a:off x="7148094" y="101900"/>
        <a:ext cx="2902594" cy="1741556"/>
      </dsp:txXfrm>
    </dsp:sp>
    <dsp:sp modelId="{FB5404A1-B661-4273-AEEC-7BF899D09D52}">
      <dsp:nvSpPr>
        <dsp:cNvPr id="0" name=""/>
        <dsp:cNvSpPr/>
      </dsp:nvSpPr>
      <dsp:spPr>
        <a:xfrm>
          <a:off x="2908505" y="3336112"/>
          <a:ext cx="636996" cy="91440"/>
        </a:xfrm>
        <a:custGeom>
          <a:avLst/>
          <a:gdLst/>
          <a:ahLst/>
          <a:cxnLst/>
          <a:rect l="0" t="0" r="0" b="0"/>
          <a:pathLst>
            <a:path>
              <a:moveTo>
                <a:pt x="0" y="45720"/>
              </a:moveTo>
              <a:lnTo>
                <a:pt x="636996"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10314" y="3378494"/>
        <a:ext cx="33379" cy="6675"/>
      </dsp:txXfrm>
    </dsp:sp>
    <dsp:sp modelId="{B6B2D85B-F251-4216-BCF9-06CAA542759D}">
      <dsp:nvSpPr>
        <dsp:cNvPr id="0" name=""/>
        <dsp:cNvSpPr/>
      </dsp:nvSpPr>
      <dsp:spPr>
        <a:xfrm>
          <a:off x="7710" y="2511054"/>
          <a:ext cx="2902594" cy="17415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Invoices showing dates of service</a:t>
          </a:r>
        </a:p>
      </dsp:txBody>
      <dsp:txXfrm>
        <a:off x="7710" y="2511054"/>
        <a:ext cx="2902594" cy="1741556"/>
      </dsp:txXfrm>
    </dsp:sp>
    <dsp:sp modelId="{AE6DFD4E-27D7-4D57-A16E-EF6DBDD15E5D}">
      <dsp:nvSpPr>
        <dsp:cNvPr id="0" name=""/>
        <dsp:cNvSpPr/>
      </dsp:nvSpPr>
      <dsp:spPr>
        <a:xfrm>
          <a:off x="3577902" y="2511054"/>
          <a:ext cx="2902594" cy="17415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Backup documents showing services provided</a:t>
          </a:r>
        </a:p>
      </dsp:txBody>
      <dsp:txXfrm>
        <a:off x="3577902" y="2511054"/>
        <a:ext cx="2902594" cy="1741556"/>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DB7CBA-8FB1-4216-AF96-74550129B046}"/>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AAD0CC39-5341-471A-8794-B1EA155A2C0A}"/>
              </a:ext>
            </a:extLst>
          </p:cNvPr>
          <p:cNvSpPr>
            <a:spLocks noGrp="1"/>
          </p:cNvSpPr>
          <p:nvPr>
            <p:ph type="dt" sz="quarter"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D867AD67-9BBC-4553-B6CB-E561240106AD}" type="datetimeFigureOut">
              <a:rPr lang="en-US"/>
              <a:pPr>
                <a:defRPr/>
              </a:pPr>
              <a:t>2/21/2024</a:t>
            </a:fld>
            <a:endParaRPr lang="en-US"/>
          </a:p>
        </p:txBody>
      </p:sp>
      <p:sp>
        <p:nvSpPr>
          <p:cNvPr id="4" name="Footer Placeholder 3">
            <a:extLst>
              <a:ext uri="{FF2B5EF4-FFF2-40B4-BE49-F238E27FC236}">
                <a16:creationId xmlns:a16="http://schemas.microsoft.com/office/drawing/2014/main" id="{F62B988A-97F9-4524-8EEF-22E6CC312FAD}"/>
              </a:ext>
            </a:extLst>
          </p:cNvPr>
          <p:cNvSpPr>
            <a:spLocks noGrp="1"/>
          </p:cNvSpPr>
          <p:nvPr>
            <p:ph type="ftr" sz="quarter" idx="2"/>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A752084E-2B88-4821-BF84-668B3F966BF4}"/>
              </a:ext>
            </a:extLst>
          </p:cNvPr>
          <p:cNvSpPr>
            <a:spLocks noGrp="1"/>
          </p:cNvSpPr>
          <p:nvPr>
            <p:ph type="sldNum" sz="quarter" idx="3"/>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fld id="{C8278FB8-3C65-4CA2-8A1C-660AEA58BDF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6B7B96-D356-4CBA-80B2-6BC313174258}"/>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5B1CE50-FDD6-4501-B23E-4C0EB3C8A957}"/>
              </a:ext>
            </a:extLst>
          </p:cNvPr>
          <p:cNvSpPr>
            <a:spLocks noGrp="1"/>
          </p:cNvSpPr>
          <p:nvPr>
            <p:ph type="dt"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244CD8F1-08C2-414F-9B65-270EEF9F34FE}" type="datetimeFigureOut">
              <a:rPr lang="en-US"/>
              <a:pPr>
                <a:defRPr/>
              </a:pPr>
              <a:t>2/21/2024</a:t>
            </a:fld>
            <a:endParaRPr lang="en-US"/>
          </a:p>
        </p:txBody>
      </p:sp>
      <p:sp>
        <p:nvSpPr>
          <p:cNvPr id="4" name="Slide Image Placeholder 3">
            <a:extLst>
              <a:ext uri="{FF2B5EF4-FFF2-40B4-BE49-F238E27FC236}">
                <a16:creationId xmlns:a16="http://schemas.microsoft.com/office/drawing/2014/main" id="{F4FFE410-9BE3-47EA-B1F0-F4C238CD4653}"/>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ACFF1247-9FC2-46C0-86DE-C37F62C9BDD9}"/>
              </a:ext>
            </a:extLst>
          </p:cNvPr>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0224BF7-47F2-41F3-A8B1-6EF48A49106B}"/>
              </a:ext>
            </a:extLst>
          </p:cNvPr>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D03FB7B4-8CFC-4D5A-A51D-7F23CEDC78F6}"/>
              </a:ext>
            </a:extLst>
          </p:cNvPr>
          <p:cNvSpPr>
            <a:spLocks noGrp="1"/>
          </p:cNvSpPr>
          <p:nvPr>
            <p:ph type="sldNum" sz="quarter" idx="5"/>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fld id="{304A2215-1BF1-42D8-B0E0-23F63889CAEC}" type="slidenum">
              <a:rPr lang="en-US" altLang="en-US"/>
              <a:pPr/>
              <a:t>‹#›</a:t>
            </a:fld>
            <a:endParaRPr lang="en-US" altLang="en-US"/>
          </a:p>
        </p:txBody>
      </p:sp>
    </p:spTree>
    <p:extLst>
      <p:ext uri="{BB962C8B-B14F-4D97-AF65-F5344CB8AC3E}">
        <p14:creationId xmlns:p14="http://schemas.microsoft.com/office/powerpoint/2010/main" val="1249718533"/>
      </p:ext>
    </p:extLst>
  </p:cSld>
  <p:clrMap bg1="lt1" tx1="dk1" bg2="lt2" tx2="dk2" accent1="accent1" accent2="accent2" accent3="accent3" accent4="accent4" accent5="accent5" accent6="accent6" hlink="hlink" folHlink="folHlink"/>
  <p:notesStyle>
    <a:lvl1pPr algn="l" rtl="0" eaLnBrk="0" fontAlgn="base" hangingPunct="0">
      <a:spcBef>
        <a:spcPts val="0"/>
      </a:spcBef>
      <a:spcAft>
        <a:spcPts val="120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ts val="0"/>
      </a:spcBef>
      <a:spcAft>
        <a:spcPts val="120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ts val="0"/>
      </a:spcBef>
      <a:spcAft>
        <a:spcPts val="120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ts val="0"/>
      </a:spcBef>
      <a:spcAft>
        <a:spcPts val="120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ts val="0"/>
      </a:spcBef>
      <a:spcAft>
        <a:spcPts val="120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a:t>
            </a:fld>
            <a:endParaRPr lang="en-US" altLang="en-US"/>
          </a:p>
        </p:txBody>
      </p:sp>
    </p:spTree>
    <p:extLst>
      <p:ext uri="{BB962C8B-B14F-4D97-AF65-F5344CB8AC3E}">
        <p14:creationId xmlns:p14="http://schemas.microsoft.com/office/powerpoint/2010/main" val="3163955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example of what your SEI Reviewer’s expenditure sample post will look like in the CMT comments. Please note that each expenditure sample has a CDE reference number to be used as backup documentation is submitted to the CMT or if providing a CMT comment about expenditures. </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11</a:t>
            </a:fld>
            <a:endParaRPr lang="en-US" altLang="en-US"/>
          </a:p>
        </p:txBody>
      </p:sp>
    </p:spTree>
    <p:extLst>
      <p:ext uri="{BB962C8B-B14F-4D97-AF65-F5344CB8AC3E}">
        <p14:creationId xmlns:p14="http://schemas.microsoft.com/office/powerpoint/2010/main" val="228411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 the general ledger is uploaded into the California Monitoring Tool (CMT), a sample of expenditures will be selected for further review. The backup documentation will be uploaded into the CMT under invoices. In order to determine allowability the backup documentation must include all relevant backup documentation, such as invoices, contracts, purchase orders, and other supporting documentation. </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12</a:t>
            </a:fld>
            <a:endParaRPr lang="en-US" altLang="en-US"/>
          </a:p>
        </p:txBody>
      </p:sp>
    </p:spTree>
    <p:extLst>
      <p:ext uri="{BB962C8B-B14F-4D97-AF65-F5344CB8AC3E}">
        <p14:creationId xmlns:p14="http://schemas.microsoft.com/office/powerpoint/2010/main" val="396949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1200"/>
              </a:spcAft>
              <a:buClrTx/>
              <a:buSzTx/>
              <a:buFontTx/>
              <a:buNone/>
              <a:tabLst/>
              <a:defRPr/>
            </a:pPr>
            <a:r>
              <a:rPr lang="en-US"/>
              <a:t>Here is a visual from the US Bank expenditure pulled as a sample from the general ledger. The LEA provides the US Bank statement accompanied by the purchase order for the goods and/or services. This example was a hotel registration for a conference, so the detailed receipt from the hotel showed a zero balance. The conference agenda and proof of attendance is provided, and the original conference request form. Note each LEA has its own policies and procedures so the evidence provided by each LEA may differ. The above is an example to highlight all the pieces of evidence we need when reviewing an expenditure. </a:t>
            </a:r>
          </a:p>
          <a:p>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13</a:t>
            </a:fld>
            <a:endParaRPr lang="en-US" altLang="en-US"/>
          </a:p>
        </p:txBody>
      </p:sp>
    </p:spTree>
    <p:extLst>
      <p:ext uri="{BB962C8B-B14F-4D97-AF65-F5344CB8AC3E}">
        <p14:creationId xmlns:p14="http://schemas.microsoft.com/office/powerpoint/2010/main" val="965344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Another example is for a professional service. When all the above is provided, we often don’t need to ask for further documentation. The detailed purchase order needs to include the vendor, amount, and dates of service. If the item needs local board approval, all the documentation provided to the board should be included. The detailed full consultant contract and the corresponding invoices from the vendor. And lastly, the agenda or additional backup documentation showing the services being provided. </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14</a:t>
            </a:fld>
            <a:endParaRPr lang="en-US" altLang="en-US"/>
          </a:p>
        </p:txBody>
      </p:sp>
    </p:spTree>
    <p:extLst>
      <p:ext uri="{BB962C8B-B14F-4D97-AF65-F5344CB8AC3E}">
        <p14:creationId xmlns:p14="http://schemas.microsoft.com/office/powerpoint/2010/main" val="207332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example from an LEA uploading backup documentation into the CMT. You’ll notice that the LEA can upload items individually and use the CDE reference number such as the SEI Reference # 4. The LEA can also upload items into the CMT by grouping the backup documentation such as SEI Reference #5 - #8. When communicating in the CMT please use the CDE reference number.</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15</a:t>
            </a:fld>
            <a:endParaRPr lang="en-US" altLang="en-US"/>
          </a:p>
        </p:txBody>
      </p:sp>
    </p:spTree>
    <p:extLst>
      <p:ext uri="{BB962C8B-B14F-4D97-AF65-F5344CB8AC3E}">
        <p14:creationId xmlns:p14="http://schemas.microsoft.com/office/powerpoint/2010/main" val="4147665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Other evidence for the use of funds includes position control. The position control needs to indicate the staff member who is fully or partially funded by the federal program along with the percentage they are charged to the program.</a:t>
            </a:r>
          </a:p>
          <a:p>
            <a:endParaRPr lang="en-US"/>
          </a:p>
          <a:p>
            <a:r>
              <a:rPr lang="en-US"/>
              <a:t>The duty statements and time and effort records for the sampled employees will be requested.</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16</a:t>
            </a:fld>
            <a:endParaRPr lang="en-US" altLang="en-US"/>
          </a:p>
        </p:txBody>
      </p:sp>
    </p:spTree>
    <p:extLst>
      <p:ext uri="{BB962C8B-B14F-4D97-AF65-F5344CB8AC3E}">
        <p14:creationId xmlns:p14="http://schemas.microsoft.com/office/powerpoint/2010/main" val="1187017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example position control report. Here you can see the report lists the staff members who are fully or partially paid from Title II along with their job title and the percentage of salary charged to the program. Once a position control report is submitted and reviewed, the reviewer will select a sample of Title II employees. For this sample, the duty statement and time and effort records will be requested. Interviews may also be scheduled. </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17</a:t>
            </a:fld>
            <a:endParaRPr lang="en-US" altLang="en-US"/>
          </a:p>
        </p:txBody>
      </p:sp>
    </p:spTree>
    <p:extLst>
      <p:ext uri="{BB962C8B-B14F-4D97-AF65-F5344CB8AC3E}">
        <p14:creationId xmlns:p14="http://schemas.microsoft.com/office/powerpoint/2010/main" val="3353005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7290B-35D9-098F-2289-DED9829C8E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4EB27D-54DD-6582-1BF2-E9BD28E02F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A1DC7C-4E66-624E-E854-7E532455B622}"/>
              </a:ext>
            </a:extLst>
          </p:cNvPr>
          <p:cNvSpPr>
            <a:spLocks noGrp="1"/>
          </p:cNvSpPr>
          <p:nvPr>
            <p:ph type="body" idx="1"/>
          </p:nvPr>
        </p:nvSpPr>
        <p:spPr/>
        <p:txBody>
          <a:bodyPr/>
          <a:lstStyle/>
          <a:p>
            <a:r>
              <a:rPr lang="en-US">
                <a:latin typeface="Calibri"/>
                <a:cs typeface="Calibri"/>
              </a:rPr>
              <a:t>Here is an example of a duty statement for a teacher on special assignment (TOSA).</a:t>
            </a:r>
          </a:p>
          <a:p>
            <a:r>
              <a:rPr lang="en-US">
                <a:latin typeface="Calibri"/>
                <a:cs typeface="Calibri"/>
              </a:rPr>
              <a:t>Each duty listed under either Title I or Title II is clear and precise. There is not ambiguity as to what duty should be charged to what program. This helps multi-funded staff members accurately complete time accounting logs. </a:t>
            </a:r>
          </a:p>
        </p:txBody>
      </p:sp>
      <p:sp>
        <p:nvSpPr>
          <p:cNvPr id="4" name="Slide Number Placeholder 3">
            <a:extLst>
              <a:ext uri="{FF2B5EF4-FFF2-40B4-BE49-F238E27FC236}">
                <a16:creationId xmlns:a16="http://schemas.microsoft.com/office/drawing/2014/main" id="{C35ED862-2CB9-66D8-155E-C5E23267C4BB}"/>
              </a:ext>
            </a:extLst>
          </p:cNvPr>
          <p:cNvSpPr>
            <a:spLocks noGrp="1"/>
          </p:cNvSpPr>
          <p:nvPr>
            <p:ph type="sldNum" sz="quarter" idx="5"/>
          </p:nvPr>
        </p:nvSpPr>
        <p:spPr/>
        <p:txBody>
          <a:bodyPr/>
          <a:lstStyle/>
          <a:p>
            <a:fld id="{304A2215-1BF1-42D8-B0E0-23F63889CAEC}" type="slidenum">
              <a:rPr lang="en-US" altLang="en-US"/>
              <a:pPr/>
              <a:t>18</a:t>
            </a:fld>
            <a:endParaRPr lang="en-US" altLang="en-US"/>
          </a:p>
        </p:txBody>
      </p:sp>
    </p:spTree>
    <p:extLst>
      <p:ext uri="{BB962C8B-B14F-4D97-AF65-F5344CB8AC3E}">
        <p14:creationId xmlns:p14="http://schemas.microsoft.com/office/powerpoint/2010/main" val="784702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just an example of what a time and effort record could look like. </a:t>
            </a:r>
          </a:p>
          <a:p>
            <a:r>
              <a:rPr lang="en-US"/>
              <a:t>On this example the LEA included the duty statement on the time accounting log. </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19</a:t>
            </a:fld>
            <a:endParaRPr lang="en-US" altLang="en-US"/>
          </a:p>
        </p:txBody>
      </p:sp>
    </p:spTree>
    <p:extLst>
      <p:ext uri="{BB962C8B-B14F-4D97-AF65-F5344CB8AC3E}">
        <p14:creationId xmlns:p14="http://schemas.microsoft.com/office/powerpoint/2010/main" val="33483776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Factors affecting allowability</a:t>
            </a:r>
          </a:p>
          <a:p>
            <a:r>
              <a:rPr lang="en-US"/>
              <a:t>2 CFR 200.403</a:t>
            </a:r>
          </a:p>
          <a:p>
            <a:r>
              <a:rPr lang="en-US"/>
              <a:t>Reasonable: consistent with prudent business practices and comparable current market value</a:t>
            </a:r>
          </a:p>
          <a:p>
            <a:r>
              <a:rPr lang="en-US"/>
              <a:t>Necessary: required to carry out the intent and purpose of the Title II program</a:t>
            </a:r>
          </a:p>
          <a:p>
            <a:r>
              <a:rPr lang="en-US"/>
              <a:t>Allocable: chargeable or assignable in accordance with relative benefits received. In addition, costs must be aligned with generally accepted accounting principles (GAAP) and adequately documented and budgeted with the grant.  </a:t>
            </a:r>
          </a:p>
          <a:p>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20</a:t>
            </a:fld>
            <a:endParaRPr lang="en-US" altLang="en-US"/>
          </a:p>
        </p:txBody>
      </p:sp>
    </p:spTree>
    <p:extLst>
      <p:ext uri="{BB962C8B-B14F-4D97-AF65-F5344CB8AC3E}">
        <p14:creationId xmlns:p14="http://schemas.microsoft.com/office/powerpoint/2010/main" val="4277917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The purpose of Title II, Part A. The purpose of Title II, Part A is to:</a:t>
            </a:r>
          </a:p>
          <a:p>
            <a:endParaRPr lang="en-US">
              <a:latin typeface="Arial" panose="020B0604020202020204" pitchFamily="34" charset="0"/>
              <a:cs typeface="Arial" panose="020B0604020202020204" pitchFamily="34" charset="0"/>
            </a:endParaRPr>
          </a:p>
          <a:p>
            <a:pPr marL="514350" indent="-514350" fontAlgn="base">
              <a:buFont typeface="Arial" panose="020B0604020202020204" pitchFamily="34" charset="0"/>
              <a:buChar char="•"/>
            </a:pPr>
            <a:r>
              <a:rPr lang="en-US">
                <a:latin typeface="Arial" panose="020B0604020202020204" pitchFamily="34" charset="0"/>
                <a:cs typeface="Arial" panose="020B0604020202020204" pitchFamily="34" charset="0"/>
              </a:rPr>
              <a:t>Increase student achievement consistent with the challenging state academic standards</a:t>
            </a:r>
          </a:p>
          <a:p>
            <a:pPr marL="514350" indent="-514350" fontAlgn="base">
              <a:buFont typeface="Arial" panose="020B0604020202020204" pitchFamily="34" charset="0"/>
              <a:buChar char="•"/>
            </a:pPr>
            <a:r>
              <a:rPr lang="en-US">
                <a:latin typeface="Arial" panose="020B0604020202020204" pitchFamily="34" charset="0"/>
                <a:cs typeface="Arial" panose="020B0604020202020204" pitchFamily="34" charset="0"/>
              </a:rPr>
              <a:t>Improve the quality and effectiveness of teachers, principals, and other school leaders</a:t>
            </a:r>
          </a:p>
          <a:p>
            <a:pPr marL="514350" indent="-514350" fontAlgn="base">
              <a:buFont typeface="Arial" panose="020B0604020202020204" pitchFamily="34" charset="0"/>
              <a:buChar char="•"/>
            </a:pPr>
            <a:r>
              <a:rPr lang="en-US">
                <a:latin typeface="Arial" panose="020B0604020202020204" pitchFamily="34" charset="0"/>
                <a:cs typeface="Arial" panose="020B0604020202020204" pitchFamily="34" charset="0"/>
              </a:rPr>
              <a:t>Increase the number of teachers, principals, and other school leaders who are effective in improving student academic achievement in schools</a:t>
            </a:r>
          </a:p>
          <a:p>
            <a:pPr marL="514350" indent="-514350" fontAlgn="base">
              <a:buFont typeface="Arial" panose="020B0604020202020204" pitchFamily="34" charset="0"/>
              <a:buChar char="•"/>
            </a:pPr>
            <a:r>
              <a:rPr lang="en-US">
                <a:latin typeface="Arial" panose="020B0604020202020204" pitchFamily="34" charset="0"/>
                <a:cs typeface="Arial" panose="020B0604020202020204" pitchFamily="34" charset="0"/>
              </a:rPr>
              <a:t>Provide low-income and minority students greater access to effective teachers, principals, and other school leaders</a:t>
            </a:r>
          </a:p>
          <a:p>
            <a:endParaRPr lang="en-US"/>
          </a:p>
          <a:p>
            <a:pPr marL="0" marR="0" lvl="0" indent="0" algn="l" defTabSz="914400" rtl="0" eaLnBrk="0" fontAlgn="base" latinLnBrk="0" hangingPunct="0">
              <a:lnSpc>
                <a:spcPct val="100000"/>
              </a:lnSpc>
              <a:spcBef>
                <a:spcPts val="0"/>
              </a:spcBef>
              <a:spcAft>
                <a:spcPts val="1200"/>
              </a:spcAft>
              <a:buClrTx/>
              <a:buSzTx/>
              <a:buFontTx/>
              <a:buNone/>
              <a:tabLst/>
              <a:defRPr/>
            </a:pPr>
            <a:r>
              <a:rPr lang="en-US" sz="1800">
                <a:effectLst/>
                <a:latin typeface="Calibri" panose="020F0502020204030204" pitchFamily="34" charset="0"/>
                <a:ea typeface="MS PGothic" panose="020B0600070205080204" pitchFamily="34" charset="-128"/>
                <a:cs typeface="Times New Roman" panose="02020603050405020304" pitchFamily="18" charset="0"/>
              </a:rPr>
              <a:t>Title II, Part A funded activities in your district should address the areas of greatest need identified through a needs assessment process. Planning in this manner is intended to improve student achievement and equitable access for our most at-risk students.</a:t>
            </a:r>
          </a:p>
          <a:p>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a:t>
            </a:fld>
            <a:endParaRPr lang="en-US" altLang="en-US"/>
          </a:p>
        </p:txBody>
      </p:sp>
    </p:spTree>
    <p:extLst>
      <p:ext uri="{BB962C8B-B14F-4D97-AF65-F5344CB8AC3E}">
        <p14:creationId xmlns:p14="http://schemas.microsoft.com/office/powerpoint/2010/main" val="3505875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t>LEAs are encouraged to prioritize strategies and activities that will have the </a:t>
            </a:r>
            <a:r>
              <a:rPr lang="en-US" b="1"/>
              <a:t>highest impact </a:t>
            </a:r>
            <a:r>
              <a:rPr lang="en-US"/>
              <a:t>on teaching and learning to result in </a:t>
            </a:r>
            <a:r>
              <a:rPr lang="en-US" b="1"/>
              <a:t>the highest level of academic achievement</a:t>
            </a:r>
            <a:r>
              <a:rPr lang="en-US"/>
              <a:t>.</a:t>
            </a:r>
          </a:p>
          <a:p>
            <a:pPr marL="0" indent="0">
              <a:buNone/>
            </a:pPr>
            <a:r>
              <a:rPr lang="en-US"/>
              <a:t>When determining which of the many allowable Title II strategies and activities will have the </a:t>
            </a:r>
            <a:r>
              <a:rPr lang="en-US" b="1"/>
              <a:t>highest impact</a:t>
            </a:r>
            <a:r>
              <a:rPr lang="en-US"/>
              <a:t>, U.S. Department of Education (ED) guidance suggests LEAs use a five-step framework:</a:t>
            </a:r>
          </a:p>
          <a:p>
            <a:endParaRPr lang="en-US"/>
          </a:p>
          <a:p>
            <a:r>
              <a:rPr lang="en-US"/>
              <a:t>ED 2016 Title II, Part A Guidance, p. 30. Pages 29-35 of ED’s guidance contain more information about these five steps.</a:t>
            </a:r>
          </a:p>
          <a:p>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21</a:t>
            </a:fld>
            <a:endParaRPr lang="en-US" altLang="en-US"/>
          </a:p>
        </p:txBody>
      </p:sp>
    </p:spTree>
    <p:extLst>
      <p:ext uri="{BB962C8B-B14F-4D97-AF65-F5344CB8AC3E}">
        <p14:creationId xmlns:p14="http://schemas.microsoft.com/office/powerpoint/2010/main" val="2013366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AutoNum type="arabicPeriod"/>
            </a:pPr>
            <a:r>
              <a:rPr lang="en-US" dirty="0"/>
              <a:t>Choose interventions aligned with identified local needs; </a:t>
            </a:r>
          </a:p>
          <a:p>
            <a:pPr marL="514350" indent="-514350">
              <a:buAutoNum type="arabicPeriod"/>
            </a:pPr>
            <a:r>
              <a:rPr lang="en-US" dirty="0"/>
              <a:t>Consider the evidence base and the local capacity when selecting a strategy;</a:t>
            </a:r>
          </a:p>
          <a:p>
            <a:pPr marL="514350" indent="-514350">
              <a:buAutoNum type="arabicPeriod"/>
            </a:pPr>
            <a:r>
              <a:rPr lang="en-US" dirty="0"/>
              <a:t>Develop a robust implementation plan; </a:t>
            </a:r>
          </a:p>
          <a:p>
            <a:pPr marL="514350" indent="-514350">
              <a:buAutoNum type="arabicPeriod"/>
            </a:pPr>
            <a:r>
              <a:rPr lang="en-US" dirty="0"/>
              <a:t>Provide adequate resources so the implementation is well-supported; and </a:t>
            </a:r>
          </a:p>
          <a:p>
            <a:pPr marL="514350" indent="-514350">
              <a:buAutoNum type="arabicPeriod"/>
            </a:pPr>
            <a:r>
              <a:rPr lang="en-US" dirty="0"/>
              <a:t>Gather information regularly to examine the strategy and to reflect on and inform next steps</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22</a:t>
            </a:fld>
            <a:endParaRPr lang="en-US" altLang="en-US"/>
          </a:p>
        </p:txBody>
      </p:sp>
    </p:spTree>
    <p:extLst>
      <p:ext uri="{BB962C8B-B14F-4D97-AF65-F5344CB8AC3E}">
        <p14:creationId xmlns:p14="http://schemas.microsoft.com/office/powerpoint/2010/main" val="3519182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23</a:t>
            </a:fld>
            <a:endParaRPr lang="en-US" altLang="en-US"/>
          </a:p>
        </p:txBody>
      </p:sp>
    </p:spTree>
    <p:extLst>
      <p:ext uri="{BB962C8B-B14F-4D97-AF65-F5344CB8AC3E}">
        <p14:creationId xmlns:p14="http://schemas.microsoft.com/office/powerpoint/2010/main" val="16015475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To determine whether a fiscal expenditure </a:t>
            </a:r>
            <a:r>
              <a:rPr lang="en-US" sz="1200" b="1" dirty="0"/>
              <a:t>supplements and does not supplant</a:t>
            </a:r>
            <a:r>
              <a:rPr lang="en-US" sz="1200" dirty="0"/>
              <a:t>, school districts must run the following tests: </a:t>
            </a:r>
            <a:br>
              <a:rPr lang="en-US" sz="1200" dirty="0"/>
            </a:br>
            <a:endParaRPr lang="en-US" sz="1200" dirty="0"/>
          </a:p>
          <a:p>
            <a:r>
              <a:rPr lang="en-US" sz="1200" b="1" dirty="0"/>
              <a:t>Test I</a:t>
            </a:r>
            <a:r>
              <a:rPr lang="en-US" sz="1200" dirty="0"/>
              <a:t>: Are the services that the district wants to fund with ESEA funds required under state, local, or another federal law? If they are, then it is supplanting. </a:t>
            </a:r>
          </a:p>
          <a:p>
            <a:r>
              <a:rPr lang="en-US" sz="1200" b="1" dirty="0"/>
              <a:t>Test II</a:t>
            </a:r>
            <a:r>
              <a:rPr lang="en-US" sz="1200" dirty="0"/>
              <a:t>: Were state or local funds used in the past to pay for these services? If they were, it is supplanting. </a:t>
            </a:r>
          </a:p>
          <a:p>
            <a:r>
              <a:rPr lang="en-US" sz="1200" b="1" dirty="0"/>
              <a:t>Test III</a:t>
            </a:r>
            <a:r>
              <a:rPr lang="en-US" sz="1200" dirty="0"/>
              <a:t>:</a:t>
            </a:r>
            <a:r>
              <a:rPr lang="en-US" sz="1200" b="1" dirty="0"/>
              <a:t> </a:t>
            </a:r>
            <a:r>
              <a:rPr lang="en-US" sz="1200" dirty="0"/>
              <a:t>Are the same services being provided in other schools paid for with state or local funds? If they are, then it is supplanting.</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24</a:t>
            </a:fld>
            <a:endParaRPr lang="en-US" altLang="en-US"/>
          </a:p>
        </p:txBody>
      </p:sp>
    </p:spTree>
    <p:extLst>
      <p:ext uri="{BB962C8B-B14F-4D97-AF65-F5344CB8AC3E}">
        <p14:creationId xmlns:p14="http://schemas.microsoft.com/office/powerpoint/2010/main" val="15764763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u="none" strike="noStrike" baseline="0" dirty="0">
                <a:solidFill>
                  <a:srgbClr val="000000"/>
                </a:solidFill>
              </a:rPr>
              <a:t>For example, suppose that state law requires and funds professional development to improve teacher knowledge of core academic subjects, which is an allowed local use of Title II, Part A funds.</a:t>
            </a:r>
          </a:p>
          <a:p>
            <a:pPr marL="0" indent="0">
              <a:buNone/>
            </a:pPr>
            <a:r>
              <a:rPr lang="en-US" sz="1200" b="0" u="none" strike="noStrike" baseline="0" dirty="0">
                <a:solidFill>
                  <a:srgbClr val="000000"/>
                </a:solidFill>
              </a:rPr>
              <a:t>LEAs would be expected to expend all state funds first, after which they could use funds for additional professional development of this sort – which is supplementing. </a:t>
            </a:r>
          </a:p>
          <a:p>
            <a:pPr marL="0" indent="0">
              <a:buNone/>
            </a:pPr>
            <a:r>
              <a:rPr lang="en-US" sz="1200" b="0" u="none" strike="noStrike" baseline="0" dirty="0">
                <a:solidFill>
                  <a:srgbClr val="000000"/>
                </a:solidFill>
              </a:rPr>
              <a:t>Otherwise, if Title II funds were used while state funds were still available, the CDE would presume that the Title II funds were being used to free up the state funds for other uses – which is supplanting. </a:t>
            </a:r>
          </a:p>
          <a:p>
            <a:pPr marL="0" indent="0">
              <a:buNone/>
            </a:pPr>
            <a:r>
              <a:rPr lang="en-US" sz="1200" b="0" u="none" strike="noStrike" baseline="0" dirty="0">
                <a:solidFill>
                  <a:srgbClr val="000000"/>
                </a:solidFill>
              </a:rPr>
              <a:t>Georgia Handbook </a:t>
            </a:r>
            <a:r>
              <a:rPr lang="en-US" sz="1200" b="0" u="none" strike="noStrike" baseline="0" dirty="0" err="1">
                <a:solidFill>
                  <a:srgbClr val="000000"/>
                </a:solidFill>
              </a:rPr>
              <a:t>pg</a:t>
            </a:r>
            <a:r>
              <a:rPr lang="en-US" sz="1200" b="0" u="none" strike="noStrike" baseline="0" dirty="0">
                <a:solidFill>
                  <a:srgbClr val="000000"/>
                </a:solidFill>
              </a:rPr>
              <a:t> 11</a:t>
            </a:r>
          </a:p>
          <a:p>
            <a:pPr marL="0" marR="0" lvl="0" indent="0" algn="l" defTabSz="914400" rtl="0" eaLnBrk="0" fontAlgn="base" latinLnBrk="0" hangingPunct="0">
              <a:lnSpc>
                <a:spcPct val="100000"/>
              </a:lnSpc>
              <a:spcBef>
                <a:spcPts val="0"/>
              </a:spcBef>
              <a:spcAft>
                <a:spcPts val="1200"/>
              </a:spcAft>
              <a:buClrTx/>
              <a:buSzTx/>
              <a:buFontTx/>
              <a:buNone/>
              <a:tabLst/>
              <a:defRPr/>
            </a:pPr>
            <a:r>
              <a:rPr lang="en-US" sz="1800" b="1" i="1" u="none" strike="noStrike" baseline="0" dirty="0">
                <a:solidFill>
                  <a:srgbClr val="FFFFFF"/>
                </a:solidFill>
                <a:latin typeface="Helvetica LT Std"/>
              </a:rPr>
              <a:t>2 CFR §200.403(d); ESEA/ESSA, Sec. 2301, 8521(c); FP Handbook; Audit Compliance Supplement; SBOE Rule §160-5-1-.22 </a:t>
            </a:r>
            <a:r>
              <a:rPr lang="en-US" sz="1800" b="0" i="0" u="none" strike="noStrike" baseline="0" dirty="0">
                <a:solidFill>
                  <a:srgbClr val="000000"/>
                </a:solidFill>
                <a:latin typeface="Helvetica LT Std"/>
              </a:rPr>
              <a:t>	</a:t>
            </a:r>
          </a:p>
          <a:p>
            <a:pPr marL="0" indent="0">
              <a:buNone/>
            </a:pPr>
            <a:endParaRPr lang="en-US" sz="1200" b="0" u="none" strike="noStrike" baseline="0" dirty="0">
              <a:solidFill>
                <a:srgbClr val="000000"/>
              </a:solidFill>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25</a:t>
            </a:fld>
            <a:endParaRPr lang="en-US" altLang="en-US"/>
          </a:p>
        </p:txBody>
      </p:sp>
    </p:spTree>
    <p:extLst>
      <p:ext uri="{BB962C8B-B14F-4D97-AF65-F5344CB8AC3E}">
        <p14:creationId xmlns:p14="http://schemas.microsoft.com/office/powerpoint/2010/main" val="1427567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t>If an LEA has a precipitous decline in financial resources, they may be able to use Federal Funds to supplement the loss in funding. </a:t>
            </a:r>
          </a:p>
          <a:p>
            <a:pPr marL="0" indent="0">
              <a:buNone/>
            </a:pPr>
            <a:r>
              <a:rPr lang="en-US"/>
              <a:t>ESSA and does not define “precipitous.”</a:t>
            </a:r>
          </a:p>
          <a:p>
            <a:pPr marL="0" indent="0">
              <a:buNone/>
            </a:pPr>
            <a:r>
              <a:rPr lang="en-US"/>
              <a:t>However, if there has been an abrupt, steep drop in financial resources available to support elementary or secondary education, this may be considered a precipitous decline.</a:t>
            </a:r>
          </a:p>
          <a:p>
            <a:pPr marL="0" indent="0">
              <a:buNone/>
            </a:pPr>
            <a:r>
              <a:rPr lang="en-US"/>
              <a:t>Please reach out to the Title II office to discuss this. </a:t>
            </a:r>
          </a:p>
          <a:p>
            <a:r>
              <a:rPr lang="en-US"/>
              <a:t>https://oese.ed.gov/files/2020/06/CARES-Act-Programs-Maintenance-of-Effort-FAQ.pdf</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26</a:t>
            </a:fld>
            <a:endParaRPr lang="en-US" altLang="en-US"/>
          </a:p>
        </p:txBody>
      </p:sp>
    </p:spTree>
    <p:extLst>
      <p:ext uri="{BB962C8B-B14F-4D97-AF65-F5344CB8AC3E}">
        <p14:creationId xmlns:p14="http://schemas.microsoft.com/office/powerpoint/2010/main" val="32830572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 questions to consider</a:t>
            </a:r>
          </a:p>
          <a:p>
            <a:r>
              <a:rPr lang="en-US"/>
              <a:t>Is this reasonable and necessary?</a:t>
            </a:r>
          </a:p>
          <a:p>
            <a:r>
              <a:rPr lang="en-US"/>
              <a:t>Is this required?</a:t>
            </a:r>
          </a:p>
          <a:p>
            <a:r>
              <a:rPr lang="en-US"/>
              <a:t>How would this be paid for in the absence of Title II, A funds?</a:t>
            </a:r>
          </a:p>
          <a:p>
            <a:r>
              <a:rPr lang="en-US"/>
              <a:t>Which funding source paid for this last year?</a:t>
            </a:r>
          </a:p>
          <a:p>
            <a:r>
              <a:rPr lang="en-US"/>
              <a:t>Which areas of need were identified in the needs assessments (district and school levels)?</a:t>
            </a:r>
          </a:p>
          <a:p>
            <a:r>
              <a:rPr lang="en-US"/>
              <a:t>How can the district maximize funding?</a:t>
            </a:r>
          </a:p>
          <a:p>
            <a:r>
              <a:rPr lang="en-US"/>
              <a:t>Is this the best use of these funds?</a:t>
            </a:r>
          </a:p>
          <a:p>
            <a:r>
              <a:rPr lang="en-US"/>
              <a:t>How is the district coordinating programs?</a:t>
            </a:r>
          </a:p>
          <a:p>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27</a:t>
            </a:fld>
            <a:endParaRPr lang="en-US" altLang="en-US"/>
          </a:p>
        </p:txBody>
      </p:sp>
    </p:spTree>
    <p:extLst>
      <p:ext uri="{BB962C8B-B14F-4D97-AF65-F5344CB8AC3E}">
        <p14:creationId xmlns:p14="http://schemas.microsoft.com/office/powerpoint/2010/main" val="34417232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Important reminders</a:t>
            </a:r>
          </a:p>
          <a:p>
            <a:r>
              <a:rPr lang="en-US"/>
              <a:t>Not All Allowable Expenses are Impactful</a:t>
            </a:r>
            <a:endParaRPr lang="en-US" b="1"/>
          </a:p>
          <a:p>
            <a:pPr lvl="1"/>
            <a:r>
              <a:rPr lang="en-US"/>
              <a:t>Too costly</a:t>
            </a:r>
          </a:p>
          <a:p>
            <a:pPr lvl="1"/>
            <a:r>
              <a:rPr lang="en-US"/>
              <a:t>Failure to build capacity</a:t>
            </a:r>
          </a:p>
          <a:p>
            <a:pPr lvl="1"/>
            <a:r>
              <a:rPr lang="en-US"/>
              <a:t>Not using resources to support identified needs from needs assessment</a:t>
            </a:r>
          </a:p>
          <a:p>
            <a:r>
              <a:rPr lang="en-US"/>
              <a:t>Must be aligned to the needs assessment </a:t>
            </a:r>
          </a:p>
          <a:p>
            <a:r>
              <a:rPr lang="en-US"/>
              <a:t>Must be reasonable, allowable, and necessary</a:t>
            </a:r>
          </a:p>
          <a:p>
            <a:r>
              <a:rPr lang="en-US"/>
              <a:t>May not supplant</a:t>
            </a:r>
          </a:p>
          <a:p>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28</a:t>
            </a:fld>
            <a:endParaRPr lang="en-US" altLang="en-US"/>
          </a:p>
        </p:txBody>
      </p:sp>
    </p:spTree>
    <p:extLst>
      <p:ext uri="{BB962C8B-B14F-4D97-AF65-F5344CB8AC3E}">
        <p14:creationId xmlns:p14="http://schemas.microsoft.com/office/powerpoint/2010/main" val="33338419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endParaRPr lang="en-US">
              <a:cs typeface="Arial"/>
            </a:endParaRPr>
          </a:p>
          <a:p>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29</a:t>
            </a:fld>
            <a:endParaRPr lang="en-US" altLang="en-US"/>
          </a:p>
        </p:txBody>
      </p:sp>
    </p:spTree>
    <p:extLst>
      <p:ext uri="{BB962C8B-B14F-4D97-AF65-F5344CB8AC3E}">
        <p14:creationId xmlns:p14="http://schemas.microsoft.com/office/powerpoint/2010/main" val="942391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Local educational agencies (LEA) are encouraged to prioritize strategies and activities that will have the </a:t>
            </a:r>
            <a:r>
              <a:rPr lang="en-US" b="1">
                <a:latin typeface="Arial"/>
                <a:cs typeface="Arial"/>
              </a:rPr>
              <a:t>highest impact </a:t>
            </a:r>
            <a:r>
              <a:rPr lang="en-US">
                <a:latin typeface="Arial"/>
                <a:cs typeface="Arial"/>
              </a:rPr>
              <a:t>on teaching and learning to result in </a:t>
            </a:r>
            <a:r>
              <a:rPr lang="en-US" b="1">
                <a:latin typeface="Arial"/>
                <a:cs typeface="Arial"/>
              </a:rPr>
              <a:t>the highest level of academic achievement</a:t>
            </a:r>
            <a:r>
              <a:rPr lang="en-US">
                <a:latin typeface="Arial"/>
                <a:cs typeface="Arial"/>
              </a:rPr>
              <a:t>.</a:t>
            </a:r>
          </a:p>
          <a:p>
            <a:br>
              <a:rPr lang="en-US">
                <a:latin typeface="Arial"/>
                <a:cs typeface="Arial"/>
              </a:rPr>
            </a:br>
            <a:r>
              <a:rPr lang="en-US">
                <a:latin typeface="Arial"/>
                <a:cs typeface="Arial"/>
              </a:rPr>
              <a:t>Again, remember that the intent and purpose of Title II is to ensure that students from low-income families and minority students have greater access to effective teachers, principals, and other school leaders. (p. 23, Title 2 Guidance)</a:t>
            </a:r>
          </a:p>
          <a:p>
            <a:endParaRPr lang="en-US">
              <a:latin typeface="Arial"/>
              <a:cs typeface="Arial"/>
            </a:endParaRPr>
          </a:p>
          <a:p>
            <a:r>
              <a:rPr lang="en-US">
                <a:latin typeface="Arial"/>
                <a:cs typeface="Arial"/>
              </a:rPr>
              <a:t>When determining which of the many allowable Title II strategies and activities will have the </a:t>
            </a:r>
            <a:r>
              <a:rPr lang="en-US" b="1">
                <a:latin typeface="Arial"/>
                <a:cs typeface="Arial"/>
              </a:rPr>
              <a:t>highest impact</a:t>
            </a:r>
            <a:r>
              <a:rPr lang="en-US">
                <a:latin typeface="Arial"/>
                <a:cs typeface="Arial"/>
              </a:rPr>
              <a:t>, U.S. Department of Education (ED) guidance suggests LEAs use a five-step framework.</a:t>
            </a:r>
          </a:p>
          <a:p>
            <a:endParaRPr lang="en-US"/>
          </a:p>
          <a:p>
            <a:r>
              <a:rPr lang="en-US">
                <a:latin typeface="Arial"/>
                <a:cs typeface="Arial"/>
              </a:rPr>
              <a:t>ED 2016 Title II, Part A Guidance, p. 30. Pages 29</a:t>
            </a:r>
            <a:r>
              <a:rPr lang="en-US">
                <a:latin typeface="Arial" panose="020B0604020202020204" pitchFamily="34" charset="0"/>
                <a:cs typeface="Arial" panose="020B0604020202020204" pitchFamily="34" charset="0"/>
              </a:rPr>
              <a:t>–</a:t>
            </a:r>
            <a:r>
              <a:rPr lang="en-US">
                <a:latin typeface="Arial"/>
                <a:cs typeface="Arial"/>
              </a:rPr>
              <a:t>35 of ED’s guidance contain more information about these five steps.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27071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Let’s take a look at the framework. </a:t>
            </a:r>
          </a:p>
          <a:p>
            <a:pPr marL="0" indent="0">
              <a:buNone/>
            </a:pPr>
            <a:endParaRPr lang="en-US" dirty="0"/>
          </a:p>
          <a:p>
            <a:pPr marL="228600" indent="-228600">
              <a:buFont typeface="+mj-lt"/>
              <a:buAutoNum type="arabicPeriod"/>
            </a:pPr>
            <a:r>
              <a:rPr lang="en-US" dirty="0"/>
              <a:t>The first step when determining how to use Title II starts with local needs. Title II does not require LEAs to conduct a separate needs assessment; rather LEAs should use their data and Local Control and Accountability Plan (LCAP) process to identify their local needs. Title II is to address these needs. What we have seen in some situations is an LEA will look at the uses of funds for Title II and select an activity based on what they want at that time. The concern with this is that it may not be connected to a larger system-wide strategy, or maybe the professional development (PD) does not meet the Every Student Succeeds Act (ESSA) definition of PD. During Federal Program Monitoring reviews, the first question we ask when determining allowability is, “what are your needs? Based on what data?” The same goes for LEAs who are conducting equitable services for private schools. The use of Title II must be based on the needs at a system level, not an individual level; </a:t>
            </a:r>
          </a:p>
          <a:p>
            <a:pPr marL="228600" indent="-228600">
              <a:buFont typeface="+mj-lt"/>
              <a:buAutoNum type="arabicPeriod"/>
            </a:pPr>
            <a:endParaRPr lang="en-US" dirty="0"/>
          </a:p>
          <a:p>
            <a:pPr marL="228600" indent="-228600">
              <a:buFont typeface="+mj-lt"/>
              <a:buAutoNum type="arabicPeriod"/>
            </a:pPr>
            <a:r>
              <a:rPr lang="en-US" dirty="0"/>
              <a:t>Next, consider the highest impact strategy based on evidence;</a:t>
            </a:r>
          </a:p>
          <a:p>
            <a:pPr marL="228600" indent="-228600">
              <a:buFont typeface="+mj-lt"/>
              <a:buAutoNum type="arabicPeriod"/>
            </a:pPr>
            <a:endParaRPr lang="en-US" dirty="0"/>
          </a:p>
          <a:p>
            <a:pPr marL="228600" indent="-228600">
              <a:buFont typeface="+mj-lt"/>
              <a:buAutoNum type="arabicPeriod"/>
            </a:pPr>
            <a:r>
              <a:rPr lang="en-US" dirty="0"/>
              <a:t>LEAs are to develop a robust implementation plan. This can be incorporated into your LCAP, and the California Department of Education (CDE) encourages LEAS to incorporate their federal funds and activities into their LCAP. Doing so provides a more transparent and robust educational plan; </a:t>
            </a:r>
          </a:p>
          <a:p>
            <a:pPr marL="228600" indent="-228600">
              <a:buFont typeface="+mj-lt"/>
              <a:buAutoNum type="arabicPeriod"/>
            </a:pPr>
            <a:endParaRPr lang="en-US" dirty="0"/>
          </a:p>
          <a:p>
            <a:pPr marL="228600" indent="-228600">
              <a:buFont typeface="+mj-lt"/>
              <a:buAutoNum type="arabicPeriod"/>
            </a:pPr>
            <a:r>
              <a:rPr lang="en-US" dirty="0"/>
              <a:t>Provide adequate resources so the implementation is well-supported. Here is where LEAs can braid or blend their funding; and </a:t>
            </a:r>
          </a:p>
          <a:p>
            <a:pPr marL="228600" indent="-228600">
              <a:buFont typeface="+mj-lt"/>
              <a:buAutoNum type="arabicPeriod"/>
            </a:pPr>
            <a:endParaRPr lang="en-US" dirty="0"/>
          </a:p>
          <a:p>
            <a:pPr marL="228600" indent="-228600">
              <a:buFont typeface="+mj-lt"/>
              <a:buAutoNum type="arabicPeriod"/>
            </a:pPr>
            <a:r>
              <a:rPr lang="en-US" dirty="0"/>
              <a:t>Of course, LEAs should gather information regularly to examine the effectiveness of the strategy for next steps. </a:t>
            </a:r>
          </a:p>
          <a:p>
            <a:pPr marL="513116" indent="-513116">
              <a:buAutoNum type="arabicPeriod"/>
            </a:pPr>
            <a:endParaRPr lang="en-US" dirty="0"/>
          </a:p>
          <a:p>
            <a:pPr marL="0" indent="0">
              <a:buNone/>
            </a:pPr>
            <a:r>
              <a:rPr lang="en-US" dirty="0"/>
              <a:t>Using this framework will help to maximize Title II funds. </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5</a:t>
            </a:fld>
            <a:endParaRPr lang="en-US" altLang="en-US"/>
          </a:p>
        </p:txBody>
      </p:sp>
    </p:spTree>
    <p:extLst>
      <p:ext uri="{BB962C8B-B14F-4D97-AF65-F5344CB8AC3E}">
        <p14:creationId xmlns:p14="http://schemas.microsoft.com/office/powerpoint/2010/main" val="2397561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13321-AAB4-0A16-4B8E-88F6593B0C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689AE8-E032-EB96-5B71-3CBCC69D8C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D7E32D-2A4D-D7F0-C3BA-CD7AE1DB3495}"/>
              </a:ext>
            </a:extLst>
          </p:cNvPr>
          <p:cNvSpPr>
            <a:spLocks noGrp="1"/>
          </p:cNvSpPr>
          <p:nvPr>
            <p:ph type="body" idx="1"/>
          </p:nvPr>
        </p:nvSpPr>
        <p:spPr/>
        <p:txBody>
          <a:bodyPr/>
          <a:lstStyle/>
          <a:p>
            <a:r>
              <a:rPr lang="en-US"/>
              <a:t>In order to maximize Title II, LEAs must engage in meaningful consultation with a broad range of educational partners which includes teachers, principals, families, paraprofessionals, community partners, and other specialized instructional support personnel. </a:t>
            </a:r>
          </a:p>
          <a:p>
            <a:endParaRPr lang="en-US"/>
          </a:p>
          <a:p>
            <a:r>
              <a:rPr lang="en-US"/>
              <a:t>Once needs have been identified, LEAs, along with educational partners through consultation, determine the approaches most likely to be effective. The Title II plan does not happen in isolation which is why CDE recommends federal funds and activities be included in the LCAP. </a:t>
            </a:r>
          </a:p>
        </p:txBody>
      </p:sp>
      <p:sp>
        <p:nvSpPr>
          <p:cNvPr id="4" name="Slide Number Placeholder 3">
            <a:extLst>
              <a:ext uri="{FF2B5EF4-FFF2-40B4-BE49-F238E27FC236}">
                <a16:creationId xmlns:a16="http://schemas.microsoft.com/office/drawing/2014/main" id="{546DBAC0-D227-703F-283F-E1F6E311083F}"/>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06141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evidence required during a Federal Program Monitoring (FPM) review consists of the Title II budget for the current year along with general ledgers from the current and prior year. If the LEA has budgeted Title II into their Local Control Accountability Plan (LCAP), they may upload their LCAP for their budget. </a:t>
            </a:r>
          </a:p>
          <a:p>
            <a:r>
              <a:rPr lang="en-US"/>
              <a:t>A budget template is available on the Title II web page for your use. </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7</a:t>
            </a:fld>
            <a:endParaRPr lang="en-US" altLang="en-US"/>
          </a:p>
        </p:txBody>
      </p:sp>
    </p:spTree>
    <p:extLst>
      <p:ext uri="{BB962C8B-B14F-4D97-AF65-F5344CB8AC3E}">
        <p14:creationId xmlns:p14="http://schemas.microsoft.com/office/powerpoint/2010/main" val="2887983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a detailed general ledger from an LEA. The general ledger includes the object codes, dates, vendors, and amounts which are highlighted with the arrows. After we receive the general ledgers, reviewers will select a sample of items to review further. </a:t>
            </a:r>
          </a:p>
          <a:p>
            <a:endParaRPr lang="en-US" dirty="0"/>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8</a:t>
            </a:fld>
            <a:endParaRPr lang="en-US" altLang="en-US"/>
          </a:p>
        </p:txBody>
      </p:sp>
    </p:spTree>
    <p:extLst>
      <p:ext uri="{BB962C8B-B14F-4D97-AF65-F5344CB8AC3E}">
        <p14:creationId xmlns:p14="http://schemas.microsoft.com/office/powerpoint/2010/main" val="2483147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000000"/>
                </a:solidFill>
                <a:latin typeface="Arial" panose="020B0604020202020204" pitchFamily="34" charset="0"/>
                <a:ea typeface="Calibri" panose="020F0502020204030204" pitchFamily="34" charset="0"/>
                <a:cs typeface="Times New Roman" panose="02020603050405020304" pitchFamily="18" charset="0"/>
              </a:rPr>
              <a:t>California Department of Education Monitoring Tool (CMT) Expenditure Sample Request Directions</a:t>
            </a:r>
          </a:p>
          <a:p>
            <a:pPr marL="0" marR="0" lvl="0" indent="0" algn="l" defTabSz="914400" rtl="0" eaLnBrk="0" fontAlgn="base" latinLnBrk="0" hangingPunct="0">
              <a:lnSpc>
                <a:spcPct val="100000"/>
              </a:lnSpc>
              <a:spcBef>
                <a:spcPts val="0"/>
              </a:spcBef>
              <a:spcAft>
                <a:spcPts val="1200"/>
              </a:spcAft>
              <a:buClrTx/>
              <a:buSzTx/>
              <a:buFontTx/>
              <a:buNone/>
              <a:tabLst/>
              <a:defRPr/>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 You may upload items individually or as a group. You do not need to wait until you have all the backup documentation for all items before you upload.</a:t>
            </a:r>
            <a:b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 When uploading evidence into the CMT refer to the CDE reference number.</a:t>
            </a:r>
            <a:b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 Provide as much backup information as possible such as contracts, invoices, board approval, presentations, agendas, sign-in documents page and line description from LCAP (if applicable), and attendees (if applicable). Please explain how each expenditure aligns with Title IIA purpose.</a:t>
            </a:r>
            <a:b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 After review, CDE may ask additional questions.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9</a:t>
            </a:fld>
            <a:endParaRPr lang="en-US" altLang="en-US"/>
          </a:p>
        </p:txBody>
      </p:sp>
    </p:spTree>
    <p:extLst>
      <p:ext uri="{BB962C8B-B14F-4D97-AF65-F5344CB8AC3E}">
        <p14:creationId xmlns:p14="http://schemas.microsoft.com/office/powerpoint/2010/main" val="601041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000000"/>
                </a:solidFill>
                <a:latin typeface="Arial" panose="020B0604020202020204" pitchFamily="34" charset="0"/>
                <a:ea typeface="Calibri" panose="020F0502020204030204" pitchFamily="34" charset="0"/>
                <a:cs typeface="Times New Roman" panose="02020603050405020304" pitchFamily="18" charset="0"/>
              </a:rPr>
              <a:t>California Department of Education Monitoring Tool (CMT) Expenditure Sample Request Directions</a:t>
            </a:r>
          </a:p>
          <a:p>
            <a:pPr marL="0" marR="0" lvl="0" indent="0" algn="l" defTabSz="914400" rtl="0" eaLnBrk="0" fontAlgn="base" latinLnBrk="0" hangingPunct="0">
              <a:lnSpc>
                <a:spcPct val="100000"/>
              </a:lnSpc>
              <a:spcBef>
                <a:spcPts val="0"/>
              </a:spcBef>
              <a:spcAft>
                <a:spcPts val="1200"/>
              </a:spcAft>
              <a:buClrTx/>
              <a:buSzTx/>
              <a:buFontTx/>
              <a:buNone/>
              <a:tabLst/>
              <a:defRPr/>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 You may upload items individually or as a group. You do not need to wait until you have all the backup documentation for all items before you upload.</a:t>
            </a:r>
            <a:b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 When uploading evidence into the CMT refer to the CDE reference number.</a:t>
            </a:r>
            <a:b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 Provide as much backup information as possible such as contracts, invoices, board approval, presentations, agendas, sign-in documents page and line description from LCAP (if applicable), and attendees (if applicable). Please explain how each expenditure aligns with Title IIA purpose.</a:t>
            </a:r>
            <a:b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 After review, CDE may ask additional questions.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10</a:t>
            </a:fld>
            <a:endParaRPr lang="en-US" altLang="en-US"/>
          </a:p>
        </p:txBody>
      </p:sp>
    </p:spTree>
    <p:extLst>
      <p:ext uri="{BB962C8B-B14F-4D97-AF65-F5344CB8AC3E}">
        <p14:creationId xmlns:p14="http://schemas.microsoft.com/office/powerpoint/2010/main" val="15867181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50C68-7EED-47D2-BE60-509DABB7FC1F}"/>
              </a:ext>
            </a:extLst>
          </p:cNvPr>
          <p:cNvSpPr/>
          <p:nvPr/>
        </p:nvSpPr>
        <p:spPr>
          <a:xfrm>
            <a:off x="3175" y="6418263"/>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6FB54651-3102-469E-83ED-2D31A737108B}"/>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0097E5D6-AC0D-4B0D-B02D-7B26950D99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1277C01-ADC5-42CC-B5BD-528FACFE1ED6}"/>
              </a:ext>
            </a:extLst>
          </p:cNvPr>
          <p:cNvSpPr/>
          <p:nvPr/>
        </p:nvSpPr>
        <p:spPr>
          <a:xfrm>
            <a:off x="0" y="63515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5">
            <a:extLst>
              <a:ext uri="{FF2B5EF4-FFF2-40B4-BE49-F238E27FC236}">
                <a16:creationId xmlns:a16="http://schemas.microsoft.com/office/drawing/2014/main" id="{F61CD05C-E122-42B9-BA41-89D97C40A748}"/>
              </a:ext>
            </a:extLst>
          </p:cNvPr>
          <p:cNvSpPr>
            <a:spLocks noChangeArrowheads="1"/>
          </p:cNvSpPr>
          <p:nvPr userDrawn="1"/>
        </p:nvSpPr>
        <p:spPr bwMode="auto">
          <a:xfrm>
            <a:off x="1096963" y="6505575"/>
            <a:ext cx="99869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en-US" altLang="en-US" sz="1100" b="1">
                <a:solidFill>
                  <a:schemeClr val="bg1"/>
                </a:solidFill>
              </a:rPr>
              <a:t>Tony Thurmond, </a:t>
            </a:r>
            <a:r>
              <a:rPr lang="en-US" altLang="en-US" sz="1100">
                <a:solidFill>
                  <a:schemeClr val="bg1"/>
                </a:solidFill>
              </a:rPr>
              <a:t>State Superintendent of Public Instruction				        California Department of Education</a:t>
            </a:r>
            <a:endParaRPr lang="en-US" altLang="en-US" sz="1200" b="1">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1706342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5947C-299C-72B6-C564-FB12A336AB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1F8864-874B-4C2C-1E2F-1249FED3D6A8}"/>
              </a:ext>
            </a:extLst>
          </p:cNvPr>
          <p:cNvSpPr>
            <a:spLocks noGrp="1"/>
          </p:cNvSpPr>
          <p:nvPr>
            <p:ph type="dt" sz="half" idx="10"/>
          </p:nvPr>
        </p:nvSpPr>
        <p:spPr/>
        <p:txBody>
          <a:bodyPr/>
          <a:lstStyle/>
          <a:p>
            <a:pPr>
              <a:defRPr/>
            </a:pPr>
            <a:fld id="{2750CDC1-944D-48FD-91A9-13A256572382}" type="datetime1">
              <a:rPr lang="en-US" smtClean="0"/>
              <a:pPr>
                <a:defRPr/>
              </a:pPr>
              <a:t>2/21/2024</a:t>
            </a:fld>
            <a:endParaRPr lang="en-US"/>
          </a:p>
        </p:txBody>
      </p:sp>
      <p:sp>
        <p:nvSpPr>
          <p:cNvPr id="4" name="Footer Placeholder 3">
            <a:extLst>
              <a:ext uri="{FF2B5EF4-FFF2-40B4-BE49-F238E27FC236}">
                <a16:creationId xmlns:a16="http://schemas.microsoft.com/office/drawing/2014/main" id="{011DB49B-B5FA-9EC3-042F-D7B5FFBCA3A8}"/>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E97A7E35-EDC7-269C-34D3-47D72496ECC9}"/>
              </a:ext>
            </a:extLst>
          </p:cNvPr>
          <p:cNvSpPr>
            <a:spLocks noGrp="1"/>
          </p:cNvSpPr>
          <p:nvPr>
            <p:ph type="sldNum" sz="quarter" idx="12"/>
          </p:nvPr>
        </p:nvSpPr>
        <p:spPr/>
        <p:txBody>
          <a:bodyPr/>
          <a:lstStyle/>
          <a:p>
            <a:fld id="{656B5D5F-D17C-47AF-ABAD-5B5AC67F55FA}" type="slidenum">
              <a:rPr lang="en-US" altLang="en-US" smtClean="0"/>
              <a:pPr/>
              <a:t>‹#›</a:t>
            </a:fld>
            <a:endParaRPr lang="en-US" altLang="en-US"/>
          </a:p>
        </p:txBody>
      </p:sp>
    </p:spTree>
    <p:extLst>
      <p:ext uri="{BB962C8B-B14F-4D97-AF65-F5344CB8AC3E}">
        <p14:creationId xmlns:p14="http://schemas.microsoft.com/office/powerpoint/2010/main" val="3635300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6318B4-D44D-41E1-8EEB-4ADF2A05EC19}"/>
              </a:ext>
            </a:extLst>
          </p:cNvPr>
          <p:cNvSpPr/>
          <p:nvPr/>
        </p:nvSpPr>
        <p:spPr>
          <a:xfrm>
            <a:off x="0" y="0"/>
            <a:ext cx="405130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54D6FC62-5B63-47B1-9A42-D417C603F77F}"/>
              </a:ext>
            </a:extLst>
          </p:cNvPr>
          <p:cNvSpPr/>
          <p:nvPr/>
        </p:nvSpPr>
        <p:spPr>
          <a:xfrm>
            <a:off x="4040188" y="0"/>
            <a:ext cx="635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13" descr="The Seal of the California Department of Education">
            <a:extLst>
              <a:ext uri="{FF2B5EF4-FFF2-40B4-BE49-F238E27FC236}">
                <a16:creationId xmlns:a16="http://schemas.microsoft.com/office/drawing/2014/main" id="{E0711EA8-9374-4723-B708-0CB0337679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82633" y="374073"/>
            <a:ext cx="3507971" cy="2506286"/>
          </a:xfrm>
        </p:spPr>
        <p:txBody>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272741" y="374073"/>
            <a:ext cx="7631083" cy="5931131"/>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82633" y="2926080"/>
            <a:ext cx="3507971"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a:extLst>
              <a:ext uri="{FF2B5EF4-FFF2-40B4-BE49-F238E27FC236}">
                <a16:creationId xmlns:a16="http://schemas.microsoft.com/office/drawing/2014/main" id="{3E7ACBD5-E5E7-419A-9596-EA8DF1ABD148}"/>
              </a:ext>
            </a:extLst>
          </p:cNvPr>
          <p:cNvSpPr>
            <a:spLocks noGrp="1"/>
          </p:cNvSpPr>
          <p:nvPr>
            <p:ph type="dt" sz="half" idx="10"/>
          </p:nvPr>
        </p:nvSpPr>
        <p:spPr>
          <a:xfrm>
            <a:off x="465138" y="6459538"/>
            <a:ext cx="2619375" cy="365125"/>
          </a:xfrm>
        </p:spPr>
        <p:txBody>
          <a:bodyPr/>
          <a:lstStyle>
            <a:lvl1pPr algn="l">
              <a:defRPr/>
            </a:lvl1pPr>
          </a:lstStyle>
          <a:p>
            <a:pPr>
              <a:defRPr/>
            </a:pPr>
            <a:fld id="{463FA72A-FEC2-42E9-8FF0-1A565A12174D}" type="datetime1">
              <a:rPr lang="en-US"/>
              <a:pPr>
                <a:defRPr/>
              </a:pPr>
              <a:t>2/21/2024</a:t>
            </a:fld>
            <a:endParaRPr lang="en-US"/>
          </a:p>
        </p:txBody>
      </p:sp>
      <p:sp>
        <p:nvSpPr>
          <p:cNvPr id="9" name="Footer Placeholder 5">
            <a:extLst>
              <a:ext uri="{FF2B5EF4-FFF2-40B4-BE49-F238E27FC236}">
                <a16:creationId xmlns:a16="http://schemas.microsoft.com/office/drawing/2014/main" id="{7238EE42-A1C0-4B25-8DBC-617B1A91A3D6}"/>
              </a:ext>
            </a:extLst>
          </p:cNvPr>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10" name="Slide Number Placeholder 6">
            <a:extLst>
              <a:ext uri="{FF2B5EF4-FFF2-40B4-BE49-F238E27FC236}">
                <a16:creationId xmlns:a16="http://schemas.microsoft.com/office/drawing/2014/main" id="{C5080280-BE61-4EEE-A6D3-98B5A4BF5543}"/>
              </a:ext>
            </a:extLst>
          </p:cNvPr>
          <p:cNvSpPr>
            <a:spLocks noGrp="1"/>
          </p:cNvSpPr>
          <p:nvPr>
            <p:ph type="sldNum" sz="quarter" idx="12"/>
          </p:nvPr>
        </p:nvSpPr>
        <p:spPr/>
        <p:txBody>
          <a:bodyPr/>
          <a:lstStyle>
            <a:lvl1pPr>
              <a:defRPr>
                <a:solidFill>
                  <a:schemeClr val="tx2"/>
                </a:solidFill>
              </a:defRPr>
            </a:lvl1pPr>
          </a:lstStyle>
          <a:p>
            <a:fld id="{CA4CA259-E64F-4C45-902E-B71A103945FE}" type="slidenum">
              <a:rPr lang="en-US" altLang="en-US"/>
              <a:pPr/>
              <a:t>‹#›</a:t>
            </a:fld>
            <a:endParaRPr lang="en-US" altLang="en-US"/>
          </a:p>
        </p:txBody>
      </p:sp>
    </p:spTree>
    <p:extLst>
      <p:ext uri="{BB962C8B-B14F-4D97-AF65-F5344CB8AC3E}">
        <p14:creationId xmlns:p14="http://schemas.microsoft.com/office/powerpoint/2010/main" val="3493757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D37F4-3375-0083-529C-2177046695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CBFAB5-F96D-2BCE-993D-18E986763B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D3E1C5-2DD1-24F8-76F6-4D428947704B}"/>
              </a:ext>
            </a:extLst>
          </p:cNvPr>
          <p:cNvSpPr>
            <a:spLocks noGrp="1"/>
          </p:cNvSpPr>
          <p:nvPr>
            <p:ph type="dt" sz="half" idx="10"/>
          </p:nvPr>
        </p:nvSpPr>
        <p:spPr/>
        <p:txBody>
          <a:bodyPr/>
          <a:lstStyle/>
          <a:p>
            <a:fld id="{88F493F3-9FF1-4AA9-88E7-DA78374C3A58}" type="datetimeFigureOut">
              <a:rPr lang="en-US" smtClean="0"/>
              <a:t>2/21/2024</a:t>
            </a:fld>
            <a:endParaRPr lang="en-US"/>
          </a:p>
        </p:txBody>
      </p:sp>
      <p:sp>
        <p:nvSpPr>
          <p:cNvPr id="5" name="Footer Placeholder 4">
            <a:extLst>
              <a:ext uri="{FF2B5EF4-FFF2-40B4-BE49-F238E27FC236}">
                <a16:creationId xmlns:a16="http://schemas.microsoft.com/office/drawing/2014/main" id="{6BC16D90-B6E9-2EA9-25F0-FAD8BD95DC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7FE494-9D59-B082-24C4-B5D20DD0B650}"/>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2468531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FD556-6D18-E313-EA21-A18A78AA30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8C188D-2B04-A7FD-B424-F0AB071FCD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0494C6-800E-2090-075A-FACEE5AC3CD5}"/>
              </a:ext>
            </a:extLst>
          </p:cNvPr>
          <p:cNvSpPr>
            <a:spLocks noGrp="1"/>
          </p:cNvSpPr>
          <p:nvPr>
            <p:ph type="dt" sz="half" idx="10"/>
          </p:nvPr>
        </p:nvSpPr>
        <p:spPr/>
        <p:txBody>
          <a:bodyPr/>
          <a:lstStyle/>
          <a:p>
            <a:fld id="{88F493F3-9FF1-4AA9-88E7-DA78374C3A58}" type="datetimeFigureOut">
              <a:rPr lang="en-US" smtClean="0"/>
              <a:t>2/21/2024</a:t>
            </a:fld>
            <a:endParaRPr lang="en-US"/>
          </a:p>
        </p:txBody>
      </p:sp>
      <p:sp>
        <p:nvSpPr>
          <p:cNvPr id="5" name="Footer Placeholder 4">
            <a:extLst>
              <a:ext uri="{FF2B5EF4-FFF2-40B4-BE49-F238E27FC236}">
                <a16:creationId xmlns:a16="http://schemas.microsoft.com/office/drawing/2014/main" id="{C5AE3B65-D0F3-56A1-A8E7-0207142787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6AFCD2-46CA-F792-7B41-B137632EE606}"/>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323637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EECC2-53AA-5E90-5EED-BC8DE34978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65AEA8-49B3-20CF-A438-0B236145B5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FC223E-297D-5F14-B37E-3D995857CA8E}"/>
              </a:ext>
            </a:extLst>
          </p:cNvPr>
          <p:cNvSpPr>
            <a:spLocks noGrp="1"/>
          </p:cNvSpPr>
          <p:nvPr>
            <p:ph type="dt" sz="half" idx="10"/>
          </p:nvPr>
        </p:nvSpPr>
        <p:spPr/>
        <p:txBody>
          <a:bodyPr/>
          <a:lstStyle/>
          <a:p>
            <a:fld id="{88F493F3-9FF1-4AA9-88E7-DA78374C3A58}" type="datetimeFigureOut">
              <a:rPr lang="en-US" smtClean="0"/>
              <a:t>2/21/2024</a:t>
            </a:fld>
            <a:endParaRPr lang="en-US"/>
          </a:p>
        </p:txBody>
      </p:sp>
      <p:sp>
        <p:nvSpPr>
          <p:cNvPr id="5" name="Footer Placeholder 4">
            <a:extLst>
              <a:ext uri="{FF2B5EF4-FFF2-40B4-BE49-F238E27FC236}">
                <a16:creationId xmlns:a16="http://schemas.microsoft.com/office/drawing/2014/main" id="{17F3B438-C1B4-EC99-D6F9-55D35AD3AD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A1FEAA-8FF7-C77E-9280-BABAE3A03CD1}"/>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3977452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97C59-1126-2657-02EE-EF77320982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8B62A4-E5D8-2834-0550-5961A22249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67C928-0B7A-F2F1-BD9A-12D171B258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10A462-BD4A-1D00-170D-BDD777FCB843}"/>
              </a:ext>
            </a:extLst>
          </p:cNvPr>
          <p:cNvSpPr>
            <a:spLocks noGrp="1"/>
          </p:cNvSpPr>
          <p:nvPr>
            <p:ph type="dt" sz="half" idx="10"/>
          </p:nvPr>
        </p:nvSpPr>
        <p:spPr/>
        <p:txBody>
          <a:bodyPr/>
          <a:lstStyle/>
          <a:p>
            <a:fld id="{88F493F3-9FF1-4AA9-88E7-DA78374C3A58}" type="datetimeFigureOut">
              <a:rPr lang="en-US" smtClean="0"/>
              <a:t>2/21/2024</a:t>
            </a:fld>
            <a:endParaRPr lang="en-US"/>
          </a:p>
        </p:txBody>
      </p:sp>
      <p:sp>
        <p:nvSpPr>
          <p:cNvPr id="6" name="Footer Placeholder 5">
            <a:extLst>
              <a:ext uri="{FF2B5EF4-FFF2-40B4-BE49-F238E27FC236}">
                <a16:creationId xmlns:a16="http://schemas.microsoft.com/office/drawing/2014/main" id="{F063E63B-EAB0-7C77-C3B3-4F40F4056E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AC9C32-0FCF-C53E-20FC-DF3D53BBA0DA}"/>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582845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1BFF6-C4D3-0B38-66E1-DC8FC53B69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24944E-BEF5-9876-9E5C-3D0C930A0D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B69995-E15A-6A73-D9E3-AE3BD2A07A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E0EA9E-21F9-166A-84E7-341A3AA3FA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A8D5F7-D0E9-3438-EC4C-BF06D1BD82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4CD4C1-7429-7101-E961-957F0E34B81D}"/>
              </a:ext>
            </a:extLst>
          </p:cNvPr>
          <p:cNvSpPr>
            <a:spLocks noGrp="1"/>
          </p:cNvSpPr>
          <p:nvPr>
            <p:ph type="dt" sz="half" idx="10"/>
          </p:nvPr>
        </p:nvSpPr>
        <p:spPr/>
        <p:txBody>
          <a:bodyPr/>
          <a:lstStyle/>
          <a:p>
            <a:fld id="{88F493F3-9FF1-4AA9-88E7-DA78374C3A58}" type="datetimeFigureOut">
              <a:rPr lang="en-US" smtClean="0"/>
              <a:t>2/21/2024</a:t>
            </a:fld>
            <a:endParaRPr lang="en-US"/>
          </a:p>
        </p:txBody>
      </p:sp>
      <p:sp>
        <p:nvSpPr>
          <p:cNvPr id="8" name="Footer Placeholder 7">
            <a:extLst>
              <a:ext uri="{FF2B5EF4-FFF2-40B4-BE49-F238E27FC236}">
                <a16:creationId xmlns:a16="http://schemas.microsoft.com/office/drawing/2014/main" id="{5123F13D-60FA-F149-EF21-046110AA2D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8B0559-62CA-4DE9-AE36-D84021570479}"/>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645302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B9607-DB6F-2132-53E0-73CA3EBFEA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A25785-AA8D-E2A8-5743-4111264BC347}"/>
              </a:ext>
            </a:extLst>
          </p:cNvPr>
          <p:cNvSpPr>
            <a:spLocks noGrp="1"/>
          </p:cNvSpPr>
          <p:nvPr>
            <p:ph type="dt" sz="half" idx="10"/>
          </p:nvPr>
        </p:nvSpPr>
        <p:spPr/>
        <p:txBody>
          <a:bodyPr/>
          <a:lstStyle/>
          <a:p>
            <a:fld id="{88F493F3-9FF1-4AA9-88E7-DA78374C3A58}" type="datetimeFigureOut">
              <a:rPr lang="en-US" smtClean="0"/>
              <a:t>2/21/2024</a:t>
            </a:fld>
            <a:endParaRPr lang="en-US"/>
          </a:p>
        </p:txBody>
      </p:sp>
      <p:sp>
        <p:nvSpPr>
          <p:cNvPr id="4" name="Footer Placeholder 3">
            <a:extLst>
              <a:ext uri="{FF2B5EF4-FFF2-40B4-BE49-F238E27FC236}">
                <a16:creationId xmlns:a16="http://schemas.microsoft.com/office/drawing/2014/main" id="{C833DE30-6FE1-BB12-3AC2-80708F337A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CCD222-FA61-B465-4325-3018270E98D0}"/>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3521623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F28692-2FC1-F1D5-BFDB-7861B5392EE3}"/>
              </a:ext>
            </a:extLst>
          </p:cNvPr>
          <p:cNvSpPr>
            <a:spLocks noGrp="1"/>
          </p:cNvSpPr>
          <p:nvPr>
            <p:ph type="dt" sz="half" idx="10"/>
          </p:nvPr>
        </p:nvSpPr>
        <p:spPr/>
        <p:txBody>
          <a:bodyPr/>
          <a:lstStyle/>
          <a:p>
            <a:fld id="{88F493F3-9FF1-4AA9-88E7-DA78374C3A58}" type="datetimeFigureOut">
              <a:rPr lang="en-US" smtClean="0"/>
              <a:t>2/21/2024</a:t>
            </a:fld>
            <a:endParaRPr lang="en-US"/>
          </a:p>
        </p:txBody>
      </p:sp>
      <p:sp>
        <p:nvSpPr>
          <p:cNvPr id="3" name="Footer Placeholder 2">
            <a:extLst>
              <a:ext uri="{FF2B5EF4-FFF2-40B4-BE49-F238E27FC236}">
                <a16:creationId xmlns:a16="http://schemas.microsoft.com/office/drawing/2014/main" id="{46F8C3D3-F9BC-8894-CB15-019E90ED25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ACA5EC7-89B8-944C-5328-9445F96B2739}"/>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20855836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54C30-D54B-B0CA-4A70-A8BDEEB9BB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BF5DA2-768D-9274-BF9F-ADE69EFC0C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C5291B-0B05-C68F-BD0D-65ABCB673C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DD5A4E-E0F2-77A4-D885-088AAECDA8F3}"/>
              </a:ext>
            </a:extLst>
          </p:cNvPr>
          <p:cNvSpPr>
            <a:spLocks noGrp="1"/>
          </p:cNvSpPr>
          <p:nvPr>
            <p:ph type="dt" sz="half" idx="10"/>
          </p:nvPr>
        </p:nvSpPr>
        <p:spPr/>
        <p:txBody>
          <a:bodyPr/>
          <a:lstStyle/>
          <a:p>
            <a:fld id="{88F493F3-9FF1-4AA9-88E7-DA78374C3A58}" type="datetimeFigureOut">
              <a:rPr lang="en-US" smtClean="0"/>
              <a:t>2/21/2024</a:t>
            </a:fld>
            <a:endParaRPr lang="en-US"/>
          </a:p>
        </p:txBody>
      </p:sp>
      <p:sp>
        <p:nvSpPr>
          <p:cNvPr id="6" name="Footer Placeholder 5">
            <a:extLst>
              <a:ext uri="{FF2B5EF4-FFF2-40B4-BE49-F238E27FC236}">
                <a16:creationId xmlns:a16="http://schemas.microsoft.com/office/drawing/2014/main" id="{0A08EC1F-ECF2-BAF5-3F46-91DEE85A59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0FEAC0-71A1-3D49-ECD6-49701788A843}"/>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1376779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851742-04BE-44CC-B8F6-755C2CDEB1DE}"/>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D9AEE75C-7A5F-497D-9163-074BFCD8921E}"/>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AD1259A7-925C-49FB-8EA9-0ADD4E6BA18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a16="http://schemas.microsoft.com/office/drawing/2014/main" id="{D20F31DE-B4A2-4421-8FDA-5F0CAFD93247}"/>
              </a:ext>
            </a:extLst>
          </p:cNvPr>
          <p:cNvPicPr>
            <a:picLocks noChangeAspect="1"/>
          </p:cNvPicPr>
          <p:nvPr userDrawn="1"/>
        </p:nvPicPr>
        <p:blipFill>
          <a:blip r:embed="rId3">
            <a:extLst>
              <a:ext uri="{28A0092B-C50C-407E-A947-70E740481C1C}">
                <a14:useLocalDpi xmlns:a14="http://schemas.microsoft.com/office/drawing/2010/main" val="0"/>
              </a:ext>
            </a:extLst>
          </a:blip>
          <a:srcRect l="4675"/>
          <a:stretch>
            <a:fillRect/>
          </a:stretch>
        </p:blipFill>
        <p:spPr bwMode="auto">
          <a:xfrm>
            <a:off x="441325" y="5686425"/>
            <a:ext cx="333216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3512BBAD-FD20-4D88-B4E9-710F832472DC}"/>
              </a:ext>
            </a:extLst>
          </p:cNvPr>
          <p:cNvSpPr/>
          <p:nvPr/>
        </p:nvSpPr>
        <p:spPr>
          <a:xfrm>
            <a:off x="0" y="6342063"/>
            <a:ext cx="12188825" cy="650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16">
            <a:extLst>
              <a:ext uri="{FF2B5EF4-FFF2-40B4-BE49-F238E27FC236}">
                <a16:creationId xmlns:a16="http://schemas.microsoft.com/office/drawing/2014/main" id="{9432F4BD-BD0E-4A89-BB32-B3528DA5DB64}"/>
              </a:ext>
            </a:extLst>
          </p:cNvPr>
          <p:cNvSpPr>
            <a:spLocks noChangeArrowheads="1"/>
          </p:cNvSpPr>
          <p:nvPr userDrawn="1"/>
        </p:nvSpPr>
        <p:spPr bwMode="auto">
          <a:xfrm>
            <a:off x="441325" y="6499225"/>
            <a:ext cx="10642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800"/>
              </a:spcBef>
              <a:defRPr/>
            </a:pPr>
            <a:r>
              <a:rPr lang="en-US" altLang="en-US" sz="1100">
                <a:solidFill>
                  <a:schemeClr val="bg1"/>
                </a:solidFill>
              </a:rPr>
              <a:t>Tony Thurmond, State Superintendent of Public Instruction</a:t>
            </a:r>
            <a:endParaRPr lang="en-US" altLang="en-US" sz="1200" b="1">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18086233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5A67E-F818-6245-CE60-88011E58D5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B190F9-1D3F-CAD2-BCB8-3D0A164ABF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5D185F-C040-0071-0299-1C66808C79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302EE3-BF3A-562E-516E-FBDEA6556265}"/>
              </a:ext>
            </a:extLst>
          </p:cNvPr>
          <p:cNvSpPr>
            <a:spLocks noGrp="1"/>
          </p:cNvSpPr>
          <p:nvPr>
            <p:ph type="dt" sz="half" idx="10"/>
          </p:nvPr>
        </p:nvSpPr>
        <p:spPr/>
        <p:txBody>
          <a:bodyPr/>
          <a:lstStyle/>
          <a:p>
            <a:fld id="{88F493F3-9FF1-4AA9-88E7-DA78374C3A58}" type="datetimeFigureOut">
              <a:rPr lang="en-US" smtClean="0"/>
              <a:t>2/21/2024</a:t>
            </a:fld>
            <a:endParaRPr lang="en-US"/>
          </a:p>
        </p:txBody>
      </p:sp>
      <p:sp>
        <p:nvSpPr>
          <p:cNvPr id="6" name="Footer Placeholder 5">
            <a:extLst>
              <a:ext uri="{FF2B5EF4-FFF2-40B4-BE49-F238E27FC236}">
                <a16:creationId xmlns:a16="http://schemas.microsoft.com/office/drawing/2014/main" id="{84DF29A4-5909-4258-40B3-FF8305D900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EE80D6-814F-2B6E-BCA9-242F26E4F918}"/>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1547023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CD986-3951-5931-7DE5-AA74C045D7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E085C5-3275-8CAE-8549-30BE5801D1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62FFEE-3D2A-7FC4-F180-96B1F372E3C5}"/>
              </a:ext>
            </a:extLst>
          </p:cNvPr>
          <p:cNvSpPr>
            <a:spLocks noGrp="1"/>
          </p:cNvSpPr>
          <p:nvPr>
            <p:ph type="dt" sz="half" idx="10"/>
          </p:nvPr>
        </p:nvSpPr>
        <p:spPr/>
        <p:txBody>
          <a:bodyPr/>
          <a:lstStyle/>
          <a:p>
            <a:fld id="{88F493F3-9FF1-4AA9-88E7-DA78374C3A58}" type="datetimeFigureOut">
              <a:rPr lang="en-US" smtClean="0"/>
              <a:t>2/21/2024</a:t>
            </a:fld>
            <a:endParaRPr lang="en-US"/>
          </a:p>
        </p:txBody>
      </p:sp>
      <p:sp>
        <p:nvSpPr>
          <p:cNvPr id="5" name="Footer Placeholder 4">
            <a:extLst>
              <a:ext uri="{FF2B5EF4-FFF2-40B4-BE49-F238E27FC236}">
                <a16:creationId xmlns:a16="http://schemas.microsoft.com/office/drawing/2014/main" id="{CD35B60B-DC5A-5669-960C-C620E72517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779E5D-0D5E-8875-0272-B32841E3FE8E}"/>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3381380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412AC9-5921-E038-A539-C79F052AB7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025E66-0349-94E4-45A4-163684EE93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672A42-6D8F-4DA8-2AC3-9B779AA95FDE}"/>
              </a:ext>
            </a:extLst>
          </p:cNvPr>
          <p:cNvSpPr>
            <a:spLocks noGrp="1"/>
          </p:cNvSpPr>
          <p:nvPr>
            <p:ph type="dt" sz="half" idx="10"/>
          </p:nvPr>
        </p:nvSpPr>
        <p:spPr/>
        <p:txBody>
          <a:bodyPr/>
          <a:lstStyle/>
          <a:p>
            <a:fld id="{88F493F3-9FF1-4AA9-88E7-DA78374C3A58}" type="datetimeFigureOut">
              <a:rPr lang="en-US" smtClean="0"/>
              <a:t>2/21/2024</a:t>
            </a:fld>
            <a:endParaRPr lang="en-US"/>
          </a:p>
        </p:txBody>
      </p:sp>
      <p:sp>
        <p:nvSpPr>
          <p:cNvPr id="5" name="Footer Placeholder 4">
            <a:extLst>
              <a:ext uri="{FF2B5EF4-FFF2-40B4-BE49-F238E27FC236}">
                <a16:creationId xmlns:a16="http://schemas.microsoft.com/office/drawing/2014/main" id="{D43F3425-156D-4A20-0C9A-9BAC90BF6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E1A378-21F6-DBFC-6907-F583DBF9E0AC}"/>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2092196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Option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6D2700-53E8-456A-BE0D-7B2DADE4A107}"/>
              </a:ext>
            </a:extLst>
          </p:cNvPr>
          <p:cNvSpPr/>
          <p:nvPr userDrawn="1"/>
        </p:nvSpPr>
        <p:spPr>
          <a:xfrm>
            <a:off x="0" y="0"/>
            <a:ext cx="1885950" cy="6334125"/>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C2EDDDA0-CA22-4A9C-975C-BE7019D4CB3F}"/>
              </a:ext>
            </a:extLst>
          </p:cNvPr>
          <p:cNvSpPr/>
          <p:nvPr userDrawn="1"/>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662F9DD5-675F-4553-B49F-72F199985E35}"/>
              </a:ext>
            </a:extLst>
          </p:cNvPr>
          <p:cNvCxnSpPr/>
          <p:nvPr/>
        </p:nvCxnSpPr>
        <p:spPr>
          <a:xfrm>
            <a:off x="2576513" y="4343400"/>
            <a:ext cx="89884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8A8CD85A-7425-4FA8-91EB-F8B1732444B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C0F5B073-FBF5-4234-A135-C8C2469A36AA}"/>
              </a:ext>
            </a:extLst>
          </p:cNvPr>
          <p:cNvSpPr/>
          <p:nvPr/>
        </p:nvSpPr>
        <p:spPr>
          <a:xfrm>
            <a:off x="0" y="6334125"/>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11" descr="Official Seal of the California Department of Education">
            <a:extLst>
              <a:ext uri="{FF2B5EF4-FFF2-40B4-BE49-F238E27FC236}">
                <a16:creationId xmlns:a16="http://schemas.microsoft.com/office/drawing/2014/main" id="{F245BFBF-F344-434E-98F4-4F0DA70BD67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425" y="7588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1">
            <a:extLst>
              <a:ext uri="{FF2B5EF4-FFF2-40B4-BE49-F238E27FC236}">
                <a16:creationId xmlns:a16="http://schemas.microsoft.com/office/drawing/2014/main" id="{2BB197E7-EDE1-4971-B750-6B44C1AF1217}"/>
              </a:ext>
            </a:extLst>
          </p:cNvPr>
          <p:cNvSpPr>
            <a:spLocks noChangeArrowheads="1"/>
          </p:cNvSpPr>
          <p:nvPr userDrawn="1"/>
        </p:nvSpPr>
        <p:spPr bwMode="auto">
          <a:xfrm>
            <a:off x="101600" y="2298700"/>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a:solidFill>
                  <a:srgbClr val="070C51"/>
                </a:solidFill>
                <a:latin typeface="Arial" panose="020B0604020202020204" pitchFamily="34" charset="0"/>
              </a:rPr>
              <a:t>TONY THURMOND</a:t>
            </a:r>
            <a:br>
              <a:rPr lang="en-US" altLang="en-US" sz="1000" b="1">
                <a:solidFill>
                  <a:srgbClr val="070C51"/>
                </a:solidFill>
                <a:latin typeface="Arial" panose="020B0604020202020204" pitchFamily="34" charset="0"/>
              </a:rPr>
            </a:br>
            <a:r>
              <a:rPr lang="en-US" altLang="en-US" sz="1000">
                <a:solidFill>
                  <a:srgbClr val="070C51"/>
                </a:solidFill>
                <a:latin typeface="Arial" panose="020B0604020202020204" pitchFamily="34" charset="0"/>
              </a:rPr>
              <a:t>State Superintendent </a:t>
            </a:r>
            <a:br>
              <a:rPr lang="en-US" altLang="en-US" sz="1000">
                <a:solidFill>
                  <a:srgbClr val="070C51"/>
                </a:solidFill>
                <a:latin typeface="Arial" panose="020B0604020202020204" pitchFamily="34" charset="0"/>
              </a:rPr>
            </a:br>
            <a:r>
              <a:rPr lang="en-US" altLang="en-US" sz="1000">
                <a:solidFill>
                  <a:srgbClr val="070C51"/>
                </a:solidFill>
                <a:latin typeface="Arial" panose="020B0604020202020204" pitchFamily="34" charset="0"/>
              </a:rPr>
              <a:t>of Public Instruction</a:t>
            </a:r>
            <a:endParaRPr lang="en-US" altLang="en-US" sz="1000">
              <a:solidFill>
                <a:schemeClr val="tx2"/>
              </a:solidFill>
            </a:endParaRPr>
          </a:p>
        </p:txBody>
      </p:sp>
      <p:sp>
        <p:nvSpPr>
          <p:cNvPr id="2" name="Title 1"/>
          <p:cNvSpPr>
            <a:spLocks noGrp="1"/>
          </p:cNvSpPr>
          <p:nvPr>
            <p:ph type="ctrTitle"/>
          </p:nvPr>
        </p:nvSpPr>
        <p:spPr>
          <a:xfrm>
            <a:off x="2485502" y="758952"/>
            <a:ext cx="9152313"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2485501" y="4455621"/>
            <a:ext cx="9155085"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3508000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4A311-ADEE-47EF-AF87-D7898D903CEF}"/>
              </a:ext>
            </a:extLst>
          </p:cNvPr>
          <p:cNvSpPr>
            <a:spLocks noGrp="1"/>
          </p:cNvSpPr>
          <p:nvPr>
            <p:ph type="dt" sz="half" idx="10"/>
          </p:nvPr>
        </p:nvSpPr>
        <p:spPr/>
        <p:txBody>
          <a:bodyPr/>
          <a:lstStyle>
            <a:lvl1pPr>
              <a:defRPr/>
            </a:lvl1pPr>
          </a:lstStyle>
          <a:p>
            <a:pPr>
              <a:defRPr/>
            </a:pPr>
            <a:fld id="{15E981A8-91E5-4491-807B-7D88A1C21648}" type="datetime1">
              <a:rPr lang="en-US"/>
              <a:pPr>
                <a:defRPr/>
              </a:pPr>
              <a:t>2/21/2024</a:t>
            </a:fld>
            <a:endParaRPr lang="en-US"/>
          </a:p>
        </p:txBody>
      </p:sp>
      <p:sp>
        <p:nvSpPr>
          <p:cNvPr id="5" name="Footer Placeholder 4">
            <a:extLst>
              <a:ext uri="{FF2B5EF4-FFF2-40B4-BE49-F238E27FC236}">
                <a16:creationId xmlns:a16="http://schemas.microsoft.com/office/drawing/2014/main" id="{787D3202-9AF8-4C30-8711-14BC64ADEA8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61D4B-39D2-44F1-A8FF-063D24D1044C}"/>
              </a:ext>
            </a:extLst>
          </p:cNvPr>
          <p:cNvSpPr>
            <a:spLocks noGrp="1"/>
          </p:cNvSpPr>
          <p:nvPr>
            <p:ph type="sldNum" sz="quarter" idx="12"/>
          </p:nvPr>
        </p:nvSpPr>
        <p:spPr>
          <a:xfrm>
            <a:off x="9825038" y="6456363"/>
            <a:ext cx="1312862" cy="365125"/>
          </a:xfrm>
        </p:spPr>
        <p:txBody>
          <a:bodyPr/>
          <a:lstStyle>
            <a:lvl1pPr>
              <a:defRPr/>
            </a:lvl1pPr>
          </a:lstStyle>
          <a:p>
            <a:fld id="{4E637404-0BCF-4192-AEAE-F6A882F231C4}" type="slidenum">
              <a:rPr lang="en-US" altLang="en-US"/>
              <a:pPr/>
              <a:t>‹#›</a:t>
            </a:fld>
            <a:endParaRPr lang="en-US" altLang="en-US"/>
          </a:p>
        </p:txBody>
      </p:sp>
    </p:spTree>
    <p:extLst>
      <p:ext uri="{BB962C8B-B14F-4D97-AF65-F5344CB8AC3E}">
        <p14:creationId xmlns:p14="http://schemas.microsoft.com/office/powerpoint/2010/main" val="333166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F194CC-1D3C-497A-9519-E0B7613C0B93}"/>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A1FE0658-4571-4E98-98B9-EA112BBC4D2D}"/>
              </a:ext>
            </a:extLst>
          </p:cNvPr>
          <p:cNvSpPr/>
          <p:nvPr/>
        </p:nvSpPr>
        <p:spPr>
          <a:xfrm>
            <a:off x="0" y="63261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D703D2E5-0300-456C-BFE5-047C2EE79FC0}"/>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1BF9B2BC-D604-47BF-BCBA-52CFC52F1C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FB625D70-2E13-4E7B-848E-34F476084CD4}"/>
              </a:ext>
            </a:extLst>
          </p:cNvPr>
          <p:cNvSpPr>
            <a:spLocks noGrp="1"/>
          </p:cNvSpPr>
          <p:nvPr>
            <p:ph type="dt" sz="half" idx="10"/>
          </p:nvPr>
        </p:nvSpPr>
        <p:spPr/>
        <p:txBody>
          <a:bodyPr/>
          <a:lstStyle>
            <a:lvl1pPr>
              <a:defRPr/>
            </a:lvl1pPr>
          </a:lstStyle>
          <a:p>
            <a:pPr>
              <a:defRPr/>
            </a:pPr>
            <a:fld id="{ACD36073-7F29-4783-B129-B0D95059D523}" type="datetime1">
              <a:rPr lang="en-US"/>
              <a:pPr>
                <a:defRPr/>
              </a:pPr>
              <a:t>2/21/2024</a:t>
            </a:fld>
            <a:endParaRPr lang="en-US"/>
          </a:p>
        </p:txBody>
      </p:sp>
      <p:sp>
        <p:nvSpPr>
          <p:cNvPr id="9" name="Footer Placeholder 4">
            <a:extLst>
              <a:ext uri="{FF2B5EF4-FFF2-40B4-BE49-F238E27FC236}">
                <a16:creationId xmlns:a16="http://schemas.microsoft.com/office/drawing/2014/main" id="{B67E9CA8-8AB6-4D13-9D22-D3699EC9DCA9}"/>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7CD03111-A3E2-43EC-9441-CD98419884A3}"/>
              </a:ext>
            </a:extLst>
          </p:cNvPr>
          <p:cNvSpPr>
            <a:spLocks noGrp="1"/>
          </p:cNvSpPr>
          <p:nvPr>
            <p:ph type="sldNum" sz="quarter" idx="12"/>
          </p:nvPr>
        </p:nvSpPr>
        <p:spPr/>
        <p:txBody>
          <a:bodyPr/>
          <a:lstStyle>
            <a:lvl1pPr>
              <a:defRPr/>
            </a:lvl1pPr>
          </a:lstStyle>
          <a:p>
            <a:fld id="{7CFAF50B-9EBD-4137-9B36-5A5A6C1154CC}" type="slidenum">
              <a:rPr lang="en-US" altLang="en-US"/>
              <a:pPr/>
              <a:t>‹#›</a:t>
            </a:fld>
            <a:endParaRPr lang="en-US" altLang="en-US"/>
          </a:p>
        </p:txBody>
      </p:sp>
    </p:spTree>
    <p:extLst>
      <p:ext uri="{BB962C8B-B14F-4D97-AF65-F5344CB8AC3E}">
        <p14:creationId xmlns:p14="http://schemas.microsoft.com/office/powerpoint/2010/main" val="3478704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Side-by-Sid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3"/>
            <a:ext cx="4937760" cy="4388811"/>
          </a:xfrm>
        </p:spPr>
        <p:txBody>
          <a:bodyPr/>
          <a:lstStyle>
            <a:lvl1pPr>
              <a:lnSpc>
                <a:spcPct val="100000"/>
              </a:lnSpc>
              <a:spcBef>
                <a:spcPts val="0"/>
              </a:spcBef>
              <a:spcAft>
                <a:spcPts val="1200"/>
              </a:spcAft>
              <a:buClrTx/>
              <a:defRPr/>
            </a:lvl1pPr>
            <a:lvl2pPr>
              <a:lnSpc>
                <a:spcPct val="100000"/>
              </a:lnSpc>
              <a:spcBef>
                <a:spcPts val="0"/>
              </a:spcBef>
              <a:spcAft>
                <a:spcPts val="1200"/>
              </a:spcAft>
              <a:buClrTx/>
              <a:defRPr/>
            </a:lvl2pPr>
            <a:lvl3pPr>
              <a:lnSpc>
                <a:spcPct val="100000"/>
              </a:lnSpc>
              <a:spcBef>
                <a:spcPts val="0"/>
              </a:spcBef>
              <a:spcAft>
                <a:spcPts val="1200"/>
              </a:spcAft>
              <a:buClrTx/>
              <a:defRPr/>
            </a:lvl3pPr>
            <a:lvl4pPr>
              <a:lnSpc>
                <a:spcPct val="100000"/>
              </a:lnSpc>
              <a:spcBef>
                <a:spcPts val="0"/>
              </a:spcBef>
              <a:spcAft>
                <a:spcPts val="1200"/>
              </a:spcAft>
              <a:buClrTx/>
              <a:defRPr/>
            </a:lvl4pPr>
            <a:lvl5pPr>
              <a:lnSpc>
                <a:spcPct val="100000"/>
              </a:lnSpc>
              <a:spcBef>
                <a:spcPts val="0"/>
              </a:spcBef>
              <a:spcAft>
                <a:spcPts val="1200"/>
              </a:spcAft>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4"/>
            <a:ext cx="4937760" cy="4388809"/>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F9FB14-C4F1-46F9-80E7-B9DBDB95563F}"/>
              </a:ext>
            </a:extLst>
          </p:cNvPr>
          <p:cNvSpPr>
            <a:spLocks noGrp="1"/>
          </p:cNvSpPr>
          <p:nvPr>
            <p:ph type="dt" sz="half" idx="10"/>
          </p:nvPr>
        </p:nvSpPr>
        <p:spPr/>
        <p:txBody>
          <a:bodyPr/>
          <a:lstStyle>
            <a:lvl1pPr>
              <a:defRPr/>
            </a:lvl1pPr>
          </a:lstStyle>
          <a:p>
            <a:pPr>
              <a:defRPr/>
            </a:pPr>
            <a:fld id="{6AD589DE-1D23-4154-AB24-3A77D9603C35}" type="datetime1">
              <a:rPr lang="en-US"/>
              <a:pPr>
                <a:defRPr/>
              </a:pPr>
              <a:t>2/21/2024</a:t>
            </a:fld>
            <a:endParaRPr lang="en-US"/>
          </a:p>
        </p:txBody>
      </p:sp>
      <p:sp>
        <p:nvSpPr>
          <p:cNvPr id="6" name="Footer Placeholder 4">
            <a:extLst>
              <a:ext uri="{FF2B5EF4-FFF2-40B4-BE49-F238E27FC236}">
                <a16:creationId xmlns:a16="http://schemas.microsoft.com/office/drawing/2014/main" id="{39B784CD-FFA0-43F2-B943-4B7962C424B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82E8003-8CE6-441E-BA01-0721D74F82C0}"/>
              </a:ext>
            </a:extLst>
          </p:cNvPr>
          <p:cNvSpPr>
            <a:spLocks noGrp="1"/>
          </p:cNvSpPr>
          <p:nvPr>
            <p:ph type="sldNum" sz="quarter" idx="12"/>
          </p:nvPr>
        </p:nvSpPr>
        <p:spPr/>
        <p:txBody>
          <a:bodyPr/>
          <a:lstStyle>
            <a:lvl1pPr>
              <a:defRPr/>
            </a:lvl1pPr>
          </a:lstStyle>
          <a:p>
            <a:fld id="{0560CF5E-9218-46D4-A0AE-B5C073203588}" type="slidenum">
              <a:rPr lang="en-US" altLang="en-US"/>
              <a:pPr/>
              <a:t>‹#›</a:t>
            </a:fld>
            <a:endParaRPr lang="en-US" altLang="en-US"/>
          </a:p>
        </p:txBody>
      </p:sp>
    </p:spTree>
    <p:extLst>
      <p:ext uri="{BB962C8B-B14F-4D97-AF65-F5344CB8AC3E}">
        <p14:creationId xmlns:p14="http://schemas.microsoft.com/office/powerpoint/2010/main" val="3518240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Above and Below">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10058402" cy="2144375"/>
          </a:xfrm>
        </p:spPr>
        <p:txBody>
          <a:bodyPr/>
          <a:lstStyle>
            <a:lvl1pPr>
              <a:lnSpc>
                <a:spcPct val="100000"/>
              </a:lnSpc>
              <a:spcBef>
                <a:spcPts val="0"/>
              </a:spcBef>
              <a:spcAft>
                <a:spcPts val="1200"/>
              </a:spcAft>
              <a:buClrTx/>
              <a:defRPr/>
            </a:lvl1pPr>
            <a:lvl2pPr>
              <a:lnSpc>
                <a:spcPct val="100000"/>
              </a:lnSpc>
              <a:spcBef>
                <a:spcPts val="0"/>
              </a:spcBef>
              <a:spcAft>
                <a:spcPts val="1200"/>
              </a:spcAft>
              <a:buClrTx/>
              <a:defRPr/>
            </a:lvl2pPr>
            <a:lvl3pPr>
              <a:lnSpc>
                <a:spcPct val="100000"/>
              </a:lnSpc>
              <a:spcBef>
                <a:spcPts val="0"/>
              </a:spcBef>
              <a:spcAft>
                <a:spcPts val="1200"/>
              </a:spcAft>
              <a:buClrTx/>
              <a:defRPr/>
            </a:lvl3pPr>
            <a:lvl4pPr>
              <a:lnSpc>
                <a:spcPct val="100000"/>
              </a:lnSpc>
              <a:spcBef>
                <a:spcPts val="0"/>
              </a:spcBef>
              <a:spcAft>
                <a:spcPts val="1200"/>
              </a:spcAft>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1097278" y="4098483"/>
            <a:ext cx="10058402" cy="2144375"/>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3">
            <a:extLst>
              <a:ext uri="{FF2B5EF4-FFF2-40B4-BE49-F238E27FC236}">
                <a16:creationId xmlns:a16="http://schemas.microsoft.com/office/drawing/2014/main" id="{80EBFFC6-3556-408E-AC00-E9D2D8D74F01}"/>
              </a:ext>
            </a:extLst>
          </p:cNvPr>
          <p:cNvSpPr>
            <a:spLocks noGrp="1"/>
          </p:cNvSpPr>
          <p:nvPr>
            <p:ph type="dt" sz="half" idx="10"/>
          </p:nvPr>
        </p:nvSpPr>
        <p:spPr/>
        <p:txBody>
          <a:bodyPr/>
          <a:lstStyle>
            <a:lvl1pPr>
              <a:defRPr/>
            </a:lvl1pPr>
          </a:lstStyle>
          <a:p>
            <a:pPr>
              <a:defRPr/>
            </a:pPr>
            <a:fld id="{606C9720-3113-4235-8581-8BEEB5D1E889}" type="datetime1">
              <a:rPr lang="en-US"/>
              <a:pPr>
                <a:defRPr/>
              </a:pPr>
              <a:t>2/21/2024</a:t>
            </a:fld>
            <a:endParaRPr lang="en-US"/>
          </a:p>
        </p:txBody>
      </p:sp>
      <p:sp>
        <p:nvSpPr>
          <p:cNvPr id="6" name="Footer Placeholder 4">
            <a:extLst>
              <a:ext uri="{FF2B5EF4-FFF2-40B4-BE49-F238E27FC236}">
                <a16:creationId xmlns:a16="http://schemas.microsoft.com/office/drawing/2014/main" id="{5F5DC885-B364-499B-9C4E-C3854A617F7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04073D0-53C7-45D2-9510-99F586AD6B46}"/>
              </a:ext>
            </a:extLst>
          </p:cNvPr>
          <p:cNvSpPr>
            <a:spLocks noGrp="1"/>
          </p:cNvSpPr>
          <p:nvPr>
            <p:ph type="sldNum" sz="quarter" idx="12"/>
          </p:nvPr>
        </p:nvSpPr>
        <p:spPr/>
        <p:txBody>
          <a:bodyPr/>
          <a:lstStyle>
            <a:lvl1pPr>
              <a:defRPr/>
            </a:lvl1pPr>
          </a:lstStyle>
          <a:p>
            <a:fld id="{D7869434-AF86-4081-9855-15F8C7A21A7E}" type="slidenum">
              <a:rPr lang="en-US" altLang="en-US"/>
              <a:pPr/>
              <a:t>‹#›</a:t>
            </a:fld>
            <a:endParaRPr lang="en-US" altLang="en-US"/>
          </a:p>
        </p:txBody>
      </p:sp>
    </p:spTree>
    <p:extLst>
      <p:ext uri="{BB962C8B-B14F-4D97-AF65-F5344CB8AC3E}">
        <p14:creationId xmlns:p14="http://schemas.microsoft.com/office/powerpoint/2010/main" val="937282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E7E63CF-8F3B-4C30-9C00-78F0D111DA03}"/>
              </a:ext>
            </a:extLst>
          </p:cNvPr>
          <p:cNvSpPr>
            <a:spLocks noGrp="1"/>
          </p:cNvSpPr>
          <p:nvPr>
            <p:ph type="dt" sz="half" idx="10"/>
          </p:nvPr>
        </p:nvSpPr>
        <p:spPr/>
        <p:txBody>
          <a:bodyPr/>
          <a:lstStyle>
            <a:lvl1pPr>
              <a:defRPr/>
            </a:lvl1pPr>
          </a:lstStyle>
          <a:p>
            <a:pPr>
              <a:defRPr/>
            </a:pPr>
            <a:fld id="{802EEDF6-43A4-4ED2-B191-CF324E9C084D}" type="datetime1">
              <a:rPr lang="en-US"/>
              <a:pPr>
                <a:defRPr/>
              </a:pPr>
              <a:t>2/21/2024</a:t>
            </a:fld>
            <a:endParaRPr lang="en-US"/>
          </a:p>
        </p:txBody>
      </p:sp>
      <p:sp>
        <p:nvSpPr>
          <p:cNvPr id="8" name="Footer Placeholder 4">
            <a:extLst>
              <a:ext uri="{FF2B5EF4-FFF2-40B4-BE49-F238E27FC236}">
                <a16:creationId xmlns:a16="http://schemas.microsoft.com/office/drawing/2014/main" id="{ED8AC113-979F-4EDC-8190-056D363599C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C8839DC-EAB8-4EB2-B902-EF8790053658}"/>
              </a:ext>
            </a:extLst>
          </p:cNvPr>
          <p:cNvSpPr>
            <a:spLocks noGrp="1"/>
          </p:cNvSpPr>
          <p:nvPr>
            <p:ph type="sldNum" sz="quarter" idx="12"/>
          </p:nvPr>
        </p:nvSpPr>
        <p:spPr/>
        <p:txBody>
          <a:bodyPr/>
          <a:lstStyle>
            <a:lvl1pPr>
              <a:defRPr/>
            </a:lvl1pPr>
          </a:lstStyle>
          <a:p>
            <a:fld id="{17AF7A2B-343F-48E0-93E4-6FA14D015882}" type="slidenum">
              <a:rPr lang="en-US" altLang="en-US"/>
              <a:pPr/>
              <a:t>‹#›</a:t>
            </a:fld>
            <a:endParaRPr lang="en-US" altLang="en-US"/>
          </a:p>
        </p:txBody>
      </p:sp>
    </p:spTree>
    <p:extLst>
      <p:ext uri="{BB962C8B-B14F-4D97-AF65-F5344CB8AC3E}">
        <p14:creationId xmlns:p14="http://schemas.microsoft.com/office/powerpoint/2010/main" val="704009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F712069-A5ED-419C-8045-EDF1DAE95B81}"/>
              </a:ext>
            </a:extLst>
          </p:cNvPr>
          <p:cNvSpPr>
            <a:spLocks noGrp="1"/>
          </p:cNvSpPr>
          <p:nvPr>
            <p:ph type="dt" sz="half" idx="10"/>
          </p:nvPr>
        </p:nvSpPr>
        <p:spPr/>
        <p:txBody>
          <a:bodyPr/>
          <a:lstStyle>
            <a:lvl1pPr>
              <a:defRPr/>
            </a:lvl1pPr>
          </a:lstStyle>
          <a:p>
            <a:pPr>
              <a:defRPr/>
            </a:pPr>
            <a:fld id="{C0BE6C6F-6F05-40A5-A7BE-A52703239F5E}" type="datetime1">
              <a:rPr lang="en-US"/>
              <a:pPr>
                <a:defRPr/>
              </a:pPr>
              <a:t>2/21/2024</a:t>
            </a:fld>
            <a:endParaRPr lang="en-US"/>
          </a:p>
        </p:txBody>
      </p:sp>
      <p:sp>
        <p:nvSpPr>
          <p:cNvPr id="4" name="Footer Placeholder 4">
            <a:extLst>
              <a:ext uri="{FF2B5EF4-FFF2-40B4-BE49-F238E27FC236}">
                <a16:creationId xmlns:a16="http://schemas.microsoft.com/office/drawing/2014/main" id="{C3BDB2EF-BCF6-46ED-BF6B-C12A62E3429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DC11AEE-E514-494C-ACF3-76AA7B7A7009}"/>
              </a:ext>
            </a:extLst>
          </p:cNvPr>
          <p:cNvSpPr>
            <a:spLocks noGrp="1"/>
          </p:cNvSpPr>
          <p:nvPr>
            <p:ph type="sldNum" sz="quarter" idx="12"/>
          </p:nvPr>
        </p:nvSpPr>
        <p:spPr/>
        <p:txBody>
          <a:bodyPr/>
          <a:lstStyle>
            <a:lvl1pPr>
              <a:defRPr/>
            </a:lvl1pPr>
          </a:lstStyle>
          <a:p>
            <a:fld id="{E0992538-8C1F-431F-A22E-68D7CB0E9938}" type="slidenum">
              <a:rPr lang="en-US" altLang="en-US"/>
              <a:pPr/>
              <a:t>‹#›</a:t>
            </a:fld>
            <a:endParaRPr lang="en-US" altLang="en-US"/>
          </a:p>
        </p:txBody>
      </p:sp>
    </p:spTree>
    <p:extLst>
      <p:ext uri="{BB962C8B-B14F-4D97-AF65-F5344CB8AC3E}">
        <p14:creationId xmlns:p14="http://schemas.microsoft.com/office/powerpoint/2010/main" val="2050634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98FBB3-1652-4595-A1FB-AD0E4104B7AA}"/>
              </a:ext>
            </a:extLst>
          </p:cNvPr>
          <p:cNvSpPr/>
          <p:nvPr/>
        </p:nvSpPr>
        <p:spPr>
          <a:xfrm>
            <a:off x="0" y="6408738"/>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FB114A5E-C1F4-49FE-A492-03E1E2A69F4F}"/>
              </a:ext>
            </a:extLst>
          </p:cNvPr>
          <p:cNvSpPr/>
          <p:nvPr/>
        </p:nvSpPr>
        <p:spPr>
          <a:xfrm>
            <a:off x="0" y="6334125"/>
            <a:ext cx="12192000" cy="66675"/>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7F9CED64-87E8-4B08-80AC-C4B874EB7A93}"/>
              </a:ext>
            </a:extLst>
          </p:cNvPr>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p>
        </p:txBody>
      </p:sp>
      <p:sp>
        <p:nvSpPr>
          <p:cNvPr id="1029" name="Text Placeholder 2">
            <a:extLst>
              <a:ext uri="{FF2B5EF4-FFF2-40B4-BE49-F238E27FC236}">
                <a16:creationId xmlns:a16="http://schemas.microsoft.com/office/drawing/2014/main" id="{2311E49F-59D8-4855-BCE7-8D884ADD8F1D}"/>
              </a:ext>
            </a:extLst>
          </p:cNvPr>
          <p:cNvSpPr>
            <a:spLocks noGrp="1"/>
          </p:cNvSpPr>
          <p:nvPr>
            <p:ph type="body" idx="1"/>
          </p:nvPr>
        </p:nvSpPr>
        <p:spPr bwMode="auto">
          <a:xfrm>
            <a:off x="1096963" y="1846263"/>
            <a:ext cx="10058400" cy="435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6F71718-B7C0-4D49-9F88-42F259614DCF}"/>
              </a:ext>
            </a:extLst>
          </p:cNvPr>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defRPr>
            </a:lvl1pPr>
          </a:lstStyle>
          <a:p>
            <a:pPr>
              <a:defRPr/>
            </a:pPr>
            <a:fld id="{2750CDC1-944D-48FD-91A9-13A256572382}" type="datetime1">
              <a:rPr lang="en-US"/>
              <a:pPr>
                <a:defRPr/>
              </a:pPr>
              <a:t>2/21/2024</a:t>
            </a:fld>
            <a:endParaRPr lang="en-US"/>
          </a:p>
        </p:txBody>
      </p:sp>
      <p:sp>
        <p:nvSpPr>
          <p:cNvPr id="5" name="Footer Placeholder 4">
            <a:extLst>
              <a:ext uri="{FF2B5EF4-FFF2-40B4-BE49-F238E27FC236}">
                <a16:creationId xmlns:a16="http://schemas.microsoft.com/office/drawing/2014/main" id="{1BD3A675-9AF8-4727-B626-55EF9928D913}"/>
              </a:ext>
            </a:extLst>
          </p:cNvPr>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8B8CE547-10E2-4C61-986A-F3336E0CE7CB}"/>
              </a:ext>
            </a:extLst>
          </p:cNvPr>
          <p:cNvSpPr>
            <a:spLocks noGrp="1"/>
          </p:cNvSpPr>
          <p:nvPr>
            <p:ph type="sldNum" sz="quarter" idx="4"/>
          </p:nvPr>
        </p:nvSpPr>
        <p:spPr>
          <a:xfrm>
            <a:off x="9825038" y="6430963"/>
            <a:ext cx="13128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defRPr>
            </a:lvl1pPr>
          </a:lstStyle>
          <a:p>
            <a:fld id="{656B5D5F-D17C-47AF-ABAD-5B5AC67F55FA}" type="slidenum">
              <a:rPr lang="en-US" altLang="en-US"/>
              <a:pPr/>
              <a:t>‹#›</a:t>
            </a:fld>
            <a:endParaRPr lang="en-US" altLang="en-US"/>
          </a:p>
        </p:txBody>
      </p:sp>
      <p:cxnSp>
        <p:nvCxnSpPr>
          <p:cNvPr id="10" name="Straight Connector 9">
            <a:extLst>
              <a:ext uri="{FF2B5EF4-FFF2-40B4-BE49-F238E27FC236}">
                <a16:creationId xmlns:a16="http://schemas.microsoft.com/office/drawing/2014/main" id="{55B45C62-4BFC-432D-AE64-2A6647190813}"/>
              </a:ext>
            </a:extLst>
          </p:cNvPr>
          <p:cNvCxnSpPr/>
          <p:nvPr/>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34" name="Picture 10" descr="The Seal of the California Department of Education">
            <a:extLst>
              <a:ext uri="{FF2B5EF4-FFF2-40B4-BE49-F238E27FC236}">
                <a16:creationId xmlns:a16="http://schemas.microsoft.com/office/drawing/2014/main" id="{11544655-2B1A-497E-9E4A-B6AC62C2A80C}"/>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69" r:id="rId6"/>
    <p:sldLayoutId id="2147483770" r:id="rId7"/>
    <p:sldLayoutId id="2147483771" r:id="rId8"/>
    <p:sldLayoutId id="2147483772" r:id="rId9"/>
    <p:sldLayoutId id="2147483791" r:id="rId10"/>
    <p:sldLayoutId id="2147483778" r:id="rId11"/>
  </p:sldLayoutIdLst>
  <p:hf hdr="0" ftr="0" dt="0"/>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Arial" panose="020B0604020202020204" pitchFamily="34" charset="0"/>
        </a:defRPr>
      </a:lvl2pPr>
      <a:lvl3pPr algn="l" rtl="0" eaLnBrk="0" fontAlgn="base" hangingPunct="0">
        <a:lnSpc>
          <a:spcPct val="85000"/>
        </a:lnSpc>
        <a:spcBef>
          <a:spcPct val="0"/>
        </a:spcBef>
        <a:spcAft>
          <a:spcPct val="0"/>
        </a:spcAft>
        <a:defRPr sz="4800">
          <a:solidFill>
            <a:srgbClr val="404040"/>
          </a:solidFill>
          <a:latin typeface="Arial" panose="020B0604020202020204" pitchFamily="34" charset="0"/>
        </a:defRPr>
      </a:lvl3pPr>
      <a:lvl4pPr algn="l" rtl="0" eaLnBrk="0" fontAlgn="base" hangingPunct="0">
        <a:lnSpc>
          <a:spcPct val="85000"/>
        </a:lnSpc>
        <a:spcBef>
          <a:spcPct val="0"/>
        </a:spcBef>
        <a:spcAft>
          <a:spcPct val="0"/>
        </a:spcAft>
        <a:defRPr sz="4800">
          <a:solidFill>
            <a:srgbClr val="404040"/>
          </a:solidFill>
          <a:latin typeface="Arial" panose="020B0604020202020204" pitchFamily="34" charset="0"/>
        </a:defRPr>
      </a:lvl4pPr>
      <a:lvl5pPr algn="l" rtl="0" eaLnBrk="0" fontAlgn="base" hangingPunct="0">
        <a:lnSpc>
          <a:spcPct val="85000"/>
        </a:lnSpc>
        <a:spcBef>
          <a:spcPct val="0"/>
        </a:spcBef>
        <a:spcAft>
          <a:spcPct val="0"/>
        </a:spcAft>
        <a:defRPr sz="4800">
          <a:solidFill>
            <a:srgbClr val="404040"/>
          </a:solidFill>
          <a:latin typeface="Arial" panose="020B0604020202020204" pitchFamily="34" charset="0"/>
        </a:defRPr>
      </a:lvl5pPr>
      <a:lvl6pPr marL="457200" algn="l" rtl="0" fontAlgn="base">
        <a:lnSpc>
          <a:spcPct val="85000"/>
        </a:lnSpc>
        <a:spcBef>
          <a:spcPct val="0"/>
        </a:spcBef>
        <a:spcAft>
          <a:spcPct val="0"/>
        </a:spcAft>
        <a:defRPr sz="4800">
          <a:solidFill>
            <a:srgbClr val="404040"/>
          </a:solidFill>
          <a:latin typeface="Arial" panose="020B0604020202020204" pitchFamily="34" charset="0"/>
        </a:defRPr>
      </a:lvl6pPr>
      <a:lvl7pPr marL="914400" algn="l" rtl="0" fontAlgn="base">
        <a:lnSpc>
          <a:spcPct val="85000"/>
        </a:lnSpc>
        <a:spcBef>
          <a:spcPct val="0"/>
        </a:spcBef>
        <a:spcAft>
          <a:spcPct val="0"/>
        </a:spcAft>
        <a:defRPr sz="4800">
          <a:solidFill>
            <a:srgbClr val="404040"/>
          </a:solidFill>
          <a:latin typeface="Arial" panose="020B0604020202020204" pitchFamily="34" charset="0"/>
        </a:defRPr>
      </a:lvl7pPr>
      <a:lvl8pPr marL="1371600" algn="l" rtl="0" fontAlgn="base">
        <a:lnSpc>
          <a:spcPct val="85000"/>
        </a:lnSpc>
        <a:spcBef>
          <a:spcPct val="0"/>
        </a:spcBef>
        <a:spcAft>
          <a:spcPct val="0"/>
        </a:spcAft>
        <a:defRPr sz="4800">
          <a:solidFill>
            <a:srgbClr val="404040"/>
          </a:solidFill>
          <a:latin typeface="Arial" panose="020B0604020202020204" pitchFamily="34" charset="0"/>
        </a:defRPr>
      </a:lvl8pPr>
      <a:lvl9pPr marL="1828800" algn="l" rtl="0" fontAlgn="base">
        <a:lnSpc>
          <a:spcPct val="85000"/>
        </a:lnSpc>
        <a:spcBef>
          <a:spcPct val="0"/>
        </a:spcBef>
        <a:spcAft>
          <a:spcPct val="0"/>
        </a:spcAft>
        <a:defRPr sz="4800">
          <a:solidFill>
            <a:srgbClr val="404040"/>
          </a:solidFill>
          <a:latin typeface="Arial" panose="020B0604020202020204" pitchFamily="34" charset="0"/>
        </a:defRPr>
      </a:lvl9pPr>
    </p:titleStyle>
    <p:bodyStyle>
      <a:lvl1pPr marL="176213" indent="-176213" algn="l" rtl="0" eaLnBrk="0" fontAlgn="base" hangingPunct="0">
        <a:lnSpc>
          <a:spcPct val="90000"/>
        </a:lnSpc>
        <a:spcBef>
          <a:spcPts val="1200"/>
        </a:spcBef>
        <a:spcAft>
          <a:spcPts val="200"/>
        </a:spcAft>
        <a:buSzPct val="100000"/>
        <a:buFont typeface="Arial" panose="020B0604020202020204" pitchFamily="34" charset="0"/>
        <a:buChar char="•"/>
        <a:defRPr sz="28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2pPr>
      <a:lvl3pPr marL="566738" indent="-182563" algn="l" rtl="0" eaLnBrk="0" fontAlgn="base" hangingPunct="0">
        <a:lnSpc>
          <a:spcPct val="100000"/>
        </a:lnSpc>
        <a:spcBef>
          <a:spcPts val="0"/>
        </a:spcBef>
        <a:spcAft>
          <a:spcPts val="1200"/>
        </a:spcAft>
        <a:buFont typeface="Calibri" panose="020F0502020204030204" pitchFamily="34" charset="0"/>
        <a:buChar char="◦"/>
        <a:defRPr sz="2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61A588-FBFA-2B5D-E1F9-DAACE649BE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F01D05-19C5-F94E-30B2-BBFA4DB8E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B46E0D-ADD4-96C0-6E7A-472EA603F8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F493F3-9FF1-4AA9-88E7-DA78374C3A58}" type="datetimeFigureOut">
              <a:rPr lang="en-US" smtClean="0"/>
              <a:t>2/21/2024</a:t>
            </a:fld>
            <a:endParaRPr lang="en-US"/>
          </a:p>
        </p:txBody>
      </p:sp>
      <p:sp>
        <p:nvSpPr>
          <p:cNvPr id="5" name="Footer Placeholder 4">
            <a:extLst>
              <a:ext uri="{FF2B5EF4-FFF2-40B4-BE49-F238E27FC236}">
                <a16:creationId xmlns:a16="http://schemas.microsoft.com/office/drawing/2014/main" id="{A2967BF1-A025-1D35-BEED-C68276DFDA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F4A50D-177E-6776-29F4-9FB3D36B6D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F45E71-45BC-4C44-91E1-D5BCD0B65582}" type="slidenum">
              <a:rPr lang="en-US" smtClean="0"/>
              <a:t>‹#›</a:t>
            </a:fld>
            <a:endParaRPr lang="en-US"/>
          </a:p>
        </p:txBody>
      </p:sp>
    </p:spTree>
    <p:extLst>
      <p:ext uri="{BB962C8B-B14F-4D97-AF65-F5344CB8AC3E}">
        <p14:creationId xmlns:p14="http://schemas.microsoft.com/office/powerpoint/2010/main" val="4060457658"/>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6.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hyperlink" Target="mailto:join-Title-II@mlist.cde.ca.gov"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hyperlink" Target="mailto:TitleII@cde.ca.gov" TargetMode="External"/><Relationship Id="rId5" Type="http://schemas.openxmlformats.org/officeDocument/2006/relationships/hyperlink" Target="https://www.cde.ca.gov/pd/ti/" TargetMode="External"/><Relationship Id="rId4" Type="http://schemas.openxmlformats.org/officeDocument/2006/relationships/hyperlink" Target="https://uscode.house.gov/view.xhtml?hl=false&amp;edition=prelim&amp;req=granuleid:USC-prelim-title20-section6613&amp;f=treesort&amp;num=0&amp;saved=%7CKHRpdGxlOjIwIHNlY3Rpb246NjYxMiBlZGl0aW9uOnByZWxpbSkgT1IgKGdyYW51bGVpZDpVU0MtcHJlbGltLXRpdGxlMjAtc2VjdGlvbjY2MTIp%7CdHJlZXNvcnQ=%7C%7C0%7Cfalse%7Cpreli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9C4BB-D5D4-41A0-8C10-BECEC8FA6E73}"/>
              </a:ext>
            </a:extLst>
          </p:cNvPr>
          <p:cNvSpPr>
            <a:spLocks noGrp="1"/>
          </p:cNvSpPr>
          <p:nvPr>
            <p:ph type="ctrTitle"/>
          </p:nvPr>
        </p:nvSpPr>
        <p:spPr>
          <a:xfrm>
            <a:off x="2398713" y="200025"/>
            <a:ext cx="9242425" cy="4008438"/>
          </a:xfrm>
        </p:spPr>
        <p:txBody>
          <a:bodyPr anchor="ctr">
            <a:normAutofit/>
          </a:bodyPr>
          <a:lstStyle/>
          <a:p>
            <a:pPr algn="ctr" eaLnBrk="1" fontAlgn="auto" hangingPunct="1">
              <a:lnSpc>
                <a:spcPct val="118000"/>
              </a:lnSpc>
              <a:spcAft>
                <a:spcPts val="0"/>
              </a:spcAft>
              <a:defRPr/>
            </a:pPr>
            <a:r>
              <a:rPr lang="en-US" sz="6000" b="1" dirty="0">
                <a:solidFill>
                  <a:srgbClr val="000000"/>
                </a:solidFill>
                <a:cs typeface="Arial" panose="020B0604020202020204" pitchFamily="34" charset="0"/>
              </a:rPr>
              <a:t>Title II, Part A</a:t>
            </a:r>
            <a:br>
              <a:rPr lang="en-US" sz="6000" b="1" dirty="0">
                <a:solidFill>
                  <a:srgbClr val="000000"/>
                </a:solidFill>
                <a:cs typeface="Arial" panose="020B0604020202020204" pitchFamily="34" charset="0"/>
              </a:rPr>
            </a:br>
            <a:r>
              <a:rPr lang="en-US" sz="6000" b="1" dirty="0">
                <a:solidFill>
                  <a:srgbClr val="000000"/>
                </a:solidFill>
                <a:cs typeface="Arial" panose="020B0604020202020204" pitchFamily="34" charset="0"/>
              </a:rPr>
              <a:t>Supporting Effective Instruction</a:t>
            </a:r>
            <a:endParaRPr lang="en-US" sz="6000" b="1" dirty="0">
              <a:cs typeface="Arial" panose="020B0604020202020204" pitchFamily="34" charset="0"/>
            </a:endParaRPr>
          </a:p>
        </p:txBody>
      </p:sp>
      <p:sp>
        <p:nvSpPr>
          <p:cNvPr id="5" name="Subtitle 4">
            <a:extLst>
              <a:ext uri="{FF2B5EF4-FFF2-40B4-BE49-F238E27FC236}">
                <a16:creationId xmlns:a16="http://schemas.microsoft.com/office/drawing/2014/main" id="{EE5C6058-FBAC-4E3A-84F8-75FF6CE1C940}"/>
              </a:ext>
            </a:extLst>
          </p:cNvPr>
          <p:cNvSpPr>
            <a:spLocks noGrp="1"/>
          </p:cNvSpPr>
          <p:nvPr>
            <p:ph type="subTitle" idx="1"/>
          </p:nvPr>
        </p:nvSpPr>
        <p:spPr>
          <a:xfrm>
            <a:off x="2398713" y="4543424"/>
            <a:ext cx="9155112" cy="1528763"/>
          </a:xfrm>
        </p:spPr>
        <p:txBody>
          <a:bodyPr rtlCol="0">
            <a:normAutofit/>
          </a:bodyPr>
          <a:lstStyle/>
          <a:p>
            <a:pPr algn="ctr" eaLnBrk="1" fontAlgn="auto" hangingPunct="1">
              <a:lnSpc>
                <a:spcPct val="150000"/>
              </a:lnSpc>
              <a:defRPr/>
            </a:pPr>
            <a:r>
              <a:rPr lang="en-US" sz="2800" b="1" dirty="0">
                <a:solidFill>
                  <a:schemeClr val="tx1"/>
                </a:solidFill>
              </a:rPr>
              <a:t>Use of Funds</a:t>
            </a:r>
          </a:p>
          <a:p>
            <a:pPr algn="ctr" eaLnBrk="1" fontAlgn="auto" hangingPunct="1">
              <a:lnSpc>
                <a:spcPct val="150000"/>
              </a:lnSpc>
              <a:defRPr/>
            </a:pPr>
            <a:r>
              <a:rPr lang="en-US" sz="2800" b="1" dirty="0">
                <a:solidFill>
                  <a:schemeClr val="tx1"/>
                </a:solidFill>
              </a:rPr>
              <a:t>Supplement not supplant</a:t>
            </a:r>
          </a:p>
        </p:txBody>
      </p:sp>
    </p:spTree>
    <p:extLst>
      <p:ext uri="{BB962C8B-B14F-4D97-AF65-F5344CB8AC3E}">
        <p14:creationId xmlns:p14="http://schemas.microsoft.com/office/powerpoint/2010/main" val="1957380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EB5ED8-7927-B516-8BCC-4784F4EB985F}"/>
              </a:ext>
            </a:extLst>
          </p:cNvPr>
          <p:cNvSpPr>
            <a:spLocks noGrp="1"/>
          </p:cNvSpPr>
          <p:nvPr>
            <p:ph type="title"/>
          </p:nvPr>
        </p:nvSpPr>
        <p:spPr>
          <a:xfrm>
            <a:off x="5181601" y="634946"/>
            <a:ext cx="6368142" cy="1450757"/>
          </a:xfrm>
        </p:spPr>
        <p:txBody>
          <a:bodyPr>
            <a:normAutofit/>
          </a:bodyPr>
          <a:lstStyle/>
          <a:p>
            <a:r>
              <a:rPr lang="en-US" sz="3000" dirty="0">
                <a:solidFill>
                  <a:schemeClr val="tx1"/>
                </a:solidFill>
                <a:latin typeface="Arial"/>
                <a:ea typeface="Calibri" panose="020F0502020204030204" pitchFamily="34" charset="0"/>
                <a:cs typeface="Times New Roman"/>
              </a:rPr>
              <a:t>California Department of Education Monitoring Tool Expenditure Sample Request Directions (2)</a:t>
            </a:r>
            <a:endParaRPr lang="en-US" sz="3000" dirty="0">
              <a:solidFill>
                <a:schemeClr val="tx1"/>
              </a:solidFill>
              <a:latin typeface="Arial"/>
              <a:cs typeface="Times New Roman"/>
            </a:endParaRPr>
          </a:p>
        </p:txBody>
      </p:sp>
      <p:pic>
        <p:nvPicPr>
          <p:cNvPr id="10" name="Picture 9" descr="Different coloured organisers">
            <a:extLst>
              <a:ext uri="{FF2B5EF4-FFF2-40B4-BE49-F238E27FC236}">
                <a16:creationId xmlns:a16="http://schemas.microsoft.com/office/drawing/2014/main" id="{8D071B0E-3319-4E8F-F5BE-F76A99FE5A23}"/>
              </a:ext>
            </a:extLst>
          </p:cNvPr>
          <p:cNvPicPr>
            <a:picLocks noChangeAspect="1"/>
          </p:cNvPicPr>
          <p:nvPr/>
        </p:nvPicPr>
        <p:blipFill rotWithShape="1">
          <a:blip r:embed="rId3"/>
          <a:srcRect l="29918" r="29096"/>
          <a:stretch/>
        </p:blipFill>
        <p:spPr>
          <a:xfrm>
            <a:off x="20" y="-12128"/>
            <a:ext cx="4654276" cy="6870127"/>
          </a:xfrm>
          <a:prstGeom prst="rect">
            <a:avLst/>
          </a:prstGeom>
        </p:spPr>
      </p:pic>
      <p:cxnSp>
        <p:nvCxnSpPr>
          <p:cNvPr id="25" name="Straight Connector 24">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10084DD7-1975-254A-4B07-9A8E99AD060D}"/>
              </a:ext>
            </a:extLst>
          </p:cNvPr>
          <p:cNvSpPr>
            <a:spLocks noGrp="1"/>
          </p:cNvSpPr>
          <p:nvPr>
            <p:ph idx="1"/>
          </p:nvPr>
        </p:nvSpPr>
        <p:spPr>
          <a:xfrm>
            <a:off x="5181600" y="2198913"/>
            <a:ext cx="6640285" cy="4135397"/>
          </a:xfrm>
        </p:spPr>
        <p:txBody>
          <a:bodyPr>
            <a:noAutofit/>
          </a:bodyPr>
          <a:lstStyle/>
          <a:p>
            <a:pPr marL="457200" indent="-457200">
              <a:buFont typeface="+mj-lt"/>
              <a:buAutoNum type="arabicPeriod" startAt="3"/>
            </a:pPr>
            <a:r>
              <a:rPr lang="en-US" sz="2400" dirty="0">
                <a:solidFill>
                  <a:schemeClr val="tx1"/>
                </a:solidFill>
                <a:effectLst/>
                <a:latin typeface="Arial"/>
                <a:ea typeface="Calibri" panose="020F0502020204030204" pitchFamily="34" charset="0"/>
                <a:cs typeface="Times New Roman"/>
              </a:rPr>
              <a:t>Provide as much backup information as possible, such as contracts, invoices, board approval, presentations, agendas, sign-in documents page and line description from </a:t>
            </a:r>
            <a:r>
              <a:rPr lang="en-US" sz="2400" dirty="0">
                <a:solidFill>
                  <a:schemeClr val="tx1"/>
                </a:solidFill>
                <a:latin typeface="Arial"/>
                <a:ea typeface="Calibri" panose="020F0502020204030204" pitchFamily="34" charset="0"/>
                <a:cs typeface="Times New Roman"/>
              </a:rPr>
              <a:t>Local Control and Accountability Plan (LCAP)</a:t>
            </a:r>
            <a:r>
              <a:rPr lang="en-US" sz="2400" dirty="0">
                <a:solidFill>
                  <a:schemeClr val="tx1"/>
                </a:solidFill>
                <a:effectLst/>
                <a:latin typeface="Arial"/>
                <a:ea typeface="Calibri" panose="020F0502020204030204" pitchFamily="34" charset="0"/>
                <a:cs typeface="Times New Roman"/>
              </a:rPr>
              <a:t> (if applicable), and attendees (if applicable). Please explain how each expenditure aligns with Title II’s purpose.</a:t>
            </a:r>
            <a:endParaRPr lang="en-US" sz="240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marL="457200" indent="-457200">
              <a:buFont typeface="+mj-lt"/>
              <a:buAutoNum type="arabicPeriod" startAt="3"/>
            </a:pPr>
            <a:r>
              <a:rPr lang="en-US" sz="2400" dirty="0">
                <a:solidFill>
                  <a:schemeClr val="tx1"/>
                </a:solidFill>
                <a:effectLst/>
                <a:latin typeface="Arial"/>
                <a:ea typeface="Calibri" panose="020F0502020204030204" pitchFamily="34" charset="0"/>
                <a:cs typeface="Times New Roman"/>
              </a:rPr>
              <a:t>After review, the CDE may ask additional questions.</a:t>
            </a:r>
            <a:endParaRPr lang="en-US" sz="2400" dirty="0">
              <a:solidFill>
                <a:schemeClr val="tx1"/>
              </a:solidFill>
              <a:effectLst/>
              <a:latin typeface="Calibri"/>
              <a:ea typeface="Calibri" panose="020F0502020204030204" pitchFamily="34" charset="0"/>
              <a:cs typeface="Times New Roman"/>
            </a:endParaRPr>
          </a:p>
          <a:p>
            <a:pPr marL="175895" indent="-175895"/>
            <a:endParaRPr lang="en-US" sz="2400" dirty="0">
              <a:solidFill>
                <a:schemeClr val="tx1"/>
              </a:solidFill>
              <a:cs typeface="Arial"/>
            </a:endParaRPr>
          </a:p>
        </p:txBody>
      </p:sp>
      <p:sp>
        <p:nvSpPr>
          <p:cNvPr id="7" name="Slide Number Placeholder 6">
            <a:extLst>
              <a:ext uri="{FF2B5EF4-FFF2-40B4-BE49-F238E27FC236}">
                <a16:creationId xmlns:a16="http://schemas.microsoft.com/office/drawing/2014/main" id="{529DCA10-311B-6D7A-7052-B93F9123E6A6}"/>
              </a:ext>
            </a:extLst>
          </p:cNvPr>
          <p:cNvSpPr>
            <a:spLocks noGrp="1"/>
          </p:cNvSpPr>
          <p:nvPr>
            <p:ph type="sldNum" sz="quarter" idx="12"/>
          </p:nvPr>
        </p:nvSpPr>
        <p:spPr>
          <a:xfrm>
            <a:off x="9900458" y="6459785"/>
            <a:ext cx="1312025" cy="365125"/>
          </a:xfrm>
        </p:spPr>
        <p:txBody>
          <a:bodyPr>
            <a:normAutofit/>
          </a:bodyPr>
          <a:lstStyle/>
          <a:p>
            <a:pPr>
              <a:spcAft>
                <a:spcPts val="600"/>
              </a:spcAft>
            </a:pPr>
            <a:fld id="{17AF7A2B-343F-48E0-93E4-6FA14D015882}" type="slidenum">
              <a:rPr lang="en-US" altLang="en-US">
                <a:solidFill>
                  <a:schemeClr val="tx1">
                    <a:lumMod val="75000"/>
                    <a:lumOff val="25000"/>
                  </a:schemeClr>
                </a:solidFill>
              </a:rPr>
              <a:pPr>
                <a:spcAft>
                  <a:spcPts val="600"/>
                </a:spcAft>
              </a:pPr>
              <a:t>10</a:t>
            </a:fld>
            <a:endParaRPr lang="en-US" altLang="en-US">
              <a:solidFill>
                <a:schemeClr val="tx1">
                  <a:lumMod val="75000"/>
                  <a:lumOff val="25000"/>
                </a:schemeClr>
              </a:solidFill>
            </a:endParaRPr>
          </a:p>
        </p:txBody>
      </p:sp>
    </p:spTree>
    <p:extLst>
      <p:ext uri="{BB962C8B-B14F-4D97-AF65-F5344CB8AC3E}">
        <p14:creationId xmlns:p14="http://schemas.microsoft.com/office/powerpoint/2010/main" val="1375713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1D1D1210-3BD3-4C6E-AD1B-07BFB5ABD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8" name="Rectangle 37">
            <a:extLst>
              <a:ext uri="{FF2B5EF4-FFF2-40B4-BE49-F238E27FC236}">
                <a16:creationId xmlns:a16="http://schemas.microsoft.com/office/drawing/2014/main" id="{E4947F56-9DBB-4FF9-ABF2-5B7B3C7B5F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40" name="Straight Connector 39">
            <a:extLst>
              <a:ext uri="{FF2B5EF4-FFF2-40B4-BE49-F238E27FC236}">
                <a16:creationId xmlns:a16="http://schemas.microsoft.com/office/drawing/2014/main" id="{B6E21A4B-9996-44C9-AE8B-9B156A6CDF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2" name="Rectangle 41">
            <a:extLst>
              <a:ext uri="{FF2B5EF4-FFF2-40B4-BE49-F238E27FC236}">
                <a16:creationId xmlns:a16="http://schemas.microsoft.com/office/drawing/2014/main" id="{CAA95A4F-6851-483E-8C86-31AA85F75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BBBF9D-1A6D-6EB9-B4E9-53E8500A044F}"/>
              </a:ext>
            </a:extLst>
          </p:cNvPr>
          <p:cNvSpPr>
            <a:spLocks noGrp="1"/>
          </p:cNvSpPr>
          <p:nvPr>
            <p:ph type="title"/>
          </p:nvPr>
        </p:nvSpPr>
        <p:spPr>
          <a:xfrm>
            <a:off x="8141110" y="639097"/>
            <a:ext cx="3401961" cy="3686015"/>
          </a:xfrm>
        </p:spPr>
        <p:txBody>
          <a:bodyPr vert="horz" lIns="91440" tIns="45720" rIns="91440" bIns="45720" rtlCol="0" anchor="b">
            <a:normAutofit/>
          </a:bodyPr>
          <a:lstStyle/>
          <a:p>
            <a:pPr eaLnBrk="1" hangingPunct="1"/>
            <a:r>
              <a:rPr lang="en-US" sz="3600" dirty="0">
                <a:solidFill>
                  <a:schemeClr val="tx1"/>
                </a:solidFill>
              </a:rPr>
              <a:t>Reviewer Expenditure Sample in the California Department of Education Monitoring Tool </a:t>
            </a:r>
          </a:p>
        </p:txBody>
      </p:sp>
      <p:pic>
        <p:nvPicPr>
          <p:cNvPr id="8" name="Content Placeholder 7" descr="A screenshot of a sample expenditure request">
            <a:extLst>
              <a:ext uri="{FF2B5EF4-FFF2-40B4-BE49-F238E27FC236}">
                <a16:creationId xmlns:a16="http://schemas.microsoft.com/office/drawing/2014/main" id="{9B26B6ED-CBC7-BF41-3268-1F90F80F7DE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284703"/>
            <a:ext cx="7427009" cy="5997310"/>
          </a:xfrm>
          <a:prstGeom prst="rect">
            <a:avLst/>
          </a:prstGeom>
        </p:spPr>
      </p:pic>
      <p:cxnSp>
        <p:nvCxnSpPr>
          <p:cNvPr id="44" name="Straight Connector 43">
            <a:extLst>
              <a:ext uri="{FF2B5EF4-FFF2-40B4-BE49-F238E27FC236}">
                <a16:creationId xmlns:a16="http://schemas.microsoft.com/office/drawing/2014/main" id="{8E67B80F-DC96-4AB3-BCAC-07B698F6F6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D102C23A-5B68-4151-A35E-69055BD51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8" name="Rectangle 47">
            <a:extLst>
              <a:ext uri="{FF2B5EF4-FFF2-40B4-BE49-F238E27FC236}">
                <a16:creationId xmlns:a16="http://schemas.microsoft.com/office/drawing/2014/main" id="{F16C535E-8900-4C12-9B34-681C17AD5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18E82BE8-D962-4D08-F73B-49FD97F4753D}"/>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4E637404-0BCF-4192-AEAE-F6A882F231C4}" type="slidenum">
              <a:rPr lang="en-US" altLang="en-US" sz="1050" smtClean="0">
                <a:latin typeface="+mn-lt"/>
              </a:rPr>
              <a:pPr>
                <a:spcAft>
                  <a:spcPts val="600"/>
                </a:spcAft>
              </a:pPr>
              <a:t>11</a:t>
            </a:fld>
            <a:endParaRPr lang="en-US" altLang="en-US" sz="1050">
              <a:latin typeface="+mn-lt"/>
            </a:endParaRPr>
          </a:p>
        </p:txBody>
      </p:sp>
    </p:spTree>
    <p:extLst>
      <p:ext uri="{BB962C8B-B14F-4D97-AF65-F5344CB8AC3E}">
        <p14:creationId xmlns:p14="http://schemas.microsoft.com/office/powerpoint/2010/main" val="3777493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389FA-B412-54BD-B7E9-54F0F07C850F}"/>
              </a:ext>
            </a:extLst>
          </p:cNvPr>
          <p:cNvSpPr>
            <a:spLocks noGrp="1"/>
          </p:cNvSpPr>
          <p:nvPr>
            <p:ph type="title"/>
          </p:nvPr>
        </p:nvSpPr>
        <p:spPr/>
        <p:txBody>
          <a:bodyPr/>
          <a:lstStyle/>
          <a:p>
            <a:r>
              <a:rPr lang="en-US" dirty="0"/>
              <a:t>Use of Funds Evidence (2)</a:t>
            </a:r>
          </a:p>
        </p:txBody>
      </p:sp>
      <p:graphicFrame>
        <p:nvGraphicFramePr>
          <p:cNvPr id="5" name="Table 5" descr="Chart listing evidence for use of funds. Chart lists invoices as evidence">
            <a:extLst>
              <a:ext uri="{FF2B5EF4-FFF2-40B4-BE49-F238E27FC236}">
                <a16:creationId xmlns:a16="http://schemas.microsoft.com/office/drawing/2014/main" id="{1CA121A6-9287-FB05-CD66-6AAB03C2A005}"/>
              </a:ext>
            </a:extLst>
          </p:cNvPr>
          <p:cNvGraphicFramePr>
            <a:graphicFrameLocks noGrp="1"/>
          </p:cNvGraphicFramePr>
          <p:nvPr>
            <p:ph idx="1"/>
            <p:extLst>
              <p:ext uri="{D42A27DB-BD31-4B8C-83A1-F6EECF244321}">
                <p14:modId xmlns:p14="http://schemas.microsoft.com/office/powerpoint/2010/main" val="2146079291"/>
              </p:ext>
            </p:extLst>
          </p:nvPr>
        </p:nvGraphicFramePr>
        <p:xfrm>
          <a:off x="1096963" y="1846263"/>
          <a:ext cx="10058400" cy="2743200"/>
        </p:xfrm>
        <a:graphic>
          <a:graphicData uri="http://schemas.openxmlformats.org/drawingml/2006/table">
            <a:tbl>
              <a:tblPr firstRow="1" bandRow="1">
                <a:tableStyleId>{5C22544A-7EE6-4342-B048-85BDC9FD1C3A}</a:tableStyleId>
              </a:tblPr>
              <a:tblGrid>
                <a:gridCol w="1967970">
                  <a:extLst>
                    <a:ext uri="{9D8B030D-6E8A-4147-A177-3AD203B41FA5}">
                      <a16:colId xmlns:a16="http://schemas.microsoft.com/office/drawing/2014/main" val="281371223"/>
                    </a:ext>
                  </a:extLst>
                </a:gridCol>
                <a:gridCol w="8090430">
                  <a:extLst>
                    <a:ext uri="{9D8B030D-6E8A-4147-A177-3AD203B41FA5}">
                      <a16:colId xmlns:a16="http://schemas.microsoft.com/office/drawing/2014/main" val="695108863"/>
                    </a:ext>
                  </a:extLst>
                </a:gridCol>
              </a:tblGrid>
              <a:tr h="370840">
                <a:tc>
                  <a:txBody>
                    <a:bodyPr/>
                    <a:lstStyle/>
                    <a:p>
                      <a:r>
                        <a:rPr lang="en-US" sz="2400"/>
                        <a:t>Item</a:t>
                      </a:r>
                    </a:p>
                  </a:txBody>
                  <a:tcPr/>
                </a:tc>
                <a:tc>
                  <a:txBody>
                    <a:bodyPr/>
                    <a:lstStyle/>
                    <a:p>
                      <a:r>
                        <a:rPr lang="en-US" sz="2400"/>
                        <a:t>Item Description</a:t>
                      </a:r>
                    </a:p>
                  </a:txBody>
                  <a:tcPr/>
                </a:tc>
                <a:extLst>
                  <a:ext uri="{0D108BD9-81ED-4DB2-BD59-A6C34878D82A}">
                    <a16:rowId xmlns:a16="http://schemas.microsoft.com/office/drawing/2014/main" val="687501962"/>
                  </a:ext>
                </a:extLst>
              </a:tr>
              <a:tr h="370840">
                <a:tc>
                  <a:txBody>
                    <a:bodyPr/>
                    <a:lstStyle/>
                    <a:p>
                      <a:r>
                        <a:rPr lang="en-US" sz="2400">
                          <a:solidFill>
                            <a:schemeClr val="tx1"/>
                          </a:solidFill>
                        </a:rPr>
                        <a:t>Invoices</a:t>
                      </a:r>
                    </a:p>
                  </a:txBody>
                  <a:tcPr/>
                </a:tc>
                <a:tc>
                  <a:txBody>
                    <a:bodyPr/>
                    <a:lstStyle/>
                    <a:p>
                      <a:r>
                        <a:rPr lang="en-US" sz="2400" kern="1200" dirty="0">
                          <a:solidFill>
                            <a:schemeClr val="tx1"/>
                          </a:solidFill>
                          <a:effectLst/>
                          <a:latin typeface="+mn-lt"/>
                          <a:ea typeface="+mn-ea"/>
                          <a:cs typeface="+mn-cs"/>
                        </a:rPr>
                        <a:t>Backup documentation should include invoices, purchase orders, and contracts. If the expenditure is for a professional development (PD), provide documentation detailing who attended, including staff name and position, the content of the PD, and any other relevant documentation to substantiate the costs to the program.</a:t>
                      </a:r>
                      <a:endParaRPr lang="en-US" sz="2400" dirty="0">
                        <a:solidFill>
                          <a:schemeClr val="tx1"/>
                        </a:solidFill>
                      </a:endParaRPr>
                    </a:p>
                  </a:txBody>
                  <a:tcPr/>
                </a:tc>
                <a:extLst>
                  <a:ext uri="{0D108BD9-81ED-4DB2-BD59-A6C34878D82A}">
                    <a16:rowId xmlns:a16="http://schemas.microsoft.com/office/drawing/2014/main" val="2293400751"/>
                  </a:ext>
                </a:extLst>
              </a:tr>
            </a:tbl>
          </a:graphicData>
        </a:graphic>
      </p:graphicFrame>
      <p:sp>
        <p:nvSpPr>
          <p:cNvPr id="4" name="Slide Number Placeholder 3">
            <a:extLst>
              <a:ext uri="{FF2B5EF4-FFF2-40B4-BE49-F238E27FC236}">
                <a16:creationId xmlns:a16="http://schemas.microsoft.com/office/drawing/2014/main" id="{913CAE03-0358-CED8-A32D-D1F33C51957D}"/>
              </a:ext>
            </a:extLst>
          </p:cNvPr>
          <p:cNvSpPr>
            <a:spLocks noGrp="1"/>
          </p:cNvSpPr>
          <p:nvPr>
            <p:ph type="sldNum" sz="quarter" idx="12"/>
          </p:nvPr>
        </p:nvSpPr>
        <p:spPr/>
        <p:txBody>
          <a:bodyPr/>
          <a:lstStyle/>
          <a:p>
            <a:fld id="{4E637404-0BCF-4192-AEAE-F6A882F231C4}" type="slidenum">
              <a:rPr lang="en-US" altLang="en-US" smtClean="0"/>
              <a:pPr/>
              <a:t>12</a:t>
            </a:fld>
            <a:endParaRPr lang="en-US" altLang="en-US"/>
          </a:p>
        </p:txBody>
      </p:sp>
    </p:spTree>
    <p:extLst>
      <p:ext uri="{BB962C8B-B14F-4D97-AF65-F5344CB8AC3E}">
        <p14:creationId xmlns:p14="http://schemas.microsoft.com/office/powerpoint/2010/main" val="4131318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898B082-6963-443B-25FA-EF56455F65A3}"/>
              </a:ext>
            </a:extLst>
          </p:cNvPr>
          <p:cNvSpPr>
            <a:spLocks noGrp="1"/>
          </p:cNvSpPr>
          <p:nvPr>
            <p:ph type="title"/>
          </p:nvPr>
        </p:nvSpPr>
        <p:spPr>
          <a:xfrm>
            <a:off x="1066800" y="5252936"/>
            <a:ext cx="10058400" cy="1028715"/>
          </a:xfrm>
        </p:spPr>
        <p:txBody>
          <a:bodyPr anchor="ctr">
            <a:normAutofit fontScale="90000"/>
          </a:bodyPr>
          <a:lstStyle/>
          <a:p>
            <a:pPr algn="ctr"/>
            <a:r>
              <a:rPr lang="en-US" dirty="0">
                <a:solidFill>
                  <a:schemeClr val="bg1"/>
                </a:solidFill>
              </a:rPr>
              <a:t>Invoices: Expenditure Sample Backup Documentation Example </a:t>
            </a:r>
            <a:r>
              <a:rPr lang="en-US" dirty="0">
                <a:solidFill>
                  <a:srgbClr val="FFFFFF"/>
                </a:solidFill>
              </a:rPr>
              <a:t>(2)</a:t>
            </a:r>
          </a:p>
        </p:txBody>
      </p:sp>
      <p:graphicFrame>
        <p:nvGraphicFramePr>
          <p:cNvPr id="8" name="Content Placeholder 7" descr="List of backup documentation:&#10;US Bank statement, purchase order, receipt from hotel, conference agenda and proof of attendance, conference request">
            <a:extLst>
              <a:ext uri="{FF2B5EF4-FFF2-40B4-BE49-F238E27FC236}">
                <a16:creationId xmlns:a16="http://schemas.microsoft.com/office/drawing/2014/main" id="{937CBC0D-C7D2-D72A-4F24-2F1E026EA908}"/>
              </a:ext>
            </a:extLst>
          </p:cNvPr>
          <p:cNvGraphicFramePr>
            <a:graphicFrameLocks noGrp="1"/>
          </p:cNvGraphicFramePr>
          <p:nvPr>
            <p:ph idx="1"/>
            <p:extLst>
              <p:ext uri="{D42A27DB-BD31-4B8C-83A1-F6EECF244321}">
                <p14:modId xmlns:p14="http://schemas.microsoft.com/office/powerpoint/2010/main" val="895689771"/>
              </p:ext>
            </p:extLst>
          </p:nvPr>
        </p:nvGraphicFramePr>
        <p:xfrm>
          <a:off x="895257" y="268912"/>
          <a:ext cx="10058400" cy="4354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Rectangle 15">
            <a:extLst>
              <a:ext uri="{FF2B5EF4-FFF2-40B4-BE49-F238E27FC236}">
                <a16:creationId xmlns:a16="http://schemas.microsoft.com/office/drawing/2014/main" id="{5E1ED12F-9F06-4B37-87B7-F98F52937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E0C7A7E2-0D8A-CEAA-6CF3-C5A30135F507}"/>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smtClean="0"/>
              <a:pPr>
                <a:spcAft>
                  <a:spcPts val="600"/>
                </a:spcAft>
              </a:pPr>
              <a:t>13</a:t>
            </a:fld>
            <a:endParaRPr lang="en-US" altLang="en-US"/>
          </a:p>
        </p:txBody>
      </p:sp>
    </p:spTree>
    <p:extLst>
      <p:ext uri="{BB962C8B-B14F-4D97-AF65-F5344CB8AC3E}">
        <p14:creationId xmlns:p14="http://schemas.microsoft.com/office/powerpoint/2010/main" val="1168107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F0904-66F8-A122-D949-B0C6007D2996}"/>
              </a:ext>
            </a:extLst>
          </p:cNvPr>
          <p:cNvSpPr>
            <a:spLocks noGrp="1"/>
          </p:cNvSpPr>
          <p:nvPr>
            <p:ph type="title"/>
          </p:nvPr>
        </p:nvSpPr>
        <p:spPr/>
        <p:txBody>
          <a:bodyPr/>
          <a:lstStyle/>
          <a:p>
            <a:r>
              <a:rPr lang="en-US" dirty="0">
                <a:solidFill>
                  <a:schemeClr val="tx1"/>
                </a:solidFill>
              </a:rPr>
              <a:t>Invoices: Expenditure Sample Backup Documentation Example (3)</a:t>
            </a:r>
          </a:p>
        </p:txBody>
      </p:sp>
      <p:graphicFrame>
        <p:nvGraphicFramePr>
          <p:cNvPr id="5" name="Content Placeholder 4" descr="Backup Documentation example:&#10;Detailed purchase order, board agenda item for approval, detailed consultant contract, invoices showing dates of service, backup documents showing services provided">
            <a:extLst>
              <a:ext uri="{FF2B5EF4-FFF2-40B4-BE49-F238E27FC236}">
                <a16:creationId xmlns:a16="http://schemas.microsoft.com/office/drawing/2014/main" id="{C16B6811-F9E0-0C2A-D039-DE669DD650B7}"/>
              </a:ext>
            </a:extLst>
          </p:cNvPr>
          <p:cNvGraphicFramePr>
            <a:graphicFrameLocks noGrp="1"/>
          </p:cNvGraphicFramePr>
          <p:nvPr>
            <p:ph idx="1"/>
            <p:extLst>
              <p:ext uri="{D42A27DB-BD31-4B8C-83A1-F6EECF244321}">
                <p14:modId xmlns:p14="http://schemas.microsoft.com/office/powerpoint/2010/main" val="4076305885"/>
              </p:ext>
            </p:extLst>
          </p:nvPr>
        </p:nvGraphicFramePr>
        <p:xfrm>
          <a:off x="1096963" y="1846263"/>
          <a:ext cx="10058400" cy="4354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BCC79788-A8AB-3C10-69B8-A28D88DC8473}"/>
              </a:ext>
            </a:extLst>
          </p:cNvPr>
          <p:cNvSpPr>
            <a:spLocks noGrp="1"/>
          </p:cNvSpPr>
          <p:nvPr>
            <p:ph type="sldNum" sz="quarter" idx="12"/>
          </p:nvPr>
        </p:nvSpPr>
        <p:spPr/>
        <p:txBody>
          <a:bodyPr/>
          <a:lstStyle/>
          <a:p>
            <a:fld id="{4E637404-0BCF-4192-AEAE-F6A882F231C4}" type="slidenum">
              <a:rPr lang="en-US" altLang="en-US" smtClean="0"/>
              <a:pPr/>
              <a:t>14</a:t>
            </a:fld>
            <a:endParaRPr lang="en-US" altLang="en-US"/>
          </a:p>
        </p:txBody>
      </p:sp>
    </p:spTree>
    <p:extLst>
      <p:ext uri="{BB962C8B-B14F-4D97-AF65-F5344CB8AC3E}">
        <p14:creationId xmlns:p14="http://schemas.microsoft.com/office/powerpoint/2010/main" val="279459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D1D1210-3BD3-4C6E-AD1B-07BFB5ABD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E4947F56-9DBB-4FF9-ABF2-5B7B3C7B5F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0" name="Straight Connector 29">
            <a:extLst>
              <a:ext uri="{FF2B5EF4-FFF2-40B4-BE49-F238E27FC236}">
                <a16:creationId xmlns:a16="http://schemas.microsoft.com/office/drawing/2014/main" id="{B6E21A4B-9996-44C9-AE8B-9B156A6CDF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2" name="Rectangle 31">
            <a:extLst>
              <a:ext uri="{FF2B5EF4-FFF2-40B4-BE49-F238E27FC236}">
                <a16:creationId xmlns:a16="http://schemas.microsoft.com/office/drawing/2014/main" id="{CAA95A4F-6851-483E-8C86-31AA85F75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ED529B-4385-DB9C-F503-D01FF4FC841C}"/>
              </a:ext>
            </a:extLst>
          </p:cNvPr>
          <p:cNvSpPr>
            <a:spLocks noGrp="1"/>
          </p:cNvSpPr>
          <p:nvPr>
            <p:ph type="title"/>
          </p:nvPr>
        </p:nvSpPr>
        <p:spPr>
          <a:xfrm>
            <a:off x="8141110" y="639097"/>
            <a:ext cx="3401961" cy="3686015"/>
          </a:xfrm>
        </p:spPr>
        <p:txBody>
          <a:bodyPr vert="horz" lIns="91440" tIns="45720" rIns="91440" bIns="45720" rtlCol="0" anchor="b">
            <a:normAutofit/>
          </a:bodyPr>
          <a:lstStyle/>
          <a:p>
            <a:pPr eaLnBrk="1" hangingPunct="1"/>
            <a:r>
              <a:rPr lang="en-US" sz="3600" dirty="0">
                <a:solidFill>
                  <a:schemeClr val="tx1"/>
                </a:solidFill>
              </a:rPr>
              <a:t>Submitting Backup Documentation in the California Department of Education Monitoring Tool</a:t>
            </a:r>
          </a:p>
        </p:txBody>
      </p:sp>
      <p:pic>
        <p:nvPicPr>
          <p:cNvPr id="6" name="Content Placeholder 5" descr="A screenshot CMT">
            <a:extLst>
              <a:ext uri="{FF2B5EF4-FFF2-40B4-BE49-F238E27FC236}">
                <a16:creationId xmlns:a16="http://schemas.microsoft.com/office/drawing/2014/main" id="{ED69B26B-503F-9F3F-0615-3F905E324C7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82295" y="165158"/>
            <a:ext cx="5781264" cy="6166682"/>
          </a:xfrm>
          <a:prstGeom prst="rect">
            <a:avLst/>
          </a:prstGeom>
        </p:spPr>
      </p:pic>
      <p:cxnSp>
        <p:nvCxnSpPr>
          <p:cNvPr id="34" name="Straight Connector 33">
            <a:extLst>
              <a:ext uri="{FF2B5EF4-FFF2-40B4-BE49-F238E27FC236}">
                <a16:creationId xmlns:a16="http://schemas.microsoft.com/office/drawing/2014/main" id="{8E67B80F-DC96-4AB3-BCAC-07B698F6F6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D102C23A-5B68-4151-A35E-69055BD51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8" name="Rectangle 37">
            <a:extLst>
              <a:ext uri="{FF2B5EF4-FFF2-40B4-BE49-F238E27FC236}">
                <a16:creationId xmlns:a16="http://schemas.microsoft.com/office/drawing/2014/main" id="{F16C535E-8900-4C12-9B34-681C17AD5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51D621C8-D377-259A-F85A-9C7B42D06A55}"/>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4E637404-0BCF-4192-AEAE-F6A882F231C4}" type="slidenum">
              <a:rPr lang="en-US" altLang="en-US" sz="1050" smtClean="0">
                <a:latin typeface="+mn-lt"/>
              </a:rPr>
              <a:pPr>
                <a:spcAft>
                  <a:spcPts val="600"/>
                </a:spcAft>
              </a:pPr>
              <a:t>15</a:t>
            </a:fld>
            <a:endParaRPr lang="en-US" altLang="en-US" sz="1050">
              <a:latin typeface="+mn-lt"/>
            </a:endParaRPr>
          </a:p>
        </p:txBody>
      </p:sp>
    </p:spTree>
    <p:extLst>
      <p:ext uri="{BB962C8B-B14F-4D97-AF65-F5344CB8AC3E}">
        <p14:creationId xmlns:p14="http://schemas.microsoft.com/office/powerpoint/2010/main" val="2485428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389FA-B412-54BD-B7E9-54F0F07C850F}"/>
              </a:ext>
            </a:extLst>
          </p:cNvPr>
          <p:cNvSpPr>
            <a:spLocks noGrp="1"/>
          </p:cNvSpPr>
          <p:nvPr>
            <p:ph type="title"/>
          </p:nvPr>
        </p:nvSpPr>
        <p:spPr/>
        <p:txBody>
          <a:bodyPr/>
          <a:lstStyle/>
          <a:p>
            <a:r>
              <a:rPr lang="en-US" dirty="0">
                <a:solidFill>
                  <a:schemeClr val="tx1"/>
                </a:solidFill>
              </a:rPr>
              <a:t>Use of Funds Evidence (3)</a:t>
            </a:r>
          </a:p>
        </p:txBody>
      </p:sp>
      <p:graphicFrame>
        <p:nvGraphicFramePr>
          <p:cNvPr id="5" name="Table 5">
            <a:extLst>
              <a:ext uri="{FF2B5EF4-FFF2-40B4-BE49-F238E27FC236}">
                <a16:creationId xmlns:a16="http://schemas.microsoft.com/office/drawing/2014/main" id="{1CA121A6-9287-FB05-CD66-6AAB03C2A005}"/>
              </a:ext>
            </a:extLst>
          </p:cNvPr>
          <p:cNvGraphicFramePr>
            <a:graphicFrameLocks noGrp="1"/>
          </p:cNvGraphicFramePr>
          <p:nvPr>
            <p:ph idx="1"/>
            <p:extLst>
              <p:ext uri="{D42A27DB-BD31-4B8C-83A1-F6EECF244321}">
                <p14:modId xmlns:p14="http://schemas.microsoft.com/office/powerpoint/2010/main" val="4223865211"/>
              </p:ext>
            </p:extLst>
          </p:nvPr>
        </p:nvGraphicFramePr>
        <p:xfrm>
          <a:off x="1096963" y="1846263"/>
          <a:ext cx="10058400" cy="4389120"/>
        </p:xfrm>
        <a:graphic>
          <a:graphicData uri="http://schemas.openxmlformats.org/drawingml/2006/table">
            <a:tbl>
              <a:tblPr firstRow="1" bandRow="1">
                <a:tableStyleId>{5C22544A-7EE6-4342-B048-85BDC9FD1C3A}</a:tableStyleId>
              </a:tblPr>
              <a:tblGrid>
                <a:gridCol w="1753813">
                  <a:extLst>
                    <a:ext uri="{9D8B030D-6E8A-4147-A177-3AD203B41FA5}">
                      <a16:colId xmlns:a16="http://schemas.microsoft.com/office/drawing/2014/main" val="281371223"/>
                    </a:ext>
                  </a:extLst>
                </a:gridCol>
                <a:gridCol w="8304587">
                  <a:extLst>
                    <a:ext uri="{9D8B030D-6E8A-4147-A177-3AD203B41FA5}">
                      <a16:colId xmlns:a16="http://schemas.microsoft.com/office/drawing/2014/main" val="695108863"/>
                    </a:ext>
                  </a:extLst>
                </a:gridCol>
              </a:tblGrid>
              <a:tr h="370840">
                <a:tc>
                  <a:txBody>
                    <a:bodyPr/>
                    <a:lstStyle/>
                    <a:p>
                      <a:pPr>
                        <a:spcAft>
                          <a:spcPts val="1200"/>
                        </a:spcAft>
                      </a:pPr>
                      <a:r>
                        <a:rPr lang="en-US" sz="2400"/>
                        <a:t>Item</a:t>
                      </a:r>
                    </a:p>
                  </a:txBody>
                  <a:tcPr/>
                </a:tc>
                <a:tc>
                  <a:txBody>
                    <a:bodyPr/>
                    <a:lstStyle/>
                    <a:p>
                      <a:pPr>
                        <a:spcAft>
                          <a:spcPts val="1200"/>
                        </a:spcAft>
                      </a:pPr>
                      <a:r>
                        <a:rPr lang="en-US" sz="2400"/>
                        <a:t>Item Description</a:t>
                      </a:r>
                    </a:p>
                  </a:txBody>
                  <a:tcPr/>
                </a:tc>
                <a:extLst>
                  <a:ext uri="{0D108BD9-81ED-4DB2-BD59-A6C34878D82A}">
                    <a16:rowId xmlns:a16="http://schemas.microsoft.com/office/drawing/2014/main" val="687501962"/>
                  </a:ext>
                </a:extLst>
              </a:tr>
              <a:tr h="370840">
                <a:tc>
                  <a:txBody>
                    <a:bodyPr/>
                    <a:lstStyle/>
                    <a:p>
                      <a:pPr>
                        <a:spcAft>
                          <a:spcPts val="1200"/>
                        </a:spcAft>
                      </a:pPr>
                      <a:r>
                        <a:rPr lang="en-US" sz="2400"/>
                        <a:t>Position Control Report</a:t>
                      </a:r>
                    </a:p>
                  </a:txBody>
                  <a:tcPr/>
                </a:tc>
                <a:tc>
                  <a:txBody>
                    <a:bodyPr/>
                    <a:lstStyle/>
                    <a:p>
                      <a:pPr>
                        <a:spcAft>
                          <a:spcPts val="1200"/>
                        </a:spcAft>
                      </a:pPr>
                      <a:r>
                        <a:rPr lang="en-US" sz="2400"/>
                        <a:t>Report from current and prior years indicating staff who are partially or fully funded from Title II. Include staff name, position, and the percentage their position is charged to the program. </a:t>
                      </a:r>
                    </a:p>
                  </a:txBody>
                  <a:tcPr/>
                </a:tc>
                <a:extLst>
                  <a:ext uri="{0D108BD9-81ED-4DB2-BD59-A6C34878D82A}">
                    <a16:rowId xmlns:a16="http://schemas.microsoft.com/office/drawing/2014/main" val="3246462546"/>
                  </a:ext>
                </a:extLst>
              </a:tr>
              <a:tr h="370840">
                <a:tc>
                  <a:txBody>
                    <a:bodyPr/>
                    <a:lstStyle/>
                    <a:p>
                      <a:pPr>
                        <a:spcAft>
                          <a:spcPts val="1200"/>
                        </a:spcAft>
                      </a:pPr>
                      <a:r>
                        <a:rPr lang="en-US" sz="2400"/>
                        <a:t>Duty Statement</a:t>
                      </a:r>
                    </a:p>
                  </a:txBody>
                  <a:tcPr/>
                </a:tc>
                <a:tc>
                  <a:txBody>
                    <a:bodyPr/>
                    <a:lstStyle/>
                    <a:p>
                      <a:pPr>
                        <a:spcAft>
                          <a:spcPts val="1200"/>
                        </a:spcAft>
                      </a:pPr>
                      <a:r>
                        <a:rPr lang="en-US" sz="2400" kern="1200">
                          <a:solidFill>
                            <a:schemeClr val="dk1"/>
                          </a:solidFill>
                          <a:effectLst/>
                          <a:latin typeface="+mn-lt"/>
                          <a:ea typeface="+mn-ea"/>
                          <a:cs typeface="+mn-cs"/>
                        </a:rPr>
                        <a:t>An individual employee's duty statement describing responsibilities and activities (cost objectives), as agreed to by employer and employee.</a:t>
                      </a:r>
                    </a:p>
                  </a:txBody>
                  <a:tcPr/>
                </a:tc>
                <a:extLst>
                  <a:ext uri="{0D108BD9-81ED-4DB2-BD59-A6C34878D82A}">
                    <a16:rowId xmlns:a16="http://schemas.microsoft.com/office/drawing/2014/main" val="2056843054"/>
                  </a:ext>
                </a:extLst>
              </a:tr>
              <a:tr h="370840">
                <a:tc>
                  <a:txBody>
                    <a:bodyPr/>
                    <a:lstStyle/>
                    <a:p>
                      <a:pPr>
                        <a:spcAft>
                          <a:spcPts val="1200"/>
                        </a:spcAft>
                      </a:pPr>
                      <a:r>
                        <a:rPr lang="en-US" sz="2400"/>
                        <a:t>Time and Effort Records</a:t>
                      </a:r>
                    </a:p>
                  </a:txBody>
                  <a:tcPr/>
                </a:tc>
                <a:tc>
                  <a:txBody>
                    <a:bodyPr/>
                    <a:lstStyle/>
                    <a:p>
                      <a:pPr>
                        <a:spcAft>
                          <a:spcPts val="1200"/>
                        </a:spcAft>
                      </a:pPr>
                      <a:r>
                        <a:rPr lang="en-US" sz="2400" kern="1200" dirty="0">
                          <a:solidFill>
                            <a:schemeClr val="dk1"/>
                          </a:solidFill>
                          <a:effectLst/>
                          <a:latin typeface="+mn-lt"/>
                          <a:ea typeface="+mn-ea"/>
                          <a:cs typeface="+mn-cs"/>
                        </a:rPr>
                        <a:t>Documentation to support salaries and benefits charged to Title II.</a:t>
                      </a:r>
                      <a:endParaRPr lang="en-US" sz="2400" dirty="0"/>
                    </a:p>
                  </a:txBody>
                  <a:tcPr/>
                </a:tc>
                <a:extLst>
                  <a:ext uri="{0D108BD9-81ED-4DB2-BD59-A6C34878D82A}">
                    <a16:rowId xmlns:a16="http://schemas.microsoft.com/office/drawing/2014/main" val="1828620086"/>
                  </a:ext>
                </a:extLst>
              </a:tr>
            </a:tbl>
          </a:graphicData>
        </a:graphic>
      </p:graphicFrame>
      <p:sp>
        <p:nvSpPr>
          <p:cNvPr id="4" name="Slide Number Placeholder 3">
            <a:extLst>
              <a:ext uri="{FF2B5EF4-FFF2-40B4-BE49-F238E27FC236}">
                <a16:creationId xmlns:a16="http://schemas.microsoft.com/office/drawing/2014/main" id="{913CAE03-0358-CED8-A32D-D1F33C51957D}"/>
              </a:ext>
            </a:extLst>
          </p:cNvPr>
          <p:cNvSpPr>
            <a:spLocks noGrp="1"/>
          </p:cNvSpPr>
          <p:nvPr>
            <p:ph type="sldNum" sz="quarter" idx="12"/>
          </p:nvPr>
        </p:nvSpPr>
        <p:spPr/>
        <p:txBody>
          <a:bodyPr/>
          <a:lstStyle/>
          <a:p>
            <a:fld id="{4E637404-0BCF-4192-AEAE-F6A882F231C4}" type="slidenum">
              <a:rPr lang="en-US" altLang="en-US" smtClean="0"/>
              <a:pPr/>
              <a:t>16</a:t>
            </a:fld>
            <a:endParaRPr lang="en-US" altLang="en-US"/>
          </a:p>
        </p:txBody>
      </p:sp>
    </p:spTree>
    <p:extLst>
      <p:ext uri="{BB962C8B-B14F-4D97-AF65-F5344CB8AC3E}">
        <p14:creationId xmlns:p14="http://schemas.microsoft.com/office/powerpoint/2010/main" val="667498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ample position control report showing name, job title, work location, resource code, and percentage.">
            <a:extLst>
              <a:ext uri="{FF2B5EF4-FFF2-40B4-BE49-F238E27FC236}">
                <a16:creationId xmlns:a16="http://schemas.microsoft.com/office/drawing/2014/main" id="{6830FD0E-EC77-0809-B106-2529BBEC794D}"/>
              </a:ext>
            </a:extLst>
          </p:cNvPr>
          <p:cNvPicPr>
            <a:picLocks noGrp="1" noChangeAspect="1"/>
          </p:cNvPicPr>
          <p:nvPr>
            <p:ph sz="half" idx="2"/>
          </p:nvPr>
        </p:nvPicPr>
        <p:blipFill>
          <a:blip r:embed="rId3"/>
          <a:stretch>
            <a:fillRect/>
          </a:stretch>
        </p:blipFill>
        <p:spPr>
          <a:xfrm>
            <a:off x="868086" y="1011981"/>
            <a:ext cx="10516787" cy="4987901"/>
          </a:xfrm>
        </p:spPr>
      </p:pic>
      <p:sp>
        <p:nvSpPr>
          <p:cNvPr id="2" name="Title 1">
            <a:extLst>
              <a:ext uri="{FF2B5EF4-FFF2-40B4-BE49-F238E27FC236}">
                <a16:creationId xmlns:a16="http://schemas.microsoft.com/office/drawing/2014/main" id="{227389FA-B412-54BD-B7E9-54F0F07C850F}"/>
              </a:ext>
            </a:extLst>
          </p:cNvPr>
          <p:cNvSpPr>
            <a:spLocks noGrp="1"/>
          </p:cNvSpPr>
          <p:nvPr>
            <p:ph type="title"/>
          </p:nvPr>
        </p:nvSpPr>
        <p:spPr/>
        <p:txBody>
          <a:bodyPr/>
          <a:lstStyle/>
          <a:p>
            <a:r>
              <a:rPr lang="en-US" dirty="0">
                <a:solidFill>
                  <a:schemeClr val="tx1"/>
                </a:solidFill>
              </a:rPr>
              <a:t>Position Control Report Example </a:t>
            </a:r>
          </a:p>
        </p:txBody>
      </p:sp>
      <p:sp>
        <p:nvSpPr>
          <p:cNvPr id="4" name="Slide Number Placeholder 3">
            <a:extLst>
              <a:ext uri="{FF2B5EF4-FFF2-40B4-BE49-F238E27FC236}">
                <a16:creationId xmlns:a16="http://schemas.microsoft.com/office/drawing/2014/main" id="{913CAE03-0358-CED8-A32D-D1F33C51957D}"/>
              </a:ext>
            </a:extLst>
          </p:cNvPr>
          <p:cNvSpPr>
            <a:spLocks noGrp="1"/>
          </p:cNvSpPr>
          <p:nvPr>
            <p:ph type="sldNum" sz="quarter" idx="12"/>
          </p:nvPr>
        </p:nvSpPr>
        <p:spPr/>
        <p:txBody>
          <a:bodyPr/>
          <a:lstStyle/>
          <a:p>
            <a:fld id="{4E637404-0BCF-4192-AEAE-F6A882F231C4}" type="slidenum">
              <a:rPr lang="en-US" altLang="en-US" smtClean="0"/>
              <a:pPr/>
              <a:t>17</a:t>
            </a:fld>
            <a:endParaRPr lang="en-US" altLang="en-US"/>
          </a:p>
        </p:txBody>
      </p:sp>
    </p:spTree>
    <p:extLst>
      <p:ext uri="{BB962C8B-B14F-4D97-AF65-F5344CB8AC3E}">
        <p14:creationId xmlns:p14="http://schemas.microsoft.com/office/powerpoint/2010/main" val="1598839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2D224-F440-EEA2-B3BB-4F2F8E6216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CD4509-000F-A6DD-3C74-4DC028B418E2}"/>
              </a:ext>
            </a:extLst>
          </p:cNvPr>
          <p:cNvSpPr>
            <a:spLocks noGrp="1"/>
          </p:cNvSpPr>
          <p:nvPr>
            <p:ph type="title"/>
          </p:nvPr>
        </p:nvSpPr>
        <p:spPr/>
        <p:txBody>
          <a:bodyPr/>
          <a:lstStyle/>
          <a:p>
            <a:r>
              <a:rPr lang="en-US" dirty="0">
                <a:solidFill>
                  <a:schemeClr val="tx1"/>
                </a:solidFill>
              </a:rPr>
              <a:t>Duty Statement</a:t>
            </a:r>
          </a:p>
        </p:txBody>
      </p:sp>
      <p:graphicFrame>
        <p:nvGraphicFramePr>
          <p:cNvPr id="6" name="Content Placeholder 5" descr="Example of a duty statement">
            <a:extLst>
              <a:ext uri="{FF2B5EF4-FFF2-40B4-BE49-F238E27FC236}">
                <a16:creationId xmlns:a16="http://schemas.microsoft.com/office/drawing/2014/main" id="{1A64AB88-0C7E-35B8-8ECF-FB0E49EA798C}"/>
              </a:ext>
            </a:extLst>
          </p:cNvPr>
          <p:cNvGraphicFramePr>
            <a:graphicFrameLocks noGrp="1"/>
          </p:cNvGraphicFramePr>
          <p:nvPr>
            <p:ph sz="half" idx="1"/>
            <p:extLst>
              <p:ext uri="{D42A27DB-BD31-4B8C-83A1-F6EECF244321}">
                <p14:modId xmlns:p14="http://schemas.microsoft.com/office/powerpoint/2010/main" val="153980227"/>
              </p:ext>
            </p:extLst>
          </p:nvPr>
        </p:nvGraphicFramePr>
        <p:xfrm>
          <a:off x="1097280" y="2971641"/>
          <a:ext cx="10058400" cy="3108960"/>
        </p:xfrm>
        <a:graphic>
          <a:graphicData uri="http://schemas.openxmlformats.org/drawingml/2006/table">
            <a:tbl>
              <a:tblPr firstRow="1" bandRow="1">
                <a:tableStyleId>{2D5ABB26-0587-4C30-8999-92F81FD0307C}</a:tableStyleId>
              </a:tblPr>
              <a:tblGrid>
                <a:gridCol w="5029200">
                  <a:extLst>
                    <a:ext uri="{9D8B030D-6E8A-4147-A177-3AD203B41FA5}">
                      <a16:colId xmlns:a16="http://schemas.microsoft.com/office/drawing/2014/main" val="144072446"/>
                    </a:ext>
                  </a:extLst>
                </a:gridCol>
                <a:gridCol w="5029200">
                  <a:extLst>
                    <a:ext uri="{9D8B030D-6E8A-4147-A177-3AD203B41FA5}">
                      <a16:colId xmlns:a16="http://schemas.microsoft.com/office/drawing/2014/main" val="2352533297"/>
                    </a:ext>
                  </a:extLst>
                </a:gridCol>
              </a:tblGrid>
              <a:tr h="370840">
                <a:tc>
                  <a:txBody>
                    <a:bodyPr/>
                    <a:lstStyle/>
                    <a:p>
                      <a:r>
                        <a:rPr lang="en-US" sz="2400" dirty="0"/>
                        <a:t>Title I – 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Title II – 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0894832"/>
                  </a:ext>
                </a:extLst>
              </a:tr>
              <a:tr h="370840">
                <a:tc>
                  <a:txBody>
                    <a:bodyPr/>
                    <a:lstStyle/>
                    <a:p>
                      <a:pPr marL="285750" indent="-285750">
                        <a:buFont typeface="Arial" panose="020B0604020202020204" pitchFamily="34" charset="0"/>
                        <a:buChar char="•"/>
                      </a:pPr>
                      <a:r>
                        <a:rPr lang="en-US" sz="2400" dirty="0"/>
                        <a:t>Support school site workshops and family nights</a:t>
                      </a:r>
                    </a:p>
                    <a:p>
                      <a:pPr marL="285750" indent="-285750">
                        <a:buFont typeface="Arial" panose="020B0604020202020204" pitchFamily="34" charset="0"/>
                        <a:buChar char="•"/>
                      </a:pPr>
                      <a:r>
                        <a:rPr lang="en-US" sz="2400" dirty="0"/>
                        <a:t>Create a math curriculum for intervention class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2400" dirty="0"/>
                        <a:t>Create and deliver professional development for teachers</a:t>
                      </a:r>
                    </a:p>
                    <a:p>
                      <a:pPr marL="285750" indent="-285750">
                        <a:buFont typeface="Arial" panose="020B0604020202020204" pitchFamily="34" charset="0"/>
                        <a:buChar char="•"/>
                      </a:pPr>
                      <a:r>
                        <a:rPr lang="en-US" sz="2400" dirty="0"/>
                        <a:t>Instructional support – demo lessons, co-planning, co-teaching.</a:t>
                      </a:r>
                    </a:p>
                    <a:p>
                      <a:pPr marL="285750" indent="-285750">
                        <a:buFont typeface="Arial" panose="020B0604020202020204" pitchFamily="34" charset="0"/>
                        <a:buChar char="•"/>
                      </a:pPr>
                      <a:r>
                        <a:rPr lang="en-US" sz="2400" dirty="0"/>
                        <a:t>Coaching and PD for paraprofessionals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1488285"/>
                  </a:ext>
                </a:extLst>
              </a:tr>
            </a:tbl>
          </a:graphicData>
        </a:graphic>
      </p:graphicFrame>
      <p:sp>
        <p:nvSpPr>
          <p:cNvPr id="7" name="Content Placeholder 6">
            <a:extLst>
              <a:ext uri="{FF2B5EF4-FFF2-40B4-BE49-F238E27FC236}">
                <a16:creationId xmlns:a16="http://schemas.microsoft.com/office/drawing/2014/main" id="{5CA9FA3B-BE92-8C3A-B134-5E5CA82B8F43}"/>
              </a:ext>
            </a:extLst>
          </p:cNvPr>
          <p:cNvSpPr>
            <a:spLocks noGrp="1"/>
          </p:cNvSpPr>
          <p:nvPr>
            <p:ph sz="half" idx="2"/>
          </p:nvPr>
        </p:nvSpPr>
        <p:spPr>
          <a:xfrm>
            <a:off x="3272681" y="2311164"/>
            <a:ext cx="5707598" cy="532894"/>
          </a:xfrm>
        </p:spPr>
        <p:txBody>
          <a:bodyPr/>
          <a:lstStyle/>
          <a:p>
            <a:pPr marL="0" indent="0">
              <a:buNone/>
            </a:pPr>
            <a:r>
              <a:rPr lang="en-US" sz="2400" dirty="0"/>
              <a:t>Teacher on Special Assignment (TOSA)</a:t>
            </a:r>
          </a:p>
        </p:txBody>
      </p:sp>
      <p:sp>
        <p:nvSpPr>
          <p:cNvPr id="4" name="Slide Number Placeholder 3">
            <a:extLst>
              <a:ext uri="{FF2B5EF4-FFF2-40B4-BE49-F238E27FC236}">
                <a16:creationId xmlns:a16="http://schemas.microsoft.com/office/drawing/2014/main" id="{B42E3E48-82EA-37EB-15C8-24AF2C7452B6}"/>
              </a:ext>
            </a:extLst>
          </p:cNvPr>
          <p:cNvSpPr>
            <a:spLocks noGrp="1"/>
          </p:cNvSpPr>
          <p:nvPr>
            <p:ph type="sldNum" sz="quarter" idx="12"/>
          </p:nvPr>
        </p:nvSpPr>
        <p:spPr/>
        <p:txBody>
          <a:bodyPr/>
          <a:lstStyle/>
          <a:p>
            <a:fld id="{4E637404-0BCF-4192-AEAE-F6A882F231C4}" type="slidenum">
              <a:rPr lang="en-US" altLang="en-US" smtClean="0"/>
              <a:pPr/>
              <a:t>18</a:t>
            </a:fld>
            <a:endParaRPr lang="en-US" altLang="en-US"/>
          </a:p>
        </p:txBody>
      </p:sp>
    </p:spTree>
    <p:extLst>
      <p:ext uri="{BB962C8B-B14F-4D97-AF65-F5344CB8AC3E}">
        <p14:creationId xmlns:p14="http://schemas.microsoft.com/office/powerpoint/2010/main" val="18698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2C833-62B7-4EDF-FC77-DE96ACE4D323}"/>
              </a:ext>
            </a:extLst>
          </p:cNvPr>
          <p:cNvSpPr>
            <a:spLocks noGrp="1"/>
          </p:cNvSpPr>
          <p:nvPr>
            <p:ph type="title"/>
          </p:nvPr>
        </p:nvSpPr>
        <p:spPr/>
        <p:txBody>
          <a:bodyPr/>
          <a:lstStyle/>
          <a:p>
            <a:r>
              <a:rPr lang="en-US" dirty="0">
                <a:solidFill>
                  <a:schemeClr val="tx1"/>
                </a:solidFill>
              </a:rPr>
              <a:t>Time and Effort</a:t>
            </a:r>
          </a:p>
        </p:txBody>
      </p:sp>
      <p:sp>
        <p:nvSpPr>
          <p:cNvPr id="4" name="Slide Number Placeholder 3">
            <a:extLst>
              <a:ext uri="{FF2B5EF4-FFF2-40B4-BE49-F238E27FC236}">
                <a16:creationId xmlns:a16="http://schemas.microsoft.com/office/drawing/2014/main" id="{3E68DE60-329A-A941-4351-0BA7BFAB6A62}"/>
              </a:ext>
            </a:extLst>
          </p:cNvPr>
          <p:cNvSpPr>
            <a:spLocks noGrp="1"/>
          </p:cNvSpPr>
          <p:nvPr>
            <p:ph type="sldNum" sz="quarter" idx="12"/>
          </p:nvPr>
        </p:nvSpPr>
        <p:spPr/>
        <p:txBody>
          <a:bodyPr/>
          <a:lstStyle/>
          <a:p>
            <a:fld id="{4E637404-0BCF-4192-AEAE-F6A882F231C4}" type="slidenum">
              <a:rPr lang="en-US" altLang="en-US" smtClean="0"/>
              <a:pPr/>
              <a:t>19</a:t>
            </a:fld>
            <a:endParaRPr lang="en-US" altLang="en-US"/>
          </a:p>
        </p:txBody>
      </p:sp>
      <p:pic>
        <p:nvPicPr>
          <p:cNvPr id="7" name="Content Placeholder 6" descr="Screen shot of a sample time and effort record">
            <a:extLst>
              <a:ext uri="{FF2B5EF4-FFF2-40B4-BE49-F238E27FC236}">
                <a16:creationId xmlns:a16="http://schemas.microsoft.com/office/drawing/2014/main" id="{AF94BB06-91E5-91B9-3E09-8F3B34B425F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6962" y="1782444"/>
            <a:ext cx="10343197" cy="4537023"/>
          </a:xfrm>
        </p:spPr>
      </p:pic>
    </p:spTree>
    <p:extLst>
      <p:ext uri="{BB962C8B-B14F-4D97-AF65-F5344CB8AC3E}">
        <p14:creationId xmlns:p14="http://schemas.microsoft.com/office/powerpoint/2010/main" val="2207223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E53233-F7E5-E0B6-7EDE-FF396B403F78}"/>
              </a:ext>
            </a:extLst>
          </p:cNvPr>
          <p:cNvSpPr>
            <a:spLocks noGrp="1"/>
          </p:cNvSpPr>
          <p:nvPr>
            <p:ph type="title"/>
          </p:nvPr>
        </p:nvSpPr>
        <p:spPr/>
        <p:txBody>
          <a:bodyPr/>
          <a:lstStyle/>
          <a:p>
            <a:r>
              <a:rPr lang="en-US" dirty="0"/>
              <a:t>Slide </a:t>
            </a:r>
            <a:r>
              <a:rPr lang="en-US" dirty="0">
                <a:solidFill>
                  <a:schemeClr val="tx1"/>
                </a:solidFill>
              </a:rPr>
              <a:t>Notes</a:t>
            </a:r>
          </a:p>
        </p:txBody>
      </p:sp>
      <p:sp>
        <p:nvSpPr>
          <p:cNvPr id="5" name="Content Placeholder 4">
            <a:extLst>
              <a:ext uri="{FF2B5EF4-FFF2-40B4-BE49-F238E27FC236}">
                <a16:creationId xmlns:a16="http://schemas.microsoft.com/office/drawing/2014/main" id="{25410F6D-5B02-D2C9-97BE-A0BBDD0C3126}"/>
              </a:ext>
            </a:extLst>
          </p:cNvPr>
          <p:cNvSpPr>
            <a:spLocks noGrp="1"/>
          </p:cNvSpPr>
          <p:nvPr>
            <p:ph idx="1"/>
          </p:nvPr>
        </p:nvSpPr>
        <p:spPr/>
        <p:txBody>
          <a:bodyPr/>
          <a:lstStyle/>
          <a:p>
            <a:pPr marL="0" indent="0">
              <a:buNone/>
            </a:pPr>
            <a:r>
              <a:rPr lang="en-US" dirty="0">
                <a:solidFill>
                  <a:schemeClr val="tx1"/>
                </a:solidFill>
              </a:rPr>
              <a:t>Slide notes are present throughout this presentation.</a:t>
            </a:r>
          </a:p>
        </p:txBody>
      </p:sp>
    </p:spTree>
    <p:extLst>
      <p:ext uri="{BB962C8B-B14F-4D97-AF65-F5344CB8AC3E}">
        <p14:creationId xmlns:p14="http://schemas.microsoft.com/office/powerpoint/2010/main" val="2717013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12338BE-0118-0E0B-4669-759F7DE539C9}"/>
              </a:ext>
            </a:extLst>
          </p:cNvPr>
          <p:cNvSpPr>
            <a:spLocks noGrp="1"/>
          </p:cNvSpPr>
          <p:nvPr>
            <p:ph type="title"/>
          </p:nvPr>
        </p:nvSpPr>
        <p:spPr>
          <a:xfrm>
            <a:off x="492370" y="605896"/>
            <a:ext cx="3084844" cy="5646208"/>
          </a:xfrm>
        </p:spPr>
        <p:txBody>
          <a:bodyPr anchor="ctr">
            <a:normAutofit/>
          </a:bodyPr>
          <a:lstStyle/>
          <a:p>
            <a:r>
              <a:rPr lang="en-US" sz="4400">
                <a:solidFill>
                  <a:srgbClr val="FFFFFF"/>
                </a:solidFill>
              </a:rPr>
              <a:t>Factors Affecting Allowability</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33BE4F13-310E-2E39-599D-F0B3BF2859AC}"/>
              </a:ext>
            </a:extLst>
          </p:cNvPr>
          <p:cNvSpPr>
            <a:spLocks noGrp="1"/>
          </p:cNvSpPr>
          <p:nvPr>
            <p:ph idx="1"/>
          </p:nvPr>
        </p:nvSpPr>
        <p:spPr>
          <a:xfrm>
            <a:off x="4513664" y="605896"/>
            <a:ext cx="7185966" cy="5929986"/>
          </a:xfrm>
        </p:spPr>
        <p:txBody>
          <a:bodyPr anchor="ctr">
            <a:noAutofit/>
          </a:bodyPr>
          <a:lstStyle/>
          <a:p>
            <a:r>
              <a:rPr lang="en-US" dirty="0"/>
              <a:t>Reasonable: consistent with prudent business practices and comparable current </a:t>
            </a:r>
            <a:r>
              <a:rPr lang="en-US" dirty="0">
                <a:solidFill>
                  <a:schemeClr val="tx1"/>
                </a:solidFill>
              </a:rPr>
              <a:t>market</a:t>
            </a:r>
            <a:r>
              <a:rPr lang="en-US" dirty="0"/>
              <a:t> value</a:t>
            </a:r>
          </a:p>
          <a:p>
            <a:r>
              <a:rPr lang="en-US" dirty="0"/>
              <a:t>Necessary: required to carry out the intent and purpose of the Title II program</a:t>
            </a:r>
          </a:p>
          <a:p>
            <a:r>
              <a:rPr lang="en-US" dirty="0"/>
              <a:t>Allocable: chargeable or assignable in accordance with relative benefits received. In addition, costs must be aligned with generally accepted accounting principles (GAAP) and adequately documented and budgeted with the grant.  </a:t>
            </a:r>
          </a:p>
          <a:p>
            <a:pPr marL="0" indent="0">
              <a:buNone/>
            </a:pPr>
            <a:r>
              <a:rPr lang="en-US" dirty="0"/>
              <a:t>				2 CFR 200.403</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DBD6B44F-3F01-109E-F6B7-633951D13A45}"/>
              </a:ext>
            </a:extLst>
          </p:cNvPr>
          <p:cNvSpPr>
            <a:spLocks noGrp="1"/>
          </p:cNvSpPr>
          <p:nvPr>
            <p:ph type="sldNum" sz="quarter" idx="12"/>
          </p:nvPr>
        </p:nvSpPr>
        <p:spPr>
          <a:xfrm>
            <a:off x="10123055" y="6459785"/>
            <a:ext cx="1089428" cy="365125"/>
          </a:xfrm>
        </p:spPr>
        <p:txBody>
          <a:bodyPr>
            <a:normAutofit/>
          </a:bodyPr>
          <a:lstStyle/>
          <a:p>
            <a:pPr>
              <a:spcAft>
                <a:spcPts val="600"/>
              </a:spcAft>
            </a:pPr>
            <a:fld id="{4E637404-0BCF-4192-AEAE-F6A882F231C4}" type="slidenum">
              <a:rPr lang="en-US" altLang="en-US">
                <a:solidFill>
                  <a:schemeClr val="tx2"/>
                </a:solidFill>
              </a:rPr>
              <a:pPr>
                <a:spcAft>
                  <a:spcPts val="600"/>
                </a:spcAft>
              </a:pPr>
              <a:t>20</a:t>
            </a:fld>
            <a:endParaRPr lang="en-US" altLang="en-US">
              <a:solidFill>
                <a:schemeClr val="tx2"/>
              </a:solidFill>
            </a:endParaRPr>
          </a:p>
        </p:txBody>
      </p:sp>
    </p:spTree>
    <p:extLst>
      <p:ext uri="{BB962C8B-B14F-4D97-AF65-F5344CB8AC3E}">
        <p14:creationId xmlns:p14="http://schemas.microsoft.com/office/powerpoint/2010/main" val="3099142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4EC6492-D93E-4BE2-9F62-F8444BE43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0B99FBD-A7F5-DAE0-9902-7C190E695D16}"/>
              </a:ext>
            </a:extLst>
          </p:cNvPr>
          <p:cNvSpPr>
            <a:spLocks noGrp="1"/>
          </p:cNvSpPr>
          <p:nvPr>
            <p:ph type="title"/>
          </p:nvPr>
        </p:nvSpPr>
        <p:spPr>
          <a:xfrm>
            <a:off x="654628" y="516835"/>
            <a:ext cx="6420590" cy="1666501"/>
          </a:xfrm>
        </p:spPr>
        <p:txBody>
          <a:bodyPr>
            <a:normAutofit/>
          </a:bodyPr>
          <a:lstStyle/>
          <a:p>
            <a:r>
              <a:rPr lang="en-US" sz="4000">
                <a:solidFill>
                  <a:srgbClr val="FFFFFF"/>
                </a:solidFill>
              </a:rPr>
              <a:t>Best Practices: Use of Funds (1)</a:t>
            </a:r>
          </a:p>
        </p:txBody>
      </p:sp>
      <p:sp>
        <p:nvSpPr>
          <p:cNvPr id="3" name="Content Placeholder 2">
            <a:extLst>
              <a:ext uri="{FF2B5EF4-FFF2-40B4-BE49-F238E27FC236}">
                <a16:creationId xmlns:a16="http://schemas.microsoft.com/office/drawing/2014/main" id="{EC9A5751-EB1A-AD1D-B2E0-286A0C384207}"/>
              </a:ext>
            </a:extLst>
          </p:cNvPr>
          <p:cNvSpPr>
            <a:spLocks noGrp="1"/>
          </p:cNvSpPr>
          <p:nvPr>
            <p:ph idx="1"/>
          </p:nvPr>
        </p:nvSpPr>
        <p:spPr>
          <a:xfrm>
            <a:off x="654627" y="2236304"/>
            <a:ext cx="6420590" cy="3852769"/>
          </a:xfrm>
        </p:spPr>
        <p:txBody>
          <a:bodyPr>
            <a:normAutofit/>
          </a:bodyPr>
          <a:lstStyle/>
          <a:p>
            <a:pPr marL="0" indent="0">
              <a:buNone/>
            </a:pPr>
            <a:r>
              <a:rPr lang="en-US" sz="2400">
                <a:solidFill>
                  <a:srgbClr val="FFFFFF"/>
                </a:solidFill>
              </a:rPr>
              <a:t>LEAs are encouraged to prioritize strategies and activities that will have the </a:t>
            </a:r>
            <a:r>
              <a:rPr lang="en-US" sz="2400" b="1">
                <a:solidFill>
                  <a:srgbClr val="FFFFFF"/>
                </a:solidFill>
              </a:rPr>
              <a:t>highest impact </a:t>
            </a:r>
            <a:r>
              <a:rPr lang="en-US" sz="2400">
                <a:solidFill>
                  <a:srgbClr val="FFFFFF"/>
                </a:solidFill>
              </a:rPr>
              <a:t>on teaching and learning to result in </a:t>
            </a:r>
            <a:r>
              <a:rPr lang="en-US" sz="2400" b="1">
                <a:solidFill>
                  <a:srgbClr val="FFFFFF"/>
                </a:solidFill>
              </a:rPr>
              <a:t>the highest level of academic achievement</a:t>
            </a:r>
            <a:r>
              <a:rPr lang="en-US" sz="2400">
                <a:solidFill>
                  <a:srgbClr val="FFFFFF"/>
                </a:solidFill>
              </a:rPr>
              <a:t>.</a:t>
            </a:r>
          </a:p>
          <a:p>
            <a:pPr marL="0" indent="0">
              <a:buNone/>
            </a:pPr>
            <a:r>
              <a:rPr lang="en-US" sz="2400">
                <a:solidFill>
                  <a:srgbClr val="FFFFFF"/>
                </a:solidFill>
              </a:rPr>
              <a:t>When determining which of the many allowable Title II strategies and activities will have the </a:t>
            </a:r>
            <a:r>
              <a:rPr lang="en-US" sz="2400" b="1">
                <a:solidFill>
                  <a:srgbClr val="FFFFFF"/>
                </a:solidFill>
              </a:rPr>
              <a:t>highest impact</a:t>
            </a:r>
            <a:r>
              <a:rPr lang="en-US" sz="2400">
                <a:solidFill>
                  <a:srgbClr val="FFFFFF"/>
                </a:solidFill>
              </a:rPr>
              <a:t>, U.S. Department of Education (ED) guidance suggests LEAs use a five-step framework.</a:t>
            </a:r>
          </a:p>
          <a:p>
            <a:pPr marL="0" indent="0">
              <a:buNone/>
            </a:pPr>
            <a:endParaRPr lang="en-US" sz="2400">
              <a:solidFill>
                <a:srgbClr val="FFFFFF"/>
              </a:solidFill>
            </a:endParaRPr>
          </a:p>
        </p:txBody>
      </p:sp>
      <p:sp>
        <p:nvSpPr>
          <p:cNvPr id="24" name="Rectangle 23">
            <a:extLst>
              <a:ext uri="{FF2B5EF4-FFF2-40B4-BE49-F238E27FC236}">
                <a16:creationId xmlns:a16="http://schemas.microsoft.com/office/drawing/2014/main" id="{1FA0270F-2FE0-4D3D-B6BA-FC740DC8B3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5" name="Picture 24" descr="White bulbs with a yellow one standing out">
            <a:extLst>
              <a:ext uri="{FF2B5EF4-FFF2-40B4-BE49-F238E27FC236}">
                <a16:creationId xmlns:a16="http://schemas.microsoft.com/office/drawing/2014/main" id="{1BFC9457-B5F7-453A-DD22-31233A327D2D}"/>
              </a:ext>
            </a:extLst>
          </p:cNvPr>
          <p:cNvPicPr>
            <a:picLocks noChangeAspect="1"/>
          </p:cNvPicPr>
          <p:nvPr/>
        </p:nvPicPr>
        <p:blipFill rotWithShape="1">
          <a:blip r:embed="rId3"/>
          <a:srcRect l="19775" r="35645" b="-1"/>
          <a:stretch/>
        </p:blipFill>
        <p:spPr>
          <a:xfrm>
            <a:off x="7611902" y="10"/>
            <a:ext cx="4580097" cy="6857990"/>
          </a:xfrm>
          <a:prstGeom prst="rect">
            <a:avLst/>
          </a:prstGeom>
        </p:spPr>
      </p:pic>
      <p:sp>
        <p:nvSpPr>
          <p:cNvPr id="4" name="Slide Number Placeholder 3">
            <a:extLst>
              <a:ext uri="{FF2B5EF4-FFF2-40B4-BE49-F238E27FC236}">
                <a16:creationId xmlns:a16="http://schemas.microsoft.com/office/drawing/2014/main" id="{E8718375-1125-6A78-2F44-F2A6BE716243}"/>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a:pPr>
                <a:spcAft>
                  <a:spcPts val="600"/>
                </a:spcAft>
              </a:pPr>
              <a:t>21</a:t>
            </a:fld>
            <a:endParaRPr lang="en-US" altLang="en-US"/>
          </a:p>
        </p:txBody>
      </p:sp>
    </p:spTree>
    <p:extLst>
      <p:ext uri="{BB962C8B-B14F-4D97-AF65-F5344CB8AC3E}">
        <p14:creationId xmlns:p14="http://schemas.microsoft.com/office/powerpoint/2010/main" val="722757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2CB28-9B34-BACF-D0CF-132A5F120640}"/>
              </a:ext>
            </a:extLst>
          </p:cNvPr>
          <p:cNvSpPr>
            <a:spLocks noGrp="1"/>
          </p:cNvSpPr>
          <p:nvPr>
            <p:ph type="title"/>
          </p:nvPr>
        </p:nvSpPr>
        <p:spPr/>
        <p:txBody>
          <a:bodyPr/>
          <a:lstStyle/>
          <a:p>
            <a:r>
              <a:rPr lang="en-US" dirty="0">
                <a:solidFill>
                  <a:schemeClr val="tx1"/>
                </a:solidFill>
              </a:rPr>
              <a:t>Best Practices: Use of Funds (2)</a:t>
            </a:r>
          </a:p>
        </p:txBody>
      </p:sp>
      <p:sp>
        <p:nvSpPr>
          <p:cNvPr id="3" name="Content Placeholder 2">
            <a:extLst>
              <a:ext uri="{FF2B5EF4-FFF2-40B4-BE49-F238E27FC236}">
                <a16:creationId xmlns:a16="http://schemas.microsoft.com/office/drawing/2014/main" id="{9ABF0C33-6A96-EEAA-3F13-E73AA70BEAEB}"/>
              </a:ext>
            </a:extLst>
          </p:cNvPr>
          <p:cNvSpPr>
            <a:spLocks noGrp="1"/>
          </p:cNvSpPr>
          <p:nvPr>
            <p:ph idx="1"/>
          </p:nvPr>
        </p:nvSpPr>
        <p:spPr/>
        <p:txBody>
          <a:bodyPr/>
          <a:lstStyle/>
          <a:p>
            <a:pPr marL="514350" indent="-514350">
              <a:buAutoNum type="arabicPeriod"/>
            </a:pPr>
            <a:r>
              <a:rPr lang="en-US" dirty="0">
                <a:solidFill>
                  <a:schemeClr val="tx1"/>
                </a:solidFill>
              </a:rPr>
              <a:t>Choose interventions aligned with identified local needs; </a:t>
            </a:r>
          </a:p>
          <a:p>
            <a:pPr marL="514350" indent="-514350">
              <a:buAutoNum type="arabicPeriod"/>
            </a:pPr>
            <a:r>
              <a:rPr lang="en-US" dirty="0">
                <a:solidFill>
                  <a:schemeClr val="tx1"/>
                </a:solidFill>
              </a:rPr>
              <a:t>Consider the evidence base and the local capacity when selecting a strategy;</a:t>
            </a:r>
          </a:p>
          <a:p>
            <a:pPr marL="514350" indent="-514350">
              <a:buAutoNum type="arabicPeriod"/>
            </a:pPr>
            <a:r>
              <a:rPr lang="en-US" dirty="0">
                <a:solidFill>
                  <a:schemeClr val="tx1"/>
                </a:solidFill>
              </a:rPr>
              <a:t>Develop a robust implementation plan; </a:t>
            </a:r>
          </a:p>
          <a:p>
            <a:pPr marL="514350" indent="-514350">
              <a:buAutoNum type="arabicPeriod"/>
            </a:pPr>
            <a:r>
              <a:rPr lang="en-US" dirty="0">
                <a:solidFill>
                  <a:schemeClr val="tx1"/>
                </a:solidFill>
              </a:rPr>
              <a:t>Provide adequate resources so the implementation is well-supported; and </a:t>
            </a:r>
          </a:p>
          <a:p>
            <a:pPr marL="514350" indent="-514350">
              <a:buAutoNum type="arabicPeriod"/>
            </a:pPr>
            <a:r>
              <a:rPr lang="en-US" dirty="0">
                <a:solidFill>
                  <a:schemeClr val="tx1"/>
                </a:solidFill>
              </a:rPr>
              <a:t>Gather information regularly to examine the strategy and to reflect on and inform next steps</a:t>
            </a:r>
          </a:p>
          <a:p>
            <a:endParaRPr lang="en-US" dirty="0">
              <a:solidFill>
                <a:schemeClr val="tx1"/>
              </a:solidFill>
            </a:endParaRPr>
          </a:p>
        </p:txBody>
      </p:sp>
      <p:sp>
        <p:nvSpPr>
          <p:cNvPr id="4" name="Slide Number Placeholder 3">
            <a:extLst>
              <a:ext uri="{FF2B5EF4-FFF2-40B4-BE49-F238E27FC236}">
                <a16:creationId xmlns:a16="http://schemas.microsoft.com/office/drawing/2014/main" id="{A3AF01A6-0711-0154-EEED-1200DA2F8151}"/>
              </a:ext>
            </a:extLst>
          </p:cNvPr>
          <p:cNvSpPr>
            <a:spLocks noGrp="1"/>
          </p:cNvSpPr>
          <p:nvPr>
            <p:ph type="sldNum" sz="quarter" idx="12"/>
          </p:nvPr>
        </p:nvSpPr>
        <p:spPr/>
        <p:txBody>
          <a:bodyPr/>
          <a:lstStyle/>
          <a:p>
            <a:fld id="{4E637404-0BCF-4192-AEAE-F6A882F231C4}" type="slidenum">
              <a:rPr lang="en-US" altLang="en-US" smtClean="0"/>
              <a:pPr/>
              <a:t>22</a:t>
            </a:fld>
            <a:endParaRPr lang="en-US" altLang="en-US"/>
          </a:p>
        </p:txBody>
      </p:sp>
    </p:spTree>
    <p:extLst>
      <p:ext uri="{BB962C8B-B14F-4D97-AF65-F5344CB8AC3E}">
        <p14:creationId xmlns:p14="http://schemas.microsoft.com/office/powerpoint/2010/main" val="2713994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418F43-92AC-A851-7551-453BDBBD9DAC}"/>
              </a:ext>
            </a:extLst>
          </p:cNvPr>
          <p:cNvSpPr>
            <a:spLocks noGrp="1"/>
          </p:cNvSpPr>
          <p:nvPr>
            <p:ph type="title"/>
          </p:nvPr>
        </p:nvSpPr>
        <p:spPr>
          <a:xfrm>
            <a:off x="5181601" y="634946"/>
            <a:ext cx="6653644" cy="1450757"/>
          </a:xfrm>
        </p:spPr>
        <p:txBody>
          <a:bodyPr>
            <a:normAutofit/>
          </a:bodyPr>
          <a:lstStyle/>
          <a:p>
            <a:r>
              <a:rPr lang="en-US" sz="3400" dirty="0">
                <a:solidFill>
                  <a:schemeClr val="tx1"/>
                </a:solidFill>
              </a:rPr>
              <a:t>Supporting Effective Instruction 07: Supplement, Not Supplant (1)</a:t>
            </a:r>
          </a:p>
        </p:txBody>
      </p:sp>
      <p:pic>
        <p:nvPicPr>
          <p:cNvPr id="6" name="Picture 5" descr="White calculator">
            <a:extLst>
              <a:ext uri="{FF2B5EF4-FFF2-40B4-BE49-F238E27FC236}">
                <a16:creationId xmlns:a16="http://schemas.microsoft.com/office/drawing/2014/main" id="{28051A2C-93AB-08A0-16D8-F9C5315B42F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 y="-12128"/>
            <a:ext cx="4654276"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E769EC8-E343-74B8-B3C3-9814CDA37523}"/>
              </a:ext>
            </a:extLst>
          </p:cNvPr>
          <p:cNvSpPr>
            <a:spLocks noGrp="1"/>
          </p:cNvSpPr>
          <p:nvPr>
            <p:ph idx="1"/>
          </p:nvPr>
        </p:nvSpPr>
        <p:spPr>
          <a:xfrm>
            <a:off x="5181600" y="2198914"/>
            <a:ext cx="6653643" cy="3670180"/>
          </a:xfrm>
        </p:spPr>
        <p:txBody>
          <a:bodyPr>
            <a:normAutofit/>
          </a:bodyPr>
          <a:lstStyle/>
          <a:p>
            <a:pPr marL="0" indent="0">
              <a:buNone/>
            </a:pPr>
            <a:r>
              <a:rPr lang="en-US" b="0" i="0" u="none" strike="noStrike" baseline="0" dirty="0">
                <a:solidFill>
                  <a:schemeClr val="tx1"/>
                </a:solidFill>
                <a:latin typeface="Arial" panose="020B0604020202020204" pitchFamily="34" charset="0"/>
              </a:rPr>
              <a:t>Funds made available under Title II, Part A shall be used to supplement, and not supplant, state and local funds that would otherwise be used for activities authorized under Title II, Part A. 	</a:t>
            </a:r>
          </a:p>
          <a:p>
            <a:pPr marL="0" indent="0" algn="r">
              <a:buNone/>
            </a:pPr>
            <a:r>
              <a:rPr lang="en-US" b="0" i="0" u="none" strike="noStrike" baseline="0" dirty="0">
                <a:solidFill>
                  <a:schemeClr val="tx1"/>
                </a:solidFill>
                <a:latin typeface="Arial" panose="020B0604020202020204" pitchFamily="34" charset="0"/>
              </a:rPr>
              <a:t>20 </a:t>
            </a:r>
            <a:r>
              <a:rPr lang="en-US" b="0" i="1" u="none" strike="noStrike" baseline="0" dirty="0">
                <a:solidFill>
                  <a:schemeClr val="tx1"/>
                </a:solidFill>
                <a:latin typeface="Arial" panose="020B0604020202020204" pitchFamily="34" charset="0"/>
              </a:rPr>
              <a:t>U.S.C. </a:t>
            </a:r>
            <a:r>
              <a:rPr lang="en-US" b="0" i="0" u="none" strike="noStrike" baseline="0" dirty="0">
                <a:solidFill>
                  <a:schemeClr val="tx1"/>
                </a:solidFill>
                <a:latin typeface="Arial" panose="020B0604020202020204" pitchFamily="34" charset="0"/>
              </a:rPr>
              <a:t>Section 6691</a:t>
            </a:r>
          </a:p>
          <a:p>
            <a:pPr marL="0" indent="0">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A9A67990-C942-A8E9-AD1E-6DBCDB2243DB}"/>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a:solidFill>
                  <a:schemeClr val="tx1">
                    <a:lumMod val="75000"/>
                    <a:lumOff val="25000"/>
                  </a:schemeClr>
                </a:solidFill>
              </a:rPr>
              <a:pPr>
                <a:spcAft>
                  <a:spcPts val="600"/>
                </a:spcAft>
              </a:pPr>
              <a:t>23</a:t>
            </a:fld>
            <a:endParaRPr lang="en-US" altLang="en-US">
              <a:solidFill>
                <a:schemeClr val="tx1">
                  <a:lumMod val="75000"/>
                  <a:lumOff val="25000"/>
                </a:schemeClr>
              </a:solidFill>
            </a:endParaRPr>
          </a:p>
        </p:txBody>
      </p:sp>
    </p:spTree>
    <p:extLst>
      <p:ext uri="{BB962C8B-B14F-4D97-AF65-F5344CB8AC3E}">
        <p14:creationId xmlns:p14="http://schemas.microsoft.com/office/powerpoint/2010/main" val="1901267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D80E2-0D77-F0AC-5CD3-357DC9E6225E}"/>
              </a:ext>
            </a:extLst>
          </p:cNvPr>
          <p:cNvSpPr>
            <a:spLocks noGrp="1"/>
          </p:cNvSpPr>
          <p:nvPr>
            <p:ph type="title"/>
          </p:nvPr>
        </p:nvSpPr>
        <p:spPr/>
        <p:txBody>
          <a:bodyPr/>
          <a:lstStyle/>
          <a:p>
            <a:r>
              <a:rPr lang="en-US" dirty="0">
                <a:solidFill>
                  <a:schemeClr val="tx1"/>
                </a:solidFill>
              </a:rPr>
              <a:t>Supporting Effective Instruction 07: Supplement, Not Supplant (2)</a:t>
            </a:r>
          </a:p>
        </p:txBody>
      </p:sp>
      <p:sp>
        <p:nvSpPr>
          <p:cNvPr id="3" name="Content Placeholder 2">
            <a:extLst>
              <a:ext uri="{FF2B5EF4-FFF2-40B4-BE49-F238E27FC236}">
                <a16:creationId xmlns:a16="http://schemas.microsoft.com/office/drawing/2014/main" id="{5234D8AA-4C31-9DFD-0F13-68EE494FC96B}"/>
              </a:ext>
            </a:extLst>
          </p:cNvPr>
          <p:cNvSpPr>
            <a:spLocks noGrp="1"/>
          </p:cNvSpPr>
          <p:nvPr>
            <p:ph idx="1"/>
          </p:nvPr>
        </p:nvSpPr>
        <p:spPr>
          <a:xfrm>
            <a:off x="261257" y="1846263"/>
            <a:ext cx="11720946" cy="4354512"/>
          </a:xfrm>
        </p:spPr>
        <p:txBody>
          <a:bodyPr/>
          <a:lstStyle/>
          <a:p>
            <a:pPr marL="0" indent="0">
              <a:buNone/>
            </a:pPr>
            <a:r>
              <a:rPr lang="en-US" sz="2800" dirty="0">
                <a:solidFill>
                  <a:schemeClr val="tx1"/>
                </a:solidFill>
              </a:rPr>
              <a:t>To determine whether a fiscal expenditure </a:t>
            </a:r>
            <a:r>
              <a:rPr lang="en-US" sz="2800" b="1" dirty="0">
                <a:solidFill>
                  <a:schemeClr val="tx1"/>
                </a:solidFill>
              </a:rPr>
              <a:t>supplements and does not supplant</a:t>
            </a:r>
            <a:r>
              <a:rPr lang="en-US" sz="2800" dirty="0">
                <a:solidFill>
                  <a:schemeClr val="tx1"/>
                </a:solidFill>
              </a:rPr>
              <a:t>, school districts must run the following tests: </a:t>
            </a:r>
          </a:p>
          <a:p>
            <a:r>
              <a:rPr lang="en-US" sz="2800" b="1" dirty="0">
                <a:solidFill>
                  <a:schemeClr val="tx1"/>
                </a:solidFill>
              </a:rPr>
              <a:t>Test I</a:t>
            </a:r>
            <a:r>
              <a:rPr lang="en-US" sz="2800" dirty="0">
                <a:solidFill>
                  <a:schemeClr val="tx1"/>
                </a:solidFill>
              </a:rPr>
              <a:t>: Are the services that the district wants to fund with the Elementary and Secondary Education Act (ESEA) funds required under state, local, or another federal law? If they are, then it is supplanting.</a:t>
            </a:r>
          </a:p>
          <a:p>
            <a:r>
              <a:rPr lang="en-US" sz="2800" b="1" dirty="0">
                <a:solidFill>
                  <a:schemeClr val="tx1"/>
                </a:solidFill>
              </a:rPr>
              <a:t>Test II</a:t>
            </a:r>
            <a:r>
              <a:rPr lang="en-US" sz="2800" dirty="0">
                <a:solidFill>
                  <a:schemeClr val="tx1"/>
                </a:solidFill>
              </a:rPr>
              <a:t>: Were state or local funds used in the past to pay for these services? If they were, it is supplanting. </a:t>
            </a:r>
          </a:p>
          <a:p>
            <a:r>
              <a:rPr lang="en-US" sz="2800" b="1" dirty="0">
                <a:solidFill>
                  <a:schemeClr val="tx1"/>
                </a:solidFill>
              </a:rPr>
              <a:t>Test III</a:t>
            </a:r>
            <a:r>
              <a:rPr lang="en-US" sz="2800" dirty="0">
                <a:solidFill>
                  <a:schemeClr val="tx1"/>
                </a:solidFill>
              </a:rPr>
              <a:t>:</a:t>
            </a:r>
            <a:r>
              <a:rPr lang="en-US" sz="2800" b="1" dirty="0">
                <a:solidFill>
                  <a:schemeClr val="tx1"/>
                </a:solidFill>
              </a:rPr>
              <a:t> </a:t>
            </a:r>
            <a:r>
              <a:rPr lang="en-US" sz="2800" dirty="0">
                <a:solidFill>
                  <a:schemeClr val="tx1"/>
                </a:solidFill>
              </a:rPr>
              <a:t>Are the same services being provided in other schools paid for with state or local funds? If they are, then it is supplanting.</a:t>
            </a:r>
          </a:p>
          <a:p>
            <a:endParaRPr lang="en-US" sz="2800" dirty="0">
              <a:solidFill>
                <a:schemeClr val="tx1"/>
              </a:solidFill>
            </a:endParaRPr>
          </a:p>
          <a:p>
            <a:pPr marL="0" indent="0">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37167379-D84A-A5EF-5F87-21880243AAF1}"/>
              </a:ext>
            </a:extLst>
          </p:cNvPr>
          <p:cNvSpPr>
            <a:spLocks noGrp="1"/>
          </p:cNvSpPr>
          <p:nvPr>
            <p:ph type="sldNum" sz="quarter" idx="12"/>
          </p:nvPr>
        </p:nvSpPr>
        <p:spPr/>
        <p:txBody>
          <a:bodyPr/>
          <a:lstStyle/>
          <a:p>
            <a:fld id="{4E637404-0BCF-4192-AEAE-F6A882F231C4}" type="slidenum">
              <a:rPr lang="en-US" altLang="en-US" smtClean="0"/>
              <a:pPr/>
              <a:t>24</a:t>
            </a:fld>
            <a:endParaRPr lang="en-US" altLang="en-US"/>
          </a:p>
        </p:txBody>
      </p:sp>
    </p:spTree>
    <p:extLst>
      <p:ext uri="{BB962C8B-B14F-4D97-AF65-F5344CB8AC3E}">
        <p14:creationId xmlns:p14="http://schemas.microsoft.com/office/powerpoint/2010/main" val="2496399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EF204-CF64-DF07-17BD-5B3E5AF94879}"/>
              </a:ext>
            </a:extLst>
          </p:cNvPr>
          <p:cNvSpPr>
            <a:spLocks noGrp="1"/>
          </p:cNvSpPr>
          <p:nvPr>
            <p:ph type="title"/>
          </p:nvPr>
        </p:nvSpPr>
        <p:spPr/>
        <p:txBody>
          <a:bodyPr/>
          <a:lstStyle/>
          <a:p>
            <a:r>
              <a:rPr lang="en-US" sz="4800" dirty="0">
                <a:solidFill>
                  <a:schemeClr val="tx1"/>
                </a:solidFill>
              </a:rPr>
              <a:t>Supporting Effective Instruction 07: Supplement, Not Supplant (3)</a:t>
            </a:r>
            <a:endParaRPr lang="en-US" dirty="0">
              <a:solidFill>
                <a:schemeClr val="tx1"/>
              </a:solidFill>
            </a:endParaRPr>
          </a:p>
        </p:txBody>
      </p:sp>
      <p:sp>
        <p:nvSpPr>
          <p:cNvPr id="3" name="Content Placeholder 2">
            <a:extLst>
              <a:ext uri="{FF2B5EF4-FFF2-40B4-BE49-F238E27FC236}">
                <a16:creationId xmlns:a16="http://schemas.microsoft.com/office/drawing/2014/main" id="{D3C8C6D3-8AED-A9F0-9B2B-EC95C72B145E}"/>
              </a:ext>
            </a:extLst>
          </p:cNvPr>
          <p:cNvSpPr>
            <a:spLocks noGrp="1"/>
          </p:cNvSpPr>
          <p:nvPr>
            <p:ph idx="1"/>
          </p:nvPr>
        </p:nvSpPr>
        <p:spPr>
          <a:xfrm>
            <a:off x="1079500" y="2101851"/>
            <a:ext cx="10058400" cy="4354512"/>
          </a:xfrm>
        </p:spPr>
        <p:txBody>
          <a:bodyPr/>
          <a:lstStyle/>
          <a:p>
            <a:pPr marL="0" indent="0">
              <a:spcAft>
                <a:spcPts val="1800"/>
              </a:spcAft>
              <a:buNone/>
            </a:pPr>
            <a:r>
              <a:rPr lang="en-US" sz="2400" b="0" baseline="0" dirty="0">
                <a:solidFill>
                  <a:schemeClr val="tx1"/>
                </a:solidFill>
              </a:rPr>
              <a:t>For example, suppose that state law requires and funds professional development to improve teacher knowledge of core academic subjects, which is an allowed local use of Title II, Part A funds.</a:t>
            </a:r>
            <a:endParaRPr lang="en-US" sz="2400" dirty="0">
              <a:solidFill>
                <a:schemeClr val="tx1"/>
              </a:solidFill>
            </a:endParaRPr>
          </a:p>
          <a:p>
            <a:pPr marL="0" indent="0">
              <a:spcAft>
                <a:spcPts val="1800"/>
              </a:spcAft>
              <a:buNone/>
            </a:pPr>
            <a:r>
              <a:rPr lang="en-US" sz="2400" b="0" baseline="0" dirty="0">
                <a:solidFill>
                  <a:schemeClr val="tx1"/>
                </a:solidFill>
              </a:rPr>
              <a:t>LEAs would be expected to expend all state funds first, after which they could use funds for additional professional development of this sort – which is supplementing. </a:t>
            </a:r>
            <a:endParaRPr lang="en-US" sz="2400" dirty="0">
              <a:solidFill>
                <a:schemeClr val="tx1"/>
              </a:solidFill>
            </a:endParaRPr>
          </a:p>
          <a:p>
            <a:pPr marL="0" indent="0">
              <a:spcAft>
                <a:spcPts val="1800"/>
              </a:spcAft>
              <a:buNone/>
            </a:pPr>
            <a:r>
              <a:rPr lang="en-US" sz="2400" b="0" baseline="0" dirty="0">
                <a:solidFill>
                  <a:schemeClr val="tx1"/>
                </a:solidFill>
              </a:rPr>
              <a:t>Otherwise, if Title II funds were used while state funds were still available, the CDE would presume that the Title II funds were being used to free up the state funds for other uses – which is supplanting. </a:t>
            </a:r>
            <a:endParaRPr lang="en-US" sz="2400" dirty="0">
              <a:solidFill>
                <a:schemeClr val="tx1"/>
              </a:solidFill>
            </a:endParaRPr>
          </a:p>
          <a:p>
            <a:pPr marL="0" indent="0">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B819F3AA-FBA8-185C-C0C8-E1380AF094C5}"/>
              </a:ext>
            </a:extLst>
          </p:cNvPr>
          <p:cNvSpPr>
            <a:spLocks noGrp="1"/>
          </p:cNvSpPr>
          <p:nvPr>
            <p:ph type="sldNum" sz="quarter" idx="12"/>
          </p:nvPr>
        </p:nvSpPr>
        <p:spPr/>
        <p:txBody>
          <a:bodyPr/>
          <a:lstStyle/>
          <a:p>
            <a:fld id="{4E637404-0BCF-4192-AEAE-F6A882F231C4}" type="slidenum">
              <a:rPr lang="en-US" altLang="en-US" smtClean="0"/>
              <a:pPr/>
              <a:t>25</a:t>
            </a:fld>
            <a:endParaRPr lang="en-US" altLang="en-US"/>
          </a:p>
        </p:txBody>
      </p:sp>
    </p:spTree>
    <p:extLst>
      <p:ext uri="{BB962C8B-B14F-4D97-AF65-F5344CB8AC3E}">
        <p14:creationId xmlns:p14="http://schemas.microsoft.com/office/powerpoint/2010/main" val="2398254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1DB7B-DBC2-F1E8-9DA0-C16BF3FBE889}"/>
              </a:ext>
            </a:extLst>
          </p:cNvPr>
          <p:cNvSpPr>
            <a:spLocks noGrp="1"/>
          </p:cNvSpPr>
          <p:nvPr>
            <p:ph type="title"/>
          </p:nvPr>
        </p:nvSpPr>
        <p:spPr>
          <a:xfrm>
            <a:off x="1097280" y="286603"/>
            <a:ext cx="10058400" cy="1450757"/>
          </a:xfrm>
        </p:spPr>
        <p:txBody>
          <a:bodyPr>
            <a:normAutofit/>
          </a:bodyPr>
          <a:lstStyle/>
          <a:p>
            <a:r>
              <a:rPr lang="en-US" dirty="0">
                <a:solidFill>
                  <a:schemeClr val="tx1"/>
                </a:solidFill>
              </a:rPr>
              <a:t>Supporting Effective Instruction 07: Supplement, Not Supplant (4)</a:t>
            </a:r>
          </a:p>
        </p:txBody>
      </p:sp>
      <p:pic>
        <p:nvPicPr>
          <p:cNvPr id="8" name="Graphic 7" descr="Piggy Bank">
            <a:extLst>
              <a:ext uri="{FF2B5EF4-FFF2-40B4-BE49-F238E27FC236}">
                <a16:creationId xmlns:a16="http://schemas.microsoft.com/office/drawing/2014/main" id="{C0584968-B389-1648-D36D-8370621391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6432" y="2104325"/>
            <a:ext cx="3094997" cy="3094997"/>
          </a:xfrm>
          <a:prstGeom prst="rect">
            <a:avLst/>
          </a:prstGeom>
        </p:spPr>
      </p:pic>
      <p:sp>
        <p:nvSpPr>
          <p:cNvPr id="3" name="Content Placeholder 2">
            <a:extLst>
              <a:ext uri="{FF2B5EF4-FFF2-40B4-BE49-F238E27FC236}">
                <a16:creationId xmlns:a16="http://schemas.microsoft.com/office/drawing/2014/main" id="{140978CC-68AA-472B-5E24-3F9B6EEBCB3E}"/>
              </a:ext>
            </a:extLst>
          </p:cNvPr>
          <p:cNvSpPr>
            <a:spLocks noGrp="1"/>
          </p:cNvSpPr>
          <p:nvPr>
            <p:ph idx="1"/>
          </p:nvPr>
        </p:nvSpPr>
        <p:spPr>
          <a:xfrm>
            <a:off x="4639733" y="1845734"/>
            <a:ext cx="6515947" cy="4821766"/>
          </a:xfrm>
        </p:spPr>
        <p:txBody>
          <a:bodyPr>
            <a:normAutofit/>
          </a:bodyPr>
          <a:lstStyle/>
          <a:p>
            <a:pPr marL="0" indent="0">
              <a:lnSpc>
                <a:spcPct val="110000"/>
              </a:lnSpc>
              <a:buNone/>
            </a:pPr>
            <a:r>
              <a:rPr lang="en-US" sz="2400" dirty="0">
                <a:solidFill>
                  <a:schemeClr val="tx1"/>
                </a:solidFill>
              </a:rPr>
              <a:t>If an LEA has a precipitous decline in financial resources, they may be able to use Federal Funds to supplement the loss in funding. </a:t>
            </a:r>
          </a:p>
          <a:p>
            <a:pPr marL="0" indent="0">
              <a:lnSpc>
                <a:spcPct val="110000"/>
              </a:lnSpc>
              <a:buNone/>
            </a:pPr>
            <a:r>
              <a:rPr lang="en-US" sz="2400" dirty="0">
                <a:solidFill>
                  <a:schemeClr val="tx1"/>
                </a:solidFill>
              </a:rPr>
              <a:t>ESSA and does not define “precipitous.”</a:t>
            </a:r>
          </a:p>
          <a:p>
            <a:pPr marL="0" indent="0">
              <a:lnSpc>
                <a:spcPct val="110000"/>
              </a:lnSpc>
              <a:buNone/>
            </a:pPr>
            <a:r>
              <a:rPr lang="en-US" sz="2400" dirty="0">
                <a:solidFill>
                  <a:schemeClr val="tx1"/>
                </a:solidFill>
              </a:rPr>
              <a:t>However, if there has been an abrupt, steep drop in financial resources available to support elementary or secondary education, this may be considered a precipitous decline.</a:t>
            </a:r>
          </a:p>
          <a:p>
            <a:pPr marL="0" indent="0">
              <a:lnSpc>
                <a:spcPct val="110000"/>
              </a:lnSpc>
              <a:buNone/>
            </a:pPr>
            <a:r>
              <a:rPr lang="en-US" sz="2400" dirty="0">
                <a:solidFill>
                  <a:schemeClr val="tx1"/>
                </a:solidFill>
              </a:rPr>
              <a:t>Please reach out to the Title II office to discuss this. </a:t>
            </a:r>
          </a:p>
        </p:txBody>
      </p:sp>
      <p:sp>
        <p:nvSpPr>
          <p:cNvPr id="4" name="Slide Number Placeholder 3">
            <a:extLst>
              <a:ext uri="{FF2B5EF4-FFF2-40B4-BE49-F238E27FC236}">
                <a16:creationId xmlns:a16="http://schemas.microsoft.com/office/drawing/2014/main" id="{E549D7DD-DE06-2C2F-8210-83E08A805545}"/>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smtClean="0"/>
              <a:pPr>
                <a:spcAft>
                  <a:spcPts val="600"/>
                </a:spcAft>
              </a:pPr>
              <a:t>26</a:t>
            </a:fld>
            <a:endParaRPr lang="en-US" altLang="en-US"/>
          </a:p>
        </p:txBody>
      </p:sp>
    </p:spTree>
    <p:extLst>
      <p:ext uri="{BB962C8B-B14F-4D97-AF65-F5344CB8AC3E}">
        <p14:creationId xmlns:p14="http://schemas.microsoft.com/office/powerpoint/2010/main" val="1438476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8049A92-3478-7C11-C6CB-0FA020EA2146}"/>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Questions to Consider</a:t>
            </a:r>
          </a:p>
        </p:txBody>
      </p:sp>
      <p:sp>
        <p:nvSpPr>
          <p:cNvPr id="18"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3C9D9D7E-7554-9708-2F44-9EBE4A546984}"/>
              </a:ext>
            </a:extLst>
          </p:cNvPr>
          <p:cNvSpPr>
            <a:spLocks noGrp="1"/>
          </p:cNvSpPr>
          <p:nvPr>
            <p:ph idx="1"/>
          </p:nvPr>
        </p:nvSpPr>
        <p:spPr>
          <a:xfrm>
            <a:off x="4742016" y="605896"/>
            <a:ext cx="6413663" cy="5646208"/>
          </a:xfrm>
        </p:spPr>
        <p:txBody>
          <a:bodyPr anchor="ctr">
            <a:normAutofit/>
          </a:bodyPr>
          <a:lstStyle/>
          <a:p>
            <a:r>
              <a:rPr lang="en-US" sz="2400" dirty="0">
                <a:solidFill>
                  <a:schemeClr val="tx1"/>
                </a:solidFill>
              </a:rPr>
              <a:t>Is this reasonable and necessary?</a:t>
            </a:r>
          </a:p>
          <a:p>
            <a:r>
              <a:rPr lang="en-US" sz="2400" dirty="0">
                <a:solidFill>
                  <a:schemeClr val="tx1"/>
                </a:solidFill>
              </a:rPr>
              <a:t>Is this required?</a:t>
            </a:r>
          </a:p>
          <a:p>
            <a:r>
              <a:rPr lang="en-US" sz="2400" dirty="0">
                <a:solidFill>
                  <a:schemeClr val="tx1"/>
                </a:solidFill>
              </a:rPr>
              <a:t>How would this be paid for in the absence of Title II, A funds?</a:t>
            </a:r>
          </a:p>
          <a:p>
            <a:r>
              <a:rPr lang="en-US" sz="2400" dirty="0">
                <a:solidFill>
                  <a:schemeClr val="tx1"/>
                </a:solidFill>
              </a:rPr>
              <a:t>Which funding source paid for this last year?</a:t>
            </a:r>
          </a:p>
          <a:p>
            <a:r>
              <a:rPr lang="en-US" sz="2400" dirty="0">
                <a:solidFill>
                  <a:schemeClr val="tx1"/>
                </a:solidFill>
              </a:rPr>
              <a:t>Which areas of need were identified in the needs assessments (district and school levels)?</a:t>
            </a:r>
          </a:p>
          <a:p>
            <a:r>
              <a:rPr lang="en-US" sz="2400" dirty="0">
                <a:solidFill>
                  <a:schemeClr val="tx1"/>
                </a:solidFill>
              </a:rPr>
              <a:t>How can the district maximize funding?</a:t>
            </a:r>
          </a:p>
          <a:p>
            <a:r>
              <a:rPr lang="en-US" sz="2400" dirty="0">
                <a:solidFill>
                  <a:schemeClr val="tx1"/>
                </a:solidFill>
              </a:rPr>
              <a:t>Is this the best use of these funds?</a:t>
            </a:r>
          </a:p>
          <a:p>
            <a:r>
              <a:rPr lang="en-US" sz="2400" dirty="0">
                <a:solidFill>
                  <a:schemeClr val="tx1"/>
                </a:solidFill>
              </a:rPr>
              <a:t>How is the district coordinating programs?</a:t>
            </a:r>
          </a:p>
          <a:p>
            <a:pPr>
              <a:lnSpc>
                <a:spcPct val="90000"/>
              </a:lnSpc>
            </a:pPr>
            <a:endParaRPr lang="en-US" sz="2400" dirty="0">
              <a:solidFill>
                <a:schemeClr val="tx1"/>
              </a:solidFill>
            </a:endParaRPr>
          </a:p>
        </p:txBody>
      </p:sp>
      <p:sp>
        <p:nvSpPr>
          <p:cNvPr id="4" name="Slide Number Placeholder 3">
            <a:extLst>
              <a:ext uri="{FF2B5EF4-FFF2-40B4-BE49-F238E27FC236}">
                <a16:creationId xmlns:a16="http://schemas.microsoft.com/office/drawing/2014/main" id="{76F8100F-5342-59D3-55DF-9F4A0DA0611F}"/>
              </a:ext>
            </a:extLst>
          </p:cNvPr>
          <p:cNvSpPr>
            <a:spLocks noGrp="1"/>
          </p:cNvSpPr>
          <p:nvPr>
            <p:ph type="sldNum" sz="quarter" idx="12"/>
          </p:nvPr>
        </p:nvSpPr>
        <p:spPr>
          <a:xfrm>
            <a:off x="10123055" y="6459785"/>
            <a:ext cx="1089428" cy="365125"/>
          </a:xfrm>
        </p:spPr>
        <p:txBody>
          <a:bodyPr>
            <a:normAutofit/>
          </a:bodyPr>
          <a:lstStyle/>
          <a:p>
            <a:pPr>
              <a:spcAft>
                <a:spcPts val="600"/>
              </a:spcAft>
            </a:pPr>
            <a:fld id="{4E637404-0BCF-4192-AEAE-F6A882F231C4}" type="slidenum">
              <a:rPr lang="en-US" altLang="en-US">
                <a:solidFill>
                  <a:schemeClr val="tx2"/>
                </a:solidFill>
              </a:rPr>
              <a:pPr>
                <a:spcAft>
                  <a:spcPts val="600"/>
                </a:spcAft>
              </a:pPr>
              <a:t>27</a:t>
            </a:fld>
            <a:endParaRPr lang="en-US" altLang="en-US">
              <a:solidFill>
                <a:schemeClr val="tx2"/>
              </a:solidFill>
            </a:endParaRPr>
          </a:p>
        </p:txBody>
      </p:sp>
    </p:spTree>
    <p:extLst>
      <p:ext uri="{BB962C8B-B14F-4D97-AF65-F5344CB8AC3E}">
        <p14:creationId xmlns:p14="http://schemas.microsoft.com/office/powerpoint/2010/main" val="3177817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4390E6C-4894-C7B7-B860-63C2C9DB09E2}"/>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Important Reminders</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3C2C2C2A-7F13-187C-23B1-3050707E70A1}"/>
              </a:ext>
            </a:extLst>
          </p:cNvPr>
          <p:cNvSpPr>
            <a:spLocks noGrp="1"/>
          </p:cNvSpPr>
          <p:nvPr>
            <p:ph idx="1"/>
          </p:nvPr>
        </p:nvSpPr>
        <p:spPr>
          <a:xfrm>
            <a:off x="4742016" y="605896"/>
            <a:ext cx="6413663" cy="5646208"/>
          </a:xfrm>
        </p:spPr>
        <p:txBody>
          <a:bodyPr anchor="ctr">
            <a:normAutofit/>
          </a:bodyPr>
          <a:lstStyle/>
          <a:p>
            <a:r>
              <a:rPr lang="en-US" dirty="0">
                <a:solidFill>
                  <a:schemeClr val="tx1"/>
                </a:solidFill>
              </a:rPr>
              <a:t>Not All Allowable Expenses are Impactful</a:t>
            </a:r>
            <a:endParaRPr lang="en-US" b="1" dirty="0">
              <a:solidFill>
                <a:schemeClr val="tx1"/>
              </a:solidFill>
            </a:endParaRPr>
          </a:p>
          <a:p>
            <a:pPr lvl="1"/>
            <a:r>
              <a:rPr lang="en-US" dirty="0">
                <a:solidFill>
                  <a:schemeClr val="tx1"/>
                </a:solidFill>
              </a:rPr>
              <a:t>Too costly</a:t>
            </a:r>
          </a:p>
          <a:p>
            <a:pPr lvl="1"/>
            <a:r>
              <a:rPr lang="en-US" dirty="0">
                <a:solidFill>
                  <a:schemeClr val="tx1"/>
                </a:solidFill>
              </a:rPr>
              <a:t>Failure to build capacity</a:t>
            </a:r>
          </a:p>
          <a:p>
            <a:pPr lvl="1"/>
            <a:r>
              <a:rPr lang="en-US" dirty="0">
                <a:solidFill>
                  <a:schemeClr val="tx1"/>
                </a:solidFill>
              </a:rPr>
              <a:t>Not using resources to support identified needs from needs assessment</a:t>
            </a:r>
          </a:p>
          <a:p>
            <a:r>
              <a:rPr lang="en-US" dirty="0">
                <a:solidFill>
                  <a:schemeClr val="tx1"/>
                </a:solidFill>
              </a:rPr>
              <a:t>Must be aligned to the needs assessment </a:t>
            </a:r>
          </a:p>
          <a:p>
            <a:r>
              <a:rPr lang="en-US" dirty="0">
                <a:solidFill>
                  <a:schemeClr val="tx1"/>
                </a:solidFill>
              </a:rPr>
              <a:t>Must be reasonable, allowable, and necessary</a:t>
            </a:r>
          </a:p>
          <a:p>
            <a:r>
              <a:rPr lang="en-US" dirty="0">
                <a:solidFill>
                  <a:schemeClr val="tx1"/>
                </a:solidFill>
              </a:rPr>
              <a:t>May not supplant</a:t>
            </a:r>
          </a:p>
          <a:p>
            <a:pPr marL="0" indent="0">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8D566B54-BA9C-9650-69DE-3BDDF7A0D9E3}"/>
              </a:ext>
            </a:extLst>
          </p:cNvPr>
          <p:cNvSpPr>
            <a:spLocks noGrp="1"/>
          </p:cNvSpPr>
          <p:nvPr>
            <p:ph type="sldNum" sz="quarter" idx="12"/>
          </p:nvPr>
        </p:nvSpPr>
        <p:spPr>
          <a:xfrm>
            <a:off x="10123055" y="6459785"/>
            <a:ext cx="1089428" cy="365125"/>
          </a:xfrm>
        </p:spPr>
        <p:txBody>
          <a:bodyPr>
            <a:normAutofit/>
          </a:bodyPr>
          <a:lstStyle/>
          <a:p>
            <a:pPr>
              <a:spcAft>
                <a:spcPts val="600"/>
              </a:spcAft>
            </a:pPr>
            <a:fld id="{4E637404-0BCF-4192-AEAE-F6A882F231C4}" type="slidenum">
              <a:rPr lang="en-US" altLang="en-US">
                <a:solidFill>
                  <a:schemeClr val="tx2"/>
                </a:solidFill>
              </a:rPr>
              <a:pPr>
                <a:spcAft>
                  <a:spcPts val="600"/>
                </a:spcAft>
              </a:pPr>
              <a:t>28</a:t>
            </a:fld>
            <a:endParaRPr lang="en-US" altLang="en-US">
              <a:solidFill>
                <a:schemeClr val="tx2"/>
              </a:solidFill>
            </a:endParaRPr>
          </a:p>
        </p:txBody>
      </p:sp>
    </p:spTree>
    <p:extLst>
      <p:ext uri="{BB962C8B-B14F-4D97-AF65-F5344CB8AC3E}">
        <p14:creationId xmlns:p14="http://schemas.microsoft.com/office/powerpoint/2010/main" val="1001712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3A9B13-A663-4646-8EF2-D575634AD29D}"/>
              </a:ext>
            </a:extLst>
          </p:cNvPr>
          <p:cNvSpPr>
            <a:spLocks noGrp="1"/>
          </p:cNvSpPr>
          <p:nvPr>
            <p:ph type="title"/>
          </p:nvPr>
        </p:nvSpPr>
        <p:spPr>
          <a:xfrm>
            <a:off x="5181601" y="634946"/>
            <a:ext cx="6368142" cy="1450757"/>
          </a:xfrm>
        </p:spPr>
        <p:txBody>
          <a:bodyPr>
            <a:normAutofit/>
          </a:bodyPr>
          <a:lstStyle/>
          <a:p>
            <a:r>
              <a:rPr lang="en-US" dirty="0">
                <a:solidFill>
                  <a:schemeClr val="tx1"/>
                </a:solidFill>
              </a:rPr>
              <a:t>Contact and Resources</a:t>
            </a:r>
          </a:p>
        </p:txBody>
      </p:sp>
      <p:pic>
        <p:nvPicPr>
          <p:cNvPr id="6" name="Picture 5" descr="Person holding mouse">
            <a:extLst>
              <a:ext uri="{FF2B5EF4-FFF2-40B4-BE49-F238E27FC236}">
                <a16:creationId xmlns:a16="http://schemas.microsoft.com/office/drawing/2014/main" id="{16FEB3AC-F25D-569C-6963-E57A34BA0974}"/>
              </a:ext>
            </a:extLst>
          </p:cNvPr>
          <p:cNvPicPr>
            <a:picLocks noChangeAspect="1"/>
          </p:cNvPicPr>
          <p:nvPr/>
        </p:nvPicPr>
        <p:blipFill rotWithShape="1">
          <a:blip r:embed="rId3"/>
          <a:srcRect l="29084" r="25695" b="1"/>
          <a:stretch/>
        </p:blipFill>
        <p:spPr>
          <a:xfrm>
            <a:off x="20" y="-12128"/>
            <a:ext cx="4654276" cy="6870127"/>
          </a:xfrm>
          <a:prstGeom prst="rect">
            <a:avLst/>
          </a:prstGeom>
        </p:spPr>
      </p:pic>
      <p:cxnSp>
        <p:nvCxnSpPr>
          <p:cNvPr id="27" name="Straight Connector 26">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23DD0AA-966E-45DF-AEF0-7E6D6C6ED616}"/>
              </a:ext>
            </a:extLst>
          </p:cNvPr>
          <p:cNvSpPr>
            <a:spLocks noGrp="1"/>
          </p:cNvSpPr>
          <p:nvPr>
            <p:ph idx="1"/>
          </p:nvPr>
        </p:nvSpPr>
        <p:spPr>
          <a:xfrm>
            <a:off x="5181601" y="2198914"/>
            <a:ext cx="6622472" cy="3670180"/>
          </a:xfrm>
        </p:spPr>
        <p:txBody>
          <a:bodyPr>
            <a:noAutofit/>
          </a:bodyPr>
          <a:lstStyle/>
          <a:p>
            <a:pPr marL="0" indent="0">
              <a:spcBef>
                <a:spcPts val="0"/>
              </a:spcBef>
              <a:buNone/>
            </a:pPr>
            <a:r>
              <a:rPr lang="en-US" sz="2400" b="1" dirty="0">
                <a:solidFill>
                  <a:schemeClr val="tx1"/>
                </a:solidFill>
              </a:rPr>
              <a:t>Title II, Part A Uses of Funds</a:t>
            </a:r>
          </a:p>
          <a:p>
            <a:pPr marL="0" indent="0">
              <a:spcBef>
                <a:spcPts val="0"/>
              </a:spcBef>
              <a:buNone/>
            </a:pPr>
            <a:r>
              <a:rPr lang="en-US" sz="2400" dirty="0">
                <a:hlinkClick r:id="rId4" tooltip="20 U.S.C. 6613 Local uses of funds [house.gov]"/>
              </a:rPr>
              <a:t>20 U.S.C. 6613 Local uses of funds [house.gov]</a:t>
            </a:r>
            <a:endParaRPr lang="en-US" sz="2400" b="1" dirty="0"/>
          </a:p>
          <a:p>
            <a:pPr marL="0" indent="0">
              <a:spcBef>
                <a:spcPts val="0"/>
              </a:spcBef>
              <a:buNone/>
            </a:pPr>
            <a:r>
              <a:rPr lang="en-US" sz="2400" b="1" dirty="0">
                <a:solidFill>
                  <a:schemeClr val="tx1"/>
                </a:solidFill>
              </a:rPr>
              <a:t>Title II web page: </a:t>
            </a:r>
            <a:r>
              <a:rPr lang="en-US" sz="2400" dirty="0">
                <a:hlinkClick r:id="rId5" tooltip="Title II web page"/>
              </a:rPr>
              <a:t>https://www.cde.ca.gov/pd/ti/</a:t>
            </a:r>
            <a:endParaRPr lang="en-US" sz="2400" dirty="0"/>
          </a:p>
          <a:p>
            <a:pPr marL="0" indent="0">
              <a:spcBef>
                <a:spcPts val="0"/>
              </a:spcBef>
              <a:buNone/>
            </a:pPr>
            <a:r>
              <a:rPr lang="en-US" sz="2400" b="1" dirty="0">
                <a:solidFill>
                  <a:schemeClr val="tx1"/>
                </a:solidFill>
              </a:rPr>
              <a:t>Title II Email: </a:t>
            </a:r>
            <a:r>
              <a:rPr lang="en-US" sz="2400" dirty="0">
                <a:hlinkClick r:id="rId6"/>
              </a:rPr>
              <a:t>TitleII@cde.ca.gov</a:t>
            </a:r>
            <a:endParaRPr lang="en-US" sz="2400" dirty="0"/>
          </a:p>
          <a:p>
            <a:pPr marL="0" indent="0">
              <a:spcBef>
                <a:spcPts val="0"/>
              </a:spcBef>
              <a:buNone/>
            </a:pPr>
            <a:r>
              <a:rPr lang="en-US" sz="2400" dirty="0">
                <a:solidFill>
                  <a:schemeClr val="tx1"/>
                </a:solidFill>
                <a:cs typeface="Arial"/>
              </a:rPr>
              <a:t>If you are not already on our listserv, please take a moment and send a blank email to </a:t>
            </a:r>
            <a:r>
              <a:rPr lang="en-US" sz="2400" dirty="0">
                <a:hlinkClick r:id="rId7"/>
              </a:rPr>
              <a:t>join-Title-II@mlist.cde.ca.gov</a:t>
            </a:r>
            <a:endParaRPr lang="en-US" sz="2400" dirty="0"/>
          </a:p>
          <a:p>
            <a:pPr marL="0" indent="0">
              <a:spcBef>
                <a:spcPts val="0"/>
              </a:spcBef>
              <a:buNone/>
            </a:pPr>
            <a:r>
              <a:rPr lang="en-US" sz="2400" b="1" dirty="0">
                <a:solidFill>
                  <a:schemeClr val="tx1"/>
                </a:solidFill>
                <a:cs typeface="Arial"/>
              </a:rPr>
              <a:t>Thank You!</a:t>
            </a:r>
          </a:p>
          <a:p>
            <a:pPr marL="0" indent="0">
              <a:buNone/>
            </a:pPr>
            <a:endParaRPr lang="en-US" sz="2400" dirty="0"/>
          </a:p>
          <a:p>
            <a:pPr marL="0" indent="0">
              <a:buNone/>
            </a:pPr>
            <a:endParaRPr lang="en-US" sz="2400" dirty="0"/>
          </a:p>
        </p:txBody>
      </p:sp>
      <p:sp>
        <p:nvSpPr>
          <p:cNvPr id="4" name="Slide Number Placeholder 3">
            <a:extLst>
              <a:ext uri="{FF2B5EF4-FFF2-40B4-BE49-F238E27FC236}">
                <a16:creationId xmlns:a16="http://schemas.microsoft.com/office/drawing/2014/main" id="{8BE3A0CB-B834-4B85-A8F9-95C72D1D4F7D}"/>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a:solidFill>
                  <a:schemeClr val="tx1">
                    <a:lumMod val="75000"/>
                    <a:lumOff val="25000"/>
                  </a:schemeClr>
                </a:solidFill>
              </a:rPr>
              <a:pPr>
                <a:spcAft>
                  <a:spcPts val="600"/>
                </a:spcAft>
              </a:pPr>
              <a:t>29</a:t>
            </a:fld>
            <a:endParaRPr lang="en-US" altLang="en-US">
              <a:solidFill>
                <a:schemeClr val="tx1">
                  <a:lumMod val="75000"/>
                  <a:lumOff val="25000"/>
                </a:schemeClr>
              </a:solidFill>
            </a:endParaRPr>
          </a:p>
        </p:txBody>
      </p:sp>
    </p:spTree>
    <p:extLst>
      <p:ext uri="{BB962C8B-B14F-4D97-AF65-F5344CB8AC3E}">
        <p14:creationId xmlns:p14="http://schemas.microsoft.com/office/powerpoint/2010/main" val="4206130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E83B6-E09E-4007-A632-916B93A9CAE5}"/>
              </a:ext>
            </a:extLst>
          </p:cNvPr>
          <p:cNvSpPr>
            <a:spLocks noGrp="1"/>
          </p:cNvSpPr>
          <p:nvPr>
            <p:ph type="title"/>
          </p:nvPr>
        </p:nvSpPr>
        <p:spPr>
          <a:xfrm>
            <a:off x="1096963" y="287338"/>
            <a:ext cx="10058400" cy="1449387"/>
          </a:xfrm>
        </p:spPr>
        <p:txBody>
          <a:bodyPr/>
          <a:lstStyle/>
          <a:p>
            <a:r>
              <a:rPr lang="en-US" dirty="0">
                <a:solidFill>
                  <a:schemeClr val="tx1"/>
                </a:solidFill>
              </a:rPr>
              <a:t>Title II Purpose </a:t>
            </a:r>
            <a:endParaRPr lang="en-US" sz="1800" dirty="0">
              <a:solidFill>
                <a:schemeClr val="tx1"/>
              </a:solidFill>
            </a:endParaRPr>
          </a:p>
        </p:txBody>
      </p:sp>
      <p:sp>
        <p:nvSpPr>
          <p:cNvPr id="3" name="Content Placeholder 2">
            <a:extLst>
              <a:ext uri="{FF2B5EF4-FFF2-40B4-BE49-F238E27FC236}">
                <a16:creationId xmlns:a16="http://schemas.microsoft.com/office/drawing/2014/main" id="{1C3B8C08-E797-4D4A-BD2D-D7FE38FE2E23}"/>
              </a:ext>
            </a:extLst>
          </p:cNvPr>
          <p:cNvSpPr>
            <a:spLocks noGrp="1"/>
          </p:cNvSpPr>
          <p:nvPr>
            <p:ph idx="1"/>
          </p:nvPr>
        </p:nvSpPr>
        <p:spPr>
          <a:xfrm>
            <a:off x="1096963" y="1862667"/>
            <a:ext cx="10058400" cy="4338108"/>
          </a:xfrm>
        </p:spPr>
        <p:txBody>
          <a:bodyPr/>
          <a:lstStyle/>
          <a:p>
            <a:pPr lvl="0">
              <a:lnSpc>
                <a:spcPct val="100000"/>
              </a:lnSpc>
              <a:spcBef>
                <a:spcPts val="0"/>
              </a:spcBef>
              <a:spcAft>
                <a:spcPts val="1200"/>
              </a:spcAft>
            </a:pPr>
            <a:r>
              <a:rPr lang="en-US" sz="2400" dirty="0">
                <a:solidFill>
                  <a:schemeClr val="tx1"/>
                </a:solidFill>
              </a:rPr>
              <a:t>Increasing student achievement consistent with the challenging state academic standards. </a:t>
            </a:r>
          </a:p>
          <a:p>
            <a:pPr lvl="0">
              <a:lnSpc>
                <a:spcPct val="100000"/>
              </a:lnSpc>
              <a:spcBef>
                <a:spcPts val="0"/>
              </a:spcBef>
              <a:spcAft>
                <a:spcPts val="1200"/>
              </a:spcAft>
            </a:pPr>
            <a:r>
              <a:rPr lang="en-US" sz="2400" dirty="0">
                <a:solidFill>
                  <a:schemeClr val="tx1"/>
                </a:solidFill>
              </a:rPr>
              <a:t>Improving the quality and effectiveness of teachers, principals, and other school leaders. </a:t>
            </a:r>
          </a:p>
          <a:p>
            <a:pPr lvl="0">
              <a:lnSpc>
                <a:spcPct val="100000"/>
              </a:lnSpc>
              <a:spcBef>
                <a:spcPts val="0"/>
              </a:spcBef>
              <a:spcAft>
                <a:spcPts val="1200"/>
              </a:spcAft>
            </a:pPr>
            <a:r>
              <a:rPr lang="en-US" sz="2400" dirty="0">
                <a:solidFill>
                  <a:schemeClr val="tx1"/>
                </a:solidFill>
              </a:rPr>
              <a:t>Increasing the number of teachers, principals, and other school leaders who are effective in improving student academic achievement in schools.</a:t>
            </a:r>
          </a:p>
          <a:p>
            <a:pPr lvl="0">
              <a:lnSpc>
                <a:spcPct val="100000"/>
              </a:lnSpc>
              <a:spcBef>
                <a:spcPts val="0"/>
              </a:spcBef>
              <a:spcAft>
                <a:spcPts val="1200"/>
              </a:spcAft>
            </a:pPr>
            <a:r>
              <a:rPr lang="en-US" sz="2400" dirty="0">
                <a:solidFill>
                  <a:schemeClr val="tx1"/>
                </a:solidFill>
              </a:rPr>
              <a:t>Providing low-income and minority students greater access to effective teachers, principals, and other school leaders. </a:t>
            </a:r>
          </a:p>
          <a:p>
            <a:pPr marL="0" lvl="0" indent="0" algn="r">
              <a:lnSpc>
                <a:spcPct val="100000"/>
              </a:lnSpc>
              <a:spcBef>
                <a:spcPts val="0"/>
              </a:spcBef>
              <a:spcAft>
                <a:spcPts val="1200"/>
              </a:spcAft>
              <a:buNone/>
            </a:pPr>
            <a:r>
              <a:rPr lang="en-US" sz="2400" dirty="0">
                <a:solidFill>
                  <a:schemeClr val="tx1"/>
                </a:solidFill>
              </a:rPr>
              <a:t>20 </a:t>
            </a:r>
            <a:r>
              <a:rPr lang="en-US" sz="2400" i="1" dirty="0">
                <a:solidFill>
                  <a:schemeClr val="tx1"/>
                </a:solidFill>
              </a:rPr>
              <a:t>United States Code </a:t>
            </a:r>
            <a:r>
              <a:rPr lang="en-US" sz="2400" dirty="0">
                <a:solidFill>
                  <a:schemeClr val="tx1"/>
                </a:solidFill>
              </a:rPr>
              <a:t>(</a:t>
            </a:r>
            <a:r>
              <a:rPr lang="en-US" sz="2400" i="1" cap="all" dirty="0">
                <a:solidFill>
                  <a:schemeClr val="tx1"/>
                </a:solidFill>
              </a:rPr>
              <a:t>U.S.C.</a:t>
            </a:r>
            <a:r>
              <a:rPr lang="en-US" sz="2400" cap="all" dirty="0">
                <a:solidFill>
                  <a:schemeClr val="tx1"/>
                </a:solidFill>
              </a:rPr>
              <a:t>)</a:t>
            </a:r>
            <a:r>
              <a:rPr lang="en-US" sz="2400" dirty="0">
                <a:solidFill>
                  <a:schemeClr val="tx1"/>
                </a:solidFill>
              </a:rPr>
              <a:t> Section 6601</a:t>
            </a:r>
          </a:p>
          <a:p>
            <a:pPr marL="0" indent="0">
              <a:spcAft>
                <a:spcPts val="1200"/>
              </a:spcAft>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80BFC43A-20E5-48B7-A9A0-248ECB8F6D03}"/>
              </a:ext>
            </a:extLst>
          </p:cNvPr>
          <p:cNvSpPr>
            <a:spLocks noGrp="1"/>
          </p:cNvSpPr>
          <p:nvPr>
            <p:ph type="sldNum" sz="quarter" idx="12"/>
          </p:nvPr>
        </p:nvSpPr>
        <p:spPr/>
        <p:txBody>
          <a:bodyPr/>
          <a:lstStyle/>
          <a:p>
            <a:fld id="{4E637404-0BCF-4192-AEAE-F6A882F231C4}" type="slidenum">
              <a:rPr lang="en-US" altLang="en-US" smtClean="0"/>
              <a:pPr/>
              <a:t>3</a:t>
            </a:fld>
            <a:endParaRPr lang="en-US" altLang="en-US"/>
          </a:p>
        </p:txBody>
      </p:sp>
    </p:spTree>
    <p:extLst>
      <p:ext uri="{BB962C8B-B14F-4D97-AF65-F5344CB8AC3E}">
        <p14:creationId xmlns:p14="http://schemas.microsoft.com/office/powerpoint/2010/main" val="3193100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4EC6492-D93E-4BE2-9F62-F8444BE43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D62AC91A-5F44-01E0-1E06-0C1F6D7FFE78}"/>
              </a:ext>
            </a:extLst>
          </p:cNvPr>
          <p:cNvSpPr>
            <a:spLocks noGrp="1"/>
          </p:cNvSpPr>
          <p:nvPr>
            <p:ph type="title"/>
          </p:nvPr>
        </p:nvSpPr>
        <p:spPr>
          <a:xfrm>
            <a:off x="1097280" y="516835"/>
            <a:ext cx="5977937" cy="1003207"/>
          </a:xfrm>
        </p:spPr>
        <p:txBody>
          <a:bodyPr>
            <a:normAutofit/>
          </a:bodyPr>
          <a:lstStyle/>
          <a:p>
            <a:r>
              <a:rPr lang="en-US" sz="4000" dirty="0">
                <a:solidFill>
                  <a:srgbClr val="FFFFFF"/>
                </a:solidFill>
              </a:rPr>
              <a:t>Title II Purpose (2)</a:t>
            </a:r>
          </a:p>
        </p:txBody>
      </p:sp>
      <p:sp>
        <p:nvSpPr>
          <p:cNvPr id="3" name="Content Placeholder 2">
            <a:extLst>
              <a:ext uri="{FF2B5EF4-FFF2-40B4-BE49-F238E27FC236}">
                <a16:creationId xmlns:a16="http://schemas.microsoft.com/office/drawing/2014/main" id="{8675027A-D231-38ED-A2E7-495FC18082CA}"/>
              </a:ext>
            </a:extLst>
          </p:cNvPr>
          <p:cNvSpPr>
            <a:spLocks noGrp="1"/>
          </p:cNvSpPr>
          <p:nvPr>
            <p:ph idx="1"/>
          </p:nvPr>
        </p:nvSpPr>
        <p:spPr>
          <a:xfrm>
            <a:off x="1097279" y="1603169"/>
            <a:ext cx="5977938" cy="4737995"/>
          </a:xfrm>
        </p:spPr>
        <p:txBody>
          <a:bodyPr>
            <a:normAutofit fontScale="92500" lnSpcReduction="10000"/>
          </a:bodyPr>
          <a:lstStyle/>
          <a:p>
            <a:pPr marL="175895" indent="-175895">
              <a:lnSpc>
                <a:spcPct val="110000"/>
              </a:lnSpc>
            </a:pPr>
            <a:r>
              <a:rPr lang="en-US" sz="2600" dirty="0">
                <a:solidFill>
                  <a:srgbClr val="FFFFFF"/>
                </a:solidFill>
                <a:cs typeface="Arial"/>
              </a:rPr>
              <a:t>Local educational agencies (LEAs) are encouraged to prioritize strategies and activities that will have the </a:t>
            </a:r>
            <a:r>
              <a:rPr lang="en-US" sz="2600" b="1" dirty="0">
                <a:solidFill>
                  <a:srgbClr val="FFFFFF"/>
                </a:solidFill>
                <a:cs typeface="Arial"/>
              </a:rPr>
              <a:t>highest impact </a:t>
            </a:r>
            <a:r>
              <a:rPr lang="en-US" sz="2600" dirty="0">
                <a:solidFill>
                  <a:srgbClr val="FFFFFF"/>
                </a:solidFill>
                <a:cs typeface="Arial"/>
              </a:rPr>
              <a:t>on teaching and learning to result in </a:t>
            </a:r>
            <a:r>
              <a:rPr lang="en-US" sz="2600" b="1" dirty="0">
                <a:solidFill>
                  <a:srgbClr val="FFFFFF"/>
                </a:solidFill>
                <a:cs typeface="Arial"/>
              </a:rPr>
              <a:t>the highest level of academic achievement</a:t>
            </a:r>
            <a:r>
              <a:rPr lang="en-US" sz="2600" dirty="0">
                <a:solidFill>
                  <a:srgbClr val="FFFFFF"/>
                </a:solidFill>
                <a:cs typeface="Arial"/>
              </a:rPr>
              <a:t>.</a:t>
            </a:r>
          </a:p>
          <a:p>
            <a:pPr marL="175895" indent="-175895">
              <a:lnSpc>
                <a:spcPct val="110000"/>
              </a:lnSpc>
            </a:pPr>
            <a:r>
              <a:rPr lang="en-US" sz="2600" dirty="0">
                <a:solidFill>
                  <a:srgbClr val="FFFFFF"/>
                </a:solidFill>
                <a:cs typeface="Arial"/>
              </a:rPr>
              <a:t>When determining which of the many allowable Title II strategies and activities will have the </a:t>
            </a:r>
            <a:r>
              <a:rPr lang="en-US" sz="2600" b="1" dirty="0">
                <a:solidFill>
                  <a:srgbClr val="FFFFFF"/>
                </a:solidFill>
                <a:cs typeface="Arial"/>
              </a:rPr>
              <a:t>highest impact</a:t>
            </a:r>
            <a:r>
              <a:rPr lang="en-US" sz="2600" dirty="0">
                <a:solidFill>
                  <a:srgbClr val="FFFFFF"/>
                </a:solidFill>
                <a:cs typeface="Arial"/>
              </a:rPr>
              <a:t>, U.S. Department of Education guidance suggests LEAs use a five-step framework.</a:t>
            </a:r>
            <a:endParaRPr lang="en-US" sz="2600" dirty="0">
              <a:solidFill>
                <a:srgbClr val="FFFFFF"/>
              </a:solidFill>
            </a:endParaRPr>
          </a:p>
          <a:p>
            <a:endParaRPr lang="en-US" sz="1800" dirty="0">
              <a:solidFill>
                <a:srgbClr val="FFFFFF"/>
              </a:solidFill>
            </a:endParaRPr>
          </a:p>
        </p:txBody>
      </p:sp>
      <p:sp>
        <p:nvSpPr>
          <p:cNvPr id="12" name="Rectangle 11">
            <a:extLst>
              <a:ext uri="{FF2B5EF4-FFF2-40B4-BE49-F238E27FC236}">
                <a16:creationId xmlns:a16="http://schemas.microsoft.com/office/drawing/2014/main" id="{1FA0270F-2FE0-4D3D-B6BA-FC740DC8B3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6" name="Picture 5" descr="Abstract blurred public library with bookshelves">
            <a:extLst>
              <a:ext uri="{FF2B5EF4-FFF2-40B4-BE49-F238E27FC236}">
                <a16:creationId xmlns:a16="http://schemas.microsoft.com/office/drawing/2014/main" id="{30C8ABDB-69AF-DE65-E8A3-608157C3A5AC}"/>
              </a:ext>
            </a:extLst>
          </p:cNvPr>
          <p:cNvPicPr>
            <a:picLocks noChangeAspect="1"/>
          </p:cNvPicPr>
          <p:nvPr/>
        </p:nvPicPr>
        <p:blipFill rotWithShape="1">
          <a:blip r:embed="rId3"/>
          <a:srcRect l="16541" r="38880" b="-1"/>
          <a:stretch/>
        </p:blipFill>
        <p:spPr>
          <a:xfrm>
            <a:off x="7611902" y="10"/>
            <a:ext cx="4580097" cy="6857990"/>
          </a:xfrm>
          <a:prstGeom prst="rect">
            <a:avLst/>
          </a:prstGeom>
        </p:spPr>
      </p:pic>
      <p:sp>
        <p:nvSpPr>
          <p:cNvPr id="4" name="Slide Number Placeholder 3">
            <a:extLst>
              <a:ext uri="{FF2B5EF4-FFF2-40B4-BE49-F238E27FC236}">
                <a16:creationId xmlns:a16="http://schemas.microsoft.com/office/drawing/2014/main" id="{28A4717D-A4BB-E00D-5061-49415B61A237}"/>
              </a:ext>
            </a:extLst>
          </p:cNvPr>
          <p:cNvSpPr>
            <a:spLocks noGrp="1"/>
          </p:cNvSpPr>
          <p:nvPr>
            <p:ph type="sldNum" sz="quarter" idx="12"/>
          </p:nvPr>
        </p:nvSpPr>
        <p:spPr>
          <a:xfrm>
            <a:off x="9900458" y="6459785"/>
            <a:ext cx="1312025" cy="365125"/>
          </a:xfrm>
        </p:spPr>
        <p:txBody>
          <a:bodyPr>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4E637404-0BCF-4192-AEAE-F6A882F231C4}" type="slidenum">
              <a:rPr kumimoji="0" lang="en-US" altLang="en-US"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4</a:t>
            </a:fld>
            <a:endPar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0487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A5DD8-6A7A-AE36-5C30-5CEB9ED3F4A1}"/>
              </a:ext>
            </a:extLst>
          </p:cNvPr>
          <p:cNvSpPr>
            <a:spLocks noGrp="1"/>
          </p:cNvSpPr>
          <p:nvPr>
            <p:ph type="title"/>
          </p:nvPr>
        </p:nvSpPr>
        <p:spPr>
          <a:xfrm>
            <a:off x="1097280" y="286603"/>
            <a:ext cx="10058400" cy="1450757"/>
          </a:xfrm>
        </p:spPr>
        <p:txBody>
          <a:bodyPr>
            <a:normAutofit/>
          </a:bodyPr>
          <a:lstStyle/>
          <a:p>
            <a:r>
              <a:rPr lang="en-US" dirty="0">
                <a:solidFill>
                  <a:schemeClr val="tx1"/>
                </a:solidFill>
                <a:cs typeface="Arial"/>
              </a:rPr>
              <a:t>Title II Uses of Funds Framework</a:t>
            </a:r>
            <a:endParaRPr lang="en-US" dirty="0">
              <a:solidFill>
                <a:schemeClr val="tx1"/>
              </a:solidFill>
            </a:endParaRPr>
          </a:p>
        </p:txBody>
      </p:sp>
      <p:sp>
        <p:nvSpPr>
          <p:cNvPr id="4" name="Slide Number Placeholder 3">
            <a:extLst>
              <a:ext uri="{FF2B5EF4-FFF2-40B4-BE49-F238E27FC236}">
                <a16:creationId xmlns:a16="http://schemas.microsoft.com/office/drawing/2014/main" id="{DCEB30D1-4B5B-14C4-B624-76D3223445DD}"/>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a:pPr>
                <a:spcAft>
                  <a:spcPts val="600"/>
                </a:spcAft>
              </a:pPr>
              <a:t>5</a:t>
            </a:fld>
            <a:endParaRPr lang="en-US" altLang="en-US"/>
          </a:p>
        </p:txBody>
      </p:sp>
      <p:graphicFrame>
        <p:nvGraphicFramePr>
          <p:cNvPr id="6" name="Content Placeholder 2" descr="•Choose interventions aligned with identified local needs; &#10;•Consider the highest impact strategy based on evidence;&#10;•Develop a robust implementation plan; &#10;•Provide adequate resources;&#10;•Gather information regularly ">
            <a:extLst>
              <a:ext uri="{FF2B5EF4-FFF2-40B4-BE49-F238E27FC236}">
                <a16:creationId xmlns:a16="http://schemas.microsoft.com/office/drawing/2014/main" id="{9066A418-AC5F-E25B-F09B-784D02278C0A}"/>
              </a:ext>
            </a:extLst>
          </p:cNvPr>
          <p:cNvGraphicFramePr>
            <a:graphicFrameLocks noGrp="1"/>
          </p:cNvGraphicFramePr>
          <p:nvPr>
            <p:ph idx="1"/>
            <p:extLst>
              <p:ext uri="{D42A27DB-BD31-4B8C-83A1-F6EECF244321}">
                <p14:modId xmlns:p14="http://schemas.microsoft.com/office/powerpoint/2010/main" val="532674796"/>
              </p:ext>
            </p:extLst>
          </p:nvPr>
        </p:nvGraphicFramePr>
        <p:xfrm>
          <a:off x="713984" y="1853852"/>
          <a:ext cx="10441379" cy="4030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6101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81A3D17A-6A52-FF27-765B-4B5BAB68260E}"/>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0A87CB0E-5355-423A-82C6-31A2B5B6F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Rectangle 12">
            <a:extLst>
              <a:ext uri="{FF2B5EF4-FFF2-40B4-BE49-F238E27FC236}">
                <a16:creationId xmlns:a16="http://schemas.microsoft.com/office/drawing/2014/main" id="{FF17D165-8210-DEAE-1F6D-619C1D318B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21" name="Straight Connector 14">
            <a:extLst>
              <a:ext uri="{FF2B5EF4-FFF2-40B4-BE49-F238E27FC236}">
                <a16:creationId xmlns:a16="http://schemas.microsoft.com/office/drawing/2014/main" id="{CAB7E5FA-98F8-BE99-C568-5ED37B9B07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Rectangle 16">
            <a:extLst>
              <a:ext uri="{FF2B5EF4-FFF2-40B4-BE49-F238E27FC236}">
                <a16:creationId xmlns:a16="http://schemas.microsoft.com/office/drawing/2014/main" id="{45811C32-82EB-2374-0D7E-878AA9AC4C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EEED6746-4A2F-B912-A127-55C67D2AA1B5}"/>
              </a:ext>
            </a:extLst>
          </p:cNvPr>
          <p:cNvSpPr>
            <a:spLocks noGrp="1"/>
          </p:cNvSpPr>
          <p:nvPr>
            <p:ph type="title"/>
          </p:nvPr>
        </p:nvSpPr>
        <p:spPr>
          <a:xfrm>
            <a:off x="457200" y="640080"/>
            <a:ext cx="3659246" cy="2926080"/>
          </a:xfrm>
        </p:spPr>
        <p:txBody>
          <a:bodyPr vert="horz" lIns="91440" tIns="45720" rIns="91440" bIns="45720" rtlCol="0" anchor="b">
            <a:normAutofit/>
          </a:bodyPr>
          <a:lstStyle/>
          <a:p>
            <a:pPr eaLnBrk="1" hangingPunct="1"/>
            <a:r>
              <a:rPr lang="en-US" sz="4400" dirty="0">
                <a:solidFill>
                  <a:srgbClr val="FFFFFF"/>
                </a:solidFill>
              </a:rPr>
              <a:t>Cyclical Framework to Maximize </a:t>
            </a:r>
            <a:br>
              <a:rPr lang="en-US" sz="4400" dirty="0">
                <a:solidFill>
                  <a:srgbClr val="FFFFFF"/>
                </a:solidFill>
              </a:rPr>
            </a:br>
            <a:r>
              <a:rPr lang="en-US" sz="4400" dirty="0">
                <a:solidFill>
                  <a:srgbClr val="FFFFFF"/>
                </a:solidFill>
              </a:rPr>
              <a:t>Title II</a:t>
            </a:r>
          </a:p>
        </p:txBody>
      </p:sp>
      <p:sp>
        <p:nvSpPr>
          <p:cNvPr id="4" name="Slide Number Placeholder 3">
            <a:extLst>
              <a:ext uri="{FF2B5EF4-FFF2-40B4-BE49-F238E27FC236}">
                <a16:creationId xmlns:a16="http://schemas.microsoft.com/office/drawing/2014/main" id="{023F9D66-6679-965B-C9E6-B0BE1C8A7366}"/>
              </a:ext>
            </a:extLst>
          </p:cNvPr>
          <p:cNvSpPr>
            <a:spLocks noGrp="1"/>
          </p:cNvSpPr>
          <p:nvPr>
            <p:ph type="sldNum" sz="quarter" idx="12"/>
          </p:nvPr>
        </p:nvSpPr>
        <p:spPr>
          <a:xfrm>
            <a:off x="486810" y="6459785"/>
            <a:ext cx="725557"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fld id="{4E637404-0BCF-4192-AEAE-F6A882F231C4}" type="slidenum">
              <a:rPr kumimoji="0" lang="en-US" altLang="en-US"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base" latinLnBrk="0" hangingPunct="1">
                <a:lnSpc>
                  <a:spcPct val="100000"/>
                </a:lnSpc>
                <a:spcBef>
                  <a:spcPct val="0"/>
                </a:spcBef>
                <a:spcAft>
                  <a:spcPts val="600"/>
                </a:spcAft>
                <a:buClrTx/>
                <a:buSzTx/>
                <a:buFontTx/>
                <a:buNone/>
                <a:tabLst/>
                <a:defRPr/>
              </a:pPr>
              <a:t>6</a:t>
            </a:fld>
            <a:endParaRPr kumimoji="0" lang="en-US" altLang="en-US" sz="1050" b="0" i="0" u="none" strike="noStrike" kern="1200" cap="none" spc="0" normalizeH="0" baseline="0" noProof="0">
              <a:ln>
                <a:noFill/>
              </a:ln>
              <a:solidFill>
                <a:srgbClr val="FFFFFF"/>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EED115E9-7828-09DB-7CFC-285877746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10" name="Content Placeholder 9" descr="Consultation framework&#10;1.Identify Local Needs&#10;2.Select Approach&#10;3.Plan&#10;4.Implement&#10;5.Examine and Reflect">
            <a:extLst>
              <a:ext uri="{FF2B5EF4-FFF2-40B4-BE49-F238E27FC236}">
                <a16:creationId xmlns:a16="http://schemas.microsoft.com/office/drawing/2014/main" id="{35622EC1-0D78-A1A4-B5E2-EE824B3EF87A}"/>
              </a:ext>
            </a:extLst>
          </p:cNvPr>
          <p:cNvPicPr>
            <a:picLocks noGrp="1" noChangeAspect="1"/>
          </p:cNvPicPr>
          <p:nvPr>
            <p:ph idx="1"/>
          </p:nvPr>
        </p:nvPicPr>
        <p:blipFill>
          <a:blip r:embed="rId3"/>
          <a:stretch>
            <a:fillRect/>
          </a:stretch>
        </p:blipFill>
        <p:spPr>
          <a:xfrm>
            <a:off x="4616755" y="0"/>
            <a:ext cx="7728304" cy="6858000"/>
          </a:xfrm>
        </p:spPr>
      </p:pic>
    </p:spTree>
    <p:extLst>
      <p:ext uri="{BB962C8B-B14F-4D97-AF65-F5344CB8AC3E}">
        <p14:creationId xmlns:p14="http://schemas.microsoft.com/office/powerpoint/2010/main" val="1845295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9C2A8-81BB-FED5-9E6D-547A1EB8D234}"/>
              </a:ext>
            </a:extLst>
          </p:cNvPr>
          <p:cNvSpPr>
            <a:spLocks noGrp="1"/>
          </p:cNvSpPr>
          <p:nvPr>
            <p:ph type="title"/>
          </p:nvPr>
        </p:nvSpPr>
        <p:spPr/>
        <p:txBody>
          <a:bodyPr/>
          <a:lstStyle/>
          <a:p>
            <a:r>
              <a:rPr lang="en-US" dirty="0">
                <a:solidFill>
                  <a:schemeClr val="tx1"/>
                </a:solidFill>
              </a:rPr>
              <a:t>Use of Funds Evidence (1)</a:t>
            </a:r>
          </a:p>
        </p:txBody>
      </p:sp>
      <p:graphicFrame>
        <p:nvGraphicFramePr>
          <p:cNvPr id="5" name="Table 5" descr="Chart listing evidence required for use of funds. Budget and general ledger for Title II.">
            <a:extLst>
              <a:ext uri="{FF2B5EF4-FFF2-40B4-BE49-F238E27FC236}">
                <a16:creationId xmlns:a16="http://schemas.microsoft.com/office/drawing/2014/main" id="{6A822D03-296F-A6E4-D5C8-EF7768A70FB7}"/>
              </a:ext>
            </a:extLst>
          </p:cNvPr>
          <p:cNvGraphicFramePr>
            <a:graphicFrameLocks noGrp="1"/>
          </p:cNvGraphicFramePr>
          <p:nvPr>
            <p:ph idx="1"/>
            <p:extLst>
              <p:ext uri="{D42A27DB-BD31-4B8C-83A1-F6EECF244321}">
                <p14:modId xmlns:p14="http://schemas.microsoft.com/office/powerpoint/2010/main" val="2575189349"/>
              </p:ext>
            </p:extLst>
          </p:nvPr>
        </p:nvGraphicFramePr>
        <p:xfrm>
          <a:off x="1096963" y="1846263"/>
          <a:ext cx="10058400" cy="2834640"/>
        </p:xfrm>
        <a:graphic>
          <a:graphicData uri="http://schemas.openxmlformats.org/drawingml/2006/table">
            <a:tbl>
              <a:tblPr firstRow="1" bandRow="1">
                <a:tableStyleId>{5C22544A-7EE6-4342-B048-85BDC9FD1C3A}</a:tableStyleId>
              </a:tblPr>
              <a:tblGrid>
                <a:gridCol w="2374370">
                  <a:extLst>
                    <a:ext uri="{9D8B030D-6E8A-4147-A177-3AD203B41FA5}">
                      <a16:colId xmlns:a16="http://schemas.microsoft.com/office/drawing/2014/main" val="427854076"/>
                    </a:ext>
                  </a:extLst>
                </a:gridCol>
                <a:gridCol w="7684030">
                  <a:extLst>
                    <a:ext uri="{9D8B030D-6E8A-4147-A177-3AD203B41FA5}">
                      <a16:colId xmlns:a16="http://schemas.microsoft.com/office/drawing/2014/main" val="3390717642"/>
                    </a:ext>
                  </a:extLst>
                </a:gridCol>
              </a:tblGrid>
              <a:tr h="370840">
                <a:tc>
                  <a:txBody>
                    <a:bodyPr/>
                    <a:lstStyle/>
                    <a:p>
                      <a:pPr>
                        <a:spcAft>
                          <a:spcPts val="1200"/>
                        </a:spcAft>
                      </a:pPr>
                      <a:r>
                        <a:rPr lang="en-US" sz="2400"/>
                        <a:t>Item</a:t>
                      </a:r>
                    </a:p>
                  </a:txBody>
                  <a:tcPr/>
                </a:tc>
                <a:tc>
                  <a:txBody>
                    <a:bodyPr/>
                    <a:lstStyle/>
                    <a:p>
                      <a:pPr>
                        <a:spcAft>
                          <a:spcPts val="1200"/>
                        </a:spcAft>
                      </a:pPr>
                      <a:r>
                        <a:rPr lang="en-US" sz="2400"/>
                        <a:t>Item Description and Instructions</a:t>
                      </a:r>
                    </a:p>
                  </a:txBody>
                  <a:tcPr/>
                </a:tc>
                <a:extLst>
                  <a:ext uri="{0D108BD9-81ED-4DB2-BD59-A6C34878D82A}">
                    <a16:rowId xmlns:a16="http://schemas.microsoft.com/office/drawing/2014/main" val="2273290964"/>
                  </a:ext>
                </a:extLst>
              </a:tr>
              <a:tr h="370840">
                <a:tc>
                  <a:txBody>
                    <a:bodyPr/>
                    <a:lstStyle/>
                    <a:p>
                      <a:pPr>
                        <a:spcAft>
                          <a:spcPts val="1200"/>
                        </a:spcAft>
                      </a:pPr>
                      <a:r>
                        <a:rPr lang="en-US" sz="2400" dirty="0">
                          <a:solidFill>
                            <a:schemeClr val="tx1"/>
                          </a:solidFill>
                        </a:rPr>
                        <a:t>Budget</a:t>
                      </a:r>
                    </a:p>
                  </a:txBody>
                  <a:tcPr/>
                </a:tc>
                <a:tc>
                  <a:txBody>
                    <a:bodyPr/>
                    <a:lstStyle/>
                    <a:p>
                      <a:pPr>
                        <a:spcAft>
                          <a:spcPts val="1200"/>
                        </a:spcAft>
                      </a:pPr>
                      <a:r>
                        <a:rPr lang="en-US" sz="2400">
                          <a:solidFill>
                            <a:schemeClr val="tx1"/>
                          </a:solidFill>
                        </a:rPr>
                        <a:t>Submit the current year’s budget for the Title II program, including object codes that align with the LEA goals and key improvement strategies.</a:t>
                      </a:r>
                    </a:p>
                  </a:txBody>
                  <a:tcPr/>
                </a:tc>
                <a:extLst>
                  <a:ext uri="{0D108BD9-81ED-4DB2-BD59-A6C34878D82A}">
                    <a16:rowId xmlns:a16="http://schemas.microsoft.com/office/drawing/2014/main" val="3033632260"/>
                  </a:ext>
                </a:extLst>
              </a:tr>
              <a:tr h="370840">
                <a:tc>
                  <a:txBody>
                    <a:bodyPr/>
                    <a:lstStyle/>
                    <a:p>
                      <a:pPr>
                        <a:spcAft>
                          <a:spcPts val="1200"/>
                        </a:spcAft>
                      </a:pPr>
                      <a:r>
                        <a:rPr lang="en-US" sz="2400">
                          <a:solidFill>
                            <a:schemeClr val="tx1"/>
                          </a:solidFill>
                        </a:rPr>
                        <a:t>General Ledger</a:t>
                      </a:r>
                    </a:p>
                  </a:txBody>
                  <a:tcPr/>
                </a:tc>
                <a:tc>
                  <a:txBody>
                    <a:bodyPr/>
                    <a:lstStyle/>
                    <a:p>
                      <a:pPr>
                        <a:spcAft>
                          <a:spcPts val="1200"/>
                        </a:spcAft>
                      </a:pPr>
                      <a:r>
                        <a:rPr lang="en-US" sz="2400" dirty="0">
                          <a:solidFill>
                            <a:schemeClr val="tx1"/>
                          </a:solidFill>
                        </a:rPr>
                        <a:t>Detailed Title II (resource 4035) general ledger for the current and prior school year. The ledger must include the vendor, date, and expenditure amount. </a:t>
                      </a:r>
                    </a:p>
                  </a:txBody>
                  <a:tcPr/>
                </a:tc>
                <a:extLst>
                  <a:ext uri="{0D108BD9-81ED-4DB2-BD59-A6C34878D82A}">
                    <a16:rowId xmlns:a16="http://schemas.microsoft.com/office/drawing/2014/main" val="3513837618"/>
                  </a:ext>
                </a:extLst>
              </a:tr>
            </a:tbl>
          </a:graphicData>
        </a:graphic>
      </p:graphicFrame>
      <p:sp>
        <p:nvSpPr>
          <p:cNvPr id="4" name="Slide Number Placeholder 3">
            <a:extLst>
              <a:ext uri="{FF2B5EF4-FFF2-40B4-BE49-F238E27FC236}">
                <a16:creationId xmlns:a16="http://schemas.microsoft.com/office/drawing/2014/main" id="{80E318D3-DD27-78AD-5403-90A3ACD091D5}"/>
              </a:ext>
            </a:extLst>
          </p:cNvPr>
          <p:cNvSpPr>
            <a:spLocks noGrp="1"/>
          </p:cNvSpPr>
          <p:nvPr>
            <p:ph type="sldNum" sz="quarter" idx="12"/>
          </p:nvPr>
        </p:nvSpPr>
        <p:spPr/>
        <p:txBody>
          <a:bodyPr/>
          <a:lstStyle/>
          <a:p>
            <a:fld id="{4E637404-0BCF-4192-AEAE-F6A882F231C4}" type="slidenum">
              <a:rPr lang="en-US" altLang="en-US" smtClean="0"/>
              <a:pPr/>
              <a:t>7</a:t>
            </a:fld>
            <a:endParaRPr lang="en-US" altLang="en-US"/>
          </a:p>
        </p:txBody>
      </p:sp>
    </p:spTree>
    <p:extLst>
      <p:ext uri="{BB962C8B-B14F-4D97-AF65-F5344CB8AC3E}">
        <p14:creationId xmlns:p14="http://schemas.microsoft.com/office/powerpoint/2010/main" val="2148611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Screenshot of a detailed general ledger from an LEA. The general ledger includes the object codes, dates, vendors, and amounts which are highlighted with arrows. ">
            <a:extLst>
              <a:ext uri="{FF2B5EF4-FFF2-40B4-BE49-F238E27FC236}">
                <a16:creationId xmlns:a16="http://schemas.microsoft.com/office/drawing/2014/main" id="{9C57AE04-F430-D84D-6DDA-75149B71C158}"/>
              </a:ext>
            </a:extLst>
          </p:cNvPr>
          <p:cNvPicPr>
            <a:picLocks noGrp="1" noChangeAspect="1"/>
          </p:cNvPicPr>
          <p:nvPr>
            <p:ph idx="1"/>
          </p:nvPr>
        </p:nvPicPr>
        <p:blipFill>
          <a:blip r:embed="rId3"/>
          <a:stretch>
            <a:fillRect/>
          </a:stretch>
        </p:blipFill>
        <p:spPr>
          <a:xfrm>
            <a:off x="498200" y="845777"/>
            <a:ext cx="11436501" cy="5362296"/>
          </a:xfrm>
        </p:spPr>
      </p:pic>
      <p:sp>
        <p:nvSpPr>
          <p:cNvPr id="2" name="Title 1">
            <a:extLst>
              <a:ext uri="{FF2B5EF4-FFF2-40B4-BE49-F238E27FC236}">
                <a16:creationId xmlns:a16="http://schemas.microsoft.com/office/drawing/2014/main" id="{3DB8B683-57A0-620C-E20A-8CC0A37D22F6}"/>
              </a:ext>
            </a:extLst>
          </p:cNvPr>
          <p:cNvSpPr>
            <a:spLocks noGrp="1"/>
          </p:cNvSpPr>
          <p:nvPr>
            <p:ph type="title"/>
          </p:nvPr>
        </p:nvSpPr>
        <p:spPr/>
        <p:txBody>
          <a:bodyPr/>
          <a:lstStyle/>
          <a:p>
            <a:r>
              <a:rPr lang="en-US" dirty="0">
                <a:solidFill>
                  <a:schemeClr val="tx1"/>
                </a:solidFill>
              </a:rPr>
              <a:t>General Ledger Example</a:t>
            </a:r>
          </a:p>
        </p:txBody>
      </p:sp>
      <p:sp>
        <p:nvSpPr>
          <p:cNvPr id="4" name="Slide Number Placeholder 3">
            <a:extLst>
              <a:ext uri="{FF2B5EF4-FFF2-40B4-BE49-F238E27FC236}">
                <a16:creationId xmlns:a16="http://schemas.microsoft.com/office/drawing/2014/main" id="{1A6BAF90-E974-78ED-5CA8-E120615869AF}"/>
              </a:ext>
            </a:extLst>
          </p:cNvPr>
          <p:cNvSpPr>
            <a:spLocks noGrp="1"/>
          </p:cNvSpPr>
          <p:nvPr>
            <p:ph type="sldNum" sz="quarter" idx="12"/>
          </p:nvPr>
        </p:nvSpPr>
        <p:spPr/>
        <p:txBody>
          <a:bodyPr/>
          <a:lstStyle/>
          <a:p>
            <a:fld id="{4E637404-0BCF-4192-AEAE-F6A882F231C4}" type="slidenum">
              <a:rPr lang="en-US" altLang="en-US" smtClean="0"/>
              <a:pPr/>
              <a:t>8</a:t>
            </a:fld>
            <a:endParaRPr lang="en-US" altLang="en-US"/>
          </a:p>
        </p:txBody>
      </p:sp>
    </p:spTree>
    <p:extLst>
      <p:ext uri="{BB962C8B-B14F-4D97-AF65-F5344CB8AC3E}">
        <p14:creationId xmlns:p14="http://schemas.microsoft.com/office/powerpoint/2010/main" val="52034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EB5ED8-7927-B516-8BCC-4784F4EB985F}"/>
              </a:ext>
            </a:extLst>
          </p:cNvPr>
          <p:cNvSpPr>
            <a:spLocks noGrp="1"/>
          </p:cNvSpPr>
          <p:nvPr>
            <p:ph type="title"/>
          </p:nvPr>
        </p:nvSpPr>
        <p:spPr>
          <a:xfrm>
            <a:off x="5181601" y="634946"/>
            <a:ext cx="6368142" cy="1450757"/>
          </a:xfrm>
        </p:spPr>
        <p:txBody>
          <a:bodyPr>
            <a:normAutofit/>
          </a:bodyPr>
          <a:lstStyle/>
          <a:p>
            <a:r>
              <a:rPr lang="en-US" sz="3000" dirty="0">
                <a:solidFill>
                  <a:schemeClr val="tx1"/>
                </a:solidFill>
                <a:latin typeface="Arial"/>
                <a:ea typeface="Calibri" panose="020F0502020204030204" pitchFamily="34" charset="0"/>
                <a:cs typeface="Times New Roman"/>
              </a:rPr>
              <a:t>California Department of Education Monitoring Tool Expenditure Sample Request Directions (1)</a:t>
            </a:r>
            <a:endParaRPr lang="en-US" sz="3000" dirty="0">
              <a:solidFill>
                <a:schemeClr val="tx1"/>
              </a:solidFill>
              <a:latin typeface="Arial"/>
              <a:cs typeface="Times New Roman"/>
            </a:endParaRPr>
          </a:p>
        </p:txBody>
      </p:sp>
      <p:pic>
        <p:nvPicPr>
          <p:cNvPr id="10" name="Picture 9" descr="Close-up of calculator and data">
            <a:extLst>
              <a:ext uri="{FF2B5EF4-FFF2-40B4-BE49-F238E27FC236}">
                <a16:creationId xmlns:a16="http://schemas.microsoft.com/office/drawing/2014/main" id="{914CCB34-58D7-EE3C-1157-2E42938FEC3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 y="-12128"/>
            <a:ext cx="4654276" cy="6870127"/>
          </a:xfrm>
          <a:prstGeom prst="rect">
            <a:avLst/>
          </a:prstGeom>
        </p:spPr>
      </p:pic>
      <p:cxnSp>
        <p:nvCxnSpPr>
          <p:cNvPr id="18" name="Straight Connector 17">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10084DD7-1975-254A-4B07-9A8E99AD060D}"/>
              </a:ext>
            </a:extLst>
          </p:cNvPr>
          <p:cNvSpPr>
            <a:spLocks noGrp="1"/>
          </p:cNvSpPr>
          <p:nvPr>
            <p:ph idx="1"/>
          </p:nvPr>
        </p:nvSpPr>
        <p:spPr>
          <a:xfrm>
            <a:off x="5181601" y="2198914"/>
            <a:ext cx="6368142" cy="3670180"/>
          </a:xfrm>
        </p:spPr>
        <p:txBody>
          <a:bodyPr>
            <a:normAutofit fontScale="92500" lnSpcReduction="10000"/>
          </a:bodyPr>
          <a:lstStyle/>
          <a:p>
            <a:pPr marL="457200" indent="-457200">
              <a:lnSpc>
                <a:spcPct val="110000"/>
              </a:lnSpc>
              <a:buFont typeface="+mj-lt"/>
              <a:buAutoNum type="arabicPeriod"/>
            </a:pPr>
            <a:r>
              <a:rPr lang="en-US" sz="2600" dirty="0">
                <a:solidFill>
                  <a:schemeClr val="tx1"/>
                </a:solidFill>
                <a:effectLst/>
                <a:latin typeface="Arial"/>
                <a:ea typeface="Calibri" panose="020F0502020204030204" pitchFamily="34" charset="0"/>
                <a:cs typeface="Times New Roman"/>
              </a:rPr>
              <a:t>You may upload items individually or as a group. You do not need to wait until you have all the backup documentation for all items before you upload.</a:t>
            </a:r>
            <a:endParaRPr lang="en-US" sz="260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marL="457200" indent="-457200">
              <a:lnSpc>
                <a:spcPct val="110000"/>
              </a:lnSpc>
              <a:buFont typeface="+mj-lt"/>
              <a:buAutoNum type="arabicPeriod"/>
            </a:pPr>
            <a:r>
              <a:rPr lang="en-US" sz="2600" dirty="0">
                <a:solidFill>
                  <a:schemeClr val="tx1"/>
                </a:solidFill>
                <a:effectLst/>
                <a:latin typeface="Arial"/>
                <a:ea typeface="Calibri" panose="020F0502020204030204" pitchFamily="34" charset="0"/>
                <a:cs typeface="Times New Roman"/>
              </a:rPr>
              <a:t>When uploading evidence into the </a:t>
            </a:r>
            <a:r>
              <a:rPr lang="en-US" sz="2600" dirty="0">
                <a:solidFill>
                  <a:schemeClr val="tx1"/>
                </a:solidFill>
                <a:latin typeface="Arial"/>
                <a:ea typeface="Calibri" panose="020F0502020204030204" pitchFamily="34" charset="0"/>
                <a:cs typeface="Times New Roman"/>
              </a:rPr>
              <a:t>California Department of Education (CDE) Monitoring Tool (CMT),</a:t>
            </a:r>
            <a:r>
              <a:rPr lang="en-US" sz="2600" dirty="0">
                <a:solidFill>
                  <a:schemeClr val="tx1"/>
                </a:solidFill>
                <a:effectLst/>
                <a:latin typeface="Arial"/>
                <a:ea typeface="Calibri" panose="020F0502020204030204" pitchFamily="34" charset="0"/>
                <a:cs typeface="Times New Roman"/>
              </a:rPr>
              <a:t> refer to the CDE reference number.</a:t>
            </a:r>
            <a:br>
              <a:rPr lang="en-US" sz="2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lang="en-US" sz="2600" dirty="0">
              <a:solidFill>
                <a:schemeClr val="tx1"/>
              </a:solidFill>
              <a:cs typeface="Arial"/>
            </a:endParaRPr>
          </a:p>
        </p:txBody>
      </p:sp>
      <p:sp>
        <p:nvSpPr>
          <p:cNvPr id="7" name="Slide Number Placeholder 6">
            <a:extLst>
              <a:ext uri="{FF2B5EF4-FFF2-40B4-BE49-F238E27FC236}">
                <a16:creationId xmlns:a16="http://schemas.microsoft.com/office/drawing/2014/main" id="{529DCA10-311B-6D7A-7052-B93F9123E6A6}"/>
              </a:ext>
            </a:extLst>
          </p:cNvPr>
          <p:cNvSpPr>
            <a:spLocks noGrp="1"/>
          </p:cNvSpPr>
          <p:nvPr>
            <p:ph type="sldNum" sz="quarter" idx="12"/>
          </p:nvPr>
        </p:nvSpPr>
        <p:spPr>
          <a:xfrm>
            <a:off x="9900458" y="6459785"/>
            <a:ext cx="1312025" cy="365125"/>
          </a:xfrm>
        </p:spPr>
        <p:txBody>
          <a:bodyPr>
            <a:normAutofit/>
          </a:bodyPr>
          <a:lstStyle/>
          <a:p>
            <a:pPr>
              <a:spcAft>
                <a:spcPts val="600"/>
              </a:spcAft>
            </a:pPr>
            <a:fld id="{17AF7A2B-343F-48E0-93E4-6FA14D015882}" type="slidenum">
              <a:rPr lang="en-US" altLang="en-US">
                <a:solidFill>
                  <a:schemeClr val="tx1">
                    <a:lumMod val="75000"/>
                    <a:lumOff val="25000"/>
                  </a:schemeClr>
                </a:solidFill>
              </a:rPr>
              <a:pPr>
                <a:spcAft>
                  <a:spcPts val="600"/>
                </a:spcAft>
              </a:pPr>
              <a:t>9</a:t>
            </a:fld>
            <a:endParaRPr lang="en-US" altLang="en-US">
              <a:solidFill>
                <a:schemeClr val="tx1">
                  <a:lumMod val="75000"/>
                  <a:lumOff val="25000"/>
                </a:schemeClr>
              </a:solidFill>
            </a:endParaRPr>
          </a:p>
        </p:txBody>
      </p:sp>
    </p:spTree>
    <p:extLst>
      <p:ext uri="{BB962C8B-B14F-4D97-AF65-F5344CB8AC3E}">
        <p14:creationId xmlns:p14="http://schemas.microsoft.com/office/powerpoint/2010/main" val="3706723412"/>
      </p:ext>
    </p:extLst>
  </p:cSld>
  <p:clrMapOvr>
    <a:masterClrMapping/>
  </p:clrMapOvr>
</p:sld>
</file>

<file path=ppt/theme/theme1.xml><?xml version="1.0" encoding="utf-8"?>
<a:theme xmlns:a="http://schemas.openxmlformats.org/drawingml/2006/main" name="Retrospect">
  <a:themeElements>
    <a:clrScheme name="Custom 19">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2B5967"/>
      </a:hlink>
      <a:folHlink>
        <a:srgbClr val="595D52"/>
      </a:folHlink>
    </a:clrScheme>
    <a:fontScheme name="Custom 1">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3961</Words>
  <Application>Microsoft Office PowerPoint</Application>
  <PresentationFormat>Widescreen</PresentationFormat>
  <Paragraphs>279</Paragraphs>
  <Slides>29</Slides>
  <Notes>28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Arial</vt:lpstr>
      <vt:lpstr>Calibri</vt:lpstr>
      <vt:lpstr>Calibri Light</vt:lpstr>
      <vt:lpstr>Helvetica LT Std</vt:lpstr>
      <vt:lpstr>Retrospect</vt:lpstr>
      <vt:lpstr>Custom Design</vt:lpstr>
      <vt:lpstr>Title II, Part A Supporting Effective Instruction</vt:lpstr>
      <vt:lpstr>Slide Notes</vt:lpstr>
      <vt:lpstr>Title II Purpose </vt:lpstr>
      <vt:lpstr>Title II Purpose (2)</vt:lpstr>
      <vt:lpstr>Title II Uses of Funds Framework</vt:lpstr>
      <vt:lpstr>Cyclical Framework to Maximize  Title II</vt:lpstr>
      <vt:lpstr>Use of Funds Evidence (1)</vt:lpstr>
      <vt:lpstr>General Ledger Example</vt:lpstr>
      <vt:lpstr>California Department of Education Monitoring Tool Expenditure Sample Request Directions (1)</vt:lpstr>
      <vt:lpstr>California Department of Education Monitoring Tool Expenditure Sample Request Directions (2)</vt:lpstr>
      <vt:lpstr>Reviewer Expenditure Sample in the California Department of Education Monitoring Tool </vt:lpstr>
      <vt:lpstr>Use of Funds Evidence (2)</vt:lpstr>
      <vt:lpstr>Invoices: Expenditure Sample Backup Documentation Example (2)</vt:lpstr>
      <vt:lpstr>Invoices: Expenditure Sample Backup Documentation Example (3)</vt:lpstr>
      <vt:lpstr>Submitting Backup Documentation in the California Department of Education Monitoring Tool</vt:lpstr>
      <vt:lpstr>Use of Funds Evidence (3)</vt:lpstr>
      <vt:lpstr>Position Control Report Example </vt:lpstr>
      <vt:lpstr>Duty Statement</vt:lpstr>
      <vt:lpstr>Time and Effort</vt:lpstr>
      <vt:lpstr>Factors Affecting Allowability</vt:lpstr>
      <vt:lpstr>Best Practices: Use of Funds (1)</vt:lpstr>
      <vt:lpstr>Best Practices: Use of Funds (2)</vt:lpstr>
      <vt:lpstr>Supporting Effective Instruction 07: Supplement, Not Supplant (1)</vt:lpstr>
      <vt:lpstr>Supporting Effective Instruction 07: Supplement, Not Supplant (2)</vt:lpstr>
      <vt:lpstr>Supporting Effective Instruction 07: Supplement, Not Supplant (3)</vt:lpstr>
      <vt:lpstr>Supporting Effective Instruction 07: Supplement, Not Supplant (4)</vt:lpstr>
      <vt:lpstr>Questions to Consider</vt:lpstr>
      <vt:lpstr>Important Reminders</vt:lpstr>
      <vt:lpstr>Contact and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SEI 06 and 07 Federal Program Monitoring - Professional Learning (CA Dept of Education)</dc:title>
  <dc:subject>Supporting Effective Instruction (SEI) 06 and 07: Use of Funds presentation reviewing instructions, criteria, guidance, and resources for LEAs to meet federal program requirements.</dc:subject>
  <dc:creator/>
  <cp:lastModifiedBy/>
  <cp:revision>1</cp:revision>
  <dcterms:created xsi:type="dcterms:W3CDTF">2024-02-08T21:46:54Z</dcterms:created>
  <dcterms:modified xsi:type="dcterms:W3CDTF">2024-02-21T18:55:45Z</dcterms:modified>
</cp:coreProperties>
</file>