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B8"/>
    <a:srgbClr val="F3D685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AA448D-A1AE-4596-8FC4-C1B838694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46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5CD26-DE40-44F3-8921-8D8FEC3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69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7" name="Picture 16" descr="Official Seal of the California Department of Educat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A4A4A4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100" smtClean="0">
                <a:solidFill>
                  <a:srgbClr val="070C51"/>
                </a:solidFill>
                <a:latin typeface="Arial" panose="020B0604020202020204" pitchFamily="34" charset="0"/>
              </a:rPr>
              <a:t>Tom Torlakson, State Superintendent of Public Instruction</a:t>
            </a:r>
            <a:endParaRPr lang="en-US" altLang="en-US" sz="1200" b="1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05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7D2F-197E-484D-818F-E3EA99B54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02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EB6D-4BC5-4CF1-A063-34594D1A6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0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A6A-34C2-4648-917C-84D252013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98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AAD8-C081-4439-9204-92F987F3D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34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289D-6BD6-4149-99E2-788AAEBBD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5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48C5-0EF3-4C6B-8250-95032C58C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9AA7-64FA-4268-B9A2-BDC32C3A8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3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E6AB-4161-4691-BDC7-961CA7B3B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43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5037-D785-4B1F-8FD8-918D7B58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2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  <a:t>TOM TORLAKSON</a:t>
            </a:r>
            <a:b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4400" smtClean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C63E2C-B3F6-4A64-8B36-745612F65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 smtClean="0"/>
              <a:t>Item </a:t>
            </a:r>
            <a:r>
              <a:rPr lang="en-US" altLang="en-US" sz="3200" dirty="0"/>
              <a:t>#6</a:t>
            </a:r>
            <a:br>
              <a:rPr lang="en-US" altLang="en-US" sz="3200" dirty="0"/>
            </a:br>
            <a:r>
              <a:rPr lang="en-US" altLang="en-US" sz="3200" dirty="0"/>
              <a:t>Knowledge is Power Program (KIPP) East Side High </a:t>
            </a:r>
            <a:r>
              <a:rPr lang="en-US" altLang="en-US" sz="3200" dirty="0" smtClean="0"/>
              <a:t>School (KESHS)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State Board of Education</a:t>
            </a:r>
            <a:br>
              <a:rPr lang="en-US" altLang="en-US" sz="3200" dirty="0"/>
            </a:br>
            <a:r>
              <a:rPr lang="en-US" altLang="en-US" sz="3200" dirty="0"/>
              <a:t>March 14, 2018</a:t>
            </a:r>
            <a:br>
              <a:rPr lang="en-US" altLang="en-US" sz="3200" dirty="0"/>
            </a:b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KESHS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August 17, </a:t>
            </a:r>
            <a:r>
              <a:rPr lang="en-US" sz="2400" dirty="0" smtClean="0"/>
              <a:t>2017 - </a:t>
            </a:r>
            <a:r>
              <a:rPr lang="en-US" sz="2400" dirty="0"/>
              <a:t>East Side High School District  (ESHSD) voted to deny the petition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Vote of three – </a:t>
            </a:r>
            <a:r>
              <a:rPr lang="en-US" sz="2400" dirty="0" smtClean="0"/>
              <a:t>two</a:t>
            </a:r>
            <a:endParaRPr lang="en-US" sz="1200" dirty="0"/>
          </a:p>
          <a:p>
            <a:r>
              <a:rPr lang="en-US" sz="2400" dirty="0"/>
              <a:t>November 1, </a:t>
            </a:r>
            <a:r>
              <a:rPr lang="en-US" sz="2400" dirty="0" smtClean="0"/>
              <a:t>2017 - </a:t>
            </a:r>
            <a:r>
              <a:rPr lang="en-US" sz="2400" dirty="0"/>
              <a:t>Santa Clara County Office of Education </a:t>
            </a:r>
            <a:r>
              <a:rPr lang="en-US" sz="2400" dirty="0" smtClean="0"/>
              <a:t>(SCCOE) voted </a:t>
            </a:r>
            <a:r>
              <a:rPr lang="en-US" sz="2400" dirty="0"/>
              <a:t>to deny the petition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Vote of four – </a:t>
            </a:r>
            <a:r>
              <a:rPr lang="en-US" sz="2400" dirty="0" smtClean="0"/>
              <a:t>two</a:t>
            </a:r>
            <a:endParaRPr lang="en-US" sz="1200" dirty="0"/>
          </a:p>
          <a:p>
            <a:r>
              <a:rPr lang="en-US" sz="2400" dirty="0" smtClean="0"/>
              <a:t>November 28, 2017 - KESHS submitted </a:t>
            </a:r>
            <a:r>
              <a:rPr lang="en-US" sz="2400" dirty="0"/>
              <a:t>a petition on appeal to the </a:t>
            </a:r>
            <a:r>
              <a:rPr lang="en-US" sz="2400" dirty="0" smtClean="0"/>
              <a:t>State Board of Education (SBE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smtClean="0"/>
              <a:t>– </a:t>
            </a:r>
            <a:r>
              <a:rPr lang="en-US" dirty="0" smtClean="0"/>
              <a:t>KESHS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Proposed grade </a:t>
            </a:r>
            <a:r>
              <a:rPr lang="en-US" sz="2800" dirty="0" smtClean="0"/>
              <a:t>levels:  9–12</a:t>
            </a:r>
            <a:r>
              <a:rPr lang="en-US" sz="2800" dirty="0"/>
              <a:t>, Site based </a:t>
            </a:r>
            <a:r>
              <a:rPr lang="en-US" sz="2800" dirty="0" smtClean="0"/>
              <a:t>program</a:t>
            </a:r>
            <a:endParaRPr lang="en-US" sz="2800" dirty="0"/>
          </a:p>
          <a:p>
            <a:r>
              <a:rPr lang="en-US" sz="2800" dirty="0"/>
              <a:t>Targeted </a:t>
            </a:r>
            <a:r>
              <a:rPr lang="en-US" sz="2800" dirty="0" smtClean="0"/>
              <a:t>enrollment: 134 </a:t>
            </a:r>
            <a:r>
              <a:rPr lang="en-US" sz="2800" dirty="0"/>
              <a:t>in </a:t>
            </a:r>
            <a:r>
              <a:rPr lang="en-US" sz="2800" dirty="0" smtClean="0"/>
              <a:t>2018–19</a:t>
            </a:r>
            <a:endParaRPr lang="en-US" sz="2800" dirty="0"/>
          </a:p>
          <a:p>
            <a:r>
              <a:rPr lang="en-US" sz="2800" dirty="0"/>
              <a:t>Enrollment increasing to 500 by year </a:t>
            </a:r>
            <a:r>
              <a:rPr lang="en-US" sz="2800" dirty="0" smtClean="0"/>
              <a:t>2022–23</a:t>
            </a:r>
            <a:endParaRPr lang="en-US" sz="2800" dirty="0"/>
          </a:p>
          <a:p>
            <a:r>
              <a:rPr lang="en-US" sz="2800" dirty="0"/>
              <a:t>Targeting traditionally underserved pupils in </a:t>
            </a:r>
            <a:r>
              <a:rPr lang="en-US" sz="2800" dirty="0" smtClean="0"/>
              <a:t>ESHSD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0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Commission on Charter </a:t>
            </a:r>
            <a:r>
              <a:rPr lang="en-US" dirty="0" smtClean="0"/>
              <a:t>Schools (ACCS)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February 7, 2018 meeting</a:t>
            </a:r>
          </a:p>
          <a:p>
            <a:r>
              <a:rPr lang="en-US" sz="2800" dirty="0" smtClean="0"/>
              <a:t>ACCS moved to </a:t>
            </a:r>
            <a:r>
              <a:rPr lang="en-US" sz="2800" dirty="0"/>
              <a:t>recommend approval of the </a:t>
            </a:r>
            <a:r>
              <a:rPr lang="en-US" sz="2800" dirty="0" smtClean="0"/>
              <a:t>petition</a:t>
            </a:r>
            <a:endParaRPr lang="en-US" sz="2800" dirty="0"/>
          </a:p>
          <a:p>
            <a:r>
              <a:rPr lang="en-US" sz="2800" dirty="0"/>
              <a:t>Motion passed with six – one </a:t>
            </a:r>
            <a:r>
              <a:rPr lang="en-US" sz="2800" dirty="0" smtClean="0"/>
              <a:t>vote</a:t>
            </a:r>
            <a:endParaRPr lang="en-US" sz="2800" dirty="0"/>
          </a:p>
          <a:p>
            <a:r>
              <a:rPr lang="en-US" sz="2800" dirty="0"/>
              <a:t>Petitioner submitted additional information after the ACCS meeting that was reviewed by </a:t>
            </a:r>
            <a:r>
              <a:rPr lang="en-US" sz="2800" dirty="0" smtClean="0"/>
              <a:t>California Department of Education (CDE) staff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CDE recommends that </a:t>
            </a:r>
            <a:r>
              <a:rPr lang="en-US" sz="2400" dirty="0" smtClean="0"/>
              <a:t>the SBE </a:t>
            </a:r>
            <a:r>
              <a:rPr lang="en-US" sz="2400" dirty="0"/>
              <a:t>hold a public hearing to </a:t>
            </a:r>
            <a:r>
              <a:rPr lang="en-US" sz="2400" b="1" dirty="0"/>
              <a:t>approve</a:t>
            </a:r>
            <a:r>
              <a:rPr lang="en-US" sz="2400" dirty="0"/>
              <a:t> the request to establish </a:t>
            </a:r>
            <a:r>
              <a:rPr lang="en-US" sz="2400" dirty="0" smtClean="0"/>
              <a:t>KESHS for </a:t>
            </a:r>
            <a:r>
              <a:rPr lang="en-US" sz="2400" dirty="0"/>
              <a:t>a 5 year term</a:t>
            </a:r>
          </a:p>
          <a:p>
            <a:r>
              <a:rPr lang="en-US" sz="2400" dirty="0"/>
              <a:t>Recommendation based on:</a:t>
            </a:r>
          </a:p>
          <a:p>
            <a:pPr lvl="1"/>
            <a:r>
              <a:rPr lang="en-US" sz="2400" dirty="0"/>
              <a:t>Demonstrably likely to implement the intended program due to realistic financial and operational plan</a:t>
            </a:r>
          </a:p>
          <a:p>
            <a:pPr lvl="1"/>
            <a:r>
              <a:rPr lang="en-US" sz="2400" dirty="0"/>
              <a:t>Sound Educational Practice and comprehensive description of the Educational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7486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Office:Microsoft Office 98:Templates:Blank Presentation</Template>
  <TotalTime>167</TotalTime>
  <Words>201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</vt:lpstr>
      <vt:lpstr>Blank Presentation</vt:lpstr>
      <vt:lpstr>  Item #6 Knowledge is Power Program (KIPP) East Side High School (KESHS)  State Board of Education March 14, 2018 </vt:lpstr>
      <vt:lpstr>Summary – KESHS</vt:lpstr>
      <vt:lpstr>Program – KESHS</vt:lpstr>
      <vt:lpstr>Advisory Commission on Charter Schools (ACCS) </vt:lpstr>
      <vt:lpstr>CDE Recommendation</vt:lpstr>
    </vt:vector>
  </TitlesOfParts>
  <Company>California State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Agenda Item 06 Slides - Meeting Agendas (CA State Board of Education)</dc:title>
  <dc:subject>Item 06 Knowledge is Power Program (KIPP) East Side High School (KESHS). Presentation of March 2018 SBE Agenda Item 06.</dc:subject>
  <dc:creator/>
  <cp:keywords/>
  <dc:description/>
  <cp:revision>34</cp:revision>
  <cp:lastPrinted>2004-03-18T19:17:10Z</cp:lastPrinted>
  <dcterms:created xsi:type="dcterms:W3CDTF">2004-03-18T18:57:21Z</dcterms:created>
  <dcterms:modified xsi:type="dcterms:W3CDTF">2018-03-09T16:44:33Z</dcterms:modified>
  <cp:category/>
</cp:coreProperties>
</file>