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11"/>
  </p:notesMasterIdLst>
  <p:sldIdLst>
    <p:sldId id="256" r:id="rId2"/>
    <p:sldId id="330" r:id="rId3"/>
    <p:sldId id="334" r:id="rId4"/>
    <p:sldId id="321" r:id="rId5"/>
    <p:sldId id="332" r:id="rId6"/>
    <p:sldId id="328" r:id="rId7"/>
    <p:sldId id="329" r:id="rId8"/>
    <p:sldId id="333" r:id="rId9"/>
    <p:sldId id="30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C"/>
    <a:srgbClr val="FBE7A8"/>
    <a:srgbClr val="093958"/>
    <a:srgbClr val="FFD36D"/>
    <a:srgbClr val="EF907B"/>
    <a:srgbClr val="9ACAEC"/>
    <a:srgbClr val="F2CC7E"/>
    <a:srgbClr val="E68973"/>
    <a:srgbClr val="1A1464"/>
    <a:srgbClr val="01B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5A00A-AFE8-6783-6412-28255E79F91E}" v="149" dt="2023-04-24T20:27:31.161"/>
    <p1510:client id="{1611AF2E-B362-8737-E7FC-C65096476E64}" v="363" dt="2023-04-24T15:56:01.480"/>
    <p1510:client id="{7F506AA5-A75E-576E-4093-12E2F1AC068E}" v="96" dt="2023-04-24T21:14:56.919"/>
    <p1510:client id="{A21404DE-7123-9025-7E25-DE808FC084F5}" v="3" dt="2023-04-24T21:16:36.415"/>
    <p1510:client id="{9CAD2284-7BC8-5124-4358-7B26ADEBAA79}" v="9" dt="2023-04-24T21:23:50.783"/>
    <p1510:client id="{A2A02F1E-1D13-1D2D-6F9A-36CDD1D1FFAB}" v="9" dt="2023-04-24T21:17:28.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6AFD7-1E53-B541-8392-C91F30DBBE35}"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100C4-3559-AD48-84A2-FA6731F903EC}" type="slidenum">
              <a:rPr lang="en-US" smtClean="0"/>
              <a:t>‹#›</a:t>
            </a:fld>
            <a:endParaRPr lang="en-US"/>
          </a:p>
        </p:txBody>
      </p:sp>
    </p:spTree>
    <p:extLst>
      <p:ext uri="{BB962C8B-B14F-4D97-AF65-F5344CB8AC3E}">
        <p14:creationId xmlns:p14="http://schemas.microsoft.com/office/powerpoint/2010/main" val="234935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1</a:t>
            </a:fld>
            <a:endParaRPr lang="en-US"/>
          </a:p>
        </p:txBody>
      </p:sp>
    </p:spTree>
    <p:extLst>
      <p:ext uri="{BB962C8B-B14F-4D97-AF65-F5344CB8AC3E}">
        <p14:creationId xmlns:p14="http://schemas.microsoft.com/office/powerpoint/2010/main" val="414680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2</a:t>
            </a:fld>
            <a:endParaRPr lang="en-US"/>
          </a:p>
        </p:txBody>
      </p:sp>
    </p:spTree>
    <p:extLst>
      <p:ext uri="{BB962C8B-B14F-4D97-AF65-F5344CB8AC3E}">
        <p14:creationId xmlns:p14="http://schemas.microsoft.com/office/powerpoint/2010/main" val="173186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4</a:t>
            </a:fld>
            <a:endParaRPr lang="en-US"/>
          </a:p>
        </p:txBody>
      </p:sp>
    </p:spTree>
    <p:extLst>
      <p:ext uri="{BB962C8B-B14F-4D97-AF65-F5344CB8AC3E}">
        <p14:creationId xmlns:p14="http://schemas.microsoft.com/office/powerpoint/2010/main" val="226400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5</a:t>
            </a:fld>
            <a:endParaRPr lang="en-US"/>
          </a:p>
        </p:txBody>
      </p:sp>
    </p:spTree>
    <p:extLst>
      <p:ext uri="{BB962C8B-B14F-4D97-AF65-F5344CB8AC3E}">
        <p14:creationId xmlns:p14="http://schemas.microsoft.com/office/powerpoint/2010/main" val="133684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6</a:t>
            </a:fld>
            <a:endParaRPr lang="en-US"/>
          </a:p>
        </p:txBody>
      </p:sp>
    </p:spTree>
    <p:extLst>
      <p:ext uri="{BB962C8B-B14F-4D97-AF65-F5344CB8AC3E}">
        <p14:creationId xmlns:p14="http://schemas.microsoft.com/office/powerpoint/2010/main" val="386928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7</a:t>
            </a:fld>
            <a:endParaRPr lang="en-US"/>
          </a:p>
        </p:txBody>
      </p:sp>
    </p:spTree>
    <p:extLst>
      <p:ext uri="{BB962C8B-B14F-4D97-AF65-F5344CB8AC3E}">
        <p14:creationId xmlns:p14="http://schemas.microsoft.com/office/powerpoint/2010/main" val="46896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100C4-3559-AD48-84A2-FA6731F903EC}" type="slidenum">
              <a:rPr lang="en-US" smtClean="0"/>
              <a:t>8</a:t>
            </a:fld>
            <a:endParaRPr lang="en-US"/>
          </a:p>
        </p:txBody>
      </p:sp>
    </p:spTree>
    <p:extLst>
      <p:ext uri="{BB962C8B-B14F-4D97-AF65-F5344CB8AC3E}">
        <p14:creationId xmlns:p14="http://schemas.microsoft.com/office/powerpoint/2010/main" val="316119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hyperlink" Target="https://www.cde.ca.gov/"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hyperlink" Target="https://www.cde.ca.gov/"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hyperlink" Target="https://www.cde.ca.gov/"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CB88D0-A6C2-4683-FB15-A6585A133D3D}"/>
              </a:ext>
            </a:extLst>
          </p:cNvPr>
          <p:cNvPicPr>
            <a:picLocks noChangeAspect="1"/>
          </p:cNvPicPr>
          <p:nvPr userDrawn="1"/>
        </p:nvPicPr>
        <p:blipFill rotWithShape="1">
          <a:blip r:embed="rId2"/>
          <a:srcRect l="14922" t="14884" r="27548" b="6857"/>
          <a:stretch/>
        </p:blipFill>
        <p:spPr>
          <a:xfrm>
            <a:off x="4645206" y="0"/>
            <a:ext cx="7546794" cy="6858001"/>
          </a:xfrm>
          <a:prstGeom prst="rect">
            <a:avLst/>
          </a:prstGeom>
        </p:spPr>
      </p:pic>
      <p:pic>
        <p:nvPicPr>
          <p:cNvPr id="8" name="Picture 7">
            <a:extLst>
              <a:ext uri="{FF2B5EF4-FFF2-40B4-BE49-F238E27FC236}">
                <a16:creationId xmlns:a16="http://schemas.microsoft.com/office/drawing/2014/main" id="{E8C8816E-B731-BE8A-03C0-A27C52E27938}"/>
              </a:ext>
            </a:extLst>
          </p:cNvPr>
          <p:cNvPicPr>
            <a:picLocks noChangeAspect="1"/>
          </p:cNvPicPr>
          <p:nvPr userDrawn="1"/>
        </p:nvPicPr>
        <p:blipFill>
          <a:blip r:embed="rId3"/>
          <a:stretch>
            <a:fillRect/>
          </a:stretch>
        </p:blipFill>
        <p:spPr>
          <a:xfrm>
            <a:off x="0" y="0"/>
            <a:ext cx="6578600" cy="6858000"/>
          </a:xfrm>
          <a:prstGeom prst="rect">
            <a:avLst/>
          </a:prstGeom>
        </p:spPr>
      </p:pic>
      <p:pic>
        <p:nvPicPr>
          <p:cNvPr id="11" name="Picture 10">
            <a:extLst>
              <a:ext uri="{FF2B5EF4-FFF2-40B4-BE49-F238E27FC236}">
                <a16:creationId xmlns:a16="http://schemas.microsoft.com/office/drawing/2014/main" id="{339EEA53-099B-4AF2-4ACF-4B2DBE89DC0A}"/>
              </a:ext>
            </a:extLst>
          </p:cNvPr>
          <p:cNvPicPr>
            <a:picLocks noChangeAspect="1"/>
          </p:cNvPicPr>
          <p:nvPr userDrawn="1"/>
        </p:nvPicPr>
        <p:blipFill>
          <a:blip r:embed="rId4"/>
          <a:stretch>
            <a:fillRect/>
          </a:stretch>
        </p:blipFill>
        <p:spPr>
          <a:xfrm>
            <a:off x="1070338" y="825133"/>
            <a:ext cx="3890674" cy="1824083"/>
          </a:xfrm>
          <a:prstGeom prst="rect">
            <a:avLst/>
          </a:prstGeom>
        </p:spPr>
      </p:pic>
      <p:sp>
        <p:nvSpPr>
          <p:cNvPr id="2" name="Title 1">
            <a:extLst>
              <a:ext uri="{FF2B5EF4-FFF2-40B4-BE49-F238E27FC236}">
                <a16:creationId xmlns:a16="http://schemas.microsoft.com/office/drawing/2014/main" id="{179EE616-206D-C957-66C0-BE7F54E446FB}"/>
              </a:ext>
            </a:extLst>
          </p:cNvPr>
          <p:cNvSpPr>
            <a:spLocks noGrp="1"/>
          </p:cNvSpPr>
          <p:nvPr>
            <p:ph type="ctrTitle"/>
          </p:nvPr>
        </p:nvSpPr>
        <p:spPr>
          <a:xfrm>
            <a:off x="1027218" y="3222170"/>
            <a:ext cx="3976914" cy="1262743"/>
          </a:xfrm>
        </p:spPr>
        <p:txBody>
          <a:bodyPr anchor="b">
            <a:normAutofit/>
          </a:bodyPr>
          <a:lstStyle>
            <a:lvl1pPr algn="l">
              <a:defRPr sz="4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ACF5D05-4312-7F24-7C3B-D68ACB049BF1}"/>
              </a:ext>
            </a:extLst>
          </p:cNvPr>
          <p:cNvSpPr>
            <a:spLocks noGrp="1"/>
          </p:cNvSpPr>
          <p:nvPr>
            <p:ph type="subTitle" idx="1"/>
          </p:nvPr>
        </p:nvSpPr>
        <p:spPr>
          <a:xfrm>
            <a:off x="1027218" y="4542970"/>
            <a:ext cx="3976915" cy="772886"/>
          </a:xfrm>
        </p:spPr>
        <p:txBody>
          <a:bodyPr>
            <a:normAutofit/>
          </a:bodyPr>
          <a:lstStyle>
            <a:lvl1pPr marL="0" indent="0" algn="l">
              <a:buNone/>
              <a:defRPr sz="20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2">
            <a:extLst>
              <a:ext uri="{FF2B5EF4-FFF2-40B4-BE49-F238E27FC236}">
                <a16:creationId xmlns:a16="http://schemas.microsoft.com/office/drawing/2014/main" id="{BC4C9A6D-C8AA-6375-D1D0-86C139484F7C}"/>
              </a:ext>
            </a:extLst>
          </p:cNvPr>
          <p:cNvSpPr>
            <a:spLocks noGrp="1"/>
          </p:cNvSpPr>
          <p:nvPr>
            <p:ph type="body" sz="quarter" idx="13" hasCustomPrompt="1"/>
          </p:nvPr>
        </p:nvSpPr>
        <p:spPr>
          <a:xfrm>
            <a:off x="390525" y="5842358"/>
            <a:ext cx="5056188" cy="238902"/>
          </a:xfrm>
        </p:spPr>
        <p:txBody>
          <a:bodyPr>
            <a:noAutofit/>
          </a:bodyPr>
          <a:lstStyle>
            <a:lvl1pPr marL="0" indent="0" algn="ctr">
              <a:buFontTx/>
              <a:buNone/>
              <a:defRPr sz="1200">
                <a:solidFill>
                  <a:srgbClr val="FFD36D"/>
                </a:solidFill>
              </a:defRPr>
            </a:lvl1pPr>
            <a:lvl2pPr marL="457200" indent="0" algn="ctr">
              <a:buFontTx/>
              <a:buNone/>
              <a:defRPr sz="1200">
                <a:solidFill>
                  <a:srgbClr val="FBE7A8"/>
                </a:solidFill>
              </a:defRPr>
            </a:lvl2pPr>
            <a:lvl3pPr marL="914400" indent="0" algn="ctr">
              <a:buFontTx/>
              <a:buNone/>
              <a:defRPr sz="1200">
                <a:solidFill>
                  <a:srgbClr val="FBE7A8"/>
                </a:solidFill>
              </a:defRPr>
            </a:lvl3pPr>
            <a:lvl4pPr marL="1371600" indent="0" algn="ctr">
              <a:buFontTx/>
              <a:buNone/>
              <a:defRPr sz="1200">
                <a:solidFill>
                  <a:srgbClr val="FBE7A8"/>
                </a:solidFill>
              </a:defRPr>
            </a:lvl4pPr>
            <a:lvl5pPr marL="1828800" indent="0" algn="ctr">
              <a:buFontTx/>
              <a:buNone/>
              <a:defRPr sz="1200">
                <a:solidFill>
                  <a:srgbClr val="FBE7A8"/>
                </a:solidFill>
              </a:defRPr>
            </a:lvl5pPr>
          </a:lstStyle>
          <a:p>
            <a:pPr lvl="0"/>
            <a:r>
              <a:rPr lang="en-US"/>
              <a:t>October 11, 2022</a:t>
            </a:r>
          </a:p>
        </p:txBody>
      </p:sp>
    </p:spTree>
    <p:extLst>
      <p:ext uri="{BB962C8B-B14F-4D97-AF65-F5344CB8AC3E}">
        <p14:creationId xmlns:p14="http://schemas.microsoft.com/office/powerpoint/2010/main" val="1524608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42CFD8F-1681-1C95-65BF-ED800CDCD117}"/>
              </a:ext>
            </a:extLst>
          </p:cNvPr>
          <p:cNvSpPr>
            <a:spLocks noGrp="1"/>
          </p:cNvSpPr>
          <p:nvPr>
            <p:ph type="pic" sz="quarter" idx="10"/>
          </p:nvPr>
        </p:nvSpPr>
        <p:spPr>
          <a:xfrm>
            <a:off x="6303934" y="449464"/>
            <a:ext cx="5240365" cy="5298874"/>
          </a:xfrm>
        </p:spPr>
        <p:txBody>
          <a:bodyPr/>
          <a:lstStyle/>
          <a:p>
            <a:endParaRPr lang="en-US"/>
          </a:p>
        </p:txBody>
      </p:sp>
      <p:sp>
        <p:nvSpPr>
          <p:cNvPr id="2" name="Title 1">
            <a:extLst>
              <a:ext uri="{FF2B5EF4-FFF2-40B4-BE49-F238E27FC236}">
                <a16:creationId xmlns:a16="http://schemas.microsoft.com/office/drawing/2014/main" id="{2EA06E74-5A0D-0D33-09EE-6B1B70FA2A68}"/>
              </a:ext>
            </a:extLst>
          </p:cNvPr>
          <p:cNvSpPr>
            <a:spLocks noGrp="1"/>
          </p:cNvSpPr>
          <p:nvPr>
            <p:ph type="title"/>
          </p:nvPr>
        </p:nvSpPr>
        <p:spPr>
          <a:xfrm>
            <a:off x="551543" y="1626324"/>
            <a:ext cx="5240365" cy="4121627"/>
          </a:xfrm>
        </p:spPr>
        <p:txBody>
          <a:bodyPr anchor="t">
            <a:normAutofit/>
          </a:bodyPr>
          <a:lstStyle>
            <a:lvl1pPr>
              <a:spcBef>
                <a:spcPts val="1000"/>
              </a:spcBef>
              <a:defRPr sz="2400" b="0" i="0">
                <a:solidFill>
                  <a:srgbClr val="093958"/>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7551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F9B52A8F-15BA-ED5E-4A01-24388FC4CC13}"/>
              </a:ext>
            </a:extLst>
          </p:cNvPr>
          <p:cNvSpPr/>
          <p:nvPr userDrawn="1"/>
        </p:nvSpPr>
        <p:spPr>
          <a:xfrm>
            <a:off x="8043403" y="1184934"/>
            <a:ext cx="2452812" cy="4388030"/>
          </a:xfrm>
          <a:prstGeom prst="roundRect">
            <a:avLst>
              <a:gd name="adj" fmla="val 8383"/>
            </a:avLst>
          </a:prstGeom>
          <a:solidFill>
            <a:srgbClr val="FBE7A8">
              <a:alpha val="601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6">
            <a:extLst>
              <a:ext uri="{FF2B5EF4-FFF2-40B4-BE49-F238E27FC236}">
                <a16:creationId xmlns:a16="http://schemas.microsoft.com/office/drawing/2014/main" id="{BE3EFDC7-440D-2BEE-9640-D9531DCFF1CF}"/>
              </a:ext>
            </a:extLst>
          </p:cNvPr>
          <p:cNvSpPr>
            <a:spLocks noGrp="1"/>
          </p:cNvSpPr>
          <p:nvPr>
            <p:ph type="body" sz="quarter" idx="12"/>
          </p:nvPr>
        </p:nvSpPr>
        <p:spPr>
          <a:xfrm>
            <a:off x="8186014" y="2125618"/>
            <a:ext cx="2144358" cy="3208382"/>
          </a:xfrm>
        </p:spPr>
        <p:txBody>
          <a:bodyPr>
            <a:normAutofit/>
          </a:bodyPr>
          <a:lstStyle>
            <a:lvl1pPr marL="0" indent="0">
              <a:buFontTx/>
              <a:buNone/>
              <a:defRPr sz="1600">
                <a:solidFill>
                  <a:srgbClr val="093958"/>
                </a:solidFill>
              </a:defRPr>
            </a:lvl1pPr>
          </a:lstStyle>
          <a:p>
            <a:pPr lvl="0"/>
            <a:r>
              <a:rPr lang="en-US"/>
              <a:t>Click to edit Master text styles</a:t>
            </a:r>
          </a:p>
        </p:txBody>
      </p:sp>
      <p:sp>
        <p:nvSpPr>
          <p:cNvPr id="24" name="Rounded Rectangle 23">
            <a:extLst>
              <a:ext uri="{FF2B5EF4-FFF2-40B4-BE49-F238E27FC236}">
                <a16:creationId xmlns:a16="http://schemas.microsoft.com/office/drawing/2014/main" id="{4793B111-DD04-0609-6716-F7E741AA2C70}"/>
              </a:ext>
            </a:extLst>
          </p:cNvPr>
          <p:cNvSpPr/>
          <p:nvPr userDrawn="1"/>
        </p:nvSpPr>
        <p:spPr>
          <a:xfrm>
            <a:off x="4469898" y="1162709"/>
            <a:ext cx="3209872" cy="4388030"/>
          </a:xfrm>
          <a:prstGeom prst="roundRect">
            <a:avLst>
              <a:gd name="adj" fmla="val 8383"/>
            </a:avLst>
          </a:prstGeom>
          <a:solidFill>
            <a:srgbClr val="FBE7A8">
              <a:alpha val="601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0EBC6798-FEFD-4BD9-CCBB-55825A4E5966}"/>
              </a:ext>
            </a:extLst>
          </p:cNvPr>
          <p:cNvSpPr>
            <a:spLocks noGrp="1"/>
          </p:cNvSpPr>
          <p:nvPr>
            <p:ph type="body" sz="quarter" idx="11"/>
          </p:nvPr>
        </p:nvSpPr>
        <p:spPr>
          <a:xfrm>
            <a:off x="4637314" y="2125618"/>
            <a:ext cx="2877355" cy="3208382"/>
          </a:xfrm>
        </p:spPr>
        <p:txBody>
          <a:bodyPr>
            <a:normAutofit/>
          </a:bodyPr>
          <a:lstStyle>
            <a:lvl1pPr marL="0" indent="0">
              <a:buFontTx/>
              <a:buNone/>
              <a:defRPr sz="1600">
                <a:solidFill>
                  <a:srgbClr val="093958"/>
                </a:solidFill>
              </a:defRPr>
            </a:lvl1pPr>
          </a:lstStyle>
          <a:p>
            <a:pPr lvl="0"/>
            <a:r>
              <a:rPr lang="en-US"/>
              <a:t>Click to edit Master text styles</a:t>
            </a:r>
          </a:p>
        </p:txBody>
      </p:sp>
      <p:sp>
        <p:nvSpPr>
          <p:cNvPr id="23" name="Rounded Rectangle 22">
            <a:extLst>
              <a:ext uri="{FF2B5EF4-FFF2-40B4-BE49-F238E27FC236}">
                <a16:creationId xmlns:a16="http://schemas.microsoft.com/office/drawing/2014/main" id="{894019E2-3D5B-86D0-BAA1-B69FA9808375}"/>
              </a:ext>
            </a:extLst>
          </p:cNvPr>
          <p:cNvSpPr/>
          <p:nvPr userDrawn="1"/>
        </p:nvSpPr>
        <p:spPr>
          <a:xfrm>
            <a:off x="1645209" y="1184934"/>
            <a:ext cx="2452812" cy="4388030"/>
          </a:xfrm>
          <a:prstGeom prst="roundRect">
            <a:avLst>
              <a:gd name="adj" fmla="val 8383"/>
            </a:avLst>
          </a:prstGeom>
          <a:solidFill>
            <a:srgbClr val="FBE7A8">
              <a:alpha val="601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D0E8CA78-C59B-EFA4-2E00-23C0A12E3E5A}"/>
              </a:ext>
            </a:extLst>
          </p:cNvPr>
          <p:cNvSpPr>
            <a:spLocks noGrp="1"/>
          </p:cNvSpPr>
          <p:nvPr>
            <p:ph type="body" sz="quarter" idx="10"/>
          </p:nvPr>
        </p:nvSpPr>
        <p:spPr>
          <a:xfrm>
            <a:off x="1792514" y="2125618"/>
            <a:ext cx="2144358" cy="3208382"/>
          </a:xfrm>
        </p:spPr>
        <p:txBody>
          <a:bodyPr>
            <a:normAutofit/>
          </a:bodyPr>
          <a:lstStyle>
            <a:lvl1pPr marL="0" indent="0">
              <a:buFontTx/>
              <a:buNone/>
              <a:defRPr sz="1600">
                <a:solidFill>
                  <a:srgbClr val="093958"/>
                </a:solidFill>
              </a:defRPr>
            </a:lvl1pPr>
          </a:lstStyle>
          <a:p>
            <a:pPr lvl="0"/>
            <a:r>
              <a:rPr lang="en-US"/>
              <a:t>Click to edit Master text styles</a:t>
            </a:r>
          </a:p>
        </p:txBody>
      </p:sp>
      <p:pic>
        <p:nvPicPr>
          <p:cNvPr id="16" name="Picture 15">
            <a:extLst>
              <a:ext uri="{FF2B5EF4-FFF2-40B4-BE49-F238E27FC236}">
                <a16:creationId xmlns:a16="http://schemas.microsoft.com/office/drawing/2014/main" id="{36F9EA53-7A05-F5A2-25A8-D3047BD96A34}"/>
              </a:ext>
            </a:extLst>
          </p:cNvPr>
          <p:cNvPicPr>
            <a:picLocks noChangeAspect="1"/>
          </p:cNvPicPr>
          <p:nvPr userDrawn="1"/>
        </p:nvPicPr>
        <p:blipFill>
          <a:blip r:embed="rId2"/>
          <a:stretch>
            <a:fillRect/>
          </a:stretch>
        </p:blipFill>
        <p:spPr>
          <a:xfrm>
            <a:off x="5429250" y="461188"/>
            <a:ext cx="1333500" cy="1333500"/>
          </a:xfrm>
          <a:prstGeom prst="rect">
            <a:avLst/>
          </a:prstGeom>
        </p:spPr>
      </p:pic>
      <p:pic>
        <p:nvPicPr>
          <p:cNvPr id="17" name="Picture 16">
            <a:extLst>
              <a:ext uri="{FF2B5EF4-FFF2-40B4-BE49-F238E27FC236}">
                <a16:creationId xmlns:a16="http://schemas.microsoft.com/office/drawing/2014/main" id="{05B00533-6B68-37BD-8D03-3301F957061E}"/>
              </a:ext>
            </a:extLst>
          </p:cNvPr>
          <p:cNvPicPr>
            <a:picLocks noChangeAspect="1"/>
          </p:cNvPicPr>
          <p:nvPr userDrawn="1"/>
        </p:nvPicPr>
        <p:blipFill>
          <a:blip r:embed="rId3"/>
          <a:stretch>
            <a:fillRect/>
          </a:stretch>
        </p:blipFill>
        <p:spPr>
          <a:xfrm>
            <a:off x="8639122" y="461188"/>
            <a:ext cx="1333500" cy="1333500"/>
          </a:xfrm>
          <a:prstGeom prst="rect">
            <a:avLst/>
          </a:prstGeom>
        </p:spPr>
      </p:pic>
      <p:pic>
        <p:nvPicPr>
          <p:cNvPr id="18" name="Picture 17">
            <a:extLst>
              <a:ext uri="{FF2B5EF4-FFF2-40B4-BE49-F238E27FC236}">
                <a16:creationId xmlns:a16="http://schemas.microsoft.com/office/drawing/2014/main" id="{6D356FAD-B32C-06A8-30C6-08A73F435870}"/>
              </a:ext>
            </a:extLst>
          </p:cNvPr>
          <p:cNvPicPr>
            <a:picLocks noChangeAspect="1"/>
          </p:cNvPicPr>
          <p:nvPr userDrawn="1"/>
        </p:nvPicPr>
        <p:blipFill>
          <a:blip r:embed="rId4"/>
          <a:stretch>
            <a:fillRect/>
          </a:stretch>
        </p:blipFill>
        <p:spPr>
          <a:xfrm>
            <a:off x="2229648" y="461188"/>
            <a:ext cx="1333500" cy="1333500"/>
          </a:xfrm>
          <a:prstGeom prst="rect">
            <a:avLst/>
          </a:prstGeom>
        </p:spPr>
      </p:pic>
      <p:sp>
        <p:nvSpPr>
          <p:cNvPr id="31" name="Text Placeholder 30">
            <a:extLst>
              <a:ext uri="{FF2B5EF4-FFF2-40B4-BE49-F238E27FC236}">
                <a16:creationId xmlns:a16="http://schemas.microsoft.com/office/drawing/2014/main" id="{4E17CE3E-8142-E693-937C-79238C6BFB36}"/>
              </a:ext>
            </a:extLst>
          </p:cNvPr>
          <p:cNvSpPr>
            <a:spLocks noGrp="1"/>
          </p:cNvSpPr>
          <p:nvPr>
            <p:ph type="body" sz="quarter" idx="13" hasCustomPrompt="1"/>
          </p:nvPr>
        </p:nvSpPr>
        <p:spPr>
          <a:xfrm>
            <a:off x="2229648" y="943429"/>
            <a:ext cx="1333500" cy="399142"/>
          </a:xfrm>
        </p:spPr>
        <p:txBody>
          <a:bodyPr>
            <a:noAutofit/>
          </a:bodyPr>
          <a:lstStyle>
            <a:lvl1pPr marL="0" indent="0" algn="ctr">
              <a:buFontTx/>
              <a:buNone/>
              <a:defRPr sz="2400" b="1">
                <a:solidFill>
                  <a:srgbClr val="093958"/>
                </a:solidFill>
              </a:defRPr>
            </a:lvl1pPr>
          </a:lstStyle>
          <a:p>
            <a:pPr lvl="0"/>
            <a:r>
              <a:rPr lang="en-US"/>
              <a:t>Text</a:t>
            </a:r>
          </a:p>
        </p:txBody>
      </p:sp>
      <p:sp>
        <p:nvSpPr>
          <p:cNvPr id="32" name="Text Placeholder 30">
            <a:extLst>
              <a:ext uri="{FF2B5EF4-FFF2-40B4-BE49-F238E27FC236}">
                <a16:creationId xmlns:a16="http://schemas.microsoft.com/office/drawing/2014/main" id="{090ADD38-8A75-B7A6-2519-AB88ABBD1BB4}"/>
              </a:ext>
            </a:extLst>
          </p:cNvPr>
          <p:cNvSpPr>
            <a:spLocks noGrp="1"/>
          </p:cNvSpPr>
          <p:nvPr>
            <p:ph type="body" sz="quarter" idx="14" hasCustomPrompt="1"/>
          </p:nvPr>
        </p:nvSpPr>
        <p:spPr>
          <a:xfrm>
            <a:off x="5429250" y="943429"/>
            <a:ext cx="1333500" cy="399142"/>
          </a:xfrm>
        </p:spPr>
        <p:txBody>
          <a:bodyPr>
            <a:noAutofit/>
          </a:bodyPr>
          <a:lstStyle>
            <a:lvl1pPr marL="0" indent="0" algn="ctr">
              <a:buFontTx/>
              <a:buNone/>
              <a:defRPr sz="2400" b="1">
                <a:solidFill>
                  <a:srgbClr val="093958"/>
                </a:solidFill>
              </a:defRPr>
            </a:lvl1pPr>
          </a:lstStyle>
          <a:p>
            <a:pPr lvl="0"/>
            <a:r>
              <a:rPr lang="en-US"/>
              <a:t>Text</a:t>
            </a:r>
          </a:p>
        </p:txBody>
      </p:sp>
      <p:sp>
        <p:nvSpPr>
          <p:cNvPr id="33" name="Text Placeholder 30">
            <a:extLst>
              <a:ext uri="{FF2B5EF4-FFF2-40B4-BE49-F238E27FC236}">
                <a16:creationId xmlns:a16="http://schemas.microsoft.com/office/drawing/2014/main" id="{DA89E6F8-EA1F-7EAA-C4B7-303DD27C8541}"/>
              </a:ext>
            </a:extLst>
          </p:cNvPr>
          <p:cNvSpPr>
            <a:spLocks noGrp="1"/>
          </p:cNvSpPr>
          <p:nvPr>
            <p:ph type="body" sz="quarter" idx="15" hasCustomPrompt="1"/>
          </p:nvPr>
        </p:nvSpPr>
        <p:spPr>
          <a:xfrm>
            <a:off x="8645410" y="943429"/>
            <a:ext cx="1327212" cy="399142"/>
          </a:xfrm>
        </p:spPr>
        <p:txBody>
          <a:bodyPr>
            <a:noAutofit/>
          </a:bodyPr>
          <a:lstStyle>
            <a:lvl1pPr marL="0" indent="0" algn="ctr">
              <a:buFontTx/>
              <a:buNone/>
              <a:defRPr sz="2400" b="1">
                <a:solidFill>
                  <a:srgbClr val="093958"/>
                </a:solidFill>
              </a:defRPr>
            </a:lvl1pPr>
          </a:lstStyle>
          <a:p>
            <a:pPr lvl="0"/>
            <a:r>
              <a:rPr lang="en-US"/>
              <a:t>Text</a:t>
            </a:r>
          </a:p>
        </p:txBody>
      </p:sp>
    </p:spTree>
    <p:extLst>
      <p:ext uri="{BB962C8B-B14F-4D97-AF65-F5344CB8AC3E}">
        <p14:creationId xmlns:p14="http://schemas.microsoft.com/office/powerpoint/2010/main" val="2286411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4BD53D1-52D4-F02F-D577-98DACB251868}"/>
              </a:ext>
            </a:extLst>
          </p:cNvPr>
          <p:cNvSpPr>
            <a:spLocks noGrp="1"/>
          </p:cNvSpPr>
          <p:nvPr>
            <p:ph type="title"/>
          </p:nvPr>
        </p:nvSpPr>
        <p:spPr>
          <a:xfrm>
            <a:off x="566057" y="609396"/>
            <a:ext cx="10711541" cy="639290"/>
          </a:xfrm>
        </p:spPr>
        <p:txBody>
          <a:bodyPr anchor="t">
            <a:normAutofit/>
          </a:bodyPr>
          <a:lstStyle>
            <a:lvl1pPr>
              <a:lnSpc>
                <a:spcPct val="100000"/>
              </a:lnSpc>
              <a:defRPr sz="3200" b="1" i="0">
                <a:solidFill>
                  <a:srgbClr val="093958"/>
                </a:solidFill>
                <a:latin typeface="Calibri" panose="020F0502020204030204" pitchFamily="34" charset="0"/>
                <a:cs typeface="Calibri" panose="020F050202020403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D0E8CA78-C59B-EFA4-2E00-23C0A12E3E5A}"/>
              </a:ext>
            </a:extLst>
          </p:cNvPr>
          <p:cNvSpPr>
            <a:spLocks noGrp="1"/>
          </p:cNvSpPr>
          <p:nvPr>
            <p:ph type="body" sz="quarter" idx="10"/>
          </p:nvPr>
        </p:nvSpPr>
        <p:spPr>
          <a:xfrm flipH="1">
            <a:off x="4343948" y="3362072"/>
            <a:ext cx="1409093" cy="2165503"/>
          </a:xfrm>
        </p:spPr>
        <p:txBody>
          <a:bodyPr>
            <a:normAutofit/>
          </a:bodyPr>
          <a:lstStyle>
            <a:lvl1pPr marL="0" indent="0" algn="ctr">
              <a:buFontTx/>
              <a:buNone/>
              <a:defRPr sz="1600">
                <a:solidFill>
                  <a:srgbClr val="093958"/>
                </a:solidFill>
              </a:defRPr>
            </a:lvl1pPr>
          </a:lstStyle>
          <a:p>
            <a:pPr lvl="0"/>
            <a:r>
              <a:rPr lang="en-US"/>
              <a:t>Click to edit Master text styles</a:t>
            </a:r>
          </a:p>
        </p:txBody>
      </p:sp>
      <p:sp>
        <p:nvSpPr>
          <p:cNvPr id="21" name="Text Placeholder 26">
            <a:extLst>
              <a:ext uri="{FF2B5EF4-FFF2-40B4-BE49-F238E27FC236}">
                <a16:creationId xmlns:a16="http://schemas.microsoft.com/office/drawing/2014/main" id="{327EC1E4-DECA-3E39-F25B-52D923F8BA7F}"/>
              </a:ext>
            </a:extLst>
          </p:cNvPr>
          <p:cNvSpPr>
            <a:spLocks noGrp="1"/>
          </p:cNvSpPr>
          <p:nvPr>
            <p:ph type="body" sz="quarter" idx="14"/>
          </p:nvPr>
        </p:nvSpPr>
        <p:spPr>
          <a:xfrm>
            <a:off x="2166077" y="3362072"/>
            <a:ext cx="1386801" cy="2165503"/>
          </a:xfrm>
        </p:spPr>
        <p:txBody>
          <a:bodyPr>
            <a:normAutofit/>
          </a:bodyPr>
          <a:lstStyle>
            <a:lvl1pPr marL="0" indent="0" algn="ctr">
              <a:buFontTx/>
              <a:buNone/>
              <a:defRPr sz="1600">
                <a:solidFill>
                  <a:srgbClr val="093958"/>
                </a:solidFill>
              </a:defRPr>
            </a:lvl1pPr>
          </a:lstStyle>
          <a:p>
            <a:pPr lvl="0"/>
            <a:r>
              <a:rPr lang="en-US"/>
              <a:t>Click to edit Master text styles</a:t>
            </a:r>
          </a:p>
        </p:txBody>
      </p:sp>
      <p:sp>
        <p:nvSpPr>
          <p:cNvPr id="26" name="Text Placeholder 26">
            <a:extLst>
              <a:ext uri="{FF2B5EF4-FFF2-40B4-BE49-F238E27FC236}">
                <a16:creationId xmlns:a16="http://schemas.microsoft.com/office/drawing/2014/main" id="{4188BCCF-0447-6153-2D7A-5039C9757D12}"/>
              </a:ext>
            </a:extLst>
          </p:cNvPr>
          <p:cNvSpPr>
            <a:spLocks noGrp="1"/>
          </p:cNvSpPr>
          <p:nvPr>
            <p:ph type="body" sz="quarter" idx="16"/>
          </p:nvPr>
        </p:nvSpPr>
        <p:spPr>
          <a:xfrm>
            <a:off x="6508420" y="3362072"/>
            <a:ext cx="1441623" cy="2139318"/>
          </a:xfrm>
        </p:spPr>
        <p:txBody>
          <a:bodyPr>
            <a:normAutofit/>
          </a:bodyPr>
          <a:lstStyle>
            <a:lvl1pPr marL="0" indent="0" algn="ctr">
              <a:buFontTx/>
              <a:buNone/>
              <a:defRPr sz="1600">
                <a:solidFill>
                  <a:srgbClr val="093958"/>
                </a:solidFill>
              </a:defRPr>
            </a:lvl1pPr>
          </a:lstStyle>
          <a:p>
            <a:pPr lvl="0"/>
            <a:r>
              <a:rPr lang="en-US"/>
              <a:t>Click to edit Master text styles</a:t>
            </a:r>
          </a:p>
        </p:txBody>
      </p:sp>
      <p:sp>
        <p:nvSpPr>
          <p:cNvPr id="34" name="Text Placeholder 26">
            <a:extLst>
              <a:ext uri="{FF2B5EF4-FFF2-40B4-BE49-F238E27FC236}">
                <a16:creationId xmlns:a16="http://schemas.microsoft.com/office/drawing/2014/main" id="{B579F4D8-1A48-F84E-D407-78814727C04F}"/>
              </a:ext>
            </a:extLst>
          </p:cNvPr>
          <p:cNvSpPr>
            <a:spLocks noGrp="1"/>
          </p:cNvSpPr>
          <p:nvPr>
            <p:ph type="body" sz="quarter" idx="18"/>
          </p:nvPr>
        </p:nvSpPr>
        <p:spPr>
          <a:xfrm>
            <a:off x="8737952" y="3362072"/>
            <a:ext cx="1409092" cy="2139318"/>
          </a:xfrm>
        </p:spPr>
        <p:txBody>
          <a:bodyPr>
            <a:normAutofit/>
          </a:bodyPr>
          <a:lstStyle>
            <a:lvl1pPr marL="0" indent="0" algn="ctr">
              <a:buFontTx/>
              <a:buNone/>
              <a:defRPr sz="1600">
                <a:solidFill>
                  <a:srgbClr val="093958"/>
                </a:solidFill>
              </a:defRPr>
            </a:lvl1pPr>
          </a:lstStyle>
          <a:p>
            <a:pPr lvl="0"/>
            <a:r>
              <a:rPr lang="en-US"/>
              <a:t>Click to edit Master text styles</a:t>
            </a:r>
          </a:p>
        </p:txBody>
      </p:sp>
      <p:pic>
        <p:nvPicPr>
          <p:cNvPr id="43" name="Picture 42">
            <a:extLst>
              <a:ext uri="{FF2B5EF4-FFF2-40B4-BE49-F238E27FC236}">
                <a16:creationId xmlns:a16="http://schemas.microsoft.com/office/drawing/2014/main" id="{838F359E-AADE-49A8-7F3F-E15B11EFAB12}"/>
              </a:ext>
            </a:extLst>
          </p:cNvPr>
          <p:cNvPicPr>
            <a:picLocks noChangeAspect="1"/>
          </p:cNvPicPr>
          <p:nvPr userDrawn="1"/>
        </p:nvPicPr>
        <p:blipFill>
          <a:blip r:embed="rId2"/>
          <a:stretch>
            <a:fillRect/>
          </a:stretch>
        </p:blipFill>
        <p:spPr>
          <a:xfrm>
            <a:off x="1295113" y="1833926"/>
            <a:ext cx="9601773" cy="1404910"/>
          </a:xfrm>
          <a:prstGeom prst="rect">
            <a:avLst/>
          </a:prstGeom>
        </p:spPr>
      </p:pic>
      <p:sp>
        <p:nvSpPr>
          <p:cNvPr id="55" name="Text Placeholder 30">
            <a:extLst>
              <a:ext uri="{FF2B5EF4-FFF2-40B4-BE49-F238E27FC236}">
                <a16:creationId xmlns:a16="http://schemas.microsoft.com/office/drawing/2014/main" id="{1643F185-165B-6038-34C5-73A95DB288E6}"/>
              </a:ext>
            </a:extLst>
          </p:cNvPr>
          <p:cNvSpPr>
            <a:spLocks noGrp="1"/>
          </p:cNvSpPr>
          <p:nvPr>
            <p:ph type="body" sz="quarter" idx="13" hasCustomPrompt="1"/>
          </p:nvPr>
        </p:nvSpPr>
        <p:spPr>
          <a:xfrm>
            <a:off x="2166078" y="2333920"/>
            <a:ext cx="1386801" cy="399142"/>
          </a:xfrm>
        </p:spPr>
        <p:txBody>
          <a:bodyPr>
            <a:noAutofit/>
          </a:bodyPr>
          <a:lstStyle>
            <a:lvl1pPr marL="0" indent="0" algn="ctr">
              <a:buFontTx/>
              <a:buNone/>
              <a:defRPr sz="2400" b="1">
                <a:solidFill>
                  <a:srgbClr val="093958"/>
                </a:solidFill>
              </a:defRPr>
            </a:lvl1pPr>
          </a:lstStyle>
          <a:p>
            <a:pPr lvl="0"/>
            <a:r>
              <a:rPr lang="en-US"/>
              <a:t>Text</a:t>
            </a:r>
          </a:p>
        </p:txBody>
      </p:sp>
      <p:sp>
        <p:nvSpPr>
          <p:cNvPr id="56" name="Text Placeholder 30">
            <a:extLst>
              <a:ext uri="{FF2B5EF4-FFF2-40B4-BE49-F238E27FC236}">
                <a16:creationId xmlns:a16="http://schemas.microsoft.com/office/drawing/2014/main" id="{D6DD9654-D8B4-CE12-1670-390EBD666828}"/>
              </a:ext>
            </a:extLst>
          </p:cNvPr>
          <p:cNvSpPr>
            <a:spLocks noGrp="1"/>
          </p:cNvSpPr>
          <p:nvPr>
            <p:ph type="body" sz="quarter" idx="19" hasCustomPrompt="1"/>
          </p:nvPr>
        </p:nvSpPr>
        <p:spPr>
          <a:xfrm>
            <a:off x="4343949" y="2332602"/>
            <a:ext cx="1409093" cy="399142"/>
          </a:xfrm>
        </p:spPr>
        <p:txBody>
          <a:bodyPr>
            <a:noAutofit/>
          </a:bodyPr>
          <a:lstStyle>
            <a:lvl1pPr marL="0" indent="0" algn="ctr">
              <a:buFontTx/>
              <a:buNone/>
              <a:defRPr sz="2400" b="1">
                <a:solidFill>
                  <a:srgbClr val="093958"/>
                </a:solidFill>
              </a:defRPr>
            </a:lvl1pPr>
          </a:lstStyle>
          <a:p>
            <a:pPr lvl="0"/>
            <a:r>
              <a:rPr lang="en-US"/>
              <a:t>Text</a:t>
            </a:r>
          </a:p>
        </p:txBody>
      </p:sp>
      <p:sp>
        <p:nvSpPr>
          <p:cNvPr id="57" name="Text Placeholder 30">
            <a:extLst>
              <a:ext uri="{FF2B5EF4-FFF2-40B4-BE49-F238E27FC236}">
                <a16:creationId xmlns:a16="http://schemas.microsoft.com/office/drawing/2014/main" id="{E392908B-E3EB-2A69-6D0E-87EEB927A579}"/>
              </a:ext>
            </a:extLst>
          </p:cNvPr>
          <p:cNvSpPr>
            <a:spLocks noGrp="1"/>
          </p:cNvSpPr>
          <p:nvPr>
            <p:ph type="body" sz="quarter" idx="15" hasCustomPrompt="1"/>
          </p:nvPr>
        </p:nvSpPr>
        <p:spPr>
          <a:xfrm>
            <a:off x="6540951" y="2332602"/>
            <a:ext cx="1409092" cy="399142"/>
          </a:xfrm>
        </p:spPr>
        <p:txBody>
          <a:bodyPr>
            <a:noAutofit/>
          </a:bodyPr>
          <a:lstStyle>
            <a:lvl1pPr marL="0" indent="0" algn="ctr">
              <a:buFontTx/>
              <a:buNone/>
              <a:defRPr sz="2400" b="1">
                <a:solidFill>
                  <a:srgbClr val="093958"/>
                </a:solidFill>
              </a:defRPr>
            </a:lvl1pPr>
          </a:lstStyle>
          <a:p>
            <a:pPr lvl="0"/>
            <a:r>
              <a:rPr lang="en-US"/>
              <a:t>Text</a:t>
            </a:r>
          </a:p>
        </p:txBody>
      </p:sp>
      <p:sp>
        <p:nvSpPr>
          <p:cNvPr id="58" name="Text Placeholder 30">
            <a:extLst>
              <a:ext uri="{FF2B5EF4-FFF2-40B4-BE49-F238E27FC236}">
                <a16:creationId xmlns:a16="http://schemas.microsoft.com/office/drawing/2014/main" id="{759EB013-877A-6BEF-6D37-B2DA49A2E0F2}"/>
              </a:ext>
            </a:extLst>
          </p:cNvPr>
          <p:cNvSpPr>
            <a:spLocks noGrp="1"/>
          </p:cNvSpPr>
          <p:nvPr>
            <p:ph type="body" sz="quarter" idx="20" hasCustomPrompt="1"/>
          </p:nvPr>
        </p:nvSpPr>
        <p:spPr>
          <a:xfrm>
            <a:off x="8737952" y="2332602"/>
            <a:ext cx="1409092" cy="399142"/>
          </a:xfrm>
        </p:spPr>
        <p:txBody>
          <a:bodyPr>
            <a:noAutofit/>
          </a:bodyPr>
          <a:lstStyle>
            <a:lvl1pPr marL="0" indent="0" algn="ctr">
              <a:buFontTx/>
              <a:buNone/>
              <a:defRPr sz="2400" b="1">
                <a:solidFill>
                  <a:srgbClr val="093958"/>
                </a:solidFill>
              </a:defRPr>
            </a:lvl1pPr>
          </a:lstStyle>
          <a:p>
            <a:pPr lvl="0"/>
            <a:r>
              <a:rPr lang="en-US"/>
              <a:t>Text</a:t>
            </a:r>
          </a:p>
        </p:txBody>
      </p:sp>
    </p:spTree>
    <p:extLst>
      <p:ext uri="{BB962C8B-B14F-4D97-AF65-F5344CB8AC3E}">
        <p14:creationId xmlns:p14="http://schemas.microsoft.com/office/powerpoint/2010/main" val="3214873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058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0BDD80-4ACE-6114-51C2-D2E6B5463FB3}"/>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A1DFACFC-17BB-7E01-377D-CCA8982E98DC}"/>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453FCE1-3B20-5EEA-0B87-1CB938AC7E59}"/>
              </a:ext>
            </a:extLst>
          </p:cNvPr>
          <p:cNvPicPr>
            <a:picLocks noChangeAspect="1"/>
          </p:cNvPicPr>
          <p:nvPr userDrawn="1"/>
        </p:nvPicPr>
        <p:blipFill>
          <a:blip r:embed="rId3"/>
          <a:stretch>
            <a:fillRect/>
          </a:stretch>
        </p:blipFill>
        <p:spPr>
          <a:xfrm>
            <a:off x="648452" y="6331009"/>
            <a:ext cx="2161974" cy="370736"/>
          </a:xfrm>
          <a:prstGeom prst="rect">
            <a:avLst/>
          </a:prstGeom>
        </p:spPr>
      </p:pic>
      <p:cxnSp>
        <p:nvCxnSpPr>
          <p:cNvPr id="9" name="Straight Connector 8">
            <a:extLst>
              <a:ext uri="{FF2B5EF4-FFF2-40B4-BE49-F238E27FC236}">
                <a16:creationId xmlns:a16="http://schemas.microsoft.com/office/drawing/2014/main" id="{304C8F4D-5464-A5C2-6891-E474211F0995}"/>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B0FDD48A-7F8D-ABE3-319B-846C074AB46E}"/>
              </a:ext>
            </a:extLst>
          </p:cNvPr>
          <p:cNvSpPr>
            <a:spLocks noGrp="1"/>
          </p:cNvSpPr>
          <p:nvPr>
            <p:ph type="ctrTitle" hasCustomPrompt="1"/>
          </p:nvPr>
        </p:nvSpPr>
        <p:spPr>
          <a:xfrm>
            <a:off x="1360546" y="2143591"/>
            <a:ext cx="9470908" cy="1176715"/>
          </a:xfrm>
        </p:spPr>
        <p:txBody>
          <a:bodyPr anchor="t">
            <a:noAutofit/>
          </a:bodyPr>
          <a:lstStyle>
            <a:lvl1pPr algn="ctr">
              <a:defRPr sz="7200" b="1" i="0">
                <a:solidFill>
                  <a:srgbClr val="FBE7A8"/>
                </a:solidFill>
                <a:latin typeface="Calibri" panose="020F0502020204030204" pitchFamily="34" charset="0"/>
                <a:cs typeface="Calibri" panose="020F0502020204030204" pitchFamily="34" charset="0"/>
              </a:defRPr>
            </a:lvl1pPr>
          </a:lstStyle>
          <a:p>
            <a:r>
              <a:rPr lang="en-US"/>
              <a:t>Thank You</a:t>
            </a:r>
          </a:p>
        </p:txBody>
      </p:sp>
      <p:sp>
        <p:nvSpPr>
          <p:cNvPr id="23" name="Title 1">
            <a:extLst>
              <a:ext uri="{FF2B5EF4-FFF2-40B4-BE49-F238E27FC236}">
                <a16:creationId xmlns:a16="http://schemas.microsoft.com/office/drawing/2014/main" id="{32016EA3-F71E-A742-6776-C0430B6DB37C}"/>
              </a:ext>
            </a:extLst>
          </p:cNvPr>
          <p:cNvSpPr txBox="1">
            <a:spLocks/>
          </p:cNvSpPr>
          <p:nvPr userDrawn="1"/>
        </p:nvSpPr>
        <p:spPr>
          <a:xfrm>
            <a:off x="5616221" y="6385252"/>
            <a:ext cx="6036933" cy="3010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900" err="1">
                <a:solidFill>
                  <a:schemeClr val="bg1"/>
                </a:solidFill>
                <a:latin typeface="+mn-lt"/>
              </a:rPr>
              <a:t>www.cde.ca.gov</a:t>
            </a:r>
            <a:r>
              <a:rPr lang="en-US" sz="900">
                <a:solidFill>
                  <a:schemeClr val="bg1"/>
                </a:solidFill>
                <a:latin typeface="+mn-lt"/>
              </a:rPr>
              <a:t>      • • •     </a:t>
            </a:r>
            <a:r>
              <a:rPr lang="en-US" sz="1200">
                <a:solidFill>
                  <a:schemeClr val="bg1"/>
                </a:solidFill>
                <a:latin typeface="+mn-lt"/>
              </a:rPr>
              <a:t>PG | </a:t>
            </a:r>
            <a:fld id="{955DD801-7B33-7D4A-BC18-AE90346A4761}" type="slidenum">
              <a:rPr lang="en-US" sz="1200" smtClean="0">
                <a:solidFill>
                  <a:schemeClr val="bg1"/>
                </a:solidFill>
                <a:latin typeface="+mn-lt"/>
              </a:rPr>
              <a:pPr algn="r"/>
              <a:t>‹#›</a:t>
            </a:fld>
            <a:endParaRPr lang="en-US" sz="1200">
              <a:solidFill>
                <a:schemeClr val="bg1"/>
              </a:solidFill>
              <a:latin typeface="+mn-lt"/>
            </a:endParaRPr>
          </a:p>
        </p:txBody>
      </p:sp>
      <p:sp>
        <p:nvSpPr>
          <p:cNvPr id="2" name="Subtitle 2">
            <a:extLst>
              <a:ext uri="{FF2B5EF4-FFF2-40B4-BE49-F238E27FC236}">
                <a16:creationId xmlns:a16="http://schemas.microsoft.com/office/drawing/2014/main" id="{3921CB62-4785-A1AF-7303-707C9A77BEB9}"/>
              </a:ext>
            </a:extLst>
          </p:cNvPr>
          <p:cNvSpPr>
            <a:spLocks noGrp="1"/>
          </p:cNvSpPr>
          <p:nvPr>
            <p:ph type="subTitle" idx="1" hasCustomPrompt="1"/>
          </p:nvPr>
        </p:nvSpPr>
        <p:spPr>
          <a:xfrm>
            <a:off x="4107541" y="4189757"/>
            <a:ext cx="3976915" cy="1176715"/>
          </a:xfrm>
        </p:spPr>
        <p:txBody>
          <a:bodyPr>
            <a:normAutofit/>
          </a:bodyPr>
          <a:lstStyle>
            <a:lvl1pPr marL="0" indent="0" algn="l">
              <a:buNone/>
              <a:defRPr sz="1600" b="1" i="0">
                <a:solidFill>
                  <a:srgbClr val="FBE7A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a:p>
            <a:r>
              <a:rPr lang="en-US"/>
              <a:t>Phone:</a:t>
            </a:r>
          </a:p>
          <a:p>
            <a:r>
              <a:rPr lang="en-US"/>
              <a:t>Email:</a:t>
            </a:r>
          </a:p>
        </p:txBody>
      </p:sp>
      <p:sp>
        <p:nvSpPr>
          <p:cNvPr id="7" name="Text Placeholder 6">
            <a:extLst>
              <a:ext uri="{FF2B5EF4-FFF2-40B4-BE49-F238E27FC236}">
                <a16:creationId xmlns:a16="http://schemas.microsoft.com/office/drawing/2014/main" id="{ACAB71C8-D45C-B290-7742-FF4904192458}"/>
              </a:ext>
            </a:extLst>
          </p:cNvPr>
          <p:cNvSpPr>
            <a:spLocks noGrp="1"/>
          </p:cNvSpPr>
          <p:nvPr>
            <p:ph type="body" sz="quarter" idx="10" hasCustomPrompt="1"/>
          </p:nvPr>
        </p:nvSpPr>
        <p:spPr>
          <a:xfrm>
            <a:off x="4107542" y="3735388"/>
            <a:ext cx="3976914" cy="454025"/>
          </a:xfrm>
        </p:spPr>
        <p:txBody>
          <a:bodyPr>
            <a:normAutofit/>
          </a:bodyPr>
          <a:lstStyle>
            <a:lvl1pPr marL="0" indent="0">
              <a:buFontTx/>
              <a:buNone/>
              <a:defRPr sz="2400" b="1">
                <a:solidFill>
                  <a:srgbClr val="FBE7A8"/>
                </a:solidFill>
              </a:defRPr>
            </a:lvl1pPr>
          </a:lstStyle>
          <a:p>
            <a:pPr lvl="0"/>
            <a:r>
              <a:rPr lang="en-US"/>
              <a:t>Contact</a:t>
            </a:r>
          </a:p>
        </p:txBody>
      </p:sp>
      <p:sp>
        <p:nvSpPr>
          <p:cNvPr id="3" name="Rectangle 2">
            <a:hlinkClick r:id="rId4"/>
            <a:extLst>
              <a:ext uri="{FF2B5EF4-FFF2-40B4-BE49-F238E27FC236}">
                <a16:creationId xmlns:a16="http://schemas.microsoft.com/office/drawing/2014/main" id="{0B6C8006-1A3C-650E-9C51-D33DE8C05AF4}"/>
              </a:ext>
            </a:extLst>
          </p:cNvPr>
          <p:cNvSpPr/>
          <p:nvPr userDrawn="1"/>
        </p:nvSpPr>
        <p:spPr>
          <a:xfrm>
            <a:off x="9665494" y="6330699"/>
            <a:ext cx="1014412" cy="3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857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0BDD80-4ACE-6114-51C2-D2E6B5463FB3}"/>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A1DFACFC-17BB-7E01-377D-CCA8982E98DC}"/>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453FCE1-3B20-5EEA-0B87-1CB938AC7E59}"/>
              </a:ext>
            </a:extLst>
          </p:cNvPr>
          <p:cNvPicPr>
            <a:picLocks noChangeAspect="1"/>
          </p:cNvPicPr>
          <p:nvPr userDrawn="1"/>
        </p:nvPicPr>
        <p:blipFill>
          <a:blip r:embed="rId3"/>
          <a:stretch>
            <a:fillRect/>
          </a:stretch>
        </p:blipFill>
        <p:spPr>
          <a:xfrm>
            <a:off x="648452" y="6331009"/>
            <a:ext cx="2161974" cy="370736"/>
          </a:xfrm>
          <a:prstGeom prst="rect">
            <a:avLst/>
          </a:prstGeom>
        </p:spPr>
      </p:pic>
      <p:cxnSp>
        <p:nvCxnSpPr>
          <p:cNvPr id="9" name="Straight Connector 8">
            <a:extLst>
              <a:ext uri="{FF2B5EF4-FFF2-40B4-BE49-F238E27FC236}">
                <a16:creationId xmlns:a16="http://schemas.microsoft.com/office/drawing/2014/main" id="{304C8F4D-5464-A5C2-6891-E474211F0995}"/>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B0FDD48A-7F8D-ABE3-319B-846C074AB46E}"/>
              </a:ext>
            </a:extLst>
          </p:cNvPr>
          <p:cNvSpPr>
            <a:spLocks noGrp="1"/>
          </p:cNvSpPr>
          <p:nvPr>
            <p:ph type="ctrTitle"/>
          </p:nvPr>
        </p:nvSpPr>
        <p:spPr>
          <a:xfrm>
            <a:off x="1360546" y="2387607"/>
            <a:ext cx="9470908" cy="1698177"/>
          </a:xfrm>
        </p:spPr>
        <p:txBody>
          <a:bodyPr anchor="t">
            <a:normAutofit/>
          </a:bodyPr>
          <a:lstStyle>
            <a:lvl1pPr algn="ctr">
              <a:defRPr sz="3200" b="0" i="0">
                <a:solidFill>
                  <a:srgbClr val="FBE7A8"/>
                </a:solidFill>
                <a:latin typeface="Calibri" panose="020F0502020204030204" pitchFamily="34" charset="0"/>
                <a:cs typeface="Calibri" panose="020F0502020204030204" pitchFamily="34" charset="0"/>
              </a:defRPr>
            </a:lvl1pPr>
          </a:lstStyle>
          <a:p>
            <a:r>
              <a:rPr lang="en-US"/>
              <a:t>Click to edit Master title style</a:t>
            </a:r>
          </a:p>
        </p:txBody>
      </p:sp>
      <p:sp>
        <p:nvSpPr>
          <p:cNvPr id="23" name="Title 1">
            <a:extLst>
              <a:ext uri="{FF2B5EF4-FFF2-40B4-BE49-F238E27FC236}">
                <a16:creationId xmlns:a16="http://schemas.microsoft.com/office/drawing/2014/main" id="{32016EA3-F71E-A742-6776-C0430B6DB37C}"/>
              </a:ext>
            </a:extLst>
          </p:cNvPr>
          <p:cNvSpPr txBox="1">
            <a:spLocks/>
          </p:cNvSpPr>
          <p:nvPr userDrawn="1"/>
        </p:nvSpPr>
        <p:spPr>
          <a:xfrm>
            <a:off x="5616221" y="6385252"/>
            <a:ext cx="6036933" cy="3010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900" err="1">
                <a:solidFill>
                  <a:schemeClr val="bg1"/>
                </a:solidFill>
                <a:latin typeface="+mn-lt"/>
              </a:rPr>
              <a:t>www.cde.ca.gov</a:t>
            </a:r>
            <a:r>
              <a:rPr lang="en-US" sz="900">
                <a:solidFill>
                  <a:schemeClr val="bg1"/>
                </a:solidFill>
                <a:latin typeface="+mn-lt"/>
              </a:rPr>
              <a:t>      • • •     </a:t>
            </a:r>
            <a:r>
              <a:rPr lang="en-US" sz="1200">
                <a:solidFill>
                  <a:schemeClr val="bg1"/>
                </a:solidFill>
                <a:latin typeface="+mn-lt"/>
              </a:rPr>
              <a:t>PG | </a:t>
            </a:r>
            <a:fld id="{955DD801-7B33-7D4A-BC18-AE90346A4761}" type="slidenum">
              <a:rPr lang="en-US" sz="1200" smtClean="0">
                <a:solidFill>
                  <a:schemeClr val="bg1"/>
                </a:solidFill>
                <a:latin typeface="+mn-lt"/>
              </a:rPr>
              <a:pPr algn="r"/>
              <a:t>‹#›</a:t>
            </a:fld>
            <a:endParaRPr lang="en-US" sz="1200">
              <a:solidFill>
                <a:schemeClr val="bg1"/>
              </a:solidFill>
              <a:latin typeface="+mn-lt"/>
            </a:endParaRPr>
          </a:p>
        </p:txBody>
      </p:sp>
      <p:sp>
        <p:nvSpPr>
          <p:cNvPr id="2" name="Rectangle 1">
            <a:hlinkClick r:id="rId4"/>
            <a:extLst>
              <a:ext uri="{FF2B5EF4-FFF2-40B4-BE49-F238E27FC236}">
                <a16:creationId xmlns:a16="http://schemas.microsoft.com/office/drawing/2014/main" id="{E8D97C64-BA52-6349-D649-BA44003B352D}"/>
              </a:ext>
            </a:extLst>
          </p:cNvPr>
          <p:cNvSpPr/>
          <p:nvPr userDrawn="1"/>
        </p:nvSpPr>
        <p:spPr>
          <a:xfrm>
            <a:off x="9665494" y="6330699"/>
            <a:ext cx="1014412" cy="3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100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15" name="Picture 14" descr="A picture containing person, indoor, basket, container&#10;&#10;Description automatically generated">
            <a:extLst>
              <a:ext uri="{FF2B5EF4-FFF2-40B4-BE49-F238E27FC236}">
                <a16:creationId xmlns:a16="http://schemas.microsoft.com/office/drawing/2014/main" id="{379A81AD-53C1-E6C2-4FD5-6348E3C330B5}"/>
              </a:ext>
            </a:extLst>
          </p:cNvPr>
          <p:cNvPicPr>
            <a:picLocks noChangeAspect="1"/>
          </p:cNvPicPr>
          <p:nvPr userDrawn="1"/>
        </p:nvPicPr>
        <p:blipFill rotWithShape="1">
          <a:blip r:embed="rId2"/>
          <a:srcRect l="1598" t="5023" b="15065"/>
          <a:stretch/>
        </p:blipFill>
        <p:spPr>
          <a:xfrm>
            <a:off x="6558929" y="0"/>
            <a:ext cx="5633072" cy="6858000"/>
          </a:xfrm>
          <a:prstGeom prst="rect">
            <a:avLst/>
          </a:prstGeom>
        </p:spPr>
      </p:pic>
      <p:pic>
        <p:nvPicPr>
          <p:cNvPr id="16" name="Picture 15">
            <a:extLst>
              <a:ext uri="{FF2B5EF4-FFF2-40B4-BE49-F238E27FC236}">
                <a16:creationId xmlns:a16="http://schemas.microsoft.com/office/drawing/2014/main" id="{53B8CD55-AEB2-AF39-D241-1646E35FF33F}"/>
              </a:ext>
            </a:extLst>
          </p:cNvPr>
          <p:cNvPicPr>
            <a:picLocks noChangeAspect="1"/>
          </p:cNvPicPr>
          <p:nvPr userDrawn="1"/>
        </p:nvPicPr>
        <p:blipFill>
          <a:blip r:embed="rId3"/>
          <a:stretch>
            <a:fillRect/>
          </a:stretch>
        </p:blipFill>
        <p:spPr>
          <a:xfrm>
            <a:off x="0" y="0"/>
            <a:ext cx="8153401" cy="6858000"/>
          </a:xfrm>
          <a:prstGeom prst="rect">
            <a:avLst/>
          </a:prstGeom>
        </p:spPr>
      </p:pic>
      <p:sp>
        <p:nvSpPr>
          <p:cNvPr id="17" name="Title 1">
            <a:extLst>
              <a:ext uri="{FF2B5EF4-FFF2-40B4-BE49-F238E27FC236}">
                <a16:creationId xmlns:a16="http://schemas.microsoft.com/office/drawing/2014/main" id="{08D794D4-21DE-2C13-D014-D3D277408F6B}"/>
              </a:ext>
            </a:extLst>
          </p:cNvPr>
          <p:cNvSpPr>
            <a:spLocks noGrp="1"/>
          </p:cNvSpPr>
          <p:nvPr>
            <p:ph type="ctrTitle"/>
          </p:nvPr>
        </p:nvSpPr>
        <p:spPr>
          <a:xfrm>
            <a:off x="1319432" y="2064504"/>
            <a:ext cx="5513354" cy="2727330"/>
          </a:xfrm>
        </p:spPr>
        <p:txBody>
          <a:bodyPr lIns="0" tIns="0" rIns="0" bIns="0" anchor="t" anchorCtr="0">
            <a:noAutofit/>
          </a:bodyPr>
          <a:lstStyle>
            <a:lvl1pPr>
              <a:defRPr>
                <a:solidFill>
                  <a:srgbClr val="093958"/>
                </a:solidFill>
              </a:defRPr>
            </a:lvl1pPr>
          </a:lstStyle>
          <a:p>
            <a:pPr algn="l">
              <a:lnSpc>
                <a:spcPct val="100000"/>
              </a:lnSpc>
            </a:pPr>
            <a:endParaRPr lang="en-US" sz="5400" b="1">
              <a:solidFill>
                <a:srgbClr val="093958"/>
              </a:solidFill>
              <a:latin typeface="+mn-lt"/>
            </a:endParaRPr>
          </a:p>
        </p:txBody>
      </p:sp>
    </p:spTree>
    <p:extLst>
      <p:ext uri="{BB962C8B-B14F-4D97-AF65-F5344CB8AC3E}">
        <p14:creationId xmlns:p14="http://schemas.microsoft.com/office/powerpoint/2010/main" val="87790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50418-251B-99DC-B1C4-D690FF201565}"/>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6" name="Title 1">
            <a:extLst>
              <a:ext uri="{FF2B5EF4-FFF2-40B4-BE49-F238E27FC236}">
                <a16:creationId xmlns:a16="http://schemas.microsoft.com/office/drawing/2014/main" id="{B0FDD48A-7F8D-ABE3-319B-846C074AB46E}"/>
              </a:ext>
            </a:extLst>
          </p:cNvPr>
          <p:cNvSpPr>
            <a:spLocks noGrp="1"/>
          </p:cNvSpPr>
          <p:nvPr>
            <p:ph type="ctrTitle"/>
          </p:nvPr>
        </p:nvSpPr>
        <p:spPr>
          <a:xfrm>
            <a:off x="1642468" y="2246148"/>
            <a:ext cx="8907063" cy="2160908"/>
          </a:xfrm>
        </p:spPr>
        <p:txBody>
          <a:bodyPr anchor="t">
            <a:normAutofit/>
          </a:bodyPr>
          <a:lstStyle>
            <a:lvl1pPr algn="ctr">
              <a:defRPr sz="3200" b="0" i="0">
                <a:solidFill>
                  <a:srgbClr val="093958"/>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FA306899-3AC6-F253-BF46-4E23EBE0ECA7}"/>
              </a:ext>
            </a:extLst>
          </p:cNvPr>
          <p:cNvPicPr>
            <a:picLocks noChangeAspect="1"/>
          </p:cNvPicPr>
          <p:nvPr userDrawn="1"/>
        </p:nvPicPr>
        <p:blipFill>
          <a:blip r:embed="rId3"/>
          <a:stretch>
            <a:fillRect/>
          </a:stretch>
        </p:blipFill>
        <p:spPr>
          <a:xfrm>
            <a:off x="648452" y="6336525"/>
            <a:ext cx="2157047" cy="369891"/>
          </a:xfrm>
          <a:prstGeom prst="rect">
            <a:avLst/>
          </a:prstGeom>
        </p:spPr>
      </p:pic>
      <p:cxnSp>
        <p:nvCxnSpPr>
          <p:cNvPr id="13" name="Straight Connector 12">
            <a:extLst>
              <a:ext uri="{FF2B5EF4-FFF2-40B4-BE49-F238E27FC236}">
                <a16:creationId xmlns:a16="http://schemas.microsoft.com/office/drawing/2014/main" id="{A1DFACFC-17BB-7E01-377D-CCA8982E98DC}"/>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4C8F4D-5464-A5C2-6891-E474211F0995}"/>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32016EA3-F71E-A742-6776-C0430B6DB37C}"/>
              </a:ext>
            </a:extLst>
          </p:cNvPr>
          <p:cNvSpPr txBox="1">
            <a:spLocks/>
          </p:cNvSpPr>
          <p:nvPr userDrawn="1"/>
        </p:nvSpPr>
        <p:spPr>
          <a:xfrm>
            <a:off x="5616221" y="6385252"/>
            <a:ext cx="6036933" cy="3010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900" err="1">
                <a:solidFill>
                  <a:srgbClr val="093958"/>
                </a:solidFill>
                <a:latin typeface="+mn-lt"/>
              </a:rPr>
              <a:t>www.cde.ca.gov</a:t>
            </a:r>
            <a:r>
              <a:rPr lang="en-US" sz="900">
                <a:solidFill>
                  <a:srgbClr val="093958"/>
                </a:solidFill>
                <a:latin typeface="+mn-lt"/>
              </a:rPr>
              <a:t>      • • •     </a:t>
            </a:r>
            <a:r>
              <a:rPr lang="en-US" sz="1200">
                <a:solidFill>
                  <a:srgbClr val="093958"/>
                </a:solidFill>
                <a:latin typeface="+mn-lt"/>
              </a:rPr>
              <a:t>PG | </a:t>
            </a:r>
            <a:fld id="{955DD801-7B33-7D4A-BC18-AE90346A4761}" type="slidenum">
              <a:rPr lang="en-US" sz="1200" smtClean="0">
                <a:solidFill>
                  <a:srgbClr val="093958"/>
                </a:solidFill>
                <a:latin typeface="+mn-lt"/>
              </a:rPr>
              <a:pPr algn="r"/>
              <a:t>‹#›</a:t>
            </a:fld>
            <a:endParaRPr lang="en-US" sz="1200">
              <a:solidFill>
                <a:srgbClr val="093958"/>
              </a:solidFill>
              <a:latin typeface="+mn-lt"/>
            </a:endParaRPr>
          </a:p>
        </p:txBody>
      </p:sp>
      <p:sp>
        <p:nvSpPr>
          <p:cNvPr id="3" name="Rectangle 2">
            <a:hlinkClick r:id="rId4"/>
            <a:extLst>
              <a:ext uri="{FF2B5EF4-FFF2-40B4-BE49-F238E27FC236}">
                <a16:creationId xmlns:a16="http://schemas.microsoft.com/office/drawing/2014/main" id="{5D09DA78-E1D0-7064-7FA4-5525A16581B7}"/>
              </a:ext>
            </a:extLst>
          </p:cNvPr>
          <p:cNvSpPr/>
          <p:nvPr userDrawn="1"/>
        </p:nvSpPr>
        <p:spPr>
          <a:xfrm>
            <a:off x="9665494" y="6330699"/>
            <a:ext cx="1014412" cy="3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9833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3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46F3-90AF-24D2-1AD8-17341B2FC4B0}"/>
              </a:ext>
            </a:extLst>
          </p:cNvPr>
          <p:cNvSpPr>
            <a:spLocks noGrp="1"/>
          </p:cNvSpPr>
          <p:nvPr>
            <p:ph type="title"/>
          </p:nvPr>
        </p:nvSpPr>
        <p:spPr>
          <a:xfrm>
            <a:off x="544286" y="544285"/>
            <a:ext cx="6197599" cy="945043"/>
          </a:xfrm>
        </p:spPr>
        <p:txBody>
          <a:bodyPr anchor="t">
            <a:normAutofit/>
          </a:bodyPr>
          <a:lstStyle>
            <a:lvl1pPr>
              <a:defRPr sz="3600">
                <a:solidFill>
                  <a:srgbClr val="09395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C5EBB1-2DC1-57DA-2F89-F99D477D585A}"/>
              </a:ext>
            </a:extLst>
          </p:cNvPr>
          <p:cNvSpPr>
            <a:spLocks noGrp="1"/>
          </p:cNvSpPr>
          <p:nvPr>
            <p:ph idx="1"/>
          </p:nvPr>
        </p:nvSpPr>
        <p:spPr>
          <a:xfrm>
            <a:off x="544287" y="1616874"/>
            <a:ext cx="6197599" cy="4351338"/>
          </a:xfrm>
        </p:spPr>
        <p:txBody>
          <a:bodyPr>
            <a:normAutofit/>
          </a:bodyPr>
          <a:lstStyle>
            <a:lvl1pPr marL="347472" indent="-347472">
              <a:buClr>
                <a:srgbClr val="8BB692"/>
              </a:buClr>
              <a:buSzPct val="120000"/>
              <a:buFont typeface="System Font Regular"/>
              <a:buChar char="●"/>
              <a:defRPr sz="2000">
                <a:solidFill>
                  <a:srgbClr val="093958"/>
                </a:solidFill>
              </a:defRPr>
            </a:lvl1pPr>
            <a:lvl2pPr marL="685800" indent="-228600">
              <a:buClr>
                <a:srgbClr val="8BB692"/>
              </a:buClr>
              <a:buSzPct val="120000"/>
              <a:buFont typeface="System Font Regular"/>
              <a:buChar char="●"/>
              <a:defRPr sz="2000">
                <a:solidFill>
                  <a:srgbClr val="093958"/>
                </a:solidFill>
              </a:defRPr>
            </a:lvl2pPr>
            <a:lvl3pPr marL="1143000" indent="-228600">
              <a:buClr>
                <a:srgbClr val="8BB692"/>
              </a:buClr>
              <a:buSzPct val="120000"/>
              <a:buFont typeface="System Font Regular"/>
              <a:buChar char="●"/>
              <a:defRPr sz="2000">
                <a:solidFill>
                  <a:srgbClr val="093958"/>
                </a:solidFill>
              </a:defRPr>
            </a:lvl3pPr>
            <a:lvl4pPr marL="1600200" indent="-228600">
              <a:buClr>
                <a:srgbClr val="8BB692"/>
              </a:buClr>
              <a:buSzPct val="120000"/>
              <a:buFont typeface="System Font Regular"/>
              <a:buChar char="●"/>
              <a:defRPr sz="2000">
                <a:solidFill>
                  <a:srgbClr val="093958"/>
                </a:solidFill>
              </a:defRPr>
            </a:lvl4pPr>
            <a:lvl5pPr marL="2057400" indent="-228600">
              <a:buClr>
                <a:srgbClr val="8BB692"/>
              </a:buClr>
              <a:buSzPct val="120000"/>
              <a:buFont typeface="System Font Regular"/>
              <a:buChar char="●"/>
              <a:defRPr sz="2000">
                <a:solidFill>
                  <a:srgbClr val="093958"/>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E007F04-3025-A74E-FD7C-31E24395D652}"/>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7AA7C34-5907-BE28-28F4-236162F529E7}"/>
              </a:ext>
            </a:extLst>
          </p:cNvPr>
          <p:cNvPicPr>
            <a:picLocks noChangeAspect="1"/>
          </p:cNvPicPr>
          <p:nvPr userDrawn="1"/>
        </p:nvPicPr>
        <p:blipFill>
          <a:blip r:embed="rId2"/>
          <a:stretch>
            <a:fillRect/>
          </a:stretch>
        </p:blipFill>
        <p:spPr>
          <a:xfrm>
            <a:off x="648452" y="6330699"/>
            <a:ext cx="2161974" cy="370736"/>
          </a:xfrm>
          <a:prstGeom prst="rect">
            <a:avLst/>
          </a:prstGeom>
        </p:spPr>
      </p:pic>
      <p:sp>
        <p:nvSpPr>
          <p:cNvPr id="5" name="Content Placeholder 4">
            <a:extLst>
              <a:ext uri="{FF2B5EF4-FFF2-40B4-BE49-F238E27FC236}">
                <a16:creationId xmlns:a16="http://schemas.microsoft.com/office/drawing/2014/main" id="{6EC8858F-C4F9-4B7B-BC71-F435E10A4B9A}"/>
              </a:ext>
            </a:extLst>
          </p:cNvPr>
          <p:cNvSpPr>
            <a:spLocks noGrp="1"/>
          </p:cNvSpPr>
          <p:nvPr>
            <p:ph sz="quarter" idx="10"/>
          </p:nvPr>
        </p:nvSpPr>
        <p:spPr>
          <a:xfrm>
            <a:off x="7059613" y="1573213"/>
            <a:ext cx="4754562" cy="1663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CC5CE481-2662-45E2-A43A-4C871710DF26}"/>
              </a:ext>
            </a:extLst>
          </p:cNvPr>
          <p:cNvSpPr>
            <a:spLocks noGrp="1"/>
          </p:cNvSpPr>
          <p:nvPr>
            <p:ph sz="quarter" idx="11"/>
          </p:nvPr>
        </p:nvSpPr>
        <p:spPr>
          <a:xfrm>
            <a:off x="7050088" y="3602038"/>
            <a:ext cx="4389437" cy="20129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286271"/>
      </p:ext>
    </p:extLst>
  </p:cSld>
  <p:clrMapOvr>
    <a:masterClrMapping/>
  </p:clrMapOvr>
  <p:extLst mod="1">
    <p:ext uri="{DCECCB84-F9BA-43D5-87BE-67443E8EF086}">
      <p15:sldGuideLst xmlns:p15="http://schemas.microsoft.com/office/powerpoint/2012/main">
        <p15:guide id="1" orient="horz" pos="4128" userDrawn="1">
          <p15:clr>
            <a:srgbClr val="FBAE40"/>
          </p15:clr>
        </p15:guide>
        <p15:guide id="2" pos="7272" userDrawn="1">
          <p15:clr>
            <a:srgbClr val="FBAE40"/>
          </p15:clr>
        </p15:guide>
        <p15:guide id="3" pos="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46F3-90AF-24D2-1AD8-17341B2FC4B0}"/>
              </a:ext>
            </a:extLst>
          </p:cNvPr>
          <p:cNvSpPr>
            <a:spLocks noGrp="1"/>
          </p:cNvSpPr>
          <p:nvPr>
            <p:ph type="title"/>
          </p:nvPr>
        </p:nvSpPr>
        <p:spPr>
          <a:xfrm>
            <a:off x="544286" y="544285"/>
            <a:ext cx="10895095" cy="945043"/>
          </a:xfrm>
        </p:spPr>
        <p:txBody>
          <a:bodyPr anchor="t">
            <a:normAutofit/>
          </a:bodyPr>
          <a:lstStyle>
            <a:lvl1pPr>
              <a:defRPr sz="3600">
                <a:solidFill>
                  <a:srgbClr val="09395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C5EBB1-2DC1-57DA-2F89-F99D477D585A}"/>
              </a:ext>
            </a:extLst>
          </p:cNvPr>
          <p:cNvSpPr>
            <a:spLocks noGrp="1"/>
          </p:cNvSpPr>
          <p:nvPr>
            <p:ph idx="1"/>
          </p:nvPr>
        </p:nvSpPr>
        <p:spPr>
          <a:xfrm>
            <a:off x="544287" y="1616874"/>
            <a:ext cx="10895094" cy="4351338"/>
          </a:xfrm>
        </p:spPr>
        <p:txBody>
          <a:bodyPr>
            <a:normAutofit/>
          </a:bodyPr>
          <a:lstStyle>
            <a:lvl1pPr marL="347472" indent="-347472">
              <a:buClr>
                <a:srgbClr val="8BB692"/>
              </a:buClr>
              <a:buSzPct val="120000"/>
              <a:buFont typeface="System Font Regular"/>
              <a:buChar char="●"/>
              <a:defRPr sz="2000">
                <a:solidFill>
                  <a:srgbClr val="093958"/>
                </a:solidFill>
              </a:defRPr>
            </a:lvl1pPr>
            <a:lvl2pPr marL="685800" indent="-228600">
              <a:buClr>
                <a:srgbClr val="8BB692"/>
              </a:buClr>
              <a:buSzPct val="120000"/>
              <a:buFont typeface="System Font Regular"/>
              <a:buChar char="●"/>
              <a:defRPr sz="2000">
                <a:solidFill>
                  <a:srgbClr val="093958"/>
                </a:solidFill>
              </a:defRPr>
            </a:lvl2pPr>
            <a:lvl3pPr marL="1143000" indent="-228600">
              <a:buClr>
                <a:srgbClr val="8BB692"/>
              </a:buClr>
              <a:buSzPct val="120000"/>
              <a:buFont typeface="System Font Regular"/>
              <a:buChar char="●"/>
              <a:defRPr sz="2000">
                <a:solidFill>
                  <a:srgbClr val="093958"/>
                </a:solidFill>
              </a:defRPr>
            </a:lvl3pPr>
            <a:lvl4pPr marL="1600200" indent="-228600">
              <a:buClr>
                <a:srgbClr val="8BB692"/>
              </a:buClr>
              <a:buSzPct val="120000"/>
              <a:buFont typeface="System Font Regular"/>
              <a:buChar char="●"/>
              <a:defRPr sz="2000">
                <a:solidFill>
                  <a:srgbClr val="093958"/>
                </a:solidFill>
              </a:defRPr>
            </a:lvl4pPr>
            <a:lvl5pPr marL="2057400" indent="-228600">
              <a:buClr>
                <a:srgbClr val="8BB692"/>
              </a:buClr>
              <a:buSzPct val="120000"/>
              <a:buFont typeface="System Font Regular"/>
              <a:buChar char="●"/>
              <a:defRPr sz="2000">
                <a:solidFill>
                  <a:srgbClr val="093958"/>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E007F04-3025-A74E-FD7C-31E24395D652}"/>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7AA7C34-5907-BE28-28F4-236162F529E7}"/>
              </a:ext>
            </a:extLst>
          </p:cNvPr>
          <p:cNvPicPr>
            <a:picLocks noChangeAspect="1"/>
          </p:cNvPicPr>
          <p:nvPr userDrawn="1"/>
        </p:nvPicPr>
        <p:blipFill>
          <a:blip r:embed="rId2"/>
          <a:stretch>
            <a:fillRect/>
          </a:stretch>
        </p:blipFill>
        <p:spPr>
          <a:xfrm>
            <a:off x="648452" y="6330699"/>
            <a:ext cx="2161974" cy="370736"/>
          </a:xfrm>
          <a:prstGeom prst="rect">
            <a:avLst/>
          </a:prstGeom>
        </p:spPr>
      </p:pic>
    </p:spTree>
    <p:extLst>
      <p:ext uri="{BB962C8B-B14F-4D97-AF65-F5344CB8AC3E}">
        <p14:creationId xmlns:p14="http://schemas.microsoft.com/office/powerpoint/2010/main" val="3202325839"/>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7272" userDrawn="1">
          <p15:clr>
            <a:srgbClr val="FBAE40"/>
          </p15:clr>
        </p15:guide>
        <p15:guide id="3" pos="4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FB4E1-EF23-D0E3-84C5-E9785EBC529E}"/>
              </a:ext>
            </a:extLst>
          </p:cNvPr>
          <p:cNvSpPr>
            <a:spLocks noGrp="1"/>
          </p:cNvSpPr>
          <p:nvPr>
            <p:ph sz="half" idx="1"/>
          </p:nvPr>
        </p:nvSpPr>
        <p:spPr>
          <a:xfrm>
            <a:off x="546542" y="2213429"/>
            <a:ext cx="5242131" cy="3366916"/>
          </a:xfrm>
        </p:spPr>
        <p:txBody>
          <a:bodyPr>
            <a:normAutofit/>
          </a:bodyPr>
          <a:lstStyle>
            <a:lvl1pPr marL="0" indent="0">
              <a:buFontTx/>
              <a:buNone/>
              <a:defRPr sz="1600">
                <a:solidFill>
                  <a:srgbClr val="093958"/>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2" name="Title 1">
            <a:extLst>
              <a:ext uri="{FF2B5EF4-FFF2-40B4-BE49-F238E27FC236}">
                <a16:creationId xmlns:a16="http://schemas.microsoft.com/office/drawing/2014/main" id="{F1098F93-9A64-5D5E-F88E-C213FCD6FFDE}"/>
              </a:ext>
            </a:extLst>
          </p:cNvPr>
          <p:cNvSpPr>
            <a:spLocks noGrp="1"/>
          </p:cNvSpPr>
          <p:nvPr>
            <p:ph type="title"/>
          </p:nvPr>
        </p:nvSpPr>
        <p:spPr>
          <a:xfrm>
            <a:off x="546542" y="609396"/>
            <a:ext cx="5242138" cy="1381720"/>
          </a:xfrm>
        </p:spPr>
        <p:txBody>
          <a:bodyPr anchor="t">
            <a:normAutofit/>
          </a:bodyPr>
          <a:lstStyle>
            <a:lvl1pPr>
              <a:lnSpc>
                <a:spcPct val="100000"/>
              </a:lnSpc>
              <a:defRPr sz="2400" b="1" i="0">
                <a:solidFill>
                  <a:srgbClr val="093958"/>
                </a:solidFill>
                <a:latin typeface="Calibri" panose="020F0502020204030204" pitchFamily="34" charset="0"/>
                <a:cs typeface="Calibri" panose="020F050202020403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C0BA35FC-E1A9-649E-716E-131D6F011C50}"/>
              </a:ext>
            </a:extLst>
          </p:cNvPr>
          <p:cNvSpPr>
            <a:spLocks noGrp="1"/>
          </p:cNvSpPr>
          <p:nvPr>
            <p:ph sz="half" idx="2"/>
          </p:nvPr>
        </p:nvSpPr>
        <p:spPr>
          <a:xfrm>
            <a:off x="6650828" y="2213429"/>
            <a:ext cx="4893472" cy="3366916"/>
          </a:xfrm>
        </p:spPr>
        <p:txBody>
          <a:bodyPr>
            <a:normAutofit/>
          </a:bodyPr>
          <a:lstStyle>
            <a:lvl1pPr marL="0" indent="0">
              <a:buFontTx/>
              <a:buNone/>
              <a:defRPr sz="1600">
                <a:solidFill>
                  <a:srgbClr val="093958"/>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71B4E4FD-9F0B-99E3-EB57-0E72564EF28E}"/>
              </a:ext>
            </a:extLst>
          </p:cNvPr>
          <p:cNvCxnSpPr>
            <a:cxnSpLocks/>
          </p:cNvCxnSpPr>
          <p:nvPr userDrawn="1"/>
        </p:nvCxnSpPr>
        <p:spPr>
          <a:xfrm>
            <a:off x="6219753" y="670142"/>
            <a:ext cx="0" cy="4910203"/>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5326D2BD-0372-3B51-F093-6D36F6FFE3AA}"/>
              </a:ext>
            </a:extLst>
          </p:cNvPr>
          <p:cNvSpPr>
            <a:spLocks noGrp="1"/>
          </p:cNvSpPr>
          <p:nvPr>
            <p:ph type="body" sz="quarter" idx="10"/>
          </p:nvPr>
        </p:nvSpPr>
        <p:spPr>
          <a:xfrm>
            <a:off x="6650827" y="609396"/>
            <a:ext cx="4893473" cy="1381720"/>
          </a:xfrm>
        </p:spPr>
        <p:txBody>
          <a:bodyPr>
            <a:normAutofit/>
          </a:bodyPr>
          <a:lstStyle>
            <a:lvl1pPr marL="0" indent="0">
              <a:lnSpc>
                <a:spcPct val="100000"/>
              </a:lnSpc>
              <a:buFontTx/>
              <a:buNone/>
              <a:defRPr sz="2400" b="1" i="0">
                <a:solidFill>
                  <a:srgbClr val="093958"/>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73237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3F87F3E-E250-1995-6A3D-BCE392E69101}"/>
              </a:ext>
            </a:extLst>
          </p:cNvPr>
          <p:cNvSpPr>
            <a:spLocks noGrp="1"/>
          </p:cNvSpPr>
          <p:nvPr>
            <p:ph type="pic" sz="quarter" idx="10"/>
          </p:nvPr>
        </p:nvSpPr>
        <p:spPr>
          <a:xfrm>
            <a:off x="635429" y="365125"/>
            <a:ext cx="10908871" cy="3754438"/>
          </a:xfrm>
        </p:spPr>
        <p:txBody>
          <a:bodyPr/>
          <a:lstStyle/>
          <a:p>
            <a:endParaRPr lang="en-US"/>
          </a:p>
        </p:txBody>
      </p:sp>
      <p:sp>
        <p:nvSpPr>
          <p:cNvPr id="2" name="Title 1">
            <a:extLst>
              <a:ext uri="{FF2B5EF4-FFF2-40B4-BE49-F238E27FC236}">
                <a16:creationId xmlns:a16="http://schemas.microsoft.com/office/drawing/2014/main" id="{1E3CC7D8-43B9-4F8C-FABA-ACB159D2AB08}"/>
              </a:ext>
            </a:extLst>
          </p:cNvPr>
          <p:cNvSpPr>
            <a:spLocks noGrp="1"/>
          </p:cNvSpPr>
          <p:nvPr>
            <p:ph type="title"/>
          </p:nvPr>
        </p:nvSpPr>
        <p:spPr>
          <a:xfrm>
            <a:off x="635428" y="4579257"/>
            <a:ext cx="10908871" cy="1066800"/>
          </a:xfrm>
        </p:spPr>
        <p:txBody>
          <a:bodyPr anchor="t">
            <a:normAutofit/>
          </a:bodyPr>
          <a:lstStyle>
            <a:lvl1pPr algn="ctr">
              <a:spcBef>
                <a:spcPts val="1000"/>
              </a:spcBef>
              <a:defRPr sz="2400" b="0" i="0">
                <a:solidFill>
                  <a:srgbClr val="093958"/>
                </a:solidFill>
                <a:latin typeface="+mn-lt"/>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00689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3F87F3E-E250-1995-6A3D-BCE392E69101}"/>
              </a:ext>
            </a:extLst>
          </p:cNvPr>
          <p:cNvSpPr>
            <a:spLocks noGrp="1"/>
          </p:cNvSpPr>
          <p:nvPr>
            <p:ph type="pic" sz="quarter" idx="10"/>
          </p:nvPr>
        </p:nvSpPr>
        <p:spPr>
          <a:xfrm>
            <a:off x="623159" y="365125"/>
            <a:ext cx="5237996" cy="3754438"/>
          </a:xfrm>
        </p:spPr>
        <p:txBody>
          <a:bodyPr/>
          <a:lstStyle/>
          <a:p>
            <a:endParaRPr lang="en-US"/>
          </a:p>
        </p:txBody>
      </p:sp>
      <p:sp>
        <p:nvSpPr>
          <p:cNvPr id="2" name="Title 1">
            <a:extLst>
              <a:ext uri="{FF2B5EF4-FFF2-40B4-BE49-F238E27FC236}">
                <a16:creationId xmlns:a16="http://schemas.microsoft.com/office/drawing/2014/main" id="{1E3CC7D8-43B9-4F8C-FABA-ACB159D2AB08}"/>
              </a:ext>
            </a:extLst>
          </p:cNvPr>
          <p:cNvSpPr>
            <a:spLocks noGrp="1"/>
          </p:cNvSpPr>
          <p:nvPr>
            <p:ph type="title"/>
          </p:nvPr>
        </p:nvSpPr>
        <p:spPr>
          <a:xfrm>
            <a:off x="623159" y="4579257"/>
            <a:ext cx="10933412" cy="1066800"/>
          </a:xfrm>
        </p:spPr>
        <p:txBody>
          <a:bodyPr anchor="t">
            <a:normAutofit/>
          </a:bodyPr>
          <a:lstStyle>
            <a:lvl1pPr algn="ctr">
              <a:spcBef>
                <a:spcPts val="1000"/>
              </a:spcBef>
              <a:defRPr sz="2400" b="0" i="0">
                <a:solidFill>
                  <a:srgbClr val="093958"/>
                </a:solidFill>
                <a:latin typeface="+mn-lt"/>
                <a:cs typeface="Calibri" panose="020F0502020204030204" pitchFamily="34" charset="0"/>
              </a:defRPr>
            </a:lvl1pPr>
          </a:lstStyle>
          <a:p>
            <a:r>
              <a:rPr lang="en-US"/>
              <a:t>Click to edit Master title style</a:t>
            </a:r>
          </a:p>
        </p:txBody>
      </p:sp>
      <p:sp>
        <p:nvSpPr>
          <p:cNvPr id="5" name="Picture Placeholder 13">
            <a:extLst>
              <a:ext uri="{FF2B5EF4-FFF2-40B4-BE49-F238E27FC236}">
                <a16:creationId xmlns:a16="http://schemas.microsoft.com/office/drawing/2014/main" id="{72C83EB3-CFE6-ECD2-4BC0-EAC117A5ADB1}"/>
              </a:ext>
            </a:extLst>
          </p:cNvPr>
          <p:cNvSpPr>
            <a:spLocks noGrp="1"/>
          </p:cNvSpPr>
          <p:nvPr>
            <p:ph type="pic" sz="quarter" idx="11"/>
          </p:nvPr>
        </p:nvSpPr>
        <p:spPr>
          <a:xfrm>
            <a:off x="6318574" y="365125"/>
            <a:ext cx="5237997" cy="3754438"/>
          </a:xfrm>
        </p:spPr>
        <p:txBody>
          <a:bodyPr/>
          <a:lstStyle/>
          <a:p>
            <a:endParaRPr lang="en-US"/>
          </a:p>
        </p:txBody>
      </p:sp>
    </p:spTree>
    <p:extLst>
      <p:ext uri="{BB962C8B-B14F-4D97-AF65-F5344CB8AC3E}">
        <p14:creationId xmlns:p14="http://schemas.microsoft.com/office/powerpoint/2010/main" val="223032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cde.ca.gov/" TargetMode="Externa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30498-E9C3-2E9B-254F-56C9CFA03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EE083-85FE-296B-6496-F88ECCAF8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24A9937C-465D-C09F-0F97-2B6C811B9EC2}"/>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D492E7F-BD7D-F682-8369-05B4D2338F8E}"/>
              </a:ext>
            </a:extLst>
          </p:cNvPr>
          <p:cNvPicPr>
            <a:picLocks noChangeAspect="1"/>
          </p:cNvPicPr>
          <p:nvPr userDrawn="1"/>
        </p:nvPicPr>
        <p:blipFill>
          <a:blip r:embed="rId16"/>
          <a:stretch>
            <a:fillRect/>
          </a:stretch>
        </p:blipFill>
        <p:spPr>
          <a:xfrm>
            <a:off x="648452" y="6330699"/>
            <a:ext cx="2161974" cy="370736"/>
          </a:xfrm>
          <a:prstGeom prst="rect">
            <a:avLst/>
          </a:prstGeom>
        </p:spPr>
      </p:pic>
      <p:sp>
        <p:nvSpPr>
          <p:cNvPr id="13" name="Title 1">
            <a:extLst>
              <a:ext uri="{FF2B5EF4-FFF2-40B4-BE49-F238E27FC236}">
                <a16:creationId xmlns:a16="http://schemas.microsoft.com/office/drawing/2014/main" id="{4101E52B-93BF-02E8-66DE-6EC88DDB95E0}"/>
              </a:ext>
            </a:extLst>
          </p:cNvPr>
          <p:cNvSpPr txBox="1">
            <a:spLocks/>
          </p:cNvSpPr>
          <p:nvPr userDrawn="1"/>
        </p:nvSpPr>
        <p:spPr>
          <a:xfrm>
            <a:off x="5616221" y="6385252"/>
            <a:ext cx="6036933" cy="3010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900" err="1">
                <a:solidFill>
                  <a:srgbClr val="093958"/>
                </a:solidFill>
                <a:latin typeface="+mn-lt"/>
              </a:rPr>
              <a:t>www.cde.ca.gov</a:t>
            </a:r>
            <a:r>
              <a:rPr lang="en-US" sz="900">
                <a:solidFill>
                  <a:srgbClr val="093958"/>
                </a:solidFill>
                <a:latin typeface="+mn-lt"/>
              </a:rPr>
              <a:t>      • • •     </a:t>
            </a:r>
            <a:r>
              <a:rPr lang="en-US" sz="1200">
                <a:solidFill>
                  <a:srgbClr val="093958"/>
                </a:solidFill>
                <a:latin typeface="+mn-lt"/>
              </a:rPr>
              <a:t>PG | </a:t>
            </a:r>
            <a:fld id="{955DD801-7B33-7D4A-BC18-AE90346A4761}" type="slidenum">
              <a:rPr lang="en-US" sz="1200" smtClean="0">
                <a:solidFill>
                  <a:srgbClr val="093958"/>
                </a:solidFill>
                <a:latin typeface="+mn-lt"/>
              </a:rPr>
              <a:pPr algn="r"/>
              <a:t>‹#›</a:t>
            </a:fld>
            <a:endParaRPr lang="en-US" sz="1200">
              <a:solidFill>
                <a:srgbClr val="093958"/>
              </a:solidFill>
              <a:latin typeface="+mn-lt"/>
            </a:endParaRPr>
          </a:p>
        </p:txBody>
      </p:sp>
      <p:sp>
        <p:nvSpPr>
          <p:cNvPr id="4" name="Rectangle 3">
            <a:hlinkClick r:id="rId17"/>
            <a:extLst>
              <a:ext uri="{FF2B5EF4-FFF2-40B4-BE49-F238E27FC236}">
                <a16:creationId xmlns:a16="http://schemas.microsoft.com/office/drawing/2014/main" id="{A5CAC814-C2B5-D2BE-B893-09D9699F3AF6}"/>
              </a:ext>
            </a:extLst>
          </p:cNvPr>
          <p:cNvSpPr/>
          <p:nvPr userDrawn="1"/>
        </p:nvSpPr>
        <p:spPr>
          <a:xfrm>
            <a:off x="9665494" y="6330699"/>
            <a:ext cx="1014412" cy="3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0016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9" r:id="rId4"/>
    <p:sldLayoutId id="2147483650" r:id="rId5"/>
    <p:sldLayoutId id="2147483662" r:id="rId6"/>
    <p:sldLayoutId id="2147483652" r:id="rId7"/>
    <p:sldLayoutId id="2147483654" r:id="rId8"/>
    <p:sldLayoutId id="2147483661" r:id="rId9"/>
    <p:sldLayoutId id="2147483656" r:id="rId10"/>
    <p:sldLayoutId id="2147483657" r:id="rId11"/>
    <p:sldLayoutId id="2147483658" r:id="rId12"/>
    <p:sldLayoutId id="2147483655" r:id="rId13"/>
    <p:sldLayoutId id="2147483660" r:id="rId1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7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9216F7-5C2D-3CAE-8464-3EFA3B37F457}"/>
              </a:ext>
            </a:extLst>
          </p:cNvPr>
          <p:cNvSpPr>
            <a:spLocks noGrp="1"/>
          </p:cNvSpPr>
          <p:nvPr>
            <p:ph type="ctrTitle"/>
          </p:nvPr>
        </p:nvSpPr>
        <p:spPr>
          <a:xfrm>
            <a:off x="1027219" y="2583544"/>
            <a:ext cx="3976914" cy="1262742"/>
          </a:xfrm>
        </p:spPr>
        <p:txBody>
          <a:bodyPr>
            <a:normAutofit fontScale="90000"/>
          </a:bodyPr>
          <a:lstStyle/>
          <a:p>
            <a:r>
              <a:rPr lang="en-US" dirty="0"/>
              <a:t>Technical Assistance Session</a:t>
            </a:r>
          </a:p>
        </p:txBody>
      </p:sp>
      <p:sp>
        <p:nvSpPr>
          <p:cNvPr id="9" name="Subtitle 8">
            <a:extLst>
              <a:ext uri="{FF2B5EF4-FFF2-40B4-BE49-F238E27FC236}">
                <a16:creationId xmlns:a16="http://schemas.microsoft.com/office/drawing/2014/main" id="{269EF4E4-E287-7B79-4976-D4B49D599B7A}"/>
              </a:ext>
            </a:extLst>
          </p:cNvPr>
          <p:cNvSpPr>
            <a:spLocks noGrp="1"/>
          </p:cNvSpPr>
          <p:nvPr>
            <p:ph type="subTitle" idx="1"/>
          </p:nvPr>
        </p:nvSpPr>
        <p:spPr>
          <a:xfrm>
            <a:off x="1027219" y="3846286"/>
            <a:ext cx="4154381" cy="1654626"/>
          </a:xfrm>
        </p:spPr>
        <p:txBody>
          <a:bodyPr vert="horz" lIns="91440" tIns="45720" rIns="91440" bIns="45720" rtlCol="0" anchor="t">
            <a:noAutofit/>
          </a:bodyPr>
          <a:lstStyle/>
          <a:p>
            <a:r>
              <a:rPr lang="en-US" sz="2400" b="1" dirty="0">
                <a:latin typeface="Calibri"/>
                <a:cs typeface="Calibri"/>
              </a:rPr>
              <a:t>Management Bulletin (MB)  23-05: Part-day California State Preschool Program (CSPP) as an Extended Learning and Care Option</a:t>
            </a:r>
            <a:endParaRPr lang="en-US" sz="2400" dirty="0">
              <a:latin typeface="Calibri"/>
              <a:cs typeface="Calibri"/>
            </a:endParaRPr>
          </a:p>
        </p:txBody>
      </p:sp>
      <p:sp>
        <p:nvSpPr>
          <p:cNvPr id="11" name="Text Placeholder 10">
            <a:extLst>
              <a:ext uri="{FF2B5EF4-FFF2-40B4-BE49-F238E27FC236}">
                <a16:creationId xmlns:a16="http://schemas.microsoft.com/office/drawing/2014/main" id="{B2256CAE-5B25-454D-A801-55DDDE763976}"/>
              </a:ext>
            </a:extLst>
          </p:cNvPr>
          <p:cNvSpPr>
            <a:spLocks noGrp="1"/>
          </p:cNvSpPr>
          <p:nvPr>
            <p:ph type="body" sz="quarter" idx="13"/>
          </p:nvPr>
        </p:nvSpPr>
        <p:spPr/>
        <p:txBody>
          <a:bodyPr vert="horz" lIns="91440" tIns="45720" rIns="91440" bIns="45720" rtlCol="0" anchor="t">
            <a:noAutofit/>
          </a:bodyPr>
          <a:lstStyle/>
          <a:p>
            <a:r>
              <a:rPr lang="en-US" sz="2400">
                <a:cs typeface="Calibri"/>
              </a:rPr>
              <a:t>April 24, 2023</a:t>
            </a:r>
          </a:p>
        </p:txBody>
      </p:sp>
    </p:spTree>
    <p:extLst>
      <p:ext uri="{BB962C8B-B14F-4D97-AF65-F5344CB8AC3E}">
        <p14:creationId xmlns:p14="http://schemas.microsoft.com/office/powerpoint/2010/main" val="283222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D99DD-A75C-0081-B313-FB473A5E7DBB}"/>
              </a:ext>
            </a:extLst>
          </p:cNvPr>
          <p:cNvSpPr>
            <a:spLocks noGrp="1"/>
          </p:cNvSpPr>
          <p:nvPr>
            <p:ph type="title"/>
          </p:nvPr>
        </p:nvSpPr>
        <p:spPr>
          <a:xfrm>
            <a:off x="571718" y="215101"/>
            <a:ext cx="10895095" cy="1152060"/>
          </a:xfrm>
        </p:spPr>
        <p:txBody>
          <a:bodyPr>
            <a:normAutofit/>
          </a:bodyPr>
          <a:lstStyle/>
          <a:p>
            <a:pPr algn="ctr"/>
            <a:r>
              <a:rPr lang="en-US" sz="4400" dirty="0">
                <a:latin typeface="Arial" panose="020B0604020202020204" pitchFamily="34" charset="0"/>
                <a:cs typeface="Arial" panose="020B0604020202020204" pitchFamily="34" charset="0"/>
              </a:rPr>
              <a:t>Welcome and Introductions</a:t>
            </a:r>
          </a:p>
        </p:txBody>
      </p:sp>
      <p:pic>
        <p:nvPicPr>
          <p:cNvPr id="4" name="Picture 4" descr="Collage of photos of children with the words Everyone Belongs, Todos Somos Unidos. ">
            <a:extLst>
              <a:ext uri="{FF2B5EF4-FFF2-40B4-BE49-F238E27FC236}">
                <a16:creationId xmlns:a16="http://schemas.microsoft.com/office/drawing/2014/main" id="{F982CDF1-9548-FB5B-275D-AF97FB2148F9}"/>
              </a:ext>
            </a:extLst>
          </p:cNvPr>
          <p:cNvPicPr>
            <a:picLocks noGrp="1" noChangeAspect="1"/>
          </p:cNvPicPr>
          <p:nvPr>
            <p:ph idx="1"/>
          </p:nvPr>
        </p:nvPicPr>
        <p:blipFill>
          <a:blip r:embed="rId3"/>
          <a:stretch>
            <a:fillRect/>
          </a:stretch>
        </p:blipFill>
        <p:spPr>
          <a:xfrm>
            <a:off x="2983290" y="1619409"/>
            <a:ext cx="5905500" cy="4429125"/>
          </a:xfrm>
        </p:spPr>
      </p:pic>
    </p:spTree>
    <p:extLst>
      <p:ext uri="{BB962C8B-B14F-4D97-AF65-F5344CB8AC3E}">
        <p14:creationId xmlns:p14="http://schemas.microsoft.com/office/powerpoint/2010/main" val="103789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BA5A7FD-C0CC-4A64-BF05-985851B9AFAE}"/>
              </a:ext>
            </a:extLst>
          </p:cNvPr>
          <p:cNvSpPr>
            <a:spLocks noGrp="1"/>
          </p:cNvSpPr>
          <p:nvPr>
            <p:ph type="title"/>
          </p:nvPr>
        </p:nvSpPr>
        <p:spPr>
          <a:xfrm>
            <a:off x="1476974" y="0"/>
            <a:ext cx="10300498" cy="945043"/>
          </a:xfrm>
        </p:spPr>
        <p:txBody>
          <a:bodyPr>
            <a:noAutofit/>
          </a:bodyPr>
          <a:lstStyle/>
          <a:p>
            <a:r>
              <a:rPr lang="en-US" sz="4400" dirty="0">
                <a:latin typeface="Calibri"/>
                <a:cs typeface="Calibri"/>
              </a:rPr>
              <a:t>Extended Learning and Care in California</a:t>
            </a:r>
            <a:endParaRPr lang="en-US" sz="4400" dirty="0"/>
          </a:p>
        </p:txBody>
      </p:sp>
      <p:sp>
        <p:nvSpPr>
          <p:cNvPr id="12" name="Content Placeholder 11">
            <a:extLst>
              <a:ext uri="{FF2B5EF4-FFF2-40B4-BE49-F238E27FC236}">
                <a16:creationId xmlns:a16="http://schemas.microsoft.com/office/drawing/2014/main" id="{9C37AE50-9D98-421C-BEA6-A3D2BC8729CE}"/>
              </a:ext>
            </a:extLst>
          </p:cNvPr>
          <p:cNvSpPr>
            <a:spLocks noGrp="1"/>
          </p:cNvSpPr>
          <p:nvPr>
            <p:ph idx="1"/>
          </p:nvPr>
        </p:nvSpPr>
        <p:spPr>
          <a:xfrm>
            <a:off x="87087" y="621792"/>
            <a:ext cx="6085113" cy="5971032"/>
          </a:xfrm>
        </p:spPr>
        <p:txBody>
          <a:bodyPr>
            <a:normAutofit fontScale="62500" lnSpcReduction="20000"/>
          </a:bodyPr>
          <a:lstStyle/>
          <a:p>
            <a:pPr>
              <a:lnSpc>
                <a:spcPct val="120000"/>
              </a:lnSpc>
              <a:buClr>
                <a:srgbClr val="002060"/>
              </a:buClr>
              <a:buFont typeface="Arial" panose="020B0604020202020204" pitchFamily="34" charset="0"/>
              <a:buChar char="•"/>
            </a:pPr>
            <a:r>
              <a:rPr lang="en-US" sz="4500" b="1" dirty="0">
                <a:solidFill>
                  <a:srgbClr val="003A5C"/>
                </a:solidFill>
                <a:latin typeface="Arial" panose="020B0604020202020204" pitchFamily="34" charset="0"/>
                <a:ea typeface="+mn-lt"/>
                <a:cs typeface="Arial" panose="020B0604020202020204" pitchFamily="34" charset="0"/>
              </a:rPr>
              <a:t>State Funded Programs</a:t>
            </a:r>
            <a:r>
              <a:rPr lang="en-US" sz="4000" dirty="0">
                <a:solidFill>
                  <a:srgbClr val="003A5C"/>
                </a:solidFill>
                <a:latin typeface="Arial" panose="020B0604020202020204" pitchFamily="34" charset="0"/>
                <a:ea typeface="+mn-lt"/>
                <a:cs typeface="Arial" panose="020B0604020202020204" pitchFamily="34" charset="0"/>
              </a:rPr>
              <a:t> </a:t>
            </a:r>
          </a:p>
          <a:p>
            <a:pPr marL="482600" indent="-342900">
              <a:lnSpc>
                <a:spcPct val="120000"/>
              </a:lnSpc>
              <a:spcBef>
                <a:spcPts val="0"/>
              </a:spcBef>
              <a:buClr>
                <a:srgbClr val="002060"/>
              </a:buClr>
              <a:buFont typeface="Arial" panose="020B0604020202020204" pitchFamily="34" charset="0"/>
              <a:buChar char="•"/>
            </a:pPr>
            <a:r>
              <a:rPr lang="en-US" sz="4200" dirty="0">
                <a:solidFill>
                  <a:srgbClr val="003A5C"/>
                </a:solidFill>
                <a:latin typeface="Arial" panose="020B0604020202020204" pitchFamily="34" charset="0"/>
                <a:ea typeface="+mn-lt"/>
                <a:cs typeface="Arial" panose="020B0604020202020204" pitchFamily="34" charset="0"/>
              </a:rPr>
              <a:t>After School Education and Safety Program (ASES)</a:t>
            </a:r>
          </a:p>
          <a:p>
            <a:pPr marL="482600" indent="-342900">
              <a:lnSpc>
                <a:spcPct val="120000"/>
              </a:lnSpc>
              <a:buClr>
                <a:srgbClr val="002060"/>
              </a:buClr>
              <a:buFont typeface="Arial" panose="020B0604020202020204" pitchFamily="34" charset="0"/>
              <a:buChar char="•"/>
            </a:pPr>
            <a:r>
              <a:rPr lang="en-US" sz="4200" dirty="0">
                <a:solidFill>
                  <a:srgbClr val="003A5C"/>
                </a:solidFill>
                <a:latin typeface="Arial" panose="020B0604020202020204" pitchFamily="34" charset="0"/>
                <a:ea typeface="+mn-lt"/>
                <a:cs typeface="Arial" panose="020B0604020202020204" pitchFamily="34" charset="0"/>
              </a:rPr>
              <a:t>Expanded Learning Opportunities Program (ELO-P) (Result of Assembly Bill [AB] 130 funding, later amended by AB 181) </a:t>
            </a:r>
          </a:p>
          <a:p>
            <a:pPr marL="482600" indent="-342900">
              <a:lnSpc>
                <a:spcPct val="120000"/>
              </a:lnSpc>
              <a:buClr>
                <a:srgbClr val="002060"/>
              </a:buClr>
              <a:buFont typeface="Arial" panose="020B0604020202020204" pitchFamily="34" charset="0"/>
              <a:buChar char="•"/>
            </a:pPr>
            <a:r>
              <a:rPr lang="en-US" sz="4200" dirty="0">
                <a:solidFill>
                  <a:srgbClr val="003A5C"/>
                </a:solidFill>
                <a:latin typeface="Arial" panose="020B0604020202020204" pitchFamily="34" charset="0"/>
                <a:ea typeface="+mn-lt"/>
                <a:cs typeface="Arial" panose="020B0604020202020204" pitchFamily="34" charset="0"/>
              </a:rPr>
              <a:t>Part-Day CSPP (in specific circumstances)</a:t>
            </a:r>
          </a:p>
          <a:p>
            <a:pPr marL="482600" indent="-342900">
              <a:lnSpc>
                <a:spcPct val="120000"/>
              </a:lnSpc>
              <a:buClr>
                <a:srgbClr val="002060"/>
              </a:buClr>
              <a:buFont typeface="Arial" panose="020B0604020202020204" pitchFamily="34" charset="0"/>
              <a:buChar char="•"/>
            </a:pPr>
            <a:r>
              <a:rPr lang="en-US" sz="4200" dirty="0">
                <a:solidFill>
                  <a:srgbClr val="003A5C"/>
                </a:solidFill>
                <a:latin typeface="Arial" panose="020B0604020202020204" pitchFamily="34" charset="0"/>
                <a:ea typeface="+mn-lt"/>
                <a:cs typeface="Arial" panose="020B0604020202020204" pitchFamily="34" charset="0"/>
              </a:rPr>
              <a:t>Other subsidized and nonsubsidized childcare programs</a:t>
            </a:r>
          </a:p>
        </p:txBody>
      </p:sp>
      <p:sp>
        <p:nvSpPr>
          <p:cNvPr id="13" name="Content Placeholder 12">
            <a:extLst>
              <a:ext uri="{FF2B5EF4-FFF2-40B4-BE49-F238E27FC236}">
                <a16:creationId xmlns:a16="http://schemas.microsoft.com/office/drawing/2014/main" id="{63815B10-FE13-4918-847F-101968DEC75F}"/>
              </a:ext>
            </a:extLst>
          </p:cNvPr>
          <p:cNvSpPr>
            <a:spLocks noGrp="1"/>
          </p:cNvSpPr>
          <p:nvPr>
            <p:ph sz="quarter" idx="10"/>
          </p:nvPr>
        </p:nvSpPr>
        <p:spPr>
          <a:xfrm>
            <a:off x="5440680" y="658368"/>
            <a:ext cx="6839712" cy="6135624"/>
          </a:xfrm>
        </p:spPr>
        <p:txBody>
          <a:bodyPr>
            <a:normAutofit fontScale="92500"/>
          </a:bodyPr>
          <a:lstStyle/>
          <a:p>
            <a:pPr>
              <a:lnSpc>
                <a:spcPct val="120000"/>
              </a:lnSpc>
              <a:spcBef>
                <a:spcPts val="0"/>
              </a:spcBef>
            </a:pPr>
            <a:r>
              <a:rPr lang="en-US" sz="3000" b="1" dirty="0">
                <a:solidFill>
                  <a:srgbClr val="003A5C"/>
                </a:solidFill>
                <a:latin typeface="Arial" panose="020B0604020202020204" pitchFamily="34" charset="0"/>
                <a:ea typeface="+mn-lt"/>
                <a:cs typeface="Arial" panose="020B0604020202020204" pitchFamily="34" charset="0"/>
              </a:rPr>
              <a:t>Federal Funded Programs </a:t>
            </a:r>
            <a:endParaRPr lang="en-US" sz="3000" dirty="0">
              <a:solidFill>
                <a:srgbClr val="003A5C"/>
              </a:solidFill>
              <a:latin typeface="Arial" panose="020B0604020202020204" pitchFamily="34" charset="0"/>
              <a:ea typeface="+mn-lt"/>
              <a:cs typeface="Arial" panose="020B0604020202020204" pitchFamily="34" charset="0"/>
            </a:endParaRPr>
          </a:p>
          <a:p>
            <a:pPr marL="804545" lvl="1" indent="-347345">
              <a:lnSpc>
                <a:spcPct val="120000"/>
              </a:lnSpc>
              <a:spcBef>
                <a:spcPts val="0"/>
              </a:spcBef>
            </a:pPr>
            <a:r>
              <a:rPr lang="en-US" sz="2800" dirty="0">
                <a:solidFill>
                  <a:srgbClr val="003A5C"/>
                </a:solidFill>
                <a:latin typeface="Arial" panose="020B0604020202020204" pitchFamily="34" charset="0"/>
                <a:ea typeface="+mn-lt"/>
                <a:cs typeface="Arial" panose="020B0604020202020204" pitchFamily="34" charset="0"/>
              </a:rPr>
              <a:t>21st Century Community Learning Centers Program (21st CCLC)</a:t>
            </a:r>
          </a:p>
          <a:p>
            <a:pPr lvl="2">
              <a:lnSpc>
                <a:spcPct val="120000"/>
              </a:lnSpc>
              <a:spcBef>
                <a:spcPts val="0"/>
              </a:spcBef>
            </a:pPr>
            <a:r>
              <a:rPr lang="en-US" sz="2600" dirty="0">
                <a:solidFill>
                  <a:srgbClr val="003A5C"/>
                </a:solidFill>
                <a:latin typeface="Arial" panose="020B0604020202020204" pitchFamily="34" charset="0"/>
                <a:ea typeface="+mn-lt"/>
                <a:cs typeface="Arial" panose="020B0604020202020204" pitchFamily="34" charset="0"/>
              </a:rPr>
              <a:t>21st CCLC Elementary and Middle Programs</a:t>
            </a:r>
          </a:p>
          <a:p>
            <a:pPr lvl="2">
              <a:lnSpc>
                <a:spcPct val="120000"/>
              </a:lnSpc>
              <a:spcBef>
                <a:spcPts val="0"/>
              </a:spcBef>
            </a:pPr>
            <a:r>
              <a:rPr lang="en-US" sz="2600" dirty="0">
                <a:solidFill>
                  <a:srgbClr val="003A5C"/>
                </a:solidFill>
                <a:latin typeface="Arial" panose="020B0604020202020204" pitchFamily="34" charset="0"/>
                <a:ea typeface="+mn-lt"/>
                <a:cs typeface="Arial" panose="020B0604020202020204" pitchFamily="34" charset="0"/>
              </a:rPr>
              <a:t>After School Safety and Enrichment for Teens Program (ASSETs)</a:t>
            </a:r>
          </a:p>
          <a:p>
            <a:pPr>
              <a:lnSpc>
                <a:spcPct val="120000"/>
              </a:lnSpc>
              <a:spcBef>
                <a:spcPts val="0"/>
              </a:spcBef>
            </a:pPr>
            <a:r>
              <a:rPr lang="en-US" sz="3000" b="1" dirty="0">
                <a:solidFill>
                  <a:srgbClr val="003A5C"/>
                </a:solidFill>
                <a:latin typeface="Arial" panose="020B0604020202020204" pitchFamily="34" charset="0"/>
                <a:ea typeface="+mn-lt"/>
                <a:cs typeface="Arial" panose="020B0604020202020204" pitchFamily="34" charset="0"/>
              </a:rPr>
              <a:t>Other State/Federal Funded Programs</a:t>
            </a:r>
            <a:r>
              <a:rPr lang="en-US" dirty="0">
                <a:solidFill>
                  <a:srgbClr val="003A5C"/>
                </a:solidFill>
                <a:latin typeface="Arial" panose="020B0604020202020204" pitchFamily="34" charset="0"/>
                <a:ea typeface="+mn-lt"/>
                <a:cs typeface="Arial" panose="020B0604020202020204" pitchFamily="34" charset="0"/>
              </a:rPr>
              <a:t> </a:t>
            </a:r>
          </a:p>
          <a:p>
            <a:pPr marL="804545" lvl="1" indent="-347345"/>
            <a:r>
              <a:rPr lang="en-US" sz="2800" dirty="0">
                <a:solidFill>
                  <a:srgbClr val="003A5C"/>
                </a:solidFill>
                <a:latin typeface="Arial" panose="020B0604020202020204" pitchFamily="34" charset="0"/>
                <a:ea typeface="+mn-lt"/>
                <a:cs typeface="Arial" panose="020B0604020202020204" pitchFamily="34" charset="0"/>
              </a:rPr>
              <a:t>Expanded Learning Opportunity Grants </a:t>
            </a:r>
          </a:p>
          <a:p>
            <a:pPr marL="457200" lvl="1" indent="0">
              <a:buNone/>
            </a:pPr>
            <a:r>
              <a:rPr lang="en-US" sz="2800" dirty="0">
                <a:solidFill>
                  <a:srgbClr val="003A5C"/>
                </a:solidFill>
                <a:latin typeface="Arial" panose="020B0604020202020204" pitchFamily="34" charset="0"/>
                <a:ea typeface="+mn-lt"/>
                <a:cs typeface="Arial" panose="020B0604020202020204" pitchFamily="34" charset="0"/>
              </a:rPr>
              <a:t>     (ELO-G) (Result of AB 86 funding)</a:t>
            </a:r>
          </a:p>
        </p:txBody>
      </p:sp>
    </p:spTree>
    <p:extLst>
      <p:ext uri="{BB962C8B-B14F-4D97-AF65-F5344CB8AC3E}">
        <p14:creationId xmlns:p14="http://schemas.microsoft.com/office/powerpoint/2010/main" val="25619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7C0AA-AC2D-C192-F9DE-DF2DAEB1CB2A}"/>
              </a:ext>
            </a:extLst>
          </p:cNvPr>
          <p:cNvSpPr>
            <a:spLocks noGrp="1"/>
          </p:cNvSpPr>
          <p:nvPr>
            <p:ph type="title"/>
          </p:nvPr>
        </p:nvSpPr>
        <p:spPr>
          <a:xfrm>
            <a:off x="553430" y="0"/>
            <a:ext cx="10895095" cy="772515"/>
          </a:xfrm>
        </p:spPr>
        <p:txBody>
          <a:bodyPr>
            <a:noAutofit/>
          </a:bodyPr>
          <a:lstStyle/>
          <a:p>
            <a:pPr algn="ctr"/>
            <a:r>
              <a:rPr lang="en-US" sz="4000" dirty="0">
                <a:latin typeface="Arial" panose="020B0604020202020204" pitchFamily="34" charset="0"/>
                <a:cs typeface="Arial" panose="020B0604020202020204" pitchFamily="34" charset="0"/>
              </a:rPr>
              <a:t>MB 23-05: Part-Day CSPP for Extended Learning and Care</a:t>
            </a:r>
          </a:p>
        </p:txBody>
      </p:sp>
      <p:sp>
        <p:nvSpPr>
          <p:cNvPr id="6" name="Content Placeholder 5">
            <a:extLst>
              <a:ext uri="{FF2B5EF4-FFF2-40B4-BE49-F238E27FC236}">
                <a16:creationId xmlns:a16="http://schemas.microsoft.com/office/drawing/2014/main" id="{2BE2DDC1-7697-9C45-2219-507B10679516}"/>
              </a:ext>
            </a:extLst>
          </p:cNvPr>
          <p:cNvSpPr>
            <a:spLocks noGrp="1"/>
          </p:cNvSpPr>
          <p:nvPr>
            <p:ph idx="1"/>
          </p:nvPr>
        </p:nvSpPr>
        <p:spPr>
          <a:xfrm>
            <a:off x="377830" y="1510827"/>
            <a:ext cx="11103427" cy="5347173"/>
          </a:xfrm>
        </p:spPr>
        <p:txBody>
          <a:bodyPr vert="horz" lIns="91440" tIns="45720" rIns="91440" bIns="45720" rtlCol="0" anchor="t">
            <a:noAutofit/>
          </a:bodyPr>
          <a:lstStyle/>
          <a:p>
            <a:pPr fontAlgn="base">
              <a:buClr>
                <a:srgbClr val="1A1464"/>
              </a:buClr>
              <a:buFont typeface="Arial" panose="020B0604020202020204" pitchFamily="34" charset="0"/>
              <a:buChar char="•"/>
            </a:pPr>
            <a:r>
              <a:rPr lang="en-US" sz="2400" dirty="0">
                <a:latin typeface="Arial" panose="020B0604020202020204" pitchFamily="34" charset="0"/>
                <a:cs typeface="Arial" panose="020B0604020202020204" pitchFamily="34" charset="0"/>
              </a:rPr>
              <a:t>As of July 1, 2022, children enrolled in a Transitional Kindergarten (TK) or kindergarten program may be enrolled in part-day CSPP for extended learning and care services during the hours that they are not receiving educational services in a TK or kindergarten program.​</a:t>
            </a:r>
          </a:p>
          <a:p>
            <a:pPr fontAlgn="base">
              <a:buClr>
                <a:srgbClr val="1A1464"/>
              </a:buClr>
              <a:buFont typeface="Arial" panose="020B0604020202020204" pitchFamily="34" charset="0"/>
              <a:buChar char="•"/>
            </a:pPr>
            <a:r>
              <a:rPr lang="en-US" sz="2400" dirty="0">
                <a:latin typeface="Arial" panose="020B0604020202020204" pitchFamily="34" charset="0"/>
                <a:cs typeface="Arial" panose="020B0604020202020204" pitchFamily="34" charset="0"/>
              </a:rPr>
              <a:t>CSPP contractors are required to follow </a:t>
            </a:r>
            <a:r>
              <a:rPr lang="en-US" sz="2400" b="1" dirty="0">
                <a:latin typeface="Arial" panose="020B0604020202020204" pitchFamily="34" charset="0"/>
                <a:cs typeface="Arial" panose="020B0604020202020204" pitchFamily="34" charset="0"/>
              </a:rPr>
              <a:t>all </a:t>
            </a:r>
            <a:r>
              <a:rPr lang="en-US" sz="2400" dirty="0">
                <a:latin typeface="Arial" panose="020B0604020202020204" pitchFamily="34" charset="0"/>
                <a:cs typeface="Arial" panose="020B0604020202020204" pitchFamily="34" charset="0"/>
              </a:rPr>
              <a:t>current laws in place for CSPP, including eligibility, priority, certifications, minimum days and hours of operation.​</a:t>
            </a:r>
          </a:p>
          <a:p>
            <a:pPr fontAlgn="base">
              <a:buClr>
                <a:srgbClr val="1A1464"/>
              </a:buClr>
              <a:buFont typeface="Arial" panose="020B0604020202020204" pitchFamily="34" charset="0"/>
              <a:buChar char="•"/>
            </a:pPr>
            <a:r>
              <a:rPr lang="en-US" sz="2400" dirty="0">
                <a:latin typeface="Arial" panose="020B0604020202020204" pitchFamily="34" charset="0"/>
                <a:cs typeface="Arial" panose="020B0604020202020204" pitchFamily="34" charset="0"/>
              </a:rPr>
              <a:t>CSPP part-day hours cannot overlap with the hours of TK or kindergarten.​</a:t>
            </a:r>
          </a:p>
          <a:p>
            <a:pPr fontAlgn="base">
              <a:buClr>
                <a:srgbClr val="1A1464"/>
              </a:buClr>
              <a:buFont typeface="Arial" panose="020B0604020202020204" pitchFamily="34" charset="0"/>
              <a:buChar char="•"/>
            </a:pPr>
            <a:r>
              <a:rPr lang="en-US" sz="2400" dirty="0">
                <a:latin typeface="Arial" panose="020B0604020202020204" pitchFamily="34" charset="0"/>
                <a:cs typeface="Arial" panose="020B0604020202020204" pitchFamily="34" charset="0"/>
              </a:rPr>
              <a:t>Assembly Bill (AB) 185, signed on September 27, 2022, allows for additional flexibilities for local education agencies (LEA) around operational hours and enrollment </a:t>
            </a:r>
            <a:r>
              <a:rPr lang="en-US" sz="2400" dirty="0">
                <a:cs typeface="Calibri"/>
              </a:rPr>
              <a:t>periods.</a:t>
            </a:r>
            <a:endParaRPr lang="en-US" sz="2400" dirty="0"/>
          </a:p>
        </p:txBody>
      </p:sp>
    </p:spTree>
    <p:extLst>
      <p:ext uri="{BB962C8B-B14F-4D97-AF65-F5344CB8AC3E}">
        <p14:creationId xmlns:p14="http://schemas.microsoft.com/office/powerpoint/2010/main" val="338355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5D71-E463-4A15-B202-6F19533941D8}"/>
              </a:ext>
            </a:extLst>
          </p:cNvPr>
          <p:cNvSpPr>
            <a:spLocks noGrp="1"/>
          </p:cNvSpPr>
          <p:nvPr>
            <p:ph type="title"/>
          </p:nvPr>
        </p:nvSpPr>
        <p:spPr>
          <a:xfrm>
            <a:off x="498566" y="151093"/>
            <a:ext cx="10895095" cy="1101635"/>
          </a:xfrm>
        </p:spPr>
        <p:txBody>
          <a:bodyPr>
            <a:noAutofit/>
          </a:bodyPr>
          <a:lstStyle/>
          <a:p>
            <a:pPr algn="ctr"/>
            <a:r>
              <a:rPr lang="en-US" sz="4000" dirty="0">
                <a:latin typeface="Arial" panose="020B0604020202020204" pitchFamily="34" charset="0"/>
                <a:cs typeface="Arial" panose="020B0604020202020204" pitchFamily="34" charset="0"/>
              </a:rPr>
              <a:t>Possible TK and CSPP Operational Hours Flexibilities for Programs on LEA Campus</a:t>
            </a:r>
          </a:p>
        </p:txBody>
      </p:sp>
      <p:graphicFrame>
        <p:nvGraphicFramePr>
          <p:cNvPr id="5" name="Content Placeholder 4">
            <a:extLst>
              <a:ext uri="{FF2B5EF4-FFF2-40B4-BE49-F238E27FC236}">
                <a16:creationId xmlns:a16="http://schemas.microsoft.com/office/drawing/2014/main" id="{67D7DA0C-F559-4821-BCEB-C4C1666452CF}"/>
              </a:ext>
            </a:extLst>
          </p:cNvPr>
          <p:cNvGraphicFramePr>
            <a:graphicFrameLocks noGrp="1"/>
          </p:cNvGraphicFramePr>
          <p:nvPr>
            <p:ph idx="1"/>
            <p:extLst>
              <p:ext uri="{D42A27DB-BD31-4B8C-83A1-F6EECF244321}">
                <p14:modId xmlns:p14="http://schemas.microsoft.com/office/powerpoint/2010/main" val="488512370"/>
              </p:ext>
            </p:extLst>
          </p:nvPr>
        </p:nvGraphicFramePr>
        <p:xfrm>
          <a:off x="471361" y="1508760"/>
          <a:ext cx="10895013" cy="4525962"/>
        </p:xfrm>
        <a:graphic>
          <a:graphicData uri="http://schemas.openxmlformats.org/drawingml/2006/table">
            <a:tbl>
              <a:tblPr firstRow="1" bandRow="1">
                <a:tableStyleId>{5C22544A-7EE6-4342-B048-85BDC9FD1C3A}</a:tableStyleId>
              </a:tblPr>
              <a:tblGrid>
                <a:gridCol w="3631671">
                  <a:extLst>
                    <a:ext uri="{9D8B030D-6E8A-4147-A177-3AD203B41FA5}">
                      <a16:colId xmlns:a16="http://schemas.microsoft.com/office/drawing/2014/main" val="2707311715"/>
                    </a:ext>
                  </a:extLst>
                </a:gridCol>
                <a:gridCol w="3631671">
                  <a:extLst>
                    <a:ext uri="{9D8B030D-6E8A-4147-A177-3AD203B41FA5}">
                      <a16:colId xmlns:a16="http://schemas.microsoft.com/office/drawing/2014/main" val="1599808325"/>
                    </a:ext>
                  </a:extLst>
                </a:gridCol>
                <a:gridCol w="3631671">
                  <a:extLst>
                    <a:ext uri="{9D8B030D-6E8A-4147-A177-3AD203B41FA5}">
                      <a16:colId xmlns:a16="http://schemas.microsoft.com/office/drawing/2014/main" val="3201661357"/>
                    </a:ext>
                  </a:extLst>
                </a:gridCol>
              </a:tblGrid>
              <a:tr h="481485">
                <a:tc>
                  <a:txBody>
                    <a:bodyPr/>
                    <a:lstStyle/>
                    <a:p>
                      <a:r>
                        <a:rPr lang="en-US" sz="2400" dirty="0"/>
                        <a:t>Time Slot 1</a:t>
                      </a:r>
                    </a:p>
                  </a:txBody>
                  <a:tcPr/>
                </a:tc>
                <a:tc>
                  <a:txBody>
                    <a:bodyPr/>
                    <a:lstStyle/>
                    <a:p>
                      <a:r>
                        <a:rPr lang="en-US" sz="2400" b="1" dirty="0"/>
                        <a:t>Time Slot 2</a:t>
                      </a:r>
                    </a:p>
                  </a:txBody>
                  <a:tcPr/>
                </a:tc>
                <a:tc>
                  <a:txBody>
                    <a:bodyPr/>
                    <a:lstStyle/>
                    <a:p>
                      <a:r>
                        <a:rPr lang="en-US" sz="2400" b="1"/>
                        <a:t>Time Slot 3</a:t>
                      </a:r>
                    </a:p>
                  </a:txBody>
                  <a:tcPr/>
                </a:tc>
                <a:extLst>
                  <a:ext uri="{0D108BD9-81ED-4DB2-BD59-A6C34878D82A}">
                    <a16:rowId xmlns:a16="http://schemas.microsoft.com/office/drawing/2014/main" val="1450136158"/>
                  </a:ext>
                </a:extLst>
              </a:tr>
              <a:tr h="866674">
                <a:tc>
                  <a:txBody>
                    <a:bodyPr/>
                    <a:lstStyle/>
                    <a:p>
                      <a:pPr lvl="0">
                        <a:buNone/>
                      </a:pPr>
                      <a:r>
                        <a:rPr lang="en-US" sz="2400" b="1" i="0" u="none" strike="noStrike" noProof="0" dirty="0">
                          <a:solidFill>
                            <a:srgbClr val="000000"/>
                          </a:solidFill>
                          <a:latin typeface="Calibri"/>
                        </a:rPr>
                        <a:t>TK or kindergarten Hours (Full-day)</a:t>
                      </a:r>
                      <a:endParaRPr lang="en-US" dirty="0"/>
                    </a:p>
                  </a:txBody>
                  <a:tcPr/>
                </a:tc>
                <a:tc>
                  <a:txBody>
                    <a:bodyPr/>
                    <a:lstStyle/>
                    <a:p>
                      <a:pPr lvl="0">
                        <a:buNone/>
                      </a:pPr>
                      <a:r>
                        <a:rPr lang="en-US" sz="2400" b="1" i="0" u="none" strike="noStrike" noProof="0" dirty="0">
                          <a:solidFill>
                            <a:srgbClr val="000000"/>
                          </a:solidFill>
                          <a:latin typeface="Calibri"/>
                        </a:rPr>
                        <a:t>CSPP Hours (Afternoon)</a:t>
                      </a:r>
                      <a:endParaRPr lang="en-US" dirty="0"/>
                    </a:p>
                  </a:txBody>
                  <a:tcPr/>
                </a:tc>
                <a:tc>
                  <a:txBody>
                    <a:bodyPr/>
                    <a:lstStyle/>
                    <a:p>
                      <a:r>
                        <a:rPr lang="en-US" sz="2400" b="1" dirty="0"/>
                        <a:t>N/A</a:t>
                      </a:r>
                    </a:p>
                  </a:txBody>
                  <a:tcPr/>
                </a:tc>
                <a:extLst>
                  <a:ext uri="{0D108BD9-81ED-4DB2-BD59-A6C34878D82A}">
                    <a16:rowId xmlns:a16="http://schemas.microsoft.com/office/drawing/2014/main" val="2383305763"/>
                  </a:ext>
                </a:extLst>
              </a:tr>
              <a:tr h="481485">
                <a:tc>
                  <a:txBody>
                    <a:bodyPr/>
                    <a:lstStyle/>
                    <a:p>
                      <a:pPr lvl="0">
                        <a:buNone/>
                      </a:pPr>
                      <a:r>
                        <a:rPr lang="en-US" sz="2400" b="0" i="0" u="none" strike="noStrike" noProof="0">
                          <a:solidFill>
                            <a:srgbClr val="000000"/>
                          </a:solidFill>
                          <a:latin typeface="Calibri"/>
                        </a:rPr>
                        <a:t>7:45 a.m. – 1:30 p.m.</a:t>
                      </a:r>
                      <a:endParaRPr lang="en-US"/>
                    </a:p>
                  </a:txBody>
                  <a:tcPr/>
                </a:tc>
                <a:tc>
                  <a:txBody>
                    <a:bodyPr/>
                    <a:lstStyle/>
                    <a:p>
                      <a:pPr lvl="0">
                        <a:buNone/>
                      </a:pPr>
                      <a:r>
                        <a:rPr lang="en-US" sz="2400" b="0" i="0" u="none" strike="noStrike" noProof="0">
                          <a:solidFill>
                            <a:srgbClr val="000000"/>
                          </a:solidFill>
                          <a:latin typeface="Calibri"/>
                        </a:rPr>
                        <a:t>1:30 p.m. – 5:15 p.m. </a:t>
                      </a:r>
                      <a:endParaRPr lang="en-US"/>
                    </a:p>
                  </a:txBody>
                  <a:tcPr/>
                </a:tc>
                <a:tc>
                  <a:txBody>
                    <a:bodyPr/>
                    <a:lstStyle/>
                    <a:p>
                      <a:r>
                        <a:rPr lang="en-US" sz="2400" dirty="0"/>
                        <a:t>N/A</a:t>
                      </a:r>
                    </a:p>
                  </a:txBody>
                  <a:tcPr/>
                </a:tc>
                <a:extLst>
                  <a:ext uri="{0D108BD9-81ED-4DB2-BD59-A6C34878D82A}">
                    <a16:rowId xmlns:a16="http://schemas.microsoft.com/office/drawing/2014/main" val="989214387"/>
                  </a:ext>
                </a:extLst>
              </a:tr>
              <a:tr h="866674">
                <a:tc>
                  <a:txBody>
                    <a:bodyPr/>
                    <a:lstStyle/>
                    <a:p>
                      <a:pPr lvl="0">
                        <a:buNone/>
                      </a:pPr>
                      <a:r>
                        <a:rPr lang="en-US" sz="2400" b="1" i="0" u="none" strike="noStrike" noProof="0" dirty="0">
                          <a:solidFill>
                            <a:srgbClr val="000000"/>
                          </a:solidFill>
                          <a:latin typeface="Calibri"/>
                        </a:rPr>
                        <a:t>TK or kindergarten Hours (Morning half-day)</a:t>
                      </a:r>
                      <a:endParaRPr lang="en-US" dirty="0"/>
                    </a:p>
                  </a:txBody>
                  <a:tcPr/>
                </a:tc>
                <a:tc>
                  <a:txBody>
                    <a:bodyPr/>
                    <a:lstStyle/>
                    <a:p>
                      <a:pPr lvl="0">
                        <a:buNone/>
                      </a:pPr>
                      <a:r>
                        <a:rPr lang="en-US" sz="2400" b="1" i="0" u="none" strike="noStrike" noProof="0" dirty="0">
                          <a:solidFill>
                            <a:srgbClr val="000000"/>
                          </a:solidFill>
                          <a:latin typeface="Calibri"/>
                        </a:rPr>
                        <a:t>CSPP Hours (Afternoon)</a:t>
                      </a:r>
                      <a:endParaRPr lang="en-US" dirty="0"/>
                    </a:p>
                  </a:txBody>
                  <a:tcPr/>
                </a:tc>
                <a:tc>
                  <a:txBody>
                    <a:bodyPr/>
                    <a:lstStyle/>
                    <a:p>
                      <a:r>
                        <a:rPr lang="en-US" sz="2400" b="1" dirty="0"/>
                        <a:t>N/A</a:t>
                      </a:r>
                    </a:p>
                  </a:txBody>
                  <a:tcPr/>
                </a:tc>
                <a:extLst>
                  <a:ext uri="{0D108BD9-81ED-4DB2-BD59-A6C34878D82A}">
                    <a16:rowId xmlns:a16="http://schemas.microsoft.com/office/drawing/2014/main" val="4142859949"/>
                  </a:ext>
                </a:extLst>
              </a:tr>
              <a:tr h="481485">
                <a:tc>
                  <a:txBody>
                    <a:bodyPr/>
                    <a:lstStyle/>
                    <a:p>
                      <a:pPr lvl="0">
                        <a:buNone/>
                      </a:pPr>
                      <a:r>
                        <a:rPr lang="en-US" sz="2400" b="0" i="0" u="none" strike="noStrike" noProof="0">
                          <a:solidFill>
                            <a:srgbClr val="000000"/>
                          </a:solidFill>
                          <a:latin typeface="Calibri"/>
                        </a:rPr>
                        <a:t>8 a.m. – 11:45 a.m. </a:t>
                      </a:r>
                      <a:endParaRPr lang="en-US"/>
                    </a:p>
                  </a:txBody>
                  <a:tcPr/>
                </a:tc>
                <a:tc>
                  <a:txBody>
                    <a:bodyPr/>
                    <a:lstStyle/>
                    <a:p>
                      <a:pPr lvl="0">
                        <a:buNone/>
                      </a:pPr>
                      <a:r>
                        <a:rPr lang="en-US" sz="2400" b="0" i="0" u="none" strike="noStrike" noProof="0" dirty="0">
                          <a:solidFill>
                            <a:srgbClr val="000000"/>
                          </a:solidFill>
                          <a:latin typeface="Calibri"/>
                        </a:rPr>
                        <a:t>12 – 3:30 p.m. </a:t>
                      </a:r>
                      <a:endParaRPr lang="en-US" dirty="0"/>
                    </a:p>
                  </a:txBody>
                  <a:tcPr/>
                </a:tc>
                <a:tc>
                  <a:txBody>
                    <a:bodyPr/>
                    <a:lstStyle/>
                    <a:p>
                      <a:r>
                        <a:rPr lang="en-US" sz="2400" dirty="0"/>
                        <a:t>N/A</a:t>
                      </a:r>
                    </a:p>
                  </a:txBody>
                  <a:tcPr/>
                </a:tc>
                <a:extLst>
                  <a:ext uri="{0D108BD9-81ED-4DB2-BD59-A6C34878D82A}">
                    <a16:rowId xmlns:a16="http://schemas.microsoft.com/office/drawing/2014/main" val="2376045655"/>
                  </a:ext>
                </a:extLst>
              </a:tr>
              <a:tr h="866674">
                <a:tc>
                  <a:txBody>
                    <a:bodyPr/>
                    <a:lstStyle/>
                    <a:p>
                      <a:r>
                        <a:rPr lang="en-US" sz="2400" b="1"/>
                        <a:t>CSPP Hours (Morning)</a:t>
                      </a:r>
                    </a:p>
                  </a:txBody>
                  <a:tcPr/>
                </a:tc>
                <a:tc>
                  <a:txBody>
                    <a:bodyPr/>
                    <a:lstStyle/>
                    <a:p>
                      <a:r>
                        <a:rPr lang="en-US" sz="2400" b="1" dirty="0"/>
                        <a:t>TK or kindergarten Hours (Afternoon half-day)</a:t>
                      </a:r>
                    </a:p>
                  </a:txBody>
                  <a:tcPr/>
                </a:tc>
                <a:tc>
                  <a:txBody>
                    <a:bodyPr/>
                    <a:lstStyle/>
                    <a:p>
                      <a:r>
                        <a:rPr lang="en-US" sz="2400" b="1" dirty="0"/>
                        <a:t>CSPP Hours (Afternoon)</a:t>
                      </a:r>
                    </a:p>
                  </a:txBody>
                  <a:tcPr/>
                </a:tc>
                <a:extLst>
                  <a:ext uri="{0D108BD9-81ED-4DB2-BD59-A6C34878D82A}">
                    <a16:rowId xmlns:a16="http://schemas.microsoft.com/office/drawing/2014/main" val="3162324589"/>
                  </a:ext>
                </a:extLst>
              </a:tr>
              <a:tr h="481485">
                <a:tc>
                  <a:txBody>
                    <a:bodyPr/>
                    <a:lstStyle/>
                    <a:p>
                      <a:r>
                        <a:rPr lang="en-US" sz="2400"/>
                        <a:t>8 a.m. – 9:45 a.m. </a:t>
                      </a:r>
                    </a:p>
                  </a:txBody>
                  <a:tcPr/>
                </a:tc>
                <a:tc>
                  <a:txBody>
                    <a:bodyPr/>
                    <a:lstStyle/>
                    <a:p>
                      <a:r>
                        <a:rPr lang="en-US" sz="2400"/>
                        <a:t>10 a.m. – 1:30 p.m. </a:t>
                      </a:r>
                    </a:p>
                  </a:txBody>
                  <a:tcPr/>
                </a:tc>
                <a:tc>
                  <a:txBody>
                    <a:bodyPr/>
                    <a:lstStyle/>
                    <a:p>
                      <a:r>
                        <a:rPr lang="en-US" sz="2400" dirty="0"/>
                        <a:t>1:30 – 3:30 p.m. </a:t>
                      </a:r>
                    </a:p>
                  </a:txBody>
                  <a:tcPr/>
                </a:tc>
                <a:extLst>
                  <a:ext uri="{0D108BD9-81ED-4DB2-BD59-A6C34878D82A}">
                    <a16:rowId xmlns:a16="http://schemas.microsoft.com/office/drawing/2014/main" val="1378802508"/>
                  </a:ext>
                </a:extLst>
              </a:tr>
            </a:tbl>
          </a:graphicData>
        </a:graphic>
      </p:graphicFrame>
    </p:spTree>
    <p:extLst>
      <p:ext uri="{BB962C8B-B14F-4D97-AF65-F5344CB8AC3E}">
        <p14:creationId xmlns:p14="http://schemas.microsoft.com/office/powerpoint/2010/main" val="171064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7C0AA-AC2D-C192-F9DE-DF2DAEB1CB2A}"/>
              </a:ext>
            </a:extLst>
          </p:cNvPr>
          <p:cNvSpPr>
            <a:spLocks noGrp="1"/>
          </p:cNvSpPr>
          <p:nvPr>
            <p:ph type="title"/>
          </p:nvPr>
        </p:nvSpPr>
        <p:spPr>
          <a:xfrm>
            <a:off x="553430" y="138901"/>
            <a:ext cx="10895095" cy="1132115"/>
          </a:xfrm>
        </p:spPr>
        <p:txBody>
          <a:bodyPr>
            <a:noAutofit/>
          </a:bodyPr>
          <a:lstStyle/>
          <a:p>
            <a:pPr algn="ctr"/>
            <a:r>
              <a:rPr lang="en-US" sz="4000" dirty="0">
                <a:latin typeface="Arial" panose="020B0604020202020204" pitchFamily="34" charset="0"/>
                <a:cs typeface="Arial" panose="020B0604020202020204" pitchFamily="34" charset="0"/>
              </a:rPr>
              <a:t>Flexibilities for Enrollment Periods for Programs Operating on LEA Campuses</a:t>
            </a:r>
          </a:p>
        </p:txBody>
      </p:sp>
      <p:sp>
        <p:nvSpPr>
          <p:cNvPr id="6" name="Content Placeholder 5">
            <a:extLst>
              <a:ext uri="{FF2B5EF4-FFF2-40B4-BE49-F238E27FC236}">
                <a16:creationId xmlns:a16="http://schemas.microsoft.com/office/drawing/2014/main" id="{2BE2DDC1-7697-9C45-2219-507B10679516}"/>
              </a:ext>
            </a:extLst>
          </p:cNvPr>
          <p:cNvSpPr>
            <a:spLocks noGrp="1"/>
          </p:cNvSpPr>
          <p:nvPr>
            <p:ph idx="1"/>
          </p:nvPr>
        </p:nvSpPr>
        <p:spPr>
          <a:xfrm>
            <a:off x="544287" y="1717515"/>
            <a:ext cx="10895094" cy="4250697"/>
          </a:xfrm>
        </p:spPr>
        <p:txBody>
          <a:bodyPr vert="horz" lIns="91440" tIns="45720" rIns="91440" bIns="45720" rtlCol="0" anchor="t">
            <a:noAutofit/>
          </a:bodyPr>
          <a:lstStyle/>
          <a:p>
            <a:pPr fontAlgn="base">
              <a:spcAft>
                <a:spcPts val="1800"/>
              </a:spcAft>
              <a:buClr>
                <a:srgbClr val="002060"/>
              </a:buClr>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Contractors operating on an LEA campus have flexibility on enrollment dates and may set enrollment periods once every 30 days within the 120-day enrollment allowance.</a:t>
            </a:r>
          </a:p>
          <a:p>
            <a:pPr>
              <a:buClr>
                <a:srgbClr val="002060"/>
              </a:buClr>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Example: </a:t>
            </a:r>
          </a:p>
          <a:p>
            <a:pPr lvl="1">
              <a:buClr>
                <a:srgbClr val="002060"/>
              </a:buClr>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Days 120 to 90 prior to beginning of program: Collect all applications, prioritize and enroll based on all applications received in this time period.</a:t>
            </a:r>
          </a:p>
          <a:p>
            <a:pPr lvl="1">
              <a:buClr>
                <a:srgbClr val="002060"/>
              </a:buClr>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Days 89 to 60: Collect all applications, prioritize and enroll based on all applications received in this time period.</a:t>
            </a:r>
          </a:p>
          <a:p>
            <a:pPr lvl="1">
              <a:buClr>
                <a:srgbClr val="002060"/>
              </a:buClr>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Continue this process until all spaces are full or the program starts, whichever comes first.</a:t>
            </a:r>
          </a:p>
        </p:txBody>
      </p:sp>
    </p:spTree>
    <p:extLst>
      <p:ext uri="{BB962C8B-B14F-4D97-AF65-F5344CB8AC3E}">
        <p14:creationId xmlns:p14="http://schemas.microsoft.com/office/powerpoint/2010/main" val="315931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7C0AA-AC2D-C192-F9DE-DF2DAEB1CB2A}"/>
              </a:ext>
            </a:extLst>
          </p:cNvPr>
          <p:cNvSpPr>
            <a:spLocks noGrp="1"/>
          </p:cNvSpPr>
          <p:nvPr>
            <p:ph type="title"/>
          </p:nvPr>
        </p:nvSpPr>
        <p:spPr>
          <a:xfrm>
            <a:off x="553430" y="260821"/>
            <a:ext cx="10895095" cy="772515"/>
          </a:xfrm>
        </p:spPr>
        <p:txBody>
          <a:bodyPr>
            <a:normAutofit/>
          </a:bodyPr>
          <a:lstStyle/>
          <a:p>
            <a:pPr algn="ctr"/>
            <a:r>
              <a:rPr lang="en-US" sz="4000" dirty="0">
                <a:latin typeface="Arial" panose="020B0604020202020204" pitchFamily="34" charset="0"/>
                <a:cs typeface="Arial" panose="020B0604020202020204" pitchFamily="34" charset="0"/>
              </a:rPr>
              <a:t>Documentation Requirements</a:t>
            </a:r>
          </a:p>
        </p:txBody>
      </p:sp>
      <p:sp>
        <p:nvSpPr>
          <p:cNvPr id="6" name="Content Placeholder 5">
            <a:extLst>
              <a:ext uri="{FF2B5EF4-FFF2-40B4-BE49-F238E27FC236}">
                <a16:creationId xmlns:a16="http://schemas.microsoft.com/office/drawing/2014/main" id="{2BE2DDC1-7697-9C45-2219-507B10679516}"/>
              </a:ext>
            </a:extLst>
          </p:cNvPr>
          <p:cNvSpPr>
            <a:spLocks noGrp="1"/>
          </p:cNvSpPr>
          <p:nvPr>
            <p:ph idx="1"/>
          </p:nvPr>
        </p:nvSpPr>
        <p:spPr>
          <a:xfrm>
            <a:off x="544287" y="1717515"/>
            <a:ext cx="10895094" cy="4250697"/>
          </a:xfrm>
        </p:spPr>
        <p:txBody>
          <a:bodyPr vert="horz" lIns="91440" tIns="45720" rIns="91440" bIns="45720" rtlCol="0" anchor="t">
            <a:noAutofit/>
          </a:bodyPr>
          <a:lstStyle/>
          <a:p>
            <a:pPr fontAlgn="base">
              <a:spcAft>
                <a:spcPts val="1800"/>
              </a:spcAft>
              <a:buClr>
                <a:srgbClr val="002060"/>
              </a:buClr>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Families choosing to enroll their child in part-day CSPP extended learning and care services must provide all required documents to determine eligibility as well as to determine any priorities for enrollment and any adjustment factors, and their child must be enrolled in TK or kindergarten.</a:t>
            </a:r>
          </a:p>
          <a:p>
            <a:pPr>
              <a:buClr>
                <a:srgbClr val="002060"/>
              </a:buClr>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Additionally, for kindergarten-aged children to be enrolled in CSPP, documentation must be provided and saved in the Family Data File documenting that the child is enrolled in kindergarten.</a:t>
            </a:r>
          </a:p>
        </p:txBody>
      </p:sp>
    </p:spTree>
    <p:extLst>
      <p:ext uri="{BB962C8B-B14F-4D97-AF65-F5344CB8AC3E}">
        <p14:creationId xmlns:p14="http://schemas.microsoft.com/office/powerpoint/2010/main" val="255569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D7CB-8792-44BF-89EC-755935F20D84}"/>
              </a:ext>
            </a:extLst>
          </p:cNvPr>
          <p:cNvSpPr>
            <a:spLocks noGrp="1"/>
          </p:cNvSpPr>
          <p:nvPr>
            <p:ph type="ctrTitle"/>
          </p:nvPr>
        </p:nvSpPr>
        <p:spPr/>
        <p:txBody>
          <a:bodyPr/>
          <a:lstStyle/>
          <a:p>
            <a:pPr algn="ctr"/>
            <a:r>
              <a:rPr lang="en-US" sz="6000"/>
              <a:t>Questions?</a:t>
            </a:r>
          </a:p>
        </p:txBody>
      </p:sp>
    </p:spTree>
    <p:extLst>
      <p:ext uri="{BB962C8B-B14F-4D97-AF65-F5344CB8AC3E}">
        <p14:creationId xmlns:p14="http://schemas.microsoft.com/office/powerpoint/2010/main" val="1007873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C3376-9789-CC10-31A1-B9359DEF60E0}"/>
              </a:ext>
            </a:extLst>
          </p:cNvPr>
          <p:cNvSpPr>
            <a:spLocks noGrp="1"/>
          </p:cNvSpPr>
          <p:nvPr>
            <p:ph type="ctrTitle"/>
          </p:nvPr>
        </p:nvSpPr>
        <p:spPr>
          <a:xfrm>
            <a:off x="1360546" y="2143591"/>
            <a:ext cx="9470908" cy="1682685"/>
          </a:xfrm>
        </p:spPr>
        <p:txBody>
          <a:bodyPr/>
          <a:lstStyle/>
          <a:p>
            <a:r>
              <a:rPr lang="en-US" dirty="0">
                <a:latin typeface="Calibri"/>
                <a:cs typeface="Calibri"/>
              </a:rPr>
              <a:t>Thank You!</a:t>
            </a:r>
            <a:br>
              <a:rPr lang="en-US" dirty="0">
                <a:latin typeface="Calibri"/>
                <a:cs typeface="Calibri"/>
              </a:rPr>
            </a:br>
            <a:r>
              <a:rPr lang="en-US" sz="2400" dirty="0">
                <a:latin typeface="Arial" panose="020B0604020202020204" pitchFamily="34" charset="0"/>
                <a:cs typeface="Arial" panose="020B0604020202020204" pitchFamily="34" charset="0"/>
              </a:rPr>
              <a:t>California Department of Education</a:t>
            </a:r>
            <a:endParaRPr lang="en-US" sz="2400" dirty="0"/>
          </a:p>
        </p:txBody>
      </p:sp>
    </p:spTree>
    <p:extLst>
      <p:ext uri="{BB962C8B-B14F-4D97-AF65-F5344CB8AC3E}">
        <p14:creationId xmlns:p14="http://schemas.microsoft.com/office/powerpoint/2010/main" val="1465129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Words>
  <Application>Microsoft Office PowerPoint</Application>
  <PresentationFormat>Widescreen</PresentationFormat>
  <Paragraphs>62</Paragraphs>
  <Slides>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System Font Regular</vt:lpstr>
      <vt:lpstr>Office Theme</vt:lpstr>
      <vt:lpstr>Technical Assistance Session</vt:lpstr>
      <vt:lpstr>Welcome and Introductions</vt:lpstr>
      <vt:lpstr>Extended Learning and Care in California</vt:lpstr>
      <vt:lpstr>MB 23-05: Part-Day CSPP for Extended Learning and Care</vt:lpstr>
      <vt:lpstr>Possible TK and CSPP Operational Hours Flexibilities for Programs on LEA Campus</vt:lpstr>
      <vt:lpstr>Flexibilities for Enrollment Periods for Programs Operating on LEA Campuses</vt:lpstr>
      <vt:lpstr>Documentation Requirements</vt:lpstr>
      <vt:lpstr>Questions?</vt:lpstr>
      <vt:lpstr>Thank You! California Department of Education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 23-05 Part-day CSPP TA Session - Elementary (CA Dept of Education)</dc:title>
  <dc:subject>Management Bulletin Part-day California State Preschool Program April Technical Assistance Session.</dc:subject>
  <dc:creator/>
  <cp:keywords/>
  <dc:description/>
  <cp:lastModifiedBy/>
  <cp:revision>1</cp:revision>
  <dcterms:created xsi:type="dcterms:W3CDTF">2023-05-15T23:26:26Z</dcterms:created>
  <dcterms:modified xsi:type="dcterms:W3CDTF">2023-05-18T17:21:26Z</dcterms:modified>
  <cp:category/>
</cp:coreProperties>
</file>