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584" r:id="rId1"/>
  </p:sldMasterIdLst>
  <p:notesMasterIdLst>
    <p:notesMasterId r:id="rId40"/>
  </p:notesMasterIdLst>
  <p:handoutMasterIdLst>
    <p:handoutMasterId r:id="rId41"/>
  </p:handoutMasterIdLst>
  <p:sldIdLst>
    <p:sldId id="345" r:id="rId2"/>
    <p:sldId id="712" r:id="rId3"/>
    <p:sldId id="331" r:id="rId4"/>
    <p:sldId id="690" r:id="rId5"/>
    <p:sldId id="691" r:id="rId6"/>
    <p:sldId id="727" r:id="rId7"/>
    <p:sldId id="737" r:id="rId8"/>
    <p:sldId id="738" r:id="rId9"/>
    <p:sldId id="694" r:id="rId10"/>
    <p:sldId id="696" r:id="rId11"/>
    <p:sldId id="697" r:id="rId12"/>
    <p:sldId id="740" r:id="rId13"/>
    <p:sldId id="698" r:id="rId14"/>
    <p:sldId id="699" r:id="rId15"/>
    <p:sldId id="700" r:id="rId16"/>
    <p:sldId id="725" r:id="rId17"/>
    <p:sldId id="256" r:id="rId18"/>
    <p:sldId id="742" r:id="rId19"/>
    <p:sldId id="257" r:id="rId20"/>
    <p:sldId id="743" r:id="rId21"/>
    <p:sldId id="741" r:id="rId22"/>
    <p:sldId id="729" r:id="rId23"/>
    <p:sldId id="726" r:id="rId24"/>
    <p:sldId id="716" r:id="rId25"/>
    <p:sldId id="717" r:id="rId26"/>
    <p:sldId id="718" r:id="rId27"/>
    <p:sldId id="719" r:id="rId28"/>
    <p:sldId id="736" r:id="rId29"/>
    <p:sldId id="720" r:id="rId30"/>
    <p:sldId id="722" r:id="rId31"/>
    <p:sldId id="724" r:id="rId32"/>
    <p:sldId id="730" r:id="rId33"/>
    <p:sldId id="734" r:id="rId34"/>
    <p:sldId id="731" r:id="rId35"/>
    <p:sldId id="733" r:id="rId36"/>
    <p:sldId id="735" r:id="rId37"/>
    <p:sldId id="702" r:id="rId38"/>
    <p:sldId id="706" r:id="rId39"/>
  </p:sldIdLst>
  <p:sldSz cx="12192000" cy="6858000"/>
  <p:notesSz cx="69850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FC6"/>
    <a:srgbClr val="1E5E70"/>
    <a:srgbClr val="FFFFFF"/>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65093-552F-487B-AE5B-B240C75E2142}" v="20" dt="2026-09-01T23:02:01.3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6247" autoAdjust="0"/>
  </p:normalViewPr>
  <p:slideViewPr>
    <p:cSldViewPr snapToGrid="0">
      <p:cViewPr>
        <p:scale>
          <a:sx n="100" d="100"/>
          <a:sy n="100" d="100"/>
        </p:scale>
        <p:origin x="954" y="3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160"/>
          </a:xfrm>
          <a:prstGeom prst="rect">
            <a:avLst/>
          </a:prstGeom>
        </p:spPr>
        <p:txBody>
          <a:bodyPr vert="horz" lIns="92885" tIns="46442" rIns="92885" bIns="46442"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5160"/>
          </a:xfrm>
          <a:prstGeom prst="rect">
            <a:avLst/>
          </a:prstGeom>
        </p:spPr>
        <p:txBody>
          <a:bodyPr vert="horz" lIns="92885" tIns="46442" rIns="92885" bIns="46442" rtlCol="0"/>
          <a:lstStyle>
            <a:lvl1pPr algn="r">
              <a:defRPr sz="1200"/>
            </a:lvl1pPr>
          </a:lstStyle>
          <a:p>
            <a:fld id="{9266523C-5B6B-4917-ACBD-5B142FA87CB1}" type="datetimeFigureOut">
              <a:rPr lang="en-US" smtClean="0"/>
              <a:t>9/2/2026</a:t>
            </a:fld>
            <a:endParaRPr lang="en-US"/>
          </a:p>
        </p:txBody>
      </p:sp>
      <p:sp>
        <p:nvSpPr>
          <p:cNvPr id="4" name="Footer Placeholder 3"/>
          <p:cNvSpPr>
            <a:spLocks noGrp="1"/>
          </p:cNvSpPr>
          <p:nvPr>
            <p:ph type="ftr" sz="quarter" idx="2"/>
          </p:nvPr>
        </p:nvSpPr>
        <p:spPr>
          <a:xfrm>
            <a:off x="0" y="8805841"/>
            <a:ext cx="3026833" cy="465159"/>
          </a:xfrm>
          <a:prstGeom prst="rect">
            <a:avLst/>
          </a:prstGeom>
        </p:spPr>
        <p:txBody>
          <a:bodyPr vert="horz" lIns="92885" tIns="46442" rIns="92885" bIns="46442"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05841"/>
            <a:ext cx="3026833" cy="465159"/>
          </a:xfrm>
          <a:prstGeom prst="rect">
            <a:avLst/>
          </a:prstGeom>
        </p:spPr>
        <p:txBody>
          <a:bodyPr vert="horz" lIns="92885" tIns="46442" rIns="92885" bIns="46442" rtlCol="0" anchor="b"/>
          <a:lstStyle>
            <a:lvl1pPr algn="r">
              <a:defRPr sz="1200"/>
            </a:lvl1pPr>
          </a:lstStyle>
          <a:p>
            <a:fld id="{286E483F-EE9B-47DE-BF88-0FBE1DB689F5}" type="slidenum">
              <a:rPr lang="en-US" smtClean="0"/>
              <a:t>‹#›</a:t>
            </a:fld>
            <a:endParaRPr lang="en-US"/>
          </a:p>
        </p:txBody>
      </p:sp>
    </p:spTree>
    <p:extLst>
      <p:ext uri="{BB962C8B-B14F-4D97-AF65-F5344CB8AC3E}">
        <p14:creationId xmlns:p14="http://schemas.microsoft.com/office/powerpoint/2010/main" val="3347129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a:defRPr sz="1200"/>
            </a:lvl1pPr>
          </a:lstStyle>
          <a:p>
            <a:fld id="{4DE03EC3-A8F9-47C9-87C3-2E49DA0875F5}" type="datetimeFigureOut">
              <a:rPr lang="en-US" smtClean="0"/>
              <a:t>9/2/2026</a:t>
            </a:fld>
            <a:endParaRPr lang="en-US"/>
          </a:p>
        </p:txBody>
      </p:sp>
      <p:sp>
        <p:nvSpPr>
          <p:cNvPr id="4" name="Slide Image Placeholder 3"/>
          <p:cNvSpPr>
            <a:spLocks noGrp="1" noRot="1" noChangeAspect="1"/>
          </p:cNvSpPr>
          <p:nvPr>
            <p:ph type="sldImg" idx="2"/>
          </p:nvPr>
        </p:nvSpPr>
        <p:spPr>
          <a:xfrm>
            <a:off x="711200" y="1158875"/>
            <a:ext cx="5562600" cy="31289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62463"/>
            <a:ext cx="5588000" cy="36496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05863"/>
            <a:ext cx="3027363"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05863"/>
            <a:ext cx="3027363" cy="465137"/>
          </a:xfrm>
          <a:prstGeom prst="rect">
            <a:avLst/>
          </a:prstGeom>
        </p:spPr>
        <p:txBody>
          <a:bodyPr vert="horz" lIns="91440" tIns="45720" rIns="91440" bIns="45720" rtlCol="0" anchor="b"/>
          <a:lstStyle>
            <a:lvl1pPr algn="r">
              <a:defRPr sz="1200"/>
            </a:lvl1pPr>
          </a:lstStyle>
          <a:p>
            <a:fld id="{C5AE022E-71EA-4576-9420-B596AA555FDF}" type="slidenum">
              <a:rPr lang="en-US" smtClean="0"/>
              <a:t>‹#›</a:t>
            </a:fld>
            <a:endParaRPr lang="en-US"/>
          </a:p>
        </p:txBody>
      </p:sp>
    </p:spTree>
    <p:extLst>
      <p:ext uri="{BB962C8B-B14F-4D97-AF65-F5344CB8AC3E}">
        <p14:creationId xmlns:p14="http://schemas.microsoft.com/office/powerpoint/2010/main" val="1903499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12207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49250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30929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E022E-71EA-4576-9420-B596AA555FDF}" type="slidenum">
              <a:rPr lang="en-US" smtClean="0"/>
              <a:t>12</a:t>
            </a:fld>
            <a:endParaRPr lang="en-US"/>
          </a:p>
        </p:txBody>
      </p:sp>
    </p:spTree>
    <p:extLst>
      <p:ext uri="{BB962C8B-B14F-4D97-AF65-F5344CB8AC3E}">
        <p14:creationId xmlns:p14="http://schemas.microsoft.com/office/powerpoint/2010/main" val="1639084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39971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12520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71250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58994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E022E-71EA-4576-9420-B596AA555FDF}" type="slidenum">
              <a:rPr lang="en-US" smtClean="0"/>
              <a:t>17</a:t>
            </a:fld>
            <a:endParaRPr lang="en-US"/>
          </a:p>
        </p:txBody>
      </p:sp>
    </p:spTree>
    <p:extLst>
      <p:ext uri="{BB962C8B-B14F-4D97-AF65-F5344CB8AC3E}">
        <p14:creationId xmlns:p14="http://schemas.microsoft.com/office/powerpoint/2010/main" val="2489813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5F00F-0644-8E56-A320-D48DAC4CD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3EB88-6D6F-F1D4-740D-9A510E6C6B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E996CB-A6E6-36DF-49B4-5D8C0076C8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4E0630-B0E8-AEEF-3C0A-91346C87306D}"/>
              </a:ext>
            </a:extLst>
          </p:cNvPr>
          <p:cNvSpPr>
            <a:spLocks noGrp="1"/>
          </p:cNvSpPr>
          <p:nvPr>
            <p:ph type="sldNum" sz="quarter" idx="5"/>
          </p:nvPr>
        </p:nvSpPr>
        <p:spPr/>
        <p:txBody>
          <a:bodyPr/>
          <a:lstStyle/>
          <a:p>
            <a:fld id="{C5AE022E-71EA-4576-9420-B596AA555FDF}" type="slidenum">
              <a:rPr lang="en-US" smtClean="0"/>
              <a:t>18</a:t>
            </a:fld>
            <a:endParaRPr lang="en-US"/>
          </a:p>
        </p:txBody>
      </p:sp>
    </p:spTree>
    <p:extLst>
      <p:ext uri="{BB962C8B-B14F-4D97-AF65-F5344CB8AC3E}">
        <p14:creationId xmlns:p14="http://schemas.microsoft.com/office/powerpoint/2010/main" val="3872377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E022E-71EA-4576-9420-B596AA555FDF}" type="slidenum">
              <a:rPr lang="en-US" smtClean="0"/>
              <a:t>19</a:t>
            </a:fld>
            <a:endParaRPr lang="en-US"/>
          </a:p>
        </p:txBody>
      </p:sp>
    </p:spTree>
    <p:extLst>
      <p:ext uri="{BB962C8B-B14F-4D97-AF65-F5344CB8AC3E}">
        <p14:creationId xmlns:p14="http://schemas.microsoft.com/office/powerpoint/2010/main" val="3828049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04934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9AE53-1F54-31BA-9A4E-720B846F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0EECD-AD77-E3A0-BCB3-790210373C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B013F6-8F23-E477-AEA5-1D74136A57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03E85C-1EB6-401C-2631-A536FC9E4633}"/>
              </a:ext>
            </a:extLst>
          </p:cNvPr>
          <p:cNvSpPr>
            <a:spLocks noGrp="1"/>
          </p:cNvSpPr>
          <p:nvPr>
            <p:ph type="sldNum" sz="quarter" idx="5"/>
          </p:nvPr>
        </p:nvSpPr>
        <p:spPr/>
        <p:txBody>
          <a:bodyPr/>
          <a:lstStyle/>
          <a:p>
            <a:fld id="{C5AE022E-71EA-4576-9420-B596AA555FDF}" type="slidenum">
              <a:rPr lang="en-US" smtClean="0"/>
              <a:t>20</a:t>
            </a:fld>
            <a:endParaRPr lang="en-US"/>
          </a:p>
        </p:txBody>
      </p:sp>
    </p:spTree>
    <p:extLst>
      <p:ext uri="{BB962C8B-B14F-4D97-AF65-F5344CB8AC3E}">
        <p14:creationId xmlns:p14="http://schemas.microsoft.com/office/powerpoint/2010/main" val="2611649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74A6C-F4C8-9207-962B-E1F94D56A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13903-AA85-34F3-2E5E-F75AB000A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95F8B-C5A0-881C-4B96-70D3385C85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5EDB88-117C-B615-A7E9-38F535A108E1}"/>
              </a:ext>
            </a:extLst>
          </p:cNvPr>
          <p:cNvSpPr>
            <a:spLocks noGrp="1"/>
          </p:cNvSpPr>
          <p:nvPr>
            <p:ph type="sldNum" sz="quarter" idx="5"/>
          </p:nvPr>
        </p:nvSpPr>
        <p:spPr/>
        <p:txBody>
          <a:bodyPr/>
          <a:lstStyle/>
          <a:p>
            <a:fld id="{C5AE022E-71EA-4576-9420-B596AA555FDF}" type="slidenum">
              <a:rPr lang="en-US" smtClean="0"/>
              <a:t>21</a:t>
            </a:fld>
            <a:endParaRPr lang="en-US"/>
          </a:p>
        </p:txBody>
      </p:sp>
    </p:spTree>
    <p:extLst>
      <p:ext uri="{BB962C8B-B14F-4D97-AF65-F5344CB8AC3E}">
        <p14:creationId xmlns:p14="http://schemas.microsoft.com/office/powerpoint/2010/main" val="2034480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8BDC1-5B15-32CE-A9E8-084620BBE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42A9E-D8A8-2237-0716-4C9C2E840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57353D-6C57-5C71-BA65-CC8705CA46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D67F19-9A28-1CD1-6A22-B7CC602E99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03421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327131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093342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21119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09793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27</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39459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73E6D-7A90-CB93-3BD9-EBA58D5E4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CDFBC-6FC2-FE1B-2464-29A0B58186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642B9E-9FD4-E24A-58B4-89FCE887ADA1}"/>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537E3E39-D0B0-3B57-AB31-C0A79ED54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496397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28919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59E779C-9ADE-44A1-8072-EF7F172A3590}"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4202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16722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276618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E022E-71EA-4576-9420-B596AA555FDF}" type="slidenum">
              <a:rPr lang="en-US" smtClean="0"/>
              <a:t>32</a:t>
            </a:fld>
            <a:endParaRPr lang="en-US"/>
          </a:p>
        </p:txBody>
      </p:sp>
    </p:spTree>
    <p:extLst>
      <p:ext uri="{BB962C8B-B14F-4D97-AF65-F5344CB8AC3E}">
        <p14:creationId xmlns:p14="http://schemas.microsoft.com/office/powerpoint/2010/main" val="38023926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C01CC-1988-ADD4-C0E7-5A94C89FCD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7B034-29B4-547C-6948-8C8A9EDAC6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BC0AF-2B20-95D9-FE2B-A87900E2BBBD}"/>
              </a:ext>
            </a:extLst>
          </p:cNvPr>
          <p:cNvSpPr>
            <a:spLocks noGrp="1"/>
          </p:cNvSpPr>
          <p:nvPr>
            <p:ph type="body" idx="1"/>
          </p:nvPr>
        </p:nvSpPr>
        <p:spPr/>
        <p:txBody>
          <a:bodyPr/>
          <a:lstStyle/>
          <a:p>
            <a:pPr>
              <a:spcAft>
                <a:spcPts val="1200"/>
              </a:spcAft>
            </a:pPr>
            <a:endParaRPr lang="en-US"/>
          </a:p>
        </p:txBody>
      </p:sp>
      <p:sp>
        <p:nvSpPr>
          <p:cNvPr id="4" name="Slide Number Placeholder 3">
            <a:extLst>
              <a:ext uri="{FF2B5EF4-FFF2-40B4-BE49-F238E27FC236}">
                <a16:creationId xmlns:a16="http://schemas.microsoft.com/office/drawing/2014/main" id="{AF63F708-1172-8D70-75ED-3E9C4922A4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094883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9A80D-6A39-C0AC-7972-B37A58DA4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906B4-B8B1-925D-2251-8EB8D695C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8707A-72E5-F109-B58C-DE5264E3B1F0}"/>
              </a:ext>
            </a:extLst>
          </p:cNvPr>
          <p:cNvSpPr>
            <a:spLocks noGrp="1"/>
          </p:cNvSpPr>
          <p:nvPr>
            <p:ph type="body" idx="1"/>
          </p:nvPr>
        </p:nvSpPr>
        <p:spPr/>
        <p:txBody>
          <a:bodyPr/>
          <a:lstStyle/>
          <a:p>
            <a:pPr marL="0" indent="0">
              <a:spcAft>
                <a:spcPts val="1200"/>
              </a:spcAft>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62A7EEE6-EA95-679A-E222-0F7E2FBEDD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963921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97751-C6F4-3C67-2CE3-1D95713F6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49E39-ECFC-B9C9-FECF-D6AE4A471A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546FEB-EEC2-DD21-9B9A-2937F2624D01}"/>
              </a:ext>
            </a:extLst>
          </p:cNvPr>
          <p:cNvSpPr>
            <a:spLocks noGrp="1"/>
          </p:cNvSpPr>
          <p:nvPr>
            <p:ph type="body" idx="1"/>
          </p:nvPr>
        </p:nvSpPr>
        <p:spPr/>
        <p:txBody>
          <a:bodyPr/>
          <a:lstStyle/>
          <a:p>
            <a:pPr>
              <a:spcAft>
                <a:spcPts val="1200"/>
              </a:spcAft>
            </a:pPr>
            <a:endParaRPr lang="en-US" dirty="0"/>
          </a:p>
        </p:txBody>
      </p:sp>
      <p:sp>
        <p:nvSpPr>
          <p:cNvPr id="4" name="Slide Number Placeholder 3">
            <a:extLst>
              <a:ext uri="{FF2B5EF4-FFF2-40B4-BE49-F238E27FC236}">
                <a16:creationId xmlns:a16="http://schemas.microsoft.com/office/drawing/2014/main" id="{8CB32572-4CD3-4B3D-8496-9211E5B964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83956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AE022E-71EA-4576-9420-B596AA555FDF}" type="slidenum">
              <a:rPr lang="en-US" smtClean="0"/>
              <a:t>36</a:t>
            </a:fld>
            <a:endParaRPr lang="en-US"/>
          </a:p>
        </p:txBody>
      </p:sp>
    </p:spTree>
    <p:extLst>
      <p:ext uri="{BB962C8B-B14F-4D97-AF65-F5344CB8AC3E}">
        <p14:creationId xmlns:p14="http://schemas.microsoft.com/office/powerpoint/2010/main" val="1526925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619255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92801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0635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39045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0466F-0CD5-FC56-E028-B576DA0D0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70CB2F-91B4-BA46-ADE6-0C20C52F3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B770D-8524-FA92-9511-270C722E33F0}"/>
              </a:ext>
            </a:extLst>
          </p:cNvPr>
          <p:cNvSpPr>
            <a:spLocks noGrp="1"/>
          </p:cNvSpPr>
          <p:nvPr>
            <p:ph type="body" idx="1"/>
          </p:nvPr>
        </p:nvSpPr>
        <p:spPr/>
        <p:txBody>
          <a:bodyPr/>
          <a:lstStyle/>
          <a:p>
            <a:pPr>
              <a:spcAft>
                <a:spcPts val="1200"/>
              </a:spcAft>
            </a:pPr>
            <a:endParaRPr lang="en-US"/>
          </a:p>
        </p:txBody>
      </p:sp>
      <p:sp>
        <p:nvSpPr>
          <p:cNvPr id="4" name="Slide Number Placeholder 3">
            <a:extLst>
              <a:ext uri="{FF2B5EF4-FFF2-40B4-BE49-F238E27FC236}">
                <a16:creationId xmlns:a16="http://schemas.microsoft.com/office/drawing/2014/main" id="{80A23F59-3893-06F1-8436-8BBE165EFC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42090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E022E-71EA-4576-9420-B596AA555FDF}" type="slidenum">
              <a:rPr lang="en-US" smtClean="0"/>
              <a:t>7</a:t>
            </a:fld>
            <a:endParaRPr lang="en-US"/>
          </a:p>
        </p:txBody>
      </p:sp>
    </p:spTree>
    <p:extLst>
      <p:ext uri="{BB962C8B-B14F-4D97-AF65-F5344CB8AC3E}">
        <p14:creationId xmlns:p14="http://schemas.microsoft.com/office/powerpoint/2010/main" val="1655176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E022E-71EA-4576-9420-B596AA555FDF}" type="slidenum">
              <a:rPr lang="en-US" smtClean="0"/>
              <a:t>8</a:t>
            </a:fld>
            <a:endParaRPr lang="en-US"/>
          </a:p>
        </p:txBody>
      </p:sp>
    </p:spTree>
    <p:extLst>
      <p:ext uri="{BB962C8B-B14F-4D97-AF65-F5344CB8AC3E}">
        <p14:creationId xmlns:p14="http://schemas.microsoft.com/office/powerpoint/2010/main" val="4020707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8279DA3-6828-4D1F-9E61-D0CAFC8F91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80779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6"/>
        <p:cNvGrpSpPr/>
        <p:nvPr/>
      </p:nvGrpSpPr>
      <p:grpSpPr>
        <a:xfrm>
          <a:off x="0" y="0"/>
          <a:ext cx="0" cy="0"/>
          <a:chOff x="0" y="0"/>
          <a:chExt cx="0" cy="0"/>
        </a:xfrm>
      </p:grpSpPr>
      <p:sp>
        <p:nvSpPr>
          <p:cNvPr id="17" name="Google Shape;17;p63"/>
          <p:cNvSpPr txBox="1"/>
          <p:nvPr/>
        </p:nvSpPr>
        <p:spPr>
          <a:xfrm>
            <a:off x="1524000" y="5710237"/>
            <a:ext cx="6066000" cy="522400"/>
          </a:xfrm>
          <a:prstGeom prst="rect">
            <a:avLst/>
          </a:prstGeom>
          <a:noFill/>
          <a:ln>
            <a:noFill/>
          </a:ln>
        </p:spPr>
        <p:txBody>
          <a:bodyPr spcFirstLastPara="1" wrap="square" lIns="91433" tIns="45700" rIns="91433"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467" b="0" i="0" u="none" strike="noStrike" cap="none">
                <a:solidFill>
                  <a:srgbClr val="0C9B74"/>
                </a:solidFill>
                <a:latin typeface="Arial"/>
                <a:ea typeface="Arial"/>
                <a:cs typeface="Arial"/>
                <a:sym typeface="Arial"/>
              </a:rPr>
              <a:t>CALIFORNIA DEPARTMENT OF EDUCATION</a:t>
            </a:r>
            <a:endParaRPr sz="1467"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 sz="1467" b="0" i="0" u="none" strike="noStrike" cap="none">
                <a:solidFill>
                  <a:srgbClr val="0C9B74"/>
                </a:solidFill>
                <a:latin typeface="Arial"/>
                <a:ea typeface="Arial"/>
                <a:cs typeface="Arial"/>
                <a:sym typeface="Arial"/>
              </a:rPr>
              <a:t>Tony Thurmond, State Superintendent of Public Instruction</a:t>
            </a:r>
            <a:endParaRPr sz="1467" b="0" i="0" u="none" strike="noStrike" cap="none">
              <a:solidFill>
                <a:srgbClr val="000000"/>
              </a:solidFill>
              <a:latin typeface="Arial"/>
              <a:ea typeface="Arial"/>
              <a:cs typeface="Arial"/>
              <a:sym typeface="Arial"/>
            </a:endParaRPr>
          </a:p>
        </p:txBody>
      </p:sp>
      <p:sp>
        <p:nvSpPr>
          <p:cNvPr id="18" name="Google Shape;18;p63"/>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SzPts val="1100"/>
              <a:buNone/>
              <a:defRPr sz="6000"/>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19" name="Google Shape;19;p63"/>
          <p:cNvSpPr txBox="1">
            <a:spLocks noGrp="1"/>
          </p:cNvSpPr>
          <p:nvPr>
            <p:ph type="subTitle" idx="1"/>
          </p:nvPr>
        </p:nvSpPr>
        <p:spPr>
          <a:xfrm>
            <a:off x="1524000" y="3602037"/>
            <a:ext cx="9144000" cy="16556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r>
              <a:rPr lang="en-US"/>
              <a:t>Click to edit Master subtitle style</a:t>
            </a:r>
            <a:endParaRPr/>
          </a:p>
        </p:txBody>
      </p:sp>
      <p:sp>
        <p:nvSpPr>
          <p:cNvPr id="20" name="Google Shape;20;p6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A21CF751-4A4A-4CD4-9335-329E9483373C}" type="datetime1">
              <a:rPr lang="en-US" smtClean="0"/>
              <a:t>9/2/2026</a:t>
            </a:fld>
            <a:endParaRPr lang="en-US"/>
          </a:p>
        </p:txBody>
      </p:sp>
      <p:sp>
        <p:nvSpPr>
          <p:cNvPr id="21" name="Google Shape;21;p6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22" name="Google Shape;22;p63"/>
          <p:cNvSpPr txBox="1">
            <a:spLocks noGrp="1"/>
          </p:cNvSpPr>
          <p:nvPr>
            <p:ph type="sldNum" idx="12"/>
          </p:nvPr>
        </p:nvSpPr>
        <p:spPr>
          <a:xfrm>
            <a:off x="8691283" y="6156764"/>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600" b="0" i="0" u="none" strike="noStrike" cap="none">
                <a:solidFill>
                  <a:schemeClr val="tx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pPr/>
              <a:t>‹#›</a:t>
            </a:fld>
            <a:endParaRPr lang="en-US" sz="1600"/>
          </a:p>
        </p:txBody>
      </p:sp>
    </p:spTree>
    <p:extLst>
      <p:ext uri="{BB962C8B-B14F-4D97-AF65-F5344CB8AC3E}">
        <p14:creationId xmlns:p14="http://schemas.microsoft.com/office/powerpoint/2010/main" val="1082564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28"/>
        <p:cNvGrpSpPr/>
        <p:nvPr/>
      </p:nvGrpSpPr>
      <p:grpSpPr>
        <a:xfrm>
          <a:off x="0" y="0"/>
          <a:ext cx="0" cy="0"/>
          <a:chOff x="0" y="0"/>
          <a:chExt cx="0" cy="0"/>
        </a:xfrm>
      </p:grpSpPr>
      <p:sp>
        <p:nvSpPr>
          <p:cNvPr id="129" name="Google Shape;129;p81"/>
          <p:cNvSpPr txBox="1">
            <a:spLocks noGrp="1"/>
          </p:cNvSpPr>
          <p:nvPr>
            <p:ph type="title"/>
          </p:nvPr>
        </p:nvSpPr>
        <p:spPr>
          <a:xfrm>
            <a:off x="1354137" y="365125"/>
            <a:ext cx="9480400" cy="13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130" name="Google Shape;130;p81"/>
          <p:cNvSpPr txBox="1">
            <a:spLocks noGrp="1"/>
          </p:cNvSpPr>
          <p:nvPr>
            <p:ph type="body" idx="1"/>
          </p:nvPr>
        </p:nvSpPr>
        <p:spPr>
          <a:xfrm rot="5400000">
            <a:off x="3918888" y="-738975"/>
            <a:ext cx="4351200" cy="94804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US"/>
              <a:t>Click to edit Master text styles</a:t>
            </a:r>
          </a:p>
        </p:txBody>
      </p:sp>
      <p:sp>
        <p:nvSpPr>
          <p:cNvPr id="131" name="Google Shape;131;p8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A6A0905B-585F-48B7-AC9D-F96A89226518}" type="datetime1">
              <a:rPr lang="en-US" smtClean="0"/>
              <a:t>9/2/2026</a:t>
            </a:fld>
            <a:endParaRPr lang="en-US"/>
          </a:p>
        </p:txBody>
      </p:sp>
      <p:sp>
        <p:nvSpPr>
          <p:cNvPr id="132" name="Google Shape;132;p8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133" name="Google Shape;133;p8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t>‹#›</a:t>
            </a:fld>
            <a:endParaRPr lang="en-US"/>
          </a:p>
        </p:txBody>
      </p:sp>
    </p:spTree>
    <p:extLst>
      <p:ext uri="{BB962C8B-B14F-4D97-AF65-F5344CB8AC3E}">
        <p14:creationId xmlns:p14="http://schemas.microsoft.com/office/powerpoint/2010/main" val="4075218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34"/>
        <p:cNvGrpSpPr/>
        <p:nvPr/>
      </p:nvGrpSpPr>
      <p:grpSpPr>
        <a:xfrm>
          <a:off x="0" y="0"/>
          <a:ext cx="0" cy="0"/>
          <a:chOff x="0" y="0"/>
          <a:chExt cx="0" cy="0"/>
        </a:xfrm>
      </p:grpSpPr>
      <p:sp>
        <p:nvSpPr>
          <p:cNvPr id="135" name="Google Shape;135;p82"/>
          <p:cNvSpPr txBox="1">
            <a:spLocks noGrp="1"/>
          </p:cNvSpPr>
          <p:nvPr>
            <p:ph type="title"/>
          </p:nvPr>
        </p:nvSpPr>
        <p:spPr>
          <a:xfrm rot="5400000">
            <a:off x="7133400" y="1956725"/>
            <a:ext cx="5812000" cy="2628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136" name="Google Shape;136;p82"/>
          <p:cNvSpPr txBox="1">
            <a:spLocks noGrp="1"/>
          </p:cNvSpPr>
          <p:nvPr>
            <p:ph type="body" idx="1"/>
          </p:nvPr>
        </p:nvSpPr>
        <p:spPr>
          <a:xfrm rot="5400000">
            <a:off x="1799300" y="-596075"/>
            <a:ext cx="5812000" cy="77344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US"/>
              <a:t>Click to edit Master text styles</a:t>
            </a:r>
          </a:p>
        </p:txBody>
      </p:sp>
      <p:sp>
        <p:nvSpPr>
          <p:cNvPr id="137" name="Google Shape;137;p8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EEE40E87-84FB-4E04-971F-B39C960026E7}" type="datetime1">
              <a:rPr lang="en-US" smtClean="0"/>
              <a:t>9/2/2026</a:t>
            </a:fld>
            <a:endParaRPr lang="en-US"/>
          </a:p>
        </p:txBody>
      </p:sp>
      <p:sp>
        <p:nvSpPr>
          <p:cNvPr id="138" name="Google Shape;138;p8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139" name="Google Shape;139;p82"/>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t>‹#›</a:t>
            </a:fld>
            <a:endParaRPr lang="en-US"/>
          </a:p>
        </p:txBody>
      </p:sp>
    </p:spTree>
    <p:extLst>
      <p:ext uri="{BB962C8B-B14F-4D97-AF65-F5344CB8AC3E}">
        <p14:creationId xmlns:p14="http://schemas.microsoft.com/office/powerpoint/2010/main" val="2038799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se Slide (No Content)">
  <p:cSld name="Base Slide (No Content)">
    <p:spTree>
      <p:nvGrpSpPr>
        <p:cNvPr id="1" name="Shape 154"/>
        <p:cNvGrpSpPr/>
        <p:nvPr/>
      </p:nvGrpSpPr>
      <p:grpSpPr>
        <a:xfrm>
          <a:off x="0" y="0"/>
          <a:ext cx="0" cy="0"/>
          <a:chOff x="0" y="0"/>
          <a:chExt cx="0" cy="0"/>
        </a:xfrm>
      </p:grpSpPr>
      <p:sp>
        <p:nvSpPr>
          <p:cNvPr id="155" name="Google Shape;155;g8365557339_0_121"/>
          <p:cNvSpPr txBox="1"/>
          <p:nvPr/>
        </p:nvSpPr>
        <p:spPr>
          <a:xfrm>
            <a:off x="2209800" y="1600200"/>
            <a:ext cx="4580400" cy="2690800"/>
          </a:xfrm>
          <a:prstGeom prst="rect">
            <a:avLst/>
          </a:prstGeom>
          <a:noFill/>
          <a:ln>
            <a:noFill/>
          </a:ln>
        </p:spPr>
        <p:txBody>
          <a:bodyPr spcFirstLastPara="1" wrap="square" lIns="91433" tIns="45700" rIns="91433" bIns="45700" anchor="b" anchorCtr="0">
            <a:noAutofit/>
          </a:bodyPr>
          <a:lstStyle/>
          <a:p>
            <a:pPr marL="0" marR="0" lvl="0" indent="0" algn="l" rtl="0">
              <a:lnSpc>
                <a:spcPct val="85000"/>
              </a:lnSpc>
              <a:spcBef>
                <a:spcPts val="0"/>
              </a:spcBef>
              <a:spcAft>
                <a:spcPts val="0"/>
              </a:spcAft>
              <a:buClr>
                <a:schemeClr val="dk1"/>
              </a:buClr>
              <a:buSzPts val="3800"/>
              <a:buFont typeface="Corbel"/>
              <a:buNone/>
            </a:pPr>
            <a:endParaRPr sz="5067" b="1" i="0" u="none" strike="noStrike" cap="none">
              <a:solidFill>
                <a:schemeClr val="dk1"/>
              </a:solidFill>
              <a:latin typeface="Corbel"/>
              <a:ea typeface="Corbel"/>
              <a:cs typeface="Corbel"/>
              <a:sym typeface="Corbel"/>
            </a:endParaRPr>
          </a:p>
        </p:txBody>
      </p:sp>
      <p:sp>
        <p:nvSpPr>
          <p:cNvPr id="156" name="Google Shape;156;g8365557339_0_121"/>
          <p:cNvSpPr txBox="1"/>
          <p:nvPr/>
        </p:nvSpPr>
        <p:spPr>
          <a:xfrm>
            <a:off x="362124" y="6424429"/>
            <a:ext cx="407200" cy="292800"/>
          </a:xfrm>
          <a:prstGeom prst="rect">
            <a:avLst/>
          </a:prstGeom>
          <a:noFill/>
          <a:ln>
            <a:noFill/>
          </a:ln>
        </p:spPr>
        <p:txBody>
          <a:bodyPr spcFirstLastPara="1" wrap="square" lIns="91433" tIns="45700" rIns="91433" bIns="45700" anchor="ctr" anchorCtr="1">
            <a:noAutofit/>
          </a:bodyPr>
          <a:lstStyle/>
          <a:p>
            <a:pPr marL="0" marR="0" lvl="0" indent="0" algn="l" rtl="0">
              <a:spcBef>
                <a:spcPts val="0"/>
              </a:spcBef>
              <a:spcAft>
                <a:spcPts val="0"/>
              </a:spcAft>
              <a:buNone/>
            </a:pPr>
            <a:fld id="{00000000-1234-1234-1234-123412341234}" type="slidenum">
              <a:rPr lang="en" sz="1333" b="1" i="0" u="none" strike="noStrike" cap="none">
                <a:solidFill>
                  <a:schemeClr val="lt1"/>
                </a:solidFill>
                <a:latin typeface="Trebuchet MS"/>
                <a:ea typeface="Trebuchet MS"/>
                <a:cs typeface="Trebuchet MS"/>
                <a:sym typeface="Trebuchet MS"/>
              </a:rPr>
              <a:pPr marL="0" marR="0" lvl="0" indent="0" algn="l" rtl="0">
                <a:spcBef>
                  <a:spcPts val="0"/>
                </a:spcBef>
                <a:spcAft>
                  <a:spcPts val="0"/>
                </a:spcAft>
                <a:buNone/>
              </a:pPr>
              <a:t>‹#›</a:t>
            </a:fld>
            <a:endParaRPr sz="1333" b="1" i="0" u="none" strike="noStrike" cap="none">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3547392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3"/>
        <p:cNvGrpSpPr/>
        <p:nvPr/>
      </p:nvGrpSpPr>
      <p:grpSpPr>
        <a:xfrm>
          <a:off x="0" y="0"/>
          <a:ext cx="0" cy="0"/>
          <a:chOff x="0" y="0"/>
          <a:chExt cx="0" cy="0"/>
        </a:xfrm>
      </p:grpSpPr>
      <p:sp>
        <p:nvSpPr>
          <p:cNvPr id="24" name="Google Shape;24;p64"/>
          <p:cNvSpPr txBox="1">
            <a:spLocks noGrp="1"/>
          </p:cNvSpPr>
          <p:nvPr>
            <p:ph type="title"/>
          </p:nvPr>
        </p:nvSpPr>
        <p:spPr>
          <a:xfrm>
            <a:off x="839788" y="457200"/>
            <a:ext cx="3932400" cy="160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SzPts val="1100"/>
              <a:buNone/>
              <a:defRPr sz="3200"/>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25" name="Google Shape;25;p64"/>
          <p:cNvSpPr>
            <a:spLocks noGrp="1"/>
          </p:cNvSpPr>
          <p:nvPr>
            <p:ph type="pic" idx="2"/>
          </p:nvPr>
        </p:nvSpPr>
        <p:spPr>
          <a:xfrm>
            <a:off x="5183188" y="987425"/>
            <a:ext cx="6172000" cy="48736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24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2100"/>
              <a:buFont typeface="Century Gothic"/>
              <a:buNone/>
              <a:defRPr sz="28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800"/>
              <a:buFont typeface="Noto Sans Symbols"/>
              <a:buNone/>
              <a:defRPr sz="24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500"/>
              <a:buFont typeface="Noto Sans Symbols"/>
              <a:buNone/>
              <a:defRPr sz="2000"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Arial"/>
                <a:ea typeface="Arial"/>
                <a:cs typeface="Arial"/>
                <a:sym typeface="Arial"/>
              </a:defRPr>
            </a:lvl9pPr>
          </a:lstStyle>
          <a:p>
            <a:r>
              <a:rPr lang="en-US"/>
              <a:t>Click icon to add picture</a:t>
            </a:r>
            <a:endParaRPr/>
          </a:p>
        </p:txBody>
      </p:sp>
      <p:sp>
        <p:nvSpPr>
          <p:cNvPr id="26" name="Google Shape;26;p64"/>
          <p:cNvSpPr txBox="1">
            <a:spLocks noGrp="1"/>
          </p:cNvSpPr>
          <p:nvPr>
            <p:ph type="body" idx="1"/>
          </p:nvPr>
        </p:nvSpPr>
        <p:spPr>
          <a:xfrm>
            <a:off x="839788" y="2057400"/>
            <a:ext cx="3932400" cy="3811600"/>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pPr lvl="0"/>
            <a:r>
              <a:rPr lang="en-US"/>
              <a:t>Click to edit Master text styles</a:t>
            </a:r>
          </a:p>
        </p:txBody>
      </p:sp>
      <p:sp>
        <p:nvSpPr>
          <p:cNvPr id="27" name="Google Shape;27;p6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1564B268-8F12-4DBD-ABB5-9BA211575FD5}" type="datetime1">
              <a:rPr lang="en-US" smtClean="0"/>
              <a:t>9/2/2026</a:t>
            </a:fld>
            <a:endParaRPr lang="en-US"/>
          </a:p>
        </p:txBody>
      </p:sp>
      <p:sp>
        <p:nvSpPr>
          <p:cNvPr id="28" name="Google Shape;28;p6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29" name="Google Shape;29;p6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t>‹#›</a:t>
            </a:fld>
            <a:endParaRPr lang="en-US"/>
          </a:p>
        </p:txBody>
      </p:sp>
    </p:spTree>
    <p:extLst>
      <p:ext uri="{BB962C8B-B14F-4D97-AF65-F5344CB8AC3E}">
        <p14:creationId xmlns:p14="http://schemas.microsoft.com/office/powerpoint/2010/main" val="671312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0"/>
        <p:cNvGrpSpPr/>
        <p:nvPr/>
      </p:nvGrpSpPr>
      <p:grpSpPr>
        <a:xfrm>
          <a:off x="0" y="0"/>
          <a:ext cx="0" cy="0"/>
          <a:chOff x="0" y="0"/>
          <a:chExt cx="0" cy="0"/>
        </a:xfrm>
      </p:grpSpPr>
      <p:sp>
        <p:nvSpPr>
          <p:cNvPr id="31" name="Google Shape;31;p65"/>
          <p:cNvSpPr txBox="1">
            <a:spLocks noGrp="1"/>
          </p:cNvSpPr>
          <p:nvPr>
            <p:ph type="title"/>
          </p:nvPr>
        </p:nvSpPr>
        <p:spPr>
          <a:xfrm>
            <a:off x="1354137" y="365125"/>
            <a:ext cx="9480400" cy="13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sz="4000"/>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32" name="Google Shape;32;p65"/>
          <p:cNvSpPr txBox="1">
            <a:spLocks noGrp="1"/>
          </p:cNvSpPr>
          <p:nvPr>
            <p:ph type="body" idx="1"/>
          </p:nvPr>
        </p:nvSpPr>
        <p:spPr>
          <a:xfrm>
            <a:off x="1354137" y="1825625"/>
            <a:ext cx="9480400" cy="43512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sz="2400"/>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US"/>
              <a:t>Click to edit Master text styles</a:t>
            </a:r>
          </a:p>
        </p:txBody>
      </p:sp>
      <p:sp>
        <p:nvSpPr>
          <p:cNvPr id="33" name="Google Shape;33;p6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FD5A09BA-C1F4-4DBA-AF3D-E39EF8503D8E}" type="datetime1">
              <a:rPr lang="en-US" smtClean="0"/>
              <a:t>9/2/2026</a:t>
            </a:fld>
            <a:endParaRPr lang="en-US"/>
          </a:p>
        </p:txBody>
      </p:sp>
      <p:sp>
        <p:nvSpPr>
          <p:cNvPr id="34" name="Google Shape;34;p6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35" name="Google Shape;35;p65"/>
          <p:cNvSpPr txBox="1">
            <a:spLocks noGrp="1"/>
          </p:cNvSpPr>
          <p:nvPr>
            <p:ph type="sldNum" idx="12"/>
          </p:nvPr>
        </p:nvSpPr>
        <p:spPr>
          <a:xfrm>
            <a:off x="8610600" y="6111257"/>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600" b="0" i="0" u="none" strike="noStrike" cap="none">
                <a:solidFill>
                  <a:schemeClr val="tx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pPr/>
              <a:t>‹#›</a:t>
            </a:fld>
            <a:endParaRPr lang="en-US">
              <a:solidFill>
                <a:schemeClr val="tx1"/>
              </a:solidFill>
            </a:endParaRPr>
          </a:p>
        </p:txBody>
      </p:sp>
    </p:spTree>
    <p:extLst>
      <p:ext uri="{BB962C8B-B14F-4D97-AF65-F5344CB8AC3E}">
        <p14:creationId xmlns:p14="http://schemas.microsoft.com/office/powerpoint/2010/main" val="1583755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3">
  <p:cSld name="Custom layout 3">
    <p:bg>
      <p:bgPr>
        <a:solidFill>
          <a:srgbClr val="FFFFFF"/>
        </a:solidFill>
        <a:effectLst/>
      </p:bgPr>
    </p:bg>
    <p:spTree>
      <p:nvGrpSpPr>
        <p:cNvPr id="1" name="Shape 70"/>
        <p:cNvGrpSpPr/>
        <p:nvPr/>
      </p:nvGrpSpPr>
      <p:grpSpPr>
        <a:xfrm>
          <a:off x="0" y="0"/>
          <a:ext cx="0" cy="0"/>
          <a:chOff x="0" y="0"/>
          <a:chExt cx="0" cy="0"/>
        </a:xfrm>
      </p:grpSpPr>
      <p:sp>
        <p:nvSpPr>
          <p:cNvPr id="71" name="Google Shape;71;p71"/>
          <p:cNvSpPr/>
          <p:nvPr/>
        </p:nvSpPr>
        <p:spPr>
          <a:xfrm>
            <a:off x="0" y="0"/>
            <a:ext cx="12192000" cy="6858000"/>
          </a:xfrm>
          <a:prstGeom prst="rect">
            <a:avLst/>
          </a:prstGeom>
          <a:solidFill>
            <a:srgbClr val="0076A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2" name="Google Shape;72;p71"/>
          <p:cNvSpPr/>
          <p:nvPr/>
        </p:nvSpPr>
        <p:spPr>
          <a:xfrm>
            <a:off x="898400" y="719000"/>
            <a:ext cx="10395200" cy="5420000"/>
          </a:xfrm>
          <a:prstGeom prst="rect">
            <a:avLst/>
          </a:prstGeom>
          <a:solidFill>
            <a:srgbClr val="FFFFFF"/>
          </a:solidFill>
          <a:ln w="114300" cap="flat" cmpd="thinThick">
            <a:solidFill>
              <a:srgbClr val="FFFFFF"/>
            </a:solidFill>
            <a:prstDash val="solid"/>
            <a:miter lim="8000"/>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3" name="Google Shape;73;p71"/>
          <p:cNvSpPr txBox="1">
            <a:spLocks noGrp="1"/>
          </p:cNvSpPr>
          <p:nvPr>
            <p:ph type="sldNum" idx="12"/>
          </p:nvPr>
        </p:nvSpPr>
        <p:spPr>
          <a:xfrm>
            <a:off x="11296611" y="6217623"/>
            <a:ext cx="731600" cy="5248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rgbClr val="FFFFFF"/>
                </a:solidFill>
                <a:latin typeface="Arial"/>
                <a:ea typeface="Arial"/>
                <a:cs typeface="Arial"/>
                <a:sym typeface="Arial"/>
              </a:defRPr>
            </a:lvl9pPr>
          </a:lstStyle>
          <a:p>
            <a:fld id="{3C9E5B19-8A10-4314-878F-6F589FFA9F8A}" type="slidenum">
              <a:rPr lang="en-US" smtClean="0"/>
              <a:t>‹#›</a:t>
            </a:fld>
            <a:endParaRPr lang="en-US"/>
          </a:p>
        </p:txBody>
      </p:sp>
    </p:spTree>
    <p:extLst>
      <p:ext uri="{BB962C8B-B14F-4D97-AF65-F5344CB8AC3E}">
        <p14:creationId xmlns:p14="http://schemas.microsoft.com/office/powerpoint/2010/main" val="109871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9"/>
        <p:cNvGrpSpPr/>
        <p:nvPr/>
      </p:nvGrpSpPr>
      <p:grpSpPr>
        <a:xfrm>
          <a:off x="0" y="0"/>
          <a:ext cx="0" cy="0"/>
          <a:chOff x="0" y="0"/>
          <a:chExt cx="0" cy="0"/>
        </a:xfrm>
      </p:grpSpPr>
      <p:sp>
        <p:nvSpPr>
          <p:cNvPr id="80" name="Google Shape;80;p73"/>
          <p:cNvSpPr txBox="1">
            <a:spLocks noGrp="1"/>
          </p:cNvSpPr>
          <p:nvPr>
            <p:ph type="title"/>
          </p:nvPr>
        </p:nvSpPr>
        <p:spPr>
          <a:xfrm>
            <a:off x="1354137" y="365125"/>
            <a:ext cx="9480400" cy="13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81" name="Google Shape;81;p7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1B6C26F0-FDE8-41EF-8768-BE7D12BD308A}" type="datetime1">
              <a:rPr lang="en-US" smtClean="0"/>
              <a:t>9/2/2026</a:t>
            </a:fld>
            <a:endParaRPr lang="en-US"/>
          </a:p>
        </p:txBody>
      </p:sp>
      <p:sp>
        <p:nvSpPr>
          <p:cNvPr id="82" name="Google Shape;82;p7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83" name="Google Shape;83;p7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t>‹#›</a:t>
            </a:fld>
            <a:endParaRPr lang="en-US"/>
          </a:p>
        </p:txBody>
      </p:sp>
    </p:spTree>
    <p:extLst>
      <p:ext uri="{BB962C8B-B14F-4D97-AF65-F5344CB8AC3E}">
        <p14:creationId xmlns:p14="http://schemas.microsoft.com/office/powerpoint/2010/main" val="1171487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4"/>
        <p:cNvGrpSpPr/>
        <p:nvPr/>
      </p:nvGrpSpPr>
      <p:grpSpPr>
        <a:xfrm>
          <a:off x="0" y="0"/>
          <a:ext cx="0" cy="0"/>
          <a:chOff x="0" y="0"/>
          <a:chExt cx="0" cy="0"/>
        </a:xfrm>
      </p:grpSpPr>
      <p:sp>
        <p:nvSpPr>
          <p:cNvPr id="85" name="Google Shape;85;p74"/>
          <p:cNvSpPr txBox="1">
            <a:spLocks noGrp="1"/>
          </p:cNvSpPr>
          <p:nvPr>
            <p:ph type="title"/>
          </p:nvPr>
        </p:nvSpPr>
        <p:spPr>
          <a:xfrm>
            <a:off x="831851" y="1709739"/>
            <a:ext cx="10515600" cy="28528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SzPts val="1100"/>
              <a:buNone/>
              <a:defRPr sz="6000"/>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86" name="Google Shape;86;p74"/>
          <p:cNvSpPr txBox="1">
            <a:spLocks noGrp="1"/>
          </p:cNvSpPr>
          <p:nvPr>
            <p:ph type="body" idx="1"/>
          </p:nvPr>
        </p:nvSpPr>
        <p:spPr>
          <a:xfrm>
            <a:off x="831851" y="4589463"/>
            <a:ext cx="10515600" cy="1500000"/>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rgbClr val="888888"/>
              </a:buClr>
              <a:buSzPts val="1800"/>
              <a:buNone/>
              <a:defRPr sz="2400">
                <a:solidFill>
                  <a:srgbClr val="888888"/>
                </a:solidFill>
              </a:defRPr>
            </a:lvl1pPr>
            <a:lvl2pPr marL="1219170" lvl="1" indent="-304792" algn="l">
              <a:lnSpc>
                <a:spcPct val="90000"/>
              </a:lnSpc>
              <a:spcBef>
                <a:spcPts val="533"/>
              </a:spcBef>
              <a:spcAft>
                <a:spcPts val="0"/>
              </a:spcAft>
              <a:buClr>
                <a:srgbClr val="888888"/>
              </a:buClr>
              <a:buSzPts val="1500"/>
              <a:buNone/>
              <a:defRPr sz="2000">
                <a:solidFill>
                  <a:srgbClr val="888888"/>
                </a:solidFill>
              </a:defRPr>
            </a:lvl2pPr>
            <a:lvl3pPr marL="1828754" lvl="2" indent="-304792" algn="l">
              <a:lnSpc>
                <a:spcPct val="90000"/>
              </a:lnSpc>
              <a:spcBef>
                <a:spcPts val="533"/>
              </a:spcBef>
              <a:spcAft>
                <a:spcPts val="0"/>
              </a:spcAft>
              <a:buClr>
                <a:srgbClr val="888888"/>
              </a:buClr>
              <a:buSzPts val="1400"/>
              <a:buNone/>
              <a:defRPr sz="1867">
                <a:solidFill>
                  <a:srgbClr val="888888"/>
                </a:solidFill>
              </a:defRPr>
            </a:lvl3pPr>
            <a:lvl4pPr marL="2438339" lvl="3" indent="-304792" algn="l">
              <a:lnSpc>
                <a:spcPct val="90000"/>
              </a:lnSpc>
              <a:spcBef>
                <a:spcPts val="533"/>
              </a:spcBef>
              <a:spcAft>
                <a:spcPts val="0"/>
              </a:spcAft>
              <a:buClr>
                <a:srgbClr val="888888"/>
              </a:buClr>
              <a:buSzPts val="1200"/>
              <a:buNone/>
              <a:defRPr sz="1600">
                <a:solidFill>
                  <a:srgbClr val="888888"/>
                </a:solidFill>
              </a:defRPr>
            </a:lvl4pPr>
            <a:lvl5pPr marL="3047924" lvl="4" indent="-304792" algn="l">
              <a:lnSpc>
                <a:spcPct val="90000"/>
              </a:lnSpc>
              <a:spcBef>
                <a:spcPts val="533"/>
              </a:spcBef>
              <a:spcAft>
                <a:spcPts val="0"/>
              </a:spcAft>
              <a:buClr>
                <a:srgbClr val="888888"/>
              </a:buClr>
              <a:buSzPts val="1200"/>
              <a:buNone/>
              <a:defRPr sz="1600">
                <a:solidFill>
                  <a:srgbClr val="888888"/>
                </a:solidFill>
              </a:defRPr>
            </a:lvl5pPr>
            <a:lvl6pPr marL="3657509" lvl="5" indent="-304792" algn="l">
              <a:lnSpc>
                <a:spcPct val="90000"/>
              </a:lnSpc>
              <a:spcBef>
                <a:spcPts val="533"/>
              </a:spcBef>
              <a:spcAft>
                <a:spcPts val="0"/>
              </a:spcAft>
              <a:buClr>
                <a:srgbClr val="888888"/>
              </a:buClr>
              <a:buSzPts val="1200"/>
              <a:buNone/>
              <a:defRPr sz="1600">
                <a:solidFill>
                  <a:srgbClr val="888888"/>
                </a:solidFill>
              </a:defRPr>
            </a:lvl6pPr>
            <a:lvl7pPr marL="4267093" lvl="6" indent="-304792" algn="l">
              <a:lnSpc>
                <a:spcPct val="90000"/>
              </a:lnSpc>
              <a:spcBef>
                <a:spcPts val="533"/>
              </a:spcBef>
              <a:spcAft>
                <a:spcPts val="0"/>
              </a:spcAft>
              <a:buClr>
                <a:srgbClr val="888888"/>
              </a:buClr>
              <a:buSzPts val="1200"/>
              <a:buNone/>
              <a:defRPr sz="1600">
                <a:solidFill>
                  <a:srgbClr val="888888"/>
                </a:solidFill>
              </a:defRPr>
            </a:lvl7pPr>
            <a:lvl8pPr marL="4876678" lvl="7" indent="-304792" algn="l">
              <a:lnSpc>
                <a:spcPct val="90000"/>
              </a:lnSpc>
              <a:spcBef>
                <a:spcPts val="533"/>
              </a:spcBef>
              <a:spcAft>
                <a:spcPts val="0"/>
              </a:spcAft>
              <a:buClr>
                <a:srgbClr val="888888"/>
              </a:buClr>
              <a:buSzPts val="1200"/>
              <a:buNone/>
              <a:defRPr sz="1600">
                <a:solidFill>
                  <a:srgbClr val="888888"/>
                </a:solidFill>
              </a:defRPr>
            </a:lvl8pPr>
            <a:lvl9pPr marL="5486263" lvl="8" indent="-304792" algn="l">
              <a:lnSpc>
                <a:spcPct val="90000"/>
              </a:lnSpc>
              <a:spcBef>
                <a:spcPts val="533"/>
              </a:spcBef>
              <a:spcAft>
                <a:spcPts val="0"/>
              </a:spcAft>
              <a:buClr>
                <a:srgbClr val="888888"/>
              </a:buClr>
              <a:buSzPts val="1200"/>
              <a:buNone/>
              <a:defRPr sz="1600">
                <a:solidFill>
                  <a:srgbClr val="888888"/>
                </a:solidFill>
              </a:defRPr>
            </a:lvl9pPr>
          </a:lstStyle>
          <a:p>
            <a:pPr lvl="0"/>
            <a:r>
              <a:rPr lang="en-US"/>
              <a:t>Click to edit Master text styles</a:t>
            </a:r>
          </a:p>
        </p:txBody>
      </p:sp>
      <p:sp>
        <p:nvSpPr>
          <p:cNvPr id="87" name="Google Shape;87;p7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FEED0CC9-E579-4015-B728-60C25C84263C}" type="datetime1">
              <a:rPr lang="en-US" smtClean="0"/>
              <a:t>9/2/2026</a:t>
            </a:fld>
            <a:endParaRPr lang="en-US"/>
          </a:p>
        </p:txBody>
      </p:sp>
      <p:sp>
        <p:nvSpPr>
          <p:cNvPr id="88" name="Google Shape;88;p7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89" name="Google Shape;89;p74"/>
          <p:cNvSpPr txBox="1">
            <a:spLocks noGrp="1"/>
          </p:cNvSpPr>
          <p:nvPr>
            <p:ph type="sldNum" idx="12"/>
          </p:nvPr>
        </p:nvSpPr>
        <p:spPr>
          <a:xfrm>
            <a:off x="8610600" y="61737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600" b="0" i="0" u="none" strike="noStrike" cap="none">
                <a:solidFill>
                  <a:schemeClr val="tx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pPr/>
              <a:t>‹#›</a:t>
            </a:fld>
            <a:endParaRPr lang="en-US">
              <a:solidFill>
                <a:schemeClr val="tx1"/>
              </a:solidFill>
            </a:endParaRPr>
          </a:p>
        </p:txBody>
      </p:sp>
    </p:spTree>
    <p:extLst>
      <p:ext uri="{BB962C8B-B14F-4D97-AF65-F5344CB8AC3E}">
        <p14:creationId xmlns:p14="http://schemas.microsoft.com/office/powerpoint/2010/main" val="2420845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08"/>
        <p:cNvGrpSpPr/>
        <p:nvPr/>
      </p:nvGrpSpPr>
      <p:grpSpPr>
        <a:xfrm>
          <a:off x="0" y="0"/>
          <a:ext cx="0" cy="0"/>
          <a:chOff x="0" y="0"/>
          <a:chExt cx="0" cy="0"/>
        </a:xfrm>
      </p:grpSpPr>
      <p:sp>
        <p:nvSpPr>
          <p:cNvPr id="109" name="Google Shape;109;p78"/>
          <p:cNvSpPr txBox="1">
            <a:spLocks noGrp="1"/>
          </p:cNvSpPr>
          <p:nvPr>
            <p:ph type="title"/>
          </p:nvPr>
        </p:nvSpPr>
        <p:spPr>
          <a:xfrm>
            <a:off x="1354137" y="365125"/>
            <a:ext cx="9480400" cy="13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110" name="Google Shape;110;p78"/>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US"/>
              <a:t>Click to edit Master text styles</a:t>
            </a:r>
          </a:p>
        </p:txBody>
      </p:sp>
      <p:sp>
        <p:nvSpPr>
          <p:cNvPr id="111" name="Google Shape;111;p78"/>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US"/>
              <a:t>Click to edit Master text styles</a:t>
            </a:r>
          </a:p>
        </p:txBody>
      </p:sp>
      <p:sp>
        <p:nvSpPr>
          <p:cNvPr id="112" name="Google Shape;112;p78"/>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3A6B8F8E-D334-4FE7-AFAE-8FB88F27D723}" type="datetime1">
              <a:rPr lang="en-US" smtClean="0"/>
              <a:t>9/2/2026</a:t>
            </a:fld>
            <a:endParaRPr lang="en-US"/>
          </a:p>
        </p:txBody>
      </p:sp>
      <p:sp>
        <p:nvSpPr>
          <p:cNvPr id="113" name="Google Shape;113;p78"/>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114" name="Google Shape;114;p78"/>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t>‹#›</a:t>
            </a:fld>
            <a:endParaRPr lang="en-US"/>
          </a:p>
        </p:txBody>
      </p:sp>
    </p:spTree>
    <p:extLst>
      <p:ext uri="{BB962C8B-B14F-4D97-AF65-F5344CB8AC3E}">
        <p14:creationId xmlns:p14="http://schemas.microsoft.com/office/powerpoint/2010/main" val="1954919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15"/>
        <p:cNvGrpSpPr/>
        <p:nvPr/>
      </p:nvGrpSpPr>
      <p:grpSpPr>
        <a:xfrm>
          <a:off x="0" y="0"/>
          <a:ext cx="0" cy="0"/>
          <a:chOff x="0" y="0"/>
          <a:chExt cx="0" cy="0"/>
        </a:xfrm>
      </p:grpSpPr>
      <p:sp>
        <p:nvSpPr>
          <p:cNvPr id="116" name="Google Shape;116;p79"/>
          <p:cNvSpPr txBox="1">
            <a:spLocks noGrp="1"/>
          </p:cNvSpPr>
          <p:nvPr>
            <p:ph type="title"/>
          </p:nvPr>
        </p:nvSpPr>
        <p:spPr>
          <a:xfrm>
            <a:off x="839788" y="365125"/>
            <a:ext cx="10515600" cy="13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a:lvl1pPr>
            <a:lvl2pPr lvl="1" algn="ctr">
              <a:lnSpc>
                <a:spcPct val="90000"/>
              </a:lnSpc>
              <a:spcBef>
                <a:spcPts val="0"/>
              </a:spcBef>
              <a:spcAft>
                <a:spcPts val="0"/>
              </a:spcAft>
              <a:buSzPts val="1100"/>
              <a:buNone/>
              <a:defRPr/>
            </a:lvl2pPr>
            <a:lvl3pPr lvl="2" algn="ctr">
              <a:lnSpc>
                <a:spcPct val="90000"/>
              </a:lnSpc>
              <a:spcBef>
                <a:spcPts val="0"/>
              </a:spcBef>
              <a:spcAft>
                <a:spcPts val="0"/>
              </a:spcAft>
              <a:buSzPts val="1100"/>
              <a:buNone/>
              <a:defRPr/>
            </a:lvl3pPr>
            <a:lvl4pPr lvl="3" algn="ctr">
              <a:lnSpc>
                <a:spcPct val="90000"/>
              </a:lnSpc>
              <a:spcBef>
                <a:spcPts val="0"/>
              </a:spcBef>
              <a:spcAft>
                <a:spcPts val="0"/>
              </a:spcAft>
              <a:buSzPts val="1100"/>
              <a:buNone/>
              <a:defRPr/>
            </a:lvl4pPr>
            <a:lvl5pPr lvl="4" algn="ctr">
              <a:lnSpc>
                <a:spcPct val="90000"/>
              </a:lnSpc>
              <a:spcBef>
                <a:spcPts val="0"/>
              </a:spcBef>
              <a:spcAft>
                <a:spcPts val="0"/>
              </a:spcAft>
              <a:buSzPts val="1100"/>
              <a:buNone/>
              <a:defRPr/>
            </a:lvl5pPr>
            <a:lvl6pPr lvl="5" algn="ctr">
              <a:lnSpc>
                <a:spcPct val="90000"/>
              </a:lnSpc>
              <a:spcBef>
                <a:spcPts val="0"/>
              </a:spcBef>
              <a:spcAft>
                <a:spcPts val="0"/>
              </a:spcAft>
              <a:buSzPts val="1100"/>
              <a:buNone/>
              <a:defRPr/>
            </a:lvl6pPr>
            <a:lvl7pPr lvl="6" algn="ctr">
              <a:lnSpc>
                <a:spcPct val="90000"/>
              </a:lnSpc>
              <a:spcBef>
                <a:spcPts val="0"/>
              </a:spcBef>
              <a:spcAft>
                <a:spcPts val="0"/>
              </a:spcAft>
              <a:buSzPts val="1100"/>
              <a:buNone/>
              <a:defRPr/>
            </a:lvl7pPr>
            <a:lvl8pPr lvl="7" algn="ctr">
              <a:lnSpc>
                <a:spcPct val="90000"/>
              </a:lnSpc>
              <a:spcBef>
                <a:spcPts val="0"/>
              </a:spcBef>
              <a:spcAft>
                <a:spcPts val="0"/>
              </a:spcAft>
              <a:buSzPts val="1100"/>
              <a:buNone/>
              <a:defRPr/>
            </a:lvl8pPr>
            <a:lvl9pPr lvl="8" algn="ctr">
              <a:lnSpc>
                <a:spcPct val="90000"/>
              </a:lnSpc>
              <a:spcBef>
                <a:spcPts val="0"/>
              </a:spcBef>
              <a:spcAft>
                <a:spcPts val="0"/>
              </a:spcAft>
              <a:buSzPts val="1100"/>
              <a:buNone/>
              <a:defRPr/>
            </a:lvl9pPr>
          </a:lstStyle>
          <a:p>
            <a:r>
              <a:rPr lang="en-US"/>
              <a:t>Click to edit Master title style</a:t>
            </a:r>
            <a:endParaRPr/>
          </a:p>
        </p:txBody>
      </p:sp>
      <p:sp>
        <p:nvSpPr>
          <p:cNvPr id="117" name="Google Shape;117;p79"/>
          <p:cNvSpPr txBox="1">
            <a:spLocks noGrp="1"/>
          </p:cNvSpPr>
          <p:nvPr>
            <p:ph type="body" idx="1"/>
          </p:nvPr>
        </p:nvSpPr>
        <p:spPr>
          <a:xfrm>
            <a:off x="839788" y="1681163"/>
            <a:ext cx="5157600" cy="824000"/>
          </a:xfrm>
          <a:prstGeom prst="rect">
            <a:avLst/>
          </a:prstGeom>
          <a:noFill/>
          <a:ln>
            <a:noFill/>
          </a:ln>
        </p:spPr>
        <p:txBody>
          <a:bodyPr spcFirstLastPara="1" wrap="square" lIns="68575" tIns="34275" rIns="68575" bIns="34275" anchor="b" anchorCtr="0">
            <a:no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pPr lvl="0"/>
            <a:r>
              <a:rPr lang="en-US"/>
              <a:t>Click to edit Master text styles</a:t>
            </a:r>
          </a:p>
        </p:txBody>
      </p:sp>
      <p:sp>
        <p:nvSpPr>
          <p:cNvPr id="118" name="Google Shape;118;p79"/>
          <p:cNvSpPr txBox="1">
            <a:spLocks noGrp="1"/>
          </p:cNvSpPr>
          <p:nvPr>
            <p:ph type="body" idx="2"/>
          </p:nvPr>
        </p:nvSpPr>
        <p:spPr>
          <a:xfrm>
            <a:off x="839788" y="2505075"/>
            <a:ext cx="5157600" cy="36844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US"/>
              <a:t>Click to edit Master text styles</a:t>
            </a:r>
          </a:p>
        </p:txBody>
      </p:sp>
      <p:sp>
        <p:nvSpPr>
          <p:cNvPr id="119" name="Google Shape;119;p79"/>
          <p:cNvSpPr txBox="1">
            <a:spLocks noGrp="1"/>
          </p:cNvSpPr>
          <p:nvPr>
            <p:ph type="body" idx="3"/>
          </p:nvPr>
        </p:nvSpPr>
        <p:spPr>
          <a:xfrm>
            <a:off x="6172200" y="1681163"/>
            <a:ext cx="5183200" cy="824000"/>
          </a:xfrm>
          <a:prstGeom prst="rect">
            <a:avLst/>
          </a:prstGeom>
          <a:noFill/>
          <a:ln>
            <a:noFill/>
          </a:ln>
        </p:spPr>
        <p:txBody>
          <a:bodyPr spcFirstLastPara="1" wrap="square" lIns="68575" tIns="34275" rIns="68575" bIns="34275" anchor="b" anchorCtr="0">
            <a:no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pPr lvl="0"/>
            <a:r>
              <a:rPr lang="en-US"/>
              <a:t>Click to edit Master text styles</a:t>
            </a:r>
          </a:p>
        </p:txBody>
      </p:sp>
      <p:sp>
        <p:nvSpPr>
          <p:cNvPr id="120" name="Google Shape;120;p79"/>
          <p:cNvSpPr txBox="1">
            <a:spLocks noGrp="1"/>
          </p:cNvSpPr>
          <p:nvPr>
            <p:ph type="body" idx="4"/>
          </p:nvPr>
        </p:nvSpPr>
        <p:spPr>
          <a:xfrm>
            <a:off x="6172200" y="2505075"/>
            <a:ext cx="5183200" cy="36844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US"/>
              <a:t>Click to edit Master text styles</a:t>
            </a:r>
          </a:p>
        </p:txBody>
      </p:sp>
      <p:sp>
        <p:nvSpPr>
          <p:cNvPr id="121" name="Google Shape;121;p79"/>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fld id="{6D45CC48-9518-4C7E-9AA2-9227D2B954DA}" type="datetime1">
              <a:rPr lang="en-US" smtClean="0"/>
              <a:t>9/2/2026</a:t>
            </a:fld>
            <a:endParaRPr lang="en-US"/>
          </a:p>
        </p:txBody>
      </p:sp>
      <p:sp>
        <p:nvSpPr>
          <p:cNvPr id="122" name="Google Shape;122;p79"/>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lang="en-US"/>
          </a:p>
        </p:txBody>
      </p:sp>
      <p:sp>
        <p:nvSpPr>
          <p:cNvPr id="123" name="Google Shape;123;p79"/>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t>‹#›</a:t>
            </a:fld>
            <a:endParaRPr lang="en-US"/>
          </a:p>
        </p:txBody>
      </p:sp>
    </p:spTree>
    <p:extLst>
      <p:ext uri="{BB962C8B-B14F-4D97-AF65-F5344CB8AC3E}">
        <p14:creationId xmlns:p14="http://schemas.microsoft.com/office/powerpoint/2010/main" val="707797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4"/>
        <p:cNvGrpSpPr/>
        <p:nvPr/>
      </p:nvGrpSpPr>
      <p:grpSpPr>
        <a:xfrm>
          <a:off x="0" y="0"/>
          <a:ext cx="0" cy="0"/>
          <a:chOff x="0" y="0"/>
          <a:chExt cx="0" cy="0"/>
        </a:xfrm>
      </p:grpSpPr>
      <p:sp>
        <p:nvSpPr>
          <p:cNvPr id="2" name="Date Placeholder 1">
            <a:extLst>
              <a:ext uri="{FF2B5EF4-FFF2-40B4-BE49-F238E27FC236}">
                <a16:creationId xmlns:a16="http://schemas.microsoft.com/office/drawing/2014/main" id="{2A786FF3-991B-6560-4F0A-212F1FEE6A14}"/>
              </a:ext>
            </a:extLst>
          </p:cNvPr>
          <p:cNvSpPr>
            <a:spLocks noGrp="1"/>
          </p:cNvSpPr>
          <p:nvPr>
            <p:ph type="dt" idx="10"/>
          </p:nvPr>
        </p:nvSpPr>
        <p:spPr/>
        <p:txBody>
          <a:bodyPr/>
          <a:lstStyle/>
          <a:p>
            <a:fld id="{C658D70A-37ED-48A7-898E-A70A56F4A9CC}" type="datetime1">
              <a:rPr lang="en-US" smtClean="0"/>
              <a:t>9/2/2026</a:t>
            </a:fld>
            <a:endParaRPr lang="en-US"/>
          </a:p>
        </p:txBody>
      </p:sp>
      <p:sp>
        <p:nvSpPr>
          <p:cNvPr id="3" name="Footer Placeholder 2">
            <a:extLst>
              <a:ext uri="{FF2B5EF4-FFF2-40B4-BE49-F238E27FC236}">
                <a16:creationId xmlns:a16="http://schemas.microsoft.com/office/drawing/2014/main" id="{86A5781A-A84F-AA1B-FB4F-2836C377B31F}"/>
              </a:ext>
            </a:extLst>
          </p:cNvPr>
          <p:cNvSpPr>
            <a:spLocks noGrp="1"/>
          </p:cNvSpPr>
          <p:nvPr>
            <p:ph type="ftr" idx="11"/>
          </p:nvPr>
        </p:nvSpPr>
        <p:spPr/>
        <p:txBody>
          <a:bodyPr/>
          <a:lstStyle/>
          <a:p>
            <a:endParaRPr lang="en-US"/>
          </a:p>
        </p:txBody>
      </p:sp>
      <p:sp>
        <p:nvSpPr>
          <p:cNvPr id="4" name="Slide Number Placeholder 3">
            <a:extLst>
              <a:ext uri="{FF2B5EF4-FFF2-40B4-BE49-F238E27FC236}">
                <a16:creationId xmlns:a16="http://schemas.microsoft.com/office/drawing/2014/main" id="{3AB5AB9B-F273-B93A-B75C-67EBEF7C751E}"/>
              </a:ext>
            </a:extLst>
          </p:cNvPr>
          <p:cNvSpPr>
            <a:spLocks noGrp="1"/>
          </p:cNvSpPr>
          <p:nvPr>
            <p:ph type="sldNum" idx="12"/>
          </p:nvPr>
        </p:nvSpPr>
        <p:spPr/>
        <p:txBody>
          <a:bodyPr/>
          <a:lstStyle/>
          <a:p>
            <a:fld id="{3C9E5B19-8A10-4314-878F-6F589FFA9F8A}" type="slidenum">
              <a:rPr lang="en-US" smtClean="0"/>
              <a:pPr/>
              <a:t>‹#›</a:t>
            </a:fld>
            <a:endParaRPr lang="en-US">
              <a:solidFill>
                <a:schemeClr val="tx1"/>
              </a:solidFill>
            </a:endParaRPr>
          </a:p>
        </p:txBody>
      </p:sp>
    </p:spTree>
    <p:extLst>
      <p:ext uri="{BB962C8B-B14F-4D97-AF65-F5344CB8AC3E}">
        <p14:creationId xmlns:p14="http://schemas.microsoft.com/office/powerpoint/2010/main" val="2205997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76A3"/>
        </a:solidFill>
        <a:effectLst/>
      </p:bgPr>
    </p:bg>
    <p:spTree>
      <p:nvGrpSpPr>
        <p:cNvPr id="1" name="Shape 5"/>
        <p:cNvGrpSpPr/>
        <p:nvPr/>
      </p:nvGrpSpPr>
      <p:grpSpPr>
        <a:xfrm>
          <a:off x="0" y="0"/>
          <a:ext cx="0" cy="0"/>
          <a:chOff x="0" y="0"/>
          <a:chExt cx="0" cy="0"/>
        </a:xfrm>
      </p:grpSpPr>
      <p:sp>
        <p:nvSpPr>
          <p:cNvPr id="6" name="Google Shape;6;p62"/>
          <p:cNvSpPr/>
          <p:nvPr/>
        </p:nvSpPr>
        <p:spPr>
          <a:xfrm>
            <a:off x="10026651" y="1027113"/>
            <a:ext cx="2025600" cy="1776400"/>
          </a:xfrm>
          <a:prstGeom prst="roundRect">
            <a:avLst>
              <a:gd name="adj" fmla="val 9496"/>
            </a:avLst>
          </a:prstGeom>
          <a:solidFill>
            <a:schemeClr val="dk2">
              <a:alpha val="61568"/>
            </a:schemeClr>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sp>
        <p:nvSpPr>
          <p:cNvPr id="7" name="Google Shape;7;p62"/>
          <p:cNvSpPr/>
          <p:nvPr/>
        </p:nvSpPr>
        <p:spPr>
          <a:xfrm>
            <a:off x="657225" y="220663"/>
            <a:ext cx="10944400" cy="6318400"/>
          </a:xfrm>
          <a:prstGeom prst="roundRect">
            <a:avLst>
              <a:gd name="adj" fmla="val 4944"/>
            </a:avLst>
          </a:prstGeom>
          <a:solidFill>
            <a:srgbClr val="FFFFFF"/>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sp>
        <p:nvSpPr>
          <p:cNvPr id="8" name="Google Shape;8;p62"/>
          <p:cNvSpPr txBox="1">
            <a:spLocks noGrp="1"/>
          </p:cNvSpPr>
          <p:nvPr>
            <p:ph type="title"/>
          </p:nvPr>
        </p:nvSpPr>
        <p:spPr>
          <a:xfrm>
            <a:off x="1354137" y="365125"/>
            <a:ext cx="9480400" cy="13256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1pPr>
            <a:lvl2pPr marR="0" lvl="1"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2pPr>
            <a:lvl3pPr marR="0" lvl="2"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3pPr>
            <a:lvl4pPr marR="0" lvl="3"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4pPr>
            <a:lvl5pPr marR="0" lvl="4"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5pPr>
            <a:lvl6pPr marR="0" lvl="5"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6pPr>
            <a:lvl7pPr marR="0" lvl="6"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7pPr>
            <a:lvl8pPr marR="0" lvl="7"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8pPr>
            <a:lvl9pPr marR="0" lvl="8" algn="ctr" rtl="0">
              <a:lnSpc>
                <a:spcPct val="90000"/>
              </a:lnSpc>
              <a:spcBef>
                <a:spcPts val="0"/>
              </a:spcBef>
              <a:spcAft>
                <a:spcPts val="0"/>
              </a:spcAft>
              <a:buClr>
                <a:srgbClr val="000000"/>
              </a:buClr>
              <a:buSzPts val="1100"/>
              <a:buFont typeface="Arial"/>
              <a:buNone/>
              <a:defRPr sz="3300" b="0" i="0" u="none" strike="noStrike" cap="none">
                <a:solidFill>
                  <a:srgbClr val="993300"/>
                </a:solidFill>
                <a:latin typeface="Arial"/>
                <a:ea typeface="Arial"/>
                <a:cs typeface="Arial"/>
                <a:sym typeface="Arial"/>
              </a:defRPr>
            </a:lvl9pPr>
          </a:lstStyle>
          <a:p>
            <a:endParaRPr/>
          </a:p>
        </p:txBody>
      </p:sp>
      <p:sp>
        <p:nvSpPr>
          <p:cNvPr id="9" name="Google Shape;9;p62"/>
          <p:cNvSpPr txBox="1">
            <a:spLocks noGrp="1"/>
          </p:cNvSpPr>
          <p:nvPr>
            <p:ph type="body" idx="1"/>
          </p:nvPr>
        </p:nvSpPr>
        <p:spPr>
          <a:xfrm>
            <a:off x="1354137" y="1825625"/>
            <a:ext cx="9480400" cy="43512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Century Gothic"/>
              <a:buChar char="-"/>
              <a:defRPr sz="1800" b="0" i="0" u="none" strike="noStrike" cap="none">
                <a:solidFill>
                  <a:schemeClr val="dk1"/>
                </a:solidFill>
                <a:latin typeface="Arial"/>
                <a:ea typeface="Arial"/>
                <a:cs typeface="Arial"/>
                <a:sym typeface="Arial"/>
              </a:defRPr>
            </a:lvl2pPr>
            <a:lvl3pPr marL="1371600" marR="0" lvl="2" indent="-342900" algn="l" rtl="0">
              <a:lnSpc>
                <a:spcPct val="90000"/>
              </a:lnSpc>
              <a:spcBef>
                <a:spcPts val="4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3pPr>
            <a:lvl4pPr marL="1828800" marR="0" lvl="3" indent="-342900" algn="l" rtl="0">
              <a:lnSpc>
                <a:spcPct val="90000"/>
              </a:lnSpc>
              <a:spcBef>
                <a:spcPts val="4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0" name="Google Shape;10;p6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fld id="{C658D70A-37ED-48A7-898E-A70A56F4A9CC}" type="datetime1">
              <a:rPr lang="en-US" smtClean="0"/>
              <a:t>9/2/2026</a:t>
            </a:fld>
            <a:endParaRPr lang="en-US"/>
          </a:p>
        </p:txBody>
      </p:sp>
      <p:sp>
        <p:nvSpPr>
          <p:cNvPr id="11" name="Google Shape;11;p6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lang="en-US"/>
          </a:p>
        </p:txBody>
      </p:sp>
      <p:sp>
        <p:nvSpPr>
          <p:cNvPr id="12" name="Google Shape;12;p62"/>
          <p:cNvSpPr txBox="1">
            <a:spLocks noGrp="1"/>
          </p:cNvSpPr>
          <p:nvPr>
            <p:ph type="sldNum" idx="12"/>
          </p:nvPr>
        </p:nvSpPr>
        <p:spPr>
          <a:xfrm>
            <a:off x="8710612" y="6129125"/>
            <a:ext cx="27432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600" b="0" i="0" u="none" strike="noStrike" cap="none">
                <a:solidFill>
                  <a:schemeClr val="tx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Arial"/>
                <a:ea typeface="Arial"/>
                <a:cs typeface="Arial"/>
                <a:sym typeface="Arial"/>
              </a:defRPr>
            </a:lvl9pPr>
          </a:lstStyle>
          <a:p>
            <a:fld id="{3C9E5B19-8A10-4314-878F-6F589FFA9F8A}" type="slidenum">
              <a:rPr lang="en-US" smtClean="0"/>
              <a:pPr/>
              <a:t>‹#›</a:t>
            </a:fld>
            <a:endParaRPr lang="en-US">
              <a:solidFill>
                <a:schemeClr val="tx1"/>
              </a:solidFill>
            </a:endParaRPr>
          </a:p>
        </p:txBody>
      </p:sp>
      <p:sp>
        <p:nvSpPr>
          <p:cNvPr id="13" name="Google Shape;13;p62"/>
          <p:cNvSpPr/>
          <p:nvPr/>
        </p:nvSpPr>
        <p:spPr>
          <a:xfrm>
            <a:off x="11353800" y="576263"/>
            <a:ext cx="2025600" cy="724000"/>
          </a:xfrm>
          <a:prstGeom prst="roundRect">
            <a:avLst>
              <a:gd name="adj" fmla="val 10267"/>
            </a:avLst>
          </a:prstGeom>
          <a:solidFill>
            <a:schemeClr val="accent6">
              <a:alpha val="49411"/>
            </a:schemeClr>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sp>
        <p:nvSpPr>
          <p:cNvPr id="14" name="Google Shape;14;p62"/>
          <p:cNvSpPr/>
          <p:nvPr/>
        </p:nvSpPr>
        <p:spPr>
          <a:xfrm>
            <a:off x="10496551" y="-485775"/>
            <a:ext cx="1268400" cy="1192400"/>
          </a:xfrm>
          <a:prstGeom prst="roundRect">
            <a:avLst>
              <a:gd name="adj" fmla="val 7929"/>
            </a:avLst>
          </a:prstGeom>
          <a:solidFill>
            <a:srgbClr val="56A9F3">
              <a:alpha val="65490"/>
            </a:srgbClr>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pic>
        <p:nvPicPr>
          <p:cNvPr id="15" name="Google Shape;15;p62" descr="Official Seal of the California Department of Educaiton"/>
          <p:cNvPicPr preferRelativeResize="0"/>
          <p:nvPr/>
        </p:nvPicPr>
        <p:blipFill rotWithShape="1">
          <a:blip r:embed="rId14">
            <a:alphaModFix/>
          </a:blip>
          <a:srcRect/>
          <a:stretch/>
        </p:blipFill>
        <p:spPr>
          <a:xfrm>
            <a:off x="100013" y="5389563"/>
            <a:ext cx="1295400" cy="1293811"/>
          </a:xfrm>
          <a:prstGeom prst="rect">
            <a:avLst/>
          </a:prstGeom>
          <a:noFill/>
          <a:ln>
            <a:noFill/>
          </a:ln>
        </p:spPr>
      </p:pic>
    </p:spTree>
    <p:extLst>
      <p:ext uri="{BB962C8B-B14F-4D97-AF65-F5344CB8AC3E}">
        <p14:creationId xmlns:p14="http://schemas.microsoft.com/office/powerpoint/2010/main" val="2398210738"/>
      </p:ext>
    </p:extLst>
  </p:cSld>
  <p:clrMap bg1="lt1" tx1="dk1" bg2="dk2" tx2="lt2" accent1="accent1" accent2="accent2" accent3="accent3" accent4="accent4" accent5="accent5" accent6="accent6" hlink="hlink" folHlink="folHlink"/>
  <p:sldLayoutIdLst>
    <p:sldLayoutId id="2147484585" r:id="rId1"/>
    <p:sldLayoutId id="2147484586" r:id="rId2"/>
    <p:sldLayoutId id="2147484587" r:id="rId3"/>
    <p:sldLayoutId id="2147484588" r:id="rId4"/>
    <p:sldLayoutId id="2147484589" r:id="rId5"/>
    <p:sldLayoutId id="2147484590" r:id="rId6"/>
    <p:sldLayoutId id="2147484591" r:id="rId7"/>
    <p:sldLayoutId id="2147484592" r:id="rId8"/>
    <p:sldLayoutId id="2147484593" r:id="rId9"/>
    <p:sldLayoutId id="2147484594" r:id="rId10"/>
    <p:sldLayoutId id="2147484595" r:id="rId11"/>
    <p:sldLayoutId id="2147484596" r:id="rId1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4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cde.ca.gov/ci/pl/lcrsprogram.asp"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mailto:PLIO@cde.ca.gov"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PLIO@cde.ca.gov"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ww.cde.ca.gov/ci/pl/lcrsprogram.asp"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www.cde.ca.gov/fg/fo/r14/litcoaches25result.asp" TargetMode="External"/><Relationship Id="rId5" Type="http://schemas.openxmlformats.org/officeDocument/2006/relationships/hyperlink" Target="https://www.cde.ca.gov/fg/fo/r14/litcoaches23result.asp" TargetMode="External"/><Relationship Id="rId4" Type="http://schemas.openxmlformats.org/officeDocument/2006/relationships/hyperlink" Target="https://www.cde.ca.gov/fg/fo/r14/litcoaches22result.asp"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mailto:plio@cde.ca.gov"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93D57-AB3A-ABDA-33E6-091CA6196CDC}"/>
              </a:ext>
            </a:extLst>
          </p:cNvPr>
          <p:cNvSpPr>
            <a:spLocks noGrp="1"/>
          </p:cNvSpPr>
          <p:nvPr>
            <p:ph type="ctrTitle"/>
          </p:nvPr>
        </p:nvSpPr>
        <p:spPr>
          <a:xfrm>
            <a:off x="1524000" y="1995820"/>
            <a:ext cx="9144000" cy="2387600"/>
          </a:xfrm>
        </p:spPr>
        <p:txBody>
          <a:bodyPr/>
          <a:lstStyle/>
          <a:p>
            <a:pPr>
              <a:lnSpc>
                <a:spcPct val="100000"/>
              </a:lnSpc>
            </a:pPr>
            <a:r>
              <a:rPr lang="en-US" dirty="0">
                <a:latin typeface="+mj-lt"/>
              </a:rPr>
              <a:t>Literacy Coaches and Reading Specialists Reporting Technical Assistance Webinar</a:t>
            </a:r>
          </a:p>
        </p:txBody>
      </p:sp>
      <p:sp>
        <p:nvSpPr>
          <p:cNvPr id="3" name="Subtitle 2">
            <a:extLst>
              <a:ext uri="{FF2B5EF4-FFF2-40B4-BE49-F238E27FC236}">
                <a16:creationId xmlns:a16="http://schemas.microsoft.com/office/drawing/2014/main" id="{1272D941-F636-4A6E-F4C5-5EF0550A6C29}"/>
              </a:ext>
            </a:extLst>
          </p:cNvPr>
          <p:cNvSpPr>
            <a:spLocks noGrp="1"/>
          </p:cNvSpPr>
          <p:nvPr>
            <p:ph type="subTitle" idx="1"/>
          </p:nvPr>
        </p:nvSpPr>
        <p:spPr>
          <a:xfrm>
            <a:off x="1524000" y="4598323"/>
            <a:ext cx="9144000" cy="1655600"/>
          </a:xfrm>
        </p:spPr>
        <p:txBody>
          <a:bodyPr/>
          <a:lstStyle/>
          <a:p>
            <a:r>
              <a:rPr lang="en-US" sz="3200" dirty="0">
                <a:latin typeface="+mn-lt"/>
              </a:rPr>
              <a:t>August 2026</a:t>
            </a:r>
          </a:p>
        </p:txBody>
      </p:sp>
    </p:spTree>
    <p:extLst>
      <p:ext uri="{BB962C8B-B14F-4D97-AF65-F5344CB8AC3E}">
        <p14:creationId xmlns:p14="http://schemas.microsoft.com/office/powerpoint/2010/main" val="2542512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85AD4-1B6F-B4A5-FE77-26B1012EB9E2}"/>
              </a:ext>
            </a:extLst>
          </p:cNvPr>
          <p:cNvSpPr>
            <a:spLocks noGrp="1"/>
          </p:cNvSpPr>
          <p:nvPr>
            <p:ph type="title"/>
          </p:nvPr>
        </p:nvSpPr>
        <p:spPr>
          <a:xfrm>
            <a:off x="1354137" y="365125"/>
            <a:ext cx="9480400" cy="1088118"/>
          </a:xfrm>
        </p:spPr>
        <p:txBody>
          <a:bodyPr/>
          <a:lstStyle/>
          <a:p>
            <a:r>
              <a:rPr lang="en-US">
                <a:latin typeface="+mj-lt"/>
              </a:rPr>
              <a:t>School Literacy Programs (1)</a:t>
            </a:r>
          </a:p>
        </p:txBody>
      </p:sp>
      <p:sp>
        <p:nvSpPr>
          <p:cNvPr id="3" name="Text Placeholder 2">
            <a:extLst>
              <a:ext uri="{FF2B5EF4-FFF2-40B4-BE49-F238E27FC236}">
                <a16:creationId xmlns:a16="http://schemas.microsoft.com/office/drawing/2014/main" id="{7F991C70-05A1-20B4-6CCA-6D17C826AEEC}"/>
              </a:ext>
            </a:extLst>
          </p:cNvPr>
          <p:cNvSpPr>
            <a:spLocks noGrp="1"/>
          </p:cNvSpPr>
          <p:nvPr>
            <p:ph type="body" idx="1"/>
          </p:nvPr>
        </p:nvSpPr>
        <p:spPr>
          <a:xfrm>
            <a:off x="1354137" y="1453243"/>
            <a:ext cx="9906530" cy="5039632"/>
          </a:xfrm>
        </p:spPr>
        <p:txBody>
          <a:bodyPr/>
          <a:lstStyle/>
          <a:p>
            <a:pPr marL="186055" indent="0">
              <a:lnSpc>
                <a:spcPct val="100000"/>
              </a:lnSpc>
              <a:spcBef>
                <a:spcPts val="0"/>
              </a:spcBef>
              <a:spcAft>
                <a:spcPts val="1200"/>
              </a:spcAft>
              <a:buNone/>
            </a:pPr>
            <a:r>
              <a:rPr lang="en-US" sz="2800">
                <a:latin typeface="+mn-lt"/>
              </a:rPr>
              <a:t>Expenditures for school literacy programs include:</a:t>
            </a:r>
          </a:p>
          <a:p>
            <a:pPr marL="608965" indent="-422910" algn="l">
              <a:lnSpc>
                <a:spcPct val="100000"/>
              </a:lnSpc>
              <a:spcBef>
                <a:spcPts val="0"/>
              </a:spcBef>
              <a:spcAft>
                <a:spcPts val="1200"/>
              </a:spcAft>
              <a:buSzPct val="100000"/>
              <a:buFont typeface="+mj-lt"/>
              <a:buAutoNum type="arabicPeriod"/>
            </a:pPr>
            <a:r>
              <a:rPr lang="en-US" sz="2800" b="0" i="0">
                <a:solidFill>
                  <a:srgbClr val="000000"/>
                </a:solidFill>
                <a:effectLst/>
                <a:latin typeface="+mn-lt"/>
              </a:rPr>
              <a:t>Developing a school literacy plan that includes goals and actions to improve literacy acquisition for pupils in preschool, if applicable, and grades </a:t>
            </a:r>
            <a:r>
              <a:rPr lang="en-US" sz="2800">
                <a:solidFill>
                  <a:srgbClr val="000000"/>
                </a:solidFill>
                <a:latin typeface="+mn-lt"/>
              </a:rPr>
              <a:t>kindergarten through three</a:t>
            </a:r>
            <a:r>
              <a:rPr lang="en-US" sz="2800" b="0" i="0">
                <a:solidFill>
                  <a:srgbClr val="000000"/>
                </a:solidFill>
                <a:effectLst/>
                <a:latin typeface="+mn-lt"/>
              </a:rPr>
              <a:t>, inclusive. The plan shall identify metrics to measure progress toward the goals and actions.</a:t>
            </a:r>
          </a:p>
          <a:p>
            <a:pPr marL="608965" indent="-422910" algn="l">
              <a:lnSpc>
                <a:spcPct val="100000"/>
              </a:lnSpc>
              <a:spcBef>
                <a:spcPts val="0"/>
              </a:spcBef>
              <a:spcAft>
                <a:spcPts val="1200"/>
              </a:spcAft>
              <a:buSzPct val="100000"/>
              <a:buFont typeface="+mj-lt"/>
              <a:buAutoNum type="arabicPeriod"/>
            </a:pPr>
            <a:r>
              <a:rPr lang="en-US" sz="2800" b="0" i="0">
                <a:solidFill>
                  <a:srgbClr val="000000"/>
                </a:solidFill>
                <a:effectLst/>
                <a:latin typeface="+mn-lt"/>
              </a:rPr>
              <a:t>Hiring at least one literacy coach or reading and literacy specialist per school to support educators and pupils in improving literacy instruction and pupil outcomes.</a:t>
            </a:r>
          </a:p>
        </p:txBody>
      </p:sp>
      <p:sp>
        <p:nvSpPr>
          <p:cNvPr id="4" name="Slide Number Placeholder 3">
            <a:extLst>
              <a:ext uri="{FF2B5EF4-FFF2-40B4-BE49-F238E27FC236}">
                <a16:creationId xmlns:a16="http://schemas.microsoft.com/office/drawing/2014/main" id="{5046EB9F-F0B3-86E7-DE80-C2C233DEEEB3}"/>
              </a:ext>
            </a:extLst>
          </p:cNvPr>
          <p:cNvSpPr>
            <a:spLocks noGrp="1"/>
          </p:cNvSpPr>
          <p:nvPr>
            <p:ph type="sldNum" idx="12"/>
          </p:nvPr>
        </p:nvSpPr>
        <p:spPr/>
        <p:txBody>
          <a:bodyPr/>
          <a:lstStyle/>
          <a:p>
            <a:fld id="{3C9E5B19-8A10-4314-878F-6F589FFA9F8A}" type="slidenum">
              <a:rPr lang="en-US" smtClean="0"/>
              <a:t>10</a:t>
            </a:fld>
            <a:endParaRPr lang="en-US"/>
          </a:p>
        </p:txBody>
      </p:sp>
    </p:spTree>
    <p:extLst>
      <p:ext uri="{BB962C8B-B14F-4D97-AF65-F5344CB8AC3E}">
        <p14:creationId xmlns:p14="http://schemas.microsoft.com/office/powerpoint/2010/main" val="3773063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BDC57-C98E-AA48-1488-895ECD4C256E}"/>
              </a:ext>
            </a:extLst>
          </p:cNvPr>
          <p:cNvSpPr>
            <a:spLocks noGrp="1"/>
          </p:cNvSpPr>
          <p:nvPr>
            <p:ph type="title"/>
          </p:nvPr>
        </p:nvSpPr>
        <p:spPr>
          <a:xfrm>
            <a:off x="1354137" y="365125"/>
            <a:ext cx="9480400" cy="699177"/>
          </a:xfrm>
        </p:spPr>
        <p:txBody>
          <a:bodyPr/>
          <a:lstStyle/>
          <a:p>
            <a:r>
              <a:rPr lang="en-US">
                <a:latin typeface="+mj-lt"/>
              </a:rPr>
              <a:t>School Literacy Programs (2)</a:t>
            </a:r>
          </a:p>
        </p:txBody>
      </p:sp>
      <p:sp>
        <p:nvSpPr>
          <p:cNvPr id="3" name="Text Placeholder 2">
            <a:extLst>
              <a:ext uri="{FF2B5EF4-FFF2-40B4-BE49-F238E27FC236}">
                <a16:creationId xmlns:a16="http://schemas.microsoft.com/office/drawing/2014/main" id="{EFA9B5A6-34E9-AE7A-CED0-12F7CAF90912}"/>
              </a:ext>
            </a:extLst>
          </p:cNvPr>
          <p:cNvSpPr>
            <a:spLocks noGrp="1"/>
          </p:cNvSpPr>
          <p:nvPr>
            <p:ph type="body" idx="1"/>
          </p:nvPr>
        </p:nvSpPr>
        <p:spPr>
          <a:xfrm>
            <a:off x="702158" y="1064302"/>
            <a:ext cx="10527817" cy="5308652"/>
          </a:xfrm>
        </p:spPr>
        <p:txBody>
          <a:bodyPr/>
          <a:lstStyle/>
          <a:p>
            <a:pPr marL="700405" indent="-514350" algn="l">
              <a:lnSpc>
                <a:spcPct val="100000"/>
              </a:lnSpc>
              <a:spcBef>
                <a:spcPts val="0"/>
              </a:spcBef>
              <a:spcAft>
                <a:spcPts val="1200"/>
              </a:spcAft>
              <a:buSzPct val="100000"/>
              <a:buFont typeface="+mj-lt"/>
              <a:buAutoNum type="arabicPeriod" startAt="3"/>
            </a:pPr>
            <a:r>
              <a:rPr lang="en-US" b="0" i="0">
                <a:solidFill>
                  <a:srgbClr val="000000"/>
                </a:solidFill>
                <a:effectLst/>
                <a:latin typeface="+mn-lt"/>
              </a:rPr>
              <a:t>Increasing access to evidence-based literacy instruction, through strategies, including, but not limited to, any of the following:</a:t>
            </a:r>
            <a:endParaRPr lang="en-US">
              <a:solidFill>
                <a:srgbClr val="000000"/>
              </a:solidFill>
              <a:latin typeface="+mn-lt"/>
            </a:endParaRPr>
          </a:p>
          <a:p>
            <a:pPr marL="1639872" lvl="2" indent="-514350">
              <a:lnSpc>
                <a:spcPct val="100000"/>
              </a:lnSpc>
              <a:spcBef>
                <a:spcPts val="0"/>
              </a:spcBef>
              <a:spcAft>
                <a:spcPts val="1200"/>
              </a:spcAft>
              <a:buSzPct val="100000"/>
              <a:buFont typeface="Arial" panose="020B0604020202020204" pitchFamily="34" charset="0"/>
              <a:buChar char="•"/>
            </a:pPr>
            <a:r>
              <a:rPr lang="en-US" sz="2400"/>
              <a:t>Providing professional learning for educators and school leaders regarding implementation of the curriculum framework for English Language Arts/English Language Development (ELD) adopted by the state board pursuant to Section 60207, the English Learner Roadmap, the Literacy Roadmap, and the use of data to support effective instruction. This may include supporting educators in obtaining Reading and Literacy Leadership Specialist Credentials, Reading and Literacy Added Authorizations, and Bilingual Specialist Authorizations.</a:t>
            </a:r>
          </a:p>
        </p:txBody>
      </p:sp>
      <p:sp>
        <p:nvSpPr>
          <p:cNvPr id="4" name="Slide Number Placeholder 3">
            <a:extLst>
              <a:ext uri="{FF2B5EF4-FFF2-40B4-BE49-F238E27FC236}">
                <a16:creationId xmlns:a16="http://schemas.microsoft.com/office/drawing/2014/main" id="{99C46185-2A51-61B4-E739-77A04E0DC0F0}"/>
              </a:ext>
            </a:extLst>
          </p:cNvPr>
          <p:cNvSpPr>
            <a:spLocks noGrp="1"/>
          </p:cNvSpPr>
          <p:nvPr>
            <p:ph type="sldNum" idx="12"/>
          </p:nvPr>
        </p:nvSpPr>
        <p:spPr/>
        <p:txBody>
          <a:bodyPr/>
          <a:lstStyle/>
          <a:p>
            <a:fld id="{3C9E5B19-8A10-4314-878F-6F589FFA9F8A}" type="slidenum">
              <a:rPr lang="en-US" smtClean="0"/>
              <a:t>11</a:t>
            </a:fld>
            <a:endParaRPr lang="en-US"/>
          </a:p>
        </p:txBody>
      </p:sp>
    </p:spTree>
    <p:extLst>
      <p:ext uri="{BB962C8B-B14F-4D97-AF65-F5344CB8AC3E}">
        <p14:creationId xmlns:p14="http://schemas.microsoft.com/office/powerpoint/2010/main" val="3656865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1B22B-1E5C-9F4B-4951-C7A94570FDBE}"/>
              </a:ext>
            </a:extLst>
          </p:cNvPr>
          <p:cNvSpPr>
            <a:spLocks noGrp="1"/>
          </p:cNvSpPr>
          <p:nvPr>
            <p:ph type="title"/>
          </p:nvPr>
        </p:nvSpPr>
        <p:spPr/>
        <p:txBody>
          <a:bodyPr/>
          <a:lstStyle/>
          <a:p>
            <a:r>
              <a:rPr lang="en-US"/>
              <a:t>School Literacy Programs (3)</a:t>
            </a:r>
          </a:p>
        </p:txBody>
      </p:sp>
      <p:sp>
        <p:nvSpPr>
          <p:cNvPr id="3" name="Text Placeholder 2">
            <a:extLst>
              <a:ext uri="{FF2B5EF4-FFF2-40B4-BE49-F238E27FC236}">
                <a16:creationId xmlns:a16="http://schemas.microsoft.com/office/drawing/2014/main" id="{8F351642-841E-151B-E2D3-F1C8AFA12AF9}"/>
              </a:ext>
            </a:extLst>
          </p:cNvPr>
          <p:cNvSpPr>
            <a:spLocks noGrp="1"/>
          </p:cNvSpPr>
          <p:nvPr>
            <p:ph type="body" idx="1"/>
          </p:nvPr>
        </p:nvSpPr>
        <p:spPr/>
        <p:txBody>
          <a:bodyPr/>
          <a:lstStyle/>
          <a:p>
            <a:pPr marL="514350" lvl="1" indent="-514350">
              <a:lnSpc>
                <a:spcPct val="100000"/>
              </a:lnSpc>
              <a:spcBef>
                <a:spcPts val="0"/>
              </a:spcBef>
              <a:spcAft>
                <a:spcPts val="1200"/>
              </a:spcAft>
              <a:buSzPct val="100000"/>
              <a:buFont typeface="Arial" panose="020B0604020202020204" pitchFamily="34" charset="0"/>
              <a:buChar char="•"/>
            </a:pPr>
            <a:r>
              <a:rPr lang="en-US" sz="2400" dirty="0"/>
              <a:t>Providing ELD and bilingual education specialists to support language development for multilingual learners. </a:t>
            </a:r>
          </a:p>
          <a:p>
            <a:pPr marL="508000" indent="-422275">
              <a:buSzPct val="101000"/>
            </a:pPr>
            <a:r>
              <a:rPr lang="en-US" dirty="0"/>
              <a:t>Developing and implementing culturally responsive curriculum and instruction. </a:t>
            </a:r>
          </a:p>
          <a:p>
            <a:pPr marL="508000" indent="-422275">
              <a:buSzPct val="101000"/>
            </a:pPr>
            <a:r>
              <a:rPr lang="en-US" dirty="0"/>
              <a:t>Providing professional development for educators and school leaders in literacy instruction and the use of data to identify and support struggling pupils. </a:t>
            </a:r>
          </a:p>
        </p:txBody>
      </p:sp>
      <p:sp>
        <p:nvSpPr>
          <p:cNvPr id="4" name="Slide Number Placeholder 3">
            <a:extLst>
              <a:ext uri="{FF2B5EF4-FFF2-40B4-BE49-F238E27FC236}">
                <a16:creationId xmlns:a16="http://schemas.microsoft.com/office/drawing/2014/main" id="{0ADF59EB-9E0B-A4CA-4B71-F46BACCA317B}"/>
              </a:ext>
            </a:extLst>
          </p:cNvPr>
          <p:cNvSpPr>
            <a:spLocks noGrp="1"/>
          </p:cNvSpPr>
          <p:nvPr>
            <p:ph type="sldNum" idx="12"/>
          </p:nvPr>
        </p:nvSpPr>
        <p:spPr/>
        <p:txBody>
          <a:bodyPr/>
          <a:lstStyle/>
          <a:p>
            <a:fld id="{3C9E5B19-8A10-4314-878F-6F589FFA9F8A}" type="slidenum">
              <a:rPr lang="en-US" smtClean="0"/>
              <a:t>12</a:t>
            </a:fld>
            <a:endParaRPr lang="en-US"/>
          </a:p>
        </p:txBody>
      </p:sp>
    </p:spTree>
    <p:extLst>
      <p:ext uri="{BB962C8B-B14F-4D97-AF65-F5344CB8AC3E}">
        <p14:creationId xmlns:p14="http://schemas.microsoft.com/office/powerpoint/2010/main" val="852768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3120-35E8-895B-8976-C5CFADB67E2F}"/>
              </a:ext>
            </a:extLst>
          </p:cNvPr>
          <p:cNvSpPr>
            <a:spLocks noGrp="1"/>
          </p:cNvSpPr>
          <p:nvPr>
            <p:ph type="title"/>
          </p:nvPr>
        </p:nvSpPr>
        <p:spPr/>
        <p:txBody>
          <a:bodyPr/>
          <a:lstStyle/>
          <a:p>
            <a:r>
              <a:rPr lang="en-US">
                <a:latin typeface="+mj-lt"/>
              </a:rPr>
              <a:t>School Literacy Programs (4)</a:t>
            </a:r>
          </a:p>
        </p:txBody>
      </p:sp>
      <p:sp>
        <p:nvSpPr>
          <p:cNvPr id="3" name="Text Placeholder 2">
            <a:extLst>
              <a:ext uri="{FF2B5EF4-FFF2-40B4-BE49-F238E27FC236}">
                <a16:creationId xmlns:a16="http://schemas.microsoft.com/office/drawing/2014/main" id="{46C7881F-4B3C-CE79-2660-279BE72F0866}"/>
              </a:ext>
            </a:extLst>
          </p:cNvPr>
          <p:cNvSpPr>
            <a:spLocks noGrp="1"/>
          </p:cNvSpPr>
          <p:nvPr>
            <p:ph type="body" idx="1"/>
          </p:nvPr>
        </p:nvSpPr>
        <p:spPr>
          <a:xfrm>
            <a:off x="792540" y="1514006"/>
            <a:ext cx="10408859" cy="4646951"/>
          </a:xfrm>
        </p:spPr>
        <p:txBody>
          <a:bodyPr/>
          <a:lstStyle/>
          <a:p>
            <a:pPr marL="643462" indent="-457200" algn="l">
              <a:lnSpc>
                <a:spcPct val="100000"/>
              </a:lnSpc>
              <a:spcBef>
                <a:spcPts val="0"/>
              </a:spcBef>
              <a:spcAft>
                <a:spcPts val="1200"/>
              </a:spcAft>
              <a:buSzPct val="100000"/>
              <a:buFont typeface="+mj-lt"/>
              <a:buAutoNum type="arabicPeriod" startAt="4"/>
            </a:pPr>
            <a:r>
              <a:rPr lang="en-US" b="0" i="0">
                <a:solidFill>
                  <a:srgbClr val="000000"/>
                </a:solidFill>
                <a:effectLst/>
                <a:latin typeface="+mn-lt"/>
              </a:rPr>
              <a:t>Establishing an evidence-based family literacy initiative, which may include but is not limited to, the following:</a:t>
            </a:r>
          </a:p>
          <a:p>
            <a:pPr marL="1208088" lvl="1" indent="-342900" algn="l">
              <a:lnSpc>
                <a:spcPct val="100000"/>
              </a:lnSpc>
              <a:spcBef>
                <a:spcPts val="0"/>
              </a:spcBef>
              <a:spcAft>
                <a:spcPts val="1200"/>
              </a:spcAft>
              <a:buSzPct val="100000"/>
              <a:buFont typeface="Arial" panose="020B0604020202020204" pitchFamily="34" charset="0"/>
              <a:buChar char="•"/>
            </a:pPr>
            <a:r>
              <a:rPr lang="en-US" sz="2400" b="0" i="0">
                <a:solidFill>
                  <a:srgbClr val="000000"/>
                </a:solidFill>
                <a:effectLst/>
                <a:latin typeface="+mn-lt"/>
              </a:rPr>
              <a:t>Family literacy plans that identify literacy and biliteracy goals, benchmarks, and roles for all family members.</a:t>
            </a:r>
          </a:p>
          <a:p>
            <a:pPr marL="1208088" lvl="1" indent="-342900" algn="l">
              <a:lnSpc>
                <a:spcPct val="100000"/>
              </a:lnSpc>
              <a:spcBef>
                <a:spcPts val="0"/>
              </a:spcBef>
              <a:spcAft>
                <a:spcPts val="1200"/>
              </a:spcAft>
              <a:buSzPct val="100000"/>
              <a:buFont typeface="Arial" panose="020B0604020202020204" pitchFamily="34" charset="0"/>
              <a:buChar char="•"/>
            </a:pPr>
            <a:r>
              <a:rPr lang="en-US" sz="2400" b="0" i="0">
                <a:solidFill>
                  <a:srgbClr val="000000"/>
                </a:solidFill>
                <a:effectLst/>
                <a:latin typeface="+mn-lt"/>
              </a:rPr>
              <a:t>Family literacy home visiting programs, including, but not limited to, “</a:t>
            </a:r>
            <a:r>
              <a:rPr lang="en-US" sz="2400" b="0" i="0" err="1">
                <a:solidFill>
                  <a:srgbClr val="000000"/>
                </a:solidFill>
                <a:effectLst/>
                <a:latin typeface="+mn-lt"/>
              </a:rPr>
              <a:t>promotora</a:t>
            </a:r>
            <a:r>
              <a:rPr lang="en-US" sz="2400" b="0" i="0">
                <a:solidFill>
                  <a:srgbClr val="000000"/>
                </a:solidFill>
                <a:effectLst/>
                <a:latin typeface="+mn-lt"/>
              </a:rPr>
              <a:t>” family literacy outreach specialists. Local educational agencies (LEAs) may establish literacy and biliteracy home visits to engage families in how to best support their pupils and every family member in reaching their literacy goals.</a:t>
            </a:r>
          </a:p>
        </p:txBody>
      </p:sp>
      <p:sp>
        <p:nvSpPr>
          <p:cNvPr id="4" name="Slide Number Placeholder 3">
            <a:extLst>
              <a:ext uri="{FF2B5EF4-FFF2-40B4-BE49-F238E27FC236}">
                <a16:creationId xmlns:a16="http://schemas.microsoft.com/office/drawing/2014/main" id="{7B293505-504F-AD41-07D3-2D4C0DBC8341}"/>
              </a:ext>
            </a:extLst>
          </p:cNvPr>
          <p:cNvSpPr>
            <a:spLocks noGrp="1"/>
          </p:cNvSpPr>
          <p:nvPr>
            <p:ph type="sldNum" idx="12"/>
          </p:nvPr>
        </p:nvSpPr>
        <p:spPr/>
        <p:txBody>
          <a:bodyPr/>
          <a:lstStyle/>
          <a:p>
            <a:fld id="{3C9E5B19-8A10-4314-878F-6F589FFA9F8A}" type="slidenum">
              <a:rPr lang="en-US" smtClean="0"/>
              <a:t>13</a:t>
            </a:fld>
            <a:endParaRPr lang="en-US"/>
          </a:p>
        </p:txBody>
      </p:sp>
    </p:spTree>
    <p:extLst>
      <p:ext uri="{BB962C8B-B14F-4D97-AF65-F5344CB8AC3E}">
        <p14:creationId xmlns:p14="http://schemas.microsoft.com/office/powerpoint/2010/main" val="301320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F31C5-F282-4615-DEBF-E29FE0894EF3}"/>
              </a:ext>
            </a:extLst>
          </p:cNvPr>
          <p:cNvSpPr>
            <a:spLocks noGrp="1"/>
          </p:cNvSpPr>
          <p:nvPr>
            <p:ph type="title"/>
          </p:nvPr>
        </p:nvSpPr>
        <p:spPr/>
        <p:txBody>
          <a:bodyPr/>
          <a:lstStyle/>
          <a:p>
            <a:r>
              <a:rPr lang="en-US">
                <a:latin typeface="+mj-lt"/>
              </a:rPr>
              <a:t>School Literacy Programs (5)</a:t>
            </a:r>
          </a:p>
        </p:txBody>
      </p:sp>
      <p:sp>
        <p:nvSpPr>
          <p:cNvPr id="3" name="Text Placeholder 2">
            <a:extLst>
              <a:ext uri="{FF2B5EF4-FFF2-40B4-BE49-F238E27FC236}">
                <a16:creationId xmlns:a16="http://schemas.microsoft.com/office/drawing/2014/main" id="{1693AE0C-E0A6-8BEF-CAFF-686CA82308A3}"/>
              </a:ext>
            </a:extLst>
          </p:cNvPr>
          <p:cNvSpPr>
            <a:spLocks noGrp="1"/>
          </p:cNvSpPr>
          <p:nvPr>
            <p:ph type="body" idx="1"/>
          </p:nvPr>
        </p:nvSpPr>
        <p:spPr>
          <a:xfrm>
            <a:off x="1174374" y="1825625"/>
            <a:ext cx="9839926" cy="4351200"/>
          </a:xfrm>
        </p:spPr>
        <p:txBody>
          <a:bodyPr/>
          <a:lstStyle/>
          <a:p>
            <a:pPr marL="742950" lvl="1" indent="-285750" algn="l">
              <a:lnSpc>
                <a:spcPct val="100000"/>
              </a:lnSpc>
              <a:spcBef>
                <a:spcPts val="0"/>
              </a:spcBef>
              <a:spcAft>
                <a:spcPts val="1200"/>
              </a:spcAft>
              <a:buSzPct val="100000"/>
              <a:buFont typeface="Arial" panose="020B0604020202020204" pitchFamily="34" charset="0"/>
              <a:buChar char="•"/>
            </a:pPr>
            <a:r>
              <a:rPr lang="en-US" sz="2600" b="0" i="0">
                <a:solidFill>
                  <a:srgbClr val="000000"/>
                </a:solidFill>
                <a:effectLst/>
                <a:latin typeface="+mn-lt"/>
              </a:rPr>
              <a:t>Extended-day, summer, or weekend family institutes related to literacy and biliteracy. LEAs are encouraged to work with in-house expanded learning programs to establish literacy and biliteracy support programs and literacy enrichment programs during after school, weekend, and summer hours.</a:t>
            </a:r>
          </a:p>
          <a:p>
            <a:pPr marL="742950" lvl="1" indent="-285750" algn="l">
              <a:lnSpc>
                <a:spcPct val="100000"/>
              </a:lnSpc>
              <a:spcBef>
                <a:spcPts val="0"/>
              </a:spcBef>
              <a:spcAft>
                <a:spcPts val="1200"/>
              </a:spcAft>
              <a:buSzPct val="100000"/>
              <a:buFont typeface="Arial" panose="020B0604020202020204" pitchFamily="34" charset="0"/>
              <a:buChar char="•"/>
            </a:pPr>
            <a:r>
              <a:rPr lang="en-US" sz="2600" b="0" i="0">
                <a:solidFill>
                  <a:srgbClr val="000000"/>
                </a:solidFill>
                <a:effectLst/>
                <a:latin typeface="+mn-lt"/>
              </a:rPr>
              <a:t>Public library family literacy partnerships, including, but not limited to, digital tools to support whole family literacy.</a:t>
            </a:r>
            <a:endParaRPr lang="en-US" sz="2600">
              <a:latin typeface="+mn-lt"/>
            </a:endParaRPr>
          </a:p>
        </p:txBody>
      </p:sp>
      <p:sp>
        <p:nvSpPr>
          <p:cNvPr id="4" name="Slide Number Placeholder 3">
            <a:extLst>
              <a:ext uri="{FF2B5EF4-FFF2-40B4-BE49-F238E27FC236}">
                <a16:creationId xmlns:a16="http://schemas.microsoft.com/office/drawing/2014/main" id="{EF1DE51B-2933-6D83-4BA2-CFFCAC44732F}"/>
              </a:ext>
            </a:extLst>
          </p:cNvPr>
          <p:cNvSpPr>
            <a:spLocks noGrp="1"/>
          </p:cNvSpPr>
          <p:nvPr>
            <p:ph type="sldNum" idx="12"/>
          </p:nvPr>
        </p:nvSpPr>
        <p:spPr/>
        <p:txBody>
          <a:bodyPr/>
          <a:lstStyle/>
          <a:p>
            <a:fld id="{3C9E5B19-8A10-4314-878F-6F589FFA9F8A}" type="slidenum">
              <a:rPr lang="en-US" smtClean="0"/>
              <a:t>14</a:t>
            </a:fld>
            <a:endParaRPr lang="en-US"/>
          </a:p>
        </p:txBody>
      </p:sp>
    </p:spTree>
    <p:extLst>
      <p:ext uri="{BB962C8B-B14F-4D97-AF65-F5344CB8AC3E}">
        <p14:creationId xmlns:p14="http://schemas.microsoft.com/office/powerpoint/2010/main" val="2490178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1B507-3CC4-DB17-0CF1-6FE96B240232}"/>
              </a:ext>
            </a:extLst>
          </p:cNvPr>
          <p:cNvSpPr>
            <a:spLocks noGrp="1"/>
          </p:cNvSpPr>
          <p:nvPr>
            <p:ph type="title"/>
          </p:nvPr>
        </p:nvSpPr>
        <p:spPr>
          <a:xfrm>
            <a:off x="1354137" y="365125"/>
            <a:ext cx="9480400" cy="658457"/>
          </a:xfrm>
        </p:spPr>
        <p:txBody>
          <a:bodyPr/>
          <a:lstStyle/>
          <a:p>
            <a:r>
              <a:rPr lang="en-US" dirty="0">
                <a:latin typeface="+mj-lt"/>
              </a:rPr>
              <a:t>Reporting (1)</a:t>
            </a:r>
          </a:p>
        </p:txBody>
      </p:sp>
      <p:sp>
        <p:nvSpPr>
          <p:cNvPr id="3" name="Text Placeholder 2">
            <a:extLst>
              <a:ext uri="{FF2B5EF4-FFF2-40B4-BE49-F238E27FC236}">
                <a16:creationId xmlns:a16="http://schemas.microsoft.com/office/drawing/2014/main" id="{D420D5ED-889C-D072-FFE3-C97A2BC8593A}"/>
              </a:ext>
            </a:extLst>
          </p:cNvPr>
          <p:cNvSpPr>
            <a:spLocks noGrp="1"/>
          </p:cNvSpPr>
          <p:nvPr>
            <p:ph type="body" idx="1"/>
          </p:nvPr>
        </p:nvSpPr>
        <p:spPr>
          <a:xfrm>
            <a:off x="1132765" y="1146413"/>
            <a:ext cx="10297236" cy="4058633"/>
          </a:xfrm>
        </p:spPr>
        <p:txBody>
          <a:bodyPr/>
          <a:lstStyle/>
          <a:p>
            <a:pPr marL="608965" indent="-422910">
              <a:lnSpc>
                <a:spcPct val="100000"/>
              </a:lnSpc>
              <a:spcBef>
                <a:spcPts val="0"/>
              </a:spcBef>
              <a:spcAft>
                <a:spcPts val="1200"/>
              </a:spcAft>
              <a:buSzPct val="100000"/>
            </a:pPr>
            <a:r>
              <a:rPr lang="en-US" sz="2800" dirty="0">
                <a:latin typeface="+mn-lt"/>
              </a:rPr>
              <a:t>Annual reports will be due no later than September 30 each fiscal year. </a:t>
            </a:r>
          </a:p>
          <a:p>
            <a:pPr marL="608965" indent="-422910">
              <a:lnSpc>
                <a:spcPct val="100000"/>
              </a:lnSpc>
              <a:spcBef>
                <a:spcPts val="0"/>
              </a:spcBef>
              <a:spcAft>
                <a:spcPts val="1200"/>
              </a:spcAft>
              <a:buSzPct val="100000"/>
            </a:pPr>
            <a:r>
              <a:rPr lang="en-US" sz="2800" dirty="0">
                <a:latin typeface="+mn-lt"/>
              </a:rPr>
              <a:t>A reporting template is available on the CDE LCRS web page: </a:t>
            </a:r>
            <a:r>
              <a:rPr lang="en-US" sz="2800" dirty="0">
                <a:solidFill>
                  <a:schemeClr val="accent1">
                    <a:lumMod val="75000"/>
                  </a:schemeClr>
                </a:solidFill>
                <a:latin typeface="+mn-lt"/>
                <a:hlinkClick r:id="rId3" tooltip="LCRS Program webpage"/>
              </a:rPr>
              <a:t>https://www.cde.ca.gov/ci/pl/lcrsprogram.asp</a:t>
            </a:r>
            <a:endParaRPr lang="en-US" sz="2800" dirty="0">
              <a:solidFill>
                <a:schemeClr val="accent1">
                  <a:lumMod val="75000"/>
                </a:schemeClr>
              </a:solidFill>
              <a:latin typeface="+mn-lt"/>
            </a:endParaRPr>
          </a:p>
          <a:p>
            <a:pPr marL="608965" indent="-422910">
              <a:lnSpc>
                <a:spcPct val="100000"/>
              </a:lnSpc>
              <a:spcBef>
                <a:spcPts val="0"/>
              </a:spcBef>
              <a:spcAft>
                <a:spcPts val="1200"/>
              </a:spcAft>
              <a:buSzPct val="100000"/>
            </a:pPr>
            <a:r>
              <a:rPr lang="en-US" sz="2800" dirty="0">
                <a:latin typeface="+mn-lt"/>
              </a:rPr>
              <a:t>The CDE is requiring annual reporting as a response to requests for detailed information in the legislative report, to justify future funding opportunities, and to confirm funding is being appropriately used and tracked at the local level.</a:t>
            </a:r>
          </a:p>
        </p:txBody>
      </p:sp>
      <p:sp>
        <p:nvSpPr>
          <p:cNvPr id="4" name="Slide Number Placeholder 3">
            <a:extLst>
              <a:ext uri="{FF2B5EF4-FFF2-40B4-BE49-F238E27FC236}">
                <a16:creationId xmlns:a16="http://schemas.microsoft.com/office/drawing/2014/main" id="{7B32EF8A-2F87-F601-E851-503286B6DC5C}"/>
              </a:ext>
            </a:extLst>
          </p:cNvPr>
          <p:cNvSpPr>
            <a:spLocks noGrp="1"/>
          </p:cNvSpPr>
          <p:nvPr>
            <p:ph type="sldNum" idx="12"/>
          </p:nvPr>
        </p:nvSpPr>
        <p:spPr/>
        <p:txBody>
          <a:bodyPr/>
          <a:lstStyle/>
          <a:p>
            <a:fld id="{3C9E5B19-8A10-4314-878F-6F589FFA9F8A}" type="slidenum">
              <a:rPr lang="en-US" smtClean="0"/>
              <a:t>15</a:t>
            </a:fld>
            <a:endParaRPr lang="en-US"/>
          </a:p>
        </p:txBody>
      </p:sp>
    </p:spTree>
    <p:extLst>
      <p:ext uri="{BB962C8B-B14F-4D97-AF65-F5344CB8AC3E}">
        <p14:creationId xmlns:p14="http://schemas.microsoft.com/office/powerpoint/2010/main" val="1706470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BDB30-4AED-331E-E7A4-01ADC43DE901}"/>
              </a:ext>
            </a:extLst>
          </p:cNvPr>
          <p:cNvSpPr>
            <a:spLocks noGrp="1"/>
          </p:cNvSpPr>
          <p:nvPr>
            <p:ph type="title"/>
          </p:nvPr>
        </p:nvSpPr>
        <p:spPr/>
        <p:txBody>
          <a:bodyPr/>
          <a:lstStyle/>
          <a:p>
            <a:r>
              <a:rPr lang="en-US" dirty="0">
                <a:latin typeface="+mj-lt"/>
              </a:rPr>
              <a:t>Reporting (2)</a:t>
            </a:r>
          </a:p>
        </p:txBody>
      </p:sp>
      <p:sp>
        <p:nvSpPr>
          <p:cNvPr id="3" name="Text Placeholder 2">
            <a:extLst>
              <a:ext uri="{FF2B5EF4-FFF2-40B4-BE49-F238E27FC236}">
                <a16:creationId xmlns:a16="http://schemas.microsoft.com/office/drawing/2014/main" id="{96F77C14-7B5D-A01F-7A7D-D220E19DA4E5}"/>
              </a:ext>
            </a:extLst>
          </p:cNvPr>
          <p:cNvSpPr>
            <a:spLocks noGrp="1"/>
          </p:cNvSpPr>
          <p:nvPr>
            <p:ph type="body" idx="1"/>
          </p:nvPr>
        </p:nvSpPr>
        <p:spPr>
          <a:xfrm>
            <a:off x="1354137" y="1600776"/>
            <a:ext cx="9480400" cy="4351200"/>
          </a:xfrm>
        </p:spPr>
        <p:txBody>
          <a:bodyPr/>
          <a:lstStyle/>
          <a:p>
            <a:pPr>
              <a:lnSpc>
                <a:spcPct val="100000"/>
              </a:lnSpc>
              <a:spcBef>
                <a:spcPts val="0"/>
              </a:spcBef>
              <a:spcAft>
                <a:spcPts val="1200"/>
              </a:spcAft>
              <a:buSzPct val="100000"/>
            </a:pPr>
            <a:r>
              <a:rPr lang="en-US" sz="2800">
                <a:latin typeface="+mn-lt"/>
              </a:rPr>
              <a:t>This report is at the LEA-level; however, we are asking for site-level data as well.</a:t>
            </a:r>
          </a:p>
          <a:p>
            <a:pPr>
              <a:lnSpc>
                <a:spcPct val="100000"/>
              </a:lnSpc>
              <a:spcBef>
                <a:spcPts val="0"/>
              </a:spcBef>
              <a:spcAft>
                <a:spcPts val="1200"/>
              </a:spcAft>
              <a:buSzPct val="100000"/>
            </a:pPr>
            <a:r>
              <a:rPr lang="en-US" sz="2800">
                <a:latin typeface="+mn-lt"/>
              </a:rPr>
              <a:t>Site-level data will be reported in the Site-level Data Collection spreadsheet</a:t>
            </a:r>
          </a:p>
          <a:p>
            <a:pPr>
              <a:lnSpc>
                <a:spcPct val="100000"/>
              </a:lnSpc>
              <a:spcBef>
                <a:spcPts val="0"/>
              </a:spcBef>
              <a:spcAft>
                <a:spcPts val="1200"/>
              </a:spcAft>
              <a:buSzPct val="100000"/>
            </a:pPr>
            <a:r>
              <a:rPr lang="en-US" sz="2800">
                <a:latin typeface="+mn-lt"/>
              </a:rPr>
              <a:t>In addition to completing the report online, you will email this spreadsheet to </a:t>
            </a:r>
            <a:r>
              <a:rPr lang="en-US" sz="2800">
                <a:latin typeface="+mn-lt"/>
                <a:hlinkClick r:id="rId3"/>
              </a:rPr>
              <a:t>PLIO@cde.ca.gov</a:t>
            </a:r>
            <a:r>
              <a:rPr lang="en-US" sz="2800">
                <a:latin typeface="+mn-lt"/>
              </a:rPr>
              <a:t>. </a:t>
            </a:r>
          </a:p>
        </p:txBody>
      </p:sp>
      <p:sp>
        <p:nvSpPr>
          <p:cNvPr id="4" name="Slide Number Placeholder 3">
            <a:extLst>
              <a:ext uri="{FF2B5EF4-FFF2-40B4-BE49-F238E27FC236}">
                <a16:creationId xmlns:a16="http://schemas.microsoft.com/office/drawing/2014/main" id="{F80044E1-D6A3-E0A3-62EC-7D027E02B62A}"/>
              </a:ext>
            </a:extLst>
          </p:cNvPr>
          <p:cNvSpPr>
            <a:spLocks noGrp="1"/>
          </p:cNvSpPr>
          <p:nvPr>
            <p:ph type="sldNum" idx="12"/>
          </p:nvPr>
        </p:nvSpPr>
        <p:spPr/>
        <p:txBody>
          <a:bodyPr/>
          <a:lstStyle/>
          <a:p>
            <a:fld id="{3C9E5B19-8A10-4314-878F-6F589FFA9F8A}" type="slidenum">
              <a:rPr lang="en-US" smtClean="0"/>
              <a:t>16</a:t>
            </a:fld>
            <a:endParaRPr lang="en-US"/>
          </a:p>
        </p:txBody>
      </p:sp>
    </p:spTree>
    <p:extLst>
      <p:ext uri="{BB962C8B-B14F-4D97-AF65-F5344CB8AC3E}">
        <p14:creationId xmlns:p14="http://schemas.microsoft.com/office/powerpoint/2010/main" val="947910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68E819-A9DB-37FB-3C8D-EB26E8114FE5}"/>
              </a:ext>
            </a:extLst>
          </p:cNvPr>
          <p:cNvSpPr>
            <a:spLocks noGrp="1"/>
          </p:cNvSpPr>
          <p:nvPr>
            <p:ph type="title"/>
          </p:nvPr>
        </p:nvSpPr>
        <p:spPr>
          <a:xfrm>
            <a:off x="1355800" y="290285"/>
            <a:ext cx="9480400" cy="1325600"/>
          </a:xfrm>
        </p:spPr>
        <p:txBody>
          <a:bodyPr/>
          <a:lstStyle/>
          <a:p>
            <a:r>
              <a:rPr lang="en-US" sz="4000"/>
              <a:t>Reporting Deadlines – Cohort 1 (1)</a:t>
            </a:r>
          </a:p>
        </p:txBody>
      </p:sp>
      <p:sp>
        <p:nvSpPr>
          <p:cNvPr id="5" name="Text Placeholder 4">
            <a:extLst>
              <a:ext uri="{FF2B5EF4-FFF2-40B4-BE49-F238E27FC236}">
                <a16:creationId xmlns:a16="http://schemas.microsoft.com/office/drawing/2014/main" id="{E5C26B8C-A6E0-4AFC-8FFC-EBB5ECAF3C7D}"/>
              </a:ext>
            </a:extLst>
          </p:cNvPr>
          <p:cNvSpPr>
            <a:spLocks noGrp="1"/>
          </p:cNvSpPr>
          <p:nvPr>
            <p:ph type="body" idx="1"/>
          </p:nvPr>
        </p:nvSpPr>
        <p:spPr>
          <a:xfrm>
            <a:off x="1132114" y="1724025"/>
            <a:ext cx="10043886" cy="4351200"/>
          </a:xfrm>
        </p:spPr>
        <p:txBody>
          <a:bodyPr/>
          <a:lstStyle/>
          <a:p>
            <a:pPr marL="0" marR="0" indent="0" algn="l" fontAlgn="base">
              <a:lnSpc>
                <a:spcPct val="100000"/>
              </a:lnSpc>
              <a:spcBef>
                <a:spcPts val="0"/>
              </a:spcBef>
              <a:spcAft>
                <a:spcPts val="1200"/>
              </a:spcAft>
              <a:buNone/>
            </a:pPr>
            <a:r>
              <a:rPr lang="en-US" sz="2400" b="0" i="0">
                <a:solidFill>
                  <a:srgbClr val="000000"/>
                </a:solidFill>
                <a:effectLst/>
                <a:highlight>
                  <a:srgbClr val="FFFFFF"/>
                </a:highlight>
                <a:latin typeface="+mj-lt"/>
              </a:rPr>
              <a:t>September 30, 2023, report: Report activities between January 2023 through June 30, 2023.</a:t>
            </a:r>
          </a:p>
          <a:p>
            <a:pPr marL="0" marR="0" indent="0" algn="l" fontAlgn="base">
              <a:lnSpc>
                <a:spcPct val="100000"/>
              </a:lnSpc>
              <a:spcBef>
                <a:spcPts val="0"/>
              </a:spcBef>
              <a:spcAft>
                <a:spcPts val="1200"/>
              </a:spcAft>
              <a:buNone/>
            </a:pPr>
            <a:r>
              <a:rPr lang="en-US" sz="2400" i="0">
                <a:solidFill>
                  <a:srgbClr val="000000"/>
                </a:solidFill>
                <a:effectLst/>
                <a:highlight>
                  <a:srgbClr val="FFFFFF"/>
                </a:highlight>
                <a:latin typeface="+mj-lt"/>
              </a:rPr>
              <a:t>January 31, 2025</a:t>
            </a:r>
            <a:r>
              <a:rPr lang="en-US" sz="2400" b="0" i="0">
                <a:solidFill>
                  <a:srgbClr val="000000"/>
                </a:solidFill>
                <a:effectLst/>
                <a:highlight>
                  <a:srgbClr val="FFFFFF"/>
                </a:highlight>
                <a:latin typeface="+mj-lt"/>
              </a:rPr>
              <a:t>, report: Report activities between July 1, 2023, through June 30, 2024.</a:t>
            </a:r>
          </a:p>
          <a:p>
            <a:pPr marL="0" marR="0" indent="0" algn="l" fontAlgn="base">
              <a:lnSpc>
                <a:spcPct val="100000"/>
              </a:lnSpc>
              <a:spcBef>
                <a:spcPts val="0"/>
              </a:spcBef>
              <a:spcAft>
                <a:spcPts val="1200"/>
              </a:spcAft>
              <a:buNone/>
            </a:pPr>
            <a:r>
              <a:rPr lang="en-US" sz="2400" i="0">
                <a:solidFill>
                  <a:srgbClr val="000000"/>
                </a:solidFill>
                <a:effectLst/>
                <a:highlight>
                  <a:srgbClr val="FFFFFF"/>
                </a:highlight>
                <a:latin typeface="+mj-lt"/>
              </a:rPr>
              <a:t>September 30, 2025</a:t>
            </a:r>
            <a:r>
              <a:rPr lang="en-US" sz="2400" b="0" i="0">
                <a:solidFill>
                  <a:srgbClr val="000000"/>
                </a:solidFill>
                <a:effectLst/>
                <a:highlight>
                  <a:srgbClr val="FFFFFF"/>
                </a:highlight>
                <a:latin typeface="+mj-lt"/>
              </a:rPr>
              <a:t>, report: Report activities between July 1, 2024, through June 30, 2025.</a:t>
            </a:r>
          </a:p>
          <a:p>
            <a:pPr marL="0" marR="0" indent="0" algn="l" fontAlgn="base">
              <a:lnSpc>
                <a:spcPct val="100000"/>
              </a:lnSpc>
              <a:spcBef>
                <a:spcPts val="0"/>
              </a:spcBef>
              <a:spcAft>
                <a:spcPts val="1200"/>
              </a:spcAft>
              <a:buNone/>
            </a:pPr>
            <a:r>
              <a:rPr lang="en-US" sz="2400" b="0" i="0">
                <a:solidFill>
                  <a:srgbClr val="000000"/>
                </a:solidFill>
                <a:effectLst/>
                <a:highlight>
                  <a:srgbClr val="FFFFFF"/>
                </a:highlight>
                <a:latin typeface="+mj-lt"/>
              </a:rPr>
              <a:t>September 30, 2026, report: Report activities between July 1, 2025, through June 30, 2026.</a:t>
            </a:r>
          </a:p>
        </p:txBody>
      </p:sp>
      <p:sp>
        <p:nvSpPr>
          <p:cNvPr id="2" name="Slide Number Placeholder 1">
            <a:extLst>
              <a:ext uri="{FF2B5EF4-FFF2-40B4-BE49-F238E27FC236}">
                <a16:creationId xmlns:a16="http://schemas.microsoft.com/office/drawing/2014/main" id="{7795EBA9-7B90-B4A5-C89B-0779DAE02749}"/>
              </a:ext>
            </a:extLst>
          </p:cNvPr>
          <p:cNvSpPr>
            <a:spLocks noGrp="1"/>
          </p:cNvSpPr>
          <p:nvPr>
            <p:ph type="sldNum" idx="12"/>
          </p:nvPr>
        </p:nvSpPr>
        <p:spPr/>
        <p:txBody>
          <a:bodyPr/>
          <a:lstStyle/>
          <a:p>
            <a:fld id="{3C9E5B19-8A10-4314-878F-6F589FFA9F8A}" type="slidenum">
              <a:rPr lang="en-US" smtClean="0"/>
              <a:t>17</a:t>
            </a:fld>
            <a:endParaRPr lang="en-US"/>
          </a:p>
        </p:txBody>
      </p:sp>
    </p:spTree>
    <p:extLst>
      <p:ext uri="{BB962C8B-B14F-4D97-AF65-F5344CB8AC3E}">
        <p14:creationId xmlns:p14="http://schemas.microsoft.com/office/powerpoint/2010/main" val="1272344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2F102-38EC-8C3B-EBB7-30433C0662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6CC789-FD38-393C-E7FF-FBE571905D75}"/>
              </a:ext>
            </a:extLst>
          </p:cNvPr>
          <p:cNvSpPr>
            <a:spLocks noGrp="1"/>
          </p:cNvSpPr>
          <p:nvPr>
            <p:ph type="title"/>
          </p:nvPr>
        </p:nvSpPr>
        <p:spPr>
          <a:xfrm>
            <a:off x="1355800" y="311340"/>
            <a:ext cx="9480400" cy="1325600"/>
          </a:xfrm>
        </p:spPr>
        <p:txBody>
          <a:bodyPr/>
          <a:lstStyle/>
          <a:p>
            <a:r>
              <a:rPr lang="en-US" sz="4000"/>
              <a:t>Reporting Deadlines – Cohort 1 (2)</a:t>
            </a:r>
          </a:p>
        </p:txBody>
      </p:sp>
      <p:sp>
        <p:nvSpPr>
          <p:cNvPr id="5" name="Text Placeholder 4">
            <a:extLst>
              <a:ext uri="{FF2B5EF4-FFF2-40B4-BE49-F238E27FC236}">
                <a16:creationId xmlns:a16="http://schemas.microsoft.com/office/drawing/2014/main" id="{7DD7983C-44E0-16B8-C100-ACC134AD6C6F}"/>
              </a:ext>
            </a:extLst>
          </p:cNvPr>
          <p:cNvSpPr>
            <a:spLocks noGrp="1"/>
          </p:cNvSpPr>
          <p:nvPr>
            <p:ph type="body" idx="1"/>
          </p:nvPr>
        </p:nvSpPr>
        <p:spPr>
          <a:xfrm>
            <a:off x="1226457" y="1636940"/>
            <a:ext cx="9739086" cy="4351200"/>
          </a:xfrm>
        </p:spPr>
        <p:txBody>
          <a:bodyPr/>
          <a:lstStyle/>
          <a:p>
            <a:pPr marL="0" indent="0" fontAlgn="base">
              <a:lnSpc>
                <a:spcPct val="100000"/>
              </a:lnSpc>
              <a:spcBef>
                <a:spcPts val="0"/>
              </a:spcBef>
              <a:spcAft>
                <a:spcPts val="1200"/>
              </a:spcAft>
              <a:buNone/>
            </a:pPr>
            <a:r>
              <a:rPr lang="en-US">
                <a:solidFill>
                  <a:srgbClr val="000000"/>
                </a:solidFill>
                <a:highlight>
                  <a:srgbClr val="FFFFFF"/>
                </a:highlight>
              </a:rPr>
              <a:t>September 30, 2027, report: Report activities between July 1, 2026, through June 30, 2027.</a:t>
            </a:r>
          </a:p>
          <a:p>
            <a:pPr marL="0" indent="0" fontAlgn="base">
              <a:lnSpc>
                <a:spcPct val="100000"/>
              </a:lnSpc>
              <a:spcBef>
                <a:spcPts val="0"/>
              </a:spcBef>
              <a:spcAft>
                <a:spcPts val="1200"/>
              </a:spcAft>
              <a:buNone/>
            </a:pPr>
            <a:r>
              <a:rPr lang="en-US">
                <a:solidFill>
                  <a:srgbClr val="000000"/>
                </a:solidFill>
                <a:highlight>
                  <a:srgbClr val="FFFFFF"/>
                </a:highlight>
              </a:rPr>
              <a:t>September 30, 2028, report: Report activities between July 1, 2027, through June 30, 2028.</a:t>
            </a:r>
          </a:p>
          <a:p>
            <a:pPr marL="0" indent="0" fontAlgn="base">
              <a:lnSpc>
                <a:spcPct val="100000"/>
              </a:lnSpc>
              <a:spcBef>
                <a:spcPts val="0"/>
              </a:spcBef>
              <a:spcAft>
                <a:spcPts val="1200"/>
              </a:spcAft>
              <a:buNone/>
            </a:pPr>
            <a:r>
              <a:rPr lang="en-US">
                <a:solidFill>
                  <a:srgbClr val="000000"/>
                </a:solidFill>
                <a:highlight>
                  <a:srgbClr val="FFFFFF"/>
                </a:highlight>
              </a:rPr>
              <a:t>September 30, 2029, report: Report activities between July 1, 2028, through June 30, 2029.</a:t>
            </a:r>
          </a:p>
          <a:p>
            <a:pPr marL="0" indent="0" fontAlgn="base">
              <a:lnSpc>
                <a:spcPct val="100000"/>
              </a:lnSpc>
              <a:spcBef>
                <a:spcPts val="0"/>
              </a:spcBef>
              <a:spcAft>
                <a:spcPts val="1200"/>
              </a:spcAft>
              <a:buNone/>
            </a:pPr>
            <a:r>
              <a:rPr lang="en-US">
                <a:solidFill>
                  <a:srgbClr val="000000"/>
                </a:solidFill>
                <a:highlight>
                  <a:srgbClr val="FFFFFF"/>
                </a:highlight>
              </a:rPr>
              <a:t>September 30, 2030, report: Report activities between July 1, 2029, through June 30, 2030.</a:t>
            </a:r>
            <a:endParaRPr lang="en-US" sz="2400" b="0" i="0">
              <a:solidFill>
                <a:srgbClr val="000000"/>
              </a:solidFill>
              <a:effectLst/>
              <a:highlight>
                <a:srgbClr val="FFFFFF"/>
              </a:highlight>
              <a:latin typeface="+mj-lt"/>
            </a:endParaRPr>
          </a:p>
          <a:p>
            <a:pPr marL="0" marR="0" indent="0" algn="l" fontAlgn="base">
              <a:lnSpc>
                <a:spcPct val="100000"/>
              </a:lnSpc>
              <a:spcBef>
                <a:spcPts val="0"/>
              </a:spcBef>
              <a:spcAft>
                <a:spcPts val="1200"/>
              </a:spcAft>
              <a:buNone/>
            </a:pPr>
            <a:r>
              <a:rPr lang="en-US" sz="2400" b="0" i="0">
                <a:solidFill>
                  <a:srgbClr val="000000"/>
                </a:solidFill>
                <a:effectLst/>
                <a:highlight>
                  <a:srgbClr val="FFFFFF"/>
                </a:highlight>
                <a:latin typeface="+mj-lt"/>
              </a:rPr>
              <a:t>Spring 2031: </a:t>
            </a:r>
            <a:r>
              <a:rPr lang="en-US">
                <a:solidFill>
                  <a:srgbClr val="000000"/>
                </a:solidFill>
                <a:highlight>
                  <a:srgbClr val="FFFFFF"/>
                </a:highlight>
                <a:latin typeface="+mj-lt"/>
              </a:rPr>
              <a:t>Final</a:t>
            </a:r>
            <a:r>
              <a:rPr lang="en-US" sz="2400" b="0" i="0">
                <a:solidFill>
                  <a:srgbClr val="000000"/>
                </a:solidFill>
                <a:effectLst/>
                <a:highlight>
                  <a:srgbClr val="FFFFFF"/>
                </a:highlight>
                <a:latin typeface="+mj-lt"/>
              </a:rPr>
              <a:t> report due.</a:t>
            </a:r>
          </a:p>
        </p:txBody>
      </p:sp>
      <p:sp>
        <p:nvSpPr>
          <p:cNvPr id="2" name="Slide Number Placeholder 1">
            <a:extLst>
              <a:ext uri="{FF2B5EF4-FFF2-40B4-BE49-F238E27FC236}">
                <a16:creationId xmlns:a16="http://schemas.microsoft.com/office/drawing/2014/main" id="{D7276B0B-261A-2137-AD09-EB38218730C1}"/>
              </a:ext>
            </a:extLst>
          </p:cNvPr>
          <p:cNvSpPr>
            <a:spLocks noGrp="1"/>
          </p:cNvSpPr>
          <p:nvPr>
            <p:ph type="sldNum" idx="12"/>
          </p:nvPr>
        </p:nvSpPr>
        <p:spPr/>
        <p:txBody>
          <a:bodyPr/>
          <a:lstStyle/>
          <a:p>
            <a:fld id="{3C9E5B19-8A10-4314-878F-6F589FFA9F8A}" type="slidenum">
              <a:rPr lang="en-US" smtClean="0"/>
              <a:t>18</a:t>
            </a:fld>
            <a:endParaRPr lang="en-US"/>
          </a:p>
        </p:txBody>
      </p:sp>
    </p:spTree>
    <p:extLst>
      <p:ext uri="{BB962C8B-B14F-4D97-AF65-F5344CB8AC3E}">
        <p14:creationId xmlns:p14="http://schemas.microsoft.com/office/powerpoint/2010/main" val="372902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87B28-6BA6-E45F-2736-0A427AD9F356}"/>
              </a:ext>
            </a:extLst>
          </p:cNvPr>
          <p:cNvSpPr>
            <a:spLocks noGrp="1"/>
          </p:cNvSpPr>
          <p:nvPr>
            <p:ph type="title"/>
          </p:nvPr>
        </p:nvSpPr>
        <p:spPr/>
        <p:txBody>
          <a:bodyPr/>
          <a:lstStyle/>
          <a:p>
            <a:r>
              <a:rPr lang="en-US" sz="4000"/>
              <a:t>Reporting Deadlines – Cohort 2 (1)</a:t>
            </a:r>
          </a:p>
        </p:txBody>
      </p:sp>
      <p:sp>
        <p:nvSpPr>
          <p:cNvPr id="3" name="Text Placeholder 2">
            <a:extLst>
              <a:ext uri="{FF2B5EF4-FFF2-40B4-BE49-F238E27FC236}">
                <a16:creationId xmlns:a16="http://schemas.microsoft.com/office/drawing/2014/main" id="{895CF0C8-64BF-FD03-62B4-6DEA166DB87F}"/>
              </a:ext>
            </a:extLst>
          </p:cNvPr>
          <p:cNvSpPr>
            <a:spLocks noGrp="1"/>
          </p:cNvSpPr>
          <p:nvPr>
            <p:ph type="body" idx="1"/>
          </p:nvPr>
        </p:nvSpPr>
        <p:spPr>
          <a:xfrm>
            <a:off x="1195516" y="1555037"/>
            <a:ext cx="9480400" cy="4351200"/>
          </a:xfrm>
        </p:spPr>
        <p:txBody>
          <a:bodyPr/>
          <a:lstStyle/>
          <a:p>
            <a:pPr marL="0" indent="0" fontAlgn="base">
              <a:lnSpc>
                <a:spcPct val="100000"/>
              </a:lnSpc>
              <a:spcBef>
                <a:spcPts val="0"/>
              </a:spcBef>
              <a:spcAft>
                <a:spcPts val="1200"/>
              </a:spcAft>
              <a:buNone/>
            </a:pPr>
            <a:r>
              <a:rPr lang="en-US" sz="2400">
                <a:solidFill>
                  <a:srgbClr val="000000"/>
                </a:solidFill>
                <a:highlight>
                  <a:srgbClr val="FFFFFF"/>
                </a:highlight>
                <a:latin typeface="+mj-lt"/>
              </a:rPr>
              <a:t>January 31, 2025, report: Report activities between January 2024 through June 30, 2024.</a:t>
            </a:r>
          </a:p>
          <a:p>
            <a:pPr marL="0" indent="0" fontAlgn="base">
              <a:lnSpc>
                <a:spcPct val="100000"/>
              </a:lnSpc>
              <a:spcBef>
                <a:spcPts val="0"/>
              </a:spcBef>
              <a:spcAft>
                <a:spcPts val="1200"/>
              </a:spcAft>
              <a:buNone/>
            </a:pPr>
            <a:r>
              <a:rPr lang="en-US" sz="2400">
                <a:solidFill>
                  <a:srgbClr val="000000"/>
                </a:solidFill>
                <a:highlight>
                  <a:srgbClr val="FFFFFF"/>
                </a:highlight>
                <a:latin typeface="+mj-lt"/>
              </a:rPr>
              <a:t>September 30, 2025, report: Report activities between July 1, 2024, through June 30, 2025.</a:t>
            </a:r>
          </a:p>
          <a:p>
            <a:pPr marL="0" indent="0" fontAlgn="base">
              <a:lnSpc>
                <a:spcPct val="100000"/>
              </a:lnSpc>
              <a:spcBef>
                <a:spcPts val="0"/>
              </a:spcBef>
              <a:spcAft>
                <a:spcPts val="1200"/>
              </a:spcAft>
              <a:buNone/>
            </a:pPr>
            <a:r>
              <a:rPr lang="en-US" sz="2400">
                <a:solidFill>
                  <a:srgbClr val="000000"/>
                </a:solidFill>
                <a:highlight>
                  <a:srgbClr val="FFFFFF"/>
                </a:highlight>
                <a:latin typeface="+mj-lt"/>
              </a:rPr>
              <a:t>September 30, 2026, report: Report activities between July 1, 2025, through June 30, 2026.</a:t>
            </a:r>
          </a:p>
          <a:p>
            <a:pPr marL="0" indent="0" fontAlgn="base">
              <a:lnSpc>
                <a:spcPct val="100000"/>
              </a:lnSpc>
              <a:spcBef>
                <a:spcPts val="0"/>
              </a:spcBef>
              <a:spcAft>
                <a:spcPts val="1200"/>
              </a:spcAft>
              <a:buNone/>
            </a:pPr>
            <a:r>
              <a:rPr lang="en-US" sz="2400">
                <a:solidFill>
                  <a:srgbClr val="000000"/>
                </a:solidFill>
                <a:highlight>
                  <a:srgbClr val="FFFFFF"/>
                </a:highlight>
                <a:latin typeface="+mj-lt"/>
              </a:rPr>
              <a:t>September 30, 2027, report: Report activities between July 1, 2026, through June 30, 2027.</a:t>
            </a:r>
          </a:p>
        </p:txBody>
      </p:sp>
      <p:sp>
        <p:nvSpPr>
          <p:cNvPr id="4" name="Slide Number Placeholder 3">
            <a:extLst>
              <a:ext uri="{FF2B5EF4-FFF2-40B4-BE49-F238E27FC236}">
                <a16:creationId xmlns:a16="http://schemas.microsoft.com/office/drawing/2014/main" id="{09238C74-1A2F-54A3-DF8F-12E4A211DE1E}"/>
              </a:ext>
            </a:extLst>
          </p:cNvPr>
          <p:cNvSpPr>
            <a:spLocks noGrp="1"/>
          </p:cNvSpPr>
          <p:nvPr>
            <p:ph type="sldNum" idx="12"/>
          </p:nvPr>
        </p:nvSpPr>
        <p:spPr/>
        <p:txBody>
          <a:bodyPr/>
          <a:lstStyle/>
          <a:p>
            <a:fld id="{3C9E5B19-8A10-4314-878F-6F589FFA9F8A}" type="slidenum">
              <a:rPr lang="en-US" smtClean="0"/>
              <a:t>19</a:t>
            </a:fld>
            <a:endParaRPr lang="en-US"/>
          </a:p>
        </p:txBody>
      </p:sp>
    </p:spTree>
    <p:extLst>
      <p:ext uri="{BB962C8B-B14F-4D97-AF65-F5344CB8AC3E}">
        <p14:creationId xmlns:p14="http://schemas.microsoft.com/office/powerpoint/2010/main" val="1161928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072F4-77D3-0496-B7B0-9E16C9E57D51}"/>
              </a:ext>
            </a:extLst>
          </p:cNvPr>
          <p:cNvSpPr>
            <a:spLocks noGrp="1"/>
          </p:cNvSpPr>
          <p:nvPr>
            <p:ph type="title"/>
          </p:nvPr>
        </p:nvSpPr>
        <p:spPr/>
        <p:txBody>
          <a:bodyPr/>
          <a:lstStyle/>
          <a:p>
            <a:r>
              <a:rPr lang="en-US"/>
              <a:t>Welcome and Agenda</a:t>
            </a:r>
          </a:p>
        </p:txBody>
      </p:sp>
      <p:sp>
        <p:nvSpPr>
          <p:cNvPr id="3" name="Text Placeholder 2">
            <a:extLst>
              <a:ext uri="{FF2B5EF4-FFF2-40B4-BE49-F238E27FC236}">
                <a16:creationId xmlns:a16="http://schemas.microsoft.com/office/drawing/2014/main" id="{D419AFEE-FBED-DFD2-1785-6C98069D79EC}"/>
              </a:ext>
            </a:extLst>
          </p:cNvPr>
          <p:cNvSpPr>
            <a:spLocks noGrp="1"/>
          </p:cNvSpPr>
          <p:nvPr>
            <p:ph type="body" idx="1"/>
          </p:nvPr>
        </p:nvSpPr>
        <p:spPr>
          <a:xfrm>
            <a:off x="1354137" y="1690725"/>
            <a:ext cx="9480400" cy="4120340"/>
          </a:xfrm>
        </p:spPr>
        <p:txBody>
          <a:bodyPr/>
          <a:lstStyle/>
          <a:p>
            <a:pPr>
              <a:lnSpc>
                <a:spcPct val="100000"/>
              </a:lnSpc>
              <a:spcBef>
                <a:spcPts val="0"/>
              </a:spcBef>
              <a:spcAft>
                <a:spcPts val="1200"/>
              </a:spcAft>
              <a:buSzPct val="100000"/>
            </a:pPr>
            <a:r>
              <a:rPr lang="en-US" sz="2800">
                <a:latin typeface="+mn-lt"/>
              </a:rPr>
              <a:t>Overview of the Literacy Coaches and Reading Specialists (LCRS) program</a:t>
            </a:r>
          </a:p>
          <a:p>
            <a:pPr>
              <a:lnSpc>
                <a:spcPct val="100000"/>
              </a:lnSpc>
              <a:spcBef>
                <a:spcPts val="0"/>
              </a:spcBef>
              <a:spcAft>
                <a:spcPts val="1200"/>
              </a:spcAft>
              <a:buSzPct val="100000"/>
            </a:pPr>
            <a:r>
              <a:rPr lang="en-US" sz="2800">
                <a:latin typeface="+mn-lt"/>
              </a:rPr>
              <a:t>Allowed expenditures</a:t>
            </a:r>
          </a:p>
          <a:p>
            <a:pPr>
              <a:lnSpc>
                <a:spcPct val="100000"/>
              </a:lnSpc>
              <a:spcBef>
                <a:spcPts val="0"/>
              </a:spcBef>
              <a:spcAft>
                <a:spcPts val="1200"/>
              </a:spcAft>
              <a:buSzPct val="100000"/>
            </a:pPr>
            <a:r>
              <a:rPr lang="en-US" sz="2800">
                <a:latin typeface="+mn-lt"/>
              </a:rPr>
              <a:t>Reporting overview</a:t>
            </a:r>
          </a:p>
          <a:p>
            <a:pPr>
              <a:lnSpc>
                <a:spcPct val="100000"/>
              </a:lnSpc>
              <a:spcBef>
                <a:spcPts val="0"/>
              </a:spcBef>
              <a:buSzPct val="100000"/>
            </a:pPr>
            <a:r>
              <a:rPr lang="en-US" sz="2800">
                <a:latin typeface="+mn-lt"/>
              </a:rPr>
              <a:t>Closing</a:t>
            </a:r>
          </a:p>
        </p:txBody>
      </p:sp>
      <p:sp>
        <p:nvSpPr>
          <p:cNvPr id="4" name="Slide Number Placeholder 3">
            <a:extLst>
              <a:ext uri="{FF2B5EF4-FFF2-40B4-BE49-F238E27FC236}">
                <a16:creationId xmlns:a16="http://schemas.microsoft.com/office/drawing/2014/main" id="{B0F3114B-A4E1-06BD-C91E-E75F7099D26D}"/>
              </a:ext>
            </a:extLst>
          </p:cNvPr>
          <p:cNvSpPr>
            <a:spLocks noGrp="1"/>
          </p:cNvSpPr>
          <p:nvPr>
            <p:ph type="sldNum" idx="12"/>
          </p:nvPr>
        </p:nvSpPr>
        <p:spPr>
          <a:xfrm>
            <a:off x="8666871" y="6127675"/>
            <a:ext cx="2743200" cy="365200"/>
          </a:xfrm>
        </p:spPr>
        <p:txBody>
          <a:bodyPr/>
          <a:lstStyle/>
          <a:p>
            <a:fld id="{3C9E5B19-8A10-4314-878F-6F589FFA9F8A}" type="slidenum">
              <a:rPr lang="en-US" smtClean="0"/>
              <a:t>2</a:t>
            </a:fld>
            <a:endParaRPr lang="en-US"/>
          </a:p>
        </p:txBody>
      </p:sp>
    </p:spTree>
    <p:extLst>
      <p:ext uri="{BB962C8B-B14F-4D97-AF65-F5344CB8AC3E}">
        <p14:creationId xmlns:p14="http://schemas.microsoft.com/office/powerpoint/2010/main" val="3916891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A3553-28B2-0EDA-7573-BCB9856134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6BB80-4E06-2573-4B80-DCA299660BDA}"/>
              </a:ext>
            </a:extLst>
          </p:cNvPr>
          <p:cNvSpPr>
            <a:spLocks noGrp="1"/>
          </p:cNvSpPr>
          <p:nvPr>
            <p:ph type="title"/>
          </p:nvPr>
        </p:nvSpPr>
        <p:spPr/>
        <p:txBody>
          <a:bodyPr/>
          <a:lstStyle/>
          <a:p>
            <a:r>
              <a:rPr lang="en-US" sz="4000"/>
              <a:t>Reporting Deadlines – Cohort 2 (2)</a:t>
            </a:r>
          </a:p>
        </p:txBody>
      </p:sp>
      <p:sp>
        <p:nvSpPr>
          <p:cNvPr id="3" name="Text Placeholder 2">
            <a:extLst>
              <a:ext uri="{FF2B5EF4-FFF2-40B4-BE49-F238E27FC236}">
                <a16:creationId xmlns:a16="http://schemas.microsoft.com/office/drawing/2014/main" id="{165D5BD4-B68E-78BB-F9F0-12716B62954D}"/>
              </a:ext>
            </a:extLst>
          </p:cNvPr>
          <p:cNvSpPr>
            <a:spLocks noGrp="1"/>
          </p:cNvSpPr>
          <p:nvPr>
            <p:ph type="body" idx="1"/>
          </p:nvPr>
        </p:nvSpPr>
        <p:spPr>
          <a:xfrm>
            <a:off x="1195516" y="1555037"/>
            <a:ext cx="9480400" cy="4351200"/>
          </a:xfrm>
        </p:spPr>
        <p:txBody>
          <a:bodyPr/>
          <a:lstStyle/>
          <a:p>
            <a:pPr marL="0" indent="0" fontAlgn="base">
              <a:lnSpc>
                <a:spcPct val="100000"/>
              </a:lnSpc>
              <a:spcBef>
                <a:spcPts val="0"/>
              </a:spcBef>
              <a:spcAft>
                <a:spcPts val="1200"/>
              </a:spcAft>
              <a:buNone/>
            </a:pPr>
            <a:r>
              <a:rPr lang="en-US">
                <a:solidFill>
                  <a:srgbClr val="000000"/>
                </a:solidFill>
                <a:highlight>
                  <a:srgbClr val="FFFFFF"/>
                </a:highlight>
              </a:rPr>
              <a:t>September 30, 2028, report: Report activities between July 1, 2027, through June 30, 2028.</a:t>
            </a:r>
          </a:p>
          <a:p>
            <a:pPr marL="0" indent="0" fontAlgn="base">
              <a:lnSpc>
                <a:spcPct val="100000"/>
              </a:lnSpc>
              <a:spcBef>
                <a:spcPts val="0"/>
              </a:spcBef>
              <a:spcAft>
                <a:spcPts val="1200"/>
              </a:spcAft>
              <a:buNone/>
            </a:pPr>
            <a:r>
              <a:rPr lang="en-US">
                <a:solidFill>
                  <a:srgbClr val="000000"/>
                </a:solidFill>
                <a:highlight>
                  <a:srgbClr val="FFFFFF"/>
                </a:highlight>
              </a:rPr>
              <a:t>September 30, 2029, report: Report activities between July 1, 2028, through June 30, 2029.</a:t>
            </a:r>
          </a:p>
          <a:p>
            <a:pPr marL="0" indent="0" fontAlgn="base">
              <a:lnSpc>
                <a:spcPct val="100000"/>
              </a:lnSpc>
              <a:spcBef>
                <a:spcPts val="0"/>
              </a:spcBef>
              <a:spcAft>
                <a:spcPts val="1200"/>
              </a:spcAft>
              <a:buNone/>
            </a:pPr>
            <a:r>
              <a:rPr lang="en-US">
                <a:solidFill>
                  <a:srgbClr val="000000"/>
                </a:solidFill>
                <a:highlight>
                  <a:srgbClr val="FFFFFF"/>
                </a:highlight>
              </a:rPr>
              <a:t>September 30, 2030, report: Report activities between July 1, 2029, through June 30, 2030.</a:t>
            </a:r>
          </a:p>
          <a:p>
            <a:pPr marL="0" indent="0" fontAlgn="base">
              <a:lnSpc>
                <a:spcPct val="100000"/>
              </a:lnSpc>
              <a:spcBef>
                <a:spcPts val="0"/>
              </a:spcBef>
              <a:spcAft>
                <a:spcPts val="1200"/>
              </a:spcAft>
              <a:buNone/>
            </a:pPr>
            <a:r>
              <a:rPr lang="en-US">
                <a:solidFill>
                  <a:srgbClr val="000000"/>
                </a:solidFill>
                <a:highlight>
                  <a:srgbClr val="FFFFFF"/>
                </a:highlight>
              </a:rPr>
              <a:t>Spring 2031: Final report due.</a:t>
            </a:r>
          </a:p>
        </p:txBody>
      </p:sp>
      <p:sp>
        <p:nvSpPr>
          <p:cNvPr id="4" name="Slide Number Placeholder 3">
            <a:extLst>
              <a:ext uri="{FF2B5EF4-FFF2-40B4-BE49-F238E27FC236}">
                <a16:creationId xmlns:a16="http://schemas.microsoft.com/office/drawing/2014/main" id="{37E6FAB8-1CA1-7990-3C24-241BB2F33B68}"/>
              </a:ext>
            </a:extLst>
          </p:cNvPr>
          <p:cNvSpPr>
            <a:spLocks noGrp="1"/>
          </p:cNvSpPr>
          <p:nvPr>
            <p:ph type="sldNum" idx="12"/>
          </p:nvPr>
        </p:nvSpPr>
        <p:spPr/>
        <p:txBody>
          <a:bodyPr/>
          <a:lstStyle/>
          <a:p>
            <a:fld id="{3C9E5B19-8A10-4314-878F-6F589FFA9F8A}" type="slidenum">
              <a:rPr lang="en-US" smtClean="0"/>
              <a:t>20</a:t>
            </a:fld>
            <a:endParaRPr lang="en-US"/>
          </a:p>
        </p:txBody>
      </p:sp>
    </p:spTree>
    <p:extLst>
      <p:ext uri="{BB962C8B-B14F-4D97-AF65-F5344CB8AC3E}">
        <p14:creationId xmlns:p14="http://schemas.microsoft.com/office/powerpoint/2010/main" val="3262254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A7C5C-239D-0141-C52F-AA1C09715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D0E39F-CF0B-D998-9D61-3EE37AA13979}"/>
              </a:ext>
            </a:extLst>
          </p:cNvPr>
          <p:cNvSpPr>
            <a:spLocks noGrp="1"/>
          </p:cNvSpPr>
          <p:nvPr>
            <p:ph type="title"/>
          </p:nvPr>
        </p:nvSpPr>
        <p:spPr>
          <a:xfrm>
            <a:off x="1354136" y="0"/>
            <a:ext cx="9480400" cy="1325600"/>
          </a:xfrm>
        </p:spPr>
        <p:txBody>
          <a:bodyPr/>
          <a:lstStyle/>
          <a:p>
            <a:r>
              <a:rPr lang="en-US" sz="4000"/>
              <a:t>Reporting Deadlines – Cohort 3</a:t>
            </a:r>
          </a:p>
        </p:txBody>
      </p:sp>
      <p:sp>
        <p:nvSpPr>
          <p:cNvPr id="3" name="Text Placeholder 2">
            <a:extLst>
              <a:ext uri="{FF2B5EF4-FFF2-40B4-BE49-F238E27FC236}">
                <a16:creationId xmlns:a16="http://schemas.microsoft.com/office/drawing/2014/main" id="{6D1BD78F-A6EA-A041-C644-9E3229122D84}"/>
              </a:ext>
            </a:extLst>
          </p:cNvPr>
          <p:cNvSpPr>
            <a:spLocks noGrp="1"/>
          </p:cNvSpPr>
          <p:nvPr>
            <p:ph type="body" idx="1"/>
          </p:nvPr>
        </p:nvSpPr>
        <p:spPr>
          <a:xfrm>
            <a:off x="1354136" y="1076065"/>
            <a:ext cx="9321779" cy="4930320"/>
          </a:xfrm>
        </p:spPr>
        <p:txBody>
          <a:bodyPr/>
          <a:lstStyle/>
          <a:p>
            <a:pPr marL="0" indent="0" fontAlgn="base">
              <a:lnSpc>
                <a:spcPct val="100000"/>
              </a:lnSpc>
              <a:spcBef>
                <a:spcPts val="0"/>
              </a:spcBef>
              <a:spcAft>
                <a:spcPts val="1200"/>
              </a:spcAft>
              <a:buNone/>
            </a:pPr>
            <a:r>
              <a:rPr lang="en-US">
                <a:solidFill>
                  <a:srgbClr val="000000"/>
                </a:solidFill>
                <a:highlight>
                  <a:srgbClr val="FFFFFF"/>
                </a:highlight>
              </a:rPr>
              <a:t>September 30, 2026, report: Report activities between January 2026, through June 30, 2026.</a:t>
            </a:r>
          </a:p>
          <a:p>
            <a:pPr marL="0" indent="0" fontAlgn="base">
              <a:lnSpc>
                <a:spcPct val="100000"/>
              </a:lnSpc>
              <a:spcBef>
                <a:spcPts val="0"/>
              </a:spcBef>
              <a:spcAft>
                <a:spcPts val="1200"/>
              </a:spcAft>
              <a:buNone/>
            </a:pPr>
            <a:r>
              <a:rPr lang="en-US">
                <a:solidFill>
                  <a:srgbClr val="000000"/>
                </a:solidFill>
                <a:highlight>
                  <a:srgbClr val="FFFFFF"/>
                </a:highlight>
              </a:rPr>
              <a:t>September 30, 2027, report: Report activities between July 1, 2026, through June 30, 2027.</a:t>
            </a:r>
          </a:p>
          <a:p>
            <a:pPr marL="0" indent="0" fontAlgn="base">
              <a:lnSpc>
                <a:spcPct val="100000"/>
              </a:lnSpc>
              <a:spcBef>
                <a:spcPts val="0"/>
              </a:spcBef>
              <a:spcAft>
                <a:spcPts val="1200"/>
              </a:spcAft>
              <a:buNone/>
            </a:pPr>
            <a:r>
              <a:rPr lang="en-US">
                <a:solidFill>
                  <a:srgbClr val="000000"/>
                </a:solidFill>
                <a:highlight>
                  <a:srgbClr val="FFFFFF"/>
                </a:highlight>
              </a:rPr>
              <a:t>September 30, 2028, report: Report activities between July 1, 2027, through June 30, 2028.</a:t>
            </a:r>
          </a:p>
          <a:p>
            <a:pPr marL="0" indent="0" fontAlgn="base">
              <a:lnSpc>
                <a:spcPct val="100000"/>
              </a:lnSpc>
              <a:spcBef>
                <a:spcPts val="0"/>
              </a:spcBef>
              <a:spcAft>
                <a:spcPts val="1200"/>
              </a:spcAft>
              <a:buNone/>
            </a:pPr>
            <a:r>
              <a:rPr lang="en-US">
                <a:solidFill>
                  <a:srgbClr val="000000"/>
                </a:solidFill>
                <a:highlight>
                  <a:srgbClr val="FFFFFF"/>
                </a:highlight>
              </a:rPr>
              <a:t>September 30, 2029, report: Report activities between July 1, 2028, through June 30, 2029.</a:t>
            </a:r>
          </a:p>
          <a:p>
            <a:pPr marL="0" indent="0" fontAlgn="base">
              <a:lnSpc>
                <a:spcPct val="100000"/>
              </a:lnSpc>
              <a:spcBef>
                <a:spcPts val="0"/>
              </a:spcBef>
              <a:spcAft>
                <a:spcPts val="1200"/>
              </a:spcAft>
              <a:buNone/>
            </a:pPr>
            <a:r>
              <a:rPr lang="en-US">
                <a:solidFill>
                  <a:srgbClr val="000000"/>
                </a:solidFill>
                <a:highlight>
                  <a:srgbClr val="FFFFFF"/>
                </a:highlight>
              </a:rPr>
              <a:t>September 30, 2030, report: Report activities between July 1, 2029, through June 30, 2030.</a:t>
            </a:r>
          </a:p>
          <a:p>
            <a:pPr marL="0" indent="0" fontAlgn="base">
              <a:lnSpc>
                <a:spcPct val="100000"/>
              </a:lnSpc>
              <a:spcBef>
                <a:spcPts val="0"/>
              </a:spcBef>
              <a:spcAft>
                <a:spcPts val="1200"/>
              </a:spcAft>
              <a:buNone/>
            </a:pPr>
            <a:r>
              <a:rPr lang="en-US">
                <a:solidFill>
                  <a:srgbClr val="000000"/>
                </a:solidFill>
                <a:highlight>
                  <a:srgbClr val="FFFFFF"/>
                </a:highlight>
              </a:rPr>
              <a:t>Spring 2031: Final report due.</a:t>
            </a:r>
          </a:p>
        </p:txBody>
      </p:sp>
      <p:sp>
        <p:nvSpPr>
          <p:cNvPr id="4" name="Slide Number Placeholder 3">
            <a:extLst>
              <a:ext uri="{FF2B5EF4-FFF2-40B4-BE49-F238E27FC236}">
                <a16:creationId xmlns:a16="http://schemas.microsoft.com/office/drawing/2014/main" id="{F01D7507-2AAB-BA8A-3901-653FB4B9C65F}"/>
              </a:ext>
            </a:extLst>
          </p:cNvPr>
          <p:cNvSpPr>
            <a:spLocks noGrp="1"/>
          </p:cNvSpPr>
          <p:nvPr>
            <p:ph type="sldNum" idx="12"/>
          </p:nvPr>
        </p:nvSpPr>
        <p:spPr/>
        <p:txBody>
          <a:bodyPr/>
          <a:lstStyle/>
          <a:p>
            <a:fld id="{3C9E5B19-8A10-4314-878F-6F589FFA9F8A}" type="slidenum">
              <a:rPr lang="en-US" smtClean="0"/>
              <a:t>21</a:t>
            </a:fld>
            <a:endParaRPr lang="en-US"/>
          </a:p>
        </p:txBody>
      </p:sp>
    </p:spTree>
    <p:extLst>
      <p:ext uri="{BB962C8B-B14F-4D97-AF65-F5344CB8AC3E}">
        <p14:creationId xmlns:p14="http://schemas.microsoft.com/office/powerpoint/2010/main" val="3864297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C0450-3259-0AA3-F4F8-36C29BAE78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E5677-1C22-4418-CFA1-BBC1857D588A}"/>
              </a:ext>
            </a:extLst>
          </p:cNvPr>
          <p:cNvSpPr>
            <a:spLocks noGrp="1"/>
          </p:cNvSpPr>
          <p:nvPr>
            <p:ph type="title"/>
          </p:nvPr>
        </p:nvSpPr>
        <p:spPr/>
        <p:txBody>
          <a:bodyPr/>
          <a:lstStyle/>
          <a:p>
            <a:r>
              <a:rPr lang="en-US">
                <a:latin typeface="+mj-lt"/>
              </a:rPr>
              <a:t>What makes a complete report?</a:t>
            </a:r>
          </a:p>
        </p:txBody>
      </p:sp>
      <p:sp>
        <p:nvSpPr>
          <p:cNvPr id="3" name="Text Placeholder 2">
            <a:extLst>
              <a:ext uri="{FF2B5EF4-FFF2-40B4-BE49-F238E27FC236}">
                <a16:creationId xmlns:a16="http://schemas.microsoft.com/office/drawing/2014/main" id="{C0DFA7D1-937D-0696-2A24-4534C5981B49}"/>
              </a:ext>
            </a:extLst>
          </p:cNvPr>
          <p:cNvSpPr>
            <a:spLocks noGrp="1"/>
          </p:cNvSpPr>
          <p:nvPr>
            <p:ph type="body" idx="1"/>
          </p:nvPr>
        </p:nvSpPr>
        <p:spPr>
          <a:xfrm>
            <a:off x="1354137" y="1600776"/>
            <a:ext cx="9480400" cy="4351200"/>
          </a:xfrm>
        </p:spPr>
        <p:txBody>
          <a:bodyPr/>
          <a:lstStyle/>
          <a:p>
            <a:pPr marL="700405" indent="-514350">
              <a:lnSpc>
                <a:spcPct val="100000"/>
              </a:lnSpc>
              <a:spcBef>
                <a:spcPts val="0"/>
              </a:spcBef>
              <a:spcAft>
                <a:spcPts val="1200"/>
              </a:spcAft>
              <a:buSzPct val="100000"/>
              <a:buAutoNum type="arabicParenR"/>
            </a:pPr>
            <a:r>
              <a:rPr lang="en-US" sz="2800">
                <a:latin typeface="+mn-lt"/>
              </a:rPr>
              <a:t>Submitting the online LEA-level report </a:t>
            </a:r>
          </a:p>
          <a:p>
            <a:pPr marL="700405" indent="-514350">
              <a:lnSpc>
                <a:spcPct val="100000"/>
              </a:lnSpc>
              <a:spcBef>
                <a:spcPts val="0"/>
              </a:spcBef>
              <a:spcAft>
                <a:spcPts val="1200"/>
              </a:spcAft>
              <a:buSzPct val="100000"/>
              <a:buAutoNum type="arabicParenR"/>
            </a:pPr>
            <a:r>
              <a:rPr lang="en-US" sz="2800">
                <a:latin typeface="+mn-lt"/>
              </a:rPr>
              <a:t>Submitting the site-level data collection spreadsheet to </a:t>
            </a:r>
            <a:r>
              <a:rPr lang="en-US" sz="2800">
                <a:latin typeface="+mn-lt"/>
                <a:hlinkClick r:id="rId3"/>
              </a:rPr>
              <a:t>PLIO@cde.ca.gov</a:t>
            </a:r>
            <a:r>
              <a:rPr lang="en-US" sz="2800">
                <a:latin typeface="+mn-lt"/>
              </a:rPr>
              <a:t> </a:t>
            </a:r>
          </a:p>
        </p:txBody>
      </p:sp>
      <p:sp>
        <p:nvSpPr>
          <p:cNvPr id="4" name="Slide Number Placeholder 3">
            <a:extLst>
              <a:ext uri="{FF2B5EF4-FFF2-40B4-BE49-F238E27FC236}">
                <a16:creationId xmlns:a16="http://schemas.microsoft.com/office/drawing/2014/main" id="{FB6C5542-0F6A-1F90-84C5-353EAB716A86}"/>
              </a:ext>
            </a:extLst>
          </p:cNvPr>
          <p:cNvSpPr>
            <a:spLocks noGrp="1"/>
          </p:cNvSpPr>
          <p:nvPr>
            <p:ph type="sldNum" idx="12"/>
          </p:nvPr>
        </p:nvSpPr>
        <p:spPr/>
        <p:txBody>
          <a:bodyPr/>
          <a:lstStyle/>
          <a:p>
            <a:fld id="{3C9E5B19-8A10-4314-878F-6F589FFA9F8A}" type="slidenum">
              <a:rPr lang="en-US" smtClean="0"/>
              <a:t>22</a:t>
            </a:fld>
            <a:endParaRPr lang="en-US"/>
          </a:p>
        </p:txBody>
      </p:sp>
    </p:spTree>
    <p:extLst>
      <p:ext uri="{BB962C8B-B14F-4D97-AF65-F5344CB8AC3E}">
        <p14:creationId xmlns:p14="http://schemas.microsoft.com/office/powerpoint/2010/main" val="2540479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D0ED1-F54C-3737-1BB6-E2E4C34AC0CE}"/>
              </a:ext>
            </a:extLst>
          </p:cNvPr>
          <p:cNvSpPr>
            <a:spLocks noGrp="1"/>
          </p:cNvSpPr>
          <p:nvPr>
            <p:ph type="title"/>
          </p:nvPr>
        </p:nvSpPr>
        <p:spPr/>
        <p:txBody>
          <a:bodyPr/>
          <a:lstStyle/>
          <a:p>
            <a:r>
              <a:rPr lang="en-US">
                <a:latin typeface="+mj-lt"/>
              </a:rPr>
              <a:t>Accessing the Online Report</a:t>
            </a:r>
          </a:p>
        </p:txBody>
      </p:sp>
      <p:sp>
        <p:nvSpPr>
          <p:cNvPr id="3" name="Text Placeholder 2">
            <a:extLst>
              <a:ext uri="{FF2B5EF4-FFF2-40B4-BE49-F238E27FC236}">
                <a16:creationId xmlns:a16="http://schemas.microsoft.com/office/drawing/2014/main" id="{A56103A1-F3A5-14EE-A7B6-9C582CF727FD}"/>
              </a:ext>
            </a:extLst>
          </p:cNvPr>
          <p:cNvSpPr>
            <a:spLocks noGrp="1"/>
          </p:cNvSpPr>
          <p:nvPr>
            <p:ph type="body" idx="1"/>
          </p:nvPr>
        </p:nvSpPr>
        <p:spPr>
          <a:xfrm>
            <a:off x="1354137" y="1536065"/>
            <a:ext cx="9480400" cy="4351200"/>
          </a:xfrm>
        </p:spPr>
        <p:txBody>
          <a:bodyPr/>
          <a:lstStyle/>
          <a:p>
            <a:pPr>
              <a:lnSpc>
                <a:spcPct val="100000"/>
              </a:lnSpc>
              <a:spcBef>
                <a:spcPts val="0"/>
              </a:spcBef>
              <a:spcAft>
                <a:spcPts val="1200"/>
              </a:spcAft>
              <a:buSzPct val="100000"/>
            </a:pPr>
            <a:r>
              <a:rPr lang="en-US" sz="2800">
                <a:latin typeface="+mn-lt"/>
              </a:rPr>
              <a:t>Your login information will be emailed to the contact we have on file.</a:t>
            </a:r>
          </a:p>
          <a:p>
            <a:pPr>
              <a:lnSpc>
                <a:spcPct val="100000"/>
              </a:lnSpc>
              <a:spcBef>
                <a:spcPts val="0"/>
              </a:spcBef>
              <a:spcAft>
                <a:spcPts val="1200"/>
              </a:spcAft>
              <a:buSzPct val="100000"/>
            </a:pPr>
            <a:r>
              <a:rPr lang="en-US" sz="2800">
                <a:latin typeface="+mn-lt"/>
              </a:rPr>
              <a:t>Answer all applicable questions on each page.</a:t>
            </a:r>
          </a:p>
          <a:p>
            <a:pPr>
              <a:lnSpc>
                <a:spcPct val="100000"/>
              </a:lnSpc>
              <a:spcBef>
                <a:spcPts val="0"/>
              </a:spcBef>
              <a:spcAft>
                <a:spcPts val="1200"/>
              </a:spcAft>
              <a:buSzPct val="100000"/>
            </a:pPr>
            <a:r>
              <a:rPr lang="en-US" sz="2800">
                <a:latin typeface="+mn-lt"/>
              </a:rPr>
              <a:t>Answers will be automatically saved when you go to the next page.</a:t>
            </a:r>
          </a:p>
          <a:p>
            <a:pPr>
              <a:lnSpc>
                <a:spcPct val="100000"/>
              </a:lnSpc>
              <a:spcBef>
                <a:spcPts val="0"/>
              </a:spcBef>
              <a:spcAft>
                <a:spcPts val="1200"/>
              </a:spcAft>
              <a:buSzPct val="100000"/>
            </a:pPr>
            <a:r>
              <a:rPr lang="en-US" sz="2800">
                <a:latin typeface="+mn-lt"/>
              </a:rPr>
              <a:t>If you want to manually save, select the “Save” button. </a:t>
            </a:r>
          </a:p>
          <a:p>
            <a:pPr>
              <a:lnSpc>
                <a:spcPct val="100000"/>
              </a:lnSpc>
              <a:spcBef>
                <a:spcPts val="0"/>
              </a:spcBef>
              <a:spcAft>
                <a:spcPts val="1200"/>
              </a:spcAft>
              <a:buSzPct val="100000"/>
            </a:pPr>
            <a:r>
              <a:rPr lang="en-US" sz="2800">
                <a:latin typeface="+mn-lt"/>
              </a:rPr>
              <a:t>At the end of the report, you must select the “Submit” button to finalize your submission.</a:t>
            </a:r>
          </a:p>
        </p:txBody>
      </p:sp>
      <p:sp>
        <p:nvSpPr>
          <p:cNvPr id="4" name="Slide Number Placeholder 3">
            <a:extLst>
              <a:ext uri="{FF2B5EF4-FFF2-40B4-BE49-F238E27FC236}">
                <a16:creationId xmlns:a16="http://schemas.microsoft.com/office/drawing/2014/main" id="{74A9084A-ADA9-335B-6307-FC185E8FBF52}"/>
              </a:ext>
            </a:extLst>
          </p:cNvPr>
          <p:cNvSpPr>
            <a:spLocks noGrp="1"/>
          </p:cNvSpPr>
          <p:nvPr>
            <p:ph type="sldNum" idx="12"/>
          </p:nvPr>
        </p:nvSpPr>
        <p:spPr/>
        <p:txBody>
          <a:bodyPr/>
          <a:lstStyle/>
          <a:p>
            <a:fld id="{3C9E5B19-8A10-4314-878F-6F589FFA9F8A}" type="slidenum">
              <a:rPr lang="en-US" smtClean="0"/>
              <a:t>23</a:t>
            </a:fld>
            <a:endParaRPr lang="en-US"/>
          </a:p>
        </p:txBody>
      </p:sp>
    </p:spTree>
    <p:extLst>
      <p:ext uri="{BB962C8B-B14F-4D97-AF65-F5344CB8AC3E}">
        <p14:creationId xmlns:p14="http://schemas.microsoft.com/office/powerpoint/2010/main" val="2639578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57C2-1227-B171-7BB1-143BF761259D}"/>
              </a:ext>
            </a:extLst>
          </p:cNvPr>
          <p:cNvSpPr>
            <a:spLocks noGrp="1"/>
          </p:cNvSpPr>
          <p:nvPr>
            <p:ph type="title"/>
          </p:nvPr>
        </p:nvSpPr>
        <p:spPr/>
        <p:txBody>
          <a:bodyPr/>
          <a:lstStyle/>
          <a:p>
            <a:r>
              <a:rPr lang="en-US">
                <a:latin typeface="+mj-lt"/>
              </a:rPr>
              <a:t>Online Reporting Overview</a:t>
            </a:r>
          </a:p>
        </p:txBody>
      </p:sp>
      <p:sp>
        <p:nvSpPr>
          <p:cNvPr id="3" name="Text Placeholder 2">
            <a:extLst>
              <a:ext uri="{FF2B5EF4-FFF2-40B4-BE49-F238E27FC236}">
                <a16:creationId xmlns:a16="http://schemas.microsoft.com/office/drawing/2014/main" id="{8291AC32-F79A-B083-C4C6-21BA02E6694B}"/>
              </a:ext>
            </a:extLst>
          </p:cNvPr>
          <p:cNvSpPr>
            <a:spLocks noGrp="1"/>
          </p:cNvSpPr>
          <p:nvPr>
            <p:ph type="body" idx="1"/>
          </p:nvPr>
        </p:nvSpPr>
        <p:spPr>
          <a:xfrm>
            <a:off x="1354137" y="1541929"/>
            <a:ext cx="9480400" cy="4634896"/>
          </a:xfrm>
        </p:spPr>
        <p:txBody>
          <a:bodyPr/>
          <a:lstStyle/>
          <a:p>
            <a:pPr>
              <a:lnSpc>
                <a:spcPct val="100000"/>
              </a:lnSpc>
              <a:spcBef>
                <a:spcPts val="0"/>
              </a:spcBef>
              <a:buSzPct val="100000"/>
            </a:pPr>
            <a:r>
              <a:rPr lang="en-US" sz="2800">
                <a:latin typeface="+mn-lt"/>
              </a:rPr>
              <a:t>Contact Information</a:t>
            </a:r>
          </a:p>
          <a:p>
            <a:pPr>
              <a:lnSpc>
                <a:spcPct val="100000"/>
              </a:lnSpc>
              <a:spcBef>
                <a:spcPts val="0"/>
              </a:spcBef>
              <a:buSzPct val="100000"/>
            </a:pPr>
            <a:r>
              <a:rPr lang="en-US" sz="2800">
                <a:latin typeface="+mn-lt"/>
              </a:rPr>
              <a:t>Funds Report Overview</a:t>
            </a:r>
          </a:p>
          <a:p>
            <a:pPr>
              <a:lnSpc>
                <a:spcPct val="100000"/>
              </a:lnSpc>
              <a:spcBef>
                <a:spcPts val="0"/>
              </a:spcBef>
              <a:buSzPct val="100000"/>
            </a:pPr>
            <a:r>
              <a:rPr lang="en-US" sz="2800">
                <a:latin typeface="+mn-lt"/>
              </a:rPr>
              <a:t>Literacy Coaches and Reading Specialists Information</a:t>
            </a:r>
          </a:p>
          <a:p>
            <a:pPr>
              <a:lnSpc>
                <a:spcPct val="100000"/>
              </a:lnSpc>
              <a:spcBef>
                <a:spcPts val="0"/>
              </a:spcBef>
              <a:buSzPct val="100000"/>
            </a:pPr>
            <a:r>
              <a:rPr lang="en-US" sz="2800">
                <a:latin typeface="+mn-lt"/>
              </a:rPr>
              <a:t>Other Hiring Information</a:t>
            </a:r>
          </a:p>
          <a:p>
            <a:pPr>
              <a:lnSpc>
                <a:spcPct val="100000"/>
              </a:lnSpc>
              <a:spcBef>
                <a:spcPts val="0"/>
              </a:spcBef>
              <a:buSzPct val="100000"/>
            </a:pPr>
            <a:r>
              <a:rPr lang="en-US" sz="2800">
                <a:latin typeface="+mn-lt"/>
              </a:rPr>
              <a:t>School and Family Literacy Plan</a:t>
            </a:r>
          </a:p>
          <a:p>
            <a:pPr>
              <a:lnSpc>
                <a:spcPct val="100000"/>
              </a:lnSpc>
              <a:spcBef>
                <a:spcPts val="0"/>
              </a:spcBef>
              <a:buSzPct val="100000"/>
            </a:pPr>
            <a:r>
              <a:rPr lang="en-US" sz="2800">
                <a:latin typeface="+mn-lt"/>
              </a:rPr>
              <a:t>Professional Learning</a:t>
            </a:r>
          </a:p>
          <a:p>
            <a:pPr>
              <a:lnSpc>
                <a:spcPct val="100000"/>
              </a:lnSpc>
              <a:spcBef>
                <a:spcPts val="0"/>
              </a:spcBef>
              <a:buSzPct val="100000"/>
            </a:pPr>
            <a:r>
              <a:rPr lang="en-US" sz="2800">
                <a:latin typeface="+mn-lt"/>
              </a:rPr>
              <a:t>Submission</a:t>
            </a:r>
          </a:p>
        </p:txBody>
      </p:sp>
      <p:sp>
        <p:nvSpPr>
          <p:cNvPr id="4" name="Slide Number Placeholder 3">
            <a:extLst>
              <a:ext uri="{FF2B5EF4-FFF2-40B4-BE49-F238E27FC236}">
                <a16:creationId xmlns:a16="http://schemas.microsoft.com/office/drawing/2014/main" id="{6678C5C1-8629-4572-4F4D-ED96F4E8D6DC}"/>
              </a:ext>
            </a:extLst>
          </p:cNvPr>
          <p:cNvSpPr>
            <a:spLocks noGrp="1"/>
          </p:cNvSpPr>
          <p:nvPr>
            <p:ph type="sldNum" idx="12"/>
          </p:nvPr>
        </p:nvSpPr>
        <p:spPr/>
        <p:txBody>
          <a:bodyPr/>
          <a:lstStyle/>
          <a:p>
            <a:fld id="{3C9E5B19-8A10-4314-878F-6F589FFA9F8A}" type="slidenum">
              <a:rPr lang="en-US" smtClean="0"/>
              <a:t>24</a:t>
            </a:fld>
            <a:endParaRPr lang="en-US"/>
          </a:p>
        </p:txBody>
      </p:sp>
    </p:spTree>
    <p:extLst>
      <p:ext uri="{BB962C8B-B14F-4D97-AF65-F5344CB8AC3E}">
        <p14:creationId xmlns:p14="http://schemas.microsoft.com/office/powerpoint/2010/main" val="586679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FCE6C-0C5F-DAC1-4FF5-22FE51AE71BB}"/>
              </a:ext>
            </a:extLst>
          </p:cNvPr>
          <p:cNvSpPr>
            <a:spLocks noGrp="1"/>
          </p:cNvSpPr>
          <p:nvPr>
            <p:ph type="title"/>
          </p:nvPr>
        </p:nvSpPr>
        <p:spPr/>
        <p:txBody>
          <a:bodyPr/>
          <a:lstStyle/>
          <a:p>
            <a:r>
              <a:rPr lang="en-US">
                <a:latin typeface="+mj-lt"/>
              </a:rPr>
              <a:t>Contact Information</a:t>
            </a:r>
          </a:p>
        </p:txBody>
      </p:sp>
      <p:sp>
        <p:nvSpPr>
          <p:cNvPr id="3" name="Text Placeholder 2">
            <a:extLst>
              <a:ext uri="{FF2B5EF4-FFF2-40B4-BE49-F238E27FC236}">
                <a16:creationId xmlns:a16="http://schemas.microsoft.com/office/drawing/2014/main" id="{48EF7244-E848-1883-AD18-96D648124BB2}"/>
              </a:ext>
            </a:extLst>
          </p:cNvPr>
          <p:cNvSpPr>
            <a:spLocks noGrp="1"/>
          </p:cNvSpPr>
          <p:nvPr>
            <p:ph type="body" idx="1"/>
          </p:nvPr>
        </p:nvSpPr>
        <p:spPr/>
        <p:txBody>
          <a:bodyPr/>
          <a:lstStyle/>
          <a:p>
            <a:pPr>
              <a:lnSpc>
                <a:spcPct val="100000"/>
              </a:lnSpc>
              <a:spcBef>
                <a:spcPts val="0"/>
              </a:spcBef>
              <a:buSzPct val="100000"/>
            </a:pPr>
            <a:r>
              <a:rPr lang="en-US" sz="2800">
                <a:latin typeface="+mn-lt"/>
              </a:rPr>
              <a:t>Program Administrator</a:t>
            </a:r>
          </a:p>
          <a:p>
            <a:pPr>
              <a:lnSpc>
                <a:spcPct val="100000"/>
              </a:lnSpc>
              <a:spcBef>
                <a:spcPts val="0"/>
              </a:spcBef>
              <a:spcAft>
                <a:spcPts val="1200"/>
              </a:spcAft>
              <a:buSzPct val="100000"/>
            </a:pPr>
            <a:r>
              <a:rPr lang="en-US" sz="2800">
                <a:latin typeface="+mn-lt"/>
              </a:rPr>
              <a:t>Fiscal Agent </a:t>
            </a:r>
          </a:p>
        </p:txBody>
      </p:sp>
      <p:sp>
        <p:nvSpPr>
          <p:cNvPr id="4" name="Slide Number Placeholder 3">
            <a:extLst>
              <a:ext uri="{FF2B5EF4-FFF2-40B4-BE49-F238E27FC236}">
                <a16:creationId xmlns:a16="http://schemas.microsoft.com/office/drawing/2014/main" id="{EDD13B89-19F4-F422-CDE2-351CF12A8930}"/>
              </a:ext>
            </a:extLst>
          </p:cNvPr>
          <p:cNvSpPr>
            <a:spLocks noGrp="1"/>
          </p:cNvSpPr>
          <p:nvPr>
            <p:ph type="sldNum" idx="12"/>
          </p:nvPr>
        </p:nvSpPr>
        <p:spPr/>
        <p:txBody>
          <a:bodyPr/>
          <a:lstStyle/>
          <a:p>
            <a:fld id="{3C9E5B19-8A10-4314-878F-6F589FFA9F8A}" type="slidenum">
              <a:rPr lang="en-US" smtClean="0"/>
              <a:t>25</a:t>
            </a:fld>
            <a:endParaRPr lang="en-US"/>
          </a:p>
        </p:txBody>
      </p:sp>
    </p:spTree>
    <p:extLst>
      <p:ext uri="{BB962C8B-B14F-4D97-AF65-F5344CB8AC3E}">
        <p14:creationId xmlns:p14="http://schemas.microsoft.com/office/powerpoint/2010/main" val="2785784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6D13D-2E8F-5F47-7ED3-36AD74048C46}"/>
              </a:ext>
            </a:extLst>
          </p:cNvPr>
          <p:cNvSpPr>
            <a:spLocks noGrp="1"/>
          </p:cNvSpPr>
          <p:nvPr>
            <p:ph type="title"/>
          </p:nvPr>
        </p:nvSpPr>
        <p:spPr/>
        <p:txBody>
          <a:bodyPr/>
          <a:lstStyle/>
          <a:p>
            <a:r>
              <a:rPr lang="en-US">
                <a:latin typeface="+mj-lt"/>
              </a:rPr>
              <a:t>Funds Report Overview</a:t>
            </a:r>
          </a:p>
        </p:txBody>
      </p:sp>
      <p:sp>
        <p:nvSpPr>
          <p:cNvPr id="3" name="Text Placeholder 2">
            <a:extLst>
              <a:ext uri="{FF2B5EF4-FFF2-40B4-BE49-F238E27FC236}">
                <a16:creationId xmlns:a16="http://schemas.microsoft.com/office/drawing/2014/main" id="{44BBCF1D-F211-027F-7446-F04831291C18}"/>
              </a:ext>
            </a:extLst>
          </p:cNvPr>
          <p:cNvSpPr>
            <a:spLocks noGrp="1"/>
          </p:cNvSpPr>
          <p:nvPr>
            <p:ph type="body" idx="1"/>
          </p:nvPr>
        </p:nvSpPr>
        <p:spPr/>
        <p:txBody>
          <a:bodyPr/>
          <a:lstStyle/>
          <a:p>
            <a:pPr>
              <a:lnSpc>
                <a:spcPct val="100000"/>
              </a:lnSpc>
              <a:spcBef>
                <a:spcPts val="0"/>
              </a:spcBef>
              <a:buSzPct val="100000"/>
            </a:pPr>
            <a:r>
              <a:rPr lang="en-US" sz="2800">
                <a:latin typeface="+mn-lt"/>
              </a:rPr>
              <a:t>Total Amount of Funds Used This Fiscal Year</a:t>
            </a:r>
          </a:p>
          <a:p>
            <a:pPr>
              <a:lnSpc>
                <a:spcPct val="100000"/>
              </a:lnSpc>
              <a:spcBef>
                <a:spcPts val="0"/>
              </a:spcBef>
              <a:buSzPct val="100000"/>
            </a:pPr>
            <a:r>
              <a:rPr lang="en-US" sz="2800">
                <a:latin typeface="+mn-lt"/>
              </a:rPr>
              <a:t>Executive Summary</a:t>
            </a:r>
          </a:p>
        </p:txBody>
      </p:sp>
      <p:sp>
        <p:nvSpPr>
          <p:cNvPr id="4" name="Slide Number Placeholder 3">
            <a:extLst>
              <a:ext uri="{FF2B5EF4-FFF2-40B4-BE49-F238E27FC236}">
                <a16:creationId xmlns:a16="http://schemas.microsoft.com/office/drawing/2014/main" id="{6EDD6F21-1213-8590-578D-96FF1FBC0DAF}"/>
              </a:ext>
            </a:extLst>
          </p:cNvPr>
          <p:cNvSpPr>
            <a:spLocks noGrp="1"/>
          </p:cNvSpPr>
          <p:nvPr>
            <p:ph type="sldNum" idx="12"/>
          </p:nvPr>
        </p:nvSpPr>
        <p:spPr/>
        <p:txBody>
          <a:bodyPr/>
          <a:lstStyle/>
          <a:p>
            <a:fld id="{3C9E5B19-8A10-4314-878F-6F589FFA9F8A}" type="slidenum">
              <a:rPr lang="en-US" smtClean="0"/>
              <a:t>26</a:t>
            </a:fld>
            <a:endParaRPr lang="en-US"/>
          </a:p>
        </p:txBody>
      </p:sp>
    </p:spTree>
    <p:extLst>
      <p:ext uri="{BB962C8B-B14F-4D97-AF65-F5344CB8AC3E}">
        <p14:creationId xmlns:p14="http://schemas.microsoft.com/office/powerpoint/2010/main" val="1942448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D7A1E-D9A9-B635-8E18-7E0140B2B7D2}"/>
              </a:ext>
            </a:extLst>
          </p:cNvPr>
          <p:cNvSpPr>
            <a:spLocks noGrp="1"/>
          </p:cNvSpPr>
          <p:nvPr>
            <p:ph type="title"/>
          </p:nvPr>
        </p:nvSpPr>
        <p:spPr>
          <a:xfrm>
            <a:off x="1354137" y="365125"/>
            <a:ext cx="9480400" cy="1325600"/>
          </a:xfrm>
        </p:spPr>
        <p:txBody>
          <a:bodyPr/>
          <a:lstStyle/>
          <a:p>
            <a:r>
              <a:rPr lang="en-US">
                <a:latin typeface="+mj-lt"/>
              </a:rPr>
              <a:t>Literacy Coaches and Reading Specialists Information</a:t>
            </a:r>
          </a:p>
        </p:txBody>
      </p:sp>
      <p:sp>
        <p:nvSpPr>
          <p:cNvPr id="3" name="Text Placeholder 2">
            <a:extLst>
              <a:ext uri="{FF2B5EF4-FFF2-40B4-BE49-F238E27FC236}">
                <a16:creationId xmlns:a16="http://schemas.microsoft.com/office/drawing/2014/main" id="{963F8794-EEDC-223F-AE6D-2198473BE52B}"/>
              </a:ext>
            </a:extLst>
          </p:cNvPr>
          <p:cNvSpPr>
            <a:spLocks noGrp="1"/>
          </p:cNvSpPr>
          <p:nvPr>
            <p:ph type="body" idx="1"/>
          </p:nvPr>
        </p:nvSpPr>
        <p:spPr/>
        <p:txBody>
          <a:bodyPr/>
          <a:lstStyle/>
          <a:p>
            <a:pPr>
              <a:lnSpc>
                <a:spcPct val="100000"/>
              </a:lnSpc>
              <a:spcBef>
                <a:spcPts val="0"/>
              </a:spcBef>
              <a:buSzPct val="100000"/>
            </a:pPr>
            <a:r>
              <a:rPr lang="en-US" sz="2800">
                <a:latin typeface="+mn-lt"/>
              </a:rPr>
              <a:t>Literacy Coaches Information</a:t>
            </a:r>
          </a:p>
          <a:p>
            <a:pPr>
              <a:lnSpc>
                <a:spcPct val="100000"/>
              </a:lnSpc>
              <a:spcBef>
                <a:spcPts val="0"/>
              </a:spcBef>
              <a:buSzPct val="100000"/>
            </a:pPr>
            <a:r>
              <a:rPr lang="en-US" sz="2800">
                <a:latin typeface="+mn-lt"/>
              </a:rPr>
              <a:t>Reading Specialists Information</a:t>
            </a:r>
          </a:p>
          <a:p>
            <a:pPr>
              <a:lnSpc>
                <a:spcPct val="100000"/>
              </a:lnSpc>
              <a:spcBef>
                <a:spcPts val="0"/>
              </a:spcBef>
              <a:buSzPct val="100000"/>
            </a:pPr>
            <a:r>
              <a:rPr lang="en-US" sz="2800">
                <a:latin typeface="+mn-lt"/>
              </a:rPr>
              <a:t>Bilingual Reading Specialists Information</a:t>
            </a:r>
          </a:p>
          <a:p>
            <a:pPr>
              <a:lnSpc>
                <a:spcPct val="100000"/>
              </a:lnSpc>
              <a:spcBef>
                <a:spcPts val="0"/>
              </a:spcBef>
              <a:buSzPct val="100000"/>
            </a:pPr>
            <a:r>
              <a:rPr lang="en-US" sz="2800">
                <a:latin typeface="+mn-lt"/>
              </a:rPr>
              <a:t>Successes and challenges</a:t>
            </a:r>
          </a:p>
        </p:txBody>
      </p:sp>
      <p:sp>
        <p:nvSpPr>
          <p:cNvPr id="4" name="Slide Number Placeholder 3">
            <a:extLst>
              <a:ext uri="{FF2B5EF4-FFF2-40B4-BE49-F238E27FC236}">
                <a16:creationId xmlns:a16="http://schemas.microsoft.com/office/drawing/2014/main" id="{9B9DB899-DB64-A5A9-161C-F99D98960E14}"/>
              </a:ext>
            </a:extLst>
          </p:cNvPr>
          <p:cNvSpPr>
            <a:spLocks noGrp="1"/>
          </p:cNvSpPr>
          <p:nvPr>
            <p:ph type="sldNum" idx="12"/>
          </p:nvPr>
        </p:nvSpPr>
        <p:spPr/>
        <p:txBody>
          <a:bodyPr/>
          <a:lstStyle/>
          <a:p>
            <a:fld id="{3C9E5B19-8A10-4314-878F-6F589FFA9F8A}" type="slidenum">
              <a:rPr lang="en-US" smtClean="0"/>
              <a:t>27</a:t>
            </a:fld>
            <a:endParaRPr lang="en-US"/>
          </a:p>
        </p:txBody>
      </p:sp>
    </p:spTree>
    <p:extLst>
      <p:ext uri="{BB962C8B-B14F-4D97-AF65-F5344CB8AC3E}">
        <p14:creationId xmlns:p14="http://schemas.microsoft.com/office/powerpoint/2010/main" val="3565849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35D2-C0F9-03A6-94B2-8DAD73CEC9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16FA7-AF2E-AAAF-40F1-4F8D0E07C553}"/>
              </a:ext>
            </a:extLst>
          </p:cNvPr>
          <p:cNvSpPr>
            <a:spLocks noGrp="1"/>
          </p:cNvSpPr>
          <p:nvPr>
            <p:ph type="title"/>
          </p:nvPr>
        </p:nvSpPr>
        <p:spPr>
          <a:xfrm>
            <a:off x="1354137" y="365125"/>
            <a:ext cx="9480400" cy="1325600"/>
          </a:xfrm>
        </p:spPr>
        <p:txBody>
          <a:bodyPr/>
          <a:lstStyle/>
          <a:p>
            <a:r>
              <a:rPr lang="en-US">
                <a:latin typeface="+mj-lt"/>
              </a:rPr>
              <a:t>Other Hiring Information</a:t>
            </a:r>
          </a:p>
        </p:txBody>
      </p:sp>
      <p:sp>
        <p:nvSpPr>
          <p:cNvPr id="3" name="Text Placeholder 2">
            <a:extLst>
              <a:ext uri="{FF2B5EF4-FFF2-40B4-BE49-F238E27FC236}">
                <a16:creationId xmlns:a16="http://schemas.microsoft.com/office/drawing/2014/main" id="{1ED51F83-C50E-AAEE-E1C8-C84767FA8587}"/>
              </a:ext>
            </a:extLst>
          </p:cNvPr>
          <p:cNvSpPr>
            <a:spLocks noGrp="1"/>
          </p:cNvSpPr>
          <p:nvPr>
            <p:ph type="body" idx="1"/>
          </p:nvPr>
        </p:nvSpPr>
        <p:spPr/>
        <p:txBody>
          <a:bodyPr/>
          <a:lstStyle/>
          <a:p>
            <a:pPr>
              <a:lnSpc>
                <a:spcPct val="100000"/>
              </a:lnSpc>
              <a:spcBef>
                <a:spcPts val="0"/>
              </a:spcBef>
              <a:buSzPct val="100000"/>
            </a:pPr>
            <a:r>
              <a:rPr lang="en-US" sz="2800">
                <a:latin typeface="+mn-lt"/>
              </a:rPr>
              <a:t>Other positions hired using LCRS funds</a:t>
            </a:r>
          </a:p>
        </p:txBody>
      </p:sp>
      <p:sp>
        <p:nvSpPr>
          <p:cNvPr id="4" name="Slide Number Placeholder 3">
            <a:extLst>
              <a:ext uri="{FF2B5EF4-FFF2-40B4-BE49-F238E27FC236}">
                <a16:creationId xmlns:a16="http://schemas.microsoft.com/office/drawing/2014/main" id="{7ED8C3A3-5883-E24F-0546-C3AB3455A45E}"/>
              </a:ext>
            </a:extLst>
          </p:cNvPr>
          <p:cNvSpPr>
            <a:spLocks noGrp="1"/>
          </p:cNvSpPr>
          <p:nvPr>
            <p:ph type="sldNum" idx="12"/>
          </p:nvPr>
        </p:nvSpPr>
        <p:spPr/>
        <p:txBody>
          <a:bodyPr/>
          <a:lstStyle/>
          <a:p>
            <a:fld id="{3C9E5B19-8A10-4314-878F-6F589FFA9F8A}" type="slidenum">
              <a:rPr lang="en-US" smtClean="0"/>
              <a:t>28</a:t>
            </a:fld>
            <a:endParaRPr lang="en-US"/>
          </a:p>
        </p:txBody>
      </p:sp>
    </p:spTree>
    <p:extLst>
      <p:ext uri="{BB962C8B-B14F-4D97-AF65-F5344CB8AC3E}">
        <p14:creationId xmlns:p14="http://schemas.microsoft.com/office/powerpoint/2010/main" val="4178539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67CED-4081-E1F0-BB66-80B9E70D762B}"/>
              </a:ext>
            </a:extLst>
          </p:cNvPr>
          <p:cNvSpPr>
            <a:spLocks noGrp="1"/>
          </p:cNvSpPr>
          <p:nvPr>
            <p:ph type="title"/>
          </p:nvPr>
        </p:nvSpPr>
        <p:spPr/>
        <p:txBody>
          <a:bodyPr/>
          <a:lstStyle/>
          <a:p>
            <a:r>
              <a:rPr lang="en-US">
                <a:latin typeface="+mj-lt"/>
              </a:rPr>
              <a:t>School and Family Literacy Plan</a:t>
            </a:r>
          </a:p>
        </p:txBody>
      </p:sp>
      <p:sp>
        <p:nvSpPr>
          <p:cNvPr id="3" name="Text Placeholder 2">
            <a:extLst>
              <a:ext uri="{FF2B5EF4-FFF2-40B4-BE49-F238E27FC236}">
                <a16:creationId xmlns:a16="http://schemas.microsoft.com/office/drawing/2014/main" id="{EFE09CFC-FC74-B64D-8A3C-D8D8F34BD120}"/>
              </a:ext>
            </a:extLst>
          </p:cNvPr>
          <p:cNvSpPr>
            <a:spLocks noGrp="1"/>
          </p:cNvSpPr>
          <p:nvPr>
            <p:ph type="body" idx="1"/>
          </p:nvPr>
        </p:nvSpPr>
        <p:spPr/>
        <p:txBody>
          <a:bodyPr/>
          <a:lstStyle/>
          <a:p>
            <a:pPr>
              <a:lnSpc>
                <a:spcPct val="100000"/>
              </a:lnSpc>
              <a:spcBef>
                <a:spcPts val="0"/>
              </a:spcBef>
              <a:buSzPct val="100000"/>
            </a:pPr>
            <a:r>
              <a:rPr lang="en-US" sz="2800"/>
              <a:t>Number of public libraries</a:t>
            </a:r>
          </a:p>
          <a:p>
            <a:pPr>
              <a:lnSpc>
                <a:spcPct val="100000"/>
              </a:lnSpc>
              <a:spcBef>
                <a:spcPts val="0"/>
              </a:spcBef>
              <a:buSzPct val="100000"/>
            </a:pPr>
            <a:r>
              <a:rPr lang="en-US" sz="2800"/>
              <a:t>Expenditure type, amount, and detail</a:t>
            </a:r>
          </a:p>
          <a:p>
            <a:pPr>
              <a:lnSpc>
                <a:spcPct val="100000"/>
              </a:lnSpc>
              <a:spcBef>
                <a:spcPts val="0"/>
              </a:spcBef>
              <a:buSzPct val="100000"/>
            </a:pPr>
            <a:r>
              <a:rPr lang="en-US" sz="2800"/>
              <a:t>Literacy Interventions</a:t>
            </a:r>
          </a:p>
          <a:p>
            <a:pPr>
              <a:lnSpc>
                <a:spcPct val="100000"/>
              </a:lnSpc>
              <a:spcBef>
                <a:spcPts val="0"/>
              </a:spcBef>
              <a:buSzPct val="100000"/>
            </a:pPr>
            <a:r>
              <a:rPr lang="en-US" sz="2800"/>
              <a:t>LCRS Supports for Multilingual Learners</a:t>
            </a:r>
          </a:p>
          <a:p>
            <a:pPr>
              <a:lnSpc>
                <a:spcPct val="100000"/>
              </a:lnSpc>
              <a:spcBef>
                <a:spcPts val="0"/>
              </a:spcBef>
              <a:buSzPct val="100000"/>
            </a:pPr>
            <a:r>
              <a:rPr lang="en-US" sz="2800"/>
              <a:t>Successes and challenges</a:t>
            </a:r>
          </a:p>
        </p:txBody>
      </p:sp>
      <p:sp>
        <p:nvSpPr>
          <p:cNvPr id="4" name="Slide Number Placeholder 3">
            <a:extLst>
              <a:ext uri="{FF2B5EF4-FFF2-40B4-BE49-F238E27FC236}">
                <a16:creationId xmlns:a16="http://schemas.microsoft.com/office/drawing/2014/main" id="{32CB53BA-ABBA-F2AC-1E62-77B79D8DA028}"/>
              </a:ext>
            </a:extLst>
          </p:cNvPr>
          <p:cNvSpPr>
            <a:spLocks noGrp="1"/>
          </p:cNvSpPr>
          <p:nvPr>
            <p:ph type="sldNum" idx="12"/>
          </p:nvPr>
        </p:nvSpPr>
        <p:spPr/>
        <p:txBody>
          <a:bodyPr/>
          <a:lstStyle/>
          <a:p>
            <a:fld id="{3C9E5B19-8A10-4314-878F-6F589FFA9F8A}" type="slidenum">
              <a:rPr lang="en-US" smtClean="0"/>
              <a:t>29</a:t>
            </a:fld>
            <a:endParaRPr lang="en-US"/>
          </a:p>
        </p:txBody>
      </p:sp>
    </p:spTree>
    <p:extLst>
      <p:ext uri="{BB962C8B-B14F-4D97-AF65-F5344CB8AC3E}">
        <p14:creationId xmlns:p14="http://schemas.microsoft.com/office/powerpoint/2010/main" val="1698566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mj-lt"/>
              </a:rPr>
              <a:t>Introduction</a:t>
            </a:r>
          </a:p>
        </p:txBody>
      </p:sp>
      <p:sp>
        <p:nvSpPr>
          <p:cNvPr id="3" name="Content Placeholder 2"/>
          <p:cNvSpPr>
            <a:spLocks noGrp="1"/>
          </p:cNvSpPr>
          <p:nvPr>
            <p:ph idx="1"/>
          </p:nvPr>
        </p:nvSpPr>
        <p:spPr>
          <a:xfrm>
            <a:off x="1354239" y="1825625"/>
            <a:ext cx="9479666" cy="4351338"/>
          </a:xfrm>
        </p:spPr>
        <p:txBody>
          <a:bodyPr/>
          <a:lstStyle/>
          <a:p>
            <a:pPr marL="0" indent="0" algn="ctr">
              <a:lnSpc>
                <a:spcPct val="100000"/>
              </a:lnSpc>
              <a:spcBef>
                <a:spcPts val="0"/>
              </a:spcBef>
              <a:spcAft>
                <a:spcPts val="1200"/>
              </a:spcAft>
              <a:buNone/>
            </a:pPr>
            <a:r>
              <a:rPr lang="en-US" sz="2800" dirty="0">
                <a:latin typeface="+mn-lt"/>
              </a:rPr>
              <a:t>Jennifer Howerter</a:t>
            </a:r>
          </a:p>
          <a:p>
            <a:pPr marL="0" indent="0" algn="ctr">
              <a:lnSpc>
                <a:spcPct val="100000"/>
              </a:lnSpc>
              <a:spcBef>
                <a:spcPts val="0"/>
              </a:spcBef>
              <a:spcAft>
                <a:spcPts val="1200"/>
              </a:spcAft>
              <a:buNone/>
            </a:pPr>
            <a:r>
              <a:rPr lang="en-US" sz="2800" dirty="0">
                <a:latin typeface="+mn-lt"/>
              </a:rPr>
              <a:t>Education Programs Consultant</a:t>
            </a:r>
          </a:p>
          <a:p>
            <a:pPr marL="0" indent="0" algn="ctr">
              <a:buNone/>
            </a:pPr>
            <a:endParaRPr lang="en-US" sz="2800" dirty="0">
              <a:latin typeface="+mn-lt"/>
            </a:endParaRPr>
          </a:p>
          <a:p>
            <a:pPr marL="0" indent="0" algn="ctr">
              <a:buNone/>
            </a:pPr>
            <a:r>
              <a:rPr lang="en-US" sz="2800" dirty="0">
                <a:latin typeface="+mn-lt"/>
              </a:rPr>
              <a:t>Professional Learning Support Division </a:t>
            </a:r>
          </a:p>
          <a:p>
            <a:pPr marL="0" indent="0" algn="ctr">
              <a:lnSpc>
                <a:spcPct val="100000"/>
              </a:lnSpc>
              <a:spcBef>
                <a:spcPts val="1200"/>
              </a:spcBef>
              <a:buNone/>
            </a:pPr>
            <a:r>
              <a:rPr lang="en-US" sz="2800" dirty="0">
                <a:latin typeface="+mn-lt"/>
              </a:rPr>
              <a:t>California Department of Education (CDE)</a:t>
            </a:r>
          </a:p>
        </p:txBody>
      </p:sp>
      <p:sp>
        <p:nvSpPr>
          <p:cNvPr id="4" name="Slide Number Placeholder 3">
            <a:extLst>
              <a:ext uri="{FF2B5EF4-FFF2-40B4-BE49-F238E27FC236}">
                <a16:creationId xmlns:a16="http://schemas.microsoft.com/office/drawing/2014/main" id="{925B3AAF-DBFF-CAE7-9592-20EFF9D311BA}"/>
              </a:ext>
            </a:extLst>
          </p:cNvPr>
          <p:cNvSpPr>
            <a:spLocks noGrp="1"/>
          </p:cNvSpPr>
          <p:nvPr>
            <p:ph type="sldNum" idx="12"/>
          </p:nvPr>
        </p:nvSpPr>
        <p:spPr/>
        <p:txBody>
          <a:bodyPr/>
          <a:lstStyle/>
          <a:p>
            <a:fld id="{3C9E5B19-8A10-4314-878F-6F589FFA9F8A}" type="slidenum">
              <a:rPr lang="en-US" smtClean="0"/>
              <a:t>3</a:t>
            </a:fld>
            <a:endParaRPr lang="en-US"/>
          </a:p>
        </p:txBody>
      </p:sp>
    </p:spTree>
    <p:extLst>
      <p:ext uri="{BB962C8B-B14F-4D97-AF65-F5344CB8AC3E}">
        <p14:creationId xmlns:p14="http://schemas.microsoft.com/office/powerpoint/2010/main" val="1145799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B4090-299F-C48B-69E6-35F92E8D3A29}"/>
              </a:ext>
            </a:extLst>
          </p:cNvPr>
          <p:cNvSpPr>
            <a:spLocks noGrp="1"/>
          </p:cNvSpPr>
          <p:nvPr>
            <p:ph type="title"/>
          </p:nvPr>
        </p:nvSpPr>
        <p:spPr>
          <a:xfrm>
            <a:off x="1354137" y="365125"/>
            <a:ext cx="9480400" cy="1171845"/>
          </a:xfrm>
        </p:spPr>
        <p:txBody>
          <a:bodyPr/>
          <a:lstStyle/>
          <a:p>
            <a:r>
              <a:rPr lang="en-US">
                <a:latin typeface="+mj-lt"/>
              </a:rPr>
              <a:t>Professional Learning</a:t>
            </a:r>
          </a:p>
        </p:txBody>
      </p:sp>
      <p:sp>
        <p:nvSpPr>
          <p:cNvPr id="3" name="Text Placeholder 2">
            <a:extLst>
              <a:ext uri="{FF2B5EF4-FFF2-40B4-BE49-F238E27FC236}">
                <a16:creationId xmlns:a16="http://schemas.microsoft.com/office/drawing/2014/main" id="{3A584993-15DC-351F-A00B-F636BA299E1D}"/>
              </a:ext>
            </a:extLst>
          </p:cNvPr>
          <p:cNvSpPr>
            <a:spLocks noGrp="1"/>
          </p:cNvSpPr>
          <p:nvPr>
            <p:ph type="body" idx="1"/>
          </p:nvPr>
        </p:nvSpPr>
        <p:spPr>
          <a:xfrm>
            <a:off x="1354136" y="1536970"/>
            <a:ext cx="10124501" cy="4955905"/>
          </a:xfrm>
        </p:spPr>
        <p:txBody>
          <a:bodyPr/>
          <a:lstStyle/>
          <a:p>
            <a:pPr>
              <a:lnSpc>
                <a:spcPct val="100000"/>
              </a:lnSpc>
              <a:spcBef>
                <a:spcPts val="0"/>
              </a:spcBef>
              <a:spcAft>
                <a:spcPts val="1200"/>
              </a:spcAft>
              <a:buSzPct val="100000"/>
              <a:buFont typeface="Arial" panose="020B0604020202020204" pitchFamily="34" charset="0"/>
              <a:buChar char="•"/>
            </a:pPr>
            <a:r>
              <a:rPr lang="en-US" sz="2800"/>
              <a:t>Professional learning overview</a:t>
            </a:r>
          </a:p>
          <a:p>
            <a:pPr>
              <a:lnSpc>
                <a:spcPct val="100000"/>
              </a:lnSpc>
              <a:spcBef>
                <a:spcPts val="0"/>
              </a:spcBef>
              <a:spcAft>
                <a:spcPts val="1200"/>
              </a:spcAft>
              <a:buSzPct val="100000"/>
              <a:buFont typeface="Arial" panose="020B0604020202020204" pitchFamily="34" charset="0"/>
              <a:buChar char="•"/>
            </a:pPr>
            <a:r>
              <a:rPr lang="en-US" sz="2800"/>
              <a:t>Types of professional learning offered</a:t>
            </a:r>
          </a:p>
          <a:p>
            <a:pPr lvl="1">
              <a:lnSpc>
                <a:spcPct val="100000"/>
              </a:lnSpc>
              <a:spcBef>
                <a:spcPts val="0"/>
              </a:spcBef>
              <a:buSzPct val="100000"/>
              <a:buFont typeface="Arial" panose="020B0604020202020204" pitchFamily="34" charset="0"/>
              <a:buChar char="̶"/>
            </a:pPr>
            <a:r>
              <a:rPr lang="en-US" sz="2800"/>
              <a:t>Number of professional learning events</a:t>
            </a:r>
          </a:p>
          <a:p>
            <a:pPr lvl="1">
              <a:lnSpc>
                <a:spcPct val="100000"/>
              </a:lnSpc>
              <a:spcBef>
                <a:spcPts val="0"/>
              </a:spcBef>
              <a:buSzPct val="100000"/>
              <a:buFont typeface="Arial" panose="020B0604020202020204" pitchFamily="34" charset="0"/>
              <a:buChar char="̶"/>
            </a:pPr>
            <a:r>
              <a:rPr lang="en-US" sz="2800"/>
              <a:t>Professional classification</a:t>
            </a:r>
          </a:p>
          <a:p>
            <a:pPr lvl="1">
              <a:lnSpc>
                <a:spcPct val="100000"/>
              </a:lnSpc>
              <a:spcBef>
                <a:spcPts val="0"/>
              </a:spcBef>
              <a:spcAft>
                <a:spcPts val="1200"/>
              </a:spcAft>
              <a:buSzPct val="100000"/>
              <a:buFont typeface="Arial" panose="020B0604020202020204" pitchFamily="34" charset="0"/>
              <a:buChar char="̶"/>
            </a:pPr>
            <a:r>
              <a:rPr lang="en-US" sz="2800"/>
              <a:t>Total expenditure amount</a:t>
            </a:r>
          </a:p>
          <a:p>
            <a:pPr>
              <a:lnSpc>
                <a:spcPct val="100000"/>
              </a:lnSpc>
              <a:spcBef>
                <a:spcPts val="0"/>
              </a:spcBef>
              <a:spcAft>
                <a:spcPts val="1200"/>
              </a:spcAft>
              <a:buSzPct val="100000"/>
              <a:buFont typeface="Arial" panose="020B0604020202020204" pitchFamily="34" charset="0"/>
              <a:buChar char="•"/>
            </a:pPr>
            <a:r>
              <a:rPr lang="en-US" sz="2800"/>
              <a:t>Expenditure type, amount, and detail</a:t>
            </a:r>
          </a:p>
          <a:p>
            <a:pPr>
              <a:lnSpc>
                <a:spcPct val="100000"/>
              </a:lnSpc>
              <a:spcBef>
                <a:spcPts val="0"/>
              </a:spcBef>
              <a:spcAft>
                <a:spcPts val="1200"/>
              </a:spcAft>
              <a:buSzPct val="100000"/>
              <a:buFont typeface="Arial" panose="020B0604020202020204" pitchFamily="34" charset="0"/>
              <a:buChar char="•"/>
            </a:pPr>
            <a:r>
              <a:rPr lang="en-US" sz="2800"/>
              <a:t>Successes and challenges</a:t>
            </a:r>
          </a:p>
        </p:txBody>
      </p:sp>
      <p:sp>
        <p:nvSpPr>
          <p:cNvPr id="4" name="Slide Number Placeholder 3">
            <a:extLst>
              <a:ext uri="{FF2B5EF4-FFF2-40B4-BE49-F238E27FC236}">
                <a16:creationId xmlns:a16="http://schemas.microsoft.com/office/drawing/2014/main" id="{90E4BA0A-EB9E-467D-8F05-42208E84D3A1}"/>
              </a:ext>
            </a:extLst>
          </p:cNvPr>
          <p:cNvSpPr>
            <a:spLocks noGrp="1"/>
          </p:cNvSpPr>
          <p:nvPr>
            <p:ph type="sldNum" idx="12"/>
          </p:nvPr>
        </p:nvSpPr>
        <p:spPr/>
        <p:txBody>
          <a:bodyPr/>
          <a:lstStyle/>
          <a:p>
            <a:fld id="{3C9E5B19-8A10-4314-878F-6F589FFA9F8A}" type="slidenum">
              <a:rPr lang="en-US" smtClean="0"/>
              <a:t>30</a:t>
            </a:fld>
            <a:endParaRPr lang="en-US"/>
          </a:p>
        </p:txBody>
      </p:sp>
    </p:spTree>
    <p:extLst>
      <p:ext uri="{BB962C8B-B14F-4D97-AF65-F5344CB8AC3E}">
        <p14:creationId xmlns:p14="http://schemas.microsoft.com/office/powerpoint/2010/main" val="3175701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0A014-E454-13A8-A003-2713351AB08A}"/>
              </a:ext>
            </a:extLst>
          </p:cNvPr>
          <p:cNvSpPr>
            <a:spLocks noGrp="1"/>
          </p:cNvSpPr>
          <p:nvPr>
            <p:ph type="title"/>
          </p:nvPr>
        </p:nvSpPr>
        <p:spPr/>
        <p:txBody>
          <a:bodyPr/>
          <a:lstStyle/>
          <a:p>
            <a:r>
              <a:rPr lang="en-US">
                <a:latin typeface="+mj-lt"/>
              </a:rPr>
              <a:t>Submission</a:t>
            </a:r>
          </a:p>
        </p:txBody>
      </p:sp>
      <p:sp>
        <p:nvSpPr>
          <p:cNvPr id="3" name="Text Placeholder 2">
            <a:extLst>
              <a:ext uri="{FF2B5EF4-FFF2-40B4-BE49-F238E27FC236}">
                <a16:creationId xmlns:a16="http://schemas.microsoft.com/office/drawing/2014/main" id="{F2514597-6D63-A8D0-6168-8E829968F50D}"/>
              </a:ext>
            </a:extLst>
          </p:cNvPr>
          <p:cNvSpPr>
            <a:spLocks noGrp="1"/>
          </p:cNvSpPr>
          <p:nvPr>
            <p:ph type="body" idx="1"/>
          </p:nvPr>
        </p:nvSpPr>
        <p:spPr/>
        <p:txBody>
          <a:bodyPr/>
          <a:lstStyle/>
          <a:p>
            <a:pPr>
              <a:lnSpc>
                <a:spcPct val="100000"/>
              </a:lnSpc>
              <a:spcBef>
                <a:spcPts val="0"/>
              </a:spcBef>
              <a:spcAft>
                <a:spcPts val="1200"/>
              </a:spcAft>
              <a:buSzPct val="100000"/>
            </a:pPr>
            <a:r>
              <a:rPr lang="en-US" sz="2800">
                <a:latin typeface="+mn-lt"/>
              </a:rPr>
              <a:t>The authorizing official must type their name in the field to certify the accuracy of the report.</a:t>
            </a:r>
          </a:p>
          <a:p>
            <a:pPr>
              <a:lnSpc>
                <a:spcPct val="100000"/>
              </a:lnSpc>
              <a:spcBef>
                <a:spcPts val="0"/>
              </a:spcBef>
              <a:spcAft>
                <a:spcPts val="1200"/>
              </a:spcAft>
              <a:buSzPct val="100000"/>
            </a:pPr>
            <a:r>
              <a:rPr lang="en-US" sz="2800">
                <a:latin typeface="+mn-lt"/>
              </a:rPr>
              <a:t>Select ‘Next’ and then ‘Submit’.</a:t>
            </a:r>
          </a:p>
          <a:p>
            <a:pPr>
              <a:lnSpc>
                <a:spcPct val="100000"/>
              </a:lnSpc>
              <a:spcBef>
                <a:spcPts val="0"/>
              </a:spcBef>
              <a:spcAft>
                <a:spcPts val="1200"/>
              </a:spcAft>
              <a:buSzPct val="100000"/>
            </a:pPr>
            <a:r>
              <a:rPr lang="en-US" sz="2800">
                <a:latin typeface="+mn-lt"/>
              </a:rPr>
              <a:t>You will be provided with a confirmation number and printable version of your responses.</a:t>
            </a:r>
          </a:p>
        </p:txBody>
      </p:sp>
      <p:sp>
        <p:nvSpPr>
          <p:cNvPr id="4" name="Slide Number Placeholder 3">
            <a:extLst>
              <a:ext uri="{FF2B5EF4-FFF2-40B4-BE49-F238E27FC236}">
                <a16:creationId xmlns:a16="http://schemas.microsoft.com/office/drawing/2014/main" id="{988125C5-3EDB-5C07-9B98-8C9F387D0E20}"/>
              </a:ext>
            </a:extLst>
          </p:cNvPr>
          <p:cNvSpPr>
            <a:spLocks noGrp="1"/>
          </p:cNvSpPr>
          <p:nvPr>
            <p:ph type="sldNum" idx="12"/>
          </p:nvPr>
        </p:nvSpPr>
        <p:spPr/>
        <p:txBody>
          <a:bodyPr/>
          <a:lstStyle/>
          <a:p>
            <a:fld id="{3C9E5B19-8A10-4314-878F-6F589FFA9F8A}" type="slidenum">
              <a:rPr lang="en-US" smtClean="0"/>
              <a:t>31</a:t>
            </a:fld>
            <a:endParaRPr lang="en-US"/>
          </a:p>
        </p:txBody>
      </p:sp>
    </p:spTree>
    <p:extLst>
      <p:ext uri="{BB962C8B-B14F-4D97-AF65-F5344CB8AC3E}">
        <p14:creationId xmlns:p14="http://schemas.microsoft.com/office/powerpoint/2010/main" val="2432801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35D75-963F-BABD-71B9-6F1161AC230F}"/>
              </a:ext>
            </a:extLst>
          </p:cNvPr>
          <p:cNvSpPr>
            <a:spLocks noGrp="1"/>
          </p:cNvSpPr>
          <p:nvPr>
            <p:ph type="title"/>
          </p:nvPr>
        </p:nvSpPr>
        <p:spPr/>
        <p:txBody>
          <a:bodyPr/>
          <a:lstStyle/>
          <a:p>
            <a:r>
              <a:rPr lang="en-US"/>
              <a:t>Site-Level Data Collection Overview</a:t>
            </a:r>
          </a:p>
        </p:txBody>
      </p:sp>
      <p:sp>
        <p:nvSpPr>
          <p:cNvPr id="3" name="Text Placeholder 2">
            <a:extLst>
              <a:ext uri="{FF2B5EF4-FFF2-40B4-BE49-F238E27FC236}">
                <a16:creationId xmlns:a16="http://schemas.microsoft.com/office/drawing/2014/main" id="{6B60CCAF-40BD-CC82-9593-71F71841A8A6}"/>
              </a:ext>
            </a:extLst>
          </p:cNvPr>
          <p:cNvSpPr>
            <a:spLocks noGrp="1"/>
          </p:cNvSpPr>
          <p:nvPr>
            <p:ph type="body" idx="1"/>
          </p:nvPr>
        </p:nvSpPr>
        <p:spPr>
          <a:xfrm>
            <a:off x="1354137" y="1493116"/>
            <a:ext cx="9480400" cy="4351200"/>
          </a:xfrm>
        </p:spPr>
        <p:txBody>
          <a:bodyPr/>
          <a:lstStyle/>
          <a:p>
            <a:pPr>
              <a:buSzPct val="100000"/>
            </a:pPr>
            <a:r>
              <a:rPr lang="en-US"/>
              <a:t>Cohort 1 – Funding Spent</a:t>
            </a:r>
          </a:p>
          <a:p>
            <a:pPr>
              <a:buSzPct val="100000"/>
            </a:pPr>
            <a:r>
              <a:rPr lang="en-US"/>
              <a:t>Cohort 1 – Literacy Plans</a:t>
            </a:r>
          </a:p>
          <a:p>
            <a:pPr>
              <a:buSzPct val="100000"/>
            </a:pPr>
            <a:r>
              <a:rPr lang="en-US"/>
              <a:t>Cohort 1 – Assessment Data</a:t>
            </a:r>
          </a:p>
          <a:p>
            <a:pPr>
              <a:buSzPct val="100000"/>
            </a:pPr>
            <a:r>
              <a:rPr lang="en-US"/>
              <a:t>Cohort 2 – Funding Spent</a:t>
            </a:r>
          </a:p>
          <a:p>
            <a:pPr>
              <a:buSzPct val="100000"/>
            </a:pPr>
            <a:r>
              <a:rPr lang="en-US"/>
              <a:t>Cohort 2 – Literacy Plans</a:t>
            </a:r>
          </a:p>
          <a:p>
            <a:pPr>
              <a:buSzPct val="100000"/>
            </a:pPr>
            <a:r>
              <a:rPr lang="en-US"/>
              <a:t>Cohort 2 – Assessment Data</a:t>
            </a:r>
          </a:p>
          <a:p>
            <a:pPr>
              <a:buSzPct val="100000"/>
            </a:pPr>
            <a:r>
              <a:rPr lang="en-US"/>
              <a:t>Cohort 3 – Funding Spent</a:t>
            </a:r>
          </a:p>
          <a:p>
            <a:pPr>
              <a:buSzPct val="100000"/>
            </a:pPr>
            <a:r>
              <a:rPr lang="en-US"/>
              <a:t>Cohort 3 – Literacy Plans</a:t>
            </a:r>
          </a:p>
          <a:p>
            <a:pPr>
              <a:buSzPct val="100000"/>
            </a:pPr>
            <a:r>
              <a:rPr lang="en-US"/>
              <a:t>Cohort 3 – Assessment Data</a:t>
            </a:r>
          </a:p>
        </p:txBody>
      </p:sp>
      <p:sp>
        <p:nvSpPr>
          <p:cNvPr id="4" name="Slide Number Placeholder 3">
            <a:extLst>
              <a:ext uri="{FF2B5EF4-FFF2-40B4-BE49-F238E27FC236}">
                <a16:creationId xmlns:a16="http://schemas.microsoft.com/office/drawing/2014/main" id="{12B61E80-0C61-9EAF-6A9B-D248334E69E2}"/>
              </a:ext>
            </a:extLst>
          </p:cNvPr>
          <p:cNvSpPr>
            <a:spLocks noGrp="1"/>
          </p:cNvSpPr>
          <p:nvPr>
            <p:ph type="sldNum" idx="12"/>
          </p:nvPr>
        </p:nvSpPr>
        <p:spPr/>
        <p:txBody>
          <a:bodyPr/>
          <a:lstStyle/>
          <a:p>
            <a:fld id="{3C9E5B19-8A10-4314-878F-6F589FFA9F8A}" type="slidenum">
              <a:rPr lang="en-US" smtClean="0"/>
              <a:t>32</a:t>
            </a:fld>
            <a:endParaRPr lang="en-US"/>
          </a:p>
        </p:txBody>
      </p:sp>
    </p:spTree>
    <p:extLst>
      <p:ext uri="{BB962C8B-B14F-4D97-AF65-F5344CB8AC3E}">
        <p14:creationId xmlns:p14="http://schemas.microsoft.com/office/powerpoint/2010/main" val="2826232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E04B4-606F-F137-A19C-C9C1999BD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EB51D-4A39-2BF3-DB97-CD52DB234901}"/>
              </a:ext>
            </a:extLst>
          </p:cNvPr>
          <p:cNvSpPr>
            <a:spLocks noGrp="1"/>
          </p:cNvSpPr>
          <p:nvPr>
            <p:ph type="title"/>
          </p:nvPr>
        </p:nvSpPr>
        <p:spPr/>
        <p:txBody>
          <a:bodyPr/>
          <a:lstStyle/>
          <a:p>
            <a:r>
              <a:rPr lang="en-US">
                <a:latin typeface="+mj-lt"/>
              </a:rPr>
              <a:t>Funding Spent</a:t>
            </a:r>
          </a:p>
        </p:txBody>
      </p:sp>
      <p:sp>
        <p:nvSpPr>
          <p:cNvPr id="3" name="Text Placeholder 2">
            <a:extLst>
              <a:ext uri="{FF2B5EF4-FFF2-40B4-BE49-F238E27FC236}">
                <a16:creationId xmlns:a16="http://schemas.microsoft.com/office/drawing/2014/main" id="{96C58070-53E4-03B6-A489-2E54EB4A16E4}"/>
              </a:ext>
            </a:extLst>
          </p:cNvPr>
          <p:cNvSpPr>
            <a:spLocks noGrp="1"/>
          </p:cNvSpPr>
          <p:nvPr>
            <p:ph type="body" idx="1"/>
          </p:nvPr>
        </p:nvSpPr>
        <p:spPr/>
        <p:txBody>
          <a:bodyPr/>
          <a:lstStyle/>
          <a:p>
            <a:pPr>
              <a:lnSpc>
                <a:spcPct val="100000"/>
              </a:lnSpc>
              <a:spcBef>
                <a:spcPts val="0"/>
              </a:spcBef>
              <a:buSzPct val="100000"/>
            </a:pPr>
            <a:r>
              <a:rPr lang="en-US" sz="2800">
                <a:latin typeface="+mn-lt"/>
              </a:rPr>
              <a:t>Site name(s)</a:t>
            </a:r>
          </a:p>
          <a:p>
            <a:pPr>
              <a:lnSpc>
                <a:spcPct val="100000"/>
              </a:lnSpc>
              <a:spcBef>
                <a:spcPts val="0"/>
              </a:spcBef>
              <a:buSzPct val="100000"/>
            </a:pPr>
            <a:r>
              <a:rPr lang="en-US" sz="2800">
                <a:latin typeface="+mn-lt"/>
              </a:rPr>
              <a:t>County-district-school (CDS) code(s)</a:t>
            </a:r>
          </a:p>
          <a:p>
            <a:pPr>
              <a:lnSpc>
                <a:spcPct val="100000"/>
              </a:lnSpc>
              <a:spcBef>
                <a:spcPts val="0"/>
              </a:spcBef>
              <a:buSzPct val="100000"/>
            </a:pPr>
            <a:r>
              <a:rPr lang="en-US" sz="2800">
                <a:latin typeface="+mn-lt"/>
              </a:rPr>
              <a:t>Dollar amount of LCRS funds used this reporting period</a:t>
            </a:r>
          </a:p>
        </p:txBody>
      </p:sp>
      <p:sp>
        <p:nvSpPr>
          <p:cNvPr id="4" name="Slide Number Placeholder 3">
            <a:extLst>
              <a:ext uri="{FF2B5EF4-FFF2-40B4-BE49-F238E27FC236}">
                <a16:creationId xmlns:a16="http://schemas.microsoft.com/office/drawing/2014/main" id="{F1ECB0E8-3F26-7DEF-F245-CB3BB67DB1B8}"/>
              </a:ext>
            </a:extLst>
          </p:cNvPr>
          <p:cNvSpPr>
            <a:spLocks noGrp="1"/>
          </p:cNvSpPr>
          <p:nvPr>
            <p:ph type="sldNum" idx="12"/>
          </p:nvPr>
        </p:nvSpPr>
        <p:spPr/>
        <p:txBody>
          <a:bodyPr/>
          <a:lstStyle/>
          <a:p>
            <a:fld id="{3C9E5B19-8A10-4314-878F-6F589FFA9F8A}" type="slidenum">
              <a:rPr lang="en-US" smtClean="0"/>
              <a:t>33</a:t>
            </a:fld>
            <a:endParaRPr lang="en-US"/>
          </a:p>
        </p:txBody>
      </p:sp>
    </p:spTree>
    <p:extLst>
      <p:ext uri="{BB962C8B-B14F-4D97-AF65-F5344CB8AC3E}">
        <p14:creationId xmlns:p14="http://schemas.microsoft.com/office/powerpoint/2010/main" val="146474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E15C2-8CDA-F03A-9DA3-4F362FB6C2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3DC97-41DF-936A-327E-A811F4C7E193}"/>
              </a:ext>
            </a:extLst>
          </p:cNvPr>
          <p:cNvSpPr>
            <a:spLocks noGrp="1"/>
          </p:cNvSpPr>
          <p:nvPr>
            <p:ph type="title"/>
          </p:nvPr>
        </p:nvSpPr>
        <p:spPr/>
        <p:txBody>
          <a:bodyPr/>
          <a:lstStyle/>
          <a:p>
            <a:r>
              <a:rPr lang="en-US">
                <a:latin typeface="+mj-lt"/>
              </a:rPr>
              <a:t>School Literacy Plan and Family Literacy Supports</a:t>
            </a:r>
          </a:p>
        </p:txBody>
      </p:sp>
      <p:sp>
        <p:nvSpPr>
          <p:cNvPr id="3" name="Text Placeholder 2">
            <a:extLst>
              <a:ext uri="{FF2B5EF4-FFF2-40B4-BE49-F238E27FC236}">
                <a16:creationId xmlns:a16="http://schemas.microsoft.com/office/drawing/2014/main" id="{BA83D8F2-FC23-A42D-855B-96F42F142773}"/>
              </a:ext>
            </a:extLst>
          </p:cNvPr>
          <p:cNvSpPr>
            <a:spLocks noGrp="1"/>
          </p:cNvSpPr>
          <p:nvPr>
            <p:ph type="body" idx="1"/>
          </p:nvPr>
        </p:nvSpPr>
        <p:spPr>
          <a:xfrm>
            <a:off x="731520" y="1470783"/>
            <a:ext cx="10856422" cy="4351200"/>
          </a:xfrm>
        </p:spPr>
        <p:txBody>
          <a:bodyPr/>
          <a:lstStyle/>
          <a:p>
            <a:pPr>
              <a:lnSpc>
                <a:spcPct val="100000"/>
              </a:lnSpc>
              <a:spcBef>
                <a:spcPts val="0"/>
              </a:spcBef>
              <a:spcAft>
                <a:spcPts val="600"/>
              </a:spcAft>
              <a:buSzPct val="100000"/>
              <a:buFont typeface="Arial" panose="020B0604020202020204" pitchFamily="34" charset="0"/>
              <a:buChar char="•"/>
            </a:pPr>
            <a:r>
              <a:rPr lang="en-US" dirty="0"/>
              <a:t>Site name(s)</a:t>
            </a:r>
          </a:p>
          <a:p>
            <a:pPr>
              <a:lnSpc>
                <a:spcPct val="100000"/>
              </a:lnSpc>
              <a:spcBef>
                <a:spcPts val="0"/>
              </a:spcBef>
              <a:spcAft>
                <a:spcPts val="600"/>
              </a:spcAft>
              <a:buSzPct val="100000"/>
              <a:buFont typeface="Arial" panose="020B0604020202020204" pitchFamily="34" charset="0"/>
              <a:buChar char="•"/>
            </a:pPr>
            <a:r>
              <a:rPr lang="en-US" dirty="0"/>
              <a:t>CDS code(s)</a:t>
            </a:r>
          </a:p>
          <a:p>
            <a:pPr>
              <a:lnSpc>
                <a:spcPct val="100000"/>
              </a:lnSpc>
              <a:spcBef>
                <a:spcPts val="0"/>
              </a:spcBef>
              <a:spcAft>
                <a:spcPts val="600"/>
              </a:spcAft>
              <a:buSzPct val="100000"/>
              <a:buFont typeface="Arial" panose="020B0604020202020204" pitchFamily="34" charset="0"/>
              <a:buChar char="•"/>
            </a:pPr>
            <a:r>
              <a:rPr lang="en-US" dirty="0"/>
              <a:t>Goals/actions of the school and family literacy plan(s)</a:t>
            </a:r>
          </a:p>
          <a:p>
            <a:pPr>
              <a:lnSpc>
                <a:spcPct val="100000"/>
              </a:lnSpc>
              <a:spcBef>
                <a:spcPts val="0"/>
              </a:spcBef>
              <a:spcAft>
                <a:spcPts val="600"/>
              </a:spcAft>
              <a:buSzPct val="100000"/>
              <a:buFont typeface="Arial" panose="020B0604020202020204" pitchFamily="34" charset="0"/>
              <a:buChar char="•"/>
            </a:pPr>
            <a:r>
              <a:rPr lang="en-US" dirty="0"/>
              <a:t>Metrics to measure progress on the school and family literacy plan(s)</a:t>
            </a:r>
          </a:p>
          <a:p>
            <a:pPr>
              <a:lnSpc>
                <a:spcPct val="100000"/>
              </a:lnSpc>
              <a:spcBef>
                <a:spcPts val="0"/>
              </a:spcBef>
              <a:spcAft>
                <a:spcPts val="600"/>
              </a:spcAft>
              <a:buSzPct val="100000"/>
              <a:buFont typeface="Arial" panose="020B0604020202020204" pitchFamily="34" charset="0"/>
              <a:buChar char="•"/>
            </a:pPr>
            <a:r>
              <a:rPr lang="en-US" dirty="0"/>
              <a:t>Describe how you incorporate English Language Development needs, actions, and goals in your site’s literacy plan and instructional practices. </a:t>
            </a:r>
          </a:p>
          <a:p>
            <a:pPr>
              <a:lnSpc>
                <a:spcPct val="100000"/>
              </a:lnSpc>
              <a:spcBef>
                <a:spcPts val="0"/>
              </a:spcBef>
              <a:spcAft>
                <a:spcPts val="600"/>
              </a:spcAft>
              <a:buSzPct val="100000"/>
              <a:buFont typeface="Arial" panose="020B0604020202020204" pitchFamily="34" charset="0"/>
              <a:buChar char="•"/>
            </a:pPr>
            <a:r>
              <a:rPr lang="en-US" dirty="0"/>
              <a:t>Number of family literacy outreach specialists and languages spoken by them</a:t>
            </a:r>
          </a:p>
          <a:p>
            <a:pPr>
              <a:lnSpc>
                <a:spcPct val="100000"/>
              </a:lnSpc>
              <a:spcBef>
                <a:spcPts val="0"/>
              </a:spcBef>
              <a:spcAft>
                <a:spcPts val="600"/>
              </a:spcAft>
              <a:buSzPct val="100000"/>
              <a:buFont typeface="Arial" panose="020B0604020202020204" pitchFamily="34" charset="0"/>
              <a:buChar char="•"/>
            </a:pPr>
            <a:r>
              <a:rPr lang="en-US" dirty="0"/>
              <a:t>Number of home visits, extended-day events, summer events, and weekend events and the number of families served at each</a:t>
            </a:r>
          </a:p>
        </p:txBody>
      </p:sp>
      <p:sp>
        <p:nvSpPr>
          <p:cNvPr id="4" name="Slide Number Placeholder 3">
            <a:extLst>
              <a:ext uri="{FF2B5EF4-FFF2-40B4-BE49-F238E27FC236}">
                <a16:creationId xmlns:a16="http://schemas.microsoft.com/office/drawing/2014/main" id="{38E9DDE8-AF51-BBE6-BA38-207CE5513D2C}"/>
              </a:ext>
            </a:extLst>
          </p:cNvPr>
          <p:cNvSpPr>
            <a:spLocks noGrp="1"/>
          </p:cNvSpPr>
          <p:nvPr>
            <p:ph type="sldNum" idx="12"/>
          </p:nvPr>
        </p:nvSpPr>
        <p:spPr/>
        <p:txBody>
          <a:bodyPr/>
          <a:lstStyle/>
          <a:p>
            <a:fld id="{3C9E5B19-8A10-4314-878F-6F589FFA9F8A}" type="slidenum">
              <a:rPr lang="en-US" smtClean="0"/>
              <a:t>34</a:t>
            </a:fld>
            <a:endParaRPr lang="en-US"/>
          </a:p>
        </p:txBody>
      </p:sp>
    </p:spTree>
    <p:extLst>
      <p:ext uri="{BB962C8B-B14F-4D97-AF65-F5344CB8AC3E}">
        <p14:creationId xmlns:p14="http://schemas.microsoft.com/office/powerpoint/2010/main" val="1264234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2F6E3-ED08-9621-FD80-E5274060CD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9B7FE5-C9B5-3D3C-3931-894D9AB826C7}"/>
              </a:ext>
            </a:extLst>
          </p:cNvPr>
          <p:cNvSpPr>
            <a:spLocks noGrp="1"/>
          </p:cNvSpPr>
          <p:nvPr>
            <p:ph type="title"/>
          </p:nvPr>
        </p:nvSpPr>
        <p:spPr/>
        <p:txBody>
          <a:bodyPr/>
          <a:lstStyle/>
          <a:p>
            <a:r>
              <a:rPr lang="en-US">
                <a:latin typeface="+mj-lt"/>
              </a:rPr>
              <a:t>Impact on Student Achievement</a:t>
            </a:r>
          </a:p>
        </p:txBody>
      </p:sp>
      <p:sp>
        <p:nvSpPr>
          <p:cNvPr id="3" name="Text Placeholder 2">
            <a:extLst>
              <a:ext uri="{FF2B5EF4-FFF2-40B4-BE49-F238E27FC236}">
                <a16:creationId xmlns:a16="http://schemas.microsoft.com/office/drawing/2014/main" id="{D04E6BF5-CFF1-27B0-6584-8F38D97C7A8B}"/>
              </a:ext>
            </a:extLst>
          </p:cNvPr>
          <p:cNvSpPr>
            <a:spLocks noGrp="1"/>
          </p:cNvSpPr>
          <p:nvPr>
            <p:ph type="body" idx="1"/>
          </p:nvPr>
        </p:nvSpPr>
        <p:spPr/>
        <p:txBody>
          <a:bodyPr/>
          <a:lstStyle/>
          <a:p>
            <a:pPr>
              <a:lnSpc>
                <a:spcPct val="100000"/>
              </a:lnSpc>
              <a:spcBef>
                <a:spcPts val="0"/>
              </a:spcBef>
              <a:spcAft>
                <a:spcPts val="1200"/>
              </a:spcAft>
              <a:buSzPct val="100000"/>
            </a:pPr>
            <a:r>
              <a:rPr lang="en-US" sz="2800" dirty="0">
                <a:latin typeface="+mn-lt"/>
              </a:rPr>
              <a:t>Site name(s)</a:t>
            </a:r>
          </a:p>
          <a:p>
            <a:pPr>
              <a:lnSpc>
                <a:spcPct val="100000"/>
              </a:lnSpc>
              <a:spcBef>
                <a:spcPts val="0"/>
              </a:spcBef>
              <a:spcAft>
                <a:spcPts val="1200"/>
              </a:spcAft>
              <a:buSzPct val="100000"/>
            </a:pPr>
            <a:r>
              <a:rPr lang="en-US" sz="2800" dirty="0">
                <a:latin typeface="+mn-lt"/>
              </a:rPr>
              <a:t>CDS code(s)</a:t>
            </a:r>
          </a:p>
          <a:p>
            <a:pPr>
              <a:lnSpc>
                <a:spcPct val="100000"/>
              </a:lnSpc>
              <a:spcBef>
                <a:spcPts val="0"/>
              </a:spcBef>
              <a:spcAft>
                <a:spcPts val="1200"/>
              </a:spcAft>
              <a:buSzPct val="100000"/>
            </a:pPr>
            <a:r>
              <a:rPr lang="en-US" sz="2800" dirty="0">
                <a:latin typeface="+mn-lt"/>
              </a:rPr>
              <a:t>Local assessment(s) used</a:t>
            </a:r>
          </a:p>
          <a:p>
            <a:pPr>
              <a:lnSpc>
                <a:spcPct val="100000"/>
              </a:lnSpc>
              <a:spcBef>
                <a:spcPts val="0"/>
              </a:spcBef>
              <a:spcAft>
                <a:spcPts val="1200"/>
              </a:spcAft>
              <a:buSzPct val="100000"/>
            </a:pPr>
            <a:r>
              <a:rPr lang="en-US" sz="2800" dirty="0">
                <a:latin typeface="+mn-lt"/>
              </a:rPr>
              <a:t>Percentage of students kindergarten through grade 5 and broken out by subgroup, meeting or exceeding standards according to your local assessment data for beginning, middle, and end of year (as they are available)</a:t>
            </a:r>
          </a:p>
        </p:txBody>
      </p:sp>
      <p:sp>
        <p:nvSpPr>
          <p:cNvPr id="4" name="Slide Number Placeholder 3">
            <a:extLst>
              <a:ext uri="{FF2B5EF4-FFF2-40B4-BE49-F238E27FC236}">
                <a16:creationId xmlns:a16="http://schemas.microsoft.com/office/drawing/2014/main" id="{C845AAD9-CC50-F51A-89C3-735D4C80AA21}"/>
              </a:ext>
            </a:extLst>
          </p:cNvPr>
          <p:cNvSpPr>
            <a:spLocks noGrp="1"/>
          </p:cNvSpPr>
          <p:nvPr>
            <p:ph type="sldNum" idx="12"/>
          </p:nvPr>
        </p:nvSpPr>
        <p:spPr/>
        <p:txBody>
          <a:bodyPr/>
          <a:lstStyle/>
          <a:p>
            <a:fld id="{3C9E5B19-8A10-4314-878F-6F589FFA9F8A}" type="slidenum">
              <a:rPr lang="en-US" smtClean="0"/>
              <a:t>35</a:t>
            </a:fld>
            <a:endParaRPr lang="en-US"/>
          </a:p>
        </p:txBody>
      </p:sp>
    </p:spTree>
    <p:extLst>
      <p:ext uri="{BB962C8B-B14F-4D97-AF65-F5344CB8AC3E}">
        <p14:creationId xmlns:p14="http://schemas.microsoft.com/office/powerpoint/2010/main" val="11276585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BF122-79A2-42CA-8B0B-DCBC586BCE56}"/>
              </a:ext>
            </a:extLst>
          </p:cNvPr>
          <p:cNvSpPr>
            <a:spLocks noGrp="1"/>
          </p:cNvSpPr>
          <p:nvPr>
            <p:ph type="title"/>
          </p:nvPr>
        </p:nvSpPr>
        <p:spPr/>
        <p:txBody>
          <a:bodyPr/>
          <a:lstStyle/>
          <a:p>
            <a:r>
              <a:rPr lang="en-US" dirty="0"/>
              <a:t>Site-level Data Spreadsheet Walkthrough</a:t>
            </a:r>
          </a:p>
        </p:txBody>
      </p:sp>
      <p:sp>
        <p:nvSpPr>
          <p:cNvPr id="3" name="Slide Number Placeholder 2">
            <a:extLst>
              <a:ext uri="{FF2B5EF4-FFF2-40B4-BE49-F238E27FC236}">
                <a16:creationId xmlns:a16="http://schemas.microsoft.com/office/drawing/2014/main" id="{1A679DB0-28D7-861E-7B81-D0A7097313AA}"/>
              </a:ext>
            </a:extLst>
          </p:cNvPr>
          <p:cNvSpPr>
            <a:spLocks noGrp="1"/>
          </p:cNvSpPr>
          <p:nvPr>
            <p:ph type="sldNum" idx="12"/>
          </p:nvPr>
        </p:nvSpPr>
        <p:spPr/>
        <p:txBody>
          <a:bodyPr/>
          <a:lstStyle/>
          <a:p>
            <a:fld id="{3C9E5B19-8A10-4314-878F-6F589FFA9F8A}" type="slidenum">
              <a:rPr lang="en-US" smtClean="0"/>
              <a:t>36</a:t>
            </a:fld>
            <a:endParaRPr lang="en-US"/>
          </a:p>
        </p:txBody>
      </p:sp>
    </p:spTree>
    <p:extLst>
      <p:ext uri="{BB962C8B-B14F-4D97-AF65-F5344CB8AC3E}">
        <p14:creationId xmlns:p14="http://schemas.microsoft.com/office/powerpoint/2010/main" val="14188168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E19CB-B7A6-B8E4-95D9-AC8B01916BF0}"/>
              </a:ext>
            </a:extLst>
          </p:cNvPr>
          <p:cNvSpPr>
            <a:spLocks noGrp="1"/>
          </p:cNvSpPr>
          <p:nvPr>
            <p:ph type="title"/>
          </p:nvPr>
        </p:nvSpPr>
        <p:spPr/>
        <p:txBody>
          <a:bodyPr/>
          <a:lstStyle/>
          <a:p>
            <a:r>
              <a:rPr lang="en-US">
                <a:latin typeface="+mj-lt"/>
              </a:rPr>
              <a:t>Resources</a:t>
            </a:r>
          </a:p>
        </p:txBody>
      </p:sp>
      <p:sp>
        <p:nvSpPr>
          <p:cNvPr id="3" name="Text Placeholder 2">
            <a:extLst>
              <a:ext uri="{FF2B5EF4-FFF2-40B4-BE49-F238E27FC236}">
                <a16:creationId xmlns:a16="http://schemas.microsoft.com/office/drawing/2014/main" id="{DD28BE4B-46A9-23BD-6A53-83543EFCA0C6}"/>
              </a:ext>
            </a:extLst>
          </p:cNvPr>
          <p:cNvSpPr>
            <a:spLocks noGrp="1"/>
          </p:cNvSpPr>
          <p:nvPr>
            <p:ph type="body" idx="1"/>
          </p:nvPr>
        </p:nvSpPr>
        <p:spPr/>
        <p:txBody>
          <a:bodyPr/>
          <a:lstStyle/>
          <a:p>
            <a:pPr>
              <a:lnSpc>
                <a:spcPct val="100000"/>
              </a:lnSpc>
              <a:spcBef>
                <a:spcPts val="0"/>
              </a:spcBef>
              <a:spcAft>
                <a:spcPts val="1200"/>
              </a:spcAft>
            </a:pPr>
            <a:r>
              <a:rPr lang="en-US" dirty="0"/>
              <a:t>LCRS Program web page: </a:t>
            </a:r>
            <a:r>
              <a:rPr lang="en-US" dirty="0">
                <a:solidFill>
                  <a:schemeClr val="accent1">
                    <a:lumMod val="75000"/>
                  </a:schemeClr>
                </a:solidFill>
                <a:hlinkClick r:id="rId3" tooltip="LCRS Program Webpage"/>
              </a:rPr>
              <a:t>https://www.cde.ca.gov/ci/pl/lcrsprogram.asp</a:t>
            </a:r>
            <a:endParaRPr lang="en-US" dirty="0">
              <a:solidFill>
                <a:schemeClr val="accent1">
                  <a:lumMod val="75000"/>
                </a:schemeClr>
              </a:solidFill>
            </a:endParaRPr>
          </a:p>
          <a:p>
            <a:pPr>
              <a:lnSpc>
                <a:spcPct val="100000"/>
              </a:lnSpc>
              <a:spcBef>
                <a:spcPts val="0"/>
              </a:spcBef>
              <a:spcAft>
                <a:spcPts val="1200"/>
              </a:spcAft>
            </a:pPr>
            <a:r>
              <a:rPr lang="en-US" dirty="0"/>
              <a:t>LCRS Cohort 1 Funding web page</a:t>
            </a:r>
            <a:r>
              <a:rPr lang="en-US" dirty="0">
                <a:solidFill>
                  <a:srgbClr val="0F6FC6"/>
                </a:solidFill>
              </a:rPr>
              <a:t>: </a:t>
            </a:r>
            <a:r>
              <a:rPr lang="en-US" dirty="0">
                <a:effectLst/>
                <a:hlinkClick r:id="rId4" tooltip="LCRS Cohort 1 Funding"/>
              </a:rPr>
              <a:t>https://www.cde.ca.gov/fg/fo/r14/litcoaches22result.asp</a:t>
            </a:r>
            <a:r>
              <a:rPr lang="en-US" dirty="0">
                <a:effectLst/>
              </a:rPr>
              <a:t> </a:t>
            </a:r>
            <a:endParaRPr lang="en-US" dirty="0">
              <a:solidFill>
                <a:srgbClr val="0F6FC6"/>
              </a:solidFill>
            </a:endParaRPr>
          </a:p>
          <a:p>
            <a:pPr>
              <a:lnSpc>
                <a:spcPct val="100000"/>
              </a:lnSpc>
              <a:spcBef>
                <a:spcPts val="0"/>
              </a:spcBef>
              <a:spcAft>
                <a:spcPts val="1200"/>
              </a:spcAft>
            </a:pPr>
            <a:r>
              <a:rPr lang="en-US" dirty="0"/>
              <a:t>LCRS Cohort 2 Funding web page: </a:t>
            </a:r>
            <a:r>
              <a:rPr lang="en-US" b="0" i="0" u="none" strike="noStrike" cap="none" dirty="0">
                <a:solidFill>
                  <a:schemeClr val="dk1"/>
                </a:solidFill>
                <a:effectLst/>
                <a:latin typeface="Arial"/>
                <a:ea typeface="Arial"/>
                <a:cs typeface="Arial"/>
                <a:sym typeface="Arial"/>
                <a:hlinkClick r:id="rId5" tooltip="LCRS Cohort 2 Funding"/>
              </a:rPr>
              <a:t>https://www.cde.ca.gov/fg/fo/r14/litcoaches23result.asp</a:t>
            </a:r>
            <a:r>
              <a:rPr lang="en-US" b="0" i="0" u="none" strike="noStrike" cap="none" dirty="0">
                <a:solidFill>
                  <a:schemeClr val="dk1"/>
                </a:solidFill>
                <a:effectLst/>
                <a:latin typeface="Arial"/>
                <a:ea typeface="Arial"/>
                <a:cs typeface="Arial"/>
                <a:sym typeface="Arial"/>
              </a:rPr>
              <a:t> </a:t>
            </a:r>
          </a:p>
          <a:p>
            <a:pPr>
              <a:lnSpc>
                <a:spcPct val="100000"/>
              </a:lnSpc>
              <a:spcBef>
                <a:spcPts val="0"/>
              </a:spcBef>
              <a:spcAft>
                <a:spcPts val="1200"/>
              </a:spcAft>
            </a:pPr>
            <a:r>
              <a:rPr lang="en-US" dirty="0"/>
              <a:t>LCRS Cohort 3 Funding web page: </a:t>
            </a:r>
            <a:r>
              <a:rPr lang="en-US" dirty="0">
                <a:hlinkClick r:id="rId6" tooltip="LCRS Cohort 3 Funding Page"/>
              </a:rPr>
              <a:t>https://www.cde.ca.gov/fg/fo/r14/litcoaches25result.asp</a:t>
            </a:r>
            <a:r>
              <a:rPr lang="en-US" dirty="0"/>
              <a:t> </a:t>
            </a:r>
            <a:r>
              <a:rPr lang="en-US" b="0" i="0" u="none" strike="noStrike" cap="none" dirty="0">
                <a:solidFill>
                  <a:schemeClr val="dk1"/>
                </a:solidFill>
                <a:effectLst/>
                <a:latin typeface="Arial"/>
                <a:ea typeface="Arial"/>
                <a:cs typeface="Arial"/>
                <a:sym typeface="Arial"/>
              </a:rPr>
              <a:t> </a:t>
            </a:r>
            <a:endParaRPr lang="en-US" dirty="0">
              <a:solidFill>
                <a:srgbClr val="0F6FC6"/>
              </a:solidFill>
            </a:endParaRPr>
          </a:p>
        </p:txBody>
      </p:sp>
      <p:sp>
        <p:nvSpPr>
          <p:cNvPr id="4" name="Slide Number Placeholder 3">
            <a:extLst>
              <a:ext uri="{FF2B5EF4-FFF2-40B4-BE49-F238E27FC236}">
                <a16:creationId xmlns:a16="http://schemas.microsoft.com/office/drawing/2014/main" id="{0C6936CF-44D6-A3C2-F849-2C589BD7F4BF}"/>
              </a:ext>
            </a:extLst>
          </p:cNvPr>
          <p:cNvSpPr>
            <a:spLocks noGrp="1"/>
          </p:cNvSpPr>
          <p:nvPr>
            <p:ph type="sldNum" idx="12"/>
          </p:nvPr>
        </p:nvSpPr>
        <p:spPr/>
        <p:txBody>
          <a:bodyPr/>
          <a:lstStyle/>
          <a:p>
            <a:fld id="{3C9E5B19-8A10-4314-878F-6F589FFA9F8A}" type="slidenum">
              <a:rPr lang="en-US" smtClean="0"/>
              <a:t>37</a:t>
            </a:fld>
            <a:endParaRPr lang="en-US"/>
          </a:p>
        </p:txBody>
      </p:sp>
    </p:spTree>
    <p:extLst>
      <p:ext uri="{BB962C8B-B14F-4D97-AF65-F5344CB8AC3E}">
        <p14:creationId xmlns:p14="http://schemas.microsoft.com/office/powerpoint/2010/main" val="268647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F08FB1-F114-FF4C-BF8F-E8A8F123E75B}"/>
              </a:ext>
            </a:extLst>
          </p:cNvPr>
          <p:cNvSpPr>
            <a:spLocks noGrp="1"/>
          </p:cNvSpPr>
          <p:nvPr>
            <p:ph type="title"/>
          </p:nvPr>
        </p:nvSpPr>
        <p:spPr/>
        <p:txBody>
          <a:bodyPr/>
          <a:lstStyle/>
          <a:p>
            <a:r>
              <a:rPr lang="en-US">
                <a:latin typeface="+mj-lt"/>
              </a:rPr>
              <a:t>Contacts</a:t>
            </a:r>
          </a:p>
        </p:txBody>
      </p:sp>
      <p:sp>
        <p:nvSpPr>
          <p:cNvPr id="5" name="Text Placeholder 4">
            <a:extLst>
              <a:ext uri="{FF2B5EF4-FFF2-40B4-BE49-F238E27FC236}">
                <a16:creationId xmlns:a16="http://schemas.microsoft.com/office/drawing/2014/main" id="{0BB60585-9FAD-2F32-7031-BA00B1BEADC7}"/>
              </a:ext>
            </a:extLst>
          </p:cNvPr>
          <p:cNvSpPr>
            <a:spLocks noGrp="1"/>
          </p:cNvSpPr>
          <p:nvPr>
            <p:ph type="body" idx="1"/>
          </p:nvPr>
        </p:nvSpPr>
        <p:spPr/>
        <p:txBody>
          <a:bodyPr/>
          <a:lstStyle/>
          <a:p>
            <a:pPr marL="186262" indent="0" algn="ctr">
              <a:buNone/>
            </a:pPr>
            <a:r>
              <a:rPr lang="en-US" sz="2800" dirty="0"/>
              <a:t>LCRS Program questions:</a:t>
            </a:r>
          </a:p>
          <a:p>
            <a:pPr marL="186262" indent="0" algn="ctr">
              <a:buNone/>
            </a:pPr>
            <a:r>
              <a:rPr lang="en-US" sz="2800" dirty="0">
                <a:hlinkClick r:id="rId3"/>
              </a:rPr>
              <a:t>PLIO@cde.ca.gov</a:t>
            </a:r>
            <a:endParaRPr lang="en-US" sz="2800" dirty="0"/>
          </a:p>
        </p:txBody>
      </p:sp>
      <p:sp>
        <p:nvSpPr>
          <p:cNvPr id="2" name="Slide Number Placeholder 1">
            <a:extLst>
              <a:ext uri="{FF2B5EF4-FFF2-40B4-BE49-F238E27FC236}">
                <a16:creationId xmlns:a16="http://schemas.microsoft.com/office/drawing/2014/main" id="{6E75B532-55CA-E610-F9F9-80ADDD04A761}"/>
              </a:ext>
            </a:extLst>
          </p:cNvPr>
          <p:cNvSpPr>
            <a:spLocks noGrp="1"/>
          </p:cNvSpPr>
          <p:nvPr>
            <p:ph type="sldNum" idx="12"/>
          </p:nvPr>
        </p:nvSpPr>
        <p:spPr/>
        <p:txBody>
          <a:bodyPr/>
          <a:lstStyle/>
          <a:p>
            <a:fld id="{3C9E5B19-8A10-4314-878F-6F589FFA9F8A}" type="slidenum">
              <a:rPr lang="en-US" smtClean="0"/>
              <a:t>38</a:t>
            </a:fld>
            <a:endParaRPr lang="en-US"/>
          </a:p>
        </p:txBody>
      </p:sp>
    </p:spTree>
    <p:extLst>
      <p:ext uri="{BB962C8B-B14F-4D97-AF65-F5344CB8AC3E}">
        <p14:creationId xmlns:p14="http://schemas.microsoft.com/office/powerpoint/2010/main" val="551291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A18D2-DA91-16A0-669A-6D551C132DB6}"/>
              </a:ext>
            </a:extLst>
          </p:cNvPr>
          <p:cNvSpPr>
            <a:spLocks noGrp="1"/>
          </p:cNvSpPr>
          <p:nvPr>
            <p:ph type="title"/>
          </p:nvPr>
        </p:nvSpPr>
        <p:spPr>
          <a:xfrm>
            <a:off x="831851" y="1709739"/>
            <a:ext cx="10515600" cy="2127743"/>
          </a:xfrm>
        </p:spPr>
        <p:txBody>
          <a:bodyPr/>
          <a:lstStyle/>
          <a:p>
            <a:r>
              <a:rPr lang="en-US" dirty="0"/>
              <a:t>Overview</a:t>
            </a:r>
          </a:p>
        </p:txBody>
      </p:sp>
      <p:sp>
        <p:nvSpPr>
          <p:cNvPr id="3" name="Slide Number Placeholder 2">
            <a:extLst>
              <a:ext uri="{FF2B5EF4-FFF2-40B4-BE49-F238E27FC236}">
                <a16:creationId xmlns:a16="http://schemas.microsoft.com/office/drawing/2014/main" id="{976C29D2-CCC1-F058-5BA1-913752734A71}"/>
              </a:ext>
            </a:extLst>
          </p:cNvPr>
          <p:cNvSpPr>
            <a:spLocks noGrp="1"/>
          </p:cNvSpPr>
          <p:nvPr>
            <p:ph type="sldNum" idx="12"/>
          </p:nvPr>
        </p:nvSpPr>
        <p:spPr/>
        <p:txBody>
          <a:bodyPr/>
          <a:lstStyle/>
          <a:p>
            <a:fld id="{3C9E5B19-8A10-4314-878F-6F589FFA9F8A}" type="slidenum">
              <a:rPr lang="en-US" smtClean="0"/>
              <a:t>4</a:t>
            </a:fld>
            <a:endParaRPr lang="en-US"/>
          </a:p>
        </p:txBody>
      </p:sp>
    </p:spTree>
    <p:extLst>
      <p:ext uri="{BB962C8B-B14F-4D97-AF65-F5344CB8AC3E}">
        <p14:creationId xmlns:p14="http://schemas.microsoft.com/office/powerpoint/2010/main" val="1280607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55413-E3E8-DB36-93EA-3AD98832B62E}"/>
              </a:ext>
            </a:extLst>
          </p:cNvPr>
          <p:cNvSpPr>
            <a:spLocks noGrp="1"/>
          </p:cNvSpPr>
          <p:nvPr>
            <p:ph type="title"/>
          </p:nvPr>
        </p:nvSpPr>
        <p:spPr/>
        <p:txBody>
          <a:bodyPr/>
          <a:lstStyle/>
          <a:p>
            <a:r>
              <a:rPr lang="en-US">
                <a:latin typeface="+mj-lt"/>
              </a:rPr>
              <a:t>Authorizing Statute (1)</a:t>
            </a:r>
          </a:p>
        </p:txBody>
      </p:sp>
      <p:sp>
        <p:nvSpPr>
          <p:cNvPr id="3" name="Text Placeholder 2">
            <a:extLst>
              <a:ext uri="{FF2B5EF4-FFF2-40B4-BE49-F238E27FC236}">
                <a16:creationId xmlns:a16="http://schemas.microsoft.com/office/drawing/2014/main" id="{8E98CE6C-579D-81E8-708A-40A7E9A3453A}"/>
              </a:ext>
            </a:extLst>
          </p:cNvPr>
          <p:cNvSpPr>
            <a:spLocks noGrp="1"/>
          </p:cNvSpPr>
          <p:nvPr>
            <p:ph type="body" idx="1"/>
          </p:nvPr>
        </p:nvSpPr>
        <p:spPr>
          <a:xfrm>
            <a:off x="1354137" y="1690725"/>
            <a:ext cx="9480400" cy="4351200"/>
          </a:xfrm>
        </p:spPr>
        <p:txBody>
          <a:bodyPr/>
          <a:lstStyle/>
          <a:p>
            <a:pPr marL="186262" indent="0">
              <a:lnSpc>
                <a:spcPct val="100000"/>
              </a:lnSpc>
              <a:spcBef>
                <a:spcPts val="0"/>
              </a:spcBef>
              <a:spcAft>
                <a:spcPts val="1200"/>
              </a:spcAft>
              <a:buNone/>
            </a:pPr>
            <a:r>
              <a:rPr lang="en-US" sz="2800" dirty="0">
                <a:latin typeface="+mn-lt"/>
              </a:rPr>
              <a:t>Assembly Bill (AB) 181, Section 137 (Chapter 52, Statutes of 2022) authorizes the LCRS program. The sum of $250 million was appropriated from the General Fund to the State Superintendent of Public Instruction (SSPI) for the LCRS program. Of the total funding, the SSPI allocated $225 million to eligible school sites to develop school literacy programs, employ and train literacy coaches and reading and literacy specialists, and develop and implement interventions for students in need of targeted literacy support.</a:t>
            </a:r>
          </a:p>
        </p:txBody>
      </p:sp>
      <p:sp>
        <p:nvSpPr>
          <p:cNvPr id="4" name="Slide Number Placeholder 3">
            <a:extLst>
              <a:ext uri="{FF2B5EF4-FFF2-40B4-BE49-F238E27FC236}">
                <a16:creationId xmlns:a16="http://schemas.microsoft.com/office/drawing/2014/main" id="{9A21689B-74F4-D719-4F95-14DD6F272439}"/>
              </a:ext>
            </a:extLst>
          </p:cNvPr>
          <p:cNvSpPr>
            <a:spLocks noGrp="1"/>
          </p:cNvSpPr>
          <p:nvPr>
            <p:ph type="sldNum" idx="12"/>
          </p:nvPr>
        </p:nvSpPr>
        <p:spPr/>
        <p:txBody>
          <a:bodyPr/>
          <a:lstStyle/>
          <a:p>
            <a:fld id="{3C9E5B19-8A10-4314-878F-6F589FFA9F8A}" type="slidenum">
              <a:rPr lang="en-US" smtClean="0"/>
              <a:t>5</a:t>
            </a:fld>
            <a:endParaRPr lang="en-US"/>
          </a:p>
        </p:txBody>
      </p:sp>
    </p:spTree>
    <p:extLst>
      <p:ext uri="{BB962C8B-B14F-4D97-AF65-F5344CB8AC3E}">
        <p14:creationId xmlns:p14="http://schemas.microsoft.com/office/powerpoint/2010/main" val="3888625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41EC3-5486-5C0C-BB8B-FAFF6DB9F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16AB9-4388-CA9B-7D4E-C65699E0C96D}"/>
              </a:ext>
            </a:extLst>
          </p:cNvPr>
          <p:cNvSpPr>
            <a:spLocks noGrp="1"/>
          </p:cNvSpPr>
          <p:nvPr>
            <p:ph type="title"/>
          </p:nvPr>
        </p:nvSpPr>
        <p:spPr/>
        <p:txBody>
          <a:bodyPr/>
          <a:lstStyle/>
          <a:p>
            <a:r>
              <a:rPr lang="en-US">
                <a:latin typeface="+mj-lt"/>
              </a:rPr>
              <a:t>Authorizing Statute (2)</a:t>
            </a:r>
          </a:p>
        </p:txBody>
      </p:sp>
      <p:sp>
        <p:nvSpPr>
          <p:cNvPr id="3" name="Text Placeholder 2">
            <a:extLst>
              <a:ext uri="{FF2B5EF4-FFF2-40B4-BE49-F238E27FC236}">
                <a16:creationId xmlns:a16="http://schemas.microsoft.com/office/drawing/2014/main" id="{0B40EDCE-F7A9-146C-F9B9-B94159A44498}"/>
              </a:ext>
            </a:extLst>
          </p:cNvPr>
          <p:cNvSpPr>
            <a:spLocks noGrp="1"/>
          </p:cNvSpPr>
          <p:nvPr>
            <p:ph type="body" idx="1"/>
          </p:nvPr>
        </p:nvSpPr>
        <p:spPr>
          <a:xfrm>
            <a:off x="1354137" y="1690725"/>
            <a:ext cx="9480400" cy="4351200"/>
          </a:xfrm>
        </p:spPr>
        <p:txBody>
          <a:bodyPr/>
          <a:lstStyle/>
          <a:p>
            <a:pPr marL="186262" indent="0">
              <a:lnSpc>
                <a:spcPct val="100000"/>
              </a:lnSpc>
              <a:spcBef>
                <a:spcPts val="0"/>
              </a:spcBef>
              <a:spcAft>
                <a:spcPts val="1200"/>
              </a:spcAft>
              <a:buNone/>
            </a:pPr>
            <a:r>
              <a:rPr lang="en-US" sz="2800" dirty="0">
                <a:latin typeface="+mn-lt"/>
              </a:rPr>
              <a:t>Senate Bill 114, Section 104 (Chapter 48, 2023), authorizes an additional sum of $250 million to augment the LCRS program. Of the total funding, $248 million was allocated to eligible school sites for the same purposes as the first allocation. </a:t>
            </a:r>
          </a:p>
        </p:txBody>
      </p:sp>
      <p:sp>
        <p:nvSpPr>
          <p:cNvPr id="4" name="Slide Number Placeholder 3">
            <a:extLst>
              <a:ext uri="{FF2B5EF4-FFF2-40B4-BE49-F238E27FC236}">
                <a16:creationId xmlns:a16="http://schemas.microsoft.com/office/drawing/2014/main" id="{42EBAEF0-2099-5ACB-988C-5FA1480BC05F}"/>
              </a:ext>
            </a:extLst>
          </p:cNvPr>
          <p:cNvSpPr>
            <a:spLocks noGrp="1"/>
          </p:cNvSpPr>
          <p:nvPr>
            <p:ph type="sldNum" idx="12"/>
          </p:nvPr>
        </p:nvSpPr>
        <p:spPr/>
        <p:txBody>
          <a:bodyPr/>
          <a:lstStyle/>
          <a:p>
            <a:fld id="{3C9E5B19-8A10-4314-878F-6F589FFA9F8A}" type="slidenum">
              <a:rPr lang="en-US" smtClean="0"/>
              <a:t>6</a:t>
            </a:fld>
            <a:endParaRPr lang="en-US"/>
          </a:p>
        </p:txBody>
      </p:sp>
    </p:spTree>
    <p:extLst>
      <p:ext uri="{BB962C8B-B14F-4D97-AF65-F5344CB8AC3E}">
        <p14:creationId xmlns:p14="http://schemas.microsoft.com/office/powerpoint/2010/main" val="2974889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96CAF-09E0-0371-2080-BAD1D4C266A4}"/>
              </a:ext>
            </a:extLst>
          </p:cNvPr>
          <p:cNvSpPr>
            <a:spLocks noGrp="1"/>
          </p:cNvSpPr>
          <p:nvPr>
            <p:ph type="title"/>
          </p:nvPr>
        </p:nvSpPr>
        <p:spPr/>
        <p:txBody>
          <a:bodyPr/>
          <a:lstStyle/>
          <a:p>
            <a:r>
              <a:rPr lang="en-US"/>
              <a:t>Authorizing Statute (3)</a:t>
            </a:r>
          </a:p>
        </p:txBody>
      </p:sp>
      <p:sp>
        <p:nvSpPr>
          <p:cNvPr id="3" name="Text Placeholder 2">
            <a:extLst>
              <a:ext uri="{FF2B5EF4-FFF2-40B4-BE49-F238E27FC236}">
                <a16:creationId xmlns:a16="http://schemas.microsoft.com/office/drawing/2014/main" id="{0657946D-88C9-1D96-4F1C-D01873E7F761}"/>
              </a:ext>
            </a:extLst>
          </p:cNvPr>
          <p:cNvSpPr>
            <a:spLocks noGrp="1"/>
          </p:cNvSpPr>
          <p:nvPr>
            <p:ph type="body" idx="1"/>
          </p:nvPr>
        </p:nvSpPr>
        <p:spPr/>
        <p:txBody>
          <a:bodyPr/>
          <a:lstStyle/>
          <a:p>
            <a:pPr marL="186262" indent="0">
              <a:buNone/>
            </a:pPr>
            <a:r>
              <a:rPr lang="en-US" sz="2800" dirty="0"/>
              <a:t>AB 121, Section 51 (Chapter 8, 2025), authorizes an additional sum of $215 million to augment the LCRS program. Of the total funding, $200 million was allocated to eligible school sites for the same purposes as the first allocation. Additionally, $15 million was available through a competitive grant to a County office of Education (COE) or consortium of COEs to develop and provide training for educators in this third cohort.</a:t>
            </a:r>
          </a:p>
        </p:txBody>
      </p:sp>
      <p:sp>
        <p:nvSpPr>
          <p:cNvPr id="4" name="Slide Number Placeholder 3">
            <a:extLst>
              <a:ext uri="{FF2B5EF4-FFF2-40B4-BE49-F238E27FC236}">
                <a16:creationId xmlns:a16="http://schemas.microsoft.com/office/drawing/2014/main" id="{8543DA61-96EE-DD5E-517F-7659E894C526}"/>
              </a:ext>
            </a:extLst>
          </p:cNvPr>
          <p:cNvSpPr>
            <a:spLocks noGrp="1"/>
          </p:cNvSpPr>
          <p:nvPr>
            <p:ph type="sldNum" idx="12"/>
          </p:nvPr>
        </p:nvSpPr>
        <p:spPr/>
        <p:txBody>
          <a:bodyPr/>
          <a:lstStyle/>
          <a:p>
            <a:fld id="{3C9E5B19-8A10-4314-878F-6F589FFA9F8A}" type="slidenum">
              <a:rPr lang="en-US" smtClean="0"/>
              <a:t>7</a:t>
            </a:fld>
            <a:endParaRPr lang="en-US"/>
          </a:p>
        </p:txBody>
      </p:sp>
    </p:spTree>
    <p:extLst>
      <p:ext uri="{BB962C8B-B14F-4D97-AF65-F5344CB8AC3E}">
        <p14:creationId xmlns:p14="http://schemas.microsoft.com/office/powerpoint/2010/main" val="163167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D46EF-3268-1AE9-C991-0344ABCED90E}"/>
              </a:ext>
            </a:extLst>
          </p:cNvPr>
          <p:cNvSpPr>
            <a:spLocks noGrp="1"/>
          </p:cNvSpPr>
          <p:nvPr>
            <p:ph type="title"/>
          </p:nvPr>
        </p:nvSpPr>
        <p:spPr/>
        <p:txBody>
          <a:bodyPr/>
          <a:lstStyle/>
          <a:p>
            <a:r>
              <a:rPr lang="en-US"/>
              <a:t>Authorizing Statute (4)</a:t>
            </a:r>
          </a:p>
        </p:txBody>
      </p:sp>
      <p:sp>
        <p:nvSpPr>
          <p:cNvPr id="3" name="Text Placeholder 2">
            <a:extLst>
              <a:ext uri="{FF2B5EF4-FFF2-40B4-BE49-F238E27FC236}">
                <a16:creationId xmlns:a16="http://schemas.microsoft.com/office/drawing/2014/main" id="{791F35D1-B7CB-B103-679D-43D3201D55CE}"/>
              </a:ext>
            </a:extLst>
          </p:cNvPr>
          <p:cNvSpPr>
            <a:spLocks noGrp="1"/>
          </p:cNvSpPr>
          <p:nvPr>
            <p:ph type="body" idx="1"/>
          </p:nvPr>
        </p:nvSpPr>
        <p:spPr/>
        <p:txBody>
          <a:bodyPr/>
          <a:lstStyle/>
          <a:p>
            <a:pPr marL="186262" indent="0">
              <a:buNone/>
            </a:pPr>
            <a:r>
              <a:rPr lang="en-US" sz="2800" dirty="0"/>
              <a:t>AB 126, Section 118 (Chapter 65, 2026) augments the original three cohorts of the LCRS program to extend the program for each cohort to June 30, 2031. An additional $350 million is appropriated from the General Fund to support this extension, with $150 million for the first cohort and $100 million for cohorts 2 and 3.</a:t>
            </a:r>
          </a:p>
        </p:txBody>
      </p:sp>
      <p:sp>
        <p:nvSpPr>
          <p:cNvPr id="4" name="Slide Number Placeholder 3">
            <a:extLst>
              <a:ext uri="{FF2B5EF4-FFF2-40B4-BE49-F238E27FC236}">
                <a16:creationId xmlns:a16="http://schemas.microsoft.com/office/drawing/2014/main" id="{27E9D112-FEF2-5D41-E58C-12CC40EC003F}"/>
              </a:ext>
            </a:extLst>
          </p:cNvPr>
          <p:cNvSpPr>
            <a:spLocks noGrp="1"/>
          </p:cNvSpPr>
          <p:nvPr>
            <p:ph type="sldNum" idx="12"/>
          </p:nvPr>
        </p:nvSpPr>
        <p:spPr/>
        <p:txBody>
          <a:bodyPr/>
          <a:lstStyle/>
          <a:p>
            <a:fld id="{3C9E5B19-8A10-4314-878F-6F589FFA9F8A}" type="slidenum">
              <a:rPr lang="en-US" smtClean="0"/>
              <a:t>8</a:t>
            </a:fld>
            <a:endParaRPr lang="en-US"/>
          </a:p>
        </p:txBody>
      </p:sp>
    </p:spTree>
    <p:extLst>
      <p:ext uri="{BB962C8B-B14F-4D97-AF65-F5344CB8AC3E}">
        <p14:creationId xmlns:p14="http://schemas.microsoft.com/office/powerpoint/2010/main" val="958150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632E6-0949-20F4-EB5E-FA28CE8B8277}"/>
              </a:ext>
            </a:extLst>
          </p:cNvPr>
          <p:cNvSpPr>
            <a:spLocks noGrp="1"/>
          </p:cNvSpPr>
          <p:nvPr>
            <p:ph type="title"/>
          </p:nvPr>
        </p:nvSpPr>
        <p:spPr/>
        <p:txBody>
          <a:bodyPr/>
          <a:lstStyle/>
          <a:p>
            <a:r>
              <a:rPr lang="en-US">
                <a:latin typeface="+mj-lt"/>
              </a:rPr>
              <a:t>Allowable Uses of Funds</a:t>
            </a:r>
          </a:p>
        </p:txBody>
      </p:sp>
      <p:sp>
        <p:nvSpPr>
          <p:cNvPr id="3" name="Text Placeholder 2">
            <a:extLst>
              <a:ext uri="{FF2B5EF4-FFF2-40B4-BE49-F238E27FC236}">
                <a16:creationId xmlns:a16="http://schemas.microsoft.com/office/drawing/2014/main" id="{610389B1-675F-6B89-3568-022A8E48C9A9}"/>
              </a:ext>
            </a:extLst>
          </p:cNvPr>
          <p:cNvSpPr>
            <a:spLocks noGrp="1"/>
          </p:cNvSpPr>
          <p:nvPr>
            <p:ph type="body" idx="1"/>
          </p:nvPr>
        </p:nvSpPr>
        <p:spPr/>
        <p:txBody>
          <a:bodyPr/>
          <a:lstStyle/>
          <a:p>
            <a:pPr marL="186262" indent="0">
              <a:lnSpc>
                <a:spcPct val="100000"/>
              </a:lnSpc>
              <a:spcBef>
                <a:spcPts val="0"/>
              </a:spcBef>
              <a:spcAft>
                <a:spcPts val="1200"/>
              </a:spcAft>
              <a:buNone/>
            </a:pPr>
            <a:r>
              <a:rPr lang="en-US" sz="2800"/>
              <a:t>LCRS funds are to be used for:</a:t>
            </a:r>
          </a:p>
          <a:p>
            <a:pPr>
              <a:lnSpc>
                <a:spcPct val="100000"/>
              </a:lnSpc>
              <a:spcBef>
                <a:spcPts val="0"/>
              </a:spcBef>
              <a:spcAft>
                <a:spcPts val="1200"/>
              </a:spcAft>
              <a:buSzPct val="100000"/>
            </a:pPr>
            <a:r>
              <a:rPr lang="en-US" sz="2800"/>
              <a:t>Developing school literacy programs, including dual language immersion and other programs for multilingual learners.</a:t>
            </a:r>
          </a:p>
          <a:p>
            <a:pPr>
              <a:lnSpc>
                <a:spcPct val="100000"/>
              </a:lnSpc>
              <a:spcBef>
                <a:spcPts val="0"/>
              </a:spcBef>
              <a:spcAft>
                <a:spcPts val="1200"/>
              </a:spcAft>
              <a:buSzPct val="100000"/>
            </a:pPr>
            <a:r>
              <a:rPr lang="en-US" sz="2800"/>
              <a:t>Employing and training literacy coaches and reading specialists.</a:t>
            </a:r>
          </a:p>
          <a:p>
            <a:pPr>
              <a:lnSpc>
                <a:spcPct val="100000"/>
              </a:lnSpc>
              <a:spcBef>
                <a:spcPts val="0"/>
              </a:spcBef>
              <a:spcAft>
                <a:spcPts val="1200"/>
              </a:spcAft>
              <a:buSzPct val="100000"/>
            </a:pPr>
            <a:r>
              <a:rPr lang="en-US" sz="2800"/>
              <a:t>Developing and implementing interventions for students in need of targeted literacy support, including English learners.</a:t>
            </a:r>
          </a:p>
        </p:txBody>
      </p:sp>
      <p:sp>
        <p:nvSpPr>
          <p:cNvPr id="4" name="Slide Number Placeholder 3">
            <a:extLst>
              <a:ext uri="{FF2B5EF4-FFF2-40B4-BE49-F238E27FC236}">
                <a16:creationId xmlns:a16="http://schemas.microsoft.com/office/drawing/2014/main" id="{B47FA228-3CF8-9CD2-AAE0-99CFD6D1F129}"/>
              </a:ext>
            </a:extLst>
          </p:cNvPr>
          <p:cNvSpPr>
            <a:spLocks noGrp="1"/>
          </p:cNvSpPr>
          <p:nvPr>
            <p:ph type="sldNum" idx="12"/>
          </p:nvPr>
        </p:nvSpPr>
        <p:spPr/>
        <p:txBody>
          <a:bodyPr/>
          <a:lstStyle/>
          <a:p>
            <a:fld id="{3C9E5B19-8A10-4314-878F-6F589FFA9F8A}" type="slidenum">
              <a:rPr lang="en-US" smtClean="0"/>
              <a:t>9</a:t>
            </a:fld>
            <a:endParaRPr lang="en-US"/>
          </a:p>
        </p:txBody>
      </p:sp>
    </p:spTree>
    <p:extLst>
      <p:ext uri="{BB962C8B-B14F-4D97-AF65-F5344CB8AC3E}">
        <p14:creationId xmlns:p14="http://schemas.microsoft.com/office/powerpoint/2010/main" val="2649073725"/>
      </p:ext>
    </p:extLst>
  </p:cSld>
  <p:clrMapOvr>
    <a:masterClrMapping/>
  </p:clrMapOvr>
</p:sld>
</file>

<file path=ppt/theme/theme1.xml><?xml version="1.0" encoding="utf-8"?>
<a:theme xmlns:a="http://schemas.openxmlformats.org/drawingml/2006/main" name="fixed notes">
  <a:themeElements>
    <a:clrScheme name="hyper">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0F6F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xed notes" id="{D4FFABE9-87EB-49FB-90CA-44C401FDD1D9}" vid="{A15CD1F5-508C-46E9-8610-E1F75FDE77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c4736a4b-8644-46a4-997c-74e935c07282}" enabled="0" method="" siteId="{c4736a4b-8644-46a4-997c-74e935c07282}" removed="1"/>
</clbl:labelList>
</file>

<file path=docProps/app.xml><?xml version="1.0" encoding="utf-8"?>
<Properties xmlns="http://schemas.openxmlformats.org/officeDocument/2006/extended-properties" xmlns:vt="http://schemas.openxmlformats.org/officeDocument/2006/docPropsVTypes">
  <Template/>
  <TotalTime>0</TotalTime>
  <Words>2133</Words>
  <Application>Microsoft Office PowerPoint</Application>
  <PresentationFormat>Widescreen</PresentationFormat>
  <Paragraphs>240</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Century Gothic</vt:lpstr>
      <vt:lpstr>Corbel</vt:lpstr>
      <vt:lpstr>Noto Sans Symbols</vt:lpstr>
      <vt:lpstr>Trebuchet MS</vt:lpstr>
      <vt:lpstr>fixed notes</vt:lpstr>
      <vt:lpstr>Literacy Coaches and Reading Specialists Reporting Technical Assistance Webinar</vt:lpstr>
      <vt:lpstr>Welcome and Agenda</vt:lpstr>
      <vt:lpstr>Introduction</vt:lpstr>
      <vt:lpstr>Overview</vt:lpstr>
      <vt:lpstr>Authorizing Statute (1)</vt:lpstr>
      <vt:lpstr>Authorizing Statute (2)</vt:lpstr>
      <vt:lpstr>Authorizing Statute (3)</vt:lpstr>
      <vt:lpstr>Authorizing Statute (4)</vt:lpstr>
      <vt:lpstr>Allowable Uses of Funds</vt:lpstr>
      <vt:lpstr>School Literacy Programs (1)</vt:lpstr>
      <vt:lpstr>School Literacy Programs (2)</vt:lpstr>
      <vt:lpstr>School Literacy Programs (3)</vt:lpstr>
      <vt:lpstr>School Literacy Programs (4)</vt:lpstr>
      <vt:lpstr>School Literacy Programs (5)</vt:lpstr>
      <vt:lpstr>Reporting (1)</vt:lpstr>
      <vt:lpstr>Reporting (2)</vt:lpstr>
      <vt:lpstr>Reporting Deadlines – Cohort 1 (1)</vt:lpstr>
      <vt:lpstr>Reporting Deadlines – Cohort 1 (2)</vt:lpstr>
      <vt:lpstr>Reporting Deadlines – Cohort 2 (1)</vt:lpstr>
      <vt:lpstr>Reporting Deadlines – Cohort 2 (2)</vt:lpstr>
      <vt:lpstr>Reporting Deadlines – Cohort 3</vt:lpstr>
      <vt:lpstr>What makes a complete report?</vt:lpstr>
      <vt:lpstr>Accessing the Online Report</vt:lpstr>
      <vt:lpstr>Online Reporting Overview</vt:lpstr>
      <vt:lpstr>Contact Information</vt:lpstr>
      <vt:lpstr>Funds Report Overview</vt:lpstr>
      <vt:lpstr>Literacy Coaches and Reading Specialists Information</vt:lpstr>
      <vt:lpstr>Other Hiring Information</vt:lpstr>
      <vt:lpstr>School and Family Literacy Plan</vt:lpstr>
      <vt:lpstr>Professional Learning</vt:lpstr>
      <vt:lpstr>Submission</vt:lpstr>
      <vt:lpstr>Site-Level Data Collection Overview</vt:lpstr>
      <vt:lpstr>Funding Spent</vt:lpstr>
      <vt:lpstr>School Literacy Plan and Family Literacy Supports</vt:lpstr>
      <vt:lpstr>Impact on Student Achievement</vt:lpstr>
      <vt:lpstr>Site-level Data Spreadsheet Walkthrough</vt:lpstr>
      <vt:lpstr>Resources</vt:lpstr>
      <vt:lpstr>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LCRS Program TA Webinar August 2026 - Professional Learning (CA Dept of Education)</dc:title>
  <dc:subject>Webinar slides from the August 2026 Literacy Coaches and Reading Specialists (LCRS) Program Technical Assistance (TA) Webinar.</dc:subject>
  <dc:creator/>
  <cp:lastModifiedBy/>
  <cp:revision>1</cp:revision>
  <dcterms:created xsi:type="dcterms:W3CDTF">2026-09-01T23:00:04Z</dcterms:created>
  <dcterms:modified xsi:type="dcterms:W3CDTF">2026-09-02T21:28:46Z</dcterms:modified>
</cp:coreProperties>
</file>