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4">
  <p:sldMasterIdLst>
    <p:sldMasterId id="2147483865" r:id="rId1"/>
    <p:sldMasterId id="2147486065" r:id="rId2"/>
  </p:sldMasterIdLst>
  <p:notesMasterIdLst>
    <p:notesMasterId r:id="rId47"/>
  </p:notesMasterIdLst>
  <p:handoutMasterIdLst>
    <p:handoutMasterId r:id="rId48"/>
  </p:handoutMasterIdLst>
  <p:sldIdLst>
    <p:sldId id="1018" r:id="rId3"/>
    <p:sldId id="1019" r:id="rId4"/>
    <p:sldId id="1020" r:id="rId5"/>
    <p:sldId id="1024" r:id="rId6"/>
    <p:sldId id="1021" r:id="rId7"/>
    <p:sldId id="1065" r:id="rId8"/>
    <p:sldId id="1026" r:id="rId9"/>
    <p:sldId id="1027" r:id="rId10"/>
    <p:sldId id="1028" r:id="rId11"/>
    <p:sldId id="1029" r:id="rId12"/>
    <p:sldId id="1030" r:id="rId13"/>
    <p:sldId id="1031" r:id="rId14"/>
    <p:sldId id="1032" r:id="rId15"/>
    <p:sldId id="1033" r:id="rId16"/>
    <p:sldId id="1022" r:id="rId17"/>
    <p:sldId id="1034" r:id="rId18"/>
    <p:sldId id="1035" r:id="rId19"/>
    <p:sldId id="1036" r:id="rId20"/>
    <p:sldId id="1037" r:id="rId21"/>
    <p:sldId id="1038" r:id="rId22"/>
    <p:sldId id="1039" r:id="rId23"/>
    <p:sldId id="1040" r:id="rId24"/>
    <p:sldId id="1041" r:id="rId25"/>
    <p:sldId id="1042" r:id="rId26"/>
    <p:sldId id="1043" r:id="rId27"/>
    <p:sldId id="1044" r:id="rId28"/>
    <p:sldId id="1045" r:id="rId29"/>
    <p:sldId id="1046" r:id="rId30"/>
    <p:sldId id="1047" r:id="rId31"/>
    <p:sldId id="1048" r:id="rId32"/>
    <p:sldId id="1049" r:id="rId33"/>
    <p:sldId id="1050" r:id="rId34"/>
    <p:sldId id="1051" r:id="rId35"/>
    <p:sldId id="1052" r:id="rId36"/>
    <p:sldId id="1053" r:id="rId37"/>
    <p:sldId id="1054" r:id="rId38"/>
    <p:sldId id="1055" r:id="rId39"/>
    <p:sldId id="1056" r:id="rId40"/>
    <p:sldId id="1057" r:id="rId41"/>
    <p:sldId id="1058" r:id="rId42"/>
    <p:sldId id="1059" r:id="rId43"/>
    <p:sldId id="1060" r:id="rId44"/>
    <p:sldId id="1062" r:id="rId45"/>
    <p:sldId id="1064" r:id="rId46"/>
  </p:sldIdLst>
  <p:sldSz cx="12192000" cy="6858000"/>
  <p:notesSz cx="6985000" cy="9283700"/>
  <p:defaultTextStyle>
    <a:defPPr>
      <a:defRPr lang="en-US"/>
    </a:defPPr>
    <a:lvl1pPr algn="r" rtl="0" eaLnBrk="0" fontAlgn="base" hangingPunct="0">
      <a:spcBef>
        <a:spcPct val="0"/>
      </a:spcBef>
      <a:spcAft>
        <a:spcPct val="0"/>
      </a:spcAft>
      <a:defRPr sz="3600" b="1" kern="1200">
        <a:solidFill>
          <a:schemeClr val="accent2"/>
        </a:solidFill>
        <a:latin typeface="Arial" pitchFamily="34" charset="0"/>
        <a:ea typeface="+mn-ea"/>
        <a:cs typeface="+mn-cs"/>
      </a:defRPr>
    </a:lvl1pPr>
    <a:lvl2pPr marL="457200" algn="r" rtl="0" eaLnBrk="0" fontAlgn="base" hangingPunct="0">
      <a:spcBef>
        <a:spcPct val="0"/>
      </a:spcBef>
      <a:spcAft>
        <a:spcPct val="0"/>
      </a:spcAft>
      <a:defRPr sz="3600" b="1" kern="1200">
        <a:solidFill>
          <a:schemeClr val="accent2"/>
        </a:solidFill>
        <a:latin typeface="Arial" pitchFamily="34" charset="0"/>
        <a:ea typeface="+mn-ea"/>
        <a:cs typeface="+mn-cs"/>
      </a:defRPr>
    </a:lvl2pPr>
    <a:lvl3pPr marL="914400" algn="r" rtl="0" eaLnBrk="0" fontAlgn="base" hangingPunct="0">
      <a:spcBef>
        <a:spcPct val="0"/>
      </a:spcBef>
      <a:spcAft>
        <a:spcPct val="0"/>
      </a:spcAft>
      <a:defRPr sz="3600" b="1" kern="1200">
        <a:solidFill>
          <a:schemeClr val="accent2"/>
        </a:solidFill>
        <a:latin typeface="Arial" pitchFamily="34" charset="0"/>
        <a:ea typeface="+mn-ea"/>
        <a:cs typeface="+mn-cs"/>
      </a:defRPr>
    </a:lvl3pPr>
    <a:lvl4pPr marL="1371600" algn="r" rtl="0" eaLnBrk="0" fontAlgn="base" hangingPunct="0">
      <a:spcBef>
        <a:spcPct val="0"/>
      </a:spcBef>
      <a:spcAft>
        <a:spcPct val="0"/>
      </a:spcAft>
      <a:defRPr sz="3600" b="1" kern="1200">
        <a:solidFill>
          <a:schemeClr val="accent2"/>
        </a:solidFill>
        <a:latin typeface="Arial" pitchFamily="34" charset="0"/>
        <a:ea typeface="+mn-ea"/>
        <a:cs typeface="+mn-cs"/>
      </a:defRPr>
    </a:lvl4pPr>
    <a:lvl5pPr marL="1828800" algn="r" rtl="0" eaLnBrk="0" fontAlgn="base" hangingPunct="0">
      <a:spcBef>
        <a:spcPct val="0"/>
      </a:spcBef>
      <a:spcAft>
        <a:spcPct val="0"/>
      </a:spcAft>
      <a:defRPr sz="3600" b="1" kern="1200">
        <a:solidFill>
          <a:schemeClr val="accent2"/>
        </a:solidFill>
        <a:latin typeface="Arial" pitchFamily="34" charset="0"/>
        <a:ea typeface="+mn-ea"/>
        <a:cs typeface="+mn-cs"/>
      </a:defRPr>
    </a:lvl5pPr>
    <a:lvl6pPr marL="2286000" algn="l" defTabSz="914400" rtl="0" eaLnBrk="1" latinLnBrk="0" hangingPunct="1">
      <a:defRPr sz="3600" b="1" kern="1200">
        <a:solidFill>
          <a:schemeClr val="accent2"/>
        </a:solidFill>
        <a:latin typeface="Arial" pitchFamily="34" charset="0"/>
        <a:ea typeface="+mn-ea"/>
        <a:cs typeface="+mn-cs"/>
      </a:defRPr>
    </a:lvl6pPr>
    <a:lvl7pPr marL="2743200" algn="l" defTabSz="914400" rtl="0" eaLnBrk="1" latinLnBrk="0" hangingPunct="1">
      <a:defRPr sz="3600" b="1" kern="1200">
        <a:solidFill>
          <a:schemeClr val="accent2"/>
        </a:solidFill>
        <a:latin typeface="Arial" pitchFamily="34" charset="0"/>
        <a:ea typeface="+mn-ea"/>
        <a:cs typeface="+mn-cs"/>
      </a:defRPr>
    </a:lvl7pPr>
    <a:lvl8pPr marL="3200400" algn="l" defTabSz="914400" rtl="0" eaLnBrk="1" latinLnBrk="0" hangingPunct="1">
      <a:defRPr sz="3600" b="1" kern="1200">
        <a:solidFill>
          <a:schemeClr val="accent2"/>
        </a:solidFill>
        <a:latin typeface="Arial" pitchFamily="34" charset="0"/>
        <a:ea typeface="+mn-ea"/>
        <a:cs typeface="+mn-cs"/>
      </a:defRPr>
    </a:lvl8pPr>
    <a:lvl9pPr marL="3657600" algn="l" defTabSz="914400" rtl="0" eaLnBrk="1" latinLnBrk="0" hangingPunct="1">
      <a:defRPr sz="3600" b="1" kern="1200">
        <a:solidFill>
          <a:schemeClr val="accent2"/>
        </a:solidFill>
        <a:latin typeface="Arial"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3" userDrawn="1">
          <p15:clr>
            <a:srgbClr val="A4A3A4"/>
          </p15:clr>
        </p15:guide>
        <p15:guide id="2" pos="220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FD5EA"/>
    <a:srgbClr val="FFFFFF"/>
    <a:srgbClr val="000066"/>
    <a:srgbClr val="000099"/>
    <a:srgbClr val="003399"/>
    <a:srgbClr val="3366CC"/>
    <a:srgbClr val="006666"/>
    <a:srgbClr val="008080"/>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64" autoAdjust="0"/>
    <p:restoredTop sz="83901" autoAdjust="0"/>
  </p:normalViewPr>
  <p:slideViewPr>
    <p:cSldViewPr snapToGrid="0">
      <p:cViewPr varScale="1">
        <p:scale>
          <a:sx n="92" d="100"/>
          <a:sy n="92" d="100"/>
        </p:scale>
        <p:origin x="1404"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3384" y="389"/>
      </p:cViewPr>
      <p:guideLst>
        <p:guide orient="horz" pos="2923"/>
        <p:guide pos="220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5" y="6"/>
            <a:ext cx="3027137" cy="465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89" tIns="45643" rIns="91289" bIns="45643"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dirty="0"/>
          </a:p>
        </p:txBody>
      </p:sp>
      <p:sp>
        <p:nvSpPr>
          <p:cNvPr id="25603" name="Rectangle 3"/>
          <p:cNvSpPr>
            <a:spLocks noGrp="1" noChangeArrowheads="1"/>
          </p:cNvSpPr>
          <p:nvPr>
            <p:ph type="dt" sz="quarter" idx="1"/>
          </p:nvPr>
        </p:nvSpPr>
        <p:spPr bwMode="auto">
          <a:xfrm>
            <a:off x="3957867" y="6"/>
            <a:ext cx="3027136" cy="465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89" tIns="45643" rIns="91289" bIns="45643"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dirty="0"/>
          </a:p>
        </p:txBody>
      </p:sp>
      <p:sp>
        <p:nvSpPr>
          <p:cNvPr id="25604" name="Rectangle 4"/>
          <p:cNvSpPr>
            <a:spLocks noGrp="1" noChangeArrowheads="1"/>
          </p:cNvSpPr>
          <p:nvPr>
            <p:ph type="ftr" sz="quarter" idx="2"/>
          </p:nvPr>
        </p:nvSpPr>
        <p:spPr bwMode="auto">
          <a:xfrm>
            <a:off x="5" y="8818594"/>
            <a:ext cx="3027137" cy="465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89" tIns="45643" rIns="91289" bIns="45643"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dirty="0"/>
          </a:p>
        </p:txBody>
      </p:sp>
      <p:sp>
        <p:nvSpPr>
          <p:cNvPr id="25605" name="Rectangle 5"/>
          <p:cNvSpPr>
            <a:spLocks noGrp="1" noChangeArrowheads="1"/>
          </p:cNvSpPr>
          <p:nvPr>
            <p:ph type="sldNum" sz="quarter" idx="3"/>
          </p:nvPr>
        </p:nvSpPr>
        <p:spPr bwMode="auto">
          <a:xfrm>
            <a:off x="3957867" y="8818594"/>
            <a:ext cx="3027136" cy="465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89" tIns="45643" rIns="91289" bIns="45643"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fld id="{9C48DE4E-FB30-4C0A-BEF8-DE1B5963DD73}" type="slidenum">
              <a:rPr lang="en-US"/>
              <a:pPr>
                <a:defRPr/>
              </a:pPr>
              <a:t>‹#›</a:t>
            </a:fld>
            <a:endParaRPr lang="en-US" dirty="0"/>
          </a:p>
        </p:txBody>
      </p:sp>
    </p:spTree>
    <p:extLst>
      <p:ext uri="{BB962C8B-B14F-4D97-AF65-F5344CB8AC3E}">
        <p14:creationId xmlns:p14="http://schemas.microsoft.com/office/powerpoint/2010/main" val="1953232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7570" name="Rectangle 4"/>
          <p:cNvSpPr>
            <a:spLocks noGrp="1" noRot="1" noChangeAspect="1" noChangeArrowheads="1" noTextEdit="1"/>
          </p:cNvSpPr>
          <p:nvPr>
            <p:ph type="sldImg" idx="2"/>
          </p:nvPr>
        </p:nvSpPr>
        <p:spPr bwMode="auto">
          <a:xfrm>
            <a:off x="517525" y="304800"/>
            <a:ext cx="5949950" cy="33480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3" name="Rectangle 5"/>
          <p:cNvSpPr>
            <a:spLocks noGrp="1" noChangeArrowheads="1"/>
          </p:cNvSpPr>
          <p:nvPr>
            <p:ph type="body" sz="quarter" idx="3"/>
          </p:nvPr>
        </p:nvSpPr>
        <p:spPr bwMode="auto">
          <a:xfrm>
            <a:off x="932245" y="3957244"/>
            <a:ext cx="5120515" cy="456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89" tIns="45643" rIns="91289" bIns="45643"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2534" name="Rectangle 6"/>
          <p:cNvSpPr>
            <a:spLocks noGrp="1" noChangeArrowheads="1"/>
          </p:cNvSpPr>
          <p:nvPr>
            <p:ph type="ftr" sz="quarter" idx="4"/>
          </p:nvPr>
        </p:nvSpPr>
        <p:spPr bwMode="auto">
          <a:xfrm>
            <a:off x="5" y="8818594"/>
            <a:ext cx="3027137" cy="465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89" tIns="45643" rIns="91289" bIns="45643" numCol="1" anchor="b" anchorCtr="0" compatLnSpc="1">
            <a:prstTxWarp prst="textNoShape">
              <a:avLst/>
            </a:prstTxWarp>
          </a:bodyPr>
          <a:lstStyle>
            <a:lvl1pPr algn="l" eaLnBrk="1" hangingPunct="1">
              <a:defRPr sz="1000" b="0">
                <a:solidFill>
                  <a:schemeClr val="tx1"/>
                </a:solidFill>
                <a:latin typeface="Arial" pitchFamily="34" charset="0"/>
              </a:defRPr>
            </a:lvl1pPr>
          </a:lstStyle>
          <a:p>
            <a:pPr>
              <a:defRPr/>
            </a:pPr>
            <a:endParaRPr lang="en-US" dirty="0"/>
          </a:p>
        </p:txBody>
      </p:sp>
      <p:sp>
        <p:nvSpPr>
          <p:cNvPr id="22535" name="Rectangle 7"/>
          <p:cNvSpPr>
            <a:spLocks noGrp="1" noChangeArrowheads="1"/>
          </p:cNvSpPr>
          <p:nvPr>
            <p:ph type="sldNum" sz="quarter" idx="5"/>
          </p:nvPr>
        </p:nvSpPr>
        <p:spPr bwMode="auto">
          <a:xfrm>
            <a:off x="3957867" y="8818594"/>
            <a:ext cx="3027136" cy="465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89" tIns="45643" rIns="91289" bIns="45643" numCol="1" anchor="b" anchorCtr="0" compatLnSpc="1">
            <a:prstTxWarp prst="textNoShape">
              <a:avLst/>
            </a:prstTxWarp>
          </a:bodyPr>
          <a:lstStyle>
            <a:lvl1pPr eaLnBrk="1" hangingPunct="1">
              <a:defRPr sz="1000" b="0">
                <a:solidFill>
                  <a:schemeClr val="tx1"/>
                </a:solidFill>
                <a:latin typeface="Arial" pitchFamily="34" charset="0"/>
              </a:defRPr>
            </a:lvl1pPr>
          </a:lstStyle>
          <a:p>
            <a:pPr>
              <a:defRPr/>
            </a:pPr>
            <a:fld id="{90EEC4A0-1BF8-47D2-923E-3D2248761212}" type="slidenum">
              <a:rPr lang="en-US"/>
              <a:pPr>
                <a:defRPr/>
              </a:pPr>
              <a:t>‹#›</a:t>
            </a:fld>
            <a:endParaRPr lang="en-US" dirty="0"/>
          </a:p>
        </p:txBody>
      </p:sp>
    </p:spTree>
    <p:extLst>
      <p:ext uri="{BB962C8B-B14F-4D97-AF65-F5344CB8AC3E}">
        <p14:creationId xmlns:p14="http://schemas.microsoft.com/office/powerpoint/2010/main" val="35230198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4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4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4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4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0EEC4A0-1BF8-47D2-923E-3D2248761212}" type="slidenum">
              <a:rPr lang="en-US" smtClean="0"/>
              <a:pPr>
                <a:defRPr/>
              </a:pPr>
              <a:t>1</a:t>
            </a:fld>
            <a:endParaRPr lang="en-US" dirty="0"/>
          </a:p>
        </p:txBody>
      </p:sp>
    </p:spTree>
    <p:extLst>
      <p:ext uri="{BB962C8B-B14F-4D97-AF65-F5344CB8AC3E}">
        <p14:creationId xmlns:p14="http://schemas.microsoft.com/office/powerpoint/2010/main" val="1966560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0EEC4A0-1BF8-47D2-923E-3D2248761212}" type="slidenum">
              <a:rPr lang="en-US" smtClean="0"/>
              <a:pPr>
                <a:defRPr/>
              </a:pPr>
              <a:t>6</a:t>
            </a:fld>
            <a:endParaRPr lang="en-US" dirty="0"/>
          </a:p>
        </p:txBody>
      </p:sp>
    </p:spTree>
    <p:extLst>
      <p:ext uri="{BB962C8B-B14F-4D97-AF65-F5344CB8AC3E}">
        <p14:creationId xmlns:p14="http://schemas.microsoft.com/office/powerpoint/2010/main" val="13898390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Rectangle 13"/>
          <p:cNvSpPr>
            <a:spLocks noChangeArrowheads="1"/>
          </p:cNvSpPr>
          <p:nvPr userDrawn="1"/>
        </p:nvSpPr>
        <p:spPr bwMode="auto">
          <a:xfrm>
            <a:off x="0" y="0"/>
            <a:ext cx="12192000" cy="685800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accent2"/>
                </a:solidFill>
                <a:latin typeface="Arial" pitchFamily="34" charset="0"/>
              </a:defRPr>
            </a:lvl1pPr>
            <a:lvl2pPr marL="742950" indent="-285750">
              <a:defRPr sz="3600" b="1">
                <a:solidFill>
                  <a:schemeClr val="accent2"/>
                </a:solidFill>
                <a:latin typeface="Arial" pitchFamily="34" charset="0"/>
              </a:defRPr>
            </a:lvl2pPr>
            <a:lvl3pPr marL="1143000" indent="-228600">
              <a:defRPr sz="3600" b="1">
                <a:solidFill>
                  <a:schemeClr val="accent2"/>
                </a:solidFill>
                <a:latin typeface="Arial" pitchFamily="34" charset="0"/>
              </a:defRPr>
            </a:lvl3pPr>
            <a:lvl4pPr marL="1600200" indent="-228600">
              <a:defRPr sz="3600" b="1">
                <a:solidFill>
                  <a:schemeClr val="accent2"/>
                </a:solidFill>
                <a:latin typeface="Arial" pitchFamily="34" charset="0"/>
              </a:defRPr>
            </a:lvl4pPr>
            <a:lvl5pPr marL="2057400" indent="-228600">
              <a:defRPr sz="3600" b="1">
                <a:solidFill>
                  <a:schemeClr val="accent2"/>
                </a:solidFill>
                <a:latin typeface="Arial" pitchFamily="34" charset="0"/>
              </a:defRPr>
            </a:lvl5pPr>
            <a:lvl6pPr marL="2514600" indent="-228600" algn="r" eaLnBrk="0" fontAlgn="base" hangingPunct="0">
              <a:spcBef>
                <a:spcPct val="0"/>
              </a:spcBef>
              <a:spcAft>
                <a:spcPct val="0"/>
              </a:spcAft>
              <a:defRPr sz="3600" b="1">
                <a:solidFill>
                  <a:schemeClr val="accent2"/>
                </a:solidFill>
                <a:latin typeface="Arial" pitchFamily="34" charset="0"/>
              </a:defRPr>
            </a:lvl6pPr>
            <a:lvl7pPr marL="2971800" indent="-228600" algn="r" eaLnBrk="0" fontAlgn="base" hangingPunct="0">
              <a:spcBef>
                <a:spcPct val="0"/>
              </a:spcBef>
              <a:spcAft>
                <a:spcPct val="0"/>
              </a:spcAft>
              <a:defRPr sz="3600" b="1">
                <a:solidFill>
                  <a:schemeClr val="accent2"/>
                </a:solidFill>
                <a:latin typeface="Arial" pitchFamily="34" charset="0"/>
              </a:defRPr>
            </a:lvl7pPr>
            <a:lvl8pPr marL="3429000" indent="-228600" algn="r" eaLnBrk="0" fontAlgn="base" hangingPunct="0">
              <a:spcBef>
                <a:spcPct val="0"/>
              </a:spcBef>
              <a:spcAft>
                <a:spcPct val="0"/>
              </a:spcAft>
              <a:defRPr sz="3600" b="1">
                <a:solidFill>
                  <a:schemeClr val="accent2"/>
                </a:solidFill>
                <a:latin typeface="Arial" pitchFamily="34" charset="0"/>
              </a:defRPr>
            </a:lvl8pPr>
            <a:lvl9pPr marL="3886200" indent="-228600" algn="r" eaLnBrk="0" fontAlgn="base" hangingPunct="0">
              <a:spcBef>
                <a:spcPct val="0"/>
              </a:spcBef>
              <a:spcAft>
                <a:spcPct val="0"/>
              </a:spcAft>
              <a:defRPr sz="3600" b="1">
                <a:solidFill>
                  <a:schemeClr val="accent2"/>
                </a:solidFill>
                <a:latin typeface="Arial" pitchFamily="34" charset="0"/>
              </a:defRPr>
            </a:lvl9pPr>
          </a:lstStyle>
          <a:p>
            <a:pPr algn="ctr"/>
            <a:endParaRPr lang="en-US" altLang="en-US" sz="1300" b="0" dirty="0">
              <a:solidFill>
                <a:srgbClr val="000000"/>
              </a:solidFill>
              <a:cs typeface="Arial" pitchFamily="34" charset="0"/>
            </a:endParaRPr>
          </a:p>
        </p:txBody>
      </p:sp>
      <p:sp>
        <p:nvSpPr>
          <p:cNvPr id="4" name="Rectangle 14"/>
          <p:cNvSpPr>
            <a:spLocks noChangeArrowheads="1"/>
          </p:cNvSpPr>
          <p:nvPr userDrawn="1"/>
        </p:nvSpPr>
        <p:spPr bwMode="auto">
          <a:xfrm>
            <a:off x="2641600" y="2508250"/>
            <a:ext cx="9550400" cy="158750"/>
          </a:xfrm>
          <a:prstGeom prst="rect">
            <a:avLst/>
          </a:prstGeom>
          <a:gradFill rotWithShape="0">
            <a:gsLst>
              <a:gs pos="0">
                <a:srgbClr val="F17157"/>
              </a:gs>
              <a:gs pos="100000">
                <a:srgbClr val="FAD0C8"/>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accent2"/>
                </a:solidFill>
                <a:latin typeface="Arial" pitchFamily="34" charset="0"/>
              </a:defRPr>
            </a:lvl1pPr>
            <a:lvl2pPr marL="742950" indent="-285750">
              <a:defRPr sz="3600" b="1">
                <a:solidFill>
                  <a:schemeClr val="accent2"/>
                </a:solidFill>
                <a:latin typeface="Arial" pitchFamily="34" charset="0"/>
              </a:defRPr>
            </a:lvl2pPr>
            <a:lvl3pPr marL="1143000" indent="-228600">
              <a:defRPr sz="3600" b="1">
                <a:solidFill>
                  <a:schemeClr val="accent2"/>
                </a:solidFill>
                <a:latin typeface="Arial" pitchFamily="34" charset="0"/>
              </a:defRPr>
            </a:lvl3pPr>
            <a:lvl4pPr marL="1600200" indent="-228600">
              <a:defRPr sz="3600" b="1">
                <a:solidFill>
                  <a:schemeClr val="accent2"/>
                </a:solidFill>
                <a:latin typeface="Arial" pitchFamily="34" charset="0"/>
              </a:defRPr>
            </a:lvl4pPr>
            <a:lvl5pPr marL="2057400" indent="-228600">
              <a:defRPr sz="3600" b="1">
                <a:solidFill>
                  <a:schemeClr val="accent2"/>
                </a:solidFill>
                <a:latin typeface="Arial" pitchFamily="34" charset="0"/>
              </a:defRPr>
            </a:lvl5pPr>
            <a:lvl6pPr marL="2514600" indent="-228600" algn="r" eaLnBrk="0" fontAlgn="base" hangingPunct="0">
              <a:spcBef>
                <a:spcPct val="0"/>
              </a:spcBef>
              <a:spcAft>
                <a:spcPct val="0"/>
              </a:spcAft>
              <a:defRPr sz="3600" b="1">
                <a:solidFill>
                  <a:schemeClr val="accent2"/>
                </a:solidFill>
                <a:latin typeface="Arial" pitchFamily="34" charset="0"/>
              </a:defRPr>
            </a:lvl6pPr>
            <a:lvl7pPr marL="2971800" indent="-228600" algn="r" eaLnBrk="0" fontAlgn="base" hangingPunct="0">
              <a:spcBef>
                <a:spcPct val="0"/>
              </a:spcBef>
              <a:spcAft>
                <a:spcPct val="0"/>
              </a:spcAft>
              <a:defRPr sz="3600" b="1">
                <a:solidFill>
                  <a:schemeClr val="accent2"/>
                </a:solidFill>
                <a:latin typeface="Arial" pitchFamily="34" charset="0"/>
              </a:defRPr>
            </a:lvl7pPr>
            <a:lvl8pPr marL="3429000" indent="-228600" algn="r" eaLnBrk="0" fontAlgn="base" hangingPunct="0">
              <a:spcBef>
                <a:spcPct val="0"/>
              </a:spcBef>
              <a:spcAft>
                <a:spcPct val="0"/>
              </a:spcAft>
              <a:defRPr sz="3600" b="1">
                <a:solidFill>
                  <a:schemeClr val="accent2"/>
                </a:solidFill>
                <a:latin typeface="Arial" pitchFamily="34" charset="0"/>
              </a:defRPr>
            </a:lvl8pPr>
            <a:lvl9pPr marL="3886200" indent="-228600" algn="r" eaLnBrk="0" fontAlgn="base" hangingPunct="0">
              <a:spcBef>
                <a:spcPct val="0"/>
              </a:spcBef>
              <a:spcAft>
                <a:spcPct val="0"/>
              </a:spcAft>
              <a:defRPr sz="3600" b="1">
                <a:solidFill>
                  <a:schemeClr val="accent2"/>
                </a:solidFill>
                <a:latin typeface="Arial" pitchFamily="34" charset="0"/>
              </a:defRPr>
            </a:lvl9pPr>
          </a:lstStyle>
          <a:p>
            <a:pPr algn="l"/>
            <a:endParaRPr lang="en-US" altLang="en-US" sz="1400" b="0" dirty="0">
              <a:solidFill>
                <a:srgbClr val="000000"/>
              </a:solidFill>
              <a:cs typeface="Arial" pitchFamily="34" charset="0"/>
            </a:endParaRPr>
          </a:p>
        </p:txBody>
      </p:sp>
      <p:sp>
        <p:nvSpPr>
          <p:cNvPr id="5" name="Rectangle 15"/>
          <p:cNvSpPr>
            <a:spLocks noChangeArrowheads="1"/>
          </p:cNvSpPr>
          <p:nvPr userDrawn="1"/>
        </p:nvSpPr>
        <p:spPr bwMode="auto">
          <a:xfrm>
            <a:off x="0" y="0"/>
            <a:ext cx="2235200" cy="685800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3600" b="1">
                <a:solidFill>
                  <a:schemeClr val="accent2"/>
                </a:solidFill>
                <a:latin typeface="Arial" pitchFamily="34" charset="0"/>
              </a:defRPr>
            </a:lvl1pPr>
            <a:lvl2pPr marL="742950" indent="-285750">
              <a:defRPr sz="3600" b="1">
                <a:solidFill>
                  <a:schemeClr val="accent2"/>
                </a:solidFill>
                <a:latin typeface="Arial" pitchFamily="34" charset="0"/>
              </a:defRPr>
            </a:lvl2pPr>
            <a:lvl3pPr marL="1143000" indent="-228600">
              <a:defRPr sz="3600" b="1">
                <a:solidFill>
                  <a:schemeClr val="accent2"/>
                </a:solidFill>
                <a:latin typeface="Arial" pitchFamily="34" charset="0"/>
              </a:defRPr>
            </a:lvl3pPr>
            <a:lvl4pPr marL="1600200" indent="-228600">
              <a:defRPr sz="3600" b="1">
                <a:solidFill>
                  <a:schemeClr val="accent2"/>
                </a:solidFill>
                <a:latin typeface="Arial" pitchFamily="34" charset="0"/>
              </a:defRPr>
            </a:lvl4pPr>
            <a:lvl5pPr marL="2057400" indent="-228600">
              <a:defRPr sz="3600" b="1">
                <a:solidFill>
                  <a:schemeClr val="accent2"/>
                </a:solidFill>
                <a:latin typeface="Arial" pitchFamily="34" charset="0"/>
              </a:defRPr>
            </a:lvl5pPr>
            <a:lvl6pPr marL="2514600" indent="-228600" algn="r" eaLnBrk="0" fontAlgn="base" hangingPunct="0">
              <a:spcBef>
                <a:spcPct val="0"/>
              </a:spcBef>
              <a:spcAft>
                <a:spcPct val="0"/>
              </a:spcAft>
              <a:defRPr sz="3600" b="1">
                <a:solidFill>
                  <a:schemeClr val="accent2"/>
                </a:solidFill>
                <a:latin typeface="Arial" pitchFamily="34" charset="0"/>
              </a:defRPr>
            </a:lvl6pPr>
            <a:lvl7pPr marL="2971800" indent="-228600" algn="r" eaLnBrk="0" fontAlgn="base" hangingPunct="0">
              <a:spcBef>
                <a:spcPct val="0"/>
              </a:spcBef>
              <a:spcAft>
                <a:spcPct val="0"/>
              </a:spcAft>
              <a:defRPr sz="3600" b="1">
                <a:solidFill>
                  <a:schemeClr val="accent2"/>
                </a:solidFill>
                <a:latin typeface="Arial" pitchFamily="34" charset="0"/>
              </a:defRPr>
            </a:lvl7pPr>
            <a:lvl8pPr marL="3429000" indent="-228600" algn="r" eaLnBrk="0" fontAlgn="base" hangingPunct="0">
              <a:spcBef>
                <a:spcPct val="0"/>
              </a:spcBef>
              <a:spcAft>
                <a:spcPct val="0"/>
              </a:spcAft>
              <a:defRPr sz="3600" b="1">
                <a:solidFill>
                  <a:schemeClr val="accent2"/>
                </a:solidFill>
                <a:latin typeface="Arial" pitchFamily="34" charset="0"/>
              </a:defRPr>
            </a:lvl8pPr>
            <a:lvl9pPr marL="3886200" indent="-228600" algn="r" eaLnBrk="0" fontAlgn="base" hangingPunct="0">
              <a:spcBef>
                <a:spcPct val="0"/>
              </a:spcBef>
              <a:spcAft>
                <a:spcPct val="0"/>
              </a:spcAft>
              <a:defRPr sz="3600" b="1">
                <a:solidFill>
                  <a:schemeClr val="accent2"/>
                </a:solidFill>
                <a:latin typeface="Arial" pitchFamily="34" charset="0"/>
              </a:defRPr>
            </a:lvl9pPr>
          </a:lstStyle>
          <a:p>
            <a:pPr algn="l"/>
            <a:endParaRPr lang="en-US" altLang="en-US" sz="1400" b="0" dirty="0">
              <a:solidFill>
                <a:srgbClr val="000000"/>
              </a:solidFill>
              <a:cs typeface="Arial" pitchFamily="34" charset="0"/>
            </a:endParaRPr>
          </a:p>
        </p:txBody>
      </p:sp>
      <p:pic>
        <p:nvPicPr>
          <p:cNvPr id="6" name="Picture 16" descr="Color-ppt3"/>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3200" y="701676"/>
            <a:ext cx="1828800" cy="1431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63500" dir="3187806" algn="ctr" rotWithShape="0">
                    <a:srgbClr val="A4A4A4">
                      <a:alpha val="50000"/>
                    </a:srgbClr>
                  </a:outerShdw>
                </a:effectLst>
              </a14:hiddenEffects>
            </a:ext>
          </a:extLst>
        </p:spPr>
      </p:pic>
      <p:sp>
        <p:nvSpPr>
          <p:cNvPr id="7" name="Rectangle 17"/>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600" b="1">
                <a:solidFill>
                  <a:schemeClr val="accent2"/>
                </a:solidFill>
                <a:latin typeface="Arial" pitchFamily="34" charset="0"/>
              </a:defRPr>
            </a:lvl1pPr>
            <a:lvl2pPr marL="742950" indent="-285750">
              <a:defRPr sz="3600" b="1">
                <a:solidFill>
                  <a:schemeClr val="accent2"/>
                </a:solidFill>
                <a:latin typeface="Arial" pitchFamily="34" charset="0"/>
              </a:defRPr>
            </a:lvl2pPr>
            <a:lvl3pPr marL="1143000" indent="-228600">
              <a:defRPr sz="3600" b="1">
                <a:solidFill>
                  <a:schemeClr val="accent2"/>
                </a:solidFill>
                <a:latin typeface="Arial" pitchFamily="34" charset="0"/>
              </a:defRPr>
            </a:lvl3pPr>
            <a:lvl4pPr marL="1600200" indent="-228600">
              <a:defRPr sz="3600" b="1">
                <a:solidFill>
                  <a:schemeClr val="accent2"/>
                </a:solidFill>
                <a:latin typeface="Arial" pitchFamily="34" charset="0"/>
              </a:defRPr>
            </a:lvl4pPr>
            <a:lvl5pPr marL="2057400" indent="-228600">
              <a:defRPr sz="3600" b="1">
                <a:solidFill>
                  <a:schemeClr val="accent2"/>
                </a:solidFill>
                <a:latin typeface="Arial" pitchFamily="34" charset="0"/>
              </a:defRPr>
            </a:lvl5pPr>
            <a:lvl6pPr marL="2514600" indent="-228600" algn="r" eaLnBrk="0" fontAlgn="base" hangingPunct="0">
              <a:spcBef>
                <a:spcPct val="0"/>
              </a:spcBef>
              <a:spcAft>
                <a:spcPct val="0"/>
              </a:spcAft>
              <a:defRPr sz="3600" b="1">
                <a:solidFill>
                  <a:schemeClr val="accent2"/>
                </a:solidFill>
                <a:latin typeface="Arial" pitchFamily="34" charset="0"/>
              </a:defRPr>
            </a:lvl6pPr>
            <a:lvl7pPr marL="2971800" indent="-228600" algn="r" eaLnBrk="0" fontAlgn="base" hangingPunct="0">
              <a:spcBef>
                <a:spcPct val="0"/>
              </a:spcBef>
              <a:spcAft>
                <a:spcPct val="0"/>
              </a:spcAft>
              <a:defRPr sz="3600" b="1">
                <a:solidFill>
                  <a:schemeClr val="accent2"/>
                </a:solidFill>
                <a:latin typeface="Arial" pitchFamily="34" charset="0"/>
              </a:defRPr>
            </a:lvl7pPr>
            <a:lvl8pPr marL="3429000" indent="-228600" algn="r" eaLnBrk="0" fontAlgn="base" hangingPunct="0">
              <a:spcBef>
                <a:spcPct val="0"/>
              </a:spcBef>
              <a:spcAft>
                <a:spcPct val="0"/>
              </a:spcAft>
              <a:defRPr sz="3600" b="1">
                <a:solidFill>
                  <a:schemeClr val="accent2"/>
                </a:solidFill>
                <a:latin typeface="Arial" pitchFamily="34" charset="0"/>
              </a:defRPr>
            </a:lvl8pPr>
            <a:lvl9pPr marL="3886200" indent="-228600" algn="r" eaLnBrk="0" fontAlgn="base" hangingPunct="0">
              <a:spcBef>
                <a:spcPct val="0"/>
              </a:spcBef>
              <a:spcAft>
                <a:spcPct val="0"/>
              </a:spcAft>
              <a:defRPr sz="3600" b="1">
                <a:solidFill>
                  <a:schemeClr val="accent2"/>
                </a:solidFill>
                <a:latin typeface="Arial" pitchFamily="34" charset="0"/>
              </a:defRPr>
            </a:lvl9pPr>
          </a:lstStyle>
          <a:p>
            <a:pPr algn="l">
              <a:spcBef>
                <a:spcPts val="800"/>
              </a:spcBef>
            </a:pPr>
            <a:r>
              <a:rPr lang="en-US" altLang="en-US" sz="1100" dirty="0">
                <a:solidFill>
                  <a:srgbClr val="070C51"/>
                </a:solidFill>
                <a:cs typeface="Arial" pitchFamily="34" charset="0"/>
              </a:rPr>
              <a:t>CALIFORNIA DEPARTMENT OF EDUCATION</a:t>
            </a:r>
            <a:br>
              <a:rPr lang="en-US" altLang="en-US" sz="1100" dirty="0">
                <a:solidFill>
                  <a:srgbClr val="070C51"/>
                </a:solidFill>
                <a:cs typeface="Arial" pitchFamily="34" charset="0"/>
              </a:rPr>
            </a:br>
            <a:r>
              <a:rPr lang="en-US" altLang="en-US" sz="1100" b="0" dirty="0">
                <a:solidFill>
                  <a:srgbClr val="070C51"/>
                </a:solidFill>
                <a:cs typeface="Arial" pitchFamily="34" charset="0"/>
              </a:rPr>
              <a:t>Tom Torlakson, State Superintendent of Public Instruction</a:t>
            </a:r>
            <a:endParaRPr lang="en-US" altLang="en-US" sz="1200" dirty="0">
              <a:solidFill>
                <a:srgbClr val="000000"/>
              </a:solidFill>
              <a:cs typeface="Arial" pitchFamily="34" charset="0"/>
            </a:endParaRPr>
          </a:p>
        </p:txBody>
      </p:sp>
      <p:sp>
        <p:nvSpPr>
          <p:cNvPr id="25607" name="Rectangle 7"/>
          <p:cNvSpPr>
            <a:spLocks noGrp="1" noChangeArrowheads="1"/>
          </p:cNvSpPr>
          <p:nvPr>
            <p:ph type="ctrTitle"/>
          </p:nvPr>
        </p:nvSpPr>
        <p:spPr>
          <a:xfrm>
            <a:off x="2641600" y="533400"/>
            <a:ext cx="9042400" cy="1371600"/>
          </a:xfrm>
        </p:spPr>
        <p:txBody>
          <a:bodyPr/>
          <a:lstStyle>
            <a:lvl1pPr>
              <a:defRPr/>
            </a:lvl1pPr>
          </a:lstStyle>
          <a:p>
            <a:pPr lvl="0"/>
            <a:r>
              <a:rPr lang="en-US" noProof="0"/>
              <a:t>Click to edit Master title style</a:t>
            </a:r>
          </a:p>
        </p:txBody>
      </p:sp>
    </p:spTree>
    <p:extLst>
      <p:ext uri="{BB962C8B-B14F-4D97-AF65-F5344CB8AC3E}">
        <p14:creationId xmlns:p14="http://schemas.microsoft.com/office/powerpoint/2010/main" val="1243471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lgn="r" eaLnBrk="1" fontAlgn="auto" hangingPunct="1">
              <a:spcBef>
                <a:spcPts val="0"/>
              </a:spcBef>
              <a:spcAft>
                <a:spcPts val="0"/>
              </a:spcAft>
              <a:defRPr sz="1800" b="1"/>
            </a:lvl1pPr>
          </a:lstStyle>
          <a:p>
            <a:pPr>
              <a:defRPr/>
            </a:pPr>
            <a:endParaRPr lang="en-US" altLang="en-US" dirty="0"/>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sz="1800" b="1"/>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sz="1800" b="1"/>
            </a:lvl1pPr>
          </a:lstStyle>
          <a:p>
            <a:pPr>
              <a:defRPr/>
            </a:pPr>
            <a:fld id="{DE26FC75-DB0E-43F9-A9A3-CB750BE54BAD}" type="slidenum">
              <a:rPr lang="en-US" altLang="en-US"/>
              <a:pPr>
                <a:defRPr/>
              </a:pPr>
              <a:t>‹#›</a:t>
            </a:fld>
            <a:endParaRPr lang="en-US" altLang="en-US" dirty="0"/>
          </a:p>
        </p:txBody>
      </p:sp>
    </p:spTree>
    <p:extLst>
      <p:ext uri="{BB962C8B-B14F-4D97-AF65-F5344CB8AC3E}">
        <p14:creationId xmlns:p14="http://schemas.microsoft.com/office/powerpoint/2010/main" val="2103775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98000" y="152400"/>
            <a:ext cx="228600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40000" y="152400"/>
            <a:ext cx="665480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lgn="r" eaLnBrk="1" fontAlgn="auto" hangingPunct="1">
              <a:spcBef>
                <a:spcPts val="0"/>
              </a:spcBef>
              <a:spcAft>
                <a:spcPts val="0"/>
              </a:spcAft>
              <a:defRPr sz="1800" b="1"/>
            </a:lvl1pPr>
          </a:lstStyle>
          <a:p>
            <a:pPr>
              <a:defRPr/>
            </a:pPr>
            <a:endParaRPr lang="en-US" altLang="en-US" dirty="0"/>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sz="1800" b="1"/>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sz="1800" b="1"/>
            </a:lvl1pPr>
          </a:lstStyle>
          <a:p>
            <a:pPr>
              <a:defRPr/>
            </a:pPr>
            <a:fld id="{652C0DEE-8CF3-444D-8B5D-92F288F9C55D}" type="slidenum">
              <a:rPr lang="en-US" altLang="en-US"/>
              <a:pPr>
                <a:defRPr/>
              </a:pPr>
              <a:t>‹#›</a:t>
            </a:fld>
            <a:endParaRPr lang="en-US" altLang="en-US" dirty="0"/>
          </a:p>
        </p:txBody>
      </p:sp>
    </p:spTree>
    <p:extLst>
      <p:ext uri="{BB962C8B-B14F-4D97-AF65-F5344CB8AC3E}">
        <p14:creationId xmlns:p14="http://schemas.microsoft.com/office/powerpoint/2010/main" val="2619806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540000" y="152400"/>
            <a:ext cx="9144000" cy="594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p:txBody>
          <a:bodyPr/>
          <a:lstStyle>
            <a:lvl1pPr algn="r" eaLnBrk="1" fontAlgn="auto" hangingPunct="1">
              <a:spcBef>
                <a:spcPts val="0"/>
              </a:spcBef>
              <a:spcAft>
                <a:spcPts val="0"/>
              </a:spcAft>
              <a:defRPr sz="1800" b="1"/>
            </a:lvl1pPr>
          </a:lstStyle>
          <a:p>
            <a:pPr>
              <a:defRPr/>
            </a:pPr>
            <a:endParaRPr lang="en-US" altLang="en-US" dirty="0"/>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sz="1800" b="1"/>
            </a:lvl1pPr>
          </a:lstStyle>
          <a:p>
            <a:pPr>
              <a:defRPr/>
            </a:pPr>
            <a:endParaRPr lang="en-US" altLang="en-US" dirty="0"/>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sz="1800" b="1"/>
            </a:lvl1pPr>
          </a:lstStyle>
          <a:p>
            <a:pPr>
              <a:defRPr/>
            </a:pPr>
            <a:fld id="{F9A12560-896C-4586-9331-1A237B76B519}" type="slidenum">
              <a:rPr lang="en-US" altLang="en-US"/>
              <a:pPr>
                <a:defRPr/>
              </a:pPr>
              <a:t>‹#›</a:t>
            </a:fld>
            <a:endParaRPr lang="en-US" altLang="en-US" dirty="0"/>
          </a:p>
        </p:txBody>
      </p:sp>
    </p:spTree>
    <p:extLst>
      <p:ext uri="{BB962C8B-B14F-4D97-AF65-F5344CB8AC3E}">
        <p14:creationId xmlns:p14="http://schemas.microsoft.com/office/powerpoint/2010/main" val="3405874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540000" y="152400"/>
            <a:ext cx="9144000" cy="1143000"/>
          </a:xfrm>
        </p:spPr>
        <p:txBody>
          <a:bodyPr/>
          <a:lstStyle/>
          <a:p>
            <a:r>
              <a:rPr lang="en-US"/>
              <a:t>Click to edit Master title style</a:t>
            </a:r>
          </a:p>
        </p:txBody>
      </p:sp>
      <p:sp>
        <p:nvSpPr>
          <p:cNvPr id="3" name="Table Placeholder 2"/>
          <p:cNvSpPr>
            <a:spLocks noGrp="1"/>
          </p:cNvSpPr>
          <p:nvPr>
            <p:ph type="tbl" idx="1"/>
          </p:nvPr>
        </p:nvSpPr>
        <p:spPr>
          <a:xfrm>
            <a:off x="2540000" y="1676400"/>
            <a:ext cx="9144000" cy="44196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lgn="r" eaLnBrk="1" fontAlgn="auto" hangingPunct="1">
              <a:spcBef>
                <a:spcPts val="0"/>
              </a:spcBef>
              <a:spcAft>
                <a:spcPts val="0"/>
              </a:spcAft>
              <a:defRPr sz="1800" b="1"/>
            </a:lvl1pPr>
          </a:lstStyle>
          <a:p>
            <a:pPr>
              <a:defRPr/>
            </a:pPr>
            <a:endParaRPr lang="en-US" altLang="en-US" dirty="0"/>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sz="1800" b="1"/>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sz="1800" b="1"/>
            </a:lvl1pPr>
          </a:lstStyle>
          <a:p>
            <a:pPr>
              <a:defRPr/>
            </a:pPr>
            <a:fld id="{61FE6BE3-90BA-40F9-B39F-E6851469AD2D}" type="slidenum">
              <a:rPr lang="en-US" altLang="en-US"/>
              <a:pPr>
                <a:defRPr/>
              </a:pPr>
              <a:t>‹#›</a:t>
            </a:fld>
            <a:endParaRPr lang="en-US" altLang="en-US" dirty="0"/>
          </a:p>
        </p:txBody>
      </p:sp>
    </p:spTree>
    <p:extLst>
      <p:ext uri="{BB962C8B-B14F-4D97-AF65-F5344CB8AC3E}">
        <p14:creationId xmlns:p14="http://schemas.microsoft.com/office/powerpoint/2010/main" val="1914567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40000" y="152400"/>
            <a:ext cx="9144000" cy="1143000"/>
          </a:xfrm>
        </p:spPr>
        <p:txBody>
          <a:bodyPr/>
          <a:lstStyle/>
          <a:p>
            <a:r>
              <a:rPr lang="en-US"/>
              <a:t>Click to edit Master title style</a:t>
            </a:r>
          </a:p>
        </p:txBody>
      </p:sp>
      <p:sp>
        <p:nvSpPr>
          <p:cNvPr id="3" name="Text Placeholder 2"/>
          <p:cNvSpPr>
            <a:spLocks noGrp="1"/>
          </p:cNvSpPr>
          <p:nvPr>
            <p:ph type="body" sz="half" idx="1"/>
          </p:nvPr>
        </p:nvSpPr>
        <p:spPr>
          <a:xfrm>
            <a:off x="2540000" y="1676400"/>
            <a:ext cx="44704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676400"/>
            <a:ext cx="44704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lgn="r" eaLnBrk="1" fontAlgn="auto" hangingPunct="1">
              <a:spcBef>
                <a:spcPts val="0"/>
              </a:spcBef>
              <a:spcAft>
                <a:spcPts val="0"/>
              </a:spcAft>
              <a:defRPr sz="1800" b="1"/>
            </a:lvl1pPr>
          </a:lstStyle>
          <a:p>
            <a:pPr>
              <a:defRPr/>
            </a:pPr>
            <a:endParaRPr lang="en-US" altLang="en-US" dirty="0"/>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sz="1800" b="1"/>
            </a:lvl1pPr>
          </a:lstStyle>
          <a:p>
            <a:pPr>
              <a:defRPr/>
            </a:pPr>
            <a:endParaRPr lang="en-US" altLang="en-US" dirty="0"/>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sz="1800" b="1"/>
            </a:lvl1pPr>
          </a:lstStyle>
          <a:p>
            <a:pPr>
              <a:defRPr/>
            </a:pPr>
            <a:fld id="{F558907B-3D41-4E63-B489-34AFA69FA5E9}" type="slidenum">
              <a:rPr lang="en-US" altLang="en-US"/>
              <a:pPr>
                <a:defRPr/>
              </a:pPr>
              <a:t>‹#›</a:t>
            </a:fld>
            <a:endParaRPr lang="en-US" altLang="en-US" dirty="0"/>
          </a:p>
        </p:txBody>
      </p:sp>
    </p:spTree>
    <p:extLst>
      <p:ext uri="{BB962C8B-B14F-4D97-AF65-F5344CB8AC3E}">
        <p14:creationId xmlns:p14="http://schemas.microsoft.com/office/powerpoint/2010/main" val="1230927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B7889E29-3BD7-44DC-B299-2CFF55F903F0}" type="slidenum">
              <a:rPr lang="en-US" altLang="en-US" smtClean="0"/>
              <a:pPr>
                <a:defRPr/>
              </a:pPr>
              <a:t>‹#›</a:t>
            </a:fld>
            <a:endParaRPr lang="en-US" altLang="en-US" dirty="0"/>
          </a:p>
        </p:txBody>
      </p:sp>
    </p:spTree>
    <p:extLst>
      <p:ext uri="{BB962C8B-B14F-4D97-AF65-F5344CB8AC3E}">
        <p14:creationId xmlns:p14="http://schemas.microsoft.com/office/powerpoint/2010/main" val="3850558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05AD3010-6236-4B52-BEF1-F71C2F4D97C7}" type="slidenum">
              <a:rPr lang="en-US" altLang="en-US" smtClean="0"/>
              <a:pPr>
                <a:defRPr/>
              </a:pPr>
              <a:t>‹#›</a:t>
            </a:fld>
            <a:endParaRPr lang="en-US" altLang="en-US" dirty="0"/>
          </a:p>
        </p:txBody>
      </p:sp>
    </p:spTree>
    <p:extLst>
      <p:ext uri="{BB962C8B-B14F-4D97-AF65-F5344CB8AC3E}">
        <p14:creationId xmlns:p14="http://schemas.microsoft.com/office/powerpoint/2010/main" val="18032506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C9477BFF-DA06-4C0F-9689-7D776FC0AC20}" type="slidenum">
              <a:rPr lang="en-US" altLang="en-US" smtClean="0"/>
              <a:pPr>
                <a:defRPr/>
              </a:pPr>
              <a:t>‹#›</a:t>
            </a:fld>
            <a:endParaRPr lang="en-US" altLang="en-US" dirty="0"/>
          </a:p>
        </p:txBody>
      </p:sp>
    </p:spTree>
    <p:extLst>
      <p:ext uri="{BB962C8B-B14F-4D97-AF65-F5344CB8AC3E}">
        <p14:creationId xmlns:p14="http://schemas.microsoft.com/office/powerpoint/2010/main" val="20603819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pPr>
              <a:defRPr/>
            </a:pPr>
            <a:endParaRPr lang="en-US" altLang="en-US" dirty="0"/>
          </a:p>
        </p:txBody>
      </p:sp>
      <p:sp>
        <p:nvSpPr>
          <p:cNvPr id="7" name="Slide Number Placeholder 6"/>
          <p:cNvSpPr>
            <a:spLocks noGrp="1"/>
          </p:cNvSpPr>
          <p:nvPr>
            <p:ph type="sldNum" sz="quarter" idx="12"/>
          </p:nvPr>
        </p:nvSpPr>
        <p:spPr/>
        <p:txBody>
          <a:bodyPr/>
          <a:lstStyle/>
          <a:p>
            <a:pPr>
              <a:defRPr/>
            </a:pPr>
            <a:fld id="{F35583F4-7214-4BEF-93E0-376F4CB43374}" type="slidenum">
              <a:rPr lang="en-US" altLang="en-US" smtClean="0"/>
              <a:pPr>
                <a:defRPr/>
              </a:pPr>
              <a:t>‹#›</a:t>
            </a:fld>
            <a:endParaRPr lang="en-US" altLang="en-US" dirty="0"/>
          </a:p>
        </p:txBody>
      </p:sp>
    </p:spTree>
    <p:extLst>
      <p:ext uri="{BB962C8B-B14F-4D97-AF65-F5344CB8AC3E}">
        <p14:creationId xmlns:p14="http://schemas.microsoft.com/office/powerpoint/2010/main" val="4528734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ltLang="en-US" dirty="0"/>
          </a:p>
        </p:txBody>
      </p:sp>
      <p:sp>
        <p:nvSpPr>
          <p:cNvPr id="8" name="Footer Placeholder 7"/>
          <p:cNvSpPr>
            <a:spLocks noGrp="1"/>
          </p:cNvSpPr>
          <p:nvPr>
            <p:ph type="ftr" sz="quarter" idx="11"/>
          </p:nvPr>
        </p:nvSpPr>
        <p:spPr/>
        <p:txBody>
          <a:bodyPr/>
          <a:lstStyle/>
          <a:p>
            <a:pPr>
              <a:defRPr/>
            </a:pPr>
            <a:endParaRPr lang="en-US" altLang="en-US" dirty="0"/>
          </a:p>
        </p:txBody>
      </p:sp>
      <p:sp>
        <p:nvSpPr>
          <p:cNvPr id="9" name="Slide Number Placeholder 8"/>
          <p:cNvSpPr>
            <a:spLocks noGrp="1"/>
          </p:cNvSpPr>
          <p:nvPr>
            <p:ph type="sldNum" sz="quarter" idx="12"/>
          </p:nvPr>
        </p:nvSpPr>
        <p:spPr/>
        <p:txBody>
          <a:bodyPr/>
          <a:lstStyle/>
          <a:p>
            <a:pPr>
              <a:defRPr/>
            </a:pPr>
            <a:fld id="{C20D697A-2314-4CF3-A99B-9940E30ECC01}" type="slidenum">
              <a:rPr lang="en-US" altLang="en-US" smtClean="0"/>
              <a:pPr>
                <a:defRPr/>
              </a:pPr>
              <a:t>‹#›</a:t>
            </a:fld>
            <a:endParaRPr lang="en-US" altLang="en-US" dirty="0"/>
          </a:p>
        </p:txBody>
      </p:sp>
    </p:spTree>
    <p:extLst>
      <p:ext uri="{BB962C8B-B14F-4D97-AF65-F5344CB8AC3E}">
        <p14:creationId xmlns:p14="http://schemas.microsoft.com/office/powerpoint/2010/main" val="1919525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lgn="r" eaLnBrk="1" fontAlgn="auto" hangingPunct="1">
              <a:spcBef>
                <a:spcPts val="0"/>
              </a:spcBef>
              <a:spcAft>
                <a:spcPts val="0"/>
              </a:spcAft>
              <a:defRPr sz="1800" b="1"/>
            </a:lvl1pPr>
          </a:lstStyle>
          <a:p>
            <a:pPr>
              <a:defRPr/>
            </a:pPr>
            <a:endParaRPr lang="en-US" altLang="en-US" dirty="0"/>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sz="1800" b="1"/>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sz="1800" b="1"/>
            </a:lvl1pPr>
          </a:lstStyle>
          <a:p>
            <a:pPr>
              <a:defRPr/>
            </a:pPr>
            <a:fld id="{A3038A7D-1E0A-4E4F-B33D-8860E5A21FA6}" type="slidenum">
              <a:rPr lang="en-US" altLang="en-US"/>
              <a:pPr>
                <a:defRPr/>
              </a:pPr>
              <a:t>‹#›</a:t>
            </a:fld>
            <a:endParaRPr lang="en-US" altLang="en-US" dirty="0"/>
          </a:p>
        </p:txBody>
      </p:sp>
    </p:spTree>
    <p:extLst>
      <p:ext uri="{BB962C8B-B14F-4D97-AF65-F5344CB8AC3E}">
        <p14:creationId xmlns:p14="http://schemas.microsoft.com/office/powerpoint/2010/main" val="29981289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dirty="0"/>
          </a:p>
        </p:txBody>
      </p:sp>
      <p:sp>
        <p:nvSpPr>
          <p:cNvPr id="4" name="Footer Placeholder 3"/>
          <p:cNvSpPr>
            <a:spLocks noGrp="1"/>
          </p:cNvSpPr>
          <p:nvPr>
            <p:ph type="ftr" sz="quarter" idx="11"/>
          </p:nvPr>
        </p:nvSpPr>
        <p:spPr/>
        <p:txBody>
          <a:bodyPr/>
          <a:lstStyle/>
          <a:p>
            <a:pPr>
              <a:defRPr/>
            </a:pPr>
            <a:endParaRPr lang="en-US" altLang="en-US" dirty="0"/>
          </a:p>
        </p:txBody>
      </p:sp>
      <p:sp>
        <p:nvSpPr>
          <p:cNvPr id="5" name="Slide Number Placeholder 4"/>
          <p:cNvSpPr>
            <a:spLocks noGrp="1"/>
          </p:cNvSpPr>
          <p:nvPr>
            <p:ph type="sldNum" sz="quarter" idx="12"/>
          </p:nvPr>
        </p:nvSpPr>
        <p:spPr/>
        <p:txBody>
          <a:bodyPr/>
          <a:lstStyle/>
          <a:p>
            <a:pPr>
              <a:defRPr/>
            </a:pPr>
            <a:fld id="{C1A030C9-02FC-41B7-92BC-F636995406DF}" type="slidenum">
              <a:rPr lang="en-US" altLang="en-US" smtClean="0"/>
              <a:pPr>
                <a:defRPr/>
              </a:pPr>
              <a:t>‹#›</a:t>
            </a:fld>
            <a:endParaRPr lang="en-US" altLang="en-US" dirty="0"/>
          </a:p>
        </p:txBody>
      </p:sp>
    </p:spTree>
    <p:extLst>
      <p:ext uri="{BB962C8B-B14F-4D97-AF65-F5344CB8AC3E}">
        <p14:creationId xmlns:p14="http://schemas.microsoft.com/office/powerpoint/2010/main" val="38693747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dirty="0"/>
          </a:p>
        </p:txBody>
      </p:sp>
      <p:sp>
        <p:nvSpPr>
          <p:cNvPr id="3" name="Footer Placeholder 2"/>
          <p:cNvSpPr>
            <a:spLocks noGrp="1"/>
          </p:cNvSpPr>
          <p:nvPr>
            <p:ph type="ftr" sz="quarter" idx="11"/>
          </p:nvPr>
        </p:nvSpPr>
        <p:spPr/>
        <p:txBody>
          <a:bodyPr/>
          <a:lstStyle/>
          <a:p>
            <a:pPr>
              <a:defRPr/>
            </a:pPr>
            <a:endParaRPr lang="en-US" altLang="en-US" dirty="0"/>
          </a:p>
        </p:txBody>
      </p:sp>
      <p:sp>
        <p:nvSpPr>
          <p:cNvPr id="4" name="Slide Number Placeholder 3"/>
          <p:cNvSpPr>
            <a:spLocks noGrp="1"/>
          </p:cNvSpPr>
          <p:nvPr>
            <p:ph type="sldNum" sz="quarter" idx="12"/>
          </p:nvPr>
        </p:nvSpPr>
        <p:spPr/>
        <p:txBody>
          <a:bodyPr/>
          <a:lstStyle/>
          <a:p>
            <a:pPr>
              <a:defRPr/>
            </a:pPr>
            <a:fld id="{C744EF36-A253-4E5F-99DC-6EC317115A69}" type="slidenum">
              <a:rPr lang="en-US" altLang="en-US" smtClean="0"/>
              <a:pPr>
                <a:defRPr/>
              </a:pPr>
              <a:t>‹#›</a:t>
            </a:fld>
            <a:endParaRPr lang="en-US" altLang="en-US" dirty="0"/>
          </a:p>
        </p:txBody>
      </p:sp>
    </p:spTree>
    <p:extLst>
      <p:ext uri="{BB962C8B-B14F-4D97-AF65-F5344CB8AC3E}">
        <p14:creationId xmlns:p14="http://schemas.microsoft.com/office/powerpoint/2010/main" val="13148856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pPr>
              <a:defRPr/>
            </a:pPr>
            <a:endParaRPr lang="en-US" altLang="en-US" dirty="0"/>
          </a:p>
        </p:txBody>
      </p:sp>
      <p:sp>
        <p:nvSpPr>
          <p:cNvPr id="7" name="Slide Number Placeholder 6"/>
          <p:cNvSpPr>
            <a:spLocks noGrp="1"/>
          </p:cNvSpPr>
          <p:nvPr>
            <p:ph type="sldNum" sz="quarter" idx="12"/>
          </p:nvPr>
        </p:nvSpPr>
        <p:spPr/>
        <p:txBody>
          <a:bodyPr/>
          <a:lstStyle/>
          <a:p>
            <a:pPr>
              <a:defRPr/>
            </a:pPr>
            <a:fld id="{F55314A4-5E96-4204-BB65-0D9CF7976EA7}" type="slidenum">
              <a:rPr lang="en-US" altLang="en-US" smtClean="0"/>
              <a:pPr>
                <a:defRPr/>
              </a:pPr>
              <a:t>‹#›</a:t>
            </a:fld>
            <a:endParaRPr lang="en-US" altLang="en-US" dirty="0"/>
          </a:p>
        </p:txBody>
      </p:sp>
    </p:spTree>
    <p:extLst>
      <p:ext uri="{BB962C8B-B14F-4D97-AF65-F5344CB8AC3E}">
        <p14:creationId xmlns:p14="http://schemas.microsoft.com/office/powerpoint/2010/main" val="24393625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ltLang="en-US" dirty="0"/>
          </a:p>
        </p:txBody>
      </p:sp>
      <p:sp>
        <p:nvSpPr>
          <p:cNvPr id="6" name="Footer Placeholder 5"/>
          <p:cNvSpPr>
            <a:spLocks noGrp="1"/>
          </p:cNvSpPr>
          <p:nvPr>
            <p:ph type="ftr" sz="quarter" idx="11"/>
          </p:nvPr>
        </p:nvSpPr>
        <p:spPr/>
        <p:txBody>
          <a:bodyPr/>
          <a:lstStyle/>
          <a:p>
            <a:pPr>
              <a:defRPr/>
            </a:pPr>
            <a:endParaRPr lang="en-US" altLang="en-US" dirty="0"/>
          </a:p>
        </p:txBody>
      </p:sp>
      <p:sp>
        <p:nvSpPr>
          <p:cNvPr id="7" name="Slide Number Placeholder 6"/>
          <p:cNvSpPr>
            <a:spLocks noGrp="1"/>
          </p:cNvSpPr>
          <p:nvPr>
            <p:ph type="sldNum" sz="quarter" idx="12"/>
          </p:nvPr>
        </p:nvSpPr>
        <p:spPr/>
        <p:txBody>
          <a:bodyPr/>
          <a:lstStyle/>
          <a:p>
            <a:pPr>
              <a:defRPr/>
            </a:pPr>
            <a:fld id="{6022CE98-FFD7-429B-991C-190526451C75}" type="slidenum">
              <a:rPr lang="en-US" altLang="en-US" smtClean="0"/>
              <a:pPr>
                <a:defRPr/>
              </a:pPr>
              <a:t>‹#›</a:t>
            </a:fld>
            <a:endParaRPr lang="en-US" altLang="en-US" dirty="0"/>
          </a:p>
        </p:txBody>
      </p:sp>
    </p:spTree>
    <p:extLst>
      <p:ext uri="{BB962C8B-B14F-4D97-AF65-F5344CB8AC3E}">
        <p14:creationId xmlns:p14="http://schemas.microsoft.com/office/powerpoint/2010/main" val="18308846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9A9B08FF-4C60-458B-ADEF-7676D664B3FB}" type="slidenum">
              <a:rPr lang="en-US" altLang="en-US" smtClean="0"/>
              <a:pPr>
                <a:defRPr/>
              </a:pPr>
              <a:t>‹#›</a:t>
            </a:fld>
            <a:endParaRPr lang="en-US" altLang="en-US" dirty="0"/>
          </a:p>
        </p:txBody>
      </p:sp>
    </p:spTree>
    <p:extLst>
      <p:ext uri="{BB962C8B-B14F-4D97-AF65-F5344CB8AC3E}">
        <p14:creationId xmlns:p14="http://schemas.microsoft.com/office/powerpoint/2010/main" val="20404912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176AEC88-B883-49F9-AFD2-C664FC2159A7}" type="slidenum">
              <a:rPr lang="en-US" altLang="en-US" smtClean="0"/>
              <a:pPr>
                <a:defRPr/>
              </a:pPr>
              <a:t>‹#›</a:t>
            </a:fld>
            <a:endParaRPr lang="en-US" altLang="en-US" dirty="0"/>
          </a:p>
        </p:txBody>
      </p:sp>
    </p:spTree>
    <p:extLst>
      <p:ext uri="{BB962C8B-B14F-4D97-AF65-F5344CB8AC3E}">
        <p14:creationId xmlns:p14="http://schemas.microsoft.com/office/powerpoint/2010/main" val="36548926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2540000" y="609600"/>
            <a:ext cx="9144000" cy="1143000"/>
          </a:xfrm>
        </p:spPr>
        <p:txBody>
          <a:bodyPr/>
          <a:lstStyle/>
          <a:p>
            <a:r>
              <a:rPr lang="en-US"/>
              <a:t>Click to edit Master title style</a:t>
            </a:r>
          </a:p>
        </p:txBody>
      </p:sp>
      <p:sp>
        <p:nvSpPr>
          <p:cNvPr id="3" name="ClipArt Placeholder 2"/>
          <p:cNvSpPr>
            <a:spLocks noGrp="1"/>
          </p:cNvSpPr>
          <p:nvPr>
            <p:ph type="clipArt" sz="half" idx="1"/>
          </p:nvPr>
        </p:nvSpPr>
        <p:spPr>
          <a:xfrm>
            <a:off x="2540000" y="1981200"/>
            <a:ext cx="4470400" cy="4114800"/>
          </a:xfrm>
        </p:spPr>
        <p:txBody>
          <a:bodyPr/>
          <a:lstStyle/>
          <a:p>
            <a:pPr lvl="0"/>
            <a:endParaRPr lang="en-US" noProof="0" dirty="0"/>
          </a:p>
        </p:txBody>
      </p:sp>
      <p:sp>
        <p:nvSpPr>
          <p:cNvPr id="4" name="Text Placeholder 3"/>
          <p:cNvSpPr>
            <a:spLocks noGrp="1"/>
          </p:cNvSpPr>
          <p:nvPr>
            <p:ph type="body"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3"/>
          </p:nvPr>
        </p:nvSpPr>
        <p:spPr>
          <a:xfrm>
            <a:off x="8128000" y="2590800"/>
            <a:ext cx="12192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4"/>
          </p:nvPr>
        </p:nvSpPr>
        <p:spPr>
          <a:ln/>
        </p:spPr>
        <p:txBody>
          <a:bodyPr/>
          <a:lstStyle>
            <a:lvl1pPr>
              <a:defRPr/>
            </a:lvl1pPr>
          </a:lstStyle>
          <a:p>
            <a:pPr>
              <a:defRPr/>
            </a:pPr>
            <a:endParaRPr lang="en-US" altLang="en-US" dirty="0"/>
          </a:p>
        </p:txBody>
      </p:sp>
      <p:sp>
        <p:nvSpPr>
          <p:cNvPr id="7" name="Rectangle 5"/>
          <p:cNvSpPr>
            <a:spLocks noGrp="1" noChangeArrowheads="1"/>
          </p:cNvSpPr>
          <p:nvPr>
            <p:ph type="ftr" sz="quarter" idx="15"/>
          </p:nvPr>
        </p:nvSpPr>
        <p:spPr>
          <a:ln/>
        </p:spPr>
        <p:txBody>
          <a:bodyPr/>
          <a:lstStyle>
            <a:lvl1pPr>
              <a:defRPr/>
            </a:lvl1pPr>
          </a:lstStyle>
          <a:p>
            <a:pPr>
              <a:defRPr/>
            </a:pPr>
            <a:endParaRPr lang="en-US" altLang="en-US" dirty="0"/>
          </a:p>
        </p:txBody>
      </p:sp>
      <p:sp>
        <p:nvSpPr>
          <p:cNvPr id="8" name="Rectangle 6"/>
          <p:cNvSpPr>
            <a:spLocks noGrp="1" noChangeArrowheads="1"/>
          </p:cNvSpPr>
          <p:nvPr>
            <p:ph type="sldNum" sz="quarter" idx="16"/>
          </p:nvPr>
        </p:nvSpPr>
        <p:spPr>
          <a:ln/>
        </p:spPr>
        <p:txBody>
          <a:bodyPr/>
          <a:lstStyle>
            <a:lvl1pPr>
              <a:defRPr/>
            </a:lvl1pPr>
          </a:lstStyle>
          <a:p>
            <a:pPr>
              <a:defRPr/>
            </a:pPr>
            <a:fld id="{989305EF-D6B4-4C2C-89A8-5CEE9668D7E2}" type="slidenum">
              <a:rPr lang="en-US" altLang="en-US"/>
              <a:pPr>
                <a:defRPr/>
              </a:pPr>
              <a:t>‹#›</a:t>
            </a:fld>
            <a:endParaRPr lang="en-US" altLang="en-US" dirty="0"/>
          </a:p>
        </p:txBody>
      </p:sp>
    </p:spTree>
    <p:extLst>
      <p:ext uri="{BB962C8B-B14F-4D97-AF65-F5344CB8AC3E}">
        <p14:creationId xmlns:p14="http://schemas.microsoft.com/office/powerpoint/2010/main" val="20150587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_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2540000" y="609600"/>
            <a:ext cx="9144000" cy="1143000"/>
          </a:xfrm>
        </p:spPr>
        <p:txBody>
          <a:bodyPr/>
          <a:lstStyle/>
          <a:p>
            <a:r>
              <a:rPr lang="en-US"/>
              <a:t>Click to edit Master title style</a:t>
            </a:r>
          </a:p>
        </p:txBody>
      </p:sp>
      <p:sp>
        <p:nvSpPr>
          <p:cNvPr id="3" name="ClipArt Placeholder 2"/>
          <p:cNvSpPr>
            <a:spLocks noGrp="1"/>
          </p:cNvSpPr>
          <p:nvPr>
            <p:ph type="clipArt" sz="half" idx="1"/>
          </p:nvPr>
        </p:nvSpPr>
        <p:spPr>
          <a:xfrm>
            <a:off x="2540000" y="1981200"/>
            <a:ext cx="4470400" cy="4114800"/>
          </a:xfrm>
        </p:spPr>
        <p:txBody>
          <a:bodyPr/>
          <a:lstStyle/>
          <a:p>
            <a:pPr lvl="0"/>
            <a:endParaRPr lang="en-US" noProof="0" dirty="0"/>
          </a:p>
        </p:txBody>
      </p:sp>
      <p:sp>
        <p:nvSpPr>
          <p:cNvPr id="4" name="Text Placeholder 3"/>
          <p:cNvSpPr>
            <a:spLocks noGrp="1"/>
          </p:cNvSpPr>
          <p:nvPr>
            <p:ph type="body"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3"/>
          </p:nvPr>
        </p:nvSpPr>
        <p:spPr>
          <a:xfrm>
            <a:off x="8128000" y="2590800"/>
            <a:ext cx="12192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4"/>
          </p:nvPr>
        </p:nvSpPr>
        <p:spPr>
          <a:ln/>
        </p:spPr>
        <p:txBody>
          <a:bodyPr/>
          <a:lstStyle>
            <a:lvl1pPr>
              <a:defRPr/>
            </a:lvl1pPr>
          </a:lstStyle>
          <a:p>
            <a:pPr>
              <a:defRPr/>
            </a:pPr>
            <a:endParaRPr lang="en-US" altLang="en-US" dirty="0"/>
          </a:p>
        </p:txBody>
      </p:sp>
      <p:sp>
        <p:nvSpPr>
          <p:cNvPr id="7" name="Rectangle 5"/>
          <p:cNvSpPr>
            <a:spLocks noGrp="1" noChangeArrowheads="1"/>
          </p:cNvSpPr>
          <p:nvPr>
            <p:ph type="ftr" sz="quarter" idx="15"/>
          </p:nvPr>
        </p:nvSpPr>
        <p:spPr>
          <a:ln/>
        </p:spPr>
        <p:txBody>
          <a:bodyPr/>
          <a:lstStyle>
            <a:lvl1pPr>
              <a:defRPr/>
            </a:lvl1pPr>
          </a:lstStyle>
          <a:p>
            <a:pPr>
              <a:defRPr/>
            </a:pPr>
            <a:endParaRPr lang="en-US" altLang="en-US" dirty="0"/>
          </a:p>
        </p:txBody>
      </p:sp>
      <p:sp>
        <p:nvSpPr>
          <p:cNvPr id="8" name="Rectangle 6"/>
          <p:cNvSpPr>
            <a:spLocks noGrp="1" noChangeArrowheads="1"/>
          </p:cNvSpPr>
          <p:nvPr>
            <p:ph type="sldNum" sz="quarter" idx="16"/>
          </p:nvPr>
        </p:nvSpPr>
        <p:spPr>
          <a:ln/>
        </p:spPr>
        <p:txBody>
          <a:bodyPr/>
          <a:lstStyle>
            <a:lvl1pPr>
              <a:defRPr/>
            </a:lvl1pPr>
          </a:lstStyle>
          <a:p>
            <a:pPr>
              <a:defRPr/>
            </a:pPr>
            <a:fld id="{989305EF-D6B4-4C2C-89A8-5CEE9668D7E2}" type="slidenum">
              <a:rPr lang="en-US" altLang="en-US"/>
              <a:pPr>
                <a:defRPr/>
              </a:pPr>
              <a:t>‹#›</a:t>
            </a:fld>
            <a:endParaRPr lang="en-US" altLang="en-US" dirty="0"/>
          </a:p>
        </p:txBody>
      </p:sp>
    </p:spTree>
    <p:extLst>
      <p:ext uri="{BB962C8B-B14F-4D97-AF65-F5344CB8AC3E}">
        <p14:creationId xmlns:p14="http://schemas.microsoft.com/office/powerpoint/2010/main" val="20388803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3_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2540000" y="609600"/>
            <a:ext cx="9144000" cy="1143000"/>
          </a:xfrm>
        </p:spPr>
        <p:txBody>
          <a:bodyPr/>
          <a:lstStyle/>
          <a:p>
            <a:r>
              <a:rPr lang="en-US"/>
              <a:t>Click to edit Master title style</a:t>
            </a:r>
          </a:p>
        </p:txBody>
      </p:sp>
      <p:sp>
        <p:nvSpPr>
          <p:cNvPr id="3" name="ClipArt Placeholder 2"/>
          <p:cNvSpPr>
            <a:spLocks noGrp="1"/>
          </p:cNvSpPr>
          <p:nvPr>
            <p:ph type="clipArt" sz="half" idx="1"/>
          </p:nvPr>
        </p:nvSpPr>
        <p:spPr>
          <a:xfrm>
            <a:off x="2540000" y="1981200"/>
            <a:ext cx="4470400" cy="4114800"/>
          </a:xfrm>
        </p:spPr>
        <p:txBody>
          <a:bodyPr/>
          <a:lstStyle/>
          <a:p>
            <a:pPr lvl="0"/>
            <a:endParaRPr lang="en-US" noProof="0" dirty="0"/>
          </a:p>
        </p:txBody>
      </p:sp>
      <p:sp>
        <p:nvSpPr>
          <p:cNvPr id="4" name="Text Placeholder 3"/>
          <p:cNvSpPr>
            <a:spLocks noGrp="1"/>
          </p:cNvSpPr>
          <p:nvPr>
            <p:ph type="body"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3"/>
          </p:nvPr>
        </p:nvSpPr>
        <p:spPr>
          <a:xfrm>
            <a:off x="8128000" y="2590800"/>
            <a:ext cx="12192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4"/>
          </p:nvPr>
        </p:nvSpPr>
        <p:spPr>
          <a:ln/>
        </p:spPr>
        <p:txBody>
          <a:bodyPr/>
          <a:lstStyle>
            <a:lvl1pPr>
              <a:defRPr/>
            </a:lvl1pPr>
          </a:lstStyle>
          <a:p>
            <a:pPr>
              <a:defRPr/>
            </a:pPr>
            <a:endParaRPr lang="en-US" altLang="en-US" dirty="0"/>
          </a:p>
        </p:txBody>
      </p:sp>
      <p:sp>
        <p:nvSpPr>
          <p:cNvPr id="7" name="Rectangle 5"/>
          <p:cNvSpPr>
            <a:spLocks noGrp="1" noChangeArrowheads="1"/>
          </p:cNvSpPr>
          <p:nvPr>
            <p:ph type="ftr" sz="quarter" idx="15"/>
          </p:nvPr>
        </p:nvSpPr>
        <p:spPr>
          <a:ln/>
        </p:spPr>
        <p:txBody>
          <a:bodyPr/>
          <a:lstStyle>
            <a:lvl1pPr>
              <a:defRPr/>
            </a:lvl1pPr>
          </a:lstStyle>
          <a:p>
            <a:pPr>
              <a:defRPr/>
            </a:pPr>
            <a:endParaRPr lang="en-US" altLang="en-US" dirty="0"/>
          </a:p>
        </p:txBody>
      </p:sp>
      <p:sp>
        <p:nvSpPr>
          <p:cNvPr id="8" name="Rectangle 6"/>
          <p:cNvSpPr>
            <a:spLocks noGrp="1" noChangeArrowheads="1"/>
          </p:cNvSpPr>
          <p:nvPr>
            <p:ph type="sldNum" sz="quarter" idx="16"/>
          </p:nvPr>
        </p:nvSpPr>
        <p:spPr>
          <a:ln/>
        </p:spPr>
        <p:txBody>
          <a:bodyPr/>
          <a:lstStyle>
            <a:lvl1pPr>
              <a:defRPr/>
            </a:lvl1pPr>
          </a:lstStyle>
          <a:p>
            <a:pPr>
              <a:defRPr/>
            </a:pPr>
            <a:fld id="{989305EF-D6B4-4C2C-89A8-5CEE9668D7E2}" type="slidenum">
              <a:rPr lang="en-US" altLang="en-US"/>
              <a:pPr>
                <a:defRPr/>
              </a:pPr>
              <a:t>‹#›</a:t>
            </a:fld>
            <a:endParaRPr lang="en-US" altLang="en-US" dirty="0"/>
          </a:p>
        </p:txBody>
      </p:sp>
    </p:spTree>
    <p:extLst>
      <p:ext uri="{BB962C8B-B14F-4D97-AF65-F5344CB8AC3E}">
        <p14:creationId xmlns:p14="http://schemas.microsoft.com/office/powerpoint/2010/main" val="2546665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lgn="r" eaLnBrk="1" fontAlgn="auto" hangingPunct="1">
              <a:spcBef>
                <a:spcPts val="0"/>
              </a:spcBef>
              <a:spcAft>
                <a:spcPts val="0"/>
              </a:spcAft>
              <a:defRPr sz="1800" b="1"/>
            </a:lvl1pPr>
          </a:lstStyle>
          <a:p>
            <a:pPr>
              <a:defRPr/>
            </a:pPr>
            <a:endParaRPr lang="en-US" altLang="en-US" dirty="0"/>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sz="1800" b="1"/>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sz="1800" b="1"/>
            </a:lvl1pPr>
          </a:lstStyle>
          <a:p>
            <a:pPr>
              <a:defRPr/>
            </a:pPr>
            <a:fld id="{5164BA74-4960-4153-9012-1448A4A83E16}" type="slidenum">
              <a:rPr lang="en-US" altLang="en-US"/>
              <a:pPr>
                <a:defRPr/>
              </a:pPr>
              <a:t>‹#›</a:t>
            </a:fld>
            <a:endParaRPr lang="en-US" altLang="en-US" dirty="0"/>
          </a:p>
        </p:txBody>
      </p:sp>
    </p:spTree>
    <p:extLst>
      <p:ext uri="{BB962C8B-B14F-4D97-AF65-F5344CB8AC3E}">
        <p14:creationId xmlns:p14="http://schemas.microsoft.com/office/powerpoint/2010/main" val="3512540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676400"/>
            <a:ext cx="44704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676400"/>
            <a:ext cx="44704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lgn="r" eaLnBrk="1" fontAlgn="auto" hangingPunct="1">
              <a:spcBef>
                <a:spcPts val="0"/>
              </a:spcBef>
              <a:spcAft>
                <a:spcPts val="0"/>
              </a:spcAft>
              <a:defRPr sz="1800" b="1"/>
            </a:lvl1pPr>
          </a:lstStyle>
          <a:p>
            <a:pPr>
              <a:defRPr/>
            </a:pPr>
            <a:endParaRPr lang="en-US" altLang="en-US" dirty="0"/>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sz="1800" b="1"/>
            </a:lvl1pPr>
          </a:lstStyle>
          <a:p>
            <a:pPr>
              <a:defRPr/>
            </a:pPr>
            <a:endParaRPr lang="en-US" altLang="en-US" dirty="0"/>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sz="1800" b="1"/>
            </a:lvl1pPr>
          </a:lstStyle>
          <a:p>
            <a:pPr>
              <a:defRPr/>
            </a:pPr>
            <a:fld id="{48ABC6CF-BDA0-484D-BDFD-FBF1F115E355}" type="slidenum">
              <a:rPr lang="en-US" altLang="en-US"/>
              <a:pPr>
                <a:defRPr/>
              </a:pPr>
              <a:t>‹#›</a:t>
            </a:fld>
            <a:endParaRPr lang="en-US" altLang="en-US" dirty="0"/>
          </a:p>
        </p:txBody>
      </p:sp>
    </p:spTree>
    <p:extLst>
      <p:ext uri="{BB962C8B-B14F-4D97-AF65-F5344CB8AC3E}">
        <p14:creationId xmlns:p14="http://schemas.microsoft.com/office/powerpoint/2010/main" val="1240737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lgn="r" eaLnBrk="1" fontAlgn="auto" hangingPunct="1">
              <a:spcBef>
                <a:spcPts val="0"/>
              </a:spcBef>
              <a:spcAft>
                <a:spcPts val="0"/>
              </a:spcAft>
              <a:defRPr sz="1800" b="1"/>
            </a:lvl1pPr>
          </a:lstStyle>
          <a:p>
            <a:pPr>
              <a:defRPr/>
            </a:pPr>
            <a:endParaRPr lang="en-US" altLang="en-US" dirty="0"/>
          </a:p>
        </p:txBody>
      </p:sp>
      <p:sp>
        <p:nvSpPr>
          <p:cNvPr id="8" name="Rectangle 5"/>
          <p:cNvSpPr>
            <a:spLocks noGrp="1" noChangeArrowheads="1"/>
          </p:cNvSpPr>
          <p:nvPr>
            <p:ph type="ftr" sz="quarter" idx="11"/>
          </p:nvPr>
        </p:nvSpPr>
        <p:spPr/>
        <p:txBody>
          <a:bodyPr/>
          <a:lstStyle>
            <a:lvl1pPr eaLnBrk="1" fontAlgn="auto" hangingPunct="1">
              <a:spcBef>
                <a:spcPts val="0"/>
              </a:spcBef>
              <a:spcAft>
                <a:spcPts val="0"/>
              </a:spcAft>
              <a:defRPr sz="1800" b="1"/>
            </a:lvl1pPr>
          </a:lstStyle>
          <a:p>
            <a:pPr>
              <a:defRPr/>
            </a:pPr>
            <a:endParaRPr lang="en-US" altLang="en-US" dirty="0"/>
          </a:p>
        </p:txBody>
      </p:sp>
      <p:sp>
        <p:nvSpPr>
          <p:cNvPr id="9" name="Rectangle 6"/>
          <p:cNvSpPr>
            <a:spLocks noGrp="1" noChangeArrowheads="1"/>
          </p:cNvSpPr>
          <p:nvPr>
            <p:ph type="sldNum" sz="quarter" idx="12"/>
          </p:nvPr>
        </p:nvSpPr>
        <p:spPr/>
        <p:txBody>
          <a:bodyPr/>
          <a:lstStyle>
            <a:lvl1pPr eaLnBrk="1" fontAlgn="auto" hangingPunct="1">
              <a:spcBef>
                <a:spcPts val="0"/>
              </a:spcBef>
              <a:spcAft>
                <a:spcPts val="0"/>
              </a:spcAft>
              <a:defRPr sz="1800" b="1"/>
            </a:lvl1pPr>
          </a:lstStyle>
          <a:p>
            <a:pPr>
              <a:defRPr/>
            </a:pPr>
            <a:fld id="{349F28C3-95C4-4D4F-BE64-EF7642D91C9C}" type="slidenum">
              <a:rPr lang="en-US" altLang="en-US"/>
              <a:pPr>
                <a:defRPr/>
              </a:pPr>
              <a:t>‹#›</a:t>
            </a:fld>
            <a:endParaRPr lang="en-US" altLang="en-US" dirty="0"/>
          </a:p>
        </p:txBody>
      </p:sp>
    </p:spTree>
    <p:extLst>
      <p:ext uri="{BB962C8B-B14F-4D97-AF65-F5344CB8AC3E}">
        <p14:creationId xmlns:p14="http://schemas.microsoft.com/office/powerpoint/2010/main" val="3464026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lgn="r" eaLnBrk="1" fontAlgn="auto" hangingPunct="1">
              <a:spcBef>
                <a:spcPts val="0"/>
              </a:spcBef>
              <a:spcAft>
                <a:spcPts val="0"/>
              </a:spcAft>
              <a:defRPr sz="1800" b="1"/>
            </a:lvl1pPr>
          </a:lstStyle>
          <a:p>
            <a:pPr>
              <a:defRPr/>
            </a:pPr>
            <a:endParaRPr lang="en-US" altLang="en-US" dirty="0"/>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sz="1800" b="1"/>
            </a:lvl1pPr>
          </a:lstStyle>
          <a:p>
            <a:pPr>
              <a:defRPr/>
            </a:pPr>
            <a:endParaRPr lang="en-US" altLang="en-US" dirty="0"/>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sz="1800" b="1"/>
            </a:lvl1pPr>
          </a:lstStyle>
          <a:p>
            <a:pPr>
              <a:defRPr/>
            </a:pPr>
            <a:fld id="{946803B5-89F2-4FEF-9E35-30386888298B}" type="slidenum">
              <a:rPr lang="en-US" altLang="en-US"/>
              <a:pPr>
                <a:defRPr/>
              </a:pPr>
              <a:t>‹#›</a:t>
            </a:fld>
            <a:endParaRPr lang="en-US" altLang="en-US" dirty="0"/>
          </a:p>
        </p:txBody>
      </p:sp>
    </p:spTree>
    <p:extLst>
      <p:ext uri="{BB962C8B-B14F-4D97-AF65-F5344CB8AC3E}">
        <p14:creationId xmlns:p14="http://schemas.microsoft.com/office/powerpoint/2010/main" val="1178914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lgn="r" eaLnBrk="1" fontAlgn="auto" hangingPunct="1">
              <a:spcBef>
                <a:spcPts val="0"/>
              </a:spcBef>
              <a:spcAft>
                <a:spcPts val="0"/>
              </a:spcAft>
              <a:defRPr sz="1800" b="1"/>
            </a:lvl1pPr>
          </a:lstStyle>
          <a:p>
            <a:pPr>
              <a:defRPr/>
            </a:pPr>
            <a:endParaRPr lang="en-US" altLang="en-US" dirty="0"/>
          </a:p>
        </p:txBody>
      </p:sp>
      <p:sp>
        <p:nvSpPr>
          <p:cNvPr id="3" name="Rectangle 5"/>
          <p:cNvSpPr>
            <a:spLocks noGrp="1" noChangeArrowheads="1"/>
          </p:cNvSpPr>
          <p:nvPr>
            <p:ph type="ftr" sz="quarter" idx="11"/>
          </p:nvPr>
        </p:nvSpPr>
        <p:spPr/>
        <p:txBody>
          <a:bodyPr/>
          <a:lstStyle>
            <a:lvl1pPr eaLnBrk="1" fontAlgn="auto" hangingPunct="1">
              <a:spcBef>
                <a:spcPts val="0"/>
              </a:spcBef>
              <a:spcAft>
                <a:spcPts val="0"/>
              </a:spcAft>
              <a:defRPr sz="1800" b="1"/>
            </a:lvl1pPr>
          </a:lstStyle>
          <a:p>
            <a:pPr>
              <a:defRPr/>
            </a:pPr>
            <a:endParaRPr lang="en-US" altLang="en-US" dirty="0"/>
          </a:p>
        </p:txBody>
      </p:sp>
      <p:sp>
        <p:nvSpPr>
          <p:cNvPr id="4" name="Rectangle 6"/>
          <p:cNvSpPr>
            <a:spLocks noGrp="1" noChangeArrowheads="1"/>
          </p:cNvSpPr>
          <p:nvPr>
            <p:ph type="sldNum" sz="quarter" idx="12"/>
          </p:nvPr>
        </p:nvSpPr>
        <p:spPr/>
        <p:txBody>
          <a:bodyPr/>
          <a:lstStyle>
            <a:lvl1pPr eaLnBrk="1" fontAlgn="auto" hangingPunct="1">
              <a:spcBef>
                <a:spcPts val="0"/>
              </a:spcBef>
              <a:spcAft>
                <a:spcPts val="0"/>
              </a:spcAft>
              <a:defRPr sz="1800" b="1"/>
            </a:lvl1pPr>
          </a:lstStyle>
          <a:p>
            <a:pPr>
              <a:defRPr/>
            </a:pPr>
            <a:fld id="{719DD3A5-65AD-46F2-9B6D-73C0800525B4}" type="slidenum">
              <a:rPr lang="en-US" altLang="en-US"/>
              <a:pPr>
                <a:defRPr/>
              </a:pPr>
              <a:t>‹#›</a:t>
            </a:fld>
            <a:endParaRPr lang="en-US" altLang="en-US" dirty="0"/>
          </a:p>
        </p:txBody>
      </p:sp>
    </p:spTree>
    <p:extLst>
      <p:ext uri="{BB962C8B-B14F-4D97-AF65-F5344CB8AC3E}">
        <p14:creationId xmlns:p14="http://schemas.microsoft.com/office/powerpoint/2010/main" val="4178801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lgn="r" eaLnBrk="1" fontAlgn="auto" hangingPunct="1">
              <a:spcBef>
                <a:spcPts val="0"/>
              </a:spcBef>
              <a:spcAft>
                <a:spcPts val="0"/>
              </a:spcAft>
              <a:defRPr sz="1800" b="1"/>
            </a:lvl1pPr>
          </a:lstStyle>
          <a:p>
            <a:pPr>
              <a:defRPr/>
            </a:pPr>
            <a:endParaRPr lang="en-US" altLang="en-US" dirty="0"/>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sz="1800" b="1"/>
            </a:lvl1pPr>
          </a:lstStyle>
          <a:p>
            <a:pPr>
              <a:defRPr/>
            </a:pPr>
            <a:endParaRPr lang="en-US" altLang="en-US" dirty="0"/>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sz="1800" b="1"/>
            </a:lvl1pPr>
          </a:lstStyle>
          <a:p>
            <a:pPr>
              <a:defRPr/>
            </a:pPr>
            <a:fld id="{4F29F085-342F-48FB-8FDA-75A9D3C75E64}" type="slidenum">
              <a:rPr lang="en-US" altLang="en-US"/>
              <a:pPr>
                <a:defRPr/>
              </a:pPr>
              <a:t>‹#›</a:t>
            </a:fld>
            <a:endParaRPr lang="en-US" altLang="en-US" dirty="0"/>
          </a:p>
        </p:txBody>
      </p:sp>
    </p:spTree>
    <p:extLst>
      <p:ext uri="{BB962C8B-B14F-4D97-AF65-F5344CB8AC3E}">
        <p14:creationId xmlns:p14="http://schemas.microsoft.com/office/powerpoint/2010/main" val="3728732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lgn="r" eaLnBrk="1" fontAlgn="auto" hangingPunct="1">
              <a:spcBef>
                <a:spcPts val="0"/>
              </a:spcBef>
              <a:spcAft>
                <a:spcPts val="0"/>
              </a:spcAft>
              <a:defRPr sz="1800" b="1"/>
            </a:lvl1pPr>
          </a:lstStyle>
          <a:p>
            <a:pPr>
              <a:defRPr/>
            </a:pPr>
            <a:endParaRPr lang="en-US" altLang="en-US" dirty="0"/>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sz="1800" b="1"/>
            </a:lvl1pPr>
          </a:lstStyle>
          <a:p>
            <a:pPr>
              <a:defRPr/>
            </a:pPr>
            <a:endParaRPr lang="en-US" altLang="en-US" dirty="0"/>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sz="1800" b="1"/>
            </a:lvl1pPr>
          </a:lstStyle>
          <a:p>
            <a:pPr>
              <a:defRPr/>
            </a:pPr>
            <a:fld id="{4E1BBC08-AEA8-45A2-BC63-8657CC3179AE}" type="slidenum">
              <a:rPr lang="en-US" altLang="en-US"/>
              <a:pPr>
                <a:defRPr/>
              </a:pPr>
              <a:t>‹#›</a:t>
            </a:fld>
            <a:endParaRPr lang="en-US" altLang="en-US" dirty="0"/>
          </a:p>
        </p:txBody>
      </p:sp>
    </p:spTree>
    <p:extLst>
      <p:ext uri="{BB962C8B-B14F-4D97-AF65-F5344CB8AC3E}">
        <p14:creationId xmlns:p14="http://schemas.microsoft.com/office/powerpoint/2010/main" val="1723122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lumMod val="20000"/>
            <a:lumOff val="80000"/>
          </a:schemeClr>
        </a:solidFill>
        <a:effectLst/>
      </p:bgPr>
    </p:bg>
    <p:spTree>
      <p:nvGrpSpPr>
        <p:cNvPr id="1" name=""/>
        <p:cNvGrpSpPr/>
        <p:nvPr/>
      </p:nvGrpSpPr>
      <p:grpSpPr>
        <a:xfrm>
          <a:off x="0" y="0"/>
          <a:ext cx="0" cy="0"/>
          <a:chOff x="0" y="0"/>
          <a:chExt cx="0" cy="0"/>
        </a:xfrm>
      </p:grpSpPr>
      <p:grpSp>
        <p:nvGrpSpPr>
          <p:cNvPr id="2050" name="Group 7"/>
          <p:cNvGrpSpPr>
            <a:grpSpLocks/>
          </p:cNvGrpSpPr>
          <p:nvPr userDrawn="1"/>
        </p:nvGrpSpPr>
        <p:grpSpPr bwMode="auto">
          <a:xfrm>
            <a:off x="0" y="-304800"/>
            <a:ext cx="12192000" cy="7162800"/>
            <a:chOff x="0" y="0"/>
            <a:chExt cx="5760" cy="4320"/>
          </a:xfrm>
        </p:grpSpPr>
        <p:sp>
          <p:nvSpPr>
            <p:cNvPr id="2058" name="Rectangle 8"/>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accent2"/>
                  </a:solidFill>
                  <a:latin typeface="Arial" pitchFamily="34" charset="0"/>
                </a:defRPr>
              </a:lvl1pPr>
              <a:lvl2pPr marL="742950" indent="-285750">
                <a:defRPr sz="3600" b="1">
                  <a:solidFill>
                    <a:schemeClr val="accent2"/>
                  </a:solidFill>
                  <a:latin typeface="Arial" pitchFamily="34" charset="0"/>
                </a:defRPr>
              </a:lvl2pPr>
              <a:lvl3pPr marL="1143000" indent="-228600">
                <a:defRPr sz="3600" b="1">
                  <a:solidFill>
                    <a:schemeClr val="accent2"/>
                  </a:solidFill>
                  <a:latin typeface="Arial" pitchFamily="34" charset="0"/>
                </a:defRPr>
              </a:lvl3pPr>
              <a:lvl4pPr marL="1600200" indent="-228600">
                <a:defRPr sz="3600" b="1">
                  <a:solidFill>
                    <a:schemeClr val="accent2"/>
                  </a:solidFill>
                  <a:latin typeface="Arial" pitchFamily="34" charset="0"/>
                </a:defRPr>
              </a:lvl4pPr>
              <a:lvl5pPr marL="2057400" indent="-228600">
                <a:defRPr sz="3600" b="1">
                  <a:solidFill>
                    <a:schemeClr val="accent2"/>
                  </a:solidFill>
                  <a:latin typeface="Arial" pitchFamily="34" charset="0"/>
                </a:defRPr>
              </a:lvl5pPr>
              <a:lvl6pPr marL="2514600" indent="-228600" algn="r" eaLnBrk="0" fontAlgn="base" hangingPunct="0">
                <a:spcBef>
                  <a:spcPct val="0"/>
                </a:spcBef>
                <a:spcAft>
                  <a:spcPct val="0"/>
                </a:spcAft>
                <a:defRPr sz="3600" b="1">
                  <a:solidFill>
                    <a:schemeClr val="accent2"/>
                  </a:solidFill>
                  <a:latin typeface="Arial" pitchFamily="34" charset="0"/>
                </a:defRPr>
              </a:lvl6pPr>
              <a:lvl7pPr marL="2971800" indent="-228600" algn="r" eaLnBrk="0" fontAlgn="base" hangingPunct="0">
                <a:spcBef>
                  <a:spcPct val="0"/>
                </a:spcBef>
                <a:spcAft>
                  <a:spcPct val="0"/>
                </a:spcAft>
                <a:defRPr sz="3600" b="1">
                  <a:solidFill>
                    <a:schemeClr val="accent2"/>
                  </a:solidFill>
                  <a:latin typeface="Arial" pitchFamily="34" charset="0"/>
                </a:defRPr>
              </a:lvl7pPr>
              <a:lvl8pPr marL="3429000" indent="-228600" algn="r" eaLnBrk="0" fontAlgn="base" hangingPunct="0">
                <a:spcBef>
                  <a:spcPct val="0"/>
                </a:spcBef>
                <a:spcAft>
                  <a:spcPct val="0"/>
                </a:spcAft>
                <a:defRPr sz="3600" b="1">
                  <a:solidFill>
                    <a:schemeClr val="accent2"/>
                  </a:solidFill>
                  <a:latin typeface="Arial" pitchFamily="34" charset="0"/>
                </a:defRPr>
              </a:lvl8pPr>
              <a:lvl9pPr marL="3886200" indent="-228600" algn="r" eaLnBrk="0" fontAlgn="base" hangingPunct="0">
                <a:spcBef>
                  <a:spcPct val="0"/>
                </a:spcBef>
                <a:spcAft>
                  <a:spcPct val="0"/>
                </a:spcAft>
                <a:defRPr sz="3600" b="1">
                  <a:solidFill>
                    <a:schemeClr val="accent2"/>
                  </a:solidFill>
                  <a:latin typeface="Arial" pitchFamily="34" charset="0"/>
                </a:defRPr>
              </a:lvl9pPr>
            </a:lstStyle>
            <a:p>
              <a:pPr algn="ctr"/>
              <a:endParaRPr lang="en-US" altLang="en-US" sz="1300" b="0" dirty="0">
                <a:solidFill>
                  <a:srgbClr val="000054"/>
                </a:solidFill>
                <a:cs typeface="Arial" pitchFamily="34" charset="0"/>
              </a:endParaRPr>
            </a:p>
          </p:txBody>
        </p:sp>
        <p:sp>
          <p:nvSpPr>
            <p:cNvPr id="2059" name="Rectangle 9"/>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3600" b="1">
                  <a:solidFill>
                    <a:schemeClr val="accent2"/>
                  </a:solidFill>
                  <a:latin typeface="Arial" pitchFamily="34" charset="0"/>
                </a:defRPr>
              </a:lvl1pPr>
              <a:lvl2pPr marL="742950" indent="-285750">
                <a:defRPr sz="3600" b="1">
                  <a:solidFill>
                    <a:schemeClr val="accent2"/>
                  </a:solidFill>
                  <a:latin typeface="Arial" pitchFamily="34" charset="0"/>
                </a:defRPr>
              </a:lvl2pPr>
              <a:lvl3pPr marL="1143000" indent="-228600">
                <a:defRPr sz="3600" b="1">
                  <a:solidFill>
                    <a:schemeClr val="accent2"/>
                  </a:solidFill>
                  <a:latin typeface="Arial" pitchFamily="34" charset="0"/>
                </a:defRPr>
              </a:lvl3pPr>
              <a:lvl4pPr marL="1600200" indent="-228600">
                <a:defRPr sz="3600" b="1">
                  <a:solidFill>
                    <a:schemeClr val="accent2"/>
                  </a:solidFill>
                  <a:latin typeface="Arial" pitchFamily="34" charset="0"/>
                </a:defRPr>
              </a:lvl4pPr>
              <a:lvl5pPr marL="2057400" indent="-228600">
                <a:defRPr sz="3600" b="1">
                  <a:solidFill>
                    <a:schemeClr val="accent2"/>
                  </a:solidFill>
                  <a:latin typeface="Arial" pitchFamily="34" charset="0"/>
                </a:defRPr>
              </a:lvl5pPr>
              <a:lvl6pPr marL="2514600" indent="-228600" algn="r" eaLnBrk="0" fontAlgn="base" hangingPunct="0">
                <a:spcBef>
                  <a:spcPct val="0"/>
                </a:spcBef>
                <a:spcAft>
                  <a:spcPct val="0"/>
                </a:spcAft>
                <a:defRPr sz="3600" b="1">
                  <a:solidFill>
                    <a:schemeClr val="accent2"/>
                  </a:solidFill>
                  <a:latin typeface="Arial" pitchFamily="34" charset="0"/>
                </a:defRPr>
              </a:lvl6pPr>
              <a:lvl7pPr marL="2971800" indent="-228600" algn="r" eaLnBrk="0" fontAlgn="base" hangingPunct="0">
                <a:spcBef>
                  <a:spcPct val="0"/>
                </a:spcBef>
                <a:spcAft>
                  <a:spcPct val="0"/>
                </a:spcAft>
                <a:defRPr sz="3600" b="1">
                  <a:solidFill>
                    <a:schemeClr val="accent2"/>
                  </a:solidFill>
                  <a:latin typeface="Arial" pitchFamily="34" charset="0"/>
                </a:defRPr>
              </a:lvl7pPr>
              <a:lvl8pPr marL="3429000" indent="-228600" algn="r" eaLnBrk="0" fontAlgn="base" hangingPunct="0">
                <a:spcBef>
                  <a:spcPct val="0"/>
                </a:spcBef>
                <a:spcAft>
                  <a:spcPct val="0"/>
                </a:spcAft>
                <a:defRPr sz="3600" b="1">
                  <a:solidFill>
                    <a:schemeClr val="accent2"/>
                  </a:solidFill>
                  <a:latin typeface="Arial" pitchFamily="34" charset="0"/>
                </a:defRPr>
              </a:lvl8pPr>
              <a:lvl9pPr marL="3886200" indent="-228600" algn="r" eaLnBrk="0" fontAlgn="base" hangingPunct="0">
                <a:spcBef>
                  <a:spcPct val="0"/>
                </a:spcBef>
                <a:spcAft>
                  <a:spcPct val="0"/>
                </a:spcAft>
                <a:defRPr sz="3600" b="1">
                  <a:solidFill>
                    <a:schemeClr val="accent2"/>
                  </a:solidFill>
                  <a:latin typeface="Arial" pitchFamily="34" charset="0"/>
                </a:defRPr>
              </a:lvl9pPr>
            </a:lstStyle>
            <a:p>
              <a:pPr algn="l"/>
              <a:endParaRPr lang="en-US" altLang="en-US" sz="1400" b="0" dirty="0">
                <a:solidFill>
                  <a:srgbClr val="000000"/>
                </a:solidFill>
                <a:cs typeface="Arial" pitchFamily="34" charset="0"/>
              </a:endParaRPr>
            </a:p>
          </p:txBody>
        </p:sp>
        <p:pic>
          <p:nvPicPr>
            <p:cNvPr id="2060" name="Picture 10" descr="Color-ppt3"/>
            <p:cNvPicPr>
              <a:picLocks noChangeAspect="1" noChangeArrowheads="1"/>
            </p:cNvPicPr>
            <p:nvPr/>
          </p:nvPicPr>
          <p:blipFill>
            <a:blip r:embed="rId1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6" y="288"/>
              <a:ext cx="864"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51" name="Rectangle 11"/>
          <p:cNvSpPr>
            <a:spLocks noChangeArrowheads="1"/>
          </p:cNvSpPr>
          <p:nvPr userDrawn="1"/>
        </p:nvSpPr>
        <p:spPr bwMode="auto">
          <a:xfrm>
            <a:off x="101600" y="1752600"/>
            <a:ext cx="2032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600" b="1">
                <a:solidFill>
                  <a:schemeClr val="accent2"/>
                </a:solidFill>
                <a:latin typeface="Arial" pitchFamily="34" charset="0"/>
              </a:defRPr>
            </a:lvl1pPr>
            <a:lvl2pPr marL="742950" indent="-285750">
              <a:defRPr sz="3600" b="1">
                <a:solidFill>
                  <a:schemeClr val="accent2"/>
                </a:solidFill>
                <a:latin typeface="Arial" pitchFamily="34" charset="0"/>
              </a:defRPr>
            </a:lvl2pPr>
            <a:lvl3pPr marL="1143000" indent="-228600">
              <a:defRPr sz="3600" b="1">
                <a:solidFill>
                  <a:schemeClr val="accent2"/>
                </a:solidFill>
                <a:latin typeface="Arial" pitchFamily="34" charset="0"/>
              </a:defRPr>
            </a:lvl3pPr>
            <a:lvl4pPr marL="1600200" indent="-228600">
              <a:defRPr sz="3600" b="1">
                <a:solidFill>
                  <a:schemeClr val="accent2"/>
                </a:solidFill>
                <a:latin typeface="Arial" pitchFamily="34" charset="0"/>
              </a:defRPr>
            </a:lvl4pPr>
            <a:lvl5pPr marL="2057400" indent="-228600">
              <a:defRPr sz="3600" b="1">
                <a:solidFill>
                  <a:schemeClr val="accent2"/>
                </a:solidFill>
                <a:latin typeface="Arial" pitchFamily="34" charset="0"/>
              </a:defRPr>
            </a:lvl5pPr>
            <a:lvl6pPr marL="2514600" indent="-228600" algn="r" eaLnBrk="0" fontAlgn="base" hangingPunct="0">
              <a:spcBef>
                <a:spcPct val="0"/>
              </a:spcBef>
              <a:spcAft>
                <a:spcPct val="0"/>
              </a:spcAft>
              <a:defRPr sz="3600" b="1">
                <a:solidFill>
                  <a:schemeClr val="accent2"/>
                </a:solidFill>
                <a:latin typeface="Arial" pitchFamily="34" charset="0"/>
              </a:defRPr>
            </a:lvl6pPr>
            <a:lvl7pPr marL="2971800" indent="-228600" algn="r" eaLnBrk="0" fontAlgn="base" hangingPunct="0">
              <a:spcBef>
                <a:spcPct val="0"/>
              </a:spcBef>
              <a:spcAft>
                <a:spcPct val="0"/>
              </a:spcAft>
              <a:defRPr sz="3600" b="1">
                <a:solidFill>
                  <a:schemeClr val="accent2"/>
                </a:solidFill>
                <a:latin typeface="Arial" pitchFamily="34" charset="0"/>
              </a:defRPr>
            </a:lvl7pPr>
            <a:lvl8pPr marL="3429000" indent="-228600" algn="r" eaLnBrk="0" fontAlgn="base" hangingPunct="0">
              <a:spcBef>
                <a:spcPct val="0"/>
              </a:spcBef>
              <a:spcAft>
                <a:spcPct val="0"/>
              </a:spcAft>
              <a:defRPr sz="3600" b="1">
                <a:solidFill>
                  <a:schemeClr val="accent2"/>
                </a:solidFill>
                <a:latin typeface="Arial" pitchFamily="34" charset="0"/>
              </a:defRPr>
            </a:lvl8pPr>
            <a:lvl9pPr marL="3886200" indent="-228600" algn="r" eaLnBrk="0" fontAlgn="base" hangingPunct="0">
              <a:spcBef>
                <a:spcPct val="0"/>
              </a:spcBef>
              <a:spcAft>
                <a:spcPct val="0"/>
              </a:spcAft>
              <a:defRPr sz="3600" b="1">
                <a:solidFill>
                  <a:schemeClr val="accent2"/>
                </a:solidFill>
                <a:latin typeface="Arial" pitchFamily="34" charset="0"/>
              </a:defRPr>
            </a:lvl9pPr>
          </a:lstStyle>
          <a:p>
            <a:pPr algn="ctr"/>
            <a:r>
              <a:rPr lang="en-US" altLang="en-US" sz="1000" dirty="0">
                <a:solidFill>
                  <a:srgbClr val="070C51"/>
                </a:solidFill>
                <a:cs typeface="Arial" pitchFamily="34" charset="0"/>
              </a:rPr>
              <a:t>TOM TORLAKSON</a:t>
            </a:r>
            <a:br>
              <a:rPr lang="en-US" altLang="en-US" sz="1000" dirty="0">
                <a:solidFill>
                  <a:srgbClr val="070C51"/>
                </a:solidFill>
                <a:cs typeface="Arial" pitchFamily="34" charset="0"/>
              </a:rPr>
            </a:br>
            <a:r>
              <a:rPr lang="en-US" altLang="en-US" sz="800" b="0" dirty="0">
                <a:solidFill>
                  <a:srgbClr val="070C51"/>
                </a:solidFill>
                <a:cs typeface="Arial" pitchFamily="34" charset="0"/>
              </a:rPr>
              <a:t>State Superintendent </a:t>
            </a:r>
            <a:br>
              <a:rPr lang="en-US" altLang="en-US" sz="800" b="0" dirty="0">
                <a:solidFill>
                  <a:srgbClr val="070C51"/>
                </a:solidFill>
                <a:cs typeface="Arial" pitchFamily="34" charset="0"/>
              </a:rPr>
            </a:br>
            <a:r>
              <a:rPr lang="en-US" altLang="en-US" sz="800" b="0" dirty="0">
                <a:solidFill>
                  <a:srgbClr val="070C51"/>
                </a:solidFill>
                <a:cs typeface="Arial" pitchFamily="34" charset="0"/>
              </a:rPr>
              <a:t>of Public Instruction</a:t>
            </a:r>
            <a:endParaRPr lang="en-US" altLang="en-US" sz="4400" b="0" dirty="0">
              <a:solidFill>
                <a:srgbClr val="000000"/>
              </a:solidFill>
              <a:latin typeface="Times" charset="0"/>
              <a:cs typeface="Arial" pitchFamily="34" charset="0"/>
            </a:endParaRPr>
          </a:p>
        </p:txBody>
      </p:sp>
      <p:sp>
        <p:nvSpPr>
          <p:cNvPr id="2052" name="Rectangle 2"/>
          <p:cNvSpPr>
            <a:spLocks noGrp="1" noChangeArrowheads="1"/>
          </p:cNvSpPr>
          <p:nvPr>
            <p:ph type="title"/>
          </p:nvPr>
        </p:nvSpPr>
        <p:spPr bwMode="auto">
          <a:xfrm>
            <a:off x="2540000" y="1524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3" name="Rectangle 3"/>
          <p:cNvSpPr>
            <a:spLocks noGrp="1" noChangeArrowheads="1"/>
          </p:cNvSpPr>
          <p:nvPr>
            <p:ph type="body" idx="1"/>
          </p:nvPr>
        </p:nvSpPr>
        <p:spPr bwMode="auto">
          <a:xfrm>
            <a:off x="2540000" y="1676400"/>
            <a:ext cx="91440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defRPr sz="1400" b="0">
                <a:solidFill>
                  <a:srgbClr val="000000"/>
                </a:solidFill>
                <a:latin typeface="+mn-lt"/>
                <a:cs typeface="+mn-cs"/>
              </a:defRPr>
            </a:lvl1pPr>
          </a:lstStyle>
          <a:p>
            <a:pPr>
              <a:defRPr/>
            </a:pPr>
            <a:endParaRPr lang="en-US" altLang="en-US" dirty="0"/>
          </a:p>
        </p:txBody>
      </p:sp>
      <p:sp>
        <p:nvSpPr>
          <p:cNvPr id="3" name="Rectangle 5"/>
          <p:cNvSpPr>
            <a:spLocks noGrp="1" noChangeArrowheads="1"/>
          </p:cNvSpPr>
          <p:nvPr>
            <p:ph type="ftr" sz="quarter" idx="3"/>
          </p:nvPr>
        </p:nvSpPr>
        <p:spPr bwMode="auto">
          <a:xfrm>
            <a:off x="5075768" y="6254750"/>
            <a:ext cx="406823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400" b="0">
                <a:solidFill>
                  <a:srgbClr val="000000"/>
                </a:solidFill>
                <a:latin typeface="+mn-lt"/>
                <a:cs typeface="+mn-cs"/>
              </a:defRPr>
            </a:lvl1pPr>
          </a:lstStyle>
          <a:p>
            <a:pPr>
              <a:defRPr/>
            </a:pPr>
            <a:endParaRPr lang="en-US" altLang="en-US" dirty="0"/>
          </a:p>
        </p:txBody>
      </p:sp>
      <p:sp>
        <p:nvSpPr>
          <p:cNvPr id="1030" name="Rectangle 6"/>
          <p:cNvSpPr>
            <a:spLocks noGrp="1" noChangeArrowheads="1"/>
          </p:cNvSpPr>
          <p:nvPr>
            <p:ph type="sldNum" sz="quarter" idx="4"/>
          </p:nvPr>
        </p:nvSpPr>
        <p:spPr bwMode="auto">
          <a:xfrm>
            <a:off x="9455151"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400" b="0">
                <a:solidFill>
                  <a:srgbClr val="000000"/>
                </a:solidFill>
                <a:latin typeface="+mn-lt"/>
                <a:cs typeface="+mn-cs"/>
              </a:defRPr>
            </a:lvl1pPr>
          </a:lstStyle>
          <a:p>
            <a:pPr>
              <a:defRPr/>
            </a:pPr>
            <a:fld id="{D31EAF38-EC79-491B-A229-3034BB786241}" type="slidenum">
              <a:rPr lang="en-US" altLang="en-US"/>
              <a:pPr>
                <a:defRPr/>
              </a:pPr>
              <a:t>‹#›</a:t>
            </a:fld>
            <a:endParaRPr lang="en-US" altLang="en-US" dirty="0"/>
          </a:p>
        </p:txBody>
      </p:sp>
      <p:sp>
        <p:nvSpPr>
          <p:cNvPr id="2057" name="Line 12"/>
          <p:cNvSpPr>
            <a:spLocks noChangeShapeType="1"/>
          </p:cNvSpPr>
          <p:nvPr userDrawn="1"/>
        </p:nvSpPr>
        <p:spPr bwMode="auto">
          <a:xfrm>
            <a:off x="2641600" y="1476375"/>
            <a:ext cx="9042400" cy="0"/>
          </a:xfrm>
          <a:prstGeom prst="line">
            <a:avLst/>
          </a:prstGeom>
          <a:noFill/>
          <a:ln w="57150" cmpd="thinThick">
            <a:solidFill>
              <a:srgbClr val="F1715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3600" dirty="0"/>
          </a:p>
        </p:txBody>
      </p:sp>
    </p:spTree>
  </p:cSld>
  <p:clrMap bg1="lt1" tx1="dk1" bg2="lt2" tx2="dk2" accent1="accent1" accent2="accent2" accent3="accent3" accent4="accent4" accent5="accent5" accent6="accent6" hlink="hlink" folHlink="folHlink"/>
  <p:sldLayoutIdLst>
    <p:sldLayoutId id="2147485526" r:id="rId1"/>
    <p:sldLayoutId id="2147485527" r:id="rId2"/>
    <p:sldLayoutId id="2147485528" r:id="rId3"/>
    <p:sldLayoutId id="2147485529" r:id="rId4"/>
    <p:sldLayoutId id="2147485530" r:id="rId5"/>
    <p:sldLayoutId id="2147485531" r:id="rId6"/>
    <p:sldLayoutId id="2147485532" r:id="rId7"/>
    <p:sldLayoutId id="2147485533" r:id="rId8"/>
    <p:sldLayoutId id="2147485534" r:id="rId9"/>
    <p:sldLayoutId id="2147485535" r:id="rId10"/>
    <p:sldLayoutId id="2147485536" r:id="rId11"/>
    <p:sldLayoutId id="2147485537" r:id="rId12"/>
    <p:sldLayoutId id="2147485538" r:id="rId13"/>
    <p:sldLayoutId id="2147485539" r:id="rId14"/>
  </p:sldLayoutIdLst>
  <p:hf hdr="0" ftr="0" dt="0"/>
  <p:txStyles>
    <p:titleStyle>
      <a:lvl1pPr algn="ctr" rtl="0" eaLnBrk="0" fontAlgn="base" hangingPunct="0">
        <a:spcBef>
          <a:spcPct val="0"/>
        </a:spcBef>
        <a:spcAft>
          <a:spcPct val="0"/>
        </a:spcAft>
        <a:defRPr sz="3600">
          <a:solidFill>
            <a:schemeClr val="accent2"/>
          </a:solidFill>
          <a:latin typeface="+mj-lt"/>
          <a:ea typeface="+mj-ea"/>
          <a:cs typeface="+mj-cs"/>
        </a:defRPr>
      </a:lvl1pPr>
      <a:lvl2pPr algn="ctr" rtl="0" eaLnBrk="0" fontAlgn="base" hangingPunct="0">
        <a:spcBef>
          <a:spcPct val="0"/>
        </a:spcBef>
        <a:spcAft>
          <a:spcPct val="0"/>
        </a:spcAft>
        <a:defRPr sz="3600">
          <a:solidFill>
            <a:schemeClr val="accent2"/>
          </a:solidFill>
          <a:latin typeface="Arial" charset="0"/>
        </a:defRPr>
      </a:lvl2pPr>
      <a:lvl3pPr algn="ctr" rtl="0" eaLnBrk="0" fontAlgn="base" hangingPunct="0">
        <a:spcBef>
          <a:spcPct val="0"/>
        </a:spcBef>
        <a:spcAft>
          <a:spcPct val="0"/>
        </a:spcAft>
        <a:defRPr sz="3600">
          <a:solidFill>
            <a:schemeClr val="accent2"/>
          </a:solidFill>
          <a:latin typeface="Arial" charset="0"/>
        </a:defRPr>
      </a:lvl3pPr>
      <a:lvl4pPr algn="ctr" rtl="0" eaLnBrk="0" fontAlgn="base" hangingPunct="0">
        <a:spcBef>
          <a:spcPct val="0"/>
        </a:spcBef>
        <a:spcAft>
          <a:spcPct val="0"/>
        </a:spcAft>
        <a:defRPr sz="3600">
          <a:solidFill>
            <a:schemeClr val="accent2"/>
          </a:solidFill>
          <a:latin typeface="Arial" charset="0"/>
        </a:defRPr>
      </a:lvl4pPr>
      <a:lvl5pPr algn="ctr" rtl="0" eaLnBrk="0" fontAlgn="base" hangingPunct="0">
        <a:spcBef>
          <a:spcPct val="0"/>
        </a:spcBef>
        <a:spcAft>
          <a:spcPct val="0"/>
        </a:spcAft>
        <a:defRPr sz="3600">
          <a:solidFill>
            <a:schemeClr val="accent2"/>
          </a:solidFill>
          <a:latin typeface="Arial" charset="0"/>
        </a:defRPr>
      </a:lvl5pPr>
      <a:lvl6pPr marL="457200" algn="ctr" rtl="0" eaLnBrk="0" fontAlgn="base" hangingPunct="0">
        <a:spcBef>
          <a:spcPct val="0"/>
        </a:spcBef>
        <a:spcAft>
          <a:spcPct val="0"/>
        </a:spcAft>
        <a:defRPr sz="3600">
          <a:solidFill>
            <a:schemeClr val="accent2"/>
          </a:solidFill>
          <a:latin typeface="Arial" charset="0"/>
        </a:defRPr>
      </a:lvl6pPr>
      <a:lvl7pPr marL="914400" algn="ctr" rtl="0" eaLnBrk="0" fontAlgn="base" hangingPunct="0">
        <a:spcBef>
          <a:spcPct val="0"/>
        </a:spcBef>
        <a:spcAft>
          <a:spcPct val="0"/>
        </a:spcAft>
        <a:defRPr sz="3600">
          <a:solidFill>
            <a:schemeClr val="accent2"/>
          </a:solidFill>
          <a:latin typeface="Arial" charset="0"/>
        </a:defRPr>
      </a:lvl7pPr>
      <a:lvl8pPr marL="1371600" algn="ctr" rtl="0" eaLnBrk="0" fontAlgn="base" hangingPunct="0">
        <a:spcBef>
          <a:spcPct val="0"/>
        </a:spcBef>
        <a:spcAft>
          <a:spcPct val="0"/>
        </a:spcAft>
        <a:defRPr sz="3600">
          <a:solidFill>
            <a:schemeClr val="accent2"/>
          </a:solidFill>
          <a:latin typeface="Arial" charset="0"/>
        </a:defRPr>
      </a:lvl8pPr>
      <a:lvl9pPr marL="1828800" algn="ctr" rtl="0" eaLnBrk="0" fontAlgn="base" hangingPunct="0">
        <a:spcBef>
          <a:spcPct val="0"/>
        </a:spcBef>
        <a:spcAft>
          <a:spcPct val="0"/>
        </a:spcAft>
        <a:defRPr sz="3600">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rgbClr val="0066FF"/>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31EAF38-EC79-491B-A229-3034BB786241}" type="slidenum">
              <a:rPr lang="en-US" altLang="en-US" smtClean="0"/>
              <a:pPr>
                <a:defRPr/>
              </a:pPr>
              <a:t>‹#›</a:t>
            </a:fld>
            <a:endParaRPr lang="en-US" altLang="en-US" dirty="0"/>
          </a:p>
        </p:txBody>
      </p:sp>
      <p:pic>
        <p:nvPicPr>
          <p:cNvPr id="8" name="Picture 7" descr="A logo of a department of education&#10;&#10;Description automatically generated">
            <a:extLst>
              <a:ext uri="{FF2B5EF4-FFF2-40B4-BE49-F238E27FC236}">
                <a16:creationId xmlns:a16="http://schemas.microsoft.com/office/drawing/2014/main" id="{95C7E85F-CAEA-3FBE-A354-ACE97CC8E43C}"/>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361815" y="464869"/>
            <a:ext cx="1181369" cy="1181369"/>
          </a:xfrm>
          <a:prstGeom prst="rect">
            <a:avLst/>
          </a:prstGeom>
        </p:spPr>
      </p:pic>
      <p:sp>
        <p:nvSpPr>
          <p:cNvPr id="9" name="TextBox 8">
            <a:extLst>
              <a:ext uri="{FF2B5EF4-FFF2-40B4-BE49-F238E27FC236}">
                <a16:creationId xmlns:a16="http://schemas.microsoft.com/office/drawing/2014/main" id="{0BB83EF8-4E63-8638-E91A-FC8B629E2916}"/>
              </a:ext>
            </a:extLst>
          </p:cNvPr>
          <p:cNvSpPr txBox="1"/>
          <p:nvPr userDrawn="1"/>
        </p:nvSpPr>
        <p:spPr>
          <a:xfrm>
            <a:off x="467590" y="6125517"/>
            <a:ext cx="4312227" cy="461665"/>
          </a:xfrm>
          <a:prstGeom prst="rect">
            <a:avLst/>
          </a:prstGeom>
          <a:noFill/>
        </p:spPr>
        <p:txBody>
          <a:bodyPr wrap="square" rtlCol="0">
            <a:spAutoFit/>
          </a:bodyPr>
          <a:lstStyle/>
          <a:p>
            <a:pPr marL="0" indent="0" algn="l">
              <a:spcBef>
                <a:spcPts val="0"/>
              </a:spcBef>
              <a:spcAft>
                <a:spcPts val="0"/>
              </a:spcAft>
            </a:pPr>
            <a:r>
              <a:rPr lang="en-US" altLang="en-US" sz="1200" dirty="0">
                <a:solidFill>
                  <a:schemeClr val="tx1"/>
                </a:solidFill>
                <a:latin typeface="Arial" panose="020B0604020202020204" pitchFamily="34" charset="0"/>
                <a:cs typeface="Arial" panose="020B0604020202020204" pitchFamily="34" charset="0"/>
              </a:rPr>
              <a:t>CALIFORNIA DEPARTMENT OF EDUCATION</a:t>
            </a:r>
          </a:p>
          <a:p>
            <a:pPr marL="0" indent="0" algn="l">
              <a:spcBef>
                <a:spcPts val="0"/>
              </a:spcBef>
              <a:spcAft>
                <a:spcPts val="0"/>
              </a:spcAft>
            </a:pPr>
            <a:r>
              <a:rPr lang="en-US" altLang="en-US" sz="1200" b="0" dirty="0">
                <a:solidFill>
                  <a:schemeClr val="tx1"/>
                </a:solidFill>
                <a:latin typeface="Arial" panose="020B0604020202020204" pitchFamily="34" charset="0"/>
                <a:cs typeface="Arial" panose="020B0604020202020204" pitchFamily="34" charset="0"/>
              </a:rPr>
              <a:t>Tony Thurmond, State Superintendent of Public Instruction</a:t>
            </a:r>
          </a:p>
        </p:txBody>
      </p:sp>
    </p:spTree>
    <p:extLst>
      <p:ext uri="{BB962C8B-B14F-4D97-AF65-F5344CB8AC3E}">
        <p14:creationId xmlns:p14="http://schemas.microsoft.com/office/powerpoint/2010/main" val="3485720451"/>
      </p:ext>
    </p:extLst>
  </p:cSld>
  <p:clrMap bg1="lt1" tx1="dk1" bg2="lt2" tx2="dk2" accent1="accent1" accent2="accent2" accent3="accent3" accent4="accent4" accent5="accent5" accent6="accent6" hlink="hlink" folHlink="folHlink"/>
  <p:sldLayoutIdLst>
    <p:sldLayoutId id="2147486066" r:id="rId1"/>
    <p:sldLayoutId id="2147486067" r:id="rId2"/>
    <p:sldLayoutId id="2147486068" r:id="rId3"/>
    <p:sldLayoutId id="2147486069" r:id="rId4"/>
    <p:sldLayoutId id="2147486070" r:id="rId5"/>
    <p:sldLayoutId id="2147486071" r:id="rId6"/>
    <p:sldLayoutId id="2147486072" r:id="rId7"/>
    <p:sldLayoutId id="2147486073" r:id="rId8"/>
    <p:sldLayoutId id="2147486074" r:id="rId9"/>
    <p:sldLayoutId id="2147486075" r:id="rId10"/>
    <p:sldLayoutId id="2147486076" r:id="rId11"/>
    <p:sldLayoutId id="2147486028" r:id="rId12"/>
    <p:sldLayoutId id="2147486046" r:id="rId13"/>
    <p:sldLayoutId id="2147486064"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hyperlink" Target="https://www.cde.ca.gov/re/cc/ccssresourceslistserv.asp" TargetMode="Externa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hyperlink" Target="mailto:dalmquis@cde.ca.gov" TargetMode="Externa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65EDB-0026-2A69-BE7A-AD8D25792429}"/>
              </a:ext>
            </a:extLst>
          </p:cNvPr>
          <p:cNvSpPr>
            <a:spLocks noGrp="1"/>
          </p:cNvSpPr>
          <p:nvPr>
            <p:ph type="ctrTitle"/>
          </p:nvPr>
        </p:nvSpPr>
        <p:spPr>
          <a:xfrm>
            <a:off x="1773382" y="725200"/>
            <a:ext cx="9144000" cy="3751118"/>
          </a:xfrm>
        </p:spPr>
        <p:txBody>
          <a:bodyPr>
            <a:noAutofit/>
          </a:bodyPr>
          <a:lstStyle/>
          <a:p>
            <a:r>
              <a:rPr lang="en-US" altLang="en-US" sz="3600" b="1" dirty="0">
                <a:latin typeface="Arial" panose="020B0604020202020204" pitchFamily="34" charset="0"/>
                <a:cs typeface="Arial" panose="020B0604020202020204" pitchFamily="34" charset="0"/>
              </a:rPr>
              <a:t>Instructional Materials to Support Systemic Improvement in Mathematics</a:t>
            </a:r>
            <a:br>
              <a:rPr lang="en-US" altLang="en-US" sz="9600" b="1" dirty="0">
                <a:latin typeface="Arial" panose="020B0604020202020204" pitchFamily="34" charset="0"/>
                <a:cs typeface="Arial" panose="020B0604020202020204" pitchFamily="34" charset="0"/>
              </a:rPr>
            </a:br>
            <a:br>
              <a:rPr lang="en-US" altLang="en-US" sz="3200" b="0" dirty="0">
                <a:solidFill>
                  <a:schemeClr val="tx1"/>
                </a:solidFill>
              </a:rPr>
            </a:br>
            <a:r>
              <a:rPr lang="en-US" altLang="en-US" sz="3200" b="1" dirty="0">
                <a:latin typeface="Arial" panose="020B0604020202020204" pitchFamily="34" charset="0"/>
                <a:cs typeface="Arial" panose="020B0604020202020204" pitchFamily="34" charset="0"/>
              </a:rPr>
              <a:t>California’s 2025 Mathematics</a:t>
            </a:r>
            <a:br>
              <a:rPr lang="en-US" altLang="en-US" sz="3200" b="1" dirty="0">
                <a:latin typeface="Arial" panose="020B0604020202020204" pitchFamily="34" charset="0"/>
                <a:cs typeface="Arial" panose="020B0604020202020204" pitchFamily="34" charset="0"/>
              </a:rPr>
            </a:br>
            <a:r>
              <a:rPr lang="en-US" altLang="en-US" sz="3200" b="1" dirty="0">
                <a:latin typeface="Arial" panose="020B0604020202020204" pitchFamily="34" charset="0"/>
                <a:cs typeface="Arial" panose="020B0604020202020204" pitchFamily="34" charset="0"/>
              </a:rPr>
              <a:t>Instructional Materials Adoption</a:t>
            </a:r>
            <a:br>
              <a:rPr lang="en-US" altLang="en-US" sz="3200" b="1" kern="0" dirty="0">
                <a:latin typeface="Arial" pitchFamily="34" charset="0"/>
                <a:cs typeface="Arial" panose="020B0604020202020204" pitchFamily="34" charset="0"/>
              </a:rPr>
            </a:br>
            <a:endParaRPr lang="en-US" sz="3200" dirty="0"/>
          </a:p>
        </p:txBody>
      </p:sp>
      <p:sp>
        <p:nvSpPr>
          <p:cNvPr id="3" name="Subtitle 2">
            <a:extLst>
              <a:ext uri="{FF2B5EF4-FFF2-40B4-BE49-F238E27FC236}">
                <a16:creationId xmlns:a16="http://schemas.microsoft.com/office/drawing/2014/main" id="{9BF805C9-D3D3-81C9-9346-E8E27018EB51}"/>
              </a:ext>
            </a:extLst>
          </p:cNvPr>
          <p:cNvSpPr>
            <a:spLocks noGrp="1"/>
          </p:cNvSpPr>
          <p:nvPr>
            <p:ph type="subTitle" idx="1"/>
          </p:nvPr>
        </p:nvSpPr>
        <p:spPr>
          <a:xfrm>
            <a:off x="458931" y="4919213"/>
            <a:ext cx="11274137" cy="898783"/>
          </a:xfrm>
        </p:spPr>
        <p:txBody>
          <a:bodyPr>
            <a:noAutofit/>
          </a:bodyPr>
          <a:lstStyle/>
          <a:p>
            <a:pPr>
              <a:spcAft>
                <a:spcPts val="2400"/>
              </a:spcAft>
            </a:pPr>
            <a:r>
              <a:rPr lang="en-US" altLang="en-US" b="0" dirty="0">
                <a:solidFill>
                  <a:schemeClr val="tx1"/>
                </a:solidFill>
                <a:latin typeface="Arial" panose="020B0604020202020204" pitchFamily="34" charset="0"/>
                <a:cs typeface="Arial" panose="020B0604020202020204" pitchFamily="34" charset="0"/>
              </a:rPr>
              <a:t>Curriculum Frameworks and Instructional Resources Division</a:t>
            </a:r>
            <a:br>
              <a:rPr lang="en-US" altLang="en-US" b="0" dirty="0">
                <a:solidFill>
                  <a:schemeClr val="tx1"/>
                </a:solidFill>
                <a:latin typeface="Arial" panose="020B0604020202020204" pitchFamily="34" charset="0"/>
                <a:cs typeface="Arial" panose="020B0604020202020204" pitchFamily="34" charset="0"/>
              </a:rPr>
            </a:br>
            <a:r>
              <a:rPr lang="en-US" altLang="en-US" b="0" dirty="0">
                <a:solidFill>
                  <a:schemeClr val="tx1"/>
                </a:solidFill>
                <a:latin typeface="Arial" panose="020B0604020202020204" pitchFamily="34" charset="0"/>
                <a:cs typeface="Arial" panose="020B0604020202020204" pitchFamily="34" charset="0"/>
              </a:rPr>
              <a:t>California Department of Education (CDE)</a:t>
            </a:r>
            <a:endParaRPr lang="en-US" altLang="en-US" sz="1900" b="0" dirty="0">
              <a:solidFill>
                <a:schemeClr val="tx1"/>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9D8E090-A3D3-D251-B1CF-A7FFBF6E67C3}"/>
              </a:ext>
            </a:extLst>
          </p:cNvPr>
          <p:cNvSpPr>
            <a:spLocks noGrp="1"/>
          </p:cNvSpPr>
          <p:nvPr>
            <p:ph type="sldNum" sz="quarter" idx="12"/>
          </p:nvPr>
        </p:nvSpPr>
        <p:spPr/>
        <p:txBody>
          <a:bodyPr/>
          <a:lstStyle/>
          <a:p>
            <a:pPr>
              <a:defRPr/>
            </a:pPr>
            <a:fld id="{B7889E29-3BD7-44DC-B299-2CFF55F903F0}" type="slidenum">
              <a:rPr lang="en-US" altLang="en-US" smtClean="0"/>
              <a:pPr>
                <a:defRPr/>
              </a:pPr>
              <a:t>1</a:t>
            </a:fld>
            <a:endParaRPr lang="en-US" altLang="en-US" dirty="0"/>
          </a:p>
        </p:txBody>
      </p:sp>
    </p:spTree>
    <p:extLst>
      <p:ext uri="{BB962C8B-B14F-4D97-AF65-F5344CB8AC3E}">
        <p14:creationId xmlns:p14="http://schemas.microsoft.com/office/powerpoint/2010/main" val="3404036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2389-2DAB-29BF-7B32-692A6189666D}"/>
              </a:ext>
            </a:extLst>
          </p:cNvPr>
          <p:cNvSpPr>
            <a:spLocks noGrp="1"/>
          </p:cNvSpPr>
          <p:nvPr>
            <p:ph type="title"/>
          </p:nvPr>
        </p:nvSpPr>
        <p:spPr>
          <a:xfrm>
            <a:off x="1870297" y="381890"/>
            <a:ext cx="10515600" cy="1325563"/>
          </a:xfrm>
        </p:spPr>
        <p:txBody>
          <a:bodyPr>
            <a:normAutofit/>
          </a:bodyPr>
          <a:lstStyle/>
          <a:p>
            <a:r>
              <a:rPr lang="en-US" sz="3200" b="1" dirty="0">
                <a:solidFill>
                  <a:prstClr val="black"/>
                </a:solidFill>
                <a:latin typeface="Arial" panose="020B0604020202020204" pitchFamily="34" charset="0"/>
                <a:cs typeface="Arial" panose="020B0604020202020204" pitchFamily="34" charset="0"/>
              </a:rPr>
              <a:t>Schedule of Significant Events </a:t>
            </a:r>
            <a:r>
              <a:rPr lang="en-US" sz="2400" b="1" dirty="0">
                <a:solidFill>
                  <a:prstClr val="black"/>
                </a:solidFill>
                <a:latin typeface="Arial" panose="020B0604020202020204" pitchFamily="34" charset="0"/>
                <a:cs typeface="Arial" panose="020B0604020202020204" pitchFamily="34" charset="0"/>
              </a:rPr>
              <a:t>(slide 5 of 7)</a:t>
            </a:r>
            <a:endParaRPr lang="en-US" sz="2400" dirty="0"/>
          </a:p>
        </p:txBody>
      </p:sp>
      <p:graphicFrame>
        <p:nvGraphicFramePr>
          <p:cNvPr id="6" name="Content Placeholder 5">
            <a:extLst>
              <a:ext uri="{FF2B5EF4-FFF2-40B4-BE49-F238E27FC236}">
                <a16:creationId xmlns:a16="http://schemas.microsoft.com/office/drawing/2014/main" id="{ADE2A21D-45D1-5B66-598E-A5A3A95B6315}"/>
              </a:ext>
            </a:extLst>
          </p:cNvPr>
          <p:cNvGraphicFramePr>
            <a:graphicFrameLocks noGrp="1"/>
          </p:cNvGraphicFramePr>
          <p:nvPr>
            <p:ph idx="1"/>
            <p:extLst>
              <p:ext uri="{D42A27DB-BD31-4B8C-83A1-F6EECF244321}">
                <p14:modId xmlns:p14="http://schemas.microsoft.com/office/powerpoint/2010/main" val="3799702801"/>
              </p:ext>
            </p:extLst>
          </p:nvPr>
        </p:nvGraphicFramePr>
        <p:xfrm>
          <a:off x="1870297" y="1643497"/>
          <a:ext cx="7350485" cy="3866406"/>
        </p:xfrm>
        <a:graphic>
          <a:graphicData uri="http://schemas.openxmlformats.org/drawingml/2006/table">
            <a:tbl>
              <a:tblPr firstRow="1"/>
              <a:tblGrid>
                <a:gridCol w="3791018">
                  <a:extLst>
                    <a:ext uri="{9D8B030D-6E8A-4147-A177-3AD203B41FA5}">
                      <a16:colId xmlns:a16="http://schemas.microsoft.com/office/drawing/2014/main" val="20000"/>
                    </a:ext>
                  </a:extLst>
                </a:gridCol>
                <a:gridCol w="3559467">
                  <a:extLst>
                    <a:ext uri="{9D8B030D-6E8A-4147-A177-3AD203B41FA5}">
                      <a16:colId xmlns:a16="http://schemas.microsoft.com/office/drawing/2014/main" val="20001"/>
                    </a:ext>
                  </a:extLst>
                </a:gridCol>
              </a:tblGrid>
              <a:tr h="663757">
                <a:tc>
                  <a:txBody>
                    <a:bodyPr/>
                    <a:lstStyle/>
                    <a:p>
                      <a:r>
                        <a:rPr lang="en-US" sz="2400" b="1" u="none" dirty="0">
                          <a:latin typeface="Arial" panose="020B0604020202020204" pitchFamily="34" charset="0"/>
                          <a:cs typeface="Arial" panose="020B0604020202020204" pitchFamily="34" charset="0"/>
                        </a:rPr>
                        <a:t>Event</a:t>
                      </a:r>
                    </a:p>
                    <a:p>
                      <a:endParaRPr lang="en-US" sz="2400" b="1" u="none"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u="none" dirty="0">
                          <a:latin typeface="Arial" panose="020B0604020202020204" pitchFamily="34" charset="0"/>
                          <a:cs typeface="Arial" panose="020B0604020202020204" pitchFamily="34" charset="0"/>
                        </a:rPr>
                        <a:t>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253763">
                <a:tc>
                  <a:txBody>
                    <a:bodyPr/>
                    <a:lstStyle/>
                    <a:p>
                      <a:r>
                        <a:rPr lang="en-US" sz="2400" dirty="0">
                          <a:latin typeface="Arial" panose="020B0604020202020204" pitchFamily="34" charset="0"/>
                          <a:cs typeface="Arial" panose="020B0604020202020204" pitchFamily="34" charset="0"/>
                        </a:rPr>
                        <a:t>Reviewer Deliberations</a:t>
                      </a:r>
                    </a:p>
                    <a:p>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Week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July 21–25, 2025</a:t>
                      </a:r>
                    </a:p>
                    <a:p>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488966">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latin typeface="Arial" panose="020B0604020202020204" pitchFamily="34" charset="0"/>
                          <a:cs typeface="Arial" panose="020B0604020202020204" pitchFamily="34" charset="0"/>
                        </a:rPr>
                        <a:t>Week 2</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Arial" panose="020B0604020202020204" pitchFamily="34" charset="0"/>
                          <a:cs typeface="Arial" panose="020B0604020202020204" pitchFamily="34" charset="0"/>
                        </a:rPr>
                        <a:t>July </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28–August 1, 2025</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47225046"/>
                  </a:ext>
                </a:extLst>
              </a:tr>
            </a:tbl>
          </a:graphicData>
        </a:graphic>
      </p:graphicFrame>
      <p:sp>
        <p:nvSpPr>
          <p:cNvPr id="4" name="Slide Number Placeholder 3">
            <a:extLst>
              <a:ext uri="{FF2B5EF4-FFF2-40B4-BE49-F238E27FC236}">
                <a16:creationId xmlns:a16="http://schemas.microsoft.com/office/drawing/2014/main" id="{AD0EC0A1-01FE-1D54-6E82-858441FFA217}"/>
              </a:ext>
            </a:extLst>
          </p:cNvPr>
          <p:cNvSpPr>
            <a:spLocks noGrp="1"/>
          </p:cNvSpPr>
          <p:nvPr>
            <p:ph type="sldNum" sz="quarter" idx="12"/>
          </p:nvPr>
        </p:nvSpPr>
        <p:spPr/>
        <p:txBody>
          <a:bodyPr/>
          <a:lstStyle/>
          <a:p>
            <a:pPr>
              <a:defRPr/>
            </a:pPr>
            <a:fld id="{05AD3010-6236-4B52-BEF1-F71C2F4D97C7}" type="slidenum">
              <a:rPr lang="en-US" altLang="en-US" smtClean="0"/>
              <a:pPr>
                <a:defRPr/>
              </a:pPr>
              <a:t>10</a:t>
            </a:fld>
            <a:endParaRPr lang="en-US" altLang="en-US" dirty="0"/>
          </a:p>
        </p:txBody>
      </p:sp>
    </p:spTree>
    <p:extLst>
      <p:ext uri="{BB962C8B-B14F-4D97-AF65-F5344CB8AC3E}">
        <p14:creationId xmlns:p14="http://schemas.microsoft.com/office/powerpoint/2010/main" val="987133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2389-2DAB-29BF-7B32-692A6189666D}"/>
              </a:ext>
            </a:extLst>
          </p:cNvPr>
          <p:cNvSpPr>
            <a:spLocks noGrp="1"/>
          </p:cNvSpPr>
          <p:nvPr>
            <p:ph type="title"/>
          </p:nvPr>
        </p:nvSpPr>
        <p:spPr>
          <a:xfrm>
            <a:off x="1870297" y="381890"/>
            <a:ext cx="10515600" cy="1325563"/>
          </a:xfrm>
        </p:spPr>
        <p:txBody>
          <a:bodyPr>
            <a:normAutofit/>
          </a:bodyPr>
          <a:lstStyle/>
          <a:p>
            <a:r>
              <a:rPr lang="en-US" sz="3200" b="1" dirty="0">
                <a:latin typeface="Arial" panose="020B0604020202020204" pitchFamily="34" charset="0"/>
                <a:cs typeface="Arial" panose="020B0604020202020204" pitchFamily="34" charset="0"/>
              </a:rPr>
              <a:t>Schedule of Significant Events </a:t>
            </a:r>
            <a:r>
              <a:rPr lang="en-US" sz="2400" b="1" dirty="0">
                <a:solidFill>
                  <a:prstClr val="black"/>
                </a:solidFill>
                <a:latin typeface="Arial" panose="020B0604020202020204" pitchFamily="34" charset="0"/>
                <a:cs typeface="Arial" panose="020B0604020202020204" pitchFamily="34" charset="0"/>
              </a:rPr>
              <a:t>(slide 6 of 7)</a:t>
            </a:r>
            <a:endParaRPr lang="en-US" sz="2400" dirty="0"/>
          </a:p>
        </p:txBody>
      </p:sp>
      <p:graphicFrame>
        <p:nvGraphicFramePr>
          <p:cNvPr id="7" name="Content Placeholder 6">
            <a:extLst>
              <a:ext uri="{FF2B5EF4-FFF2-40B4-BE49-F238E27FC236}">
                <a16:creationId xmlns:a16="http://schemas.microsoft.com/office/drawing/2014/main" id="{3888B09E-75D2-F3DA-A880-BAB4D1D05E3B}"/>
              </a:ext>
            </a:extLst>
          </p:cNvPr>
          <p:cNvGraphicFramePr>
            <a:graphicFrameLocks noGrp="1"/>
          </p:cNvGraphicFramePr>
          <p:nvPr>
            <p:ph idx="1"/>
            <p:extLst>
              <p:ext uri="{D42A27DB-BD31-4B8C-83A1-F6EECF244321}">
                <p14:modId xmlns:p14="http://schemas.microsoft.com/office/powerpoint/2010/main" val="1198234081"/>
              </p:ext>
            </p:extLst>
          </p:nvPr>
        </p:nvGraphicFramePr>
        <p:xfrm>
          <a:off x="1954619" y="1806525"/>
          <a:ext cx="7897349" cy="3244950"/>
        </p:xfrm>
        <a:graphic>
          <a:graphicData uri="http://schemas.openxmlformats.org/drawingml/2006/table">
            <a:tbl>
              <a:tblPr firstRow="1"/>
              <a:tblGrid>
                <a:gridCol w="4644023">
                  <a:extLst>
                    <a:ext uri="{9D8B030D-6E8A-4147-A177-3AD203B41FA5}">
                      <a16:colId xmlns:a16="http://schemas.microsoft.com/office/drawing/2014/main" val="20000"/>
                    </a:ext>
                  </a:extLst>
                </a:gridCol>
                <a:gridCol w="3253326">
                  <a:extLst>
                    <a:ext uri="{9D8B030D-6E8A-4147-A177-3AD203B41FA5}">
                      <a16:colId xmlns:a16="http://schemas.microsoft.com/office/drawing/2014/main" val="20001"/>
                    </a:ext>
                  </a:extLst>
                </a:gridCol>
              </a:tblGrid>
              <a:tr h="888479">
                <a:tc>
                  <a:txBody>
                    <a:bodyPr/>
                    <a:lstStyle/>
                    <a:p>
                      <a:r>
                        <a:rPr lang="en-US" sz="2400" b="1" u="none" dirty="0">
                          <a:latin typeface="Arial" panose="020B0604020202020204" pitchFamily="34" charset="0"/>
                          <a:cs typeface="Arial" panose="020B0604020202020204" pitchFamily="34" charset="0"/>
                        </a:rPr>
                        <a:t>Event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b="1" u="none" dirty="0">
                          <a:latin typeface="Arial" panose="020B0604020202020204" pitchFamily="34" charset="0"/>
                          <a:cs typeface="Arial" panose="020B0604020202020204" pitchFamily="34" charset="0"/>
                        </a:rPr>
                        <a:t>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448248">
                <a:tc>
                  <a:txBody>
                    <a:bodyPr/>
                    <a:lstStyle/>
                    <a:p>
                      <a:r>
                        <a:rPr lang="en-US" sz="2400" dirty="0">
                          <a:latin typeface="Arial" panose="020B0604020202020204" pitchFamily="34" charset="0"/>
                          <a:cs typeface="Arial" panose="020B0604020202020204" pitchFamily="34" charset="0"/>
                        </a:rPr>
                        <a:t>IQC holds public meeting to </a:t>
                      </a:r>
                    </a:p>
                    <a:p>
                      <a:r>
                        <a:rPr lang="en-US" sz="2400" dirty="0">
                          <a:latin typeface="Arial" panose="020B0604020202020204" pitchFamily="34" charset="0"/>
                          <a:cs typeface="Arial" panose="020B0604020202020204" pitchFamily="34" charset="0"/>
                        </a:rPr>
                        <a:t>receive comment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latin typeface="Arial" panose="020B0604020202020204" pitchFamily="34" charset="0"/>
                          <a:cs typeface="Arial" panose="020B0604020202020204" pitchFamily="34" charset="0"/>
                        </a:rPr>
                        <a:t>August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08223">
                <a:tc>
                  <a:txBody>
                    <a:bodyPr/>
                    <a:lstStyle/>
                    <a:p>
                      <a:r>
                        <a:rPr lang="en-US" sz="2400" dirty="0">
                          <a:latin typeface="Arial" panose="020B0604020202020204" pitchFamily="34" charset="0"/>
                          <a:cs typeface="Arial" panose="020B0604020202020204" pitchFamily="34" charset="0"/>
                        </a:rPr>
                        <a:t>IQC makes program adoption recommendations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latin typeface="Arial" panose="020B0604020202020204" pitchFamily="34" charset="0"/>
                          <a:cs typeface="Arial" panose="020B0604020202020204" pitchFamily="34" charset="0"/>
                        </a:rPr>
                        <a:t>September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a:extLst>
              <a:ext uri="{FF2B5EF4-FFF2-40B4-BE49-F238E27FC236}">
                <a16:creationId xmlns:a16="http://schemas.microsoft.com/office/drawing/2014/main" id="{AD0EC0A1-01FE-1D54-6E82-858441FFA217}"/>
              </a:ext>
            </a:extLst>
          </p:cNvPr>
          <p:cNvSpPr>
            <a:spLocks noGrp="1"/>
          </p:cNvSpPr>
          <p:nvPr>
            <p:ph type="sldNum" sz="quarter" idx="12"/>
          </p:nvPr>
        </p:nvSpPr>
        <p:spPr/>
        <p:txBody>
          <a:bodyPr/>
          <a:lstStyle/>
          <a:p>
            <a:pPr>
              <a:defRPr/>
            </a:pPr>
            <a:fld id="{05AD3010-6236-4B52-BEF1-F71C2F4D97C7}" type="slidenum">
              <a:rPr lang="en-US" altLang="en-US" smtClean="0"/>
              <a:pPr>
                <a:defRPr/>
              </a:pPr>
              <a:t>11</a:t>
            </a:fld>
            <a:endParaRPr lang="en-US" altLang="en-US" dirty="0"/>
          </a:p>
        </p:txBody>
      </p:sp>
    </p:spTree>
    <p:extLst>
      <p:ext uri="{BB962C8B-B14F-4D97-AF65-F5344CB8AC3E}">
        <p14:creationId xmlns:p14="http://schemas.microsoft.com/office/powerpoint/2010/main" val="1175068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2389-2DAB-29BF-7B32-692A6189666D}"/>
              </a:ext>
            </a:extLst>
          </p:cNvPr>
          <p:cNvSpPr>
            <a:spLocks noGrp="1"/>
          </p:cNvSpPr>
          <p:nvPr>
            <p:ph type="title"/>
          </p:nvPr>
        </p:nvSpPr>
        <p:spPr>
          <a:xfrm>
            <a:off x="1870297" y="381890"/>
            <a:ext cx="10515600" cy="1325563"/>
          </a:xfrm>
        </p:spPr>
        <p:txBody>
          <a:bodyPr>
            <a:normAutofit/>
          </a:bodyPr>
          <a:lstStyle/>
          <a:p>
            <a:r>
              <a:rPr lang="en-US" sz="3200" b="1" dirty="0">
                <a:latin typeface="Arial" panose="020B0604020202020204" pitchFamily="34" charset="0"/>
                <a:cs typeface="Arial" panose="020B0604020202020204" pitchFamily="34" charset="0"/>
              </a:rPr>
              <a:t>Schedule of Significant Events </a:t>
            </a:r>
            <a:r>
              <a:rPr lang="en-US" sz="2400" b="1" dirty="0">
                <a:solidFill>
                  <a:prstClr val="black"/>
                </a:solidFill>
                <a:latin typeface="Arial" panose="020B0604020202020204" pitchFamily="34" charset="0"/>
                <a:cs typeface="Arial" panose="020B0604020202020204" pitchFamily="34" charset="0"/>
              </a:rPr>
              <a:t>(slide 7 of 7)</a:t>
            </a:r>
            <a:endParaRPr lang="en-US" sz="2400" dirty="0"/>
          </a:p>
        </p:txBody>
      </p:sp>
      <p:graphicFrame>
        <p:nvGraphicFramePr>
          <p:cNvPr id="6" name="Content Placeholder 5">
            <a:extLst>
              <a:ext uri="{FF2B5EF4-FFF2-40B4-BE49-F238E27FC236}">
                <a16:creationId xmlns:a16="http://schemas.microsoft.com/office/drawing/2014/main" id="{BC7072D6-CB1E-E9D1-BB6C-65F0FC1D2368}"/>
              </a:ext>
            </a:extLst>
          </p:cNvPr>
          <p:cNvGraphicFramePr>
            <a:graphicFrameLocks noGrp="1"/>
          </p:cNvGraphicFramePr>
          <p:nvPr>
            <p:ph idx="1"/>
            <p:extLst>
              <p:ext uri="{D42A27DB-BD31-4B8C-83A1-F6EECF244321}">
                <p14:modId xmlns:p14="http://schemas.microsoft.com/office/powerpoint/2010/main" val="898003163"/>
              </p:ext>
            </p:extLst>
          </p:nvPr>
        </p:nvGraphicFramePr>
        <p:xfrm>
          <a:off x="1870297" y="1858242"/>
          <a:ext cx="7822098" cy="3141515"/>
        </p:xfrm>
        <a:graphic>
          <a:graphicData uri="http://schemas.openxmlformats.org/drawingml/2006/table">
            <a:tbl>
              <a:tblPr firstRow="1"/>
              <a:tblGrid>
                <a:gridCol w="4733876">
                  <a:extLst>
                    <a:ext uri="{9D8B030D-6E8A-4147-A177-3AD203B41FA5}">
                      <a16:colId xmlns:a16="http://schemas.microsoft.com/office/drawing/2014/main" val="20000"/>
                    </a:ext>
                  </a:extLst>
                </a:gridCol>
                <a:gridCol w="3088222">
                  <a:extLst>
                    <a:ext uri="{9D8B030D-6E8A-4147-A177-3AD203B41FA5}">
                      <a16:colId xmlns:a16="http://schemas.microsoft.com/office/drawing/2014/main" val="20001"/>
                    </a:ext>
                  </a:extLst>
                </a:gridCol>
              </a:tblGrid>
              <a:tr h="902734">
                <a:tc>
                  <a:txBody>
                    <a:bodyPr/>
                    <a:lstStyle/>
                    <a:p>
                      <a:r>
                        <a:rPr lang="en-US" sz="2400" b="1" u="none" dirty="0">
                          <a:latin typeface="Arial" panose="020B0604020202020204" pitchFamily="34" charset="0"/>
                          <a:cs typeface="Arial" panose="020B0604020202020204" pitchFamily="34" charset="0"/>
                        </a:rPr>
                        <a:t>Event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u="none" dirty="0">
                          <a:latin typeface="Arial" panose="020B0604020202020204" pitchFamily="34" charset="0"/>
                          <a:cs typeface="Arial" panose="020B0604020202020204" pitchFamily="34" charset="0"/>
                        </a:rPr>
                        <a:t>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263828">
                <a:tc>
                  <a:txBody>
                    <a:bodyPr/>
                    <a:lstStyle/>
                    <a:p>
                      <a:r>
                        <a:rPr lang="en-US" sz="2400" dirty="0">
                          <a:latin typeface="Arial" panose="020B0604020202020204" pitchFamily="34" charset="0"/>
                          <a:cs typeface="Arial" panose="020B0604020202020204" pitchFamily="34" charset="0"/>
                        </a:rPr>
                        <a:t>SBE holds public meeting to receive comment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latin typeface="Arial" panose="020B0604020202020204" pitchFamily="34" charset="0"/>
                          <a:cs typeface="Arial" panose="020B0604020202020204" pitchFamily="34" charset="0"/>
                        </a:rPr>
                        <a:t>November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74953">
                <a:tc>
                  <a:txBody>
                    <a:bodyPr/>
                    <a:lstStyle/>
                    <a:p>
                      <a:r>
                        <a:rPr lang="en-US" sz="2400" dirty="0">
                          <a:latin typeface="Arial" panose="020B0604020202020204" pitchFamily="34" charset="0"/>
                          <a:cs typeface="Arial" panose="020B0604020202020204" pitchFamily="34" charset="0"/>
                        </a:rPr>
                        <a:t>SBE takes action on recommendation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latin typeface="Arial" panose="020B0604020202020204" pitchFamily="34" charset="0"/>
                          <a:cs typeface="Arial" panose="020B0604020202020204" pitchFamily="34" charset="0"/>
                        </a:rPr>
                        <a:t>November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4" name="Slide Number Placeholder 3">
            <a:extLst>
              <a:ext uri="{FF2B5EF4-FFF2-40B4-BE49-F238E27FC236}">
                <a16:creationId xmlns:a16="http://schemas.microsoft.com/office/drawing/2014/main" id="{AD0EC0A1-01FE-1D54-6E82-858441FFA217}"/>
              </a:ext>
            </a:extLst>
          </p:cNvPr>
          <p:cNvSpPr>
            <a:spLocks noGrp="1"/>
          </p:cNvSpPr>
          <p:nvPr>
            <p:ph type="sldNum" sz="quarter" idx="12"/>
          </p:nvPr>
        </p:nvSpPr>
        <p:spPr/>
        <p:txBody>
          <a:bodyPr/>
          <a:lstStyle/>
          <a:p>
            <a:pPr>
              <a:defRPr/>
            </a:pPr>
            <a:fld id="{05AD3010-6236-4B52-BEF1-F71C2F4D97C7}" type="slidenum">
              <a:rPr lang="en-US" altLang="en-US" smtClean="0"/>
              <a:pPr>
                <a:defRPr/>
              </a:pPr>
              <a:t>12</a:t>
            </a:fld>
            <a:endParaRPr lang="en-US" altLang="en-US" dirty="0"/>
          </a:p>
        </p:txBody>
      </p:sp>
    </p:spTree>
    <p:extLst>
      <p:ext uri="{BB962C8B-B14F-4D97-AF65-F5344CB8AC3E}">
        <p14:creationId xmlns:p14="http://schemas.microsoft.com/office/powerpoint/2010/main" val="2007534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1D0A6-691E-6E48-D805-427DBA8DA7CE}"/>
              </a:ext>
            </a:extLst>
          </p:cNvPr>
          <p:cNvSpPr>
            <a:spLocks noGrp="1"/>
          </p:cNvSpPr>
          <p:nvPr>
            <p:ph type="title"/>
          </p:nvPr>
        </p:nvSpPr>
        <p:spPr>
          <a:xfrm>
            <a:off x="1773865" y="501650"/>
            <a:ext cx="10515600" cy="1325563"/>
          </a:xfrm>
        </p:spPr>
        <p:txBody>
          <a:bodyPr>
            <a:normAutofit/>
          </a:bodyPr>
          <a:lstStyle/>
          <a:p>
            <a:r>
              <a:rPr lang="en-US" altLang="en-US" sz="3200" b="1" dirty="0">
                <a:solidFill>
                  <a:prstClr val="black"/>
                </a:solidFill>
                <a:latin typeface="Arial" panose="020B0604020202020204" pitchFamily="34" charset="0"/>
                <a:cs typeface="Arial" panose="020B0604020202020204" pitchFamily="34" charset="0"/>
              </a:rPr>
              <a:t>Post-adoption Requirements</a:t>
            </a:r>
            <a:endParaRPr lang="en-US" sz="3200" dirty="0"/>
          </a:p>
        </p:txBody>
      </p:sp>
      <p:sp>
        <p:nvSpPr>
          <p:cNvPr id="3" name="Content Placeholder 2">
            <a:extLst>
              <a:ext uri="{FF2B5EF4-FFF2-40B4-BE49-F238E27FC236}">
                <a16:creationId xmlns:a16="http://schemas.microsoft.com/office/drawing/2014/main" id="{121C6082-4D2B-DF70-9728-309D0798759D}"/>
              </a:ext>
            </a:extLst>
          </p:cNvPr>
          <p:cNvSpPr>
            <a:spLocks noGrp="1"/>
          </p:cNvSpPr>
          <p:nvPr>
            <p:ph idx="1"/>
          </p:nvPr>
        </p:nvSpPr>
        <p:spPr>
          <a:xfrm>
            <a:off x="1773865" y="1786934"/>
            <a:ext cx="10515600" cy="4351338"/>
          </a:xfrm>
        </p:spPr>
        <p:txBody>
          <a:bodyPr/>
          <a:lstStyle/>
          <a:p>
            <a:pPr>
              <a:lnSpc>
                <a:spcPct val="100000"/>
              </a:lnSpc>
              <a:spcBef>
                <a:spcPts val="600"/>
              </a:spcBef>
              <a:spcAft>
                <a:spcPts val="1200"/>
              </a:spcAft>
            </a:pPr>
            <a:r>
              <a:rPr lang="en-US" altLang="en-US" sz="2800" dirty="0">
                <a:latin typeface="Arial" panose="020B0604020202020204" pitchFamily="34" charset="0"/>
                <a:cs typeface="Arial" panose="020B0604020202020204" pitchFamily="34" charset="0"/>
              </a:rPr>
              <a:t>November SBE action</a:t>
            </a:r>
          </a:p>
          <a:p>
            <a:pPr>
              <a:lnSpc>
                <a:spcPct val="100000"/>
              </a:lnSpc>
              <a:spcBef>
                <a:spcPts val="600"/>
              </a:spcBef>
              <a:spcAft>
                <a:spcPts val="1200"/>
              </a:spcAft>
            </a:pPr>
            <a:r>
              <a:rPr lang="en-US" altLang="en-US" sz="2800" dirty="0">
                <a:latin typeface="Arial" panose="020B0604020202020204" pitchFamily="34" charset="0"/>
                <a:cs typeface="Arial" panose="020B0604020202020204" pitchFamily="34" charset="0"/>
              </a:rPr>
              <a:t>CDE posts programs to the pricelist</a:t>
            </a:r>
          </a:p>
          <a:p>
            <a:pPr>
              <a:lnSpc>
                <a:spcPct val="100000"/>
              </a:lnSpc>
              <a:spcBef>
                <a:spcPts val="600"/>
              </a:spcBef>
              <a:spcAft>
                <a:spcPts val="1200"/>
              </a:spcAft>
            </a:pPr>
            <a:r>
              <a:rPr lang="en-US" altLang="en-US" sz="2800" dirty="0">
                <a:latin typeface="Arial" panose="020B0604020202020204" pitchFamily="34" charset="0"/>
                <a:cs typeface="Arial" panose="020B0604020202020204" pitchFamily="34" charset="0"/>
              </a:rPr>
              <a:t>Edits and corrections process</a:t>
            </a:r>
          </a:p>
          <a:p>
            <a:pPr>
              <a:lnSpc>
                <a:spcPct val="100000"/>
              </a:lnSpc>
              <a:spcBef>
                <a:spcPts val="600"/>
              </a:spcBef>
              <a:spcAft>
                <a:spcPts val="1200"/>
              </a:spcAft>
            </a:pPr>
            <a:r>
              <a:rPr lang="en-US" altLang="en-US" sz="2800" dirty="0">
                <a:latin typeface="Arial" panose="020B0604020202020204" pitchFamily="34" charset="0"/>
                <a:cs typeface="Arial" panose="020B0604020202020204" pitchFamily="34" charset="0"/>
              </a:rPr>
              <a:t>Confirmation of edits and corrections</a:t>
            </a:r>
          </a:p>
          <a:p>
            <a:pPr>
              <a:lnSpc>
                <a:spcPct val="100000"/>
              </a:lnSpc>
              <a:spcBef>
                <a:spcPts val="600"/>
              </a:spcBef>
              <a:spcAft>
                <a:spcPts val="1200"/>
              </a:spcAft>
            </a:pPr>
            <a:r>
              <a:rPr lang="en-US" altLang="en-US" sz="2800" dirty="0">
                <a:latin typeface="Arial" panose="020B0604020202020204" pitchFamily="34" charset="0"/>
                <a:cs typeface="Arial" panose="020B0604020202020204" pitchFamily="34" charset="0"/>
              </a:rPr>
              <a:t>Final editions delivery</a:t>
            </a:r>
          </a:p>
          <a:p>
            <a:pPr>
              <a:lnSpc>
                <a:spcPct val="100000"/>
              </a:lnSpc>
              <a:spcBef>
                <a:spcPts val="600"/>
              </a:spcBef>
              <a:spcAft>
                <a:spcPts val="1200"/>
              </a:spcAft>
            </a:pPr>
            <a:r>
              <a:rPr lang="en-US" altLang="en-US" sz="2800" dirty="0">
                <a:latin typeface="Arial" panose="020B0604020202020204" pitchFamily="34" charset="0"/>
                <a:cs typeface="Arial" panose="020B0604020202020204" pitchFamily="34" charset="0"/>
              </a:rPr>
              <a:t>Accessibility files delivery</a:t>
            </a:r>
          </a:p>
          <a:p>
            <a:pPr>
              <a:spcBef>
                <a:spcPts val="0"/>
              </a:spcBef>
              <a:spcAft>
                <a:spcPts val="1200"/>
              </a:spcAft>
            </a:pPr>
            <a:endParaRPr lang="en-US" altLang="en-US" sz="2800" dirty="0">
              <a:latin typeface="Arial" panose="020B060402020202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161F5D02-3F29-835E-1436-FBC452E314BF}"/>
              </a:ext>
            </a:extLst>
          </p:cNvPr>
          <p:cNvSpPr>
            <a:spLocks noGrp="1"/>
          </p:cNvSpPr>
          <p:nvPr>
            <p:ph type="sldNum" sz="quarter" idx="12"/>
          </p:nvPr>
        </p:nvSpPr>
        <p:spPr/>
        <p:txBody>
          <a:bodyPr/>
          <a:lstStyle/>
          <a:p>
            <a:pPr>
              <a:defRPr/>
            </a:pPr>
            <a:fld id="{05AD3010-6236-4B52-BEF1-F71C2F4D97C7}" type="slidenum">
              <a:rPr lang="en-US" altLang="en-US" smtClean="0"/>
              <a:pPr>
                <a:defRPr/>
              </a:pPr>
              <a:t>13</a:t>
            </a:fld>
            <a:endParaRPr lang="en-US" altLang="en-US" dirty="0"/>
          </a:p>
        </p:txBody>
      </p:sp>
    </p:spTree>
    <p:extLst>
      <p:ext uri="{BB962C8B-B14F-4D97-AF65-F5344CB8AC3E}">
        <p14:creationId xmlns:p14="http://schemas.microsoft.com/office/powerpoint/2010/main" val="4111132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1D0A6-691E-6E48-D805-427DBA8DA7CE}"/>
              </a:ext>
            </a:extLst>
          </p:cNvPr>
          <p:cNvSpPr>
            <a:spLocks noGrp="1"/>
          </p:cNvSpPr>
          <p:nvPr>
            <p:ph type="title"/>
          </p:nvPr>
        </p:nvSpPr>
        <p:spPr>
          <a:xfrm>
            <a:off x="1676400" y="136525"/>
            <a:ext cx="10515600" cy="1325563"/>
          </a:xfrm>
        </p:spPr>
        <p:txBody>
          <a:bodyPr>
            <a:normAutofit/>
          </a:bodyPr>
          <a:lstStyle/>
          <a:p>
            <a:r>
              <a:rPr lang="en-US" altLang="en-US" sz="3200" b="1" kern="0" dirty="0">
                <a:solidFill>
                  <a:schemeClr val="tx1"/>
                </a:solidFill>
                <a:latin typeface="Arial" panose="020B0604020202020204" pitchFamily="34" charset="0"/>
                <a:cs typeface="Arial" panose="020B0604020202020204" pitchFamily="34" charset="0"/>
              </a:rPr>
              <a:t>Evaluation Criteria </a:t>
            </a:r>
            <a:r>
              <a:rPr lang="en-US" altLang="en-US" sz="2400" b="1" kern="0" dirty="0">
                <a:solidFill>
                  <a:schemeClr val="tx1"/>
                </a:solidFill>
                <a:latin typeface="Arial" panose="020B0604020202020204" pitchFamily="34" charset="0"/>
                <a:cs typeface="Arial" panose="020B0604020202020204" pitchFamily="34" charset="0"/>
              </a:rPr>
              <a:t>(slide 1 of 13) </a:t>
            </a:r>
            <a:endParaRPr lang="en-US" sz="2400" dirty="0"/>
          </a:p>
        </p:txBody>
      </p:sp>
      <p:sp>
        <p:nvSpPr>
          <p:cNvPr id="3" name="Content Placeholder 2">
            <a:extLst>
              <a:ext uri="{FF2B5EF4-FFF2-40B4-BE49-F238E27FC236}">
                <a16:creationId xmlns:a16="http://schemas.microsoft.com/office/drawing/2014/main" id="{121C6082-4D2B-DF70-9728-309D0798759D}"/>
              </a:ext>
            </a:extLst>
          </p:cNvPr>
          <p:cNvSpPr>
            <a:spLocks noGrp="1"/>
          </p:cNvSpPr>
          <p:nvPr>
            <p:ph idx="1"/>
          </p:nvPr>
        </p:nvSpPr>
        <p:spPr>
          <a:xfrm>
            <a:off x="1676400" y="1574283"/>
            <a:ext cx="10515600" cy="4351338"/>
          </a:xfrm>
        </p:spPr>
        <p:txBody>
          <a:bodyPr/>
          <a:lstStyle/>
          <a:p>
            <a:pPr marL="0" indent="0">
              <a:spcAft>
                <a:spcPts val="1200"/>
              </a:spcAft>
              <a:buNone/>
            </a:pPr>
            <a:r>
              <a:rPr lang="en-US" dirty="0">
                <a:latin typeface="Arial" panose="020B0604020202020204" pitchFamily="34" charset="0"/>
                <a:cs typeface="Arial" panose="020B0604020202020204" pitchFamily="34" charset="0"/>
              </a:rPr>
              <a:t>Three Types of Programs:</a:t>
            </a:r>
          </a:p>
          <a:p>
            <a:pPr lvl="1"/>
            <a:r>
              <a:rPr lang="en-US" sz="2600" dirty="0">
                <a:latin typeface="Arial" panose="020B0604020202020204" pitchFamily="34" charset="0"/>
                <a:cs typeface="Arial" panose="020B0604020202020204" pitchFamily="34" charset="0"/>
              </a:rPr>
              <a:t>Basic kindergarten through grade eight</a:t>
            </a:r>
          </a:p>
          <a:p>
            <a:pPr lvl="1"/>
            <a:r>
              <a:rPr lang="en-US" sz="2600" dirty="0">
                <a:latin typeface="Arial" panose="020B0604020202020204" pitchFamily="34" charset="0"/>
                <a:cs typeface="Arial" panose="020B0604020202020204" pitchFamily="34" charset="0"/>
              </a:rPr>
              <a:t>Algebra I</a:t>
            </a:r>
          </a:p>
          <a:p>
            <a:pPr lvl="1"/>
            <a:r>
              <a:rPr lang="en-US" sz="2600" dirty="0">
                <a:latin typeface="Arial" panose="020B0604020202020204" pitchFamily="34" charset="0"/>
                <a:cs typeface="Arial" panose="020B0604020202020204" pitchFamily="34" charset="0"/>
              </a:rPr>
              <a:t>Integrated Mathematics I</a:t>
            </a:r>
          </a:p>
          <a:p>
            <a:pPr>
              <a:spcBef>
                <a:spcPts val="0"/>
              </a:spcBef>
              <a:spcAft>
                <a:spcPts val="1200"/>
              </a:spcAft>
            </a:pPr>
            <a:endParaRPr lang="en-US" altLang="en-US" sz="28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61F5D02-3F29-835E-1436-FBC452E314BF}"/>
              </a:ext>
            </a:extLst>
          </p:cNvPr>
          <p:cNvSpPr>
            <a:spLocks noGrp="1"/>
          </p:cNvSpPr>
          <p:nvPr>
            <p:ph type="sldNum" sz="quarter" idx="12"/>
          </p:nvPr>
        </p:nvSpPr>
        <p:spPr/>
        <p:txBody>
          <a:bodyPr/>
          <a:lstStyle/>
          <a:p>
            <a:pPr>
              <a:defRPr/>
            </a:pPr>
            <a:fld id="{05AD3010-6236-4B52-BEF1-F71C2F4D97C7}" type="slidenum">
              <a:rPr lang="en-US" altLang="en-US" smtClean="0"/>
              <a:pPr>
                <a:defRPr/>
              </a:pPr>
              <a:t>14</a:t>
            </a:fld>
            <a:endParaRPr lang="en-US" altLang="en-US" dirty="0"/>
          </a:p>
        </p:txBody>
      </p:sp>
    </p:spTree>
    <p:extLst>
      <p:ext uri="{BB962C8B-B14F-4D97-AF65-F5344CB8AC3E}">
        <p14:creationId xmlns:p14="http://schemas.microsoft.com/office/powerpoint/2010/main" val="346891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dirty="0">
                <a:solidFill>
                  <a:schemeClr val="tx1"/>
                </a:solidFill>
                <a:latin typeface="Arial"/>
                <a:cs typeface="Arial"/>
              </a:rPr>
              <a:t>Evaluation Criteria </a:t>
            </a:r>
            <a:r>
              <a:rPr lang="en-US" altLang="en-US" sz="2400" b="1" kern="0" dirty="0">
                <a:solidFill>
                  <a:prstClr val="black"/>
                </a:solidFill>
                <a:latin typeface="Arial" panose="020B0604020202020204" pitchFamily="34" charset="0"/>
                <a:cs typeface="Arial" panose="020B0604020202020204" pitchFamily="34" charset="0"/>
              </a:rPr>
              <a:t>(slide 2 of 13) </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53485" y="1112551"/>
            <a:ext cx="9774383" cy="4914177"/>
          </a:xfrm>
        </p:spPr>
        <p:txBody>
          <a:bodyPr>
            <a:noAutofit/>
          </a:bodyPr>
          <a:lstStyle/>
          <a:p>
            <a:pPr marL="0" indent="0">
              <a:lnSpc>
                <a:spcPct val="100000"/>
              </a:lnSpc>
              <a:spcBef>
                <a:spcPts val="0"/>
              </a:spcBef>
              <a:spcAft>
                <a:spcPts val="1800"/>
              </a:spcAft>
              <a:buSzPct val="120000"/>
              <a:buNone/>
            </a:pPr>
            <a:endParaRPr lang="en-US" altLang="en-US" sz="2000" i="1" dirty="0">
              <a:latin typeface="Arial" panose="020B0604020202020204" pitchFamily="34" charset="0"/>
              <a:cs typeface="Arial" panose="020B0604020202020204" pitchFamily="34" charset="0"/>
            </a:endParaRPr>
          </a:p>
          <a:p>
            <a:pPr marL="69850" indent="0">
              <a:spcBef>
                <a:spcPts val="0"/>
              </a:spcBef>
              <a:spcAft>
                <a:spcPts val="1800"/>
              </a:spcAft>
              <a:buNone/>
            </a:pPr>
            <a:r>
              <a:rPr lang="en-US" altLang="en-US" sz="2800" b="0" i="1" kern="0" dirty="0">
                <a:solidFill>
                  <a:schemeClr val="tx1"/>
                </a:solidFill>
                <a:latin typeface="Arial"/>
                <a:cs typeface="Arial"/>
              </a:rPr>
              <a:t>Five Criteria Categories</a:t>
            </a:r>
            <a:r>
              <a:rPr lang="en-US" altLang="en-US" sz="2400" b="0" i="1" kern="0" dirty="0">
                <a:solidFill>
                  <a:schemeClr val="tx1"/>
                </a:solidFill>
                <a:latin typeface="Arial" panose="020B0604020202020204" pitchFamily="34" charset="0"/>
                <a:cs typeface="Arial" panose="020B0604020202020204" pitchFamily="34" charset="0"/>
              </a:rPr>
              <a:t>:</a:t>
            </a:r>
            <a:endParaRPr lang="en-US" altLang="en-US" sz="2800" dirty="0">
              <a:latin typeface="Arial"/>
              <a:cs typeface="Arial"/>
            </a:endParaRPr>
          </a:p>
          <a:p>
            <a:pPr marL="962025" lvl="1" indent="-434975">
              <a:spcBef>
                <a:spcPts val="0"/>
              </a:spcBef>
              <a:spcAft>
                <a:spcPts val="1200"/>
              </a:spcAft>
              <a:buFontTx/>
              <a:buAutoNum type="arabicPeriod"/>
            </a:pPr>
            <a:r>
              <a:rPr lang="en-US" altLang="en-US" sz="2600" dirty="0">
                <a:latin typeface="Arial"/>
                <a:cs typeface="Arial"/>
              </a:rPr>
              <a:t>Mathematics Content/Alignment with the Standards</a:t>
            </a:r>
          </a:p>
          <a:p>
            <a:pPr marL="962025" lvl="1" indent="-434975">
              <a:spcBef>
                <a:spcPts val="0"/>
              </a:spcBef>
              <a:spcAft>
                <a:spcPts val="1200"/>
              </a:spcAft>
              <a:buFontTx/>
              <a:buAutoNum type="arabicPeriod"/>
            </a:pPr>
            <a:r>
              <a:rPr lang="en-US" altLang="en-US" sz="2600" dirty="0">
                <a:latin typeface="Arial"/>
                <a:cs typeface="Arial"/>
              </a:rPr>
              <a:t>Program Organization </a:t>
            </a:r>
            <a:endParaRPr lang="en-US" altLang="en-US" sz="2600" dirty="0">
              <a:latin typeface="Arial" panose="020B0604020202020204" pitchFamily="34" charset="0"/>
              <a:cs typeface="Arial" panose="020B0604020202020204" pitchFamily="34" charset="0"/>
            </a:endParaRPr>
          </a:p>
          <a:p>
            <a:pPr marL="962025" lvl="1" indent="-434975">
              <a:spcBef>
                <a:spcPts val="0"/>
              </a:spcBef>
              <a:spcAft>
                <a:spcPts val="1200"/>
              </a:spcAft>
              <a:buFontTx/>
              <a:buAutoNum type="arabicPeriod"/>
            </a:pPr>
            <a:r>
              <a:rPr lang="en-US" altLang="en-US" sz="2600" dirty="0">
                <a:latin typeface="Arial"/>
                <a:cs typeface="Arial"/>
              </a:rPr>
              <a:t>Assessment</a:t>
            </a:r>
          </a:p>
          <a:p>
            <a:pPr marL="962025" lvl="1" indent="-434975">
              <a:spcBef>
                <a:spcPts val="0"/>
              </a:spcBef>
              <a:spcAft>
                <a:spcPts val="1200"/>
              </a:spcAft>
              <a:buFontTx/>
              <a:buAutoNum type="arabicPeriod"/>
            </a:pPr>
            <a:r>
              <a:rPr lang="en-US" altLang="en-US" sz="2600" dirty="0">
                <a:latin typeface="Arial"/>
                <a:cs typeface="Arial"/>
              </a:rPr>
              <a:t>Access and Equity</a:t>
            </a:r>
          </a:p>
          <a:p>
            <a:pPr marL="962025" lvl="1" indent="-434975">
              <a:spcBef>
                <a:spcPts val="0"/>
              </a:spcBef>
              <a:spcAft>
                <a:spcPts val="1200"/>
              </a:spcAft>
              <a:buFontTx/>
              <a:buAutoNum type="arabicPeriod"/>
            </a:pPr>
            <a:r>
              <a:rPr lang="en-US" altLang="en-US" sz="2600" dirty="0">
                <a:latin typeface="Arial"/>
                <a:cs typeface="Arial"/>
              </a:rPr>
              <a:t>Instructional Planning and Support</a:t>
            </a:r>
          </a:p>
          <a:p>
            <a:pPr marL="0" indent="0" fontAlgn="base">
              <a:lnSpc>
                <a:spcPct val="100000"/>
              </a:lnSpc>
              <a:spcBef>
                <a:spcPts val="0"/>
              </a:spcBef>
              <a:buNone/>
            </a:pPr>
            <a:r>
              <a:rPr lang="en-US" sz="2800" dirty="0">
                <a:solidFill>
                  <a:srgbClr val="000000"/>
                </a:solidFill>
                <a:latin typeface="Arial" panose="020B0604020202020204" pitchFamily="34" charset="0"/>
              </a:rPr>
              <a:t>​</a:t>
            </a:r>
          </a:p>
          <a:p>
            <a:pPr marL="466725" indent="-466725">
              <a:lnSpc>
                <a:spcPct val="100000"/>
              </a:lnSpc>
              <a:spcBef>
                <a:spcPts val="0"/>
              </a:spcBef>
              <a:spcAft>
                <a:spcPts val="1800"/>
              </a:spcAft>
              <a:buNone/>
            </a:pPr>
            <a:endParaRPr lang="en-US" altLang="en-US" sz="2000" dirty="0">
              <a:latin typeface="Arial" panose="020B0604020202020204" pitchFamily="34" charset="0"/>
              <a:cs typeface="Arial" panose="020B0604020202020204" pitchFamily="34" charset="0"/>
            </a:endParaRPr>
          </a:p>
          <a:p>
            <a:pPr marL="466725" indent="-466725">
              <a:buNone/>
            </a:pPr>
            <a:endParaRPr lang="en-US" altLang="en-US" dirty="0"/>
          </a:p>
          <a:p>
            <a:endParaRPr lang="en-US" dirty="0"/>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15</a:t>
            </a:fld>
            <a:endParaRPr lang="en-US" altLang="en-US" dirty="0"/>
          </a:p>
        </p:txBody>
      </p:sp>
    </p:spTree>
    <p:extLst>
      <p:ext uri="{BB962C8B-B14F-4D97-AF65-F5344CB8AC3E}">
        <p14:creationId xmlns:p14="http://schemas.microsoft.com/office/powerpoint/2010/main" val="3024597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Evaluation Criteria </a:t>
            </a:r>
            <a:r>
              <a:rPr lang="en-US" altLang="en-US" sz="2400" b="1" kern="0" dirty="0">
                <a:solidFill>
                  <a:prstClr val="black"/>
                </a:solidFill>
                <a:latin typeface="Arial" panose="020B0604020202020204" pitchFamily="34" charset="0"/>
                <a:cs typeface="Arial" panose="020B0604020202020204" pitchFamily="34" charset="0"/>
              </a:rPr>
              <a:t>(slide 3 of 13) </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53485" y="1112551"/>
            <a:ext cx="9774383" cy="4914177"/>
          </a:xfrm>
        </p:spPr>
        <p:txBody>
          <a:bodyPr>
            <a:noAutofit/>
          </a:bodyPr>
          <a:lstStyle/>
          <a:p>
            <a:pPr marL="0" indent="0">
              <a:lnSpc>
                <a:spcPct val="100000"/>
              </a:lnSpc>
              <a:spcBef>
                <a:spcPts val="0"/>
              </a:spcBef>
              <a:spcAft>
                <a:spcPts val="1800"/>
              </a:spcAft>
              <a:buSzPct val="120000"/>
              <a:buNone/>
            </a:pPr>
            <a:endParaRPr lang="en-US" altLang="en-US" i="1"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Category 1: </a:t>
            </a:r>
          </a:p>
          <a:p>
            <a:pPr marL="0" indent="0">
              <a:buNone/>
            </a:pPr>
            <a:r>
              <a:rPr lang="en-US" dirty="0">
                <a:latin typeface="Arial" panose="020B0604020202020204" pitchFamily="34" charset="0"/>
                <a:cs typeface="Arial" panose="020B0604020202020204" pitchFamily="34" charset="0"/>
              </a:rPr>
              <a:t>Mathematics Content/Alignment with the Standards</a:t>
            </a:r>
          </a:p>
          <a:p>
            <a:pPr marL="0" indent="0">
              <a:buNone/>
            </a:pPr>
            <a:endParaRPr lang="en-US" dirty="0">
              <a:latin typeface="Arial" panose="020B0604020202020204" pitchFamily="34" charset="0"/>
              <a:cs typeface="Arial" panose="020B0604020202020204" pitchFamily="34" charset="0"/>
            </a:endParaRPr>
          </a:p>
          <a:p>
            <a:pPr marL="457200" lvl="1" indent="0">
              <a:buNone/>
            </a:pPr>
            <a:r>
              <a:rPr lang="en-US" sz="2800" dirty="0">
                <a:latin typeface="Arial" panose="020B0604020202020204" pitchFamily="34" charset="0"/>
                <a:cs typeface="Arial" panose="020B0604020202020204" pitchFamily="34" charset="0"/>
              </a:rPr>
              <a:t>1.1. Alignment to the content standards (CA CCSSM) and standards for mathematical practice</a:t>
            </a:r>
          </a:p>
          <a:p>
            <a:pPr marL="0" indent="0" fontAlgn="base">
              <a:lnSpc>
                <a:spcPct val="100000"/>
              </a:lnSpc>
              <a:spcBef>
                <a:spcPts val="0"/>
              </a:spcBef>
              <a:buNone/>
            </a:pPr>
            <a:r>
              <a:rPr lang="en-US" sz="2400" dirty="0">
                <a:solidFill>
                  <a:srgbClr val="000000"/>
                </a:solidFill>
                <a:latin typeface="Arial" panose="020B0604020202020204" pitchFamily="34" charset="0"/>
                <a:cs typeface="Arial" panose="020B0604020202020204" pitchFamily="34" charset="0"/>
              </a:rPr>
              <a:t>​</a:t>
            </a:r>
          </a:p>
          <a:p>
            <a:pPr marL="466725" indent="-466725">
              <a:lnSpc>
                <a:spcPct val="100000"/>
              </a:lnSpc>
              <a:spcBef>
                <a:spcPts val="0"/>
              </a:spcBef>
              <a:spcAft>
                <a:spcPts val="1800"/>
              </a:spcAft>
              <a:buNone/>
            </a:pPr>
            <a:endParaRPr lang="en-US" altLang="en-US" sz="2400" dirty="0">
              <a:latin typeface="Arial" panose="020B0604020202020204" pitchFamily="34" charset="0"/>
              <a:cs typeface="Arial" panose="020B0604020202020204" pitchFamily="34" charset="0"/>
            </a:endParaRPr>
          </a:p>
          <a:p>
            <a:pPr marL="466725" indent="-466725">
              <a:buNone/>
            </a:pPr>
            <a:endParaRPr lang="en-US" alt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16</a:t>
            </a:fld>
            <a:endParaRPr lang="en-US" altLang="en-US" dirty="0"/>
          </a:p>
        </p:txBody>
      </p:sp>
    </p:spTree>
    <p:extLst>
      <p:ext uri="{BB962C8B-B14F-4D97-AF65-F5344CB8AC3E}">
        <p14:creationId xmlns:p14="http://schemas.microsoft.com/office/powerpoint/2010/main" val="1327454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Evaluation Criteria </a:t>
            </a:r>
            <a:r>
              <a:rPr lang="en-US" altLang="en-US" sz="2400" b="1" kern="0" dirty="0">
                <a:solidFill>
                  <a:prstClr val="black"/>
                </a:solidFill>
                <a:latin typeface="Arial" panose="020B0604020202020204" pitchFamily="34" charset="0"/>
                <a:cs typeface="Arial" panose="020B0604020202020204" pitchFamily="34" charset="0"/>
              </a:rPr>
              <a:t>(slide 4 of 13) </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11923" y="1073888"/>
            <a:ext cx="9774383" cy="5647587"/>
          </a:xfrm>
        </p:spPr>
        <p:txBody>
          <a:bodyPr>
            <a:noAutofit/>
          </a:bodyPr>
          <a:lstStyle/>
          <a:p>
            <a:pPr marL="0" indent="0">
              <a:lnSpc>
                <a:spcPct val="100000"/>
              </a:lnSpc>
              <a:spcBef>
                <a:spcPts val="0"/>
              </a:spcBef>
              <a:spcAft>
                <a:spcPts val="1800"/>
              </a:spcAft>
              <a:buSzPct val="120000"/>
              <a:buNone/>
            </a:pPr>
            <a:endParaRPr lang="en-US" altLang="en-US" sz="2400" i="1" dirty="0">
              <a:latin typeface="Arial" panose="020B0604020202020204" pitchFamily="34" charset="0"/>
              <a:cs typeface="Arial" panose="020B0604020202020204" pitchFamily="34" charset="0"/>
            </a:endParaRPr>
          </a:p>
          <a:p>
            <a:pPr marL="0" indent="0">
              <a:spcAft>
                <a:spcPts val="1200"/>
              </a:spcAft>
              <a:buNone/>
            </a:pPr>
            <a:r>
              <a:rPr lang="en-US" sz="2600" dirty="0">
                <a:latin typeface="Arial" panose="020B0604020202020204" pitchFamily="34" charset="0"/>
                <a:cs typeface="Arial" panose="020B0604020202020204" pitchFamily="34" charset="0"/>
              </a:rPr>
              <a:t>Category 1, continued:</a:t>
            </a:r>
          </a:p>
          <a:p>
            <a:pPr marL="457200" lvl="1" indent="0">
              <a:buNone/>
            </a:pPr>
            <a:r>
              <a:rPr lang="en-US" sz="2600" dirty="0">
                <a:latin typeface="Arial" panose="020B0604020202020204" pitchFamily="34" charset="0"/>
                <a:cs typeface="Arial" panose="020B0604020202020204" pitchFamily="34" charset="0"/>
              </a:rPr>
              <a:t>1.2. Instructional materials must be consistent with the content of the </a:t>
            </a:r>
            <a:r>
              <a:rPr lang="en-US" sz="2600" i="1" dirty="0">
                <a:latin typeface="Arial" panose="020B0604020202020204" pitchFamily="34" charset="0"/>
                <a:cs typeface="Arial" panose="020B0604020202020204" pitchFamily="34" charset="0"/>
              </a:rPr>
              <a:t>Math Framework</a:t>
            </a:r>
            <a:r>
              <a:rPr lang="en-US" sz="2600" dirty="0">
                <a:latin typeface="Arial" panose="020B0604020202020204" pitchFamily="34" charset="0"/>
                <a:cs typeface="Arial" panose="020B0604020202020204" pitchFamily="34" charset="0"/>
              </a:rPr>
              <a:t>, and the depth of understanding of mathematics and mathematics instruction as described in the Publishers’ and Content Developers’ Guide to the </a:t>
            </a:r>
            <a:r>
              <a:rPr lang="en-US" sz="2600" i="1" dirty="0">
                <a:latin typeface="Arial" panose="020B0604020202020204" pitchFamily="34" charset="0"/>
                <a:cs typeface="Arial" panose="020B0604020202020204" pitchFamily="34" charset="0"/>
              </a:rPr>
              <a:t>Math Framework</a:t>
            </a:r>
            <a:r>
              <a:rPr lang="en-US" sz="2600" dirty="0">
                <a:latin typeface="Arial" panose="020B0604020202020204" pitchFamily="34" charset="0"/>
                <a:cs typeface="Arial" panose="020B0604020202020204" pitchFamily="34" charset="0"/>
              </a:rPr>
              <a:t>. Materials develop conceptual understanding of key mathematical concepts and offer engaging applications of the mathematics, using real-world examples and data as a means to spark inquiry and apply mathematical concepts.</a:t>
            </a:r>
          </a:p>
          <a:p>
            <a:pPr marL="457200" lvl="1" indent="0">
              <a:buNone/>
            </a:pPr>
            <a:endParaRPr lang="en-US" dirty="0">
              <a:latin typeface="Arial" panose="020B0604020202020204" pitchFamily="34" charset="0"/>
              <a:cs typeface="Arial" panose="020B0604020202020204" pitchFamily="34" charset="0"/>
            </a:endParaRPr>
          </a:p>
          <a:p>
            <a:pPr marL="0" indent="0" fontAlgn="base">
              <a:lnSpc>
                <a:spcPct val="100000"/>
              </a:lnSpc>
              <a:spcBef>
                <a:spcPts val="0"/>
              </a:spcBef>
              <a:buNone/>
            </a:pPr>
            <a:r>
              <a:rPr lang="en-US" sz="2400" dirty="0">
                <a:solidFill>
                  <a:srgbClr val="000000"/>
                </a:solidFill>
                <a:latin typeface="Arial" panose="020B0604020202020204" pitchFamily="34" charset="0"/>
                <a:cs typeface="Arial" panose="020B0604020202020204" pitchFamily="34" charset="0"/>
              </a:rPr>
              <a:t>​</a:t>
            </a:r>
          </a:p>
          <a:p>
            <a:pPr marL="466725" indent="-466725">
              <a:lnSpc>
                <a:spcPct val="100000"/>
              </a:lnSpc>
              <a:spcBef>
                <a:spcPts val="0"/>
              </a:spcBef>
              <a:spcAft>
                <a:spcPts val="1800"/>
              </a:spcAft>
              <a:buNone/>
            </a:pPr>
            <a:endParaRPr lang="en-US" altLang="en-US" sz="2400" dirty="0">
              <a:latin typeface="Arial" panose="020B0604020202020204" pitchFamily="34" charset="0"/>
              <a:cs typeface="Arial" panose="020B0604020202020204" pitchFamily="34" charset="0"/>
            </a:endParaRPr>
          </a:p>
          <a:p>
            <a:pPr marL="466725" indent="-466725">
              <a:buNone/>
            </a:pPr>
            <a:endParaRPr lang="en-US" alt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17</a:t>
            </a:fld>
            <a:endParaRPr lang="en-US" altLang="en-US" dirty="0"/>
          </a:p>
        </p:txBody>
      </p:sp>
    </p:spTree>
    <p:extLst>
      <p:ext uri="{BB962C8B-B14F-4D97-AF65-F5344CB8AC3E}">
        <p14:creationId xmlns:p14="http://schemas.microsoft.com/office/powerpoint/2010/main" val="48213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Evaluation Criteria </a:t>
            </a:r>
            <a:r>
              <a:rPr lang="en-US" altLang="en-US" sz="2400" b="1" kern="0" dirty="0">
                <a:solidFill>
                  <a:prstClr val="black"/>
                </a:solidFill>
                <a:latin typeface="Arial" panose="020B0604020202020204" pitchFamily="34" charset="0"/>
                <a:cs typeface="Arial" panose="020B0604020202020204" pitchFamily="34" charset="0"/>
              </a:rPr>
              <a:t>(slide 5 of 13) </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53485" y="1587162"/>
            <a:ext cx="9774383" cy="4914177"/>
          </a:xfrm>
        </p:spPr>
        <p:txBody>
          <a:bodyPr>
            <a:noAutofit/>
          </a:bodyPr>
          <a:lstStyle/>
          <a:p>
            <a:pPr marL="0" indent="0">
              <a:spcAft>
                <a:spcPts val="1200"/>
              </a:spcAft>
              <a:buNone/>
            </a:pPr>
            <a:r>
              <a:rPr lang="en-US" sz="2600" dirty="0">
                <a:latin typeface="Arial" panose="020B0604020202020204" pitchFamily="34" charset="0"/>
                <a:cs typeface="Arial" panose="020B0604020202020204" pitchFamily="34" charset="0"/>
              </a:rPr>
              <a:t>Category 1, continued:</a:t>
            </a:r>
          </a:p>
          <a:p>
            <a:pPr lvl="0">
              <a:spcAft>
                <a:spcPts val="1200"/>
              </a:spcAft>
            </a:pPr>
            <a:r>
              <a:rPr lang="en-US" sz="2600" dirty="0">
                <a:latin typeface="Arial" panose="020B0604020202020204" pitchFamily="34" charset="0"/>
                <a:cs typeface="Arial" panose="020B0604020202020204" pitchFamily="34" charset="0"/>
              </a:rPr>
              <a:t>1.3. Instructional materials shall be accurate and use proper grammar and spelling (</a:t>
            </a:r>
            <a:r>
              <a:rPr lang="en-US" sz="2600" i="1" dirty="0">
                <a:latin typeface="Arial" panose="020B0604020202020204" pitchFamily="34" charset="0"/>
                <a:cs typeface="Arial" panose="020B0604020202020204" pitchFamily="34" charset="0"/>
              </a:rPr>
              <a:t>EC </a:t>
            </a:r>
            <a:r>
              <a:rPr lang="en-US" sz="2600" dirty="0">
                <a:latin typeface="Arial" panose="020B0604020202020204" pitchFamily="34" charset="0"/>
                <a:cs typeface="Arial" panose="020B0604020202020204" pitchFamily="34" charset="0"/>
              </a:rPr>
              <a:t>Section 60045).</a:t>
            </a:r>
          </a:p>
          <a:p>
            <a:pPr lvl="0"/>
            <a:r>
              <a:rPr lang="en-US" sz="2600" dirty="0">
                <a:latin typeface="Arial" panose="020B0604020202020204" pitchFamily="34" charset="0"/>
                <a:cs typeface="Arial" panose="020B0604020202020204" pitchFamily="34" charset="0"/>
              </a:rPr>
              <a:t>1.4. Instructional materials include instructional content based on the California Environmental Principles and Concepts developed by the California Environmental Protection Agency and adopted by the SBE (</a:t>
            </a:r>
            <a:r>
              <a:rPr lang="en-US" sz="2600" i="1" dirty="0">
                <a:latin typeface="Arial" panose="020B0604020202020204" pitchFamily="34" charset="0"/>
                <a:cs typeface="Arial" panose="020B0604020202020204" pitchFamily="34" charset="0"/>
              </a:rPr>
              <a:t>Public Resources Code </a:t>
            </a:r>
            <a:r>
              <a:rPr lang="en-US" sz="2600" dirty="0">
                <a:latin typeface="Arial" panose="020B0604020202020204" pitchFamily="34" charset="0"/>
                <a:cs typeface="Arial" panose="020B0604020202020204" pitchFamily="34" charset="0"/>
              </a:rPr>
              <a:t>Section 71301) where practicable and aligned to the guidance in the </a:t>
            </a:r>
            <a:r>
              <a:rPr lang="en-US" sz="2600" i="1" dirty="0">
                <a:latin typeface="Arial" panose="020B0604020202020204" pitchFamily="34" charset="0"/>
                <a:cs typeface="Arial" panose="020B0604020202020204" pitchFamily="34" charset="0"/>
              </a:rPr>
              <a:t>Math Framework.</a:t>
            </a:r>
            <a:endParaRPr lang="en-US" sz="26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18</a:t>
            </a:fld>
            <a:endParaRPr lang="en-US" altLang="en-US" dirty="0"/>
          </a:p>
        </p:txBody>
      </p:sp>
    </p:spTree>
    <p:extLst>
      <p:ext uri="{BB962C8B-B14F-4D97-AF65-F5344CB8AC3E}">
        <p14:creationId xmlns:p14="http://schemas.microsoft.com/office/powerpoint/2010/main" val="3451926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Evaluation Criteria </a:t>
            </a:r>
            <a:r>
              <a:rPr lang="en-US" altLang="en-US" sz="2400" b="1" kern="0" dirty="0">
                <a:solidFill>
                  <a:prstClr val="black"/>
                </a:solidFill>
                <a:latin typeface="Arial" panose="020B0604020202020204" pitchFamily="34" charset="0"/>
                <a:cs typeface="Arial" panose="020B0604020202020204" pitchFamily="34" charset="0"/>
              </a:rPr>
              <a:t>(slide 6 of 13) </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53485" y="1587162"/>
            <a:ext cx="9774383" cy="4914177"/>
          </a:xfrm>
        </p:spPr>
        <p:txBody>
          <a:bodyPr>
            <a:noAutofit/>
          </a:bodyPr>
          <a:lstStyle/>
          <a:p>
            <a:pPr marL="0" indent="0">
              <a:buNone/>
            </a:pPr>
            <a:r>
              <a:rPr lang="en-US" dirty="0">
                <a:latin typeface="Arial" panose="020B0604020202020204" pitchFamily="34" charset="0"/>
                <a:cs typeface="Arial" panose="020B0604020202020204" pitchFamily="34" charset="0"/>
              </a:rPr>
              <a:t>Category 2: Program Organization</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The organization and features of the instructional materials support instruction and learning of mathematics. Instructional materials must have strengths in these areas to be considered suitable for adoption.</a:t>
            </a: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19</a:t>
            </a:fld>
            <a:endParaRPr lang="en-US" altLang="en-US" dirty="0"/>
          </a:p>
        </p:txBody>
      </p:sp>
    </p:spTree>
    <p:extLst>
      <p:ext uri="{BB962C8B-B14F-4D97-AF65-F5344CB8AC3E}">
        <p14:creationId xmlns:p14="http://schemas.microsoft.com/office/powerpoint/2010/main" val="1519001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2088570" y="899536"/>
            <a:ext cx="9857509" cy="746702"/>
          </a:xfrm>
        </p:spPr>
        <p:txBody>
          <a:bodyPr>
            <a:normAutofit fontScale="90000"/>
          </a:bodyPr>
          <a:lstStyle/>
          <a:p>
            <a:r>
              <a:rPr lang="en-US" altLang="en-US" sz="3600" b="1" dirty="0">
                <a:latin typeface="Arial" panose="020B0604020202020204" pitchFamily="34" charset="0"/>
                <a:cs typeface="Arial" panose="020B0604020202020204" pitchFamily="34" charset="0"/>
              </a:rPr>
              <a:t>Today’s Presentation</a:t>
            </a:r>
            <a:br>
              <a:rPr lang="en-US" altLang="en-US" sz="3600" b="1" dirty="0">
                <a:latin typeface="Arial" panose="020B0604020202020204" pitchFamily="34" charset="0"/>
                <a:cs typeface="Arial" panose="020B0604020202020204" pitchFamily="34" charset="0"/>
              </a:rPr>
            </a:br>
            <a:endParaRPr lang="en-US" sz="3600" dirty="0"/>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2130132" y="1044287"/>
            <a:ext cx="9774383" cy="4351338"/>
          </a:xfrm>
        </p:spPr>
        <p:txBody>
          <a:bodyPr>
            <a:noAutofit/>
          </a:bodyPr>
          <a:lstStyle/>
          <a:p>
            <a:pPr marL="0" indent="0">
              <a:lnSpc>
                <a:spcPct val="100000"/>
              </a:lnSpc>
              <a:spcBef>
                <a:spcPts val="0"/>
              </a:spcBef>
              <a:spcAft>
                <a:spcPts val="1800"/>
              </a:spcAft>
              <a:buSzPct val="120000"/>
              <a:buNone/>
            </a:pPr>
            <a:endParaRPr lang="en-US" altLang="en-US" sz="2000" i="1" dirty="0">
              <a:latin typeface="Arial" panose="020B0604020202020204" pitchFamily="34" charset="0"/>
              <a:cs typeface="Arial" panose="020B0604020202020204" pitchFamily="34" charset="0"/>
            </a:endParaRPr>
          </a:p>
          <a:p>
            <a:pPr marL="274320" indent="-274320">
              <a:lnSpc>
                <a:spcPct val="100000"/>
              </a:lnSpc>
              <a:spcBef>
                <a:spcPts val="0"/>
              </a:spcBef>
              <a:spcAft>
                <a:spcPts val="1800"/>
              </a:spcAft>
              <a:buSzPct val="120000"/>
            </a:pPr>
            <a:r>
              <a:rPr lang="en-US" altLang="en-US" sz="2800" dirty="0">
                <a:latin typeface="Arial" panose="020B0604020202020204" pitchFamily="34" charset="0"/>
                <a:cs typeface="Arial" panose="020B0604020202020204" pitchFamily="34" charset="0"/>
              </a:rPr>
              <a:t>Overview of the 2025 California Mathematics Instructional Materials Adoption</a:t>
            </a:r>
          </a:p>
          <a:p>
            <a:pPr marL="274320" indent="-274320">
              <a:lnSpc>
                <a:spcPct val="100000"/>
              </a:lnSpc>
              <a:spcBef>
                <a:spcPts val="0"/>
              </a:spcBef>
              <a:spcAft>
                <a:spcPts val="1800"/>
              </a:spcAft>
              <a:buSzPct val="120000"/>
            </a:pPr>
            <a:r>
              <a:rPr lang="en-US" altLang="en-US" sz="2800" dirty="0">
                <a:latin typeface="Arial" panose="020B0604020202020204" pitchFamily="34" charset="0"/>
                <a:cs typeface="Arial" panose="020B0604020202020204" pitchFamily="34" charset="0"/>
              </a:rPr>
              <a:t>Overview of the </a:t>
            </a:r>
            <a:r>
              <a:rPr lang="en-US" altLang="en-US" sz="2800" i="1" dirty="0">
                <a:latin typeface="Arial" panose="020B0604020202020204" pitchFamily="34" charset="0"/>
                <a:cs typeface="Arial" panose="020B0604020202020204" pitchFamily="34" charset="0"/>
              </a:rPr>
              <a:t>2023 Mathematics Framework’s </a:t>
            </a:r>
            <a:r>
              <a:rPr lang="en-US" altLang="en-US" sz="2800" dirty="0">
                <a:latin typeface="Arial" panose="020B0604020202020204" pitchFamily="34" charset="0"/>
                <a:cs typeface="Arial" panose="020B0604020202020204" pitchFamily="34" charset="0"/>
              </a:rPr>
              <a:t>Instructional Materials Adoption Evaluation Criteria</a:t>
            </a:r>
          </a:p>
          <a:p>
            <a:pPr marL="274320" indent="-274320">
              <a:lnSpc>
                <a:spcPct val="100000"/>
              </a:lnSpc>
              <a:spcBef>
                <a:spcPts val="0"/>
              </a:spcBef>
              <a:spcAft>
                <a:spcPts val="1800"/>
              </a:spcAft>
              <a:buSzPct val="120000"/>
            </a:pPr>
            <a:r>
              <a:rPr lang="en-US" altLang="en-US" sz="2800" dirty="0">
                <a:latin typeface="Arial" panose="020B0604020202020204" pitchFamily="34" charset="0"/>
                <a:cs typeface="Arial" panose="020B0604020202020204" pitchFamily="34" charset="0"/>
              </a:rPr>
              <a:t>Join our listserv: </a:t>
            </a:r>
            <a:r>
              <a:rPr lang="en-US" altLang="en-US" sz="2800" i="0" dirty="0">
                <a:latin typeface="Arial" panose="020B0604020202020204" pitchFamily="34" charset="0"/>
                <a:cs typeface="Arial" panose="020B0604020202020204" pitchFamily="34" charset="0"/>
                <a:hlinkClick r:id="rId2" tooltip="CA Curriculum &amp; Instruction News and Events web page"/>
              </a:rPr>
              <a:t>https://www.cde.ca.gov/re/cc/ccssresourceslistserv.asp</a:t>
            </a:r>
            <a:endParaRPr lang="en-US" altLang="en-US" sz="2800" b="0" i="0" u="none" strike="noStrike" dirty="0">
              <a:solidFill>
                <a:srgbClr val="000000"/>
              </a:solidFill>
              <a:effectLst/>
              <a:highlight>
                <a:srgbClr val="FFFF00"/>
              </a:highlight>
              <a:latin typeface="Arial" panose="020B0604020202020204" pitchFamily="34" charset="0"/>
              <a:cs typeface="Arial" panose="020B0604020202020204" pitchFamily="34" charset="0"/>
            </a:endParaRPr>
          </a:p>
          <a:p>
            <a:pPr marL="466725" indent="-466725">
              <a:lnSpc>
                <a:spcPct val="100000"/>
              </a:lnSpc>
              <a:spcBef>
                <a:spcPts val="0"/>
              </a:spcBef>
              <a:spcAft>
                <a:spcPts val="1800"/>
              </a:spcAft>
              <a:buNone/>
            </a:pPr>
            <a:endParaRPr lang="en-US" altLang="en-US" sz="2000" dirty="0">
              <a:latin typeface="Arial" panose="020B0604020202020204" pitchFamily="34" charset="0"/>
              <a:cs typeface="Arial" panose="020B0604020202020204" pitchFamily="34" charset="0"/>
            </a:endParaRPr>
          </a:p>
          <a:p>
            <a:pPr marL="466725" indent="-466725">
              <a:buNone/>
            </a:pPr>
            <a:endParaRPr lang="en-US" altLang="en-US" dirty="0"/>
          </a:p>
          <a:p>
            <a:endParaRPr lang="en-US" dirty="0"/>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2</a:t>
            </a:fld>
            <a:endParaRPr lang="en-US" altLang="en-US" dirty="0"/>
          </a:p>
        </p:txBody>
      </p:sp>
    </p:spTree>
    <p:extLst>
      <p:ext uri="{BB962C8B-B14F-4D97-AF65-F5344CB8AC3E}">
        <p14:creationId xmlns:p14="http://schemas.microsoft.com/office/powerpoint/2010/main" val="2723721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Evaluation Criteria </a:t>
            </a:r>
            <a:r>
              <a:rPr lang="en-US" altLang="en-US" sz="2400" b="1" kern="0" dirty="0">
                <a:solidFill>
                  <a:prstClr val="black"/>
                </a:solidFill>
                <a:latin typeface="Arial" panose="020B0604020202020204" pitchFamily="34" charset="0"/>
                <a:cs typeface="Arial" panose="020B0604020202020204" pitchFamily="34" charset="0"/>
              </a:rPr>
              <a:t>(slide 7 of 13) </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53485" y="1477820"/>
            <a:ext cx="9774383" cy="4914177"/>
          </a:xfrm>
        </p:spPr>
        <p:txBody>
          <a:bodyPr>
            <a:noAutofit/>
          </a:bodyPr>
          <a:lstStyle/>
          <a:p>
            <a:pPr marL="0" indent="0">
              <a:buNone/>
            </a:pPr>
            <a:r>
              <a:rPr lang="en-US" sz="2600" dirty="0">
                <a:latin typeface="Arial" panose="020B0604020202020204" pitchFamily="34" charset="0"/>
                <a:cs typeface="Arial" panose="020B0604020202020204" pitchFamily="34" charset="0"/>
              </a:rPr>
              <a:t>Category 2: Program Organization</a:t>
            </a:r>
          </a:p>
          <a:p>
            <a:pPr marL="0" indent="0">
              <a:buNone/>
            </a:pPr>
            <a:endParaRPr lang="en-US" sz="2600" dirty="0">
              <a:latin typeface="Arial" panose="020B0604020202020204" pitchFamily="34" charset="0"/>
              <a:cs typeface="Arial" panose="020B0604020202020204" pitchFamily="34" charset="0"/>
            </a:endParaRPr>
          </a:p>
          <a:p>
            <a:pPr marL="0" lvl="0" indent="0">
              <a:buNone/>
            </a:pPr>
            <a:r>
              <a:rPr lang="en-US" sz="2600" dirty="0">
                <a:latin typeface="Arial" panose="020B0604020202020204" pitchFamily="34" charset="0"/>
                <a:cs typeface="Arial" panose="020B0604020202020204" pitchFamily="34" charset="0"/>
              </a:rPr>
              <a:t>2.1. The instructional materials are consistent with the progressions in the Standards and guidance in this curriculum framework for relating content to the concepts of the Big Ideas in previous and future grades, and fully integrate content into strategically designed opportunities for students to use the mathematical practices. Further information regarding the Big Ideas of mathematics may be found in the Publishers’ and Content Developers’ Guide to the </a:t>
            </a:r>
            <a:r>
              <a:rPr lang="en-US" sz="2600" i="1" dirty="0">
                <a:latin typeface="Arial" panose="020B0604020202020204" pitchFamily="34" charset="0"/>
                <a:cs typeface="Arial" panose="020B0604020202020204" pitchFamily="34" charset="0"/>
              </a:rPr>
              <a:t>Mathematics Framework</a:t>
            </a:r>
            <a:r>
              <a:rPr lang="en-US" sz="2600" dirty="0">
                <a:latin typeface="Arial" panose="020B0604020202020204" pitchFamily="34" charset="0"/>
                <a:cs typeface="Arial" panose="020B0604020202020204" pitchFamily="34" charset="0"/>
              </a:rPr>
              <a:t> Section in this chapter.</a:t>
            </a:r>
          </a:p>
          <a:p>
            <a:pPr marL="0" indent="0">
              <a:buNone/>
            </a:pP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20</a:t>
            </a:fld>
            <a:endParaRPr lang="en-US" altLang="en-US" dirty="0"/>
          </a:p>
        </p:txBody>
      </p:sp>
    </p:spTree>
    <p:extLst>
      <p:ext uri="{BB962C8B-B14F-4D97-AF65-F5344CB8AC3E}">
        <p14:creationId xmlns:p14="http://schemas.microsoft.com/office/powerpoint/2010/main" val="1347450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Evaluation Criteria </a:t>
            </a:r>
            <a:r>
              <a:rPr lang="en-US" altLang="en-US" sz="2400" b="1" kern="0" dirty="0">
                <a:solidFill>
                  <a:prstClr val="black"/>
                </a:solidFill>
                <a:latin typeface="Arial" panose="020B0604020202020204" pitchFamily="34" charset="0"/>
                <a:cs typeface="Arial" panose="020B0604020202020204" pitchFamily="34" charset="0"/>
              </a:rPr>
              <a:t>(slide 8 of 13) </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11923" y="1660382"/>
            <a:ext cx="9774383" cy="4914177"/>
          </a:xfrm>
        </p:spPr>
        <p:txBody>
          <a:bodyPr>
            <a:noAutofit/>
          </a:bodyPr>
          <a:lstStyle/>
          <a:p>
            <a:pPr marL="0" indent="0">
              <a:spcAft>
                <a:spcPts val="1200"/>
              </a:spcAft>
              <a:buNone/>
            </a:pPr>
            <a:r>
              <a:rPr lang="en-US" sz="2600" dirty="0">
                <a:latin typeface="Arial" panose="020B0604020202020204" pitchFamily="34" charset="0"/>
                <a:cs typeface="Arial" panose="020B0604020202020204" pitchFamily="34" charset="0"/>
              </a:rPr>
              <a:t>Category 2: Program Organization, continued:</a:t>
            </a:r>
          </a:p>
          <a:p>
            <a:pPr marL="0" indent="0">
              <a:buNone/>
            </a:pPr>
            <a:r>
              <a:rPr lang="en-US" sz="2600" dirty="0">
                <a:latin typeface="Arial" panose="020B0604020202020204" pitchFamily="34" charset="0"/>
                <a:cs typeface="Arial" panose="020B0604020202020204" pitchFamily="34" charset="0"/>
              </a:rPr>
              <a:t>2.2. In each grade in the kindergarten through grade eight sequence, the instructional materials are designed for students and teachers to spend the large majority of their time on mathematical investigations that address the Big Ideas of that grade, as described above, and in the grade band chapters of the </a:t>
            </a:r>
            <a:r>
              <a:rPr lang="en-US" sz="2600" i="1" dirty="0">
                <a:latin typeface="Arial" panose="020B0604020202020204" pitchFamily="34" charset="0"/>
                <a:cs typeface="Arial" panose="020B0604020202020204" pitchFamily="34" charset="0"/>
              </a:rPr>
              <a:t>Mathematics Framework</a:t>
            </a:r>
            <a:r>
              <a:rPr lang="en-US" sz="2600" dirty="0">
                <a:latin typeface="Arial" panose="020B0604020202020204" pitchFamily="34" charset="0"/>
                <a:cs typeface="Arial" panose="020B0604020202020204" pitchFamily="34" charset="0"/>
              </a:rPr>
              <a:t>.</a:t>
            </a:r>
          </a:p>
          <a:p>
            <a:pPr marL="0" indent="0">
              <a:buNone/>
            </a:pP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21</a:t>
            </a:fld>
            <a:endParaRPr lang="en-US" altLang="en-US" dirty="0"/>
          </a:p>
        </p:txBody>
      </p:sp>
    </p:spTree>
    <p:extLst>
      <p:ext uri="{BB962C8B-B14F-4D97-AF65-F5344CB8AC3E}">
        <p14:creationId xmlns:p14="http://schemas.microsoft.com/office/powerpoint/2010/main" val="3652087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Evaluation Criteria </a:t>
            </a:r>
            <a:r>
              <a:rPr lang="en-US" altLang="en-US" sz="2400" b="1" kern="0" dirty="0">
                <a:solidFill>
                  <a:prstClr val="black"/>
                </a:solidFill>
                <a:latin typeface="Arial" panose="020B0604020202020204" pitchFamily="34" charset="0"/>
                <a:cs typeface="Arial" panose="020B0604020202020204" pitchFamily="34" charset="0"/>
              </a:rPr>
              <a:t>(slide 9 of 13) </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95049" y="1582016"/>
            <a:ext cx="9774383" cy="3693967"/>
          </a:xfrm>
        </p:spPr>
        <p:txBody>
          <a:bodyPr>
            <a:noAutofit/>
          </a:bodyPr>
          <a:lstStyle/>
          <a:p>
            <a:pPr marL="0" indent="0">
              <a:buNone/>
            </a:pPr>
            <a:r>
              <a:rPr lang="en-US" dirty="0">
                <a:latin typeface="Arial" panose="020B0604020202020204" pitchFamily="34" charset="0"/>
                <a:cs typeface="Arial" panose="020B0604020202020204" pitchFamily="34" charset="0"/>
              </a:rPr>
              <a:t>Category 2: Program Organization, continued:</a:t>
            </a:r>
          </a:p>
          <a:p>
            <a:pPr marL="0" indent="0">
              <a:buNone/>
            </a:pPr>
            <a:endParaRPr lang="en-US" dirty="0">
              <a:latin typeface="Arial" panose="020B0604020202020204" pitchFamily="34" charset="0"/>
              <a:cs typeface="Arial" panose="020B0604020202020204" pitchFamily="34" charset="0"/>
            </a:endParaRPr>
          </a:p>
          <a:p>
            <a:pPr marL="457200" lvl="1" indent="0">
              <a:buNone/>
            </a:pPr>
            <a:r>
              <a:rPr lang="en-US" sz="2800" dirty="0">
                <a:latin typeface="Arial" panose="020B0604020202020204" pitchFamily="34" charset="0"/>
                <a:cs typeface="Arial" panose="020B0604020202020204" pitchFamily="34" charset="0"/>
              </a:rPr>
              <a:t>Contains nine individual, detailed criterion statements</a:t>
            </a:r>
          </a:p>
          <a:p>
            <a:pPr marL="457200" lvl="1" indent="0">
              <a:buNone/>
            </a:pPr>
            <a:endParaRPr lang="en-US" dirty="0">
              <a:latin typeface="Arial" panose="020B0604020202020204" pitchFamily="34" charset="0"/>
              <a:cs typeface="Arial" panose="020B0604020202020204" pitchFamily="34" charset="0"/>
            </a:endParaRPr>
          </a:p>
          <a:p>
            <a:pPr marL="457200" lvl="1" indent="0">
              <a:buNone/>
            </a:pPr>
            <a:r>
              <a:rPr lang="en-US" dirty="0">
                <a:latin typeface="Arial" panose="020B0604020202020204" pitchFamily="34" charset="0"/>
                <a:cs typeface="Arial" panose="020B0604020202020204" pitchFamily="34" charset="0"/>
              </a:rPr>
              <a:t> </a:t>
            </a: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22</a:t>
            </a:fld>
            <a:endParaRPr lang="en-US" altLang="en-US" dirty="0"/>
          </a:p>
        </p:txBody>
      </p:sp>
    </p:spTree>
    <p:extLst>
      <p:ext uri="{BB962C8B-B14F-4D97-AF65-F5344CB8AC3E}">
        <p14:creationId xmlns:p14="http://schemas.microsoft.com/office/powerpoint/2010/main" val="4184777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Evaluation Criteria </a:t>
            </a:r>
            <a:r>
              <a:rPr lang="en-US" altLang="en-US" sz="2400" b="1" kern="0" dirty="0">
                <a:solidFill>
                  <a:prstClr val="black"/>
                </a:solidFill>
                <a:latin typeface="Arial" panose="020B0604020202020204" pitchFamily="34" charset="0"/>
                <a:cs typeface="Arial" panose="020B0604020202020204" pitchFamily="34" charset="0"/>
              </a:rPr>
              <a:t>(slide 10 of 13) </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95049" y="1582016"/>
            <a:ext cx="9774383" cy="3693967"/>
          </a:xfrm>
        </p:spPr>
        <p:txBody>
          <a:bodyPr>
            <a:noAutofit/>
          </a:bodyPr>
          <a:lstStyle/>
          <a:p>
            <a:pPr marL="0" indent="0">
              <a:buNone/>
            </a:pPr>
            <a:r>
              <a:rPr lang="en-US" dirty="0">
                <a:latin typeface="Arial" panose="020B0604020202020204" pitchFamily="34" charset="0"/>
                <a:cs typeface="Arial" panose="020B0604020202020204" pitchFamily="34" charset="0"/>
              </a:rPr>
              <a:t>Category 3: Assessment</a:t>
            </a:r>
          </a:p>
          <a:p>
            <a:pPr marL="457200" lvl="1" indent="0">
              <a:buNone/>
            </a:pPr>
            <a:r>
              <a:rPr lang="en-US" sz="2800" dirty="0">
                <a:latin typeface="Arial" panose="020B0604020202020204" pitchFamily="34" charset="0"/>
                <a:cs typeface="Arial" panose="020B0604020202020204" pitchFamily="34" charset="0"/>
              </a:rPr>
              <a:t>Contains six individual, detailed criterion statements</a:t>
            </a:r>
          </a:p>
          <a:p>
            <a:pPr marL="457200" lvl="1" indent="0">
              <a:buNone/>
            </a:pPr>
            <a:endParaRPr lang="en-US" sz="2800" dirty="0">
              <a:latin typeface="Arial" panose="020B0604020202020204" pitchFamily="34" charset="0"/>
              <a:cs typeface="Arial" panose="020B0604020202020204" pitchFamily="34" charset="0"/>
            </a:endParaRPr>
          </a:p>
          <a:p>
            <a:pPr marL="457200" lvl="1" indent="0">
              <a:buNone/>
            </a:pPr>
            <a:r>
              <a:rPr lang="en-US" sz="2800" dirty="0">
                <a:latin typeface="Arial" panose="020B0604020202020204" pitchFamily="34" charset="0"/>
                <a:cs typeface="Arial" panose="020B0604020202020204" pitchFamily="34" charset="0"/>
              </a:rPr>
              <a:t>Formative Assessments</a:t>
            </a:r>
          </a:p>
          <a:p>
            <a:pPr marL="457200" lvl="1" indent="0">
              <a:buNone/>
            </a:pPr>
            <a:r>
              <a:rPr lang="en-US" sz="2800" dirty="0">
                <a:latin typeface="Arial" panose="020B0604020202020204" pitchFamily="34" charset="0"/>
                <a:cs typeface="Arial" panose="020B0604020202020204" pitchFamily="34" charset="0"/>
              </a:rPr>
              <a:t>Summative Assessments</a:t>
            </a:r>
          </a:p>
          <a:p>
            <a:pPr marL="457200" lvl="1" indent="0">
              <a:buNone/>
            </a:pPr>
            <a:r>
              <a:rPr lang="en-US" sz="2800" dirty="0">
                <a:latin typeface="Arial" panose="020B0604020202020204" pitchFamily="34" charset="0"/>
                <a:cs typeface="Arial" panose="020B0604020202020204" pitchFamily="34" charset="0"/>
              </a:rPr>
              <a:t>Math and Language for SMPs</a:t>
            </a:r>
          </a:p>
          <a:p>
            <a:pPr marL="457200" lvl="1" indent="0">
              <a:buNone/>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23</a:t>
            </a:fld>
            <a:endParaRPr lang="en-US" altLang="en-US" dirty="0"/>
          </a:p>
        </p:txBody>
      </p:sp>
    </p:spTree>
    <p:extLst>
      <p:ext uri="{BB962C8B-B14F-4D97-AF65-F5344CB8AC3E}">
        <p14:creationId xmlns:p14="http://schemas.microsoft.com/office/powerpoint/2010/main" val="1600700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Evaluation Criteria </a:t>
            </a:r>
            <a:r>
              <a:rPr lang="en-US" altLang="en-US" sz="2400" b="1" kern="0" dirty="0">
                <a:solidFill>
                  <a:prstClr val="black"/>
                </a:solidFill>
                <a:latin typeface="Arial" panose="020B0604020202020204" pitchFamily="34" charset="0"/>
                <a:cs typeface="Arial" panose="020B0604020202020204" pitchFamily="34" charset="0"/>
              </a:rPr>
              <a:t>(slide 11 of 13) </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95049" y="1582016"/>
            <a:ext cx="9774383" cy="3693967"/>
          </a:xfrm>
        </p:spPr>
        <p:txBody>
          <a:bodyPr>
            <a:noAutofit/>
          </a:bodyPr>
          <a:lstStyle/>
          <a:p>
            <a:pPr marL="0" indent="0">
              <a:buNone/>
            </a:pPr>
            <a:r>
              <a:rPr lang="en-US" sz="2600" dirty="0">
                <a:latin typeface="Arial" panose="020B0604020202020204" pitchFamily="34" charset="0"/>
                <a:cs typeface="Arial" panose="020B0604020202020204" pitchFamily="34" charset="0"/>
              </a:rPr>
              <a:t>Category 4: Access and Equity</a:t>
            </a:r>
          </a:p>
          <a:p>
            <a:pPr marL="142019" marR="0" lvl="0" indent="0" algn="l" defTabSz="914400" rtl="0" eaLnBrk="0" fontAlgn="base" latinLnBrk="0" hangingPunct="0">
              <a:lnSpc>
                <a:spcPct val="100000"/>
              </a:lnSpc>
              <a:spcBef>
                <a:spcPct val="30000"/>
              </a:spcBef>
              <a:spcAft>
                <a:spcPts val="1200"/>
              </a:spcAft>
              <a:buClrTx/>
              <a:buSzTx/>
              <a:buFontTx/>
              <a:buNone/>
              <a:tabLst/>
              <a:defRPr/>
            </a:pPr>
            <a:r>
              <a:rPr kumimoji="0" lang="en-US" sz="26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For the students: </a:t>
            </a:r>
          </a:p>
          <a:p>
            <a:pPr marL="427769" marR="0" lvl="0" indent="-2857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2600" dirty="0">
                <a:solidFill>
                  <a:srgbClr val="000000"/>
                </a:solidFill>
                <a:latin typeface="Arial" panose="020B0604020202020204" pitchFamily="34" charset="0"/>
                <a:cs typeface="Arial" panose="020B0604020202020204" pitchFamily="34" charset="0"/>
              </a:rPr>
              <a:t>R</a:t>
            </a:r>
            <a:r>
              <a:rPr kumimoji="0" lang="en-US" sz="2600" b="0" i="0" u="none" strike="noStrike" kern="120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esources</a:t>
            </a:r>
            <a:r>
              <a:rPr kumimoji="0" lang="en-US" sz="26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for specific student populations—that is, culturally responsive content for linguistically and culturally diverse students</a:t>
            </a:r>
          </a:p>
          <a:p>
            <a:pPr marL="427769" marR="0" lvl="0" indent="-2857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Universal design strategies—including visual design that’s not distracting but supportive </a:t>
            </a:r>
          </a:p>
          <a:p>
            <a:pPr marL="427769" marR="0" lvl="0" indent="-2857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Scaffolded instruction</a:t>
            </a: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24</a:t>
            </a:fld>
            <a:endParaRPr lang="en-US" altLang="en-US" dirty="0"/>
          </a:p>
        </p:txBody>
      </p:sp>
    </p:spTree>
    <p:extLst>
      <p:ext uri="{BB962C8B-B14F-4D97-AF65-F5344CB8AC3E}">
        <p14:creationId xmlns:p14="http://schemas.microsoft.com/office/powerpoint/2010/main" val="18816182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Evaluation Criteria </a:t>
            </a:r>
            <a:r>
              <a:rPr lang="en-US" altLang="en-US" sz="2400" b="1" kern="0" dirty="0">
                <a:solidFill>
                  <a:prstClr val="black"/>
                </a:solidFill>
                <a:latin typeface="Arial" panose="020B0604020202020204" pitchFamily="34" charset="0"/>
                <a:cs typeface="Arial" panose="020B0604020202020204" pitchFamily="34" charset="0"/>
              </a:rPr>
              <a:t>(slide 12 of 13) </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95049" y="1582016"/>
            <a:ext cx="9774383" cy="3693967"/>
          </a:xfrm>
        </p:spPr>
        <p:txBody>
          <a:bodyPr>
            <a:noAutofit/>
          </a:bodyPr>
          <a:lstStyle/>
          <a:p>
            <a:pPr marL="142019" marR="0" lvl="0" indent="0" algn="l" defTabSz="914400" rtl="0" eaLnBrk="0" fontAlgn="base" latinLnBrk="0" hangingPunct="0">
              <a:lnSpc>
                <a:spcPct val="100000"/>
              </a:lnSpc>
              <a:spcBef>
                <a:spcPct val="30000"/>
              </a:spcBef>
              <a:spcAft>
                <a:spcPts val="1200"/>
              </a:spcAft>
              <a:buClrTx/>
              <a:buSzTx/>
              <a:buFont typeface="Arial" panose="020B0604020202020204" pitchFamily="34" charset="0"/>
              <a:buNone/>
              <a:tabLst/>
              <a:defRPr/>
            </a:pPr>
            <a:r>
              <a:rPr kumimoji="0" lang="en-US" sz="2600" b="0" i="0" u="none" strike="noStrike" kern="1200" cap="none" spc="0" normalizeH="0" baseline="0" noProof="0" dirty="0">
                <a:ln>
                  <a:noFill/>
                </a:ln>
                <a:solidFill>
                  <a:srgbClr val="000000"/>
                </a:solidFill>
                <a:effectLst/>
                <a:uLnTx/>
                <a:uFillTx/>
                <a:latin typeface="Arial" panose="020B0604020202020204" pitchFamily="34" charset="0"/>
              </a:rPr>
              <a:t>For the teachers:</a:t>
            </a:r>
          </a:p>
          <a:p>
            <a:pPr marL="427769" marR="0" lvl="0" indent="-2857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Arial" panose="020B0604020202020204" pitchFamily="34" charset="0"/>
              </a:rPr>
              <a:t>Overall comprehensive guidance</a:t>
            </a:r>
          </a:p>
          <a:p>
            <a:pPr marL="427769" marR="0" lvl="0" indent="-2857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Arial" panose="020B0604020202020204" pitchFamily="34" charset="0"/>
              </a:rPr>
              <a:t>Strategies for differentiated learning (and for English learners, strategies consistent with the SBE-adopted ELD standards)</a:t>
            </a:r>
          </a:p>
          <a:p>
            <a:pPr marL="427769" marR="0" lvl="0" indent="-2857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Arial" panose="020B0604020202020204" pitchFamily="34" charset="0"/>
              </a:rPr>
              <a:t>Clear guidance for both advanced learners and students below grade level proficiency in academic English</a:t>
            </a:r>
          </a:p>
          <a:p>
            <a:pPr marL="0" indent="0">
              <a:buNone/>
            </a:pPr>
            <a:endParaRPr lang="en-US" sz="2400" dirty="0"/>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25</a:t>
            </a:fld>
            <a:endParaRPr lang="en-US" altLang="en-US" dirty="0"/>
          </a:p>
        </p:txBody>
      </p:sp>
    </p:spTree>
    <p:extLst>
      <p:ext uri="{BB962C8B-B14F-4D97-AF65-F5344CB8AC3E}">
        <p14:creationId xmlns:p14="http://schemas.microsoft.com/office/powerpoint/2010/main" val="13944805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Evaluation Criteria </a:t>
            </a:r>
            <a:r>
              <a:rPr lang="en-US" altLang="en-US" sz="2400" b="1" kern="0" dirty="0">
                <a:solidFill>
                  <a:prstClr val="black"/>
                </a:solidFill>
                <a:latin typeface="Arial" panose="020B0604020202020204" pitchFamily="34" charset="0"/>
                <a:cs typeface="Arial" panose="020B0604020202020204" pitchFamily="34" charset="0"/>
              </a:rPr>
              <a:t>(slide 13 of 13) </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95049" y="1582016"/>
            <a:ext cx="9774383" cy="3693967"/>
          </a:xfrm>
        </p:spPr>
        <p:txBody>
          <a:bodyPr>
            <a:noAutofit/>
          </a:bodyPr>
          <a:lstStyle/>
          <a:p>
            <a:pPr marL="0" indent="0">
              <a:buNone/>
            </a:pPr>
            <a:r>
              <a:rPr lang="en-US" sz="2600" dirty="0">
                <a:latin typeface="Arial" panose="020B0604020202020204" pitchFamily="34" charset="0"/>
                <a:cs typeface="Arial" panose="020B0604020202020204" pitchFamily="34" charset="0"/>
              </a:rPr>
              <a:t>Category 5 Instructional Planning and Support</a:t>
            </a:r>
          </a:p>
          <a:p>
            <a:pPr marL="457200" lvl="1" indent="0">
              <a:buNone/>
            </a:pPr>
            <a:endParaRPr lang="en-US" sz="2600" dirty="0">
              <a:latin typeface="Arial" panose="020B0604020202020204" pitchFamily="34" charset="0"/>
              <a:cs typeface="Arial" panose="020B0604020202020204" pitchFamily="34" charset="0"/>
            </a:endParaRPr>
          </a:p>
          <a:p>
            <a:pPr marL="457200" lvl="1" indent="0">
              <a:buNone/>
            </a:pPr>
            <a:r>
              <a:rPr lang="en-US" sz="2600" dirty="0">
                <a:latin typeface="Arial" panose="020B0604020202020204" pitchFamily="34" charset="0"/>
                <a:cs typeface="Arial" panose="020B0604020202020204" pitchFamily="34" charset="0"/>
              </a:rPr>
              <a:t>Ten distinct criterion statements</a:t>
            </a:r>
          </a:p>
          <a:p>
            <a:pPr marL="457200" lvl="1" indent="0">
              <a:buNone/>
            </a:pPr>
            <a:endParaRPr lang="en-US" sz="2600" dirty="0">
              <a:latin typeface="Arial" panose="020B0604020202020204" pitchFamily="34" charset="0"/>
              <a:cs typeface="Arial" panose="020B0604020202020204" pitchFamily="34" charset="0"/>
            </a:endParaRPr>
          </a:p>
          <a:p>
            <a:pPr marL="457200" lvl="1" indent="0">
              <a:buNone/>
            </a:pPr>
            <a:r>
              <a:rPr lang="en-US" sz="2600" dirty="0">
                <a:latin typeface="Arial" panose="020B0604020202020204" pitchFamily="34" charset="0"/>
                <a:cs typeface="Arial" panose="020B0604020202020204" pitchFamily="34" charset="0"/>
              </a:rPr>
              <a:t>Remember: despite categories 2–5 needing “strengths” of content in these areas, publishers and content developers would be wise to strive to meet all criterion statements.</a:t>
            </a: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26</a:t>
            </a:fld>
            <a:endParaRPr lang="en-US" altLang="en-US" dirty="0"/>
          </a:p>
        </p:txBody>
      </p:sp>
    </p:spTree>
    <p:extLst>
      <p:ext uri="{BB962C8B-B14F-4D97-AF65-F5344CB8AC3E}">
        <p14:creationId xmlns:p14="http://schemas.microsoft.com/office/powerpoint/2010/main" val="17933066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4" y="608590"/>
            <a:ext cx="9613770" cy="746702"/>
          </a:xfrm>
        </p:spPr>
        <p:txBody>
          <a:bodyPr>
            <a:normAutofit fontScale="90000"/>
          </a:bodyPr>
          <a:lstStyle/>
          <a:p>
            <a:pPr algn="l">
              <a:defRPr/>
            </a:pPr>
            <a:r>
              <a:rPr lang="en-US" altLang="en-US" sz="3600" b="1" i="1" kern="0" dirty="0">
                <a:solidFill>
                  <a:schemeClr val="tx1"/>
                </a:solidFill>
                <a:latin typeface="Arial" panose="020B0604020202020204" pitchFamily="34" charset="0"/>
                <a:cs typeface="Arial" panose="020B0604020202020204" pitchFamily="34" charset="0"/>
              </a:rPr>
              <a:t>Publishers’ and Content Developer’s Guide to the Mathematics Framework</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11924" y="1872962"/>
            <a:ext cx="9774383" cy="3693967"/>
          </a:xfrm>
        </p:spPr>
        <p:txBody>
          <a:bodyPr>
            <a:noAutofit/>
          </a:bodyPr>
          <a:lstStyle/>
          <a:p>
            <a:pPr marL="0" indent="0">
              <a:spcAft>
                <a:spcPts val="1200"/>
              </a:spcAft>
              <a:buNone/>
            </a:pPr>
            <a:r>
              <a:rPr lang="en-US" sz="2600" dirty="0">
                <a:latin typeface="Arial" panose="020B0604020202020204" pitchFamily="34" charset="0"/>
                <a:cs typeface="Arial" panose="020B0604020202020204" pitchFamily="34" charset="0"/>
              </a:rPr>
              <a:t>Focuses on the critical elements: </a:t>
            </a:r>
          </a:p>
          <a:p>
            <a:pPr marL="571500"/>
            <a:r>
              <a:rPr lang="en-US" sz="2600" dirty="0">
                <a:latin typeface="Arial" panose="020B0604020202020204" pitchFamily="34" charset="0"/>
                <a:cs typeface="Arial" panose="020B0604020202020204" pitchFamily="34" charset="0"/>
              </a:rPr>
              <a:t>Content coverage, content depth, and content delivery</a:t>
            </a:r>
          </a:p>
          <a:p>
            <a:pPr marL="571500"/>
            <a:r>
              <a:rPr lang="en-US" sz="2600" dirty="0">
                <a:latin typeface="Arial" panose="020B0604020202020204" pitchFamily="34" charset="0"/>
                <a:cs typeface="Arial" panose="020B0604020202020204" pitchFamily="34" charset="0"/>
              </a:rPr>
              <a:t>Content connections</a:t>
            </a:r>
          </a:p>
          <a:p>
            <a:pPr marL="571500"/>
            <a:r>
              <a:rPr lang="en-US" sz="2600" dirty="0">
                <a:latin typeface="Arial" panose="020B0604020202020204" pitchFamily="34" charset="0"/>
                <a:cs typeface="Arial" panose="020B0604020202020204" pitchFamily="34" charset="0"/>
              </a:rPr>
              <a:t>Drivers of student investigations</a:t>
            </a:r>
          </a:p>
          <a:p>
            <a:pPr marL="571500"/>
            <a:r>
              <a:rPr lang="en-US" sz="2600" dirty="0">
                <a:latin typeface="Arial" panose="020B0604020202020204" pitchFamily="34" charset="0"/>
                <a:cs typeface="Arial" panose="020B0604020202020204" pitchFamily="34" charset="0"/>
              </a:rPr>
              <a:t>Big Ideas to drive the design of instructional activities</a:t>
            </a: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27</a:t>
            </a:fld>
            <a:endParaRPr lang="en-US" altLang="en-US" dirty="0"/>
          </a:p>
        </p:txBody>
      </p:sp>
    </p:spTree>
    <p:extLst>
      <p:ext uri="{BB962C8B-B14F-4D97-AF65-F5344CB8AC3E}">
        <p14:creationId xmlns:p14="http://schemas.microsoft.com/office/powerpoint/2010/main" val="36624497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4" y="608590"/>
            <a:ext cx="9613770"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Evaluation Criteria Map</a:t>
            </a:r>
            <a:endParaRPr lang="en-US" altLang="en-US" sz="3200" b="1" dirty="0">
              <a:solidFill>
                <a:schemeClr val="tx1"/>
              </a:solidFill>
              <a:latin typeface="Arial"/>
              <a:cs typeface="Arial"/>
            </a:endParaRPr>
          </a:p>
        </p:txBody>
      </p:sp>
      <p:graphicFrame>
        <p:nvGraphicFramePr>
          <p:cNvPr id="6" name="Content Placeholder 5" descr="Sample fifth grade evaluation criteria map for criterion 5.1.">
            <a:extLst>
              <a:ext uri="{FF2B5EF4-FFF2-40B4-BE49-F238E27FC236}">
                <a16:creationId xmlns:a16="http://schemas.microsoft.com/office/drawing/2014/main" id="{DCFD586D-6089-EEA7-ED78-38021FC4EE9D}"/>
              </a:ext>
            </a:extLst>
          </p:cNvPr>
          <p:cNvGraphicFramePr>
            <a:graphicFrameLocks noGrp="1"/>
          </p:cNvGraphicFramePr>
          <p:nvPr>
            <p:ph idx="1"/>
            <p:extLst>
              <p:ext uri="{D42A27DB-BD31-4B8C-83A1-F6EECF244321}">
                <p14:modId xmlns:p14="http://schemas.microsoft.com/office/powerpoint/2010/main" val="2026358917"/>
              </p:ext>
            </p:extLst>
          </p:nvPr>
        </p:nvGraphicFramePr>
        <p:xfrm>
          <a:off x="0" y="1784032"/>
          <a:ext cx="12192000" cy="4754880"/>
        </p:xfrm>
        <a:graphic>
          <a:graphicData uri="http://schemas.openxmlformats.org/drawingml/2006/table">
            <a:tbl>
              <a:tblPr firstRow="1" bandRow="1" bandCol="1">
                <a:tableStyleId>{5C22544A-7EE6-4342-B048-85BDC9FD1C3A}</a:tableStyleId>
              </a:tblPr>
              <a:tblGrid>
                <a:gridCol w="1501824">
                  <a:extLst>
                    <a:ext uri="{9D8B030D-6E8A-4147-A177-3AD203B41FA5}">
                      <a16:colId xmlns:a16="http://schemas.microsoft.com/office/drawing/2014/main" val="385737253"/>
                    </a:ext>
                  </a:extLst>
                </a:gridCol>
                <a:gridCol w="3381903">
                  <a:extLst>
                    <a:ext uri="{9D8B030D-6E8A-4147-A177-3AD203B41FA5}">
                      <a16:colId xmlns:a16="http://schemas.microsoft.com/office/drawing/2014/main" val="160720949"/>
                    </a:ext>
                  </a:extLst>
                </a:gridCol>
                <a:gridCol w="3096491">
                  <a:extLst>
                    <a:ext uri="{9D8B030D-6E8A-4147-A177-3AD203B41FA5}">
                      <a16:colId xmlns:a16="http://schemas.microsoft.com/office/drawing/2014/main" val="894583132"/>
                    </a:ext>
                  </a:extLst>
                </a:gridCol>
                <a:gridCol w="1194955">
                  <a:extLst>
                    <a:ext uri="{9D8B030D-6E8A-4147-A177-3AD203B41FA5}">
                      <a16:colId xmlns:a16="http://schemas.microsoft.com/office/drawing/2014/main" val="2837495277"/>
                    </a:ext>
                  </a:extLst>
                </a:gridCol>
                <a:gridCol w="1205345">
                  <a:extLst>
                    <a:ext uri="{9D8B030D-6E8A-4147-A177-3AD203B41FA5}">
                      <a16:colId xmlns:a16="http://schemas.microsoft.com/office/drawing/2014/main" val="2466886970"/>
                    </a:ext>
                  </a:extLst>
                </a:gridCol>
                <a:gridCol w="1811482">
                  <a:extLst>
                    <a:ext uri="{9D8B030D-6E8A-4147-A177-3AD203B41FA5}">
                      <a16:colId xmlns:a16="http://schemas.microsoft.com/office/drawing/2014/main" val="43530639"/>
                    </a:ext>
                  </a:extLst>
                </a:gridCol>
              </a:tblGrid>
              <a:tr h="472444">
                <a:tc>
                  <a:txBody>
                    <a:bodyPr/>
                    <a:lstStyle/>
                    <a:p>
                      <a:pPr marL="0" marR="0" algn="ctr">
                        <a:spcBef>
                          <a:spcPts val="0"/>
                        </a:spcBef>
                        <a:spcAft>
                          <a:spcPts val="0"/>
                        </a:spcAft>
                      </a:pPr>
                      <a:r>
                        <a:rPr lang="en-US" sz="2400" dirty="0">
                          <a:effectLst/>
                          <a:latin typeface="Arial" panose="020B0604020202020204" pitchFamily="34" charset="0"/>
                          <a:cs typeface="Arial" panose="020B0604020202020204" pitchFamily="34" charset="0"/>
                        </a:rPr>
                        <a:t>Criterion</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2400" dirty="0">
                          <a:effectLst/>
                          <a:latin typeface="Arial" panose="020B0604020202020204" pitchFamily="34" charset="0"/>
                          <a:cs typeface="Arial" panose="020B0604020202020204" pitchFamily="34" charset="0"/>
                        </a:rPr>
                        <a:t>Instructional Planning and Support</a:t>
                      </a:r>
                      <a:endParaRPr lang="en-US" sz="2400" b="1" dirty="0">
                        <a:effectLst/>
                        <a:latin typeface="Arial" panose="020B0604020202020204" pitchFamily="34"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2400" dirty="0">
                          <a:effectLst/>
                          <a:latin typeface="Arial" panose="020B0604020202020204" pitchFamily="34" charset="0"/>
                          <a:cs typeface="Arial" panose="020B0604020202020204" pitchFamily="34" charset="0"/>
                        </a:rPr>
                        <a:t>Publisher/Developer Citations</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2400">
                          <a:effectLst/>
                          <a:latin typeface="Arial" panose="020B0604020202020204" pitchFamily="34" charset="0"/>
                          <a:cs typeface="Arial" panose="020B0604020202020204" pitchFamily="34" charset="0"/>
                        </a:rPr>
                        <a:t>Met</a:t>
                      </a:r>
                    </a:p>
                    <a:p>
                      <a:pPr marL="0" marR="0" algn="ctr">
                        <a:spcBef>
                          <a:spcPts val="0"/>
                        </a:spcBef>
                        <a:spcAft>
                          <a:spcPts val="0"/>
                        </a:spcAft>
                      </a:pPr>
                      <a:r>
                        <a:rPr lang="en-US" sz="2400">
                          <a:effectLst/>
                          <a:latin typeface="Arial" panose="020B0604020202020204" pitchFamily="34" charset="0"/>
                          <a:cs typeface="Arial" panose="020B0604020202020204" pitchFamily="34" charset="0"/>
                        </a:rPr>
                        <a:t>Yes</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2400" dirty="0">
                          <a:effectLst/>
                          <a:latin typeface="Arial" panose="020B0604020202020204" pitchFamily="34" charset="0"/>
                          <a:cs typeface="Arial" panose="020B0604020202020204" pitchFamily="34" charset="0"/>
                        </a:rPr>
                        <a:t>Met</a:t>
                      </a:r>
                    </a:p>
                    <a:p>
                      <a:pPr marL="0" marR="0" algn="ctr">
                        <a:spcBef>
                          <a:spcPts val="0"/>
                        </a:spcBef>
                        <a:spcAft>
                          <a:spcPts val="0"/>
                        </a:spcAft>
                      </a:pPr>
                      <a:r>
                        <a:rPr lang="en-US" sz="2400" dirty="0">
                          <a:effectLst/>
                          <a:latin typeface="Arial" panose="020B0604020202020204" pitchFamily="34" charset="0"/>
                          <a:cs typeface="Arial" panose="020B0604020202020204" pitchFamily="34" charset="0"/>
                        </a:rPr>
                        <a:t>No</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2400" dirty="0">
                          <a:effectLst/>
                          <a:latin typeface="Arial" panose="020B0604020202020204" pitchFamily="34" charset="0"/>
                          <a:cs typeface="Arial" panose="020B0604020202020204" pitchFamily="34" charset="0"/>
                        </a:rPr>
                        <a:t>Reviewer Comments, Citations/Questions</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933427313"/>
                  </a:ext>
                </a:extLst>
              </a:tr>
              <a:tr h="1181110">
                <a:tc>
                  <a:txBody>
                    <a:bodyPr/>
                    <a:lstStyle/>
                    <a:p>
                      <a:pPr marL="0" marR="0" algn="ctr">
                        <a:spcBef>
                          <a:spcPts val="200"/>
                        </a:spcBef>
                        <a:spcAft>
                          <a:spcPts val="0"/>
                        </a:spcAft>
                      </a:pPr>
                      <a:r>
                        <a:rPr lang="en-US" sz="2400" dirty="0">
                          <a:effectLst/>
                          <a:latin typeface="Arial" panose="020B0604020202020204" pitchFamily="34" charset="0"/>
                          <a:cs typeface="Arial" panose="020B0604020202020204" pitchFamily="34" charset="0"/>
                        </a:rPr>
                        <a:t>5.1</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1200"/>
                        </a:spcAft>
                      </a:pPr>
                      <a:r>
                        <a:rPr lang="en-US" sz="2400" dirty="0">
                          <a:effectLst/>
                          <a:latin typeface="Arial" panose="020B0604020202020204" pitchFamily="34" charset="0"/>
                          <a:cs typeface="Arial" panose="020B0604020202020204" pitchFamily="34" charset="0"/>
                        </a:rPr>
                        <a:t>A teacher’s edition that explains the role of the grade-level mathematics concepts in the context of the overall mathematics curriculum for kindergarten through grade twelve.</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l">
                        <a:spcBef>
                          <a:spcPts val="0"/>
                        </a:spcBef>
                        <a:spcAft>
                          <a:spcPts val="0"/>
                        </a:spcAft>
                      </a:pPr>
                      <a:r>
                        <a:rPr lang="en-US" sz="2400" dirty="0">
                          <a:effectLst/>
                          <a:latin typeface="Arial" panose="020B0604020202020204" pitchFamily="34" charset="0"/>
                          <a:cs typeface="Arial" panose="020B0604020202020204" pitchFamily="34" charset="0"/>
                        </a:rPr>
                        <a:t> (empty)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l">
                        <a:spcBef>
                          <a:spcPts val="0"/>
                        </a:spcBef>
                        <a:spcAft>
                          <a:spcPts val="0"/>
                        </a:spcAft>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bg2"/>
                    </a:solidFill>
                  </a:tcPr>
                </a:tc>
                <a:tc>
                  <a:txBody>
                    <a:bodyPr/>
                    <a:lstStyle/>
                    <a:p>
                      <a:pPr marL="0" marR="0" algn="l">
                        <a:spcBef>
                          <a:spcPts val="0"/>
                        </a:spcBef>
                        <a:spcAft>
                          <a:spcPts val="0"/>
                        </a:spcAft>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bg2"/>
                    </a:solidFill>
                  </a:tcPr>
                </a:tc>
                <a:tc>
                  <a:txBody>
                    <a:bodyPr/>
                    <a:lstStyle/>
                    <a:p>
                      <a:pPr marL="0" marR="0" algn="l">
                        <a:spcBef>
                          <a:spcPts val="0"/>
                        </a:spcBef>
                        <a:spcAft>
                          <a:spcPts val="0"/>
                        </a:spcAft>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992759694"/>
                  </a:ext>
                </a:extLst>
              </a:tr>
            </a:tbl>
          </a:graphicData>
        </a:graphic>
      </p:graphicFrame>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28</a:t>
            </a:fld>
            <a:endParaRPr lang="en-US" altLang="en-US" dirty="0"/>
          </a:p>
        </p:txBody>
      </p:sp>
    </p:spTree>
    <p:extLst>
      <p:ext uri="{BB962C8B-B14F-4D97-AF65-F5344CB8AC3E}">
        <p14:creationId xmlns:p14="http://schemas.microsoft.com/office/powerpoint/2010/main" val="795769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5C04-D079-8B3A-E77C-CDE0FAB4F6EE}"/>
              </a:ext>
            </a:extLst>
          </p:cNvPr>
          <p:cNvSpPr>
            <a:spLocks noGrp="1"/>
          </p:cNvSpPr>
          <p:nvPr>
            <p:ph type="title"/>
          </p:nvPr>
        </p:nvSpPr>
        <p:spPr>
          <a:xfrm>
            <a:off x="1539949" y="136525"/>
            <a:ext cx="9496647" cy="1325563"/>
          </a:xfrm>
        </p:spPr>
        <p:txBody>
          <a:bodyPr>
            <a:normAutofit/>
          </a:bodyPr>
          <a:lstStyle/>
          <a:p>
            <a:r>
              <a:rPr lang="en-US" altLang="en-US" sz="3200" b="1" kern="0" dirty="0">
                <a:solidFill>
                  <a:schemeClr val="tx1"/>
                </a:solidFill>
                <a:latin typeface="Arial" panose="020B0604020202020204" pitchFamily="34" charset="0"/>
                <a:cs typeface="Arial" panose="020B0604020202020204" pitchFamily="34" charset="0"/>
              </a:rPr>
              <a:t>Grade-Level Standards Maps </a:t>
            </a:r>
            <a:r>
              <a:rPr lang="en-US" altLang="en-US" sz="2400" b="1" kern="0" dirty="0">
                <a:solidFill>
                  <a:schemeClr val="tx1"/>
                </a:solidFill>
                <a:latin typeface="Arial" panose="020B0604020202020204" pitchFamily="34" charset="0"/>
                <a:cs typeface="Arial" panose="020B0604020202020204" pitchFamily="34" charset="0"/>
              </a:rPr>
              <a:t>(slide 1 of 3)</a:t>
            </a:r>
            <a:endParaRPr lang="en-US" sz="3200" dirty="0"/>
          </a:p>
        </p:txBody>
      </p:sp>
      <p:sp>
        <p:nvSpPr>
          <p:cNvPr id="3" name="Content Placeholder 2">
            <a:extLst>
              <a:ext uri="{FF2B5EF4-FFF2-40B4-BE49-F238E27FC236}">
                <a16:creationId xmlns:a16="http://schemas.microsoft.com/office/drawing/2014/main" id="{4C5E15EC-044C-028F-0BCF-E75CFACD7B38}"/>
              </a:ext>
            </a:extLst>
          </p:cNvPr>
          <p:cNvSpPr>
            <a:spLocks noGrp="1"/>
          </p:cNvSpPr>
          <p:nvPr>
            <p:ph sz="half" idx="1"/>
          </p:nvPr>
        </p:nvSpPr>
        <p:spPr>
          <a:xfrm>
            <a:off x="1352912" y="1358908"/>
            <a:ext cx="10419021" cy="502905"/>
          </a:xfrm>
        </p:spPr>
        <p:txBody>
          <a:bodyPr/>
          <a:lstStyle/>
          <a:p>
            <a:pPr marL="0" indent="0">
              <a:buNone/>
            </a:pPr>
            <a:r>
              <a:rPr kumimoji="0" lang="en-US" altLang="en-US" sz="2400" b="1" i="0" u="none" strike="noStrike" cap="none" normalizeH="0" baseline="0" dirty="0">
                <a:ln>
                  <a:noFill/>
                </a:ln>
                <a:solidFill>
                  <a:schemeClr val="tx1"/>
                </a:solidFill>
                <a:effectLst/>
                <a:latin typeface="Arial" panose="020B0604020202020204" pitchFamily="34" charset="0"/>
                <a:ea typeface="MS Gothic" panose="020B0609070205080204" pitchFamily="49" charset="-128"/>
                <a:cs typeface="Times New Roman" panose="02020603050405020304" pitchFamily="18" charset="0"/>
              </a:rPr>
              <a:t>D</a:t>
            </a:r>
            <a:r>
              <a:rPr kumimoji="0" lang="en-US" altLang="en-US" sz="2400" b="1" i="0" u="none" strike="noStrike" cap="none" normalizeH="0" baseline="0" dirty="0" bmk="">
                <a:ln>
                  <a:noFill/>
                </a:ln>
                <a:solidFill>
                  <a:schemeClr val="tx1"/>
                </a:solidFill>
                <a:effectLst/>
                <a:latin typeface="Arial" panose="020B0604020202020204" pitchFamily="34" charset="0"/>
                <a:ea typeface="MS Gothic" panose="020B0609070205080204" pitchFamily="49" charset="-128"/>
                <a:cs typeface="Times New Roman" panose="02020603050405020304" pitchFamily="18" charset="0"/>
              </a:rPr>
              <a:t>omain: Operations and Algebraic Thinking</a:t>
            </a:r>
            <a:endParaRPr kumimoji="0" lang="en-US" altLang="en-US" sz="2400" b="1" i="0" u="none" strike="noStrike" cap="none" normalizeH="0" baseline="0" dirty="0">
              <a:ln>
                <a:noFill/>
              </a:ln>
              <a:solidFill>
                <a:schemeClr val="tx1"/>
              </a:solidFill>
              <a:effectLst/>
              <a:latin typeface="Arial" panose="020B0604020202020204" pitchFamily="34" charset="0"/>
              <a:ea typeface="MS Gothic" panose="020B0609070205080204" pitchFamily="49" charset="-128"/>
              <a:cs typeface="Times New Roman" panose="02020603050405020304" pitchFamily="18" charset="0"/>
            </a:endParaRPr>
          </a:p>
          <a:p>
            <a:pPr marL="0" indent="0">
              <a:buNone/>
            </a:pPr>
            <a:endParaRPr lang="en-US" dirty="0"/>
          </a:p>
        </p:txBody>
      </p:sp>
      <p:graphicFrame>
        <p:nvGraphicFramePr>
          <p:cNvPr id="6" name="Content Placeholder 5" descr="Sample fourth grade standard 4.OA.1 map.">
            <a:extLst>
              <a:ext uri="{FF2B5EF4-FFF2-40B4-BE49-F238E27FC236}">
                <a16:creationId xmlns:a16="http://schemas.microsoft.com/office/drawing/2014/main" id="{CE267380-1337-5BF7-4152-20555EE9C9E2}"/>
              </a:ext>
            </a:extLst>
          </p:cNvPr>
          <p:cNvGraphicFramePr>
            <a:graphicFrameLocks noGrp="1"/>
          </p:cNvGraphicFramePr>
          <p:nvPr>
            <p:ph sz="half" idx="2"/>
            <p:extLst>
              <p:ext uri="{D42A27DB-BD31-4B8C-83A1-F6EECF244321}">
                <p14:modId xmlns:p14="http://schemas.microsoft.com/office/powerpoint/2010/main" val="2420054909"/>
              </p:ext>
            </p:extLst>
          </p:nvPr>
        </p:nvGraphicFramePr>
        <p:xfrm>
          <a:off x="233030" y="1758632"/>
          <a:ext cx="11922639" cy="4780280"/>
        </p:xfrm>
        <a:graphic>
          <a:graphicData uri="http://schemas.openxmlformats.org/drawingml/2006/table">
            <a:tbl>
              <a:tblPr firstRow="1" firstCol="1" bandRow="1" bandCol="1">
                <a:tableStyleId>{5C22544A-7EE6-4342-B048-85BDC9FD1C3A}</a:tableStyleId>
              </a:tblPr>
              <a:tblGrid>
                <a:gridCol w="1128179">
                  <a:extLst>
                    <a:ext uri="{9D8B030D-6E8A-4147-A177-3AD203B41FA5}">
                      <a16:colId xmlns:a16="http://schemas.microsoft.com/office/drawing/2014/main" val="880615921"/>
                    </a:ext>
                  </a:extLst>
                </a:gridCol>
                <a:gridCol w="3527751">
                  <a:extLst>
                    <a:ext uri="{9D8B030D-6E8A-4147-A177-3AD203B41FA5}">
                      <a16:colId xmlns:a16="http://schemas.microsoft.com/office/drawing/2014/main" val="714747133"/>
                    </a:ext>
                  </a:extLst>
                </a:gridCol>
                <a:gridCol w="3356264">
                  <a:extLst>
                    <a:ext uri="{9D8B030D-6E8A-4147-A177-3AD203B41FA5}">
                      <a16:colId xmlns:a16="http://schemas.microsoft.com/office/drawing/2014/main" val="3185695857"/>
                    </a:ext>
                  </a:extLst>
                </a:gridCol>
                <a:gridCol w="1194954">
                  <a:extLst>
                    <a:ext uri="{9D8B030D-6E8A-4147-A177-3AD203B41FA5}">
                      <a16:colId xmlns:a16="http://schemas.microsoft.com/office/drawing/2014/main" val="1577506221"/>
                    </a:ext>
                  </a:extLst>
                </a:gridCol>
                <a:gridCol w="1201132">
                  <a:extLst>
                    <a:ext uri="{9D8B030D-6E8A-4147-A177-3AD203B41FA5}">
                      <a16:colId xmlns:a16="http://schemas.microsoft.com/office/drawing/2014/main" val="4068123987"/>
                    </a:ext>
                  </a:extLst>
                </a:gridCol>
                <a:gridCol w="1514359">
                  <a:extLst>
                    <a:ext uri="{9D8B030D-6E8A-4147-A177-3AD203B41FA5}">
                      <a16:colId xmlns:a16="http://schemas.microsoft.com/office/drawing/2014/main" val="479779924"/>
                    </a:ext>
                  </a:extLst>
                </a:gridCol>
              </a:tblGrid>
              <a:tr h="724977">
                <a:tc>
                  <a:txBody>
                    <a:bodyPr/>
                    <a:lstStyle/>
                    <a:p>
                      <a:pPr marL="0" marR="0" algn="ctr">
                        <a:spcBef>
                          <a:spcPts val="100"/>
                        </a:spcBef>
                        <a:spcAft>
                          <a:spcPts val="100"/>
                        </a:spcAft>
                      </a:pPr>
                      <a:r>
                        <a:rPr lang="en-US" sz="2400" dirty="0">
                          <a:effectLst/>
                          <a:latin typeface="Arial" panose="020B0604020202020204" pitchFamily="34" charset="0"/>
                          <a:cs typeface="Arial" panose="020B0604020202020204" pitchFamily="34" charset="0"/>
                        </a:rPr>
                        <a:t>Stan-</a:t>
                      </a:r>
                      <a:r>
                        <a:rPr lang="en-US" sz="2400" dirty="0" err="1">
                          <a:effectLst/>
                          <a:latin typeface="Arial" panose="020B0604020202020204" pitchFamily="34" charset="0"/>
                          <a:cs typeface="Arial" panose="020B0604020202020204" pitchFamily="34" charset="0"/>
                        </a:rPr>
                        <a:t>dard</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nchor="ctr"/>
                </a:tc>
                <a:tc>
                  <a:txBody>
                    <a:bodyPr/>
                    <a:lstStyle/>
                    <a:p>
                      <a:pPr marL="0" marR="0" algn="ctr">
                        <a:spcBef>
                          <a:spcPts val="100"/>
                        </a:spcBef>
                        <a:spcAft>
                          <a:spcPts val="100"/>
                        </a:spcAft>
                      </a:pPr>
                      <a:r>
                        <a:rPr lang="en-US" sz="2400" dirty="0">
                          <a:effectLst/>
                          <a:latin typeface="Arial" panose="020B0604020202020204" pitchFamily="34" charset="0"/>
                          <a:cs typeface="Arial" panose="020B0604020202020204" pitchFamily="34" charset="0"/>
                        </a:rPr>
                        <a:t>Cluster/Standard Language</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nchor="ctr"/>
                </a:tc>
                <a:tc>
                  <a:txBody>
                    <a:bodyPr/>
                    <a:lstStyle/>
                    <a:p>
                      <a:pPr marL="0" marR="0" algn="ctr">
                        <a:spcBef>
                          <a:spcPts val="100"/>
                        </a:spcBef>
                        <a:spcAft>
                          <a:spcPts val="100"/>
                        </a:spcAft>
                      </a:pPr>
                      <a:r>
                        <a:rPr lang="en-US" sz="2400" dirty="0">
                          <a:effectLst/>
                          <a:latin typeface="Arial" panose="020B0604020202020204" pitchFamily="34" charset="0"/>
                          <a:cs typeface="Arial" panose="020B0604020202020204" pitchFamily="34" charset="0"/>
                        </a:rPr>
                        <a:t>Publisher/Developer Citations</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nchor="ctr"/>
                </a:tc>
                <a:tc>
                  <a:txBody>
                    <a:bodyPr/>
                    <a:lstStyle/>
                    <a:p>
                      <a:pPr marL="0" marR="0" algn="ctr">
                        <a:spcBef>
                          <a:spcPts val="100"/>
                        </a:spcBef>
                        <a:spcAft>
                          <a:spcPts val="100"/>
                        </a:spcAft>
                      </a:pPr>
                      <a:r>
                        <a:rPr lang="en-US" sz="2400">
                          <a:effectLst/>
                          <a:latin typeface="Arial" panose="020B0604020202020204" pitchFamily="34" charset="0"/>
                          <a:cs typeface="Arial" panose="020B0604020202020204" pitchFamily="34" charset="0"/>
                        </a:rPr>
                        <a:t>Met</a:t>
                      </a:r>
                    </a:p>
                    <a:p>
                      <a:pPr marL="0" marR="0" algn="ctr">
                        <a:spcBef>
                          <a:spcPts val="100"/>
                        </a:spcBef>
                        <a:spcAft>
                          <a:spcPts val="100"/>
                        </a:spcAft>
                      </a:pPr>
                      <a:r>
                        <a:rPr lang="en-US" sz="2400">
                          <a:effectLst/>
                          <a:latin typeface="Arial" panose="020B0604020202020204" pitchFamily="34" charset="0"/>
                          <a:cs typeface="Arial" panose="020B0604020202020204" pitchFamily="34" charset="0"/>
                        </a:rPr>
                        <a:t>Yes</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nchor="ctr"/>
                </a:tc>
                <a:tc>
                  <a:txBody>
                    <a:bodyPr/>
                    <a:lstStyle/>
                    <a:p>
                      <a:pPr marL="0" marR="0" algn="ctr">
                        <a:spcBef>
                          <a:spcPts val="100"/>
                        </a:spcBef>
                        <a:spcAft>
                          <a:spcPts val="100"/>
                        </a:spcAft>
                      </a:pPr>
                      <a:r>
                        <a:rPr lang="en-US" sz="2400" dirty="0">
                          <a:effectLst/>
                          <a:latin typeface="Arial" panose="020B0604020202020204" pitchFamily="34" charset="0"/>
                          <a:cs typeface="Arial" panose="020B0604020202020204" pitchFamily="34" charset="0"/>
                        </a:rPr>
                        <a:t>Met No</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nchor="ctr"/>
                </a:tc>
                <a:tc>
                  <a:txBody>
                    <a:bodyPr/>
                    <a:lstStyle/>
                    <a:p>
                      <a:pPr marL="0" marR="0" algn="ctr">
                        <a:spcBef>
                          <a:spcPts val="100"/>
                        </a:spcBef>
                        <a:spcAft>
                          <a:spcPts val="100"/>
                        </a:spcAft>
                      </a:pPr>
                      <a:r>
                        <a:rPr lang="en-US" sz="2400" dirty="0">
                          <a:effectLst/>
                          <a:latin typeface="Arial" panose="020B0604020202020204" pitchFamily="34" charset="0"/>
                          <a:cs typeface="Arial" panose="020B0604020202020204" pitchFamily="34" charset="0"/>
                        </a:rPr>
                        <a:t>Reviewer Notes</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nchor="ctr"/>
                </a:tc>
                <a:extLst>
                  <a:ext uri="{0D108BD9-81ED-4DB2-BD59-A6C34878D82A}">
                    <a16:rowId xmlns:a16="http://schemas.microsoft.com/office/drawing/2014/main" val="789925170"/>
                  </a:ext>
                </a:extLst>
              </a:tr>
              <a:tr h="987536">
                <a:tc>
                  <a:txBody>
                    <a:bodyPr/>
                    <a:lstStyle/>
                    <a:p>
                      <a:pPr marL="0" marR="0">
                        <a:spcBef>
                          <a:spcPts val="100"/>
                        </a:spcBef>
                        <a:spcAft>
                          <a:spcPts val="100"/>
                        </a:spcAft>
                      </a:pPr>
                      <a:r>
                        <a:rPr lang="en-US" sz="2400">
                          <a:effectLst/>
                          <a:latin typeface="Arial" panose="020B0604020202020204" pitchFamily="34" charset="0"/>
                          <a:cs typeface="Arial" panose="020B0604020202020204" pitchFamily="34" charset="0"/>
                        </a:rPr>
                        <a:t> </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tc>
                <a:tc>
                  <a:txBody>
                    <a:bodyPr/>
                    <a:lstStyle/>
                    <a:p>
                      <a:pPr marL="0" marR="0">
                        <a:spcBef>
                          <a:spcPts val="0"/>
                        </a:spcBef>
                        <a:spcAft>
                          <a:spcPts val="0"/>
                        </a:spcAft>
                      </a:pPr>
                      <a:r>
                        <a:rPr lang="en-US" sz="2400" dirty="0">
                          <a:effectLst/>
                          <a:latin typeface="Arial" panose="020B0604020202020204" pitchFamily="34" charset="0"/>
                          <a:cs typeface="Arial" panose="020B0604020202020204" pitchFamily="34" charset="0"/>
                        </a:rPr>
                        <a:t>Use the four operations with whole numbers to solve problems.</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tc>
                <a:tc>
                  <a:txBody>
                    <a:bodyPr/>
                    <a:lstStyle/>
                    <a:p>
                      <a:pPr marL="0" marR="0">
                        <a:spcBef>
                          <a:spcPts val="100"/>
                        </a:spcBef>
                        <a:spcAft>
                          <a:spcPts val="1800"/>
                        </a:spcAft>
                      </a:pPr>
                      <a:r>
                        <a:rPr lang="en-US" sz="2400" dirty="0">
                          <a:effectLst/>
                          <a:latin typeface="Arial" panose="020B0604020202020204" pitchFamily="34" charset="0"/>
                          <a:cs typeface="Arial" panose="020B0604020202020204" pitchFamily="34" charset="0"/>
                        </a:rPr>
                        <a:t>How does the program address this aspect of the domain? (Enter text here)</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tc>
                <a:tc>
                  <a:txBody>
                    <a:bodyPr/>
                    <a:lstStyle/>
                    <a:p>
                      <a:pPr marL="0" marR="0">
                        <a:spcBef>
                          <a:spcPts val="100"/>
                        </a:spcBef>
                        <a:spcAft>
                          <a:spcPts val="100"/>
                        </a:spcAft>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tc>
                <a:tc>
                  <a:txBody>
                    <a:bodyPr/>
                    <a:lstStyle/>
                    <a:p>
                      <a:pPr marL="0" marR="0">
                        <a:spcBef>
                          <a:spcPts val="100"/>
                        </a:spcBef>
                        <a:spcAft>
                          <a:spcPts val="100"/>
                        </a:spcAft>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tc>
                <a:tc>
                  <a:txBody>
                    <a:bodyPr/>
                    <a:lstStyle/>
                    <a:p>
                      <a:pPr marL="0" marR="0">
                        <a:spcBef>
                          <a:spcPts val="100"/>
                        </a:spcBef>
                        <a:spcAft>
                          <a:spcPts val="100"/>
                        </a:spcAft>
                      </a:pPr>
                      <a:r>
                        <a:rPr lang="en-US" sz="2400" dirty="0">
                          <a:effectLst/>
                          <a:latin typeface="Arial" panose="020B0604020202020204" pitchFamily="34" charset="0"/>
                          <a:cs typeface="Arial" panose="020B0604020202020204" pitchFamily="34" charset="0"/>
                        </a:rPr>
                        <a:t> (empty)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solidFill>
                      <a:srgbClr val="CFD5EA"/>
                    </a:solidFill>
                  </a:tcPr>
                </a:tc>
                <a:extLst>
                  <a:ext uri="{0D108BD9-81ED-4DB2-BD59-A6C34878D82A}">
                    <a16:rowId xmlns:a16="http://schemas.microsoft.com/office/drawing/2014/main" val="3434210815"/>
                  </a:ext>
                </a:extLst>
              </a:tr>
              <a:tr h="1410767">
                <a:tc>
                  <a:txBody>
                    <a:bodyPr/>
                    <a:lstStyle/>
                    <a:p>
                      <a:pPr marL="0" marR="0">
                        <a:spcBef>
                          <a:spcPts val="100"/>
                        </a:spcBef>
                        <a:spcAft>
                          <a:spcPts val="100"/>
                        </a:spcAft>
                      </a:pPr>
                      <a:r>
                        <a:rPr lang="en-US" sz="2400" dirty="0">
                          <a:effectLst/>
                          <a:latin typeface="Arial" panose="020B0604020202020204" pitchFamily="34" charset="0"/>
                          <a:cs typeface="Arial" panose="020B0604020202020204" pitchFamily="34" charset="0"/>
                        </a:rPr>
                        <a:t>4.OA.1</a:t>
                      </a:r>
                    </a:p>
                    <a:p>
                      <a:pPr marL="0" marR="0">
                        <a:spcBef>
                          <a:spcPts val="100"/>
                        </a:spcBef>
                        <a:spcAft>
                          <a:spcPts val="100"/>
                        </a:spcAft>
                      </a:pPr>
                      <a:r>
                        <a:rPr lang="en-US" sz="2400" dirty="0">
                          <a:effectLst/>
                          <a:latin typeface="Arial" panose="020B0604020202020204" pitchFamily="34" charset="0"/>
                          <a:cs typeface="Arial" panose="020B0604020202020204" pitchFamily="34" charset="0"/>
                        </a:rPr>
                        <a:t>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tc>
                <a:tc>
                  <a:txBody>
                    <a:bodyPr/>
                    <a:lstStyle/>
                    <a:p>
                      <a:pPr marL="0" marR="0">
                        <a:spcBef>
                          <a:spcPts val="0"/>
                        </a:spcBef>
                        <a:spcAft>
                          <a:spcPts val="0"/>
                        </a:spcAft>
                      </a:pPr>
                      <a:r>
                        <a:rPr lang="en-US" sz="2400" dirty="0">
                          <a:effectLst/>
                          <a:latin typeface="Arial" panose="020B0604020202020204" pitchFamily="34" charset="0"/>
                          <a:cs typeface="Arial" panose="020B0604020202020204" pitchFamily="34" charset="0"/>
                        </a:rPr>
                        <a:t>Interpret a multiplication equation as a comparison, Represent verbal statements of multiplicative comparisons as multiplication equations.</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tc>
                <a:tc>
                  <a:txBody>
                    <a:bodyPr/>
                    <a:lstStyle/>
                    <a:p>
                      <a:pPr marL="0" marR="0">
                        <a:spcBef>
                          <a:spcPts val="100"/>
                        </a:spcBef>
                        <a:spcAft>
                          <a:spcPts val="1800"/>
                        </a:spcAft>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solidFill>
                      <a:srgbClr val="CFD5EA"/>
                    </a:solidFill>
                  </a:tcPr>
                </a:tc>
                <a:tc>
                  <a:txBody>
                    <a:bodyPr/>
                    <a:lstStyle/>
                    <a:p>
                      <a:pPr marL="0" marR="0">
                        <a:spcBef>
                          <a:spcPts val="100"/>
                        </a:spcBef>
                        <a:spcAft>
                          <a:spcPts val="100"/>
                        </a:spcAft>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solidFill>
                      <a:schemeClr val="bg2"/>
                    </a:solidFill>
                  </a:tcPr>
                </a:tc>
                <a:tc>
                  <a:txBody>
                    <a:bodyPr/>
                    <a:lstStyle/>
                    <a:p>
                      <a:pPr marL="0" marR="0">
                        <a:spcBef>
                          <a:spcPts val="100"/>
                        </a:spcBef>
                        <a:spcAft>
                          <a:spcPts val="100"/>
                        </a:spcAft>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solidFill>
                      <a:schemeClr val="bg2"/>
                    </a:solidFill>
                  </a:tcPr>
                </a:tc>
                <a:tc>
                  <a:txBody>
                    <a:bodyPr/>
                    <a:lstStyle/>
                    <a:p>
                      <a:pPr marL="0" marR="0">
                        <a:spcBef>
                          <a:spcPts val="100"/>
                        </a:spcBef>
                        <a:spcAft>
                          <a:spcPts val="100"/>
                        </a:spcAft>
                      </a:pPr>
                      <a:r>
                        <a:rPr lang="en-US" sz="2400" dirty="0">
                          <a:effectLst/>
                          <a:latin typeface="Arial" panose="020B0604020202020204" pitchFamily="34" charset="0"/>
                          <a:cs typeface="Arial" panose="020B0604020202020204" pitchFamily="34" charset="0"/>
                        </a:rPr>
                        <a:t> (empty)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0126" marR="60126" marT="0" marB="0">
                    <a:solidFill>
                      <a:schemeClr val="bg2"/>
                    </a:solidFill>
                  </a:tcPr>
                </a:tc>
                <a:extLst>
                  <a:ext uri="{0D108BD9-81ED-4DB2-BD59-A6C34878D82A}">
                    <a16:rowId xmlns:a16="http://schemas.microsoft.com/office/drawing/2014/main" val="2899347512"/>
                  </a:ext>
                </a:extLst>
              </a:tr>
            </a:tbl>
          </a:graphicData>
        </a:graphic>
      </p:graphicFrame>
      <p:sp>
        <p:nvSpPr>
          <p:cNvPr id="5" name="Slide Number Placeholder 4">
            <a:extLst>
              <a:ext uri="{FF2B5EF4-FFF2-40B4-BE49-F238E27FC236}">
                <a16:creationId xmlns:a16="http://schemas.microsoft.com/office/drawing/2014/main" id="{B72093E9-758F-B31D-BF98-C23E357894E2}"/>
              </a:ext>
            </a:extLst>
          </p:cNvPr>
          <p:cNvSpPr>
            <a:spLocks noGrp="1"/>
          </p:cNvSpPr>
          <p:nvPr>
            <p:ph type="sldNum" sz="quarter" idx="12"/>
          </p:nvPr>
        </p:nvSpPr>
        <p:spPr/>
        <p:txBody>
          <a:bodyPr/>
          <a:lstStyle/>
          <a:p>
            <a:pPr>
              <a:defRPr/>
            </a:pPr>
            <a:fld id="{F35583F4-7214-4BEF-93E0-376F4CB43374}" type="slidenum">
              <a:rPr lang="en-US" altLang="en-US" smtClean="0"/>
              <a:pPr>
                <a:defRPr/>
              </a:pPr>
              <a:t>29</a:t>
            </a:fld>
            <a:endParaRPr lang="en-US" altLang="en-US" dirty="0"/>
          </a:p>
        </p:txBody>
      </p:sp>
    </p:spTree>
    <p:extLst>
      <p:ext uri="{BB962C8B-B14F-4D97-AF65-F5344CB8AC3E}">
        <p14:creationId xmlns:p14="http://schemas.microsoft.com/office/powerpoint/2010/main" val="1343237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marL="466725" indent="-466725">
              <a:spcAft>
                <a:spcPts val="1800"/>
              </a:spcAft>
              <a:buNone/>
            </a:pPr>
            <a:r>
              <a:rPr lang="en-US" altLang="en-US" sz="3200" b="1" dirty="0">
                <a:latin typeface="Arial" panose="020B0604020202020204" pitchFamily="34" charset="0"/>
                <a:cs typeface="Arial" panose="020B0604020202020204" pitchFamily="34" charset="0"/>
              </a:rPr>
              <a:t>Presenters</a:t>
            </a: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53485" y="1112551"/>
            <a:ext cx="9774383" cy="4914177"/>
          </a:xfrm>
        </p:spPr>
        <p:txBody>
          <a:bodyPr>
            <a:noAutofit/>
          </a:bodyPr>
          <a:lstStyle/>
          <a:p>
            <a:pPr marL="0" indent="0">
              <a:lnSpc>
                <a:spcPct val="100000"/>
              </a:lnSpc>
              <a:spcBef>
                <a:spcPts val="0"/>
              </a:spcBef>
              <a:spcAft>
                <a:spcPts val="1800"/>
              </a:spcAft>
              <a:buSzPct val="120000"/>
              <a:buNone/>
            </a:pPr>
            <a:endParaRPr lang="en-US" altLang="en-US" sz="2000" i="1" dirty="0">
              <a:latin typeface="Arial" panose="020B0604020202020204" pitchFamily="34" charset="0"/>
              <a:cs typeface="Arial" panose="020B0604020202020204" pitchFamily="34" charset="0"/>
            </a:endParaRPr>
          </a:p>
          <a:p>
            <a:pPr marL="0" indent="0" algn="l" rtl="0" fontAlgn="base">
              <a:lnSpc>
                <a:spcPct val="100000"/>
              </a:lnSpc>
              <a:spcBef>
                <a:spcPts val="0"/>
              </a:spcBef>
              <a:buNone/>
            </a:pPr>
            <a:r>
              <a:rPr lang="en-US" sz="2800" dirty="0">
                <a:solidFill>
                  <a:srgbClr val="000000"/>
                </a:solidFill>
                <a:latin typeface="Arial" panose="020B0604020202020204" pitchFamily="34" charset="0"/>
              </a:rPr>
              <a:t>Dr. Marla Clayton Johnson, Education Administrator ​</a:t>
            </a:r>
          </a:p>
          <a:p>
            <a:pPr marL="0" indent="0" fontAlgn="base">
              <a:lnSpc>
                <a:spcPct val="100000"/>
              </a:lnSpc>
              <a:spcBef>
                <a:spcPts val="0"/>
              </a:spcBef>
              <a:spcAft>
                <a:spcPts val="1200"/>
              </a:spcAft>
              <a:buNone/>
            </a:pPr>
            <a:r>
              <a:rPr lang="en-US" sz="2800" dirty="0">
                <a:solidFill>
                  <a:srgbClr val="000000"/>
                </a:solidFill>
                <a:latin typeface="Arial" panose="020B0604020202020204" pitchFamily="34" charset="0"/>
              </a:rPr>
              <a:t>Instructional Materials and Access Unit​</a:t>
            </a:r>
          </a:p>
          <a:p>
            <a:pPr marL="0" indent="0" fontAlgn="base">
              <a:lnSpc>
                <a:spcPct val="100000"/>
              </a:lnSpc>
              <a:spcBef>
                <a:spcPts val="0"/>
              </a:spcBef>
              <a:buNone/>
            </a:pPr>
            <a:r>
              <a:rPr lang="en-US" sz="2800" dirty="0">
                <a:solidFill>
                  <a:srgbClr val="000000"/>
                </a:solidFill>
                <a:latin typeface="Arial" panose="020B0604020202020204" pitchFamily="34" charset="0"/>
              </a:rPr>
              <a:t>David Almquist, Publisher Liaison</a:t>
            </a:r>
          </a:p>
          <a:p>
            <a:pPr marL="0" indent="0" fontAlgn="base">
              <a:lnSpc>
                <a:spcPct val="100000"/>
              </a:lnSpc>
              <a:spcBef>
                <a:spcPts val="0"/>
              </a:spcBef>
              <a:spcAft>
                <a:spcPts val="1200"/>
              </a:spcAft>
              <a:buNone/>
            </a:pPr>
            <a:r>
              <a:rPr lang="en-US" sz="2800" dirty="0">
                <a:solidFill>
                  <a:srgbClr val="000000"/>
                </a:solidFill>
                <a:latin typeface="Arial" panose="020B0604020202020204" pitchFamily="34" charset="0"/>
              </a:rPr>
              <a:t>Instructional Materials and Access Unit​</a:t>
            </a:r>
          </a:p>
          <a:p>
            <a:pPr marL="0" indent="0" fontAlgn="base">
              <a:lnSpc>
                <a:spcPct val="100000"/>
              </a:lnSpc>
              <a:spcBef>
                <a:spcPts val="0"/>
              </a:spcBef>
              <a:buNone/>
            </a:pPr>
            <a:r>
              <a:rPr lang="en-US" sz="2800" dirty="0">
                <a:solidFill>
                  <a:srgbClr val="000000"/>
                </a:solidFill>
                <a:latin typeface="Arial" panose="020B0604020202020204" pitchFamily="34" charset="0"/>
              </a:rPr>
              <a:t>​Johanna Harder, Education Programs Consultant​</a:t>
            </a:r>
          </a:p>
          <a:p>
            <a:pPr marL="0" indent="0" fontAlgn="base">
              <a:lnSpc>
                <a:spcPct val="100000"/>
              </a:lnSpc>
              <a:spcBef>
                <a:spcPts val="0"/>
              </a:spcBef>
              <a:spcAft>
                <a:spcPts val="1200"/>
              </a:spcAft>
              <a:buNone/>
            </a:pPr>
            <a:r>
              <a:rPr lang="en-US" sz="2800" dirty="0">
                <a:solidFill>
                  <a:srgbClr val="000000"/>
                </a:solidFill>
                <a:latin typeface="Arial" panose="020B0604020202020204" pitchFamily="34" charset="0"/>
              </a:rPr>
              <a:t>Standards and Curricular Guidance Unit</a:t>
            </a:r>
          </a:p>
          <a:p>
            <a:pPr marL="0" indent="0" fontAlgn="base">
              <a:lnSpc>
                <a:spcPct val="100000"/>
              </a:lnSpc>
              <a:spcBef>
                <a:spcPts val="0"/>
              </a:spcBef>
              <a:buNone/>
            </a:pPr>
            <a:r>
              <a:rPr lang="en-US" sz="2800" dirty="0">
                <a:solidFill>
                  <a:srgbClr val="000000"/>
                </a:solidFill>
                <a:latin typeface="Arial" panose="020B0604020202020204" pitchFamily="34" charset="0"/>
              </a:rPr>
              <a:t>Carrie Marovich, Education Programs Consultant​</a:t>
            </a:r>
          </a:p>
          <a:p>
            <a:pPr marL="0" indent="0" fontAlgn="base">
              <a:lnSpc>
                <a:spcPct val="100000"/>
              </a:lnSpc>
              <a:spcBef>
                <a:spcPts val="0"/>
              </a:spcBef>
              <a:buNone/>
            </a:pPr>
            <a:r>
              <a:rPr lang="en-US" sz="2800" dirty="0">
                <a:solidFill>
                  <a:srgbClr val="000000"/>
                </a:solidFill>
                <a:latin typeface="Arial" panose="020B0604020202020204" pitchFamily="34" charset="0"/>
              </a:rPr>
              <a:t>Standards and Curricular Guidance Unit​</a:t>
            </a:r>
          </a:p>
          <a:p>
            <a:pPr marL="466725" indent="-466725">
              <a:lnSpc>
                <a:spcPct val="100000"/>
              </a:lnSpc>
              <a:spcBef>
                <a:spcPts val="0"/>
              </a:spcBef>
              <a:spcAft>
                <a:spcPts val="1800"/>
              </a:spcAft>
              <a:buNone/>
            </a:pPr>
            <a:endParaRPr lang="en-US" altLang="en-US" sz="2000" dirty="0">
              <a:latin typeface="Arial" panose="020B0604020202020204" pitchFamily="34" charset="0"/>
              <a:cs typeface="Arial" panose="020B0604020202020204" pitchFamily="34" charset="0"/>
            </a:endParaRPr>
          </a:p>
          <a:p>
            <a:pPr marL="466725" indent="-466725">
              <a:buNone/>
            </a:pPr>
            <a:endParaRPr lang="en-US" altLang="en-US" dirty="0"/>
          </a:p>
          <a:p>
            <a:endParaRPr lang="en-US" dirty="0"/>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3</a:t>
            </a:fld>
            <a:endParaRPr lang="en-US" altLang="en-US" dirty="0"/>
          </a:p>
        </p:txBody>
      </p:sp>
    </p:spTree>
    <p:extLst>
      <p:ext uri="{BB962C8B-B14F-4D97-AF65-F5344CB8AC3E}">
        <p14:creationId xmlns:p14="http://schemas.microsoft.com/office/powerpoint/2010/main" val="40526586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5C04-D079-8B3A-E77C-CDE0FAB4F6EE}"/>
              </a:ext>
            </a:extLst>
          </p:cNvPr>
          <p:cNvSpPr>
            <a:spLocks noGrp="1"/>
          </p:cNvSpPr>
          <p:nvPr>
            <p:ph type="title"/>
          </p:nvPr>
        </p:nvSpPr>
        <p:spPr>
          <a:xfrm>
            <a:off x="1539949" y="136525"/>
            <a:ext cx="9496647" cy="1325563"/>
          </a:xfrm>
        </p:spPr>
        <p:txBody>
          <a:bodyPr>
            <a:normAutofit/>
          </a:bodyPr>
          <a:lstStyle/>
          <a:p>
            <a:r>
              <a:rPr lang="en-US" altLang="en-US" sz="3200" b="1" kern="0" dirty="0">
                <a:solidFill>
                  <a:schemeClr val="tx1"/>
                </a:solidFill>
                <a:latin typeface="Arial" panose="020B0604020202020204" pitchFamily="34" charset="0"/>
                <a:cs typeface="Arial" panose="020B0604020202020204" pitchFamily="34" charset="0"/>
              </a:rPr>
              <a:t>Grade-Level Standards Maps</a:t>
            </a:r>
            <a:r>
              <a:rPr lang="en-US" altLang="en-US" sz="3200" b="1" kern="0" dirty="0">
                <a:solidFill>
                  <a:prstClr val="black"/>
                </a:solidFill>
                <a:latin typeface="Arial" panose="020B0604020202020204" pitchFamily="34" charset="0"/>
                <a:cs typeface="Arial" panose="020B0604020202020204" pitchFamily="34" charset="0"/>
              </a:rPr>
              <a:t> </a:t>
            </a:r>
            <a:r>
              <a:rPr lang="en-US" altLang="en-US" sz="2400" b="1" kern="0" dirty="0">
                <a:solidFill>
                  <a:prstClr val="black"/>
                </a:solidFill>
                <a:latin typeface="Arial" panose="020B0604020202020204" pitchFamily="34" charset="0"/>
                <a:cs typeface="Arial" panose="020B0604020202020204" pitchFamily="34" charset="0"/>
              </a:rPr>
              <a:t>(slide 2 of 3)</a:t>
            </a:r>
            <a:r>
              <a:rPr lang="en-US" altLang="en-US" sz="2400" b="1" kern="0" dirty="0">
                <a:solidFill>
                  <a:schemeClr val="tx1"/>
                </a:solidFill>
                <a:latin typeface="Arial" panose="020B0604020202020204" pitchFamily="34" charset="0"/>
                <a:cs typeface="Arial" panose="020B0604020202020204" pitchFamily="34" charset="0"/>
              </a:rPr>
              <a:t> </a:t>
            </a:r>
            <a:endParaRPr lang="en-US" sz="3200" dirty="0"/>
          </a:p>
        </p:txBody>
      </p:sp>
      <p:sp>
        <p:nvSpPr>
          <p:cNvPr id="3" name="Content Placeholder 2">
            <a:extLst>
              <a:ext uri="{FF2B5EF4-FFF2-40B4-BE49-F238E27FC236}">
                <a16:creationId xmlns:a16="http://schemas.microsoft.com/office/drawing/2014/main" id="{4C5E15EC-044C-028F-0BCF-E75CFACD7B38}"/>
              </a:ext>
            </a:extLst>
          </p:cNvPr>
          <p:cNvSpPr>
            <a:spLocks noGrp="1"/>
          </p:cNvSpPr>
          <p:nvPr>
            <p:ph sz="half" idx="1"/>
          </p:nvPr>
        </p:nvSpPr>
        <p:spPr>
          <a:xfrm>
            <a:off x="1638298" y="1438290"/>
            <a:ext cx="10419021" cy="502905"/>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Standards for Mathematical Practice</a:t>
            </a:r>
          </a:p>
          <a:p>
            <a:pPr marL="0" indent="0">
              <a:buNone/>
            </a:pPr>
            <a:endParaRPr lang="en-US" dirty="0"/>
          </a:p>
        </p:txBody>
      </p:sp>
      <p:graphicFrame>
        <p:nvGraphicFramePr>
          <p:cNvPr id="8" name="Content Placeholder 7" descr="Sample grade-level standards map for MP.1, MP.2, and MP.3.">
            <a:extLst>
              <a:ext uri="{FF2B5EF4-FFF2-40B4-BE49-F238E27FC236}">
                <a16:creationId xmlns:a16="http://schemas.microsoft.com/office/drawing/2014/main" id="{B13A4DDF-7BE1-CF17-1650-D935B09DD5F5}"/>
              </a:ext>
            </a:extLst>
          </p:cNvPr>
          <p:cNvGraphicFramePr>
            <a:graphicFrameLocks noGrp="1"/>
          </p:cNvGraphicFramePr>
          <p:nvPr>
            <p:ph sz="half" idx="2"/>
            <p:extLst>
              <p:ext uri="{D42A27DB-BD31-4B8C-83A1-F6EECF244321}">
                <p14:modId xmlns:p14="http://schemas.microsoft.com/office/powerpoint/2010/main" val="1730555902"/>
              </p:ext>
            </p:extLst>
          </p:nvPr>
        </p:nvGraphicFramePr>
        <p:xfrm>
          <a:off x="180975" y="2005013"/>
          <a:ext cx="11791285" cy="3657600"/>
        </p:xfrm>
        <a:graphic>
          <a:graphicData uri="http://schemas.openxmlformats.org/drawingml/2006/table">
            <a:tbl>
              <a:tblPr firstRow="1" firstCol="1" bandRow="1">
                <a:tableStyleId>{5C22544A-7EE6-4342-B048-85BDC9FD1C3A}</a:tableStyleId>
              </a:tblPr>
              <a:tblGrid>
                <a:gridCol w="1541499">
                  <a:extLst>
                    <a:ext uri="{9D8B030D-6E8A-4147-A177-3AD203B41FA5}">
                      <a16:colId xmlns:a16="http://schemas.microsoft.com/office/drawing/2014/main" val="1910818066"/>
                    </a:ext>
                  </a:extLst>
                </a:gridCol>
                <a:gridCol w="4114800">
                  <a:extLst>
                    <a:ext uri="{9D8B030D-6E8A-4147-A177-3AD203B41FA5}">
                      <a16:colId xmlns:a16="http://schemas.microsoft.com/office/drawing/2014/main" val="3959248513"/>
                    </a:ext>
                  </a:extLst>
                </a:gridCol>
                <a:gridCol w="1800044">
                  <a:extLst>
                    <a:ext uri="{9D8B030D-6E8A-4147-A177-3AD203B41FA5}">
                      <a16:colId xmlns:a16="http://schemas.microsoft.com/office/drawing/2014/main" val="1133270423"/>
                    </a:ext>
                  </a:extLst>
                </a:gridCol>
                <a:gridCol w="1194955">
                  <a:extLst>
                    <a:ext uri="{9D8B030D-6E8A-4147-A177-3AD203B41FA5}">
                      <a16:colId xmlns:a16="http://schemas.microsoft.com/office/drawing/2014/main" val="4223569793"/>
                    </a:ext>
                  </a:extLst>
                </a:gridCol>
                <a:gridCol w="1174172">
                  <a:extLst>
                    <a:ext uri="{9D8B030D-6E8A-4147-A177-3AD203B41FA5}">
                      <a16:colId xmlns:a16="http://schemas.microsoft.com/office/drawing/2014/main" val="3629470853"/>
                    </a:ext>
                  </a:extLst>
                </a:gridCol>
                <a:gridCol w="1965815">
                  <a:extLst>
                    <a:ext uri="{9D8B030D-6E8A-4147-A177-3AD203B41FA5}">
                      <a16:colId xmlns:a16="http://schemas.microsoft.com/office/drawing/2014/main" val="3749172140"/>
                    </a:ext>
                  </a:extLst>
                </a:gridCol>
              </a:tblGrid>
              <a:tr h="533400">
                <a:tc>
                  <a:txBody>
                    <a:bodyPr/>
                    <a:lstStyle/>
                    <a:p>
                      <a:pPr marL="0" marR="0" algn="ctr">
                        <a:spcBef>
                          <a:spcPts val="0"/>
                        </a:spcBef>
                        <a:spcAft>
                          <a:spcPts val="0"/>
                        </a:spcAft>
                      </a:pPr>
                      <a:r>
                        <a:rPr lang="en-US" sz="2400" dirty="0">
                          <a:effectLst/>
                          <a:latin typeface="Arial" panose="020B0604020202020204" pitchFamily="34" charset="0"/>
                          <a:cs typeface="Arial" panose="020B0604020202020204" pitchFamily="34" charset="0"/>
                        </a:rPr>
                        <a:t>Standard</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2400" dirty="0">
                          <a:effectLst/>
                          <a:latin typeface="Arial" panose="020B0604020202020204" pitchFamily="34" charset="0"/>
                          <a:cs typeface="Arial" panose="020B0604020202020204" pitchFamily="34" charset="0"/>
                        </a:rPr>
                        <a:t>Standard Language</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2400" dirty="0">
                          <a:effectLst/>
                          <a:latin typeface="Arial" panose="020B0604020202020204" pitchFamily="34" charset="0"/>
                          <a:cs typeface="Arial" panose="020B0604020202020204" pitchFamily="34" charset="0"/>
                        </a:rPr>
                        <a:t>Publisher/Developer Citations</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2400" dirty="0">
                          <a:effectLst/>
                          <a:latin typeface="Arial" panose="020B0604020202020204" pitchFamily="34" charset="0"/>
                          <a:cs typeface="Arial" panose="020B0604020202020204" pitchFamily="34" charset="0"/>
                        </a:rPr>
                        <a:t>Met Yes</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2400">
                          <a:effectLst/>
                          <a:latin typeface="Arial" panose="020B0604020202020204" pitchFamily="34" charset="0"/>
                          <a:cs typeface="Arial" panose="020B0604020202020204" pitchFamily="34" charset="0"/>
                        </a:rPr>
                        <a:t>Met No</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2400" dirty="0">
                          <a:effectLst/>
                          <a:latin typeface="Arial" panose="020B0604020202020204" pitchFamily="34" charset="0"/>
                          <a:cs typeface="Arial" panose="020B0604020202020204" pitchFamily="34" charset="0"/>
                        </a:rPr>
                        <a:t>Reviewer Notes</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913576772"/>
                  </a:ext>
                </a:extLst>
              </a:tr>
              <a:tr h="533400">
                <a:tc>
                  <a:txBody>
                    <a:bodyPr/>
                    <a:lstStyle/>
                    <a:p>
                      <a:pPr marL="0" marR="0">
                        <a:spcBef>
                          <a:spcPts val="0"/>
                        </a:spcBef>
                        <a:spcAft>
                          <a:spcPts val="0"/>
                        </a:spcAft>
                      </a:pPr>
                      <a:r>
                        <a:rPr lang="en-US" sz="2400">
                          <a:effectLst/>
                          <a:latin typeface="Arial" panose="020B0604020202020204" pitchFamily="34" charset="0"/>
                          <a:cs typeface="Arial" panose="020B0604020202020204" pitchFamily="34" charset="0"/>
                        </a:rPr>
                        <a:t>MP.1</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2400" dirty="0">
                          <a:effectLst/>
                          <a:latin typeface="Arial" panose="020B0604020202020204" pitchFamily="34" charset="0"/>
                          <a:cs typeface="Arial" panose="020B0604020202020204" pitchFamily="34" charset="0"/>
                        </a:rPr>
                        <a:t>Make sense of problems and persevere in solving them.</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1085586986"/>
                  </a:ext>
                </a:extLst>
              </a:tr>
              <a:tr h="266700">
                <a:tc>
                  <a:txBody>
                    <a:bodyPr/>
                    <a:lstStyle/>
                    <a:p>
                      <a:pPr marL="0" marR="0">
                        <a:spcBef>
                          <a:spcPts val="0"/>
                        </a:spcBef>
                        <a:spcAft>
                          <a:spcPts val="0"/>
                        </a:spcAft>
                      </a:pPr>
                      <a:r>
                        <a:rPr lang="en-US" sz="2400">
                          <a:effectLst/>
                          <a:latin typeface="Arial" panose="020B0604020202020204" pitchFamily="34" charset="0"/>
                          <a:cs typeface="Arial" panose="020B0604020202020204" pitchFamily="34" charset="0"/>
                        </a:rPr>
                        <a:t>MP.2</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2400" dirty="0">
                          <a:effectLst/>
                          <a:latin typeface="Arial" panose="020B0604020202020204" pitchFamily="34" charset="0"/>
                          <a:cs typeface="Arial" panose="020B0604020202020204" pitchFamily="34" charset="0"/>
                        </a:rPr>
                        <a:t>Reason abstractly and quantitatively.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1268098317"/>
                  </a:ext>
                </a:extLst>
              </a:tr>
              <a:tr h="533400">
                <a:tc>
                  <a:txBody>
                    <a:bodyPr/>
                    <a:lstStyle/>
                    <a:p>
                      <a:pPr marL="0" marR="0">
                        <a:spcBef>
                          <a:spcPts val="0"/>
                        </a:spcBef>
                        <a:spcAft>
                          <a:spcPts val="0"/>
                        </a:spcAft>
                      </a:pPr>
                      <a:r>
                        <a:rPr lang="en-US" sz="2400">
                          <a:effectLst/>
                          <a:latin typeface="Arial" panose="020B0604020202020204" pitchFamily="34" charset="0"/>
                          <a:cs typeface="Arial" panose="020B0604020202020204" pitchFamily="34" charset="0"/>
                        </a:rPr>
                        <a:t>MP.3</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2400" dirty="0">
                          <a:effectLst/>
                          <a:latin typeface="Arial" panose="020B0604020202020204" pitchFamily="34" charset="0"/>
                          <a:cs typeface="Arial" panose="020B0604020202020204" pitchFamily="34" charset="0"/>
                        </a:rPr>
                        <a:t>Construct viable arguments and critique the reasoning of others.</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1242532664"/>
                  </a:ext>
                </a:extLst>
              </a:tr>
            </a:tbl>
          </a:graphicData>
        </a:graphic>
      </p:graphicFrame>
      <p:sp>
        <p:nvSpPr>
          <p:cNvPr id="5" name="Slide Number Placeholder 4">
            <a:extLst>
              <a:ext uri="{FF2B5EF4-FFF2-40B4-BE49-F238E27FC236}">
                <a16:creationId xmlns:a16="http://schemas.microsoft.com/office/drawing/2014/main" id="{B72093E9-758F-B31D-BF98-C23E357894E2}"/>
              </a:ext>
            </a:extLst>
          </p:cNvPr>
          <p:cNvSpPr>
            <a:spLocks noGrp="1"/>
          </p:cNvSpPr>
          <p:nvPr>
            <p:ph type="sldNum" sz="quarter" idx="12"/>
          </p:nvPr>
        </p:nvSpPr>
        <p:spPr/>
        <p:txBody>
          <a:bodyPr/>
          <a:lstStyle/>
          <a:p>
            <a:pPr>
              <a:defRPr/>
            </a:pPr>
            <a:fld id="{F35583F4-7214-4BEF-93E0-376F4CB43374}" type="slidenum">
              <a:rPr lang="en-US" altLang="en-US" smtClean="0"/>
              <a:pPr>
                <a:defRPr/>
              </a:pPr>
              <a:t>30</a:t>
            </a:fld>
            <a:endParaRPr lang="en-US" altLang="en-US" dirty="0"/>
          </a:p>
        </p:txBody>
      </p:sp>
    </p:spTree>
    <p:extLst>
      <p:ext uri="{BB962C8B-B14F-4D97-AF65-F5344CB8AC3E}">
        <p14:creationId xmlns:p14="http://schemas.microsoft.com/office/powerpoint/2010/main" val="23688901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5C04-D079-8B3A-E77C-CDE0FAB4F6EE}"/>
              </a:ext>
            </a:extLst>
          </p:cNvPr>
          <p:cNvSpPr>
            <a:spLocks noGrp="1"/>
          </p:cNvSpPr>
          <p:nvPr>
            <p:ph type="title"/>
          </p:nvPr>
        </p:nvSpPr>
        <p:spPr>
          <a:xfrm>
            <a:off x="1539949" y="136525"/>
            <a:ext cx="9496647" cy="1325563"/>
          </a:xfrm>
        </p:spPr>
        <p:txBody>
          <a:bodyPr>
            <a:normAutofit/>
          </a:bodyPr>
          <a:lstStyle/>
          <a:p>
            <a:r>
              <a:rPr lang="en-US" altLang="en-US" sz="3200" b="1" kern="0" dirty="0">
                <a:solidFill>
                  <a:schemeClr val="tx1"/>
                </a:solidFill>
                <a:latin typeface="Arial" panose="020B0604020202020204" pitchFamily="34" charset="0"/>
                <a:cs typeface="Arial" panose="020B0604020202020204" pitchFamily="34" charset="0"/>
              </a:rPr>
              <a:t>Grade-Level Standards Maps </a:t>
            </a:r>
            <a:r>
              <a:rPr lang="en-US" altLang="en-US" sz="2400" b="1" kern="0" dirty="0">
                <a:solidFill>
                  <a:prstClr val="black"/>
                </a:solidFill>
                <a:latin typeface="Arial" panose="020B0604020202020204" pitchFamily="34" charset="0"/>
                <a:cs typeface="Arial" panose="020B0604020202020204" pitchFamily="34" charset="0"/>
              </a:rPr>
              <a:t>(slide 3 of 3)</a:t>
            </a:r>
            <a:endParaRPr lang="en-US" sz="3600" dirty="0"/>
          </a:p>
        </p:txBody>
      </p:sp>
      <p:sp>
        <p:nvSpPr>
          <p:cNvPr id="3" name="Content Placeholder 2">
            <a:extLst>
              <a:ext uri="{FF2B5EF4-FFF2-40B4-BE49-F238E27FC236}">
                <a16:creationId xmlns:a16="http://schemas.microsoft.com/office/drawing/2014/main" id="{4C5E15EC-044C-028F-0BCF-E75CFACD7B38}"/>
              </a:ext>
            </a:extLst>
          </p:cNvPr>
          <p:cNvSpPr>
            <a:spLocks noGrp="1"/>
          </p:cNvSpPr>
          <p:nvPr>
            <p:ph sz="half" idx="1"/>
          </p:nvPr>
        </p:nvSpPr>
        <p:spPr>
          <a:xfrm>
            <a:off x="1681071" y="1210635"/>
            <a:ext cx="10419021" cy="502905"/>
          </a:xfrm>
        </p:spPr>
        <p:txBody>
          <a:bodyPr/>
          <a:lstStyle/>
          <a:p>
            <a:pPr marL="0" indent="0">
              <a:buNone/>
            </a:pPr>
            <a:r>
              <a:rPr lang="en-US" sz="2400" dirty="0"/>
              <a:t> </a:t>
            </a:r>
            <a:r>
              <a:rPr lang="en-US" sz="2400" b="1" dirty="0">
                <a:latin typeface="Arial" panose="020B0604020202020204" pitchFamily="34" charset="0"/>
                <a:cs typeface="Arial" panose="020B0604020202020204" pitchFamily="34" charset="0"/>
              </a:rPr>
              <a:t>Organization Around Major Conceptual Ideas</a:t>
            </a:r>
          </a:p>
          <a:p>
            <a:pPr marL="0" indent="0">
              <a:buNone/>
            </a:pPr>
            <a:endParaRPr lang="en-US" dirty="0"/>
          </a:p>
        </p:txBody>
      </p:sp>
      <p:graphicFrame>
        <p:nvGraphicFramePr>
          <p:cNvPr id="9" name="Content Placeholder 8" descr="Sample grade-level standards map for organization around major conceptual ideas.">
            <a:extLst>
              <a:ext uri="{FF2B5EF4-FFF2-40B4-BE49-F238E27FC236}">
                <a16:creationId xmlns:a16="http://schemas.microsoft.com/office/drawing/2014/main" id="{8E9F4923-7AEA-6FD0-C086-4328A9FD8B82}"/>
              </a:ext>
            </a:extLst>
          </p:cNvPr>
          <p:cNvGraphicFramePr>
            <a:graphicFrameLocks noGrp="1"/>
          </p:cNvGraphicFramePr>
          <p:nvPr>
            <p:ph sz="half" idx="2"/>
            <p:extLst>
              <p:ext uri="{D42A27DB-BD31-4B8C-83A1-F6EECF244321}">
                <p14:modId xmlns:p14="http://schemas.microsoft.com/office/powerpoint/2010/main" val="1426135676"/>
              </p:ext>
            </p:extLst>
          </p:nvPr>
        </p:nvGraphicFramePr>
        <p:xfrm>
          <a:off x="91908" y="1713540"/>
          <a:ext cx="11930375" cy="4023360"/>
        </p:xfrm>
        <a:graphic>
          <a:graphicData uri="http://schemas.openxmlformats.org/drawingml/2006/table">
            <a:tbl>
              <a:tblPr firstRow="1" firstCol="1" bandRow="1"/>
              <a:tblGrid>
                <a:gridCol w="1840801">
                  <a:extLst>
                    <a:ext uri="{9D8B030D-6E8A-4147-A177-3AD203B41FA5}">
                      <a16:colId xmlns:a16="http://schemas.microsoft.com/office/drawing/2014/main" val="2341979018"/>
                    </a:ext>
                  </a:extLst>
                </a:gridCol>
                <a:gridCol w="2189424">
                  <a:extLst>
                    <a:ext uri="{9D8B030D-6E8A-4147-A177-3AD203B41FA5}">
                      <a16:colId xmlns:a16="http://schemas.microsoft.com/office/drawing/2014/main" val="752516469"/>
                    </a:ext>
                  </a:extLst>
                </a:gridCol>
                <a:gridCol w="2537145">
                  <a:extLst>
                    <a:ext uri="{9D8B030D-6E8A-4147-A177-3AD203B41FA5}">
                      <a16:colId xmlns:a16="http://schemas.microsoft.com/office/drawing/2014/main" val="1760765148"/>
                    </a:ext>
                  </a:extLst>
                </a:gridCol>
                <a:gridCol w="1185858">
                  <a:extLst>
                    <a:ext uri="{9D8B030D-6E8A-4147-A177-3AD203B41FA5}">
                      <a16:colId xmlns:a16="http://schemas.microsoft.com/office/drawing/2014/main" val="2248852417"/>
                    </a:ext>
                  </a:extLst>
                </a:gridCol>
                <a:gridCol w="1194955">
                  <a:extLst>
                    <a:ext uri="{9D8B030D-6E8A-4147-A177-3AD203B41FA5}">
                      <a16:colId xmlns:a16="http://schemas.microsoft.com/office/drawing/2014/main" val="1059990129"/>
                    </a:ext>
                  </a:extLst>
                </a:gridCol>
                <a:gridCol w="2982192">
                  <a:extLst>
                    <a:ext uri="{9D8B030D-6E8A-4147-A177-3AD203B41FA5}">
                      <a16:colId xmlns:a16="http://schemas.microsoft.com/office/drawing/2014/main" val="3260380468"/>
                    </a:ext>
                  </a:extLst>
                </a:gridCol>
              </a:tblGrid>
              <a:tr h="1981230">
                <a:tc>
                  <a:txBody>
                    <a:bodyPr/>
                    <a:lstStyle/>
                    <a:p>
                      <a:pPr marL="0" marR="0" algn="ctr">
                        <a:spcBef>
                          <a:spcPts val="0"/>
                        </a:spcBef>
                        <a:spcAft>
                          <a:spcPts val="0"/>
                        </a:spcAft>
                      </a:pPr>
                      <a:r>
                        <a:rPr lang="en-US" sz="2400" b="1" dirty="0">
                          <a:effectLst/>
                          <a:latin typeface="Arial" panose="020B0604020202020204" pitchFamily="34" charset="0"/>
                          <a:ea typeface="Times New Roman" panose="02020603050405020304" pitchFamily="18" charset="0"/>
                          <a:cs typeface="Arial" panose="020B0604020202020204" pitchFamily="34" charset="0"/>
                        </a:rPr>
                        <a:t>Major Conceptual Ideas in the Program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effectLst/>
                          <a:latin typeface="Arial" panose="020B0604020202020204" pitchFamily="34" charset="0"/>
                          <a:ea typeface="Times New Roman" panose="02020603050405020304" pitchFamily="18" charset="0"/>
                          <a:cs typeface="Arial" panose="020B0604020202020204" pitchFamily="34" charset="0"/>
                        </a:rPr>
                        <a:t>How do the program’s Major Conceptual Ideas map to the Framework’s Big Ideas?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effectLst/>
                          <a:latin typeface="Arial" panose="020B0604020202020204" pitchFamily="34" charset="0"/>
                          <a:ea typeface="Times New Roman" panose="02020603050405020304" pitchFamily="18" charset="0"/>
                          <a:cs typeface="Arial" panose="020B0604020202020204" pitchFamily="34" charset="0"/>
                        </a:rPr>
                        <a:t>How are Standards Covered under the Major Conceptual Ideas?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effectLst/>
                          <a:latin typeface="Arial" panose="020B0604020202020204" pitchFamily="34" charset="0"/>
                          <a:ea typeface="Times New Roman" panose="02020603050405020304" pitchFamily="18" charset="0"/>
                          <a:cs typeface="Arial" panose="020B0604020202020204" pitchFamily="34" charset="0"/>
                        </a:rPr>
                        <a:t>Met Yes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2400" b="1" dirty="0">
                          <a:effectLst/>
                          <a:latin typeface="Arial" panose="020B0604020202020204" pitchFamily="34" charset="0"/>
                          <a:ea typeface="Times New Roman" panose="02020603050405020304" pitchFamily="18" charset="0"/>
                          <a:cs typeface="Arial" panose="020B0604020202020204" pitchFamily="34" charset="0"/>
                        </a:rPr>
                        <a:t>Met No</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2400" b="1" dirty="0">
                          <a:effectLst/>
                          <a:latin typeface="Arial" panose="020B0604020202020204" pitchFamily="34" charset="0"/>
                          <a:ea typeface="Times New Roman" panose="02020603050405020304" pitchFamily="18" charset="0"/>
                          <a:cs typeface="Arial" panose="020B0604020202020204" pitchFamily="34" charset="0"/>
                        </a:rPr>
                        <a:t>Reviewer Notes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3421473156"/>
                  </a:ext>
                </a:extLst>
              </a:tr>
              <a:tr h="304580">
                <a:tc>
                  <a:txBody>
                    <a:bodyPr/>
                    <a:lstStyle/>
                    <a:p>
                      <a:pPr marL="0" marR="0">
                        <a:spcBef>
                          <a:spcPts val="0"/>
                        </a:spcBef>
                        <a:spcAft>
                          <a:spcPts val="0"/>
                        </a:spcAft>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3511073633"/>
                  </a:ext>
                </a:extLst>
              </a:tr>
              <a:tr h="304580">
                <a:tc>
                  <a:txBody>
                    <a:bodyPr/>
                    <a:lstStyle/>
                    <a:p>
                      <a:pPr marL="0" marR="0">
                        <a:spcBef>
                          <a:spcPts val="0"/>
                        </a:spcBef>
                        <a:spcAft>
                          <a:spcPts val="0"/>
                        </a:spcAft>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a:effectLst/>
                          <a:latin typeface="Arial" panose="020B0604020202020204" pitchFamily="34" charset="0"/>
                          <a:cs typeface="Arial" panose="020B0604020202020204" pitchFamily="34" charset="0"/>
                        </a:rPr>
                        <a:t>(empty)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3857514227"/>
                  </a:ext>
                </a:extLst>
              </a:tr>
            </a:tbl>
          </a:graphicData>
        </a:graphic>
      </p:graphicFrame>
      <p:sp>
        <p:nvSpPr>
          <p:cNvPr id="5" name="Slide Number Placeholder 4">
            <a:extLst>
              <a:ext uri="{FF2B5EF4-FFF2-40B4-BE49-F238E27FC236}">
                <a16:creationId xmlns:a16="http://schemas.microsoft.com/office/drawing/2014/main" id="{B72093E9-758F-B31D-BF98-C23E357894E2}"/>
              </a:ext>
            </a:extLst>
          </p:cNvPr>
          <p:cNvSpPr>
            <a:spLocks noGrp="1"/>
          </p:cNvSpPr>
          <p:nvPr>
            <p:ph type="sldNum" sz="quarter" idx="12"/>
          </p:nvPr>
        </p:nvSpPr>
        <p:spPr/>
        <p:txBody>
          <a:bodyPr/>
          <a:lstStyle/>
          <a:p>
            <a:pPr>
              <a:defRPr/>
            </a:pPr>
            <a:fld id="{F35583F4-7214-4BEF-93E0-376F4CB43374}" type="slidenum">
              <a:rPr lang="en-US" altLang="en-US" smtClean="0"/>
              <a:pPr>
                <a:defRPr/>
              </a:pPr>
              <a:t>31</a:t>
            </a:fld>
            <a:endParaRPr lang="en-US" altLang="en-US" dirty="0"/>
          </a:p>
        </p:txBody>
      </p:sp>
    </p:spTree>
    <p:extLst>
      <p:ext uri="{BB962C8B-B14F-4D97-AF65-F5344CB8AC3E}">
        <p14:creationId xmlns:p14="http://schemas.microsoft.com/office/powerpoint/2010/main" val="187086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Social Content Standards </a:t>
            </a:r>
            <a:r>
              <a:rPr lang="en-US" altLang="en-US" sz="2400" b="1" kern="0" dirty="0">
                <a:solidFill>
                  <a:schemeClr val="tx1"/>
                </a:solidFill>
                <a:latin typeface="Arial" panose="020B0604020202020204" pitchFamily="34" charset="0"/>
                <a:cs typeface="Arial" panose="020B0604020202020204" pitchFamily="34" charset="0"/>
              </a:rPr>
              <a:t>(slide 1 of 13)</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95049" y="1582016"/>
            <a:ext cx="9774383" cy="3693967"/>
          </a:xfrm>
        </p:spPr>
        <p:txBody>
          <a:bodyPr>
            <a:noAutofit/>
          </a:bodyPr>
          <a:lstStyle/>
          <a:p>
            <a:pPr>
              <a:spcBef>
                <a:spcPts val="1200"/>
              </a:spcBef>
              <a:defRPr/>
            </a:pPr>
            <a:r>
              <a:rPr lang="en-US" altLang="en-US" sz="2600" dirty="0">
                <a:latin typeface="Arial" panose="020B0604020202020204" pitchFamily="34" charset="0"/>
                <a:cs typeface="Arial" panose="020B0604020202020204" pitchFamily="34" charset="0"/>
              </a:rPr>
              <a:t>California </a:t>
            </a:r>
            <a:r>
              <a:rPr lang="en-US" altLang="en-US" sz="2600" i="1" dirty="0">
                <a:latin typeface="Arial" panose="020B0604020202020204" pitchFamily="34" charset="0"/>
                <a:cs typeface="Arial" panose="020B0604020202020204" pitchFamily="34" charset="0"/>
              </a:rPr>
              <a:t>Education Code s</a:t>
            </a:r>
            <a:r>
              <a:rPr lang="en-US" altLang="en-US" sz="2600" dirty="0">
                <a:latin typeface="Arial" panose="020B0604020202020204" pitchFamily="34" charset="0"/>
                <a:cs typeface="Arial" panose="020B0604020202020204" pitchFamily="34" charset="0"/>
              </a:rPr>
              <a:t>ections 60040–60045 and 60048</a:t>
            </a:r>
          </a:p>
          <a:p>
            <a:pPr>
              <a:spcBef>
                <a:spcPts val="1200"/>
              </a:spcBef>
              <a:defRPr/>
            </a:pPr>
            <a:r>
              <a:rPr lang="en-US" altLang="en-US" sz="2600" dirty="0">
                <a:latin typeface="Arial" panose="020B0604020202020204" pitchFamily="34" charset="0"/>
                <a:cs typeface="Arial" panose="020B0604020202020204" pitchFamily="34" charset="0"/>
              </a:rPr>
              <a:t>The materials must conform to the </a:t>
            </a:r>
            <a:r>
              <a:rPr lang="en-US" altLang="en-US" sz="2600" i="1" dirty="0">
                <a:latin typeface="Arial" panose="020B0604020202020204" pitchFamily="34" charset="0"/>
                <a:cs typeface="Arial" panose="020B0604020202020204" pitchFamily="34" charset="0"/>
              </a:rPr>
              <a:t>Standards for Evaluating Instructional Materials for Social Content, 2013 Edition, </a:t>
            </a:r>
            <a:r>
              <a:rPr lang="en-US" altLang="en-US" sz="2600" dirty="0">
                <a:latin typeface="Arial" panose="020B0604020202020204" pitchFamily="34" charset="0"/>
                <a:cs typeface="Arial" panose="020B0604020202020204" pitchFamily="34" charset="0"/>
              </a:rPr>
              <a:t>as adopted by the SBE.</a:t>
            </a:r>
          </a:p>
          <a:p>
            <a:pPr>
              <a:spcBef>
                <a:spcPts val="1200"/>
              </a:spcBef>
              <a:defRPr/>
            </a:pPr>
            <a:r>
              <a:rPr lang="en-US" altLang="en-US" sz="2600" dirty="0">
                <a:latin typeface="Arial" panose="020B0604020202020204" pitchFamily="34" charset="0"/>
                <a:cs typeface="Arial" panose="020B0604020202020204" pitchFamily="34" charset="0"/>
              </a:rPr>
              <a:t>The Social Content review takes place concurrently with the review of materials for educational content.</a:t>
            </a:r>
          </a:p>
          <a:p>
            <a:pPr marL="0" indent="0">
              <a:buNone/>
            </a:pPr>
            <a:endParaRPr lang="en-US" sz="2400" dirty="0"/>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32</a:t>
            </a:fld>
            <a:endParaRPr lang="en-US" altLang="en-US" dirty="0"/>
          </a:p>
        </p:txBody>
      </p:sp>
    </p:spTree>
    <p:extLst>
      <p:ext uri="{BB962C8B-B14F-4D97-AF65-F5344CB8AC3E}">
        <p14:creationId xmlns:p14="http://schemas.microsoft.com/office/powerpoint/2010/main" val="36092040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Social Content Standards </a:t>
            </a:r>
            <a:r>
              <a:rPr lang="en-US" altLang="en-US" sz="2400" b="1" kern="0" dirty="0">
                <a:solidFill>
                  <a:prstClr val="black"/>
                </a:solidFill>
                <a:latin typeface="Arial" panose="020B0604020202020204" pitchFamily="34" charset="0"/>
                <a:cs typeface="Arial" panose="020B0604020202020204" pitchFamily="34" charset="0"/>
              </a:rPr>
              <a:t>(slide 2 of 12)</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95049" y="1582016"/>
            <a:ext cx="9774383" cy="3693967"/>
          </a:xfrm>
        </p:spPr>
        <p:txBody>
          <a:bodyPr>
            <a:noAutofit/>
          </a:bodyPr>
          <a:lstStyle/>
          <a:p>
            <a:pPr>
              <a:spcBef>
                <a:spcPts val="1200"/>
              </a:spcBef>
            </a:pPr>
            <a:r>
              <a:rPr lang="en-US" altLang="en-US" dirty="0">
                <a:latin typeface="Arial" panose="020B0604020202020204" pitchFamily="34" charset="0"/>
              </a:rPr>
              <a:t>Students are often swayed by what they see, hear, and read.</a:t>
            </a:r>
          </a:p>
          <a:p>
            <a:pPr>
              <a:spcBef>
                <a:spcPts val="1200"/>
              </a:spcBef>
            </a:pPr>
            <a:r>
              <a:rPr lang="en-US" altLang="en-US" dirty="0">
                <a:latin typeface="Arial" panose="020B0604020202020204" pitchFamily="34" charset="0"/>
              </a:rPr>
              <a:t>The State Legislature and State Board of Education have recognized the effect of instructional resources on developing student attitudes and beliefs.</a:t>
            </a: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33</a:t>
            </a:fld>
            <a:endParaRPr lang="en-US" altLang="en-US" dirty="0"/>
          </a:p>
        </p:txBody>
      </p:sp>
    </p:spTree>
    <p:extLst>
      <p:ext uri="{BB962C8B-B14F-4D97-AF65-F5344CB8AC3E}">
        <p14:creationId xmlns:p14="http://schemas.microsoft.com/office/powerpoint/2010/main" val="33639855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Social Content Standards </a:t>
            </a:r>
            <a:r>
              <a:rPr lang="en-US" altLang="en-US" sz="2400" b="1" kern="0" dirty="0">
                <a:solidFill>
                  <a:prstClr val="black"/>
                </a:solidFill>
                <a:latin typeface="Arial" panose="020B0604020202020204" pitchFamily="34" charset="0"/>
                <a:cs typeface="Arial" panose="020B0604020202020204" pitchFamily="34" charset="0"/>
              </a:rPr>
              <a:t>(slide 3 of 12)</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11923" y="1498889"/>
            <a:ext cx="9774383" cy="3693967"/>
          </a:xfrm>
        </p:spPr>
        <p:txBody>
          <a:bodyPr>
            <a:noAutofit/>
          </a:bodyPr>
          <a:lstStyle/>
          <a:p>
            <a:pPr marL="0" indent="0">
              <a:spcBef>
                <a:spcPts val="1200"/>
              </a:spcBef>
              <a:spcAft>
                <a:spcPts val="1200"/>
              </a:spcAft>
              <a:buNone/>
            </a:pPr>
            <a:r>
              <a:rPr lang="en-US" altLang="en-US" sz="2400" dirty="0">
                <a:latin typeface="Arial" panose="020B0604020202020204" pitchFamily="34" charset="0"/>
                <a:cs typeface="Arial" panose="020B0604020202020204" pitchFamily="34" charset="0"/>
              </a:rPr>
              <a:t>Were created to:</a:t>
            </a:r>
          </a:p>
          <a:p>
            <a:pPr>
              <a:spcBef>
                <a:spcPts val="1200"/>
              </a:spcBef>
            </a:pPr>
            <a:r>
              <a:rPr lang="en-US" altLang="en-US" sz="2400" dirty="0">
                <a:latin typeface="Arial" panose="020B0604020202020204" pitchFamily="34" charset="0"/>
                <a:cs typeface="Arial" panose="020B0604020202020204" pitchFamily="34" charset="0"/>
              </a:rPr>
              <a:t>Dispel erroneous stereotypes.</a:t>
            </a:r>
          </a:p>
          <a:p>
            <a:pPr>
              <a:spcBef>
                <a:spcPts val="1200"/>
              </a:spcBef>
            </a:pPr>
            <a:r>
              <a:rPr lang="en-US" altLang="en-US" sz="2400" dirty="0">
                <a:latin typeface="Arial" panose="020B0604020202020204" pitchFamily="34" charset="0"/>
                <a:cs typeface="Arial" panose="020B0604020202020204" pitchFamily="34" charset="0"/>
              </a:rPr>
              <a:t>Represent the cultural and racial diversity of our society.</a:t>
            </a:r>
          </a:p>
          <a:p>
            <a:pPr>
              <a:spcBef>
                <a:spcPts val="1200"/>
              </a:spcBef>
            </a:pPr>
            <a:r>
              <a:rPr lang="en-US" altLang="en-US" sz="2400" dirty="0">
                <a:latin typeface="Arial" panose="020B0604020202020204" pitchFamily="34" charset="0"/>
                <a:cs typeface="Arial" panose="020B0604020202020204" pitchFamily="34" charset="0"/>
              </a:rPr>
              <a:t>Recognize the contributions of ethnic groups; the disabled; the elderly; people of lesbian, gay, or bisexual orientation and transgendered persons; and both males and females.</a:t>
            </a:r>
          </a:p>
          <a:p>
            <a:pPr>
              <a:spcBef>
                <a:spcPts val="1200"/>
              </a:spcBef>
            </a:pPr>
            <a:r>
              <a:rPr lang="en-US" altLang="en-US" sz="2400" dirty="0">
                <a:latin typeface="Arial" panose="020B0604020202020204" pitchFamily="34" charset="0"/>
                <a:cs typeface="Arial" panose="020B0604020202020204" pitchFamily="34" charset="0"/>
              </a:rPr>
              <a:t>Portray all groups in a positive manner.</a:t>
            </a:r>
          </a:p>
          <a:p>
            <a:pPr>
              <a:spcBef>
                <a:spcPts val="1200"/>
              </a:spcBef>
            </a:pPr>
            <a:r>
              <a:rPr lang="en-US" altLang="en-US" sz="2400" dirty="0">
                <a:latin typeface="Arial" panose="020B0604020202020204" pitchFamily="34" charset="0"/>
                <a:cs typeface="Arial" panose="020B0604020202020204" pitchFamily="34" charset="0"/>
              </a:rPr>
              <a:t>Eliminate inappropriate references to commercial brand names, products, and corporate or company logos.</a:t>
            </a:r>
          </a:p>
          <a:p>
            <a:pPr marL="0" indent="0">
              <a:buNone/>
            </a:pPr>
            <a:endParaRPr lang="en-US" sz="2400" dirty="0"/>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34</a:t>
            </a:fld>
            <a:endParaRPr lang="en-US" altLang="en-US" dirty="0"/>
          </a:p>
        </p:txBody>
      </p:sp>
    </p:spTree>
    <p:extLst>
      <p:ext uri="{BB962C8B-B14F-4D97-AF65-F5344CB8AC3E}">
        <p14:creationId xmlns:p14="http://schemas.microsoft.com/office/powerpoint/2010/main" val="36016140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Social Content Standards </a:t>
            </a:r>
            <a:r>
              <a:rPr lang="en-US" altLang="en-US" sz="2400" b="1" kern="0" dirty="0">
                <a:solidFill>
                  <a:prstClr val="black"/>
                </a:solidFill>
                <a:latin typeface="Arial" panose="020B0604020202020204" pitchFamily="34" charset="0"/>
                <a:cs typeface="Arial" panose="020B0604020202020204" pitchFamily="34" charset="0"/>
              </a:rPr>
              <a:t>(slide 4 of 12)</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11922" y="1355292"/>
            <a:ext cx="9857509" cy="3693967"/>
          </a:xfrm>
        </p:spPr>
        <p:txBody>
          <a:bodyPr>
            <a:noAutofit/>
          </a:bodyPr>
          <a:lstStyle/>
          <a:p>
            <a:pPr marL="0" indent="0">
              <a:spcBef>
                <a:spcPts val="1200"/>
              </a:spcBef>
              <a:buNone/>
            </a:pPr>
            <a:r>
              <a:rPr lang="en-US" altLang="en-US" sz="2400" dirty="0">
                <a:latin typeface="Arial" panose="020B0604020202020204" pitchFamily="34" charset="0"/>
              </a:rPr>
              <a:t>Covered Categories:</a:t>
            </a:r>
          </a:p>
          <a:p>
            <a:pPr>
              <a:spcBef>
                <a:spcPts val="1200"/>
              </a:spcBef>
            </a:pPr>
            <a:r>
              <a:rPr lang="en-US" altLang="en-US" sz="2400" dirty="0">
                <a:latin typeface="Arial" panose="020B0604020202020204" pitchFamily="34" charset="0"/>
              </a:rPr>
              <a:t>Male and Female Roles—now “all genders” per changes in law made by Assembly Bill 1078</a:t>
            </a:r>
          </a:p>
          <a:p>
            <a:pPr>
              <a:spcBef>
                <a:spcPts val="1200"/>
              </a:spcBef>
            </a:pPr>
            <a:r>
              <a:rPr lang="en-US" altLang="en-US" sz="2400" dirty="0">
                <a:latin typeface="Arial" panose="020B0604020202020204" pitchFamily="34" charset="0"/>
              </a:rPr>
              <a:t>Ethnic and Cultural Groups</a:t>
            </a:r>
          </a:p>
          <a:p>
            <a:pPr>
              <a:spcBef>
                <a:spcPts val="1200"/>
              </a:spcBef>
            </a:pPr>
            <a:r>
              <a:rPr lang="en-US" altLang="en-US" sz="2400" dirty="0">
                <a:latin typeface="Arial" panose="020B0604020202020204" pitchFamily="34" charset="0"/>
              </a:rPr>
              <a:t>Sexual Orientation and Gender Identity</a:t>
            </a:r>
          </a:p>
          <a:p>
            <a:pPr>
              <a:spcBef>
                <a:spcPts val="1200"/>
              </a:spcBef>
            </a:pPr>
            <a:r>
              <a:rPr lang="en-US" altLang="en-US" sz="2400" dirty="0">
                <a:latin typeface="Arial" panose="020B0604020202020204" pitchFamily="34" charset="0"/>
              </a:rPr>
              <a:t>Older Persons and the Aging Process</a:t>
            </a:r>
          </a:p>
          <a:p>
            <a:pPr>
              <a:spcBef>
                <a:spcPts val="1200"/>
              </a:spcBef>
            </a:pPr>
            <a:r>
              <a:rPr lang="en-US" altLang="en-US" sz="2400" dirty="0">
                <a:latin typeface="Arial" panose="020B0604020202020204" pitchFamily="34" charset="0"/>
              </a:rPr>
              <a:t>People with Disabilities</a:t>
            </a:r>
          </a:p>
          <a:p>
            <a:pPr>
              <a:spcBef>
                <a:spcPts val="1200"/>
              </a:spcBef>
            </a:pPr>
            <a:r>
              <a:rPr lang="en-US" altLang="en-US" sz="2400" dirty="0">
                <a:latin typeface="Arial" panose="020B0604020202020204" pitchFamily="34" charset="0"/>
              </a:rPr>
              <a:t>Entrepreneur and Labor</a:t>
            </a:r>
          </a:p>
          <a:p>
            <a:pPr>
              <a:spcBef>
                <a:spcPts val="1200"/>
              </a:spcBef>
            </a:pPr>
            <a:r>
              <a:rPr lang="en-US" altLang="en-US" sz="2400" dirty="0">
                <a:latin typeface="Arial" panose="020B0604020202020204" pitchFamily="34" charset="0"/>
              </a:rPr>
              <a:t>Religion</a:t>
            </a:r>
          </a:p>
          <a:p>
            <a:pPr>
              <a:spcBef>
                <a:spcPts val="1200"/>
              </a:spcBef>
            </a:pPr>
            <a:r>
              <a:rPr lang="en-US" altLang="en-US" sz="2400" dirty="0">
                <a:latin typeface="Arial" panose="020B0604020202020204" pitchFamily="34" charset="0"/>
              </a:rPr>
              <a:t>Ecology and the Environment</a:t>
            </a:r>
          </a:p>
          <a:p>
            <a:pPr marL="0" indent="0">
              <a:buNone/>
            </a:pPr>
            <a:endParaRPr lang="en-US" sz="2400" dirty="0"/>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35</a:t>
            </a:fld>
            <a:endParaRPr lang="en-US" altLang="en-US" dirty="0"/>
          </a:p>
        </p:txBody>
      </p:sp>
    </p:spTree>
    <p:extLst>
      <p:ext uri="{BB962C8B-B14F-4D97-AF65-F5344CB8AC3E}">
        <p14:creationId xmlns:p14="http://schemas.microsoft.com/office/powerpoint/2010/main" val="7591385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Social Content Standards </a:t>
            </a:r>
            <a:r>
              <a:rPr lang="en-US" altLang="en-US" sz="2400" b="1" kern="0" dirty="0">
                <a:solidFill>
                  <a:prstClr val="black"/>
                </a:solidFill>
                <a:latin typeface="Arial" panose="020B0604020202020204" pitchFamily="34" charset="0"/>
                <a:cs typeface="Arial" panose="020B0604020202020204" pitchFamily="34" charset="0"/>
              </a:rPr>
              <a:t>(slide 5 of 12)</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11922" y="1748696"/>
            <a:ext cx="9857509" cy="3693967"/>
          </a:xfrm>
        </p:spPr>
        <p:txBody>
          <a:bodyPr>
            <a:noAutofit/>
          </a:bodyPr>
          <a:lstStyle/>
          <a:p>
            <a:pPr>
              <a:spcBef>
                <a:spcPts val="1200"/>
              </a:spcBef>
            </a:pPr>
            <a:r>
              <a:rPr lang="en-US" altLang="en-US" sz="2600" dirty="0">
                <a:latin typeface="Arial" panose="020B0604020202020204" pitchFamily="34" charset="0"/>
              </a:rPr>
              <a:t>Dangerous Substances</a:t>
            </a:r>
          </a:p>
          <a:p>
            <a:pPr>
              <a:spcBef>
                <a:spcPts val="1200"/>
              </a:spcBef>
            </a:pPr>
            <a:r>
              <a:rPr lang="en-US" altLang="en-US" sz="2600" dirty="0">
                <a:latin typeface="Arial" panose="020B0604020202020204" pitchFamily="34" charset="0"/>
              </a:rPr>
              <a:t>Thrift, Fire Prevention, and Humane Treatment of Animals and People</a:t>
            </a:r>
          </a:p>
          <a:p>
            <a:pPr>
              <a:spcBef>
                <a:spcPts val="1200"/>
              </a:spcBef>
            </a:pPr>
            <a:r>
              <a:rPr lang="en-US" altLang="en-US" sz="2600" dirty="0">
                <a:latin typeface="Arial" panose="020B0604020202020204" pitchFamily="34" charset="0"/>
              </a:rPr>
              <a:t>Declaration of Independence and Constitution of the United States</a:t>
            </a:r>
          </a:p>
          <a:p>
            <a:pPr>
              <a:spcBef>
                <a:spcPts val="1200"/>
              </a:spcBef>
            </a:pPr>
            <a:r>
              <a:rPr lang="en-US" altLang="en-US" sz="2600" dirty="0">
                <a:latin typeface="Arial" panose="020B0604020202020204" pitchFamily="34" charset="0"/>
              </a:rPr>
              <a:t>Brand Names and Corporate Logos</a:t>
            </a:r>
          </a:p>
          <a:p>
            <a:pPr>
              <a:spcBef>
                <a:spcPts val="1200"/>
              </a:spcBef>
            </a:pPr>
            <a:r>
              <a:rPr lang="en-US" altLang="en-US" sz="2600" dirty="0">
                <a:latin typeface="Arial" panose="020B0604020202020204" pitchFamily="34" charset="0"/>
              </a:rPr>
              <a:t>Diet and Exercise</a:t>
            </a: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36</a:t>
            </a:fld>
            <a:endParaRPr lang="en-US" altLang="en-US" dirty="0"/>
          </a:p>
        </p:txBody>
      </p:sp>
    </p:spTree>
    <p:extLst>
      <p:ext uri="{BB962C8B-B14F-4D97-AF65-F5344CB8AC3E}">
        <p14:creationId xmlns:p14="http://schemas.microsoft.com/office/powerpoint/2010/main" val="2780857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Social Content Standards </a:t>
            </a:r>
            <a:r>
              <a:rPr lang="en-US" altLang="en-US" sz="2400" b="1" kern="0" dirty="0">
                <a:solidFill>
                  <a:prstClr val="black"/>
                </a:solidFill>
                <a:latin typeface="Arial" panose="020B0604020202020204" pitchFamily="34" charset="0"/>
                <a:cs typeface="Arial" panose="020B0604020202020204" pitchFamily="34" charset="0"/>
              </a:rPr>
              <a:t>(slide 6 of 12)</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11922" y="1748696"/>
            <a:ext cx="9857509" cy="3693967"/>
          </a:xfrm>
        </p:spPr>
        <p:txBody>
          <a:bodyPr>
            <a:noAutofit/>
          </a:bodyPr>
          <a:lstStyle/>
          <a:p>
            <a:pPr marL="0" indent="0" algn="l" fontAlgn="base">
              <a:spcBef>
                <a:spcPts val="1200"/>
              </a:spcBef>
              <a:buNone/>
            </a:pPr>
            <a:r>
              <a:rPr lang="en-US" sz="2600" b="1" i="0" dirty="0">
                <a:solidFill>
                  <a:srgbClr val="111111"/>
                </a:solidFill>
                <a:effectLst/>
                <a:latin typeface="Arial" panose="020B0604020202020204" pitchFamily="34" charset="0"/>
                <a:cs typeface="Arial" panose="020B0604020202020204" pitchFamily="34" charset="0"/>
              </a:rPr>
              <a:t>60040</a:t>
            </a:r>
            <a:endParaRPr lang="en-US" sz="2600" b="1" i="0" dirty="0">
              <a:solidFill>
                <a:srgbClr val="000000"/>
              </a:solidFill>
              <a:effectLst/>
              <a:latin typeface="Arial" panose="020B0604020202020204" pitchFamily="34" charset="0"/>
              <a:cs typeface="Arial" panose="020B0604020202020204" pitchFamily="34" charset="0"/>
            </a:endParaRPr>
          </a:p>
          <a:p>
            <a:pPr algn="l" fontAlgn="base">
              <a:spcBef>
                <a:spcPts val="1200"/>
              </a:spcBef>
              <a:spcAft>
                <a:spcPts val="1200"/>
              </a:spcAft>
            </a:pPr>
            <a:r>
              <a:rPr lang="en-US" sz="2600" b="0" i="0" dirty="0">
                <a:solidFill>
                  <a:srgbClr val="333333"/>
                </a:solidFill>
                <a:effectLst/>
                <a:latin typeface="Arial" panose="020B0604020202020204" pitchFamily="34" charset="0"/>
                <a:cs typeface="Arial" panose="020B0604020202020204" pitchFamily="34" charset="0"/>
              </a:rPr>
              <a:t>When adopting instructional materials for use in the schools, governing boards shall include only instructional materials that, in their determination, accurately portray the cultural and racial diversity of our society, including:</a:t>
            </a:r>
          </a:p>
          <a:p>
            <a:pPr marL="571500" indent="0" algn="l" fontAlgn="base">
              <a:spcBef>
                <a:spcPts val="1200"/>
              </a:spcBef>
              <a:buNone/>
            </a:pPr>
            <a:r>
              <a:rPr lang="en-US" sz="2600" b="0" i="0" dirty="0">
                <a:solidFill>
                  <a:srgbClr val="333333"/>
                </a:solidFill>
                <a:effectLst/>
                <a:latin typeface="Arial" panose="020B0604020202020204" pitchFamily="34" charset="0"/>
                <a:cs typeface="Arial" panose="020B0604020202020204" pitchFamily="34" charset="0"/>
              </a:rPr>
              <a:t>(a) The contributions of people of all genders in all types of roles, including professional, vocational, and executive roles.</a:t>
            </a: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37</a:t>
            </a:fld>
            <a:endParaRPr lang="en-US" altLang="en-US" dirty="0"/>
          </a:p>
        </p:txBody>
      </p:sp>
    </p:spTree>
    <p:extLst>
      <p:ext uri="{BB962C8B-B14F-4D97-AF65-F5344CB8AC3E}">
        <p14:creationId xmlns:p14="http://schemas.microsoft.com/office/powerpoint/2010/main" val="18589208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Social Content Standards </a:t>
            </a:r>
            <a:r>
              <a:rPr lang="en-US" altLang="en-US" sz="2400" b="1" kern="0" dirty="0">
                <a:solidFill>
                  <a:prstClr val="black"/>
                </a:solidFill>
                <a:latin typeface="Arial" panose="020B0604020202020204" pitchFamily="34" charset="0"/>
                <a:cs typeface="Arial" panose="020B0604020202020204" pitchFamily="34" charset="0"/>
              </a:rPr>
              <a:t>(slide 7 of 12)</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11922" y="1748696"/>
            <a:ext cx="9857509" cy="3693967"/>
          </a:xfrm>
        </p:spPr>
        <p:txBody>
          <a:bodyPr>
            <a:noAutofit/>
          </a:bodyPr>
          <a:lstStyle/>
          <a:p>
            <a:pPr marL="0" indent="0" algn="l" fontAlgn="base">
              <a:spcBef>
                <a:spcPts val="1200"/>
              </a:spcBef>
              <a:buNone/>
            </a:pPr>
            <a:r>
              <a:rPr lang="en-US" sz="2600" b="1" i="0" dirty="0">
                <a:solidFill>
                  <a:srgbClr val="111111"/>
                </a:solidFill>
                <a:effectLst/>
                <a:latin typeface="Arial" panose="020B0604020202020204" pitchFamily="34" charset="0"/>
                <a:cs typeface="Arial" panose="020B0604020202020204" pitchFamily="34" charset="0"/>
              </a:rPr>
              <a:t>60040 continued</a:t>
            </a:r>
            <a:endParaRPr lang="en-US" sz="2600" b="1" i="0" dirty="0">
              <a:solidFill>
                <a:srgbClr val="000000"/>
              </a:solidFill>
              <a:effectLst/>
              <a:latin typeface="Arial" panose="020B0604020202020204" pitchFamily="34" charset="0"/>
              <a:cs typeface="Arial" panose="020B0604020202020204" pitchFamily="34" charset="0"/>
            </a:endParaRPr>
          </a:p>
          <a:p>
            <a:pPr marL="0" indent="0" algn="l" fontAlgn="base">
              <a:spcBef>
                <a:spcPts val="1200"/>
              </a:spcBef>
              <a:buNone/>
            </a:pPr>
            <a:r>
              <a:rPr lang="en-US" sz="2600" b="0" i="0" dirty="0">
                <a:solidFill>
                  <a:srgbClr val="333333"/>
                </a:solidFill>
                <a:effectLst/>
                <a:latin typeface="Arial" panose="020B0604020202020204" pitchFamily="34" charset="0"/>
                <a:cs typeface="Arial" panose="020B0604020202020204" pitchFamily="34" charset="0"/>
              </a:rPr>
              <a:t>(b) The role and contributions of Native Americans, African Americans, Latino Americans, Asian Americans, Pacific Islanders, European Americans, LGBTQ+ Americans, persons with disabilities, and members of other ethnic, cultural, religious, and socioeconomic status groups to the total development of California and the United States.</a:t>
            </a:r>
          </a:p>
          <a:p>
            <a:pPr marL="0" indent="0" algn="l" fontAlgn="base">
              <a:spcBef>
                <a:spcPts val="1200"/>
              </a:spcBef>
              <a:buNone/>
            </a:pPr>
            <a:r>
              <a:rPr lang="en-US" sz="2600" b="0" i="0" dirty="0">
                <a:solidFill>
                  <a:srgbClr val="333333"/>
                </a:solidFill>
                <a:effectLst/>
                <a:latin typeface="Arial" panose="020B0604020202020204" pitchFamily="34" charset="0"/>
                <a:cs typeface="Arial" panose="020B0604020202020204" pitchFamily="34" charset="0"/>
              </a:rPr>
              <a:t>(c) The role and contributions of the entrepreneur and labor in the total development of California and the United States.</a:t>
            </a:r>
          </a:p>
          <a:p>
            <a:pPr marL="0" indent="0">
              <a:buNone/>
            </a:pPr>
            <a:endParaRPr lang="en-US" sz="2400" dirty="0"/>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38</a:t>
            </a:fld>
            <a:endParaRPr lang="en-US" altLang="en-US" dirty="0"/>
          </a:p>
        </p:txBody>
      </p:sp>
    </p:spTree>
    <p:extLst>
      <p:ext uri="{BB962C8B-B14F-4D97-AF65-F5344CB8AC3E}">
        <p14:creationId xmlns:p14="http://schemas.microsoft.com/office/powerpoint/2010/main" val="26756595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Social Content Standards </a:t>
            </a:r>
            <a:r>
              <a:rPr lang="en-US" altLang="en-US" sz="2400" b="1" kern="0" dirty="0">
                <a:solidFill>
                  <a:prstClr val="black"/>
                </a:solidFill>
                <a:latin typeface="Arial" panose="020B0604020202020204" pitchFamily="34" charset="0"/>
                <a:cs typeface="Arial" panose="020B0604020202020204" pitchFamily="34" charset="0"/>
              </a:rPr>
              <a:t>(slide 8 of 12)</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11922" y="1748696"/>
            <a:ext cx="9857509" cy="3693967"/>
          </a:xfrm>
        </p:spPr>
        <p:txBody>
          <a:bodyPr>
            <a:noAutofit/>
          </a:bodyPr>
          <a:lstStyle/>
          <a:p>
            <a:pPr marL="0" indent="0" algn="l" fontAlgn="base">
              <a:spcBef>
                <a:spcPts val="1200"/>
              </a:spcBef>
              <a:buNone/>
            </a:pPr>
            <a:r>
              <a:rPr lang="en-US" sz="2600" b="1" i="0" dirty="0">
                <a:solidFill>
                  <a:srgbClr val="111111"/>
                </a:solidFill>
                <a:effectLst/>
                <a:latin typeface="Arial" panose="020B0604020202020204" pitchFamily="34" charset="0"/>
                <a:cs typeface="Arial" panose="020B0604020202020204" pitchFamily="34" charset="0"/>
              </a:rPr>
              <a:t>60044</a:t>
            </a:r>
          </a:p>
          <a:p>
            <a:pPr algn="l" fontAlgn="base">
              <a:spcBef>
                <a:spcPts val="1200"/>
              </a:spcBef>
              <a:spcAft>
                <a:spcPts val="1200"/>
              </a:spcAft>
            </a:pPr>
            <a:r>
              <a:rPr lang="en-US" sz="2600" b="0" i="0" dirty="0">
                <a:solidFill>
                  <a:srgbClr val="333333"/>
                </a:solidFill>
                <a:effectLst/>
                <a:latin typeface="Arial" panose="020B0604020202020204" pitchFamily="34" charset="0"/>
                <a:cs typeface="Arial" panose="020B0604020202020204" pitchFamily="34" charset="0"/>
              </a:rPr>
              <a:t>A governing board shall not adopt any instructional materials for use in the schools that, in its determination, contain:</a:t>
            </a:r>
          </a:p>
          <a:p>
            <a:pPr marL="685800" indent="0" algn="l" fontAlgn="base">
              <a:spcBef>
                <a:spcPts val="1200"/>
              </a:spcBef>
              <a:buNone/>
            </a:pPr>
            <a:r>
              <a:rPr lang="en-US" sz="2600" b="0" i="0" dirty="0">
                <a:solidFill>
                  <a:srgbClr val="333333"/>
                </a:solidFill>
                <a:effectLst/>
                <a:latin typeface="Arial" panose="020B0604020202020204" pitchFamily="34" charset="0"/>
                <a:cs typeface="Arial" panose="020B0604020202020204" pitchFamily="34" charset="0"/>
              </a:rPr>
              <a:t>(a) Any matter reflecting adversely upon persons on the basis of race or ethnicity, gender, religion, disability, nationality, or sexual orientation, occupation, or because of a characteristic listed in Section 220.</a:t>
            </a:r>
          </a:p>
          <a:p>
            <a:pPr marL="685800" indent="0" algn="l" fontAlgn="base">
              <a:spcBef>
                <a:spcPts val="1200"/>
              </a:spcBef>
              <a:buNone/>
            </a:pPr>
            <a:r>
              <a:rPr lang="en-US" sz="2600" b="0" i="0" dirty="0">
                <a:solidFill>
                  <a:srgbClr val="333333"/>
                </a:solidFill>
                <a:effectLst/>
                <a:latin typeface="Arial" panose="020B0604020202020204" pitchFamily="34" charset="0"/>
                <a:cs typeface="Arial" panose="020B0604020202020204" pitchFamily="34" charset="0"/>
              </a:rPr>
              <a:t>(b) Any sectarian or denominational doctrine or propaganda contrary to law.</a:t>
            </a:r>
          </a:p>
          <a:p>
            <a:pPr marL="0" indent="0">
              <a:buNone/>
            </a:pPr>
            <a:endParaRPr lang="en-US" sz="2400" dirty="0"/>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39</a:t>
            </a:fld>
            <a:endParaRPr lang="en-US" altLang="en-US" dirty="0"/>
          </a:p>
        </p:txBody>
      </p:sp>
    </p:spTree>
    <p:extLst>
      <p:ext uri="{BB962C8B-B14F-4D97-AF65-F5344CB8AC3E}">
        <p14:creationId xmlns:p14="http://schemas.microsoft.com/office/powerpoint/2010/main" val="1384034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marL="466725" indent="-466725">
              <a:spcAft>
                <a:spcPts val="1800"/>
              </a:spcAft>
              <a:buNone/>
            </a:pPr>
            <a:r>
              <a:rPr lang="en-US" altLang="en-US" sz="3200" b="1" dirty="0">
                <a:latin typeface="Arial" panose="020B0604020202020204" pitchFamily="34" charset="0"/>
                <a:cs typeface="Arial" panose="020B0604020202020204" pitchFamily="34" charset="0"/>
              </a:rPr>
              <a:t>Initial Considerations</a:t>
            </a: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53485" y="1112551"/>
            <a:ext cx="9774383" cy="4914177"/>
          </a:xfrm>
        </p:spPr>
        <p:txBody>
          <a:bodyPr>
            <a:noAutofit/>
          </a:bodyPr>
          <a:lstStyle/>
          <a:p>
            <a:pPr marL="457200" indent="-228600" algn="l">
              <a:spcBef>
                <a:spcPts val="600"/>
              </a:spcBef>
              <a:spcAft>
                <a:spcPts val="600"/>
              </a:spcAft>
              <a:buFont typeface="Arial" pitchFamily="34" charset="0"/>
              <a:buChar char="•"/>
              <a:defRPr/>
            </a:pPr>
            <a:endParaRPr lang="en-US" sz="2400" b="0" dirty="0">
              <a:solidFill>
                <a:schemeClr val="tx1"/>
              </a:solidFill>
              <a:latin typeface="Arial" panose="020B0604020202020204" pitchFamily="34" charset="0"/>
              <a:cs typeface="Arial" panose="020B0604020202020204" pitchFamily="34" charset="0"/>
            </a:endParaRPr>
          </a:p>
          <a:p>
            <a:pPr marL="571500" indent="-342900">
              <a:spcBef>
                <a:spcPts val="600"/>
              </a:spcBef>
              <a:spcAft>
                <a:spcPts val="600"/>
              </a:spcAft>
              <a:defRPr/>
            </a:pPr>
            <a:r>
              <a:rPr lang="en-US" sz="2400" b="0" dirty="0">
                <a:solidFill>
                  <a:schemeClr val="tx1"/>
                </a:solidFill>
                <a:latin typeface="Arial" panose="020B0604020202020204" pitchFamily="34" charset="0"/>
                <a:cs typeface="Arial" panose="020B0604020202020204" pitchFamily="34" charset="0"/>
              </a:rPr>
              <a:t>Authority</a:t>
            </a:r>
          </a:p>
          <a:p>
            <a:pPr marL="914400" lvl="1" indent="-228600" algn="l">
              <a:spcBef>
                <a:spcPts val="600"/>
              </a:spcBef>
              <a:spcAft>
                <a:spcPts val="600"/>
              </a:spcAft>
              <a:buFont typeface="Arial" pitchFamily="34" charset="0"/>
              <a:buChar char="•"/>
              <a:defRPr/>
            </a:pPr>
            <a:r>
              <a:rPr lang="en-US" b="0" dirty="0">
                <a:solidFill>
                  <a:schemeClr val="tx1"/>
                </a:solidFill>
                <a:latin typeface="Arial" panose="020B0604020202020204" pitchFamily="34" charset="0"/>
                <a:cs typeface="Arial" panose="020B0604020202020204" pitchFamily="34" charset="0"/>
              </a:rPr>
              <a:t>State Constitution and Education Code</a:t>
            </a:r>
          </a:p>
          <a:p>
            <a:pPr marL="457200" indent="-228600" algn="l">
              <a:spcBef>
                <a:spcPts val="600"/>
              </a:spcBef>
              <a:spcAft>
                <a:spcPts val="600"/>
              </a:spcAft>
              <a:buFont typeface="Arial" pitchFamily="34" charset="0"/>
              <a:buChar char="•"/>
              <a:defRPr/>
            </a:pPr>
            <a:r>
              <a:rPr lang="en-US" sz="2400" b="0" dirty="0">
                <a:solidFill>
                  <a:schemeClr val="tx1"/>
                </a:solidFill>
                <a:latin typeface="Arial" panose="020B0604020202020204" pitchFamily="34" charset="0"/>
                <a:cs typeface="Arial" panose="020B0604020202020204" pitchFamily="34" charset="0"/>
              </a:rPr>
              <a:t>Requirements for the State</a:t>
            </a:r>
          </a:p>
          <a:p>
            <a:pPr marL="914400" lvl="1" indent="-228600" algn="l">
              <a:spcBef>
                <a:spcPts val="600"/>
              </a:spcBef>
              <a:spcAft>
                <a:spcPts val="600"/>
              </a:spcAft>
              <a:buFont typeface="Arial" pitchFamily="34" charset="0"/>
              <a:buChar char="•"/>
              <a:defRPr/>
            </a:pPr>
            <a:r>
              <a:rPr lang="en-US" b="0" dirty="0">
                <a:solidFill>
                  <a:schemeClr val="tx1"/>
                </a:solidFill>
                <a:latin typeface="Arial" panose="020B0604020202020204" pitchFamily="34" charset="0"/>
                <a:cs typeface="Arial" panose="020B0604020202020204" pitchFamily="34" charset="0"/>
              </a:rPr>
              <a:t>Education Code and Regulations</a:t>
            </a:r>
          </a:p>
          <a:p>
            <a:pPr marL="457200" indent="-228600" algn="l">
              <a:spcBef>
                <a:spcPts val="600"/>
              </a:spcBef>
              <a:spcAft>
                <a:spcPts val="600"/>
              </a:spcAft>
              <a:buFont typeface="Arial" pitchFamily="34" charset="0"/>
              <a:buChar char="•"/>
              <a:defRPr/>
            </a:pPr>
            <a:r>
              <a:rPr lang="en-US" sz="2400" b="0" dirty="0">
                <a:solidFill>
                  <a:schemeClr val="tx1"/>
                </a:solidFill>
                <a:latin typeface="Arial" panose="020B0604020202020204" pitchFamily="34" charset="0"/>
                <a:cs typeface="Arial" panose="020B0604020202020204" pitchFamily="34" charset="0"/>
              </a:rPr>
              <a:t>Requirements for the Publishers/Developers</a:t>
            </a:r>
          </a:p>
          <a:p>
            <a:pPr marL="914400" lvl="1" indent="-228600" algn="l">
              <a:spcBef>
                <a:spcPts val="600"/>
              </a:spcBef>
              <a:spcAft>
                <a:spcPts val="600"/>
              </a:spcAft>
              <a:buFont typeface="Arial" pitchFamily="34" charset="0"/>
              <a:buChar char="•"/>
              <a:defRPr/>
            </a:pPr>
            <a:r>
              <a:rPr lang="en-US" b="0" dirty="0">
                <a:solidFill>
                  <a:schemeClr val="tx1"/>
                </a:solidFill>
                <a:latin typeface="Arial" panose="020B0604020202020204" pitchFamily="34" charset="0"/>
                <a:cs typeface="Arial" panose="020B0604020202020204" pitchFamily="34" charset="0"/>
              </a:rPr>
              <a:t>Education Code and Regulations</a:t>
            </a:r>
          </a:p>
          <a:p>
            <a:pPr marL="457200" indent="-228600" algn="l">
              <a:spcBef>
                <a:spcPts val="600"/>
              </a:spcBef>
              <a:spcAft>
                <a:spcPts val="600"/>
              </a:spcAft>
              <a:buFont typeface="Arial" pitchFamily="34" charset="0"/>
              <a:buChar char="•"/>
              <a:defRPr/>
            </a:pPr>
            <a:r>
              <a:rPr lang="en-US" sz="2400" b="0" dirty="0">
                <a:solidFill>
                  <a:schemeClr val="tx1"/>
                </a:solidFill>
                <a:latin typeface="Arial" panose="020B0604020202020204" pitchFamily="34" charset="0"/>
                <a:cs typeface="Arial" panose="020B0604020202020204" pitchFamily="34" charset="0"/>
              </a:rPr>
              <a:t>Public Comment</a:t>
            </a:r>
          </a:p>
          <a:p>
            <a:pPr marL="466725" indent="-466725">
              <a:lnSpc>
                <a:spcPct val="100000"/>
              </a:lnSpc>
              <a:spcBef>
                <a:spcPts val="0"/>
              </a:spcBef>
              <a:spcAft>
                <a:spcPts val="1800"/>
              </a:spcAft>
              <a:buNone/>
            </a:pPr>
            <a:endParaRPr lang="en-US" altLang="en-US" sz="2400" dirty="0">
              <a:latin typeface="Arial" panose="020B0604020202020204" pitchFamily="34" charset="0"/>
              <a:cs typeface="Arial" panose="020B0604020202020204" pitchFamily="34" charset="0"/>
            </a:endParaRPr>
          </a:p>
          <a:p>
            <a:pPr marL="466725" indent="-466725">
              <a:buNone/>
            </a:pPr>
            <a:endParaRPr lang="en-US" alt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4</a:t>
            </a:fld>
            <a:endParaRPr lang="en-US" altLang="en-US" dirty="0"/>
          </a:p>
        </p:txBody>
      </p:sp>
    </p:spTree>
    <p:extLst>
      <p:ext uri="{BB962C8B-B14F-4D97-AF65-F5344CB8AC3E}">
        <p14:creationId xmlns:p14="http://schemas.microsoft.com/office/powerpoint/2010/main" val="22794833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Social Content Standards </a:t>
            </a:r>
            <a:r>
              <a:rPr lang="en-US" altLang="en-US" sz="2400" b="1" kern="0" dirty="0">
                <a:solidFill>
                  <a:prstClr val="black"/>
                </a:solidFill>
                <a:latin typeface="Arial" panose="020B0604020202020204" pitchFamily="34" charset="0"/>
                <a:cs typeface="Arial" panose="020B0604020202020204" pitchFamily="34" charset="0"/>
              </a:rPr>
              <a:t>(slide 9 of 12)</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11922" y="1748696"/>
            <a:ext cx="9857509" cy="3693967"/>
          </a:xfrm>
        </p:spPr>
        <p:txBody>
          <a:bodyPr>
            <a:noAutofit/>
          </a:bodyPr>
          <a:lstStyle/>
          <a:p>
            <a:pPr marL="0" indent="0" algn="l" fontAlgn="base">
              <a:spcBef>
                <a:spcPts val="1200"/>
              </a:spcBef>
              <a:buNone/>
            </a:pPr>
            <a:r>
              <a:rPr lang="en-US" sz="2400" b="1" i="0" dirty="0">
                <a:solidFill>
                  <a:srgbClr val="333333"/>
                </a:solidFill>
                <a:effectLst/>
                <a:latin typeface="Arial" panose="020B0604020202020204" pitchFamily="34" charset="0"/>
                <a:cs typeface="Arial" panose="020B0604020202020204" pitchFamily="34" charset="0"/>
              </a:rPr>
              <a:t>60041</a:t>
            </a:r>
          </a:p>
          <a:p>
            <a:pPr algn="l" fontAlgn="base">
              <a:spcBef>
                <a:spcPts val="1200"/>
              </a:spcBef>
              <a:spcAft>
                <a:spcPts val="1200"/>
              </a:spcAft>
            </a:pPr>
            <a:r>
              <a:rPr lang="en-US" sz="2400" b="0" i="0" dirty="0">
                <a:solidFill>
                  <a:srgbClr val="333333"/>
                </a:solidFill>
                <a:effectLst/>
                <a:latin typeface="Arial" panose="020B0604020202020204" pitchFamily="34" charset="0"/>
                <a:cs typeface="Arial" panose="020B0604020202020204" pitchFamily="34" charset="0"/>
              </a:rPr>
              <a:t>When adopting instructional materials for use in the schools, governing boards shall include only instructional materials that accurately portray both of the following, whenever appropriate:</a:t>
            </a:r>
          </a:p>
          <a:p>
            <a:pPr marL="685800" indent="0" algn="l" fontAlgn="base">
              <a:spcBef>
                <a:spcPts val="1200"/>
              </a:spcBef>
              <a:buNone/>
            </a:pPr>
            <a:r>
              <a:rPr lang="en-US" sz="2400" b="0" i="0" dirty="0">
                <a:solidFill>
                  <a:srgbClr val="333333"/>
                </a:solidFill>
                <a:effectLst/>
                <a:latin typeface="Arial" panose="020B0604020202020204" pitchFamily="34" charset="0"/>
                <a:cs typeface="Arial" panose="020B0604020202020204" pitchFamily="34" charset="0"/>
              </a:rPr>
              <a:t>(a)  Humanity’s place in ecological systems and the necessity for the protection of our environment.</a:t>
            </a:r>
          </a:p>
          <a:p>
            <a:pPr marL="685800" indent="0" algn="l" fontAlgn="base">
              <a:spcBef>
                <a:spcPts val="1200"/>
              </a:spcBef>
              <a:buNone/>
            </a:pPr>
            <a:r>
              <a:rPr lang="en-US" sz="2400" b="0" i="0" dirty="0">
                <a:solidFill>
                  <a:srgbClr val="333333"/>
                </a:solidFill>
                <a:effectLst/>
                <a:latin typeface="Arial" panose="020B0604020202020204" pitchFamily="34" charset="0"/>
                <a:cs typeface="Arial" panose="020B0604020202020204" pitchFamily="34" charset="0"/>
              </a:rPr>
              <a:t>(b) The effects on the human system of the use of tobacco, alcohol, and narcotics and restricted dangerous drugs, as defined in Section 11032 of the Health and Safety Code, and other dangerous substances.</a:t>
            </a: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40</a:t>
            </a:fld>
            <a:endParaRPr lang="en-US" altLang="en-US" dirty="0"/>
          </a:p>
        </p:txBody>
      </p:sp>
    </p:spTree>
    <p:extLst>
      <p:ext uri="{BB962C8B-B14F-4D97-AF65-F5344CB8AC3E}">
        <p14:creationId xmlns:p14="http://schemas.microsoft.com/office/powerpoint/2010/main" val="10303279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Social Content Standards </a:t>
            </a:r>
            <a:r>
              <a:rPr lang="en-US" altLang="en-US" sz="2400" b="1" kern="0" dirty="0">
                <a:solidFill>
                  <a:prstClr val="black"/>
                </a:solidFill>
                <a:latin typeface="Arial" panose="020B0604020202020204" pitchFamily="34" charset="0"/>
                <a:cs typeface="Arial" panose="020B0604020202020204" pitchFamily="34" charset="0"/>
              </a:rPr>
              <a:t>(slide 10 of 12)</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11922" y="1748696"/>
            <a:ext cx="9857509" cy="3693967"/>
          </a:xfrm>
        </p:spPr>
        <p:txBody>
          <a:bodyPr>
            <a:noAutofit/>
          </a:bodyPr>
          <a:lstStyle/>
          <a:p>
            <a:pPr>
              <a:spcBef>
                <a:spcPts val="1200"/>
              </a:spcBef>
            </a:pPr>
            <a:r>
              <a:rPr lang="en-US" altLang="en-US" sz="2600" dirty="0">
                <a:latin typeface="Arial" panose="020B0604020202020204" pitchFamily="34" charset="0"/>
                <a:cs typeface="Arial" panose="020B0604020202020204" pitchFamily="34" charset="0"/>
              </a:rPr>
              <a:t>Include equal presentation of mentally and physically active, creative, problem-solving roles and success/failure in those roles.</a:t>
            </a:r>
          </a:p>
          <a:p>
            <a:pPr>
              <a:spcBef>
                <a:spcPts val="1200"/>
              </a:spcBef>
            </a:pPr>
            <a:r>
              <a:rPr lang="en-US" altLang="en-US" sz="2600" dirty="0">
                <a:latin typeface="Arial" panose="020B0604020202020204" pitchFamily="34" charset="0"/>
                <a:cs typeface="Arial" panose="020B0604020202020204" pitchFamily="34" charset="0"/>
              </a:rPr>
              <a:t>Present balanced random portrayal of emotions.</a:t>
            </a:r>
          </a:p>
          <a:p>
            <a:pPr>
              <a:spcBef>
                <a:spcPts val="1200"/>
              </a:spcBef>
            </a:pPr>
            <a:r>
              <a:rPr lang="en-US" altLang="en-US" sz="2600" dirty="0">
                <a:latin typeface="Arial" panose="020B0604020202020204" pitchFamily="34" charset="0"/>
                <a:cs typeface="Arial" panose="020B0604020202020204" pitchFamily="34" charset="0"/>
              </a:rPr>
              <a:t>Show equal portrayal of sexes in nurturing roles with family.</a:t>
            </a:r>
          </a:p>
          <a:p>
            <a:pPr>
              <a:spcBef>
                <a:spcPts val="1200"/>
              </a:spcBef>
            </a:pPr>
            <a:r>
              <a:rPr lang="en-US" altLang="en-US" sz="2600" dirty="0">
                <a:latin typeface="Arial" panose="020B0604020202020204" pitchFamily="34" charset="0"/>
                <a:cs typeface="Arial" panose="020B0604020202020204" pitchFamily="34" charset="0"/>
              </a:rPr>
              <a:t>Use gender neutral language.</a:t>
            </a:r>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41</a:t>
            </a:fld>
            <a:endParaRPr lang="en-US" altLang="en-US" dirty="0"/>
          </a:p>
        </p:txBody>
      </p:sp>
    </p:spTree>
    <p:extLst>
      <p:ext uri="{BB962C8B-B14F-4D97-AF65-F5344CB8AC3E}">
        <p14:creationId xmlns:p14="http://schemas.microsoft.com/office/powerpoint/2010/main" val="2563190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Social Content Standards </a:t>
            </a:r>
            <a:r>
              <a:rPr lang="en-US" altLang="en-US" sz="2400" b="1" kern="0" dirty="0">
                <a:solidFill>
                  <a:prstClr val="black"/>
                </a:solidFill>
                <a:latin typeface="Arial" panose="020B0604020202020204" pitchFamily="34" charset="0"/>
                <a:cs typeface="Arial" panose="020B0604020202020204" pitchFamily="34" charset="0"/>
              </a:rPr>
              <a:t>(slide 11 of 12)</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11922" y="1748696"/>
            <a:ext cx="9857509" cy="3693967"/>
          </a:xfrm>
        </p:spPr>
        <p:txBody>
          <a:bodyPr>
            <a:noAutofit/>
          </a:bodyPr>
          <a:lstStyle/>
          <a:p>
            <a:pPr>
              <a:spcBef>
                <a:spcPts val="1200"/>
              </a:spcBef>
            </a:pPr>
            <a:r>
              <a:rPr lang="en-US" altLang="en-US" sz="2600" dirty="0">
                <a:latin typeface="Arial" panose="020B0604020202020204" pitchFamily="34" charset="0"/>
              </a:rPr>
              <a:t>Omit illustrations of commercial brand names, products, or corporate or company logos unless necessary to the educational purpose or incidental to a scene of general nature.</a:t>
            </a:r>
          </a:p>
          <a:p>
            <a:pPr>
              <a:spcBef>
                <a:spcPts val="1200"/>
              </a:spcBef>
            </a:pPr>
            <a:r>
              <a:rPr lang="en-US" altLang="en-US" sz="2600" dirty="0">
                <a:latin typeface="Arial" panose="020B0604020202020204" pitchFamily="34" charset="0"/>
              </a:rPr>
              <a:t>No prominent usage of any one brand or company.</a:t>
            </a:r>
          </a:p>
          <a:p>
            <a:pPr marL="0" indent="0">
              <a:buNone/>
            </a:pPr>
            <a:endParaRPr lang="en-US" sz="2400" dirty="0"/>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42</a:t>
            </a:fld>
            <a:endParaRPr lang="en-US" altLang="en-US" dirty="0"/>
          </a:p>
        </p:txBody>
      </p:sp>
    </p:spTree>
    <p:extLst>
      <p:ext uri="{BB962C8B-B14F-4D97-AF65-F5344CB8AC3E}">
        <p14:creationId xmlns:p14="http://schemas.microsoft.com/office/powerpoint/2010/main" val="38569253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algn="l">
              <a:defRPr/>
            </a:pPr>
            <a:r>
              <a:rPr lang="en-US" altLang="en-US" sz="3200" b="1" kern="0" dirty="0">
                <a:solidFill>
                  <a:schemeClr val="tx1"/>
                </a:solidFill>
                <a:latin typeface="Arial" panose="020B0604020202020204" pitchFamily="34" charset="0"/>
                <a:cs typeface="Arial" panose="020B0604020202020204" pitchFamily="34" charset="0"/>
              </a:rPr>
              <a:t>Social Content Standards </a:t>
            </a:r>
            <a:r>
              <a:rPr lang="en-US" altLang="en-US" sz="2400" b="1" kern="0" dirty="0">
                <a:solidFill>
                  <a:prstClr val="black"/>
                </a:solidFill>
                <a:latin typeface="Arial" panose="020B0604020202020204" pitchFamily="34" charset="0"/>
                <a:cs typeface="Arial" panose="020B0604020202020204" pitchFamily="34" charset="0"/>
              </a:rPr>
              <a:t>(slide 12 of 12)</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11922" y="1748696"/>
            <a:ext cx="9857509" cy="3693967"/>
          </a:xfrm>
        </p:spPr>
        <p:txBody>
          <a:bodyPr>
            <a:noAutofit/>
          </a:bodyPr>
          <a:lstStyle/>
          <a:p>
            <a:pPr>
              <a:spcAft>
                <a:spcPts val="1200"/>
              </a:spcAft>
            </a:pPr>
            <a:r>
              <a:rPr lang="en-US" altLang="en-US" sz="2600" dirty="0">
                <a:latin typeface="Arial" panose="020B0604020202020204" pitchFamily="34" charset="0"/>
              </a:rPr>
              <a:t>Copyright Protection—Examples:</a:t>
            </a:r>
          </a:p>
          <a:p>
            <a:pPr lvl="1">
              <a:spcBef>
                <a:spcPts val="1000"/>
              </a:spcBef>
            </a:pPr>
            <a:r>
              <a:rPr lang="en-US" altLang="en-US" sz="2600" dirty="0">
                <a:latin typeface="Arial" panose="020B0604020202020204" pitchFamily="34" charset="0"/>
              </a:rPr>
              <a:t>A publisher may have the corporate name or logo on the front of the book and on a page that provides copyright information.</a:t>
            </a:r>
          </a:p>
          <a:p>
            <a:pPr lvl="1">
              <a:spcBef>
                <a:spcPts val="1000"/>
              </a:spcBef>
            </a:pPr>
            <a:r>
              <a:rPr lang="en-US" altLang="en-US" sz="2600" dirty="0">
                <a:latin typeface="Arial" panose="020B0604020202020204" pitchFamily="34" charset="0"/>
              </a:rPr>
              <a:t>A publisher may use a corporate name to refer the reader to another document for further information.</a:t>
            </a:r>
          </a:p>
          <a:p>
            <a:pPr marL="0" indent="0">
              <a:buNone/>
            </a:pPr>
            <a:endParaRPr lang="en-US" sz="2400" dirty="0"/>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43</a:t>
            </a:fld>
            <a:endParaRPr lang="en-US" altLang="en-US" dirty="0"/>
          </a:p>
        </p:txBody>
      </p:sp>
    </p:spTree>
    <p:extLst>
      <p:ext uri="{BB962C8B-B14F-4D97-AF65-F5344CB8AC3E}">
        <p14:creationId xmlns:p14="http://schemas.microsoft.com/office/powerpoint/2010/main" val="8057109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3351832" y="2131328"/>
            <a:ext cx="5488337" cy="746702"/>
          </a:xfrm>
        </p:spPr>
        <p:txBody>
          <a:bodyPr>
            <a:normAutofit fontScale="90000"/>
          </a:bodyPr>
          <a:lstStyle/>
          <a:p>
            <a:pPr algn="ctr">
              <a:defRPr/>
            </a:pPr>
            <a:r>
              <a:rPr lang="en-US" sz="3600" b="1" i="0" u="none" strike="noStrike" dirty="0">
                <a:solidFill>
                  <a:srgbClr val="35404A"/>
                </a:solidFill>
                <a:effectLst/>
                <a:latin typeface="Arial" panose="020B0604020202020204" pitchFamily="34" charset="0"/>
              </a:rPr>
              <a:t>Thank you for attending.</a:t>
            </a:r>
            <a:endParaRPr lang="en-US" altLang="en-US" sz="3600" b="1" dirty="0">
              <a:solidFill>
                <a:schemeClr val="tx1"/>
              </a:solidFill>
              <a:latin typeface="Arial"/>
              <a:cs typeface="Arial"/>
            </a:endParaRP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167245" y="3429000"/>
            <a:ext cx="9857509" cy="1137683"/>
          </a:xfrm>
        </p:spPr>
        <p:txBody>
          <a:bodyPr>
            <a:noAutofit/>
          </a:bodyPr>
          <a:lstStyle/>
          <a:p>
            <a:pPr marL="0" indent="0" algn="ctr" rtl="0" fontAlgn="base">
              <a:buNone/>
            </a:pPr>
            <a:r>
              <a:rPr lang="en-US" sz="3600" b="0" i="0" dirty="0">
                <a:solidFill>
                  <a:srgbClr val="35404A"/>
                </a:solidFill>
                <a:effectLst/>
                <a:latin typeface="Arial" panose="020B0604020202020204" pitchFamily="34" charset="0"/>
              </a:rPr>
              <a:t>​</a:t>
            </a:r>
            <a:r>
              <a:rPr lang="en-US" sz="2400" b="0" i="0" dirty="0">
                <a:solidFill>
                  <a:srgbClr val="35404A"/>
                </a:solidFill>
                <a:effectLst/>
                <a:latin typeface="Arial" panose="020B0604020202020204" pitchFamily="34" charset="0"/>
              </a:rPr>
              <a:t>Questions? Please contact David Almquist,</a:t>
            </a:r>
            <a:br>
              <a:rPr lang="en-US" sz="2400" b="0" i="0" dirty="0">
                <a:solidFill>
                  <a:srgbClr val="35404A"/>
                </a:solidFill>
                <a:effectLst/>
                <a:latin typeface="Arial" panose="020B0604020202020204" pitchFamily="34" charset="0"/>
              </a:rPr>
            </a:br>
            <a:r>
              <a:rPr lang="en-US" sz="2400" b="0" i="0" dirty="0">
                <a:solidFill>
                  <a:srgbClr val="35404A"/>
                </a:solidFill>
                <a:effectLst/>
                <a:latin typeface="Arial" panose="020B0604020202020204" pitchFamily="34" charset="0"/>
              </a:rPr>
              <a:t>CDE Publisher Liaison at </a:t>
            </a:r>
            <a:r>
              <a:rPr lang="en-US" sz="2400" b="0" i="0" dirty="0">
                <a:solidFill>
                  <a:srgbClr val="0000FF"/>
                </a:solidFill>
                <a:effectLst/>
                <a:latin typeface="Arial" panose="020B0604020202020204" pitchFamily="34" charset="0"/>
                <a:hlinkClick r:id="rId2">
                  <a:extLst>
                    <a:ext uri="{A12FA001-AC4F-418D-AE19-62706E023703}">
                      <ahyp:hlinkClr xmlns:ahyp="http://schemas.microsoft.com/office/drawing/2018/hyperlinkcolor" val="tx"/>
                    </a:ext>
                  </a:extLst>
                </a:hlinkClick>
              </a:rPr>
              <a:t>dalmquis@cde.ca.gov</a:t>
            </a:r>
            <a:br>
              <a:rPr lang="en-US" sz="2400" b="0" i="0" dirty="0">
                <a:solidFill>
                  <a:srgbClr val="35404A"/>
                </a:solidFill>
                <a:effectLst/>
                <a:latin typeface="Arial" panose="020B0604020202020204" pitchFamily="34" charset="0"/>
              </a:rPr>
            </a:br>
            <a:br>
              <a:rPr lang="en-US" sz="2400" b="0" i="0" dirty="0">
                <a:solidFill>
                  <a:srgbClr val="000000"/>
                </a:solidFill>
                <a:effectLst/>
                <a:latin typeface="Arial" panose="020B0604020202020204" pitchFamily="34" charset="0"/>
              </a:rPr>
            </a:br>
            <a:r>
              <a:rPr lang="en-US" sz="2400" b="0" i="0" dirty="0">
                <a:solidFill>
                  <a:srgbClr val="465562"/>
                </a:solidFill>
                <a:effectLst/>
                <a:latin typeface="Arial" panose="020B0604020202020204" pitchFamily="34" charset="0"/>
              </a:rPr>
              <a:t>​</a:t>
            </a:r>
            <a:endParaRPr lang="en-US" altLang="en-US" sz="2800" b="1" dirty="0">
              <a:latin typeface="Arial" panose="020B0604020202020204" pitchFamily="34" charset="0"/>
              <a:cs typeface="Arial" panose="020B0604020202020204" pitchFamily="34" charset="0"/>
            </a:endParaRPr>
          </a:p>
          <a:p>
            <a:pPr marL="466725" indent="-466725" algn="ctr">
              <a:lnSpc>
                <a:spcPct val="100000"/>
              </a:lnSpc>
              <a:spcBef>
                <a:spcPts val="0"/>
              </a:spcBef>
              <a:spcAft>
                <a:spcPts val="1800"/>
              </a:spcAft>
              <a:buNone/>
            </a:pPr>
            <a:endParaRPr lang="en-US" altLang="en-US" sz="2800" dirty="0">
              <a:latin typeface="Arial" panose="020B0604020202020204" pitchFamily="34" charset="0"/>
              <a:cs typeface="Arial" panose="020B0604020202020204" pitchFamily="34" charset="0"/>
            </a:endParaRPr>
          </a:p>
          <a:p>
            <a:pPr marL="466725" indent="-466725" algn="ctr">
              <a:buNone/>
            </a:pPr>
            <a:endParaRPr lang="en-US" altLang="en-US" dirty="0"/>
          </a:p>
          <a:p>
            <a:pPr marL="0" indent="0" algn="ctr">
              <a:buNone/>
            </a:pPr>
            <a:endParaRPr lang="en-US" dirty="0"/>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44</a:t>
            </a:fld>
            <a:endParaRPr lang="en-US" altLang="en-US" dirty="0"/>
          </a:p>
        </p:txBody>
      </p:sp>
    </p:spTree>
    <p:extLst>
      <p:ext uri="{BB962C8B-B14F-4D97-AF65-F5344CB8AC3E}">
        <p14:creationId xmlns:p14="http://schemas.microsoft.com/office/powerpoint/2010/main" val="642267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8B51-7397-8839-57D2-FDFC604F1AF5}"/>
              </a:ext>
            </a:extLst>
          </p:cNvPr>
          <p:cNvSpPr>
            <a:spLocks noGrp="1"/>
          </p:cNvSpPr>
          <p:nvPr>
            <p:ph type="title"/>
          </p:nvPr>
        </p:nvSpPr>
        <p:spPr>
          <a:xfrm>
            <a:off x="1911923" y="608590"/>
            <a:ext cx="9857509" cy="746702"/>
          </a:xfrm>
        </p:spPr>
        <p:txBody>
          <a:bodyPr>
            <a:normAutofit/>
          </a:bodyPr>
          <a:lstStyle/>
          <a:p>
            <a:pPr marL="0" indent="0" algn="l" rtl="0" fontAlgn="base">
              <a:buNone/>
            </a:pPr>
            <a:r>
              <a:rPr lang="en-US" sz="3200" b="1" i="0" u="none" strike="noStrike" dirty="0">
                <a:solidFill>
                  <a:srgbClr val="000000"/>
                </a:solidFill>
                <a:effectLst/>
                <a:latin typeface="Arial" panose="020B0604020202020204" pitchFamily="34" charset="0"/>
                <a:cs typeface="Arial" panose="020B0604020202020204" pitchFamily="34" charset="0"/>
              </a:rPr>
              <a:t>Resources on CDE Website</a:t>
            </a:r>
          </a:p>
        </p:txBody>
      </p:sp>
      <p:sp>
        <p:nvSpPr>
          <p:cNvPr id="3" name="Content Placeholder 2">
            <a:extLst>
              <a:ext uri="{FF2B5EF4-FFF2-40B4-BE49-F238E27FC236}">
                <a16:creationId xmlns:a16="http://schemas.microsoft.com/office/drawing/2014/main" id="{FF45112C-06E3-E32B-FC87-1A4EAB462BC9}"/>
              </a:ext>
            </a:extLst>
          </p:cNvPr>
          <p:cNvSpPr>
            <a:spLocks noGrp="1"/>
          </p:cNvSpPr>
          <p:nvPr>
            <p:ph idx="1"/>
          </p:nvPr>
        </p:nvSpPr>
        <p:spPr>
          <a:xfrm>
            <a:off x="1953485" y="1112551"/>
            <a:ext cx="9774383" cy="4914177"/>
          </a:xfrm>
        </p:spPr>
        <p:txBody>
          <a:bodyPr>
            <a:noAutofit/>
          </a:bodyPr>
          <a:lstStyle/>
          <a:p>
            <a:pPr marL="0" indent="0">
              <a:lnSpc>
                <a:spcPct val="100000"/>
              </a:lnSpc>
              <a:spcBef>
                <a:spcPts val="0"/>
              </a:spcBef>
              <a:spcAft>
                <a:spcPts val="1800"/>
              </a:spcAft>
              <a:buSzPct val="120000"/>
              <a:buNone/>
            </a:pPr>
            <a:endParaRPr lang="en-US" altLang="en-US" sz="2000" i="1" dirty="0">
              <a:latin typeface="Arial" panose="020B0604020202020204" pitchFamily="34" charset="0"/>
              <a:cs typeface="Arial" panose="020B0604020202020204" pitchFamily="34" charset="0"/>
            </a:endParaRPr>
          </a:p>
          <a:p>
            <a:pPr marL="0" indent="0" algn="l" rtl="0" fontAlgn="base">
              <a:buNone/>
            </a:pPr>
            <a:r>
              <a:rPr lang="en-US" sz="2400" b="0" i="0" u="none" strike="noStrike" dirty="0">
                <a:effectLst/>
                <a:latin typeface="Arial" panose="020B0604020202020204" pitchFamily="34" charset="0"/>
                <a:cs typeface="Arial" panose="020B0604020202020204" pitchFamily="34" charset="0"/>
              </a:rPr>
              <a:t>2023</a:t>
            </a:r>
            <a:r>
              <a:rPr lang="en-US" sz="2400" b="0" i="1" u="none" strike="noStrike" dirty="0">
                <a:effectLst/>
                <a:latin typeface="Arial" panose="020B0604020202020204" pitchFamily="34" charset="0"/>
                <a:cs typeface="Arial" panose="020B0604020202020204" pitchFamily="34" charset="0"/>
              </a:rPr>
              <a:t> Mathematics</a:t>
            </a:r>
            <a:r>
              <a:rPr lang="en-US" sz="2400" b="0" i="0" u="none" strike="noStrike" dirty="0">
                <a:effectLst/>
                <a:latin typeface="Arial" panose="020B0604020202020204" pitchFamily="34" charset="0"/>
                <a:cs typeface="Arial" panose="020B0604020202020204" pitchFamily="34" charset="0"/>
              </a:rPr>
              <a:t> </a:t>
            </a:r>
            <a:r>
              <a:rPr lang="en-US" sz="2400" b="0" i="1" u="none" strike="noStrike" dirty="0">
                <a:effectLst/>
                <a:latin typeface="Arial" panose="020B0604020202020204" pitchFamily="34" charset="0"/>
                <a:cs typeface="Arial" panose="020B0604020202020204" pitchFamily="34" charset="0"/>
              </a:rPr>
              <a:t>Framework</a:t>
            </a:r>
            <a:r>
              <a:rPr lang="en-US" sz="2400" b="0" i="0" dirty="0">
                <a:effectLst/>
                <a:latin typeface="Arial" panose="020B0604020202020204" pitchFamily="34" charset="0"/>
                <a:cs typeface="Arial" panose="020B0604020202020204" pitchFamily="34" charset="0"/>
              </a:rPr>
              <a:t>​ web page</a:t>
            </a:r>
          </a:p>
          <a:p>
            <a:pPr lvl="1" fontAlgn="base"/>
            <a:r>
              <a:rPr lang="en-US" b="0" i="0" u="none" strike="noStrike" dirty="0">
                <a:effectLst/>
                <a:latin typeface="Arial" panose="020B0604020202020204" pitchFamily="34" charset="0"/>
                <a:cs typeface="Arial" panose="020B0604020202020204" pitchFamily="34" charset="0"/>
              </a:rPr>
              <a:t>Summary</a:t>
            </a:r>
            <a:r>
              <a:rPr lang="en-US" b="0" i="0" dirty="0">
                <a:effectLst/>
                <a:latin typeface="Arial" panose="020B0604020202020204" pitchFamily="34" charset="0"/>
                <a:cs typeface="Arial" panose="020B0604020202020204" pitchFamily="34" charset="0"/>
              </a:rPr>
              <a:t>​</a:t>
            </a:r>
          </a:p>
          <a:p>
            <a:pPr lvl="1" fontAlgn="base"/>
            <a:r>
              <a:rPr lang="en-US" b="0" i="0" u="none" strike="noStrike" dirty="0">
                <a:effectLst/>
                <a:latin typeface="Arial" panose="020B0604020202020204" pitchFamily="34" charset="0"/>
                <a:cs typeface="Arial" panose="020B0604020202020204" pitchFamily="34" charset="0"/>
              </a:rPr>
              <a:t>Chapters and appendices</a:t>
            </a:r>
            <a:r>
              <a:rPr lang="en-US" b="0" i="0" dirty="0">
                <a:effectLst/>
                <a:latin typeface="Arial" panose="020B0604020202020204" pitchFamily="34" charset="0"/>
                <a:cs typeface="Arial" panose="020B0604020202020204" pitchFamily="34" charset="0"/>
              </a:rPr>
              <a:t>​</a:t>
            </a:r>
          </a:p>
          <a:p>
            <a:pPr lvl="1" fontAlgn="base"/>
            <a:r>
              <a:rPr lang="en-US" b="0" i="0" u="none" strike="noStrike" dirty="0">
                <a:effectLst/>
                <a:latin typeface="Arial" panose="020B0604020202020204" pitchFamily="34" charset="0"/>
                <a:cs typeface="Arial" panose="020B0604020202020204" pitchFamily="34" charset="0"/>
              </a:rPr>
              <a:t>Instructional materials evaluation criteria (Ch 13)</a:t>
            </a:r>
            <a:r>
              <a:rPr lang="en-US" b="0" i="0" dirty="0">
                <a:effectLst/>
                <a:latin typeface="Arial" panose="020B0604020202020204" pitchFamily="34" charset="0"/>
                <a:cs typeface="Arial" panose="020B0604020202020204" pitchFamily="34" charset="0"/>
              </a:rPr>
              <a:t>​</a:t>
            </a:r>
          </a:p>
          <a:p>
            <a:pPr lvl="1" fontAlgn="base">
              <a:spcAft>
                <a:spcPts val="1800"/>
              </a:spcAft>
            </a:pPr>
            <a:r>
              <a:rPr lang="en-US" b="0" i="0" u="none" strike="noStrike" dirty="0">
                <a:effectLst/>
                <a:latin typeface="Arial" panose="020B0604020202020204" pitchFamily="34" charset="0"/>
                <a:cs typeface="Arial" panose="020B0604020202020204" pitchFamily="34" charset="0"/>
              </a:rPr>
              <a:t>Framework Frequently Asked Questions</a:t>
            </a:r>
            <a:r>
              <a:rPr lang="en-US" b="0" i="0" dirty="0">
                <a:effectLst/>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0" indent="0" fontAlgn="base">
              <a:buNone/>
            </a:pPr>
            <a:r>
              <a:rPr lang="en-US" sz="2400" b="0" i="0" u="none" strike="noStrike" dirty="0">
                <a:effectLst/>
                <a:latin typeface="Arial" panose="020B0604020202020204" pitchFamily="34" charset="0"/>
                <a:cs typeface="Arial" panose="020B0604020202020204" pitchFamily="34" charset="0"/>
              </a:rPr>
              <a:t>2025 Mathematic</a:t>
            </a:r>
            <a:r>
              <a:rPr lang="en-US" sz="2400" dirty="0">
                <a:latin typeface="Arial" panose="020B0604020202020204" pitchFamily="34" charset="0"/>
                <a:cs typeface="Arial" panose="020B0604020202020204" pitchFamily="34" charset="0"/>
              </a:rPr>
              <a:t>s </a:t>
            </a:r>
            <a:r>
              <a:rPr lang="en-US" sz="2400" b="0" i="0" u="none" strike="noStrike" dirty="0">
                <a:effectLst/>
                <a:latin typeface="Arial" panose="020B0604020202020204" pitchFamily="34" charset="0"/>
                <a:cs typeface="Arial" panose="020B0604020202020204" pitchFamily="34" charset="0"/>
              </a:rPr>
              <a:t>Instructional Materials web page</a:t>
            </a:r>
          </a:p>
          <a:p>
            <a:pPr lvl="1" fontAlgn="base"/>
            <a:r>
              <a:rPr lang="en-US" dirty="0">
                <a:latin typeface="Arial" panose="020B0604020202020204" pitchFamily="34" charset="0"/>
                <a:cs typeface="Arial" panose="020B0604020202020204" pitchFamily="34" charset="0"/>
              </a:rPr>
              <a:t>Publisher webinar slide decks</a:t>
            </a:r>
          </a:p>
          <a:p>
            <a:pPr lvl="1" fontAlgn="base"/>
            <a:r>
              <a:rPr lang="en-US" dirty="0">
                <a:latin typeface="Arial" panose="020B0604020202020204" pitchFamily="34" charset="0"/>
                <a:cs typeface="Arial" panose="020B0604020202020204" pitchFamily="34" charset="0"/>
              </a:rPr>
              <a:t>Adoption Frequently Asked Questions</a:t>
            </a:r>
            <a:endParaRPr lang="en-US" b="0" i="0" dirty="0">
              <a:effectLst/>
              <a:latin typeface="Arial" panose="020B0604020202020204" pitchFamily="34" charset="0"/>
              <a:cs typeface="Arial" panose="020B0604020202020204" pitchFamily="34" charset="0"/>
            </a:endParaRPr>
          </a:p>
          <a:p>
            <a:pPr marL="0" indent="0" fontAlgn="base">
              <a:lnSpc>
                <a:spcPct val="100000"/>
              </a:lnSpc>
              <a:spcBef>
                <a:spcPts val="0"/>
              </a:spcBef>
              <a:buNone/>
            </a:pPr>
            <a:r>
              <a:rPr lang="en-US" sz="2800" dirty="0">
                <a:solidFill>
                  <a:srgbClr val="000000"/>
                </a:solidFill>
                <a:latin typeface="Arial" panose="020B0604020202020204" pitchFamily="34" charset="0"/>
              </a:rPr>
              <a:t>​</a:t>
            </a:r>
          </a:p>
          <a:p>
            <a:pPr marL="466725" indent="-466725">
              <a:lnSpc>
                <a:spcPct val="100000"/>
              </a:lnSpc>
              <a:spcBef>
                <a:spcPts val="0"/>
              </a:spcBef>
              <a:spcAft>
                <a:spcPts val="1800"/>
              </a:spcAft>
              <a:buNone/>
            </a:pPr>
            <a:endParaRPr lang="en-US" altLang="en-US" sz="2000" dirty="0">
              <a:latin typeface="Arial" panose="020B0604020202020204" pitchFamily="34" charset="0"/>
              <a:cs typeface="Arial" panose="020B0604020202020204" pitchFamily="34" charset="0"/>
            </a:endParaRPr>
          </a:p>
          <a:p>
            <a:pPr marL="466725" indent="-466725">
              <a:buNone/>
            </a:pPr>
            <a:endParaRPr lang="en-US" altLang="en-US" dirty="0"/>
          </a:p>
          <a:p>
            <a:endParaRPr lang="en-US" dirty="0"/>
          </a:p>
        </p:txBody>
      </p:sp>
      <p:sp>
        <p:nvSpPr>
          <p:cNvPr id="4" name="Slide Number Placeholder 3">
            <a:extLst>
              <a:ext uri="{FF2B5EF4-FFF2-40B4-BE49-F238E27FC236}">
                <a16:creationId xmlns:a16="http://schemas.microsoft.com/office/drawing/2014/main" id="{6AC52E99-D9A0-6618-11A6-6CB3A618EF3A}"/>
              </a:ext>
            </a:extLst>
          </p:cNvPr>
          <p:cNvSpPr>
            <a:spLocks noGrp="1"/>
          </p:cNvSpPr>
          <p:nvPr>
            <p:ph type="sldNum" sz="quarter" idx="12"/>
          </p:nvPr>
        </p:nvSpPr>
        <p:spPr/>
        <p:txBody>
          <a:bodyPr/>
          <a:lstStyle/>
          <a:p>
            <a:pPr>
              <a:defRPr/>
            </a:pPr>
            <a:fld id="{05AD3010-6236-4B52-BEF1-F71C2F4D97C7}" type="slidenum">
              <a:rPr lang="en-US" altLang="en-US" smtClean="0"/>
              <a:pPr>
                <a:defRPr/>
              </a:pPr>
              <a:t>5</a:t>
            </a:fld>
            <a:endParaRPr lang="en-US" altLang="en-US" dirty="0"/>
          </a:p>
        </p:txBody>
      </p:sp>
    </p:spTree>
    <p:extLst>
      <p:ext uri="{BB962C8B-B14F-4D97-AF65-F5344CB8AC3E}">
        <p14:creationId xmlns:p14="http://schemas.microsoft.com/office/powerpoint/2010/main" val="1473496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2389-2DAB-29BF-7B32-692A6189666D}"/>
              </a:ext>
            </a:extLst>
          </p:cNvPr>
          <p:cNvSpPr>
            <a:spLocks noGrp="1"/>
          </p:cNvSpPr>
          <p:nvPr>
            <p:ph type="title"/>
          </p:nvPr>
        </p:nvSpPr>
        <p:spPr>
          <a:xfrm>
            <a:off x="1870297" y="0"/>
            <a:ext cx="10515600" cy="1325563"/>
          </a:xfrm>
        </p:spPr>
        <p:txBody>
          <a:bodyPr>
            <a:normAutofit/>
          </a:bodyPr>
          <a:lstStyle/>
          <a:p>
            <a:r>
              <a:rPr lang="en-US" sz="3200" b="1" dirty="0">
                <a:latin typeface="Arial" panose="020B0604020202020204" pitchFamily="34" charset="0"/>
                <a:cs typeface="Arial" panose="020B0604020202020204" pitchFamily="34" charset="0"/>
              </a:rPr>
              <a:t>Schedule of Significant Events </a:t>
            </a:r>
            <a:r>
              <a:rPr lang="en-US" sz="2400" b="1" dirty="0">
                <a:latin typeface="Arial" panose="020B0604020202020204" pitchFamily="34" charset="0"/>
                <a:cs typeface="Arial" panose="020B0604020202020204" pitchFamily="34" charset="0"/>
              </a:rPr>
              <a:t>(slide 1 of 7)</a:t>
            </a:r>
            <a:endParaRPr lang="en-US" sz="2400" dirty="0"/>
          </a:p>
        </p:txBody>
      </p:sp>
      <p:graphicFrame>
        <p:nvGraphicFramePr>
          <p:cNvPr id="9" name="Content Placeholder 8">
            <a:extLst>
              <a:ext uri="{FF2B5EF4-FFF2-40B4-BE49-F238E27FC236}">
                <a16:creationId xmlns:a16="http://schemas.microsoft.com/office/drawing/2014/main" id="{9E624ECA-9A6D-15E9-5322-F347BF709154}"/>
              </a:ext>
            </a:extLst>
          </p:cNvPr>
          <p:cNvGraphicFramePr>
            <a:graphicFrameLocks noGrp="1"/>
          </p:cNvGraphicFramePr>
          <p:nvPr>
            <p:ph idx="1"/>
            <p:extLst>
              <p:ext uri="{D42A27DB-BD31-4B8C-83A1-F6EECF244321}">
                <p14:modId xmlns:p14="http://schemas.microsoft.com/office/powerpoint/2010/main" val="490484512"/>
              </p:ext>
            </p:extLst>
          </p:nvPr>
        </p:nvGraphicFramePr>
        <p:xfrm>
          <a:off x="1766455" y="1325564"/>
          <a:ext cx="9950624" cy="4767652"/>
        </p:xfrm>
        <a:graphic>
          <a:graphicData uri="http://schemas.openxmlformats.org/drawingml/2006/table">
            <a:tbl>
              <a:tblPr firstRow="1"/>
              <a:tblGrid>
                <a:gridCol w="6057903">
                  <a:extLst>
                    <a:ext uri="{9D8B030D-6E8A-4147-A177-3AD203B41FA5}">
                      <a16:colId xmlns:a16="http://schemas.microsoft.com/office/drawing/2014/main" val="1703612838"/>
                    </a:ext>
                  </a:extLst>
                </a:gridCol>
                <a:gridCol w="3892721">
                  <a:extLst>
                    <a:ext uri="{9D8B030D-6E8A-4147-A177-3AD203B41FA5}">
                      <a16:colId xmlns:a16="http://schemas.microsoft.com/office/drawing/2014/main" val="2211344721"/>
                    </a:ext>
                  </a:extLst>
                </a:gridCol>
              </a:tblGrid>
              <a:tr h="421884">
                <a:tc>
                  <a:txBody>
                    <a:bodyPr/>
                    <a:lstStyle/>
                    <a:p>
                      <a:r>
                        <a:rPr lang="en-US" sz="2400" b="1" u="none" dirty="0">
                          <a:latin typeface="Arial" panose="020B0604020202020204" pitchFamily="34" charset="0"/>
                          <a:cs typeface="Arial" panose="020B0604020202020204" pitchFamily="34" charset="0"/>
                        </a:rPr>
                        <a:t>Event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u="none" dirty="0">
                          <a:latin typeface="Arial" panose="020B0604020202020204" pitchFamily="34" charset="0"/>
                          <a:cs typeface="Arial" panose="020B0604020202020204" pitchFamily="34" charset="0"/>
                        </a:rPr>
                        <a:t>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19582082"/>
                  </a:ext>
                </a:extLst>
              </a:tr>
              <a:tr h="1863525">
                <a:tc>
                  <a:txBody>
                    <a:bodyPr/>
                    <a:lstStyle/>
                    <a:p>
                      <a:pPr marL="342900" indent="-342900">
                        <a:buFont typeface="Wingdings" panose="05000000000000000000" pitchFamily="2" charset="2"/>
                        <a:buChar char="ü"/>
                      </a:pPr>
                      <a:r>
                        <a:rPr lang="en-US" sz="2400" dirty="0">
                          <a:latin typeface="Arial" panose="020B0604020202020204" pitchFamily="34" charset="0"/>
                          <a:cs typeface="Arial" panose="020B0604020202020204" pitchFamily="34" charset="0"/>
                        </a:rPr>
                        <a:t>State Board of Education (SBE) adoption of the </a:t>
                      </a:r>
                      <a:r>
                        <a:rPr lang="en-US" sz="2400" i="1" dirty="0">
                          <a:latin typeface="Arial" panose="020B0604020202020204" pitchFamily="34" charset="0"/>
                          <a:cs typeface="Arial" panose="020B0604020202020204" pitchFamily="34" charset="0"/>
                        </a:rPr>
                        <a:t>Mathematics Framework for California Public Schools: Kindergarten Through Grade Twelve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a:latin typeface="Arial" panose="020B0604020202020204" pitchFamily="34" charset="0"/>
                          <a:cs typeface="Arial" panose="020B0604020202020204" pitchFamily="34" charset="0"/>
                        </a:rPr>
                        <a:t>July 12, 2023</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5515157"/>
                  </a:ext>
                </a:extLst>
              </a:tr>
              <a:tr h="244692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SBE approves:</a:t>
                      </a:r>
                    </a:p>
                    <a:p>
                      <a:pPr marL="342900" marR="0" lvl="0" indent="-3429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Notice of Intent to Hold an Adoption</a:t>
                      </a:r>
                    </a:p>
                    <a:p>
                      <a:pPr marL="342900" marR="0" lvl="0" indent="-3429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Schedule of Significant Events</a:t>
                      </a:r>
                    </a:p>
                    <a:p>
                      <a:pPr marL="342900" marR="0" lvl="0" indent="-3429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Reviewer application </a:t>
                      </a:r>
                    </a:p>
                    <a:p>
                      <a:pPr marL="342900" marR="0" lvl="0" indent="-3429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Evaluation criteria map </a:t>
                      </a:r>
                      <a:b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standards maps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Arial" panose="020B0604020202020204" pitchFamily="34" charset="0"/>
                          <a:cs typeface="Arial" panose="020B0604020202020204" pitchFamily="34" charset="0"/>
                        </a:rPr>
                        <a:t>January 18–19, 2024</a:t>
                      </a:r>
                    </a:p>
                    <a:p>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9186546"/>
                  </a:ext>
                </a:extLst>
              </a:tr>
            </a:tbl>
          </a:graphicData>
        </a:graphic>
      </p:graphicFrame>
      <p:sp>
        <p:nvSpPr>
          <p:cNvPr id="4" name="Slide Number Placeholder 3">
            <a:extLst>
              <a:ext uri="{FF2B5EF4-FFF2-40B4-BE49-F238E27FC236}">
                <a16:creationId xmlns:a16="http://schemas.microsoft.com/office/drawing/2014/main" id="{AD0EC0A1-01FE-1D54-6E82-858441FFA217}"/>
              </a:ext>
            </a:extLst>
          </p:cNvPr>
          <p:cNvSpPr>
            <a:spLocks noGrp="1"/>
          </p:cNvSpPr>
          <p:nvPr>
            <p:ph type="sldNum" sz="quarter" idx="12"/>
          </p:nvPr>
        </p:nvSpPr>
        <p:spPr/>
        <p:txBody>
          <a:bodyPr/>
          <a:lstStyle/>
          <a:p>
            <a:pPr>
              <a:defRPr/>
            </a:pPr>
            <a:fld id="{05AD3010-6236-4B52-BEF1-F71C2F4D97C7}" type="slidenum">
              <a:rPr lang="en-US" altLang="en-US" smtClean="0"/>
              <a:pPr>
                <a:defRPr/>
              </a:pPr>
              <a:t>6</a:t>
            </a:fld>
            <a:endParaRPr lang="en-US" altLang="en-US" dirty="0"/>
          </a:p>
        </p:txBody>
      </p:sp>
    </p:spTree>
    <p:extLst>
      <p:ext uri="{BB962C8B-B14F-4D97-AF65-F5344CB8AC3E}">
        <p14:creationId xmlns:p14="http://schemas.microsoft.com/office/powerpoint/2010/main" val="1973932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2389-2DAB-29BF-7B32-692A6189666D}"/>
              </a:ext>
            </a:extLst>
          </p:cNvPr>
          <p:cNvSpPr>
            <a:spLocks noGrp="1"/>
          </p:cNvSpPr>
          <p:nvPr>
            <p:ph type="title"/>
          </p:nvPr>
        </p:nvSpPr>
        <p:spPr>
          <a:xfrm>
            <a:off x="1870297" y="381890"/>
            <a:ext cx="10515600" cy="1325563"/>
          </a:xfrm>
        </p:spPr>
        <p:txBody>
          <a:bodyPr>
            <a:normAutofit/>
          </a:bodyPr>
          <a:lstStyle/>
          <a:p>
            <a:r>
              <a:rPr lang="en-US" sz="3200" b="1" dirty="0">
                <a:latin typeface="Arial" panose="020B0604020202020204" pitchFamily="34" charset="0"/>
                <a:cs typeface="Arial" panose="020B0604020202020204" pitchFamily="34" charset="0"/>
              </a:rPr>
              <a:t>Schedule of Significant Events </a:t>
            </a:r>
            <a:r>
              <a:rPr lang="en-US" sz="2400" b="1" dirty="0">
                <a:latin typeface="Arial" panose="020B0604020202020204" pitchFamily="34" charset="0"/>
                <a:cs typeface="Arial" panose="020B0604020202020204" pitchFamily="34" charset="0"/>
              </a:rPr>
              <a:t>(slide 2 of 7)</a:t>
            </a:r>
            <a:endParaRPr lang="en-US" sz="2400" dirty="0"/>
          </a:p>
        </p:txBody>
      </p:sp>
      <p:graphicFrame>
        <p:nvGraphicFramePr>
          <p:cNvPr id="6" name="Content Placeholder 5">
            <a:extLst>
              <a:ext uri="{FF2B5EF4-FFF2-40B4-BE49-F238E27FC236}">
                <a16:creationId xmlns:a16="http://schemas.microsoft.com/office/drawing/2014/main" id="{4DE0B0AB-3D4F-D2ED-9B54-FFF7CF8342AB}"/>
              </a:ext>
            </a:extLst>
          </p:cNvPr>
          <p:cNvGraphicFramePr>
            <a:graphicFrameLocks noGrp="1"/>
          </p:cNvGraphicFramePr>
          <p:nvPr>
            <p:ph idx="1"/>
            <p:extLst>
              <p:ext uri="{D42A27DB-BD31-4B8C-83A1-F6EECF244321}">
                <p14:modId xmlns:p14="http://schemas.microsoft.com/office/powerpoint/2010/main" val="3940938481"/>
              </p:ext>
            </p:extLst>
          </p:nvPr>
        </p:nvGraphicFramePr>
        <p:xfrm>
          <a:off x="1870297" y="1707453"/>
          <a:ext cx="9064487" cy="3667574"/>
        </p:xfrm>
        <a:graphic>
          <a:graphicData uri="http://schemas.openxmlformats.org/drawingml/2006/table">
            <a:tbl>
              <a:tblPr firstRow="1"/>
              <a:tblGrid>
                <a:gridCol w="5717829">
                  <a:extLst>
                    <a:ext uri="{9D8B030D-6E8A-4147-A177-3AD203B41FA5}">
                      <a16:colId xmlns:a16="http://schemas.microsoft.com/office/drawing/2014/main" val="20000"/>
                    </a:ext>
                  </a:extLst>
                </a:gridCol>
                <a:gridCol w="3346658">
                  <a:extLst>
                    <a:ext uri="{9D8B030D-6E8A-4147-A177-3AD203B41FA5}">
                      <a16:colId xmlns:a16="http://schemas.microsoft.com/office/drawing/2014/main" val="20001"/>
                    </a:ext>
                  </a:extLst>
                </a:gridCol>
              </a:tblGrid>
              <a:tr h="896597">
                <a:tc>
                  <a:txBody>
                    <a:bodyPr/>
                    <a:lstStyle/>
                    <a:p>
                      <a:r>
                        <a:rPr lang="en-US" sz="2400" b="1" u="none" dirty="0">
                          <a:latin typeface="Arial" panose="020B0604020202020204" pitchFamily="34" charset="0"/>
                          <a:cs typeface="Arial" panose="020B0604020202020204" pitchFamily="34" charset="0"/>
                        </a:rPr>
                        <a:t>Event</a:t>
                      </a:r>
                    </a:p>
                    <a:p>
                      <a:endParaRPr lang="en-US" sz="2400" b="1" u="none"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u="none" dirty="0">
                          <a:latin typeface="Arial" panose="020B0604020202020204" pitchFamily="34" charset="0"/>
                          <a:cs typeface="Arial" panose="020B0604020202020204" pitchFamily="34" charset="0"/>
                        </a:rPr>
                        <a:t>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57049">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400" dirty="0">
                          <a:latin typeface="Arial" panose="020B0604020202020204" pitchFamily="34" charset="0"/>
                          <a:cs typeface="Arial" panose="020B0604020202020204" pitchFamily="34" charset="0"/>
                        </a:rPr>
                        <a:t>Reviewer application period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a:latin typeface="Arial" panose="020B0604020202020204" pitchFamily="34" charset="0"/>
                          <a:cs typeface="Arial" panose="020B0604020202020204" pitchFamily="34" charset="0"/>
                        </a:rPr>
                        <a:t>April–September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5696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400" dirty="0">
                          <a:latin typeface="Arial" panose="020B0604020202020204" pitchFamily="34" charset="0"/>
                          <a:cs typeface="Arial" panose="020B0604020202020204" pitchFamily="34" charset="0"/>
                        </a:rPr>
                        <a:t>Small publisher fee reduction requests due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a:latin typeface="Arial" panose="020B0604020202020204" pitchFamily="34" charset="0"/>
                          <a:cs typeface="Arial" panose="020B0604020202020204" pitchFamily="34" charset="0"/>
                        </a:rPr>
                        <a:t>November 1,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91787031"/>
                  </a:ext>
                </a:extLst>
              </a:tr>
              <a:tr h="95696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400" dirty="0">
                          <a:latin typeface="Arial" panose="020B0604020202020204" pitchFamily="34" charset="0"/>
                          <a:cs typeface="Arial" panose="020B0604020202020204" pitchFamily="34" charset="0"/>
                        </a:rPr>
                        <a:t>SBE appoints reviewers &amp; approves publisher fee reduction requests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a:latin typeface="Arial" panose="020B0604020202020204" pitchFamily="34" charset="0"/>
                          <a:cs typeface="Arial" panose="020B0604020202020204" pitchFamily="34" charset="0"/>
                        </a:rPr>
                        <a:t>January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6875481"/>
                  </a:ext>
                </a:extLst>
              </a:tr>
            </a:tbl>
          </a:graphicData>
        </a:graphic>
      </p:graphicFrame>
      <p:sp>
        <p:nvSpPr>
          <p:cNvPr id="4" name="Slide Number Placeholder 3">
            <a:extLst>
              <a:ext uri="{FF2B5EF4-FFF2-40B4-BE49-F238E27FC236}">
                <a16:creationId xmlns:a16="http://schemas.microsoft.com/office/drawing/2014/main" id="{AD0EC0A1-01FE-1D54-6E82-858441FFA217}"/>
              </a:ext>
            </a:extLst>
          </p:cNvPr>
          <p:cNvSpPr>
            <a:spLocks noGrp="1"/>
          </p:cNvSpPr>
          <p:nvPr>
            <p:ph type="sldNum" sz="quarter" idx="12"/>
          </p:nvPr>
        </p:nvSpPr>
        <p:spPr/>
        <p:txBody>
          <a:bodyPr/>
          <a:lstStyle/>
          <a:p>
            <a:pPr>
              <a:defRPr/>
            </a:pPr>
            <a:fld id="{05AD3010-6236-4B52-BEF1-F71C2F4D97C7}" type="slidenum">
              <a:rPr lang="en-US" altLang="en-US" smtClean="0"/>
              <a:pPr>
                <a:defRPr/>
              </a:pPr>
              <a:t>7</a:t>
            </a:fld>
            <a:endParaRPr lang="en-US" altLang="en-US" dirty="0"/>
          </a:p>
        </p:txBody>
      </p:sp>
    </p:spTree>
    <p:extLst>
      <p:ext uri="{BB962C8B-B14F-4D97-AF65-F5344CB8AC3E}">
        <p14:creationId xmlns:p14="http://schemas.microsoft.com/office/powerpoint/2010/main" val="1331529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2389-2DAB-29BF-7B32-692A6189666D}"/>
              </a:ext>
            </a:extLst>
          </p:cNvPr>
          <p:cNvSpPr>
            <a:spLocks noGrp="1"/>
          </p:cNvSpPr>
          <p:nvPr>
            <p:ph type="title"/>
          </p:nvPr>
        </p:nvSpPr>
        <p:spPr>
          <a:xfrm>
            <a:off x="1870297" y="381890"/>
            <a:ext cx="10515600" cy="1325563"/>
          </a:xfrm>
        </p:spPr>
        <p:txBody>
          <a:bodyPr>
            <a:normAutofit/>
          </a:bodyPr>
          <a:lstStyle/>
          <a:p>
            <a:r>
              <a:rPr lang="en-US" sz="3200" b="1" dirty="0">
                <a:solidFill>
                  <a:prstClr val="black"/>
                </a:solidFill>
                <a:latin typeface="Arial" panose="020B0604020202020204" pitchFamily="34" charset="0"/>
                <a:cs typeface="Arial" panose="020B0604020202020204" pitchFamily="34" charset="0"/>
              </a:rPr>
              <a:t>Schedule of Significant Events </a:t>
            </a:r>
            <a:r>
              <a:rPr lang="en-US" sz="2400" b="1" dirty="0">
                <a:solidFill>
                  <a:prstClr val="black"/>
                </a:solidFill>
                <a:latin typeface="Arial" panose="020B0604020202020204" pitchFamily="34" charset="0"/>
                <a:cs typeface="Arial" panose="020B0604020202020204" pitchFamily="34" charset="0"/>
              </a:rPr>
              <a:t>(slide 3 of 7)</a:t>
            </a:r>
            <a:endParaRPr lang="en-US" sz="2400" dirty="0"/>
          </a:p>
        </p:txBody>
      </p:sp>
      <p:graphicFrame>
        <p:nvGraphicFramePr>
          <p:cNvPr id="7" name="Content Placeholder 6">
            <a:extLst>
              <a:ext uri="{FF2B5EF4-FFF2-40B4-BE49-F238E27FC236}">
                <a16:creationId xmlns:a16="http://schemas.microsoft.com/office/drawing/2014/main" id="{1D24C9B3-85C9-6490-9DE5-7B0C380DD073}"/>
              </a:ext>
            </a:extLst>
          </p:cNvPr>
          <p:cNvGraphicFramePr>
            <a:graphicFrameLocks noGrp="1"/>
          </p:cNvGraphicFramePr>
          <p:nvPr>
            <p:ph idx="1"/>
            <p:extLst>
              <p:ext uri="{D42A27DB-BD31-4B8C-83A1-F6EECF244321}">
                <p14:modId xmlns:p14="http://schemas.microsoft.com/office/powerpoint/2010/main" val="3788963880"/>
              </p:ext>
            </p:extLst>
          </p:nvPr>
        </p:nvGraphicFramePr>
        <p:xfrm>
          <a:off x="1870297" y="1590495"/>
          <a:ext cx="8918712" cy="4369427"/>
        </p:xfrm>
        <a:graphic>
          <a:graphicData uri="http://schemas.openxmlformats.org/drawingml/2006/table">
            <a:tbl>
              <a:tblPr firstRow="1"/>
              <a:tblGrid>
                <a:gridCol w="5633190">
                  <a:extLst>
                    <a:ext uri="{9D8B030D-6E8A-4147-A177-3AD203B41FA5}">
                      <a16:colId xmlns:a16="http://schemas.microsoft.com/office/drawing/2014/main" val="20000"/>
                    </a:ext>
                  </a:extLst>
                </a:gridCol>
                <a:gridCol w="3285522">
                  <a:extLst>
                    <a:ext uri="{9D8B030D-6E8A-4147-A177-3AD203B41FA5}">
                      <a16:colId xmlns:a16="http://schemas.microsoft.com/office/drawing/2014/main" val="20001"/>
                    </a:ext>
                  </a:extLst>
                </a:gridCol>
              </a:tblGrid>
              <a:tr h="688123">
                <a:tc>
                  <a:txBody>
                    <a:bodyPr/>
                    <a:lstStyle/>
                    <a:p>
                      <a:r>
                        <a:rPr lang="en-US" sz="2400" b="1" u="none" dirty="0">
                          <a:latin typeface="Arial" panose="020B0604020202020204" pitchFamily="34" charset="0"/>
                          <a:cs typeface="Arial" panose="020B0604020202020204" pitchFamily="34" charset="0"/>
                        </a:rPr>
                        <a:t>Event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u="none" dirty="0">
                          <a:latin typeface="Arial" panose="020B0604020202020204" pitchFamily="34" charset="0"/>
                          <a:cs typeface="Arial" panose="020B0604020202020204" pitchFamily="34" charset="0"/>
                        </a:rPr>
                        <a:t>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81280">
                <a:tc>
                  <a:txBody>
                    <a:bodyPr/>
                    <a:lstStyle/>
                    <a:p>
                      <a:pPr marL="0" indent="0">
                        <a:buFontTx/>
                        <a:buNone/>
                      </a:pPr>
                      <a:r>
                        <a:rPr lang="en-US" sz="2400" dirty="0">
                          <a:latin typeface="Arial" panose="020B0604020202020204" pitchFamily="34" charset="0"/>
                          <a:cs typeface="Arial" panose="020B0604020202020204" pitchFamily="34" charset="0"/>
                        </a:rPr>
                        <a:t>Publisher Invitation to Submit </a:t>
                      </a:r>
                    </a:p>
                    <a:p>
                      <a:pPr marL="0" indent="0">
                        <a:buFontTx/>
                        <a:buNone/>
                      </a:pPr>
                      <a:r>
                        <a:rPr lang="en-US" sz="2400" dirty="0">
                          <a:latin typeface="Arial" panose="020B0604020202020204" pitchFamily="34" charset="0"/>
                          <a:cs typeface="Arial" panose="020B0604020202020204" pitchFamily="34" charset="0"/>
                        </a:rPr>
                        <a:t>Meeting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latin typeface="Arial" panose="020B0604020202020204" pitchFamily="34" charset="0"/>
                          <a:cs typeface="Arial" panose="020B0604020202020204" pitchFamily="34" charset="0"/>
                        </a:rPr>
                        <a:t>January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904831">
                <a:tc>
                  <a:txBody>
                    <a:bodyPr/>
                    <a:lstStyle/>
                    <a:p>
                      <a:r>
                        <a:rPr lang="en-US" sz="2400" dirty="0">
                          <a:latin typeface="Arial" panose="020B0604020202020204" pitchFamily="34" charset="0"/>
                          <a:cs typeface="Arial" panose="020B0604020202020204" pitchFamily="34" charset="0"/>
                        </a:rPr>
                        <a:t>Publisher Intent to Submit </a:t>
                      </a:r>
                    </a:p>
                    <a:p>
                      <a:r>
                        <a:rPr lang="en-US" sz="2400" dirty="0">
                          <a:latin typeface="Arial" panose="020B0604020202020204" pitchFamily="34" charset="0"/>
                          <a:cs typeface="Arial" panose="020B0604020202020204" pitchFamily="34" charset="0"/>
                        </a:rPr>
                        <a:t>Forms Due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latin typeface="Arial" panose="020B0604020202020204" pitchFamily="34" charset="0"/>
                          <a:cs typeface="Arial" panose="020B0604020202020204" pitchFamily="34" charset="0"/>
                        </a:rPr>
                        <a:t>February 4,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003852">
                <a:tc>
                  <a:txBody>
                    <a:bodyPr/>
                    <a:lstStyle/>
                    <a:p>
                      <a:r>
                        <a:rPr lang="en-US" sz="2400" dirty="0">
                          <a:latin typeface="Arial" panose="020B0604020202020204" pitchFamily="34" charset="0"/>
                          <a:cs typeface="Arial" panose="020B0604020202020204" pitchFamily="34" charset="0"/>
                        </a:rPr>
                        <a:t>Publisher Submission Forms &amp;</a:t>
                      </a:r>
                    </a:p>
                    <a:p>
                      <a:r>
                        <a:rPr lang="en-US" sz="2400" dirty="0">
                          <a:latin typeface="Arial" panose="020B0604020202020204" pitchFamily="34" charset="0"/>
                          <a:cs typeface="Arial" panose="020B0604020202020204" pitchFamily="34" charset="0"/>
                        </a:rPr>
                        <a:t>Description Due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latin typeface="Arial" panose="020B0604020202020204" pitchFamily="34" charset="0"/>
                          <a:cs typeface="Arial" panose="020B0604020202020204" pitchFamily="34" charset="0"/>
                        </a:rPr>
                        <a:t>March 12,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2483549"/>
                  </a:ext>
                </a:extLst>
              </a:tr>
              <a:tr h="791341">
                <a:tc>
                  <a:txBody>
                    <a:bodyPr/>
                    <a:lstStyle/>
                    <a:p>
                      <a:r>
                        <a:rPr lang="en-US" sz="2400" dirty="0">
                          <a:latin typeface="Arial" panose="020B0604020202020204" pitchFamily="34" charset="0"/>
                          <a:cs typeface="Arial" panose="020B0604020202020204" pitchFamily="34" charset="0"/>
                        </a:rPr>
                        <a:t>Publisher Fees Due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latin typeface="Arial" panose="020B0604020202020204" pitchFamily="34" charset="0"/>
                          <a:cs typeface="Arial" panose="020B0604020202020204" pitchFamily="34" charset="0"/>
                        </a:rPr>
                        <a:t>April 9,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7698736"/>
                  </a:ext>
                </a:extLst>
              </a:tr>
            </a:tbl>
          </a:graphicData>
        </a:graphic>
      </p:graphicFrame>
      <p:sp>
        <p:nvSpPr>
          <p:cNvPr id="4" name="Slide Number Placeholder 3">
            <a:extLst>
              <a:ext uri="{FF2B5EF4-FFF2-40B4-BE49-F238E27FC236}">
                <a16:creationId xmlns:a16="http://schemas.microsoft.com/office/drawing/2014/main" id="{AD0EC0A1-01FE-1D54-6E82-858441FFA217}"/>
              </a:ext>
            </a:extLst>
          </p:cNvPr>
          <p:cNvSpPr>
            <a:spLocks noGrp="1"/>
          </p:cNvSpPr>
          <p:nvPr>
            <p:ph type="sldNum" sz="quarter" idx="12"/>
          </p:nvPr>
        </p:nvSpPr>
        <p:spPr/>
        <p:txBody>
          <a:bodyPr/>
          <a:lstStyle/>
          <a:p>
            <a:pPr>
              <a:defRPr/>
            </a:pPr>
            <a:fld id="{05AD3010-6236-4B52-BEF1-F71C2F4D97C7}" type="slidenum">
              <a:rPr lang="en-US" altLang="en-US" smtClean="0"/>
              <a:pPr>
                <a:defRPr/>
              </a:pPr>
              <a:t>8</a:t>
            </a:fld>
            <a:endParaRPr lang="en-US" altLang="en-US" dirty="0"/>
          </a:p>
        </p:txBody>
      </p:sp>
    </p:spTree>
    <p:extLst>
      <p:ext uri="{BB962C8B-B14F-4D97-AF65-F5344CB8AC3E}">
        <p14:creationId xmlns:p14="http://schemas.microsoft.com/office/powerpoint/2010/main" val="1178633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2389-2DAB-29BF-7B32-692A6189666D}"/>
              </a:ext>
            </a:extLst>
          </p:cNvPr>
          <p:cNvSpPr>
            <a:spLocks noGrp="1"/>
          </p:cNvSpPr>
          <p:nvPr>
            <p:ph type="title"/>
          </p:nvPr>
        </p:nvSpPr>
        <p:spPr>
          <a:xfrm>
            <a:off x="1870297" y="381890"/>
            <a:ext cx="10515600" cy="1325563"/>
          </a:xfrm>
        </p:spPr>
        <p:txBody>
          <a:bodyPr>
            <a:normAutofit/>
          </a:bodyPr>
          <a:lstStyle/>
          <a:p>
            <a:r>
              <a:rPr lang="en-US" sz="3200" b="1" dirty="0">
                <a:solidFill>
                  <a:prstClr val="black"/>
                </a:solidFill>
                <a:latin typeface="Arial" panose="020B0604020202020204" pitchFamily="34" charset="0"/>
                <a:cs typeface="Arial" panose="020B0604020202020204" pitchFamily="34" charset="0"/>
              </a:rPr>
              <a:t>Schedule of Significant Events </a:t>
            </a:r>
            <a:r>
              <a:rPr lang="en-US" sz="2400" b="1" dirty="0">
                <a:solidFill>
                  <a:prstClr val="black"/>
                </a:solidFill>
                <a:latin typeface="Arial" panose="020B0604020202020204" pitchFamily="34" charset="0"/>
                <a:cs typeface="Arial" panose="020B0604020202020204" pitchFamily="34" charset="0"/>
              </a:rPr>
              <a:t>(slide 4 of 7)</a:t>
            </a:r>
            <a:endParaRPr lang="en-US" sz="2400" dirty="0"/>
          </a:p>
        </p:txBody>
      </p:sp>
      <p:graphicFrame>
        <p:nvGraphicFramePr>
          <p:cNvPr id="8" name="Content Placeholder 7">
            <a:extLst>
              <a:ext uri="{FF2B5EF4-FFF2-40B4-BE49-F238E27FC236}">
                <a16:creationId xmlns:a16="http://schemas.microsoft.com/office/drawing/2014/main" id="{74854173-279E-03F6-3724-039721E5D9D1}"/>
              </a:ext>
            </a:extLst>
          </p:cNvPr>
          <p:cNvGraphicFramePr>
            <a:graphicFrameLocks noGrp="1"/>
          </p:cNvGraphicFramePr>
          <p:nvPr>
            <p:ph idx="1"/>
            <p:extLst>
              <p:ext uri="{D42A27DB-BD31-4B8C-83A1-F6EECF244321}">
                <p14:modId xmlns:p14="http://schemas.microsoft.com/office/powerpoint/2010/main" val="4250454454"/>
              </p:ext>
            </p:extLst>
          </p:nvPr>
        </p:nvGraphicFramePr>
        <p:xfrm>
          <a:off x="1881808" y="1744219"/>
          <a:ext cx="8428383" cy="4319644"/>
        </p:xfrm>
        <a:graphic>
          <a:graphicData uri="http://schemas.openxmlformats.org/drawingml/2006/table">
            <a:tbl>
              <a:tblPr firstRow="1"/>
              <a:tblGrid>
                <a:gridCol w="5230412">
                  <a:extLst>
                    <a:ext uri="{9D8B030D-6E8A-4147-A177-3AD203B41FA5}">
                      <a16:colId xmlns:a16="http://schemas.microsoft.com/office/drawing/2014/main" val="20000"/>
                    </a:ext>
                  </a:extLst>
                </a:gridCol>
                <a:gridCol w="3197971">
                  <a:extLst>
                    <a:ext uri="{9D8B030D-6E8A-4147-A177-3AD203B41FA5}">
                      <a16:colId xmlns:a16="http://schemas.microsoft.com/office/drawing/2014/main" val="20001"/>
                    </a:ext>
                  </a:extLst>
                </a:gridCol>
              </a:tblGrid>
              <a:tr h="604081">
                <a:tc>
                  <a:txBody>
                    <a:bodyPr/>
                    <a:lstStyle/>
                    <a:p>
                      <a:r>
                        <a:rPr lang="en-US" sz="2400" b="1" u="none" dirty="0">
                          <a:latin typeface="Arial" panose="020B0604020202020204" pitchFamily="34" charset="0"/>
                          <a:cs typeface="Arial" panose="020B0604020202020204" pitchFamily="34" charset="0"/>
                        </a:rPr>
                        <a:t>Event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u="none" dirty="0">
                          <a:latin typeface="Arial" panose="020B0604020202020204" pitchFamily="34" charset="0"/>
                          <a:cs typeface="Arial" panose="020B0604020202020204" pitchFamily="34" charset="0"/>
                        </a:rPr>
                        <a:t>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030655">
                <a:tc>
                  <a:txBody>
                    <a:bodyPr/>
                    <a:lstStyle/>
                    <a:p>
                      <a:r>
                        <a:rPr lang="en-US" sz="2400" dirty="0">
                          <a:latin typeface="Arial" panose="020B0604020202020204" pitchFamily="34" charset="0"/>
                          <a:cs typeface="Arial" panose="020B0604020202020204" pitchFamily="34" charset="0"/>
                        </a:rPr>
                        <a:t>Reviewer Training Week</a:t>
                      </a:r>
                    </a:p>
                    <a:p>
                      <a:pPr marL="514350" marR="0" lvl="1"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Monday: facilitator training</a:t>
                      </a:r>
                    </a:p>
                    <a:p>
                      <a:pPr marL="514350" marR="0" lvl="1"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Tuesday–Thursday: reviewer training</a:t>
                      </a: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1"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Friday: publisher presentations</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a:latin typeface="Arial" panose="020B0604020202020204" pitchFamily="34" charset="0"/>
                          <a:cs typeface="Arial" panose="020B0604020202020204" pitchFamily="34" charset="0"/>
                        </a:rPr>
                        <a:t>April 14–18, 2025</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42956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400" dirty="0">
                          <a:latin typeface="Arial" panose="020B0604020202020204" pitchFamily="34" charset="0"/>
                          <a:cs typeface="Arial" panose="020B0604020202020204" pitchFamily="34" charset="0"/>
                        </a:rPr>
                        <a:t>Publisher complete instructional programs due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400" dirty="0">
                          <a:latin typeface="Arial" panose="020B0604020202020204" pitchFamily="34" charset="0"/>
                          <a:cs typeface="Arial" panose="020B0604020202020204" pitchFamily="34" charset="0"/>
                        </a:rPr>
                        <a:t>May 7,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91046107"/>
                  </a:ext>
                </a:extLst>
              </a:tr>
            </a:tbl>
          </a:graphicData>
        </a:graphic>
      </p:graphicFrame>
      <p:sp>
        <p:nvSpPr>
          <p:cNvPr id="4" name="Slide Number Placeholder 3">
            <a:extLst>
              <a:ext uri="{FF2B5EF4-FFF2-40B4-BE49-F238E27FC236}">
                <a16:creationId xmlns:a16="http://schemas.microsoft.com/office/drawing/2014/main" id="{AD0EC0A1-01FE-1D54-6E82-858441FFA217}"/>
              </a:ext>
            </a:extLst>
          </p:cNvPr>
          <p:cNvSpPr>
            <a:spLocks noGrp="1"/>
          </p:cNvSpPr>
          <p:nvPr>
            <p:ph type="sldNum" sz="quarter" idx="12"/>
          </p:nvPr>
        </p:nvSpPr>
        <p:spPr/>
        <p:txBody>
          <a:bodyPr/>
          <a:lstStyle/>
          <a:p>
            <a:pPr>
              <a:defRPr/>
            </a:pPr>
            <a:fld id="{05AD3010-6236-4B52-BEF1-F71C2F4D97C7}" type="slidenum">
              <a:rPr lang="en-US" altLang="en-US" smtClean="0"/>
              <a:pPr>
                <a:defRPr/>
              </a:pPr>
              <a:t>9</a:t>
            </a:fld>
            <a:endParaRPr lang="en-US" altLang="en-US" dirty="0"/>
          </a:p>
        </p:txBody>
      </p:sp>
    </p:spTree>
    <p:extLst>
      <p:ext uri="{BB962C8B-B14F-4D97-AF65-F5344CB8AC3E}">
        <p14:creationId xmlns:p14="http://schemas.microsoft.com/office/powerpoint/2010/main" val="1317969587"/>
      </p:ext>
    </p:extLst>
  </p:cSld>
  <p:clrMapOvr>
    <a:masterClrMapping/>
  </p:clrMapOvr>
</p:sld>
</file>

<file path=ppt/theme/theme1.xml><?xml version="1.0" encoding="utf-8"?>
<a:theme xmlns:a="http://schemas.openxmlformats.org/drawingml/2006/main" name="1_Blank Presentation">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2416</Words>
  <Application>Microsoft Office PowerPoint</Application>
  <PresentationFormat>Widescreen</PresentationFormat>
  <Paragraphs>395</Paragraphs>
  <Slides>44</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44</vt:i4>
      </vt:variant>
    </vt:vector>
  </HeadingPairs>
  <TitlesOfParts>
    <vt:vector size="52" baseType="lpstr">
      <vt:lpstr>Arial</vt:lpstr>
      <vt:lpstr>Calibri</vt:lpstr>
      <vt:lpstr>Calibri Light</vt:lpstr>
      <vt:lpstr>Times</vt:lpstr>
      <vt:lpstr>Times New Roman</vt:lpstr>
      <vt:lpstr>Wingdings</vt:lpstr>
      <vt:lpstr>1_Blank Presentation</vt:lpstr>
      <vt:lpstr>Office Theme</vt:lpstr>
      <vt:lpstr>Instructional Materials to Support Systemic Improvement in Mathematics  California’s 2025 Mathematics Instructional Materials Adoption </vt:lpstr>
      <vt:lpstr>Today’s Presentation </vt:lpstr>
      <vt:lpstr>Presenters</vt:lpstr>
      <vt:lpstr>Initial Considerations</vt:lpstr>
      <vt:lpstr>Resources on CDE Website</vt:lpstr>
      <vt:lpstr>Schedule of Significant Events (slide 1 of 7)</vt:lpstr>
      <vt:lpstr>Schedule of Significant Events (slide 2 of 7)</vt:lpstr>
      <vt:lpstr>Schedule of Significant Events (slide 3 of 7)</vt:lpstr>
      <vt:lpstr>Schedule of Significant Events (slide 4 of 7)</vt:lpstr>
      <vt:lpstr>Schedule of Significant Events (slide 5 of 7)</vt:lpstr>
      <vt:lpstr>Schedule of Significant Events (slide 6 of 7)</vt:lpstr>
      <vt:lpstr>Schedule of Significant Events (slide 7 of 7)</vt:lpstr>
      <vt:lpstr>Post-adoption Requirements</vt:lpstr>
      <vt:lpstr>Evaluation Criteria (slide 1 of 13) </vt:lpstr>
      <vt:lpstr>Evaluation Criteria (slide 2 of 13) </vt:lpstr>
      <vt:lpstr>Evaluation Criteria (slide 3 of 13) </vt:lpstr>
      <vt:lpstr>Evaluation Criteria (slide 4 of 13) </vt:lpstr>
      <vt:lpstr>Evaluation Criteria (slide 5 of 13) </vt:lpstr>
      <vt:lpstr>Evaluation Criteria (slide 6 of 13) </vt:lpstr>
      <vt:lpstr>Evaluation Criteria (slide 7 of 13) </vt:lpstr>
      <vt:lpstr>Evaluation Criteria (slide 8 of 13) </vt:lpstr>
      <vt:lpstr>Evaluation Criteria (slide 9 of 13) </vt:lpstr>
      <vt:lpstr>Evaluation Criteria (slide 10 of 13) </vt:lpstr>
      <vt:lpstr>Evaluation Criteria (slide 11 of 13) </vt:lpstr>
      <vt:lpstr>Evaluation Criteria (slide 12 of 13) </vt:lpstr>
      <vt:lpstr>Evaluation Criteria (slide 13 of 13) </vt:lpstr>
      <vt:lpstr>Publishers’ and Content Developer’s Guide to the Mathematics Framework</vt:lpstr>
      <vt:lpstr>Evaluation Criteria Map</vt:lpstr>
      <vt:lpstr>Grade-Level Standards Maps (slide 1 of 3)</vt:lpstr>
      <vt:lpstr>Grade-Level Standards Maps (slide 2 of 3) </vt:lpstr>
      <vt:lpstr>Grade-Level Standards Maps (slide 3 of 3)</vt:lpstr>
      <vt:lpstr>Social Content Standards (slide 1 of 13)</vt:lpstr>
      <vt:lpstr>Social Content Standards (slide 2 of 12)</vt:lpstr>
      <vt:lpstr>Social Content Standards (slide 3 of 12)</vt:lpstr>
      <vt:lpstr>Social Content Standards (slide 4 of 12)</vt:lpstr>
      <vt:lpstr>Social Content Standards (slide 5 of 12)</vt:lpstr>
      <vt:lpstr>Social Content Standards (slide 6 of 12)</vt:lpstr>
      <vt:lpstr>Social Content Standards (slide 7 of 12)</vt:lpstr>
      <vt:lpstr>Social Content Standards (slide 8 of 12)</vt:lpstr>
      <vt:lpstr>Social Content Standards (slide 9 of 12)</vt:lpstr>
      <vt:lpstr>Social Content Standards (slide 10 of 12)</vt:lpstr>
      <vt:lpstr>Social Content Standards (slide 11 of 12)</vt:lpstr>
      <vt:lpstr>Social Content Standards (slide 12 of 12)</vt:lpstr>
      <vt:lpstr>Thank you for attending.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Framework Webinar 3 - Instructional Resources (CA Dept of Education)</dc:title>
  <dc:subject>Instructional Materials to Support Systemic Improvement in Mathematics Publisher Webinar 3.</dc:subject>
  <dc:creator/>
  <cp:lastModifiedBy/>
  <cp:revision>1</cp:revision>
  <dcterms:created xsi:type="dcterms:W3CDTF">2024-01-02T21:05:37Z</dcterms:created>
  <dcterms:modified xsi:type="dcterms:W3CDTF">2024-01-02T23:38:33Z</dcterms:modified>
</cp:coreProperties>
</file>