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5"/>
  </p:notesMasterIdLst>
  <p:sldIdLst>
    <p:sldId id="742" r:id="rId2"/>
    <p:sldId id="712" r:id="rId3"/>
    <p:sldId id="738" r:id="rId4"/>
    <p:sldId id="690" r:id="rId5"/>
    <p:sldId id="691" r:id="rId6"/>
    <p:sldId id="693" r:id="rId7"/>
    <p:sldId id="692" r:id="rId8"/>
    <p:sldId id="739" r:id="rId9"/>
    <p:sldId id="740" r:id="rId10"/>
    <p:sldId id="741" r:id="rId11"/>
    <p:sldId id="695" r:id="rId12"/>
    <p:sldId id="694" r:id="rId13"/>
    <p:sldId id="696" r:id="rId14"/>
    <p:sldId id="697" r:id="rId15"/>
    <p:sldId id="743" r:id="rId16"/>
    <p:sldId id="698" r:id="rId17"/>
    <p:sldId id="699" r:id="rId18"/>
    <p:sldId id="700" r:id="rId19"/>
    <p:sldId id="715" r:id="rId20"/>
    <p:sldId id="744" r:id="rId21"/>
    <p:sldId id="703" r:id="rId22"/>
    <p:sldId id="701" r:id="rId23"/>
    <p:sldId id="706" r:id="rId2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056" autoAdjust="0"/>
    <p:restoredTop sz="93781" autoAdjust="0"/>
  </p:normalViewPr>
  <p:slideViewPr>
    <p:cSldViewPr snapToGrid="0">
      <p:cViewPr>
        <p:scale>
          <a:sx n="100" d="100"/>
          <a:sy n="100" d="100"/>
        </p:scale>
        <p:origin x="72" y="20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9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55C646-7850-4023-A965-97B0DCA68CF6}" type="datetimeFigureOut">
              <a:rPr lang="en-US" smtClean="0"/>
              <a:t>11/21/2025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279DA3-6828-4D1F-9E61-D0CAFC8F9126}" type="slidenum">
              <a:rPr lang="en-US" smtClean="0"/>
              <a:t>‹#›</a:t>
            </a:fld>
            <a:endParaRPr lang="en-US"/>
          </a:p>
        </p:txBody>
      </p:sp>
    </p:spTree>
    <p:extLst>
      <p:ext uri="{BB962C8B-B14F-4D97-AF65-F5344CB8AC3E}">
        <p14:creationId xmlns:p14="http://schemas.microsoft.com/office/powerpoint/2010/main" val="1190024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2</a:t>
            </a:fld>
            <a:endParaRPr lang="en-US"/>
          </a:p>
        </p:txBody>
      </p:sp>
    </p:spTree>
    <p:extLst>
      <p:ext uri="{BB962C8B-B14F-4D97-AF65-F5344CB8AC3E}">
        <p14:creationId xmlns:p14="http://schemas.microsoft.com/office/powerpoint/2010/main" val="16049347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279DA3-6828-4D1F-9E61-D0CAFC8F9126}" type="slidenum">
              <a:rPr lang="en-US" smtClean="0"/>
              <a:t>11</a:t>
            </a:fld>
            <a:endParaRPr lang="en-US"/>
          </a:p>
        </p:txBody>
      </p:sp>
    </p:spTree>
    <p:extLst>
      <p:ext uri="{BB962C8B-B14F-4D97-AF65-F5344CB8AC3E}">
        <p14:creationId xmlns:p14="http://schemas.microsoft.com/office/powerpoint/2010/main" val="38328019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12</a:t>
            </a:fld>
            <a:endParaRPr lang="en-US"/>
          </a:p>
        </p:txBody>
      </p:sp>
    </p:spTree>
    <p:extLst>
      <p:ext uri="{BB962C8B-B14F-4D97-AF65-F5344CB8AC3E}">
        <p14:creationId xmlns:p14="http://schemas.microsoft.com/office/powerpoint/2010/main" val="21807798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13</a:t>
            </a:fld>
            <a:endParaRPr lang="en-US"/>
          </a:p>
        </p:txBody>
      </p:sp>
    </p:spTree>
    <p:extLst>
      <p:ext uri="{BB962C8B-B14F-4D97-AF65-F5344CB8AC3E}">
        <p14:creationId xmlns:p14="http://schemas.microsoft.com/office/powerpoint/2010/main" val="9492502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14</a:t>
            </a:fld>
            <a:endParaRPr lang="en-US"/>
          </a:p>
        </p:txBody>
      </p:sp>
    </p:spTree>
    <p:extLst>
      <p:ext uri="{BB962C8B-B14F-4D97-AF65-F5344CB8AC3E}">
        <p14:creationId xmlns:p14="http://schemas.microsoft.com/office/powerpoint/2010/main" val="32309293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8485E-95AE-5DAB-26FA-38C6EA8E99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A59EF6-3619-2740-3350-22B4F4F28F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0E34EE-AA4C-EE13-BAF0-4ECC9A4193F3}"/>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1D6027C1-5FCE-3496-AB95-80B672B13419}"/>
              </a:ext>
            </a:extLst>
          </p:cNvPr>
          <p:cNvSpPr>
            <a:spLocks noGrp="1"/>
          </p:cNvSpPr>
          <p:nvPr>
            <p:ph type="sldNum" sz="quarter" idx="5"/>
          </p:nvPr>
        </p:nvSpPr>
        <p:spPr/>
        <p:txBody>
          <a:bodyPr/>
          <a:lstStyle/>
          <a:p>
            <a:fld id="{C8279DA3-6828-4D1F-9E61-D0CAFC8F9126}" type="slidenum">
              <a:rPr lang="en-US" smtClean="0"/>
              <a:t>15</a:t>
            </a:fld>
            <a:endParaRPr lang="en-US"/>
          </a:p>
        </p:txBody>
      </p:sp>
    </p:spTree>
    <p:extLst>
      <p:ext uri="{BB962C8B-B14F-4D97-AF65-F5344CB8AC3E}">
        <p14:creationId xmlns:p14="http://schemas.microsoft.com/office/powerpoint/2010/main" val="3759353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279DA3-6828-4D1F-9E61-D0CAFC8F9126}" type="slidenum">
              <a:rPr lang="en-US" smtClean="0"/>
              <a:t>16</a:t>
            </a:fld>
            <a:endParaRPr lang="en-US"/>
          </a:p>
        </p:txBody>
      </p:sp>
    </p:spTree>
    <p:extLst>
      <p:ext uri="{BB962C8B-B14F-4D97-AF65-F5344CB8AC3E}">
        <p14:creationId xmlns:p14="http://schemas.microsoft.com/office/powerpoint/2010/main" val="40399716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17</a:t>
            </a:fld>
            <a:endParaRPr lang="en-US"/>
          </a:p>
        </p:txBody>
      </p:sp>
    </p:spTree>
    <p:extLst>
      <p:ext uri="{BB962C8B-B14F-4D97-AF65-F5344CB8AC3E}">
        <p14:creationId xmlns:p14="http://schemas.microsoft.com/office/powerpoint/2010/main" val="16125202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18</a:t>
            </a:fld>
            <a:endParaRPr lang="en-US"/>
          </a:p>
        </p:txBody>
      </p:sp>
    </p:spTree>
    <p:extLst>
      <p:ext uri="{BB962C8B-B14F-4D97-AF65-F5344CB8AC3E}">
        <p14:creationId xmlns:p14="http://schemas.microsoft.com/office/powerpoint/2010/main" val="38712505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19</a:t>
            </a:fld>
            <a:endParaRPr lang="en-US"/>
          </a:p>
        </p:txBody>
      </p:sp>
    </p:spTree>
    <p:extLst>
      <p:ext uri="{BB962C8B-B14F-4D97-AF65-F5344CB8AC3E}">
        <p14:creationId xmlns:p14="http://schemas.microsoft.com/office/powerpoint/2010/main" val="27530671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B13310-A5CD-A531-9B31-F3DE19FE71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5F581-E6E1-4353-2FE0-B3CACF500DB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268D8F-0B7C-34DE-1322-8F3B2CBF0C1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C49A3C-8997-B9BF-6970-9C04E0742348}"/>
              </a:ext>
            </a:extLst>
          </p:cNvPr>
          <p:cNvSpPr>
            <a:spLocks noGrp="1"/>
          </p:cNvSpPr>
          <p:nvPr>
            <p:ph type="sldNum" sz="quarter" idx="5"/>
          </p:nvPr>
        </p:nvSpPr>
        <p:spPr/>
        <p:txBody>
          <a:bodyPr/>
          <a:lstStyle/>
          <a:p>
            <a:fld id="{C8279DA3-6828-4D1F-9E61-D0CAFC8F9126}" type="slidenum">
              <a:rPr lang="en-US" smtClean="0"/>
              <a:t>20</a:t>
            </a:fld>
            <a:endParaRPr lang="en-US"/>
          </a:p>
        </p:txBody>
      </p:sp>
    </p:spTree>
    <p:extLst>
      <p:ext uri="{BB962C8B-B14F-4D97-AF65-F5344CB8AC3E}">
        <p14:creationId xmlns:p14="http://schemas.microsoft.com/office/powerpoint/2010/main" val="28234644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3</a:t>
            </a:fld>
            <a:endParaRPr lang="en-US"/>
          </a:p>
        </p:txBody>
      </p:sp>
    </p:spTree>
    <p:extLst>
      <p:ext uri="{BB962C8B-B14F-4D97-AF65-F5344CB8AC3E}">
        <p14:creationId xmlns:p14="http://schemas.microsoft.com/office/powerpoint/2010/main" val="36596204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21</a:t>
            </a:fld>
            <a:endParaRPr lang="en-US"/>
          </a:p>
        </p:txBody>
      </p:sp>
    </p:spTree>
    <p:extLst>
      <p:ext uri="{BB962C8B-B14F-4D97-AF65-F5344CB8AC3E}">
        <p14:creationId xmlns:p14="http://schemas.microsoft.com/office/powerpoint/2010/main" val="7260587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22</a:t>
            </a:fld>
            <a:endParaRPr lang="en-US"/>
          </a:p>
        </p:txBody>
      </p:sp>
    </p:spTree>
    <p:extLst>
      <p:ext uri="{BB962C8B-B14F-4D97-AF65-F5344CB8AC3E}">
        <p14:creationId xmlns:p14="http://schemas.microsoft.com/office/powerpoint/2010/main" val="344134024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23</a:t>
            </a:fld>
            <a:endParaRPr lang="en-US"/>
          </a:p>
        </p:txBody>
      </p:sp>
    </p:spTree>
    <p:extLst>
      <p:ext uri="{BB962C8B-B14F-4D97-AF65-F5344CB8AC3E}">
        <p14:creationId xmlns:p14="http://schemas.microsoft.com/office/powerpoint/2010/main" val="4192801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4</a:t>
            </a:fld>
            <a:endParaRPr lang="en-US"/>
          </a:p>
        </p:txBody>
      </p:sp>
    </p:spTree>
    <p:extLst>
      <p:ext uri="{BB962C8B-B14F-4D97-AF65-F5344CB8AC3E}">
        <p14:creationId xmlns:p14="http://schemas.microsoft.com/office/powerpoint/2010/main" val="310635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5</a:t>
            </a:fld>
            <a:endParaRPr lang="en-US"/>
          </a:p>
        </p:txBody>
      </p:sp>
    </p:spTree>
    <p:extLst>
      <p:ext uri="{BB962C8B-B14F-4D97-AF65-F5344CB8AC3E}">
        <p14:creationId xmlns:p14="http://schemas.microsoft.com/office/powerpoint/2010/main" val="34390458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8279DA3-6828-4D1F-9E61-D0CAFC8F9126}" type="slidenum">
              <a:rPr lang="en-US" smtClean="0"/>
              <a:t>6</a:t>
            </a:fld>
            <a:endParaRPr lang="en-US"/>
          </a:p>
        </p:txBody>
      </p:sp>
    </p:spTree>
    <p:extLst>
      <p:ext uri="{BB962C8B-B14F-4D97-AF65-F5344CB8AC3E}">
        <p14:creationId xmlns:p14="http://schemas.microsoft.com/office/powerpoint/2010/main" val="9467047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fld id="{C8279DA3-6828-4D1F-9E61-D0CAFC8F9126}" type="slidenum">
              <a:rPr lang="en-US" smtClean="0"/>
              <a:t>7</a:t>
            </a:fld>
            <a:endParaRPr lang="en-US"/>
          </a:p>
        </p:txBody>
      </p:sp>
    </p:spTree>
    <p:extLst>
      <p:ext uri="{BB962C8B-B14F-4D97-AF65-F5344CB8AC3E}">
        <p14:creationId xmlns:p14="http://schemas.microsoft.com/office/powerpoint/2010/main" val="42723291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210CC61-4BC1-4CC4-8462-9005641291A6}" type="slidenum">
              <a:rPr lang="en-US" smtClean="0"/>
              <a:t>8</a:t>
            </a:fld>
            <a:endParaRPr lang="en-US"/>
          </a:p>
        </p:txBody>
      </p:sp>
    </p:spTree>
    <p:extLst>
      <p:ext uri="{BB962C8B-B14F-4D97-AF65-F5344CB8AC3E}">
        <p14:creationId xmlns:p14="http://schemas.microsoft.com/office/powerpoint/2010/main" val="1373292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210CC61-4BC1-4CC4-8462-9005641291A6}" type="slidenum">
              <a:rPr lang="en-US" smtClean="0"/>
              <a:t>9</a:t>
            </a:fld>
            <a:endParaRPr lang="en-US"/>
          </a:p>
        </p:txBody>
      </p:sp>
    </p:spTree>
    <p:extLst>
      <p:ext uri="{BB962C8B-B14F-4D97-AF65-F5344CB8AC3E}">
        <p14:creationId xmlns:p14="http://schemas.microsoft.com/office/powerpoint/2010/main" val="916223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210CC61-4BC1-4CC4-8462-9005641291A6}" type="slidenum">
              <a:rPr lang="en-US" smtClean="0"/>
              <a:t>10</a:t>
            </a:fld>
            <a:endParaRPr lang="en-US"/>
          </a:p>
        </p:txBody>
      </p:sp>
    </p:spTree>
    <p:extLst>
      <p:ext uri="{BB962C8B-B14F-4D97-AF65-F5344CB8AC3E}">
        <p14:creationId xmlns:p14="http://schemas.microsoft.com/office/powerpoint/2010/main" val="552921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6"/>
        <p:cNvGrpSpPr/>
        <p:nvPr/>
      </p:nvGrpSpPr>
      <p:grpSpPr>
        <a:xfrm>
          <a:off x="0" y="0"/>
          <a:ext cx="0" cy="0"/>
          <a:chOff x="0" y="0"/>
          <a:chExt cx="0" cy="0"/>
        </a:xfrm>
      </p:grpSpPr>
      <p:sp>
        <p:nvSpPr>
          <p:cNvPr id="17" name="Google Shape;17;p63"/>
          <p:cNvSpPr txBox="1"/>
          <p:nvPr/>
        </p:nvSpPr>
        <p:spPr>
          <a:xfrm>
            <a:off x="1428750" y="5735637"/>
            <a:ext cx="6066000" cy="522400"/>
          </a:xfrm>
          <a:prstGeom prst="rect">
            <a:avLst/>
          </a:prstGeom>
          <a:noFill/>
          <a:ln>
            <a:noFill/>
          </a:ln>
        </p:spPr>
        <p:txBody>
          <a:bodyPr spcFirstLastPara="1" wrap="square" lIns="91433" tIns="45700" rIns="91433" bIns="45700"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 sz="1467" b="0" i="0" u="none" strike="noStrike" cap="none" dirty="0">
                <a:solidFill>
                  <a:schemeClr val="tx1"/>
                </a:solidFill>
                <a:latin typeface="Arial"/>
                <a:ea typeface="Arial"/>
                <a:cs typeface="Arial"/>
                <a:sym typeface="Arial"/>
              </a:rPr>
              <a:t>CALIFORNIA DEPARTMENT OF EDUCATION</a:t>
            </a:r>
            <a:endParaRPr sz="1467" b="0" i="0" u="none" strike="noStrike" cap="none" dirty="0">
              <a:solidFill>
                <a:schemeClr val="tx1"/>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 sz="1467" b="0" i="0" u="none" strike="noStrike" cap="none" dirty="0">
                <a:solidFill>
                  <a:schemeClr val="tx1"/>
                </a:solidFill>
                <a:latin typeface="Arial"/>
                <a:ea typeface="Arial"/>
                <a:cs typeface="Arial"/>
                <a:sym typeface="Arial"/>
              </a:rPr>
              <a:t>Tony Thurmond, State Superintendent of Public Instruction</a:t>
            </a:r>
            <a:endParaRPr sz="1467" b="0" i="0" u="none" strike="noStrike" cap="none" dirty="0">
              <a:solidFill>
                <a:schemeClr val="tx1"/>
              </a:solidFill>
              <a:latin typeface="Arial"/>
              <a:ea typeface="Arial"/>
              <a:cs typeface="Arial"/>
              <a:sym typeface="Arial"/>
            </a:endParaRPr>
          </a:p>
        </p:txBody>
      </p:sp>
      <p:sp>
        <p:nvSpPr>
          <p:cNvPr id="18" name="Google Shape;18;p63"/>
          <p:cNvSpPr txBox="1">
            <a:spLocks noGrp="1"/>
          </p:cNvSpPr>
          <p:nvPr>
            <p:ph type="ctrTitle"/>
          </p:nvPr>
        </p:nvSpPr>
        <p:spPr>
          <a:xfrm>
            <a:off x="1524000" y="1122363"/>
            <a:ext cx="9144000" cy="23876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SzPts val="1100"/>
              <a:buNone/>
              <a:defRPr sz="6000"/>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9" name="Google Shape;19;p63"/>
          <p:cNvSpPr txBox="1">
            <a:spLocks noGrp="1"/>
          </p:cNvSpPr>
          <p:nvPr>
            <p:ph type="subTitle" idx="1"/>
          </p:nvPr>
        </p:nvSpPr>
        <p:spPr>
          <a:xfrm>
            <a:off x="1524000" y="3602037"/>
            <a:ext cx="9144000" cy="1655600"/>
          </a:xfrm>
          <a:prstGeom prst="rect">
            <a:avLst/>
          </a:prstGeom>
          <a:noFill/>
          <a:ln>
            <a:noFill/>
          </a:ln>
        </p:spPr>
        <p:txBody>
          <a:bodyPr spcFirstLastPara="1" wrap="square" lIns="68575" tIns="34275" rIns="68575" bIns="34275" anchor="t" anchorCtr="0">
            <a:noAutofit/>
          </a:bodyPr>
          <a:lstStyle>
            <a:lvl1pPr lvl="0" algn="ctr">
              <a:lnSpc>
                <a:spcPct val="90000"/>
              </a:lnSpc>
              <a:spcBef>
                <a:spcPts val="1067"/>
              </a:spcBef>
              <a:spcAft>
                <a:spcPts val="0"/>
              </a:spcAft>
              <a:buClr>
                <a:schemeClr val="dk1"/>
              </a:buClr>
              <a:buSzPts val="1800"/>
              <a:buNone/>
              <a:defRPr sz="2400"/>
            </a:lvl1pPr>
            <a:lvl2pPr lvl="1" algn="ctr">
              <a:lnSpc>
                <a:spcPct val="90000"/>
              </a:lnSpc>
              <a:spcBef>
                <a:spcPts val="533"/>
              </a:spcBef>
              <a:spcAft>
                <a:spcPts val="0"/>
              </a:spcAft>
              <a:buClr>
                <a:schemeClr val="dk1"/>
              </a:buClr>
              <a:buSzPts val="1500"/>
              <a:buNone/>
              <a:defRPr sz="2000"/>
            </a:lvl2pPr>
            <a:lvl3pPr lvl="2" algn="ctr">
              <a:lnSpc>
                <a:spcPct val="90000"/>
              </a:lnSpc>
              <a:spcBef>
                <a:spcPts val="533"/>
              </a:spcBef>
              <a:spcAft>
                <a:spcPts val="0"/>
              </a:spcAft>
              <a:buClr>
                <a:schemeClr val="dk1"/>
              </a:buClr>
              <a:buSzPts val="1400"/>
              <a:buNone/>
              <a:defRPr sz="1867"/>
            </a:lvl3pPr>
            <a:lvl4pPr lvl="3" algn="ctr">
              <a:lnSpc>
                <a:spcPct val="90000"/>
              </a:lnSpc>
              <a:spcBef>
                <a:spcPts val="533"/>
              </a:spcBef>
              <a:spcAft>
                <a:spcPts val="0"/>
              </a:spcAft>
              <a:buClr>
                <a:schemeClr val="dk1"/>
              </a:buClr>
              <a:buSzPts val="1200"/>
              <a:buNone/>
              <a:defRPr sz="1600"/>
            </a:lvl4pPr>
            <a:lvl5pPr lvl="4" algn="ctr">
              <a:lnSpc>
                <a:spcPct val="90000"/>
              </a:lnSpc>
              <a:spcBef>
                <a:spcPts val="533"/>
              </a:spcBef>
              <a:spcAft>
                <a:spcPts val="0"/>
              </a:spcAft>
              <a:buClr>
                <a:schemeClr val="dk1"/>
              </a:buClr>
              <a:buSzPts val="1200"/>
              <a:buNone/>
              <a:defRPr sz="1600"/>
            </a:lvl5pPr>
            <a:lvl6pPr lvl="5" algn="ctr">
              <a:lnSpc>
                <a:spcPct val="90000"/>
              </a:lnSpc>
              <a:spcBef>
                <a:spcPts val="533"/>
              </a:spcBef>
              <a:spcAft>
                <a:spcPts val="0"/>
              </a:spcAft>
              <a:buClr>
                <a:schemeClr val="dk1"/>
              </a:buClr>
              <a:buSzPts val="1200"/>
              <a:buNone/>
              <a:defRPr sz="1600"/>
            </a:lvl6pPr>
            <a:lvl7pPr lvl="6" algn="ctr">
              <a:lnSpc>
                <a:spcPct val="90000"/>
              </a:lnSpc>
              <a:spcBef>
                <a:spcPts val="533"/>
              </a:spcBef>
              <a:spcAft>
                <a:spcPts val="0"/>
              </a:spcAft>
              <a:buClr>
                <a:schemeClr val="dk1"/>
              </a:buClr>
              <a:buSzPts val="1200"/>
              <a:buNone/>
              <a:defRPr sz="1600"/>
            </a:lvl7pPr>
            <a:lvl8pPr lvl="7" algn="ctr">
              <a:lnSpc>
                <a:spcPct val="90000"/>
              </a:lnSpc>
              <a:spcBef>
                <a:spcPts val="533"/>
              </a:spcBef>
              <a:spcAft>
                <a:spcPts val="0"/>
              </a:spcAft>
              <a:buClr>
                <a:schemeClr val="dk1"/>
              </a:buClr>
              <a:buSzPts val="1200"/>
              <a:buNone/>
              <a:defRPr sz="1600"/>
            </a:lvl8pPr>
            <a:lvl9pPr lvl="8" algn="ctr">
              <a:lnSpc>
                <a:spcPct val="90000"/>
              </a:lnSpc>
              <a:spcBef>
                <a:spcPts val="533"/>
              </a:spcBef>
              <a:spcAft>
                <a:spcPts val="0"/>
              </a:spcAft>
              <a:buClr>
                <a:schemeClr val="dk1"/>
              </a:buClr>
              <a:buSzPts val="1200"/>
              <a:buNone/>
              <a:defRPr sz="1600"/>
            </a:lvl9pPr>
          </a:lstStyle>
          <a:p>
            <a:r>
              <a:rPr lang="en-US"/>
              <a:t>Click to edit Master subtitle style</a:t>
            </a:r>
            <a:endParaRPr/>
          </a:p>
        </p:txBody>
      </p:sp>
      <p:sp>
        <p:nvSpPr>
          <p:cNvPr id="20" name="Google Shape;20;p63"/>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FB1F3E4B-713C-4C57-A588-D966EB1AD88E}" type="datetime1">
              <a:rPr lang="en-US" smtClean="0"/>
              <a:t>11/21/2025</a:t>
            </a:fld>
            <a:endParaRPr lang="en-US"/>
          </a:p>
        </p:txBody>
      </p:sp>
      <p:sp>
        <p:nvSpPr>
          <p:cNvPr id="21" name="Google Shape;21;p63"/>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22" name="Google Shape;22;p63"/>
          <p:cNvSpPr txBox="1">
            <a:spLocks noGrp="1"/>
          </p:cNvSpPr>
          <p:nvPr>
            <p:ph type="sldNum" idx="12"/>
          </p:nvPr>
        </p:nvSpPr>
        <p:spPr>
          <a:xfrm>
            <a:off x="8772525" y="61737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chemeClr val="tx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pPr/>
              <a:t>‹#›</a:t>
            </a:fld>
            <a:endParaRPr lang="en-US" dirty="0">
              <a:solidFill>
                <a:schemeClr val="tx1"/>
              </a:solidFill>
            </a:endParaRPr>
          </a:p>
        </p:txBody>
      </p:sp>
    </p:spTree>
    <p:extLst>
      <p:ext uri="{BB962C8B-B14F-4D97-AF65-F5344CB8AC3E}">
        <p14:creationId xmlns:p14="http://schemas.microsoft.com/office/powerpoint/2010/main" val="24609250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134"/>
        <p:cNvGrpSpPr/>
        <p:nvPr/>
      </p:nvGrpSpPr>
      <p:grpSpPr>
        <a:xfrm>
          <a:off x="0" y="0"/>
          <a:ext cx="0" cy="0"/>
          <a:chOff x="0" y="0"/>
          <a:chExt cx="0" cy="0"/>
        </a:xfrm>
      </p:grpSpPr>
      <p:sp>
        <p:nvSpPr>
          <p:cNvPr id="135" name="Google Shape;135;p82"/>
          <p:cNvSpPr txBox="1">
            <a:spLocks noGrp="1"/>
          </p:cNvSpPr>
          <p:nvPr>
            <p:ph type="title"/>
          </p:nvPr>
        </p:nvSpPr>
        <p:spPr>
          <a:xfrm rot="5400000">
            <a:off x="7133400" y="1956725"/>
            <a:ext cx="5812000" cy="26288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36" name="Google Shape;136;p82"/>
          <p:cNvSpPr txBox="1">
            <a:spLocks noGrp="1"/>
          </p:cNvSpPr>
          <p:nvPr>
            <p:ph type="body" idx="1"/>
          </p:nvPr>
        </p:nvSpPr>
        <p:spPr>
          <a:xfrm rot="5400000">
            <a:off x="1799300" y="-596075"/>
            <a:ext cx="5812000" cy="77344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37" name="Google Shape;137;p82"/>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FD02D0BE-C32F-4413-8961-87BDF6AE50E6}" type="datetime1">
              <a:rPr lang="en-US" smtClean="0"/>
              <a:t>11/21/2025</a:t>
            </a:fld>
            <a:endParaRPr lang="en-US"/>
          </a:p>
        </p:txBody>
      </p:sp>
      <p:sp>
        <p:nvSpPr>
          <p:cNvPr id="138" name="Google Shape;138;p82"/>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39" name="Google Shape;139;p82"/>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3030517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se Slide (No Content)">
  <p:cSld name="Base Slide (No Content)">
    <p:spTree>
      <p:nvGrpSpPr>
        <p:cNvPr id="1" name="Shape 154"/>
        <p:cNvGrpSpPr/>
        <p:nvPr/>
      </p:nvGrpSpPr>
      <p:grpSpPr>
        <a:xfrm>
          <a:off x="0" y="0"/>
          <a:ext cx="0" cy="0"/>
          <a:chOff x="0" y="0"/>
          <a:chExt cx="0" cy="0"/>
        </a:xfrm>
      </p:grpSpPr>
      <p:sp>
        <p:nvSpPr>
          <p:cNvPr id="155" name="Google Shape;155;g8365557339_0_121"/>
          <p:cNvSpPr txBox="1"/>
          <p:nvPr/>
        </p:nvSpPr>
        <p:spPr>
          <a:xfrm>
            <a:off x="2209800" y="1600200"/>
            <a:ext cx="4580400" cy="2690800"/>
          </a:xfrm>
          <a:prstGeom prst="rect">
            <a:avLst/>
          </a:prstGeom>
          <a:noFill/>
          <a:ln>
            <a:noFill/>
          </a:ln>
        </p:spPr>
        <p:txBody>
          <a:bodyPr spcFirstLastPara="1" wrap="square" lIns="91433" tIns="45700" rIns="91433" bIns="45700" anchor="b" anchorCtr="0">
            <a:noAutofit/>
          </a:bodyPr>
          <a:lstStyle/>
          <a:p>
            <a:pPr marL="0" marR="0" lvl="0" indent="0" algn="l" rtl="0">
              <a:lnSpc>
                <a:spcPct val="85000"/>
              </a:lnSpc>
              <a:spcBef>
                <a:spcPts val="0"/>
              </a:spcBef>
              <a:spcAft>
                <a:spcPts val="0"/>
              </a:spcAft>
              <a:buClr>
                <a:schemeClr val="dk1"/>
              </a:buClr>
              <a:buSzPts val="3800"/>
              <a:buFont typeface="Corbel"/>
              <a:buNone/>
            </a:pPr>
            <a:endParaRPr sz="5067" b="1" i="0" u="none" strike="noStrike" cap="none">
              <a:solidFill>
                <a:schemeClr val="dk1"/>
              </a:solidFill>
              <a:latin typeface="Corbel"/>
              <a:ea typeface="Corbel"/>
              <a:cs typeface="Corbel"/>
              <a:sym typeface="Corbel"/>
            </a:endParaRPr>
          </a:p>
        </p:txBody>
      </p:sp>
      <p:sp>
        <p:nvSpPr>
          <p:cNvPr id="156" name="Google Shape;156;g8365557339_0_121"/>
          <p:cNvSpPr txBox="1"/>
          <p:nvPr/>
        </p:nvSpPr>
        <p:spPr>
          <a:xfrm>
            <a:off x="362124" y="6424429"/>
            <a:ext cx="407200" cy="292800"/>
          </a:xfrm>
          <a:prstGeom prst="rect">
            <a:avLst/>
          </a:prstGeom>
          <a:noFill/>
          <a:ln>
            <a:noFill/>
          </a:ln>
        </p:spPr>
        <p:txBody>
          <a:bodyPr spcFirstLastPara="1" wrap="square" lIns="91433" tIns="45700" rIns="91433" bIns="45700" anchor="ctr" anchorCtr="1">
            <a:noAutofit/>
          </a:bodyPr>
          <a:lstStyle/>
          <a:p>
            <a:pPr marL="0" marR="0" lvl="0" indent="0" algn="l" rtl="0">
              <a:spcBef>
                <a:spcPts val="0"/>
              </a:spcBef>
              <a:spcAft>
                <a:spcPts val="0"/>
              </a:spcAft>
              <a:buNone/>
            </a:pPr>
            <a:fld id="{00000000-1234-1234-1234-123412341234}" type="slidenum">
              <a:rPr lang="en" sz="1333" b="1" i="0" u="none" strike="noStrike" cap="none">
                <a:solidFill>
                  <a:schemeClr val="lt1"/>
                </a:solidFill>
                <a:latin typeface="Trebuchet MS"/>
                <a:ea typeface="Trebuchet MS"/>
                <a:cs typeface="Trebuchet MS"/>
                <a:sym typeface="Trebuchet MS"/>
              </a:rPr>
              <a:pPr marL="0" marR="0" lvl="0" indent="0" algn="l" rtl="0">
                <a:spcBef>
                  <a:spcPts val="0"/>
                </a:spcBef>
                <a:spcAft>
                  <a:spcPts val="0"/>
                </a:spcAft>
                <a:buNone/>
              </a:pPr>
              <a:t>‹#›</a:t>
            </a:fld>
            <a:endParaRPr sz="1333" b="1" i="0" u="none" strike="noStrike" cap="none">
              <a:solidFill>
                <a:schemeClr val="lt1"/>
              </a:solidFill>
              <a:latin typeface="Trebuchet MS"/>
              <a:ea typeface="Trebuchet MS"/>
              <a:cs typeface="Trebuchet MS"/>
              <a:sym typeface="Trebuchet MS"/>
            </a:endParaRPr>
          </a:p>
        </p:txBody>
      </p:sp>
    </p:spTree>
    <p:extLst>
      <p:ext uri="{BB962C8B-B14F-4D97-AF65-F5344CB8AC3E}">
        <p14:creationId xmlns:p14="http://schemas.microsoft.com/office/powerpoint/2010/main" val="422941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30"/>
        <p:cNvGrpSpPr/>
        <p:nvPr/>
      </p:nvGrpSpPr>
      <p:grpSpPr>
        <a:xfrm>
          <a:off x="0" y="0"/>
          <a:ext cx="0" cy="0"/>
          <a:chOff x="0" y="0"/>
          <a:chExt cx="0" cy="0"/>
        </a:xfrm>
      </p:grpSpPr>
      <p:sp>
        <p:nvSpPr>
          <p:cNvPr id="31" name="Google Shape;31;p65"/>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sz="4000"/>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32" name="Google Shape;32;p65"/>
          <p:cNvSpPr txBox="1">
            <a:spLocks noGrp="1"/>
          </p:cNvSpPr>
          <p:nvPr>
            <p:ph type="body" idx="1"/>
          </p:nvPr>
        </p:nvSpPr>
        <p:spPr>
          <a:xfrm>
            <a:off x="1354137" y="1825625"/>
            <a:ext cx="9480400" cy="43512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sz="2400"/>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33" name="Google Shape;33;p65"/>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0CDE07DE-0612-4376-8176-EDF3758EA2FD}" type="datetime1">
              <a:rPr lang="en-US" smtClean="0"/>
              <a:t>11/21/2025</a:t>
            </a:fld>
            <a:endParaRPr lang="en-US"/>
          </a:p>
        </p:txBody>
      </p:sp>
      <p:sp>
        <p:nvSpPr>
          <p:cNvPr id="34" name="Google Shape;34;p65"/>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35" name="Google Shape;35;p65"/>
          <p:cNvSpPr txBox="1">
            <a:spLocks noGrp="1"/>
          </p:cNvSpPr>
          <p:nvPr>
            <p:ph type="sldNum" idx="12"/>
          </p:nvPr>
        </p:nvSpPr>
        <p:spPr>
          <a:xfrm>
            <a:off x="8610600" y="618000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chemeClr val="tx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pPr/>
              <a:t>‹#›</a:t>
            </a:fld>
            <a:endParaRPr lang="en-US" dirty="0">
              <a:solidFill>
                <a:schemeClr val="tx1"/>
              </a:solidFill>
            </a:endParaRPr>
          </a:p>
        </p:txBody>
      </p:sp>
    </p:spTree>
    <p:extLst>
      <p:ext uri="{BB962C8B-B14F-4D97-AF65-F5344CB8AC3E}">
        <p14:creationId xmlns:p14="http://schemas.microsoft.com/office/powerpoint/2010/main" val="3939406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3">
  <p:cSld name="Custom layout 3">
    <p:bg>
      <p:bgPr>
        <a:solidFill>
          <a:srgbClr val="FFFFFF"/>
        </a:solidFill>
        <a:effectLst/>
      </p:bgPr>
    </p:bg>
    <p:spTree>
      <p:nvGrpSpPr>
        <p:cNvPr id="1" name="Shape 70"/>
        <p:cNvGrpSpPr/>
        <p:nvPr/>
      </p:nvGrpSpPr>
      <p:grpSpPr>
        <a:xfrm>
          <a:off x="0" y="0"/>
          <a:ext cx="0" cy="0"/>
          <a:chOff x="0" y="0"/>
          <a:chExt cx="0" cy="0"/>
        </a:xfrm>
      </p:grpSpPr>
      <p:sp>
        <p:nvSpPr>
          <p:cNvPr id="71" name="Google Shape;71;p71"/>
          <p:cNvSpPr/>
          <p:nvPr/>
        </p:nvSpPr>
        <p:spPr>
          <a:xfrm>
            <a:off x="0" y="0"/>
            <a:ext cx="12192000" cy="6858000"/>
          </a:xfrm>
          <a:prstGeom prst="rect">
            <a:avLst/>
          </a:prstGeom>
          <a:solidFill>
            <a:srgbClr val="0076A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 name="Google Shape;72;p71"/>
          <p:cNvSpPr/>
          <p:nvPr/>
        </p:nvSpPr>
        <p:spPr>
          <a:xfrm>
            <a:off x="898400" y="719000"/>
            <a:ext cx="10395200" cy="5420000"/>
          </a:xfrm>
          <a:prstGeom prst="rect">
            <a:avLst/>
          </a:prstGeom>
          <a:solidFill>
            <a:srgbClr val="FFFFFF"/>
          </a:solidFill>
          <a:ln w="114300" cap="flat" cmpd="thinThick">
            <a:solidFill>
              <a:srgbClr val="FFFFFF"/>
            </a:solidFill>
            <a:prstDash val="solid"/>
            <a:miter lim="8000"/>
            <a:headEnd type="none" w="sm" len="sm"/>
            <a:tailEnd type="none" w="sm" len="sm"/>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3" name="Google Shape;73;p71"/>
          <p:cNvSpPr txBox="1">
            <a:spLocks noGrp="1"/>
          </p:cNvSpPr>
          <p:nvPr>
            <p:ph type="sldNum" idx="12"/>
          </p:nvPr>
        </p:nvSpPr>
        <p:spPr>
          <a:xfrm>
            <a:off x="11296611" y="6217623"/>
            <a:ext cx="731600" cy="5248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2711972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79"/>
        <p:cNvGrpSpPr/>
        <p:nvPr/>
      </p:nvGrpSpPr>
      <p:grpSpPr>
        <a:xfrm>
          <a:off x="0" y="0"/>
          <a:ext cx="0" cy="0"/>
          <a:chOff x="0" y="0"/>
          <a:chExt cx="0" cy="0"/>
        </a:xfrm>
      </p:grpSpPr>
      <p:sp>
        <p:nvSpPr>
          <p:cNvPr id="80" name="Google Shape;80;p73"/>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81" name="Google Shape;81;p73"/>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B5BE2DA4-0EE8-486A-9EE8-D50355A70772}" type="datetime1">
              <a:rPr lang="en-US" smtClean="0"/>
              <a:t>11/21/2025</a:t>
            </a:fld>
            <a:endParaRPr lang="en-US"/>
          </a:p>
        </p:txBody>
      </p:sp>
      <p:sp>
        <p:nvSpPr>
          <p:cNvPr id="82" name="Google Shape;82;p73"/>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83" name="Google Shape;83;p73"/>
          <p:cNvSpPr txBox="1">
            <a:spLocks noGrp="1"/>
          </p:cNvSpPr>
          <p:nvPr>
            <p:ph type="sldNum" idx="12"/>
          </p:nvPr>
        </p:nvSpPr>
        <p:spPr>
          <a:xfrm>
            <a:off x="8610600" y="618800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chemeClr val="tx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pPr/>
              <a:t>‹#›</a:t>
            </a:fld>
            <a:endParaRPr lang="en-US" dirty="0">
              <a:solidFill>
                <a:schemeClr val="tx1"/>
              </a:solidFill>
            </a:endParaRPr>
          </a:p>
        </p:txBody>
      </p:sp>
    </p:spTree>
    <p:extLst>
      <p:ext uri="{BB962C8B-B14F-4D97-AF65-F5344CB8AC3E}">
        <p14:creationId xmlns:p14="http://schemas.microsoft.com/office/powerpoint/2010/main" val="2182495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84"/>
        <p:cNvGrpSpPr/>
        <p:nvPr/>
      </p:nvGrpSpPr>
      <p:grpSpPr>
        <a:xfrm>
          <a:off x="0" y="0"/>
          <a:ext cx="0" cy="0"/>
          <a:chOff x="0" y="0"/>
          <a:chExt cx="0" cy="0"/>
        </a:xfrm>
      </p:grpSpPr>
      <p:sp>
        <p:nvSpPr>
          <p:cNvPr id="85" name="Google Shape;85;p74"/>
          <p:cNvSpPr txBox="1">
            <a:spLocks noGrp="1"/>
          </p:cNvSpPr>
          <p:nvPr>
            <p:ph type="title"/>
          </p:nvPr>
        </p:nvSpPr>
        <p:spPr>
          <a:xfrm>
            <a:off x="831851" y="1709739"/>
            <a:ext cx="10515600" cy="28528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SzPts val="1100"/>
              <a:buNone/>
              <a:defRPr sz="6000"/>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86" name="Google Shape;86;p74"/>
          <p:cNvSpPr txBox="1">
            <a:spLocks noGrp="1"/>
          </p:cNvSpPr>
          <p:nvPr>
            <p:ph type="body" idx="1"/>
          </p:nvPr>
        </p:nvSpPr>
        <p:spPr>
          <a:xfrm>
            <a:off x="831851" y="4589463"/>
            <a:ext cx="10515600" cy="1500000"/>
          </a:xfrm>
          <a:prstGeom prst="rect">
            <a:avLst/>
          </a:prstGeom>
          <a:noFill/>
          <a:ln>
            <a:noFill/>
          </a:ln>
        </p:spPr>
        <p:txBody>
          <a:bodyPr spcFirstLastPara="1" wrap="square" lIns="68575" tIns="34275" rIns="68575" bIns="34275" anchor="t" anchorCtr="0">
            <a:noAutofit/>
          </a:bodyPr>
          <a:lstStyle>
            <a:lvl1pPr marL="609585" lvl="0" indent="-304792" algn="l">
              <a:lnSpc>
                <a:spcPct val="90000"/>
              </a:lnSpc>
              <a:spcBef>
                <a:spcPts val="1067"/>
              </a:spcBef>
              <a:spcAft>
                <a:spcPts val="0"/>
              </a:spcAft>
              <a:buClr>
                <a:srgbClr val="888888"/>
              </a:buClr>
              <a:buSzPts val="1800"/>
              <a:buNone/>
              <a:defRPr sz="2400">
                <a:solidFill>
                  <a:srgbClr val="888888"/>
                </a:solidFill>
              </a:defRPr>
            </a:lvl1pPr>
            <a:lvl2pPr marL="1219170" lvl="1" indent="-304792" algn="l">
              <a:lnSpc>
                <a:spcPct val="90000"/>
              </a:lnSpc>
              <a:spcBef>
                <a:spcPts val="533"/>
              </a:spcBef>
              <a:spcAft>
                <a:spcPts val="0"/>
              </a:spcAft>
              <a:buClr>
                <a:srgbClr val="888888"/>
              </a:buClr>
              <a:buSzPts val="1500"/>
              <a:buNone/>
              <a:defRPr sz="2000">
                <a:solidFill>
                  <a:srgbClr val="888888"/>
                </a:solidFill>
              </a:defRPr>
            </a:lvl2pPr>
            <a:lvl3pPr marL="1828754" lvl="2" indent="-304792" algn="l">
              <a:lnSpc>
                <a:spcPct val="90000"/>
              </a:lnSpc>
              <a:spcBef>
                <a:spcPts val="533"/>
              </a:spcBef>
              <a:spcAft>
                <a:spcPts val="0"/>
              </a:spcAft>
              <a:buClr>
                <a:srgbClr val="888888"/>
              </a:buClr>
              <a:buSzPts val="1400"/>
              <a:buNone/>
              <a:defRPr sz="1867">
                <a:solidFill>
                  <a:srgbClr val="888888"/>
                </a:solidFill>
              </a:defRPr>
            </a:lvl3pPr>
            <a:lvl4pPr marL="2438339" lvl="3" indent="-304792" algn="l">
              <a:lnSpc>
                <a:spcPct val="90000"/>
              </a:lnSpc>
              <a:spcBef>
                <a:spcPts val="533"/>
              </a:spcBef>
              <a:spcAft>
                <a:spcPts val="0"/>
              </a:spcAft>
              <a:buClr>
                <a:srgbClr val="888888"/>
              </a:buClr>
              <a:buSzPts val="1200"/>
              <a:buNone/>
              <a:defRPr sz="1600">
                <a:solidFill>
                  <a:srgbClr val="888888"/>
                </a:solidFill>
              </a:defRPr>
            </a:lvl4pPr>
            <a:lvl5pPr marL="3047924" lvl="4" indent="-304792" algn="l">
              <a:lnSpc>
                <a:spcPct val="90000"/>
              </a:lnSpc>
              <a:spcBef>
                <a:spcPts val="533"/>
              </a:spcBef>
              <a:spcAft>
                <a:spcPts val="0"/>
              </a:spcAft>
              <a:buClr>
                <a:srgbClr val="888888"/>
              </a:buClr>
              <a:buSzPts val="1200"/>
              <a:buNone/>
              <a:defRPr sz="1600">
                <a:solidFill>
                  <a:srgbClr val="888888"/>
                </a:solidFill>
              </a:defRPr>
            </a:lvl5pPr>
            <a:lvl6pPr marL="3657509" lvl="5" indent="-304792" algn="l">
              <a:lnSpc>
                <a:spcPct val="90000"/>
              </a:lnSpc>
              <a:spcBef>
                <a:spcPts val="533"/>
              </a:spcBef>
              <a:spcAft>
                <a:spcPts val="0"/>
              </a:spcAft>
              <a:buClr>
                <a:srgbClr val="888888"/>
              </a:buClr>
              <a:buSzPts val="1200"/>
              <a:buNone/>
              <a:defRPr sz="1600">
                <a:solidFill>
                  <a:srgbClr val="888888"/>
                </a:solidFill>
              </a:defRPr>
            </a:lvl6pPr>
            <a:lvl7pPr marL="4267093" lvl="6" indent="-304792" algn="l">
              <a:lnSpc>
                <a:spcPct val="90000"/>
              </a:lnSpc>
              <a:spcBef>
                <a:spcPts val="533"/>
              </a:spcBef>
              <a:spcAft>
                <a:spcPts val="0"/>
              </a:spcAft>
              <a:buClr>
                <a:srgbClr val="888888"/>
              </a:buClr>
              <a:buSzPts val="1200"/>
              <a:buNone/>
              <a:defRPr sz="1600">
                <a:solidFill>
                  <a:srgbClr val="888888"/>
                </a:solidFill>
              </a:defRPr>
            </a:lvl7pPr>
            <a:lvl8pPr marL="4876678" lvl="7" indent="-304792" algn="l">
              <a:lnSpc>
                <a:spcPct val="90000"/>
              </a:lnSpc>
              <a:spcBef>
                <a:spcPts val="533"/>
              </a:spcBef>
              <a:spcAft>
                <a:spcPts val="0"/>
              </a:spcAft>
              <a:buClr>
                <a:srgbClr val="888888"/>
              </a:buClr>
              <a:buSzPts val="1200"/>
              <a:buNone/>
              <a:defRPr sz="1600">
                <a:solidFill>
                  <a:srgbClr val="888888"/>
                </a:solidFill>
              </a:defRPr>
            </a:lvl8pPr>
            <a:lvl9pPr marL="5486263" lvl="8" indent="-304792" algn="l">
              <a:lnSpc>
                <a:spcPct val="90000"/>
              </a:lnSpc>
              <a:spcBef>
                <a:spcPts val="533"/>
              </a:spcBef>
              <a:spcAft>
                <a:spcPts val="0"/>
              </a:spcAft>
              <a:buClr>
                <a:srgbClr val="888888"/>
              </a:buClr>
              <a:buSzPts val="1200"/>
              <a:buNone/>
              <a:defRPr sz="1600">
                <a:solidFill>
                  <a:srgbClr val="888888"/>
                </a:solidFill>
              </a:defRPr>
            </a:lvl9pPr>
          </a:lstStyle>
          <a:p>
            <a:pPr lvl="0"/>
            <a:r>
              <a:rPr lang="en-US"/>
              <a:t>Click to edit Master text styles</a:t>
            </a:r>
          </a:p>
        </p:txBody>
      </p:sp>
      <p:sp>
        <p:nvSpPr>
          <p:cNvPr id="87" name="Google Shape;87;p74"/>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E32A611B-4E3A-410A-AFDE-4309159538FE}" type="datetime1">
              <a:rPr lang="en-US" smtClean="0"/>
              <a:t>11/21/2025</a:t>
            </a:fld>
            <a:endParaRPr lang="en-US"/>
          </a:p>
        </p:txBody>
      </p:sp>
      <p:sp>
        <p:nvSpPr>
          <p:cNvPr id="88" name="Google Shape;88;p74"/>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89" name="Google Shape;89;p74"/>
          <p:cNvSpPr txBox="1">
            <a:spLocks noGrp="1"/>
          </p:cNvSpPr>
          <p:nvPr>
            <p:ph type="sldNum" idx="12"/>
          </p:nvPr>
        </p:nvSpPr>
        <p:spPr>
          <a:xfrm>
            <a:off x="8610600" y="61737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chemeClr val="tx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pPr/>
              <a:t>‹#›</a:t>
            </a:fld>
            <a:endParaRPr lang="en-US" dirty="0">
              <a:solidFill>
                <a:schemeClr val="tx1"/>
              </a:solidFill>
            </a:endParaRPr>
          </a:p>
        </p:txBody>
      </p:sp>
    </p:spTree>
    <p:extLst>
      <p:ext uri="{BB962C8B-B14F-4D97-AF65-F5344CB8AC3E}">
        <p14:creationId xmlns:p14="http://schemas.microsoft.com/office/powerpoint/2010/main" val="389361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108"/>
        <p:cNvGrpSpPr/>
        <p:nvPr/>
      </p:nvGrpSpPr>
      <p:grpSpPr>
        <a:xfrm>
          <a:off x="0" y="0"/>
          <a:ext cx="0" cy="0"/>
          <a:chOff x="0" y="0"/>
          <a:chExt cx="0" cy="0"/>
        </a:xfrm>
      </p:grpSpPr>
      <p:sp>
        <p:nvSpPr>
          <p:cNvPr id="109" name="Google Shape;109;p78"/>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10" name="Google Shape;110;p78"/>
          <p:cNvSpPr txBox="1">
            <a:spLocks noGrp="1"/>
          </p:cNvSpPr>
          <p:nvPr>
            <p:ph type="body" idx="1"/>
          </p:nvPr>
        </p:nvSpPr>
        <p:spPr>
          <a:xfrm>
            <a:off x="838200" y="1825625"/>
            <a:ext cx="5181600" cy="43512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11" name="Google Shape;111;p78"/>
          <p:cNvSpPr txBox="1">
            <a:spLocks noGrp="1"/>
          </p:cNvSpPr>
          <p:nvPr>
            <p:ph type="body" idx="2"/>
          </p:nvPr>
        </p:nvSpPr>
        <p:spPr>
          <a:xfrm>
            <a:off x="6172200" y="1825625"/>
            <a:ext cx="5181600" cy="43512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12" name="Google Shape;112;p78"/>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FC8E55CC-271E-4F6D-80A0-C41081FA7F27}" type="datetime1">
              <a:rPr lang="en-US" smtClean="0"/>
              <a:t>11/21/2025</a:t>
            </a:fld>
            <a:endParaRPr lang="en-US"/>
          </a:p>
        </p:txBody>
      </p:sp>
      <p:sp>
        <p:nvSpPr>
          <p:cNvPr id="113" name="Google Shape;113;p78"/>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14" name="Google Shape;114;p78"/>
          <p:cNvSpPr txBox="1">
            <a:spLocks noGrp="1"/>
          </p:cNvSpPr>
          <p:nvPr>
            <p:ph type="sldNum" idx="12"/>
          </p:nvPr>
        </p:nvSpPr>
        <p:spPr>
          <a:xfrm>
            <a:off x="8610600" y="6208576"/>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chemeClr val="tx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pPr/>
              <a:t>‹#›</a:t>
            </a:fld>
            <a:endParaRPr lang="en-US" dirty="0">
              <a:solidFill>
                <a:schemeClr val="tx1"/>
              </a:solidFill>
            </a:endParaRPr>
          </a:p>
        </p:txBody>
      </p:sp>
    </p:spTree>
    <p:extLst>
      <p:ext uri="{BB962C8B-B14F-4D97-AF65-F5344CB8AC3E}">
        <p14:creationId xmlns:p14="http://schemas.microsoft.com/office/powerpoint/2010/main" val="4288884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115"/>
        <p:cNvGrpSpPr/>
        <p:nvPr/>
      </p:nvGrpSpPr>
      <p:grpSpPr>
        <a:xfrm>
          <a:off x="0" y="0"/>
          <a:ext cx="0" cy="0"/>
          <a:chOff x="0" y="0"/>
          <a:chExt cx="0" cy="0"/>
        </a:xfrm>
      </p:grpSpPr>
      <p:sp>
        <p:nvSpPr>
          <p:cNvPr id="116" name="Google Shape;116;p79"/>
          <p:cNvSpPr txBox="1">
            <a:spLocks noGrp="1"/>
          </p:cNvSpPr>
          <p:nvPr>
            <p:ph type="title"/>
          </p:nvPr>
        </p:nvSpPr>
        <p:spPr>
          <a:xfrm>
            <a:off x="839788" y="365125"/>
            <a:ext cx="105156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17" name="Google Shape;117;p79"/>
          <p:cNvSpPr txBox="1">
            <a:spLocks noGrp="1"/>
          </p:cNvSpPr>
          <p:nvPr>
            <p:ph type="body" idx="1"/>
          </p:nvPr>
        </p:nvSpPr>
        <p:spPr>
          <a:xfrm>
            <a:off x="839788" y="1681163"/>
            <a:ext cx="5157600" cy="824000"/>
          </a:xfrm>
          <a:prstGeom prst="rect">
            <a:avLst/>
          </a:prstGeom>
          <a:noFill/>
          <a:ln>
            <a:noFill/>
          </a:ln>
        </p:spPr>
        <p:txBody>
          <a:bodyPr spcFirstLastPara="1" wrap="square" lIns="68575" tIns="34275" rIns="68575" bIns="34275" anchor="b" anchorCtr="0">
            <a:noAutofit/>
          </a:bodyPr>
          <a:lstStyle>
            <a:lvl1pPr marL="609585" lvl="0" indent="-304792" algn="l">
              <a:lnSpc>
                <a:spcPct val="90000"/>
              </a:lnSpc>
              <a:spcBef>
                <a:spcPts val="1067"/>
              </a:spcBef>
              <a:spcAft>
                <a:spcPts val="0"/>
              </a:spcAft>
              <a:buClr>
                <a:schemeClr val="dk1"/>
              </a:buClr>
              <a:buSzPts val="1800"/>
              <a:buNone/>
              <a:defRPr sz="2400" b="1"/>
            </a:lvl1pPr>
            <a:lvl2pPr marL="1219170" lvl="1" indent="-304792" algn="l">
              <a:lnSpc>
                <a:spcPct val="90000"/>
              </a:lnSpc>
              <a:spcBef>
                <a:spcPts val="533"/>
              </a:spcBef>
              <a:spcAft>
                <a:spcPts val="0"/>
              </a:spcAft>
              <a:buClr>
                <a:schemeClr val="dk1"/>
              </a:buClr>
              <a:buSzPts val="1500"/>
              <a:buNone/>
              <a:defRPr sz="2000" b="1"/>
            </a:lvl2pPr>
            <a:lvl3pPr marL="1828754" lvl="2" indent="-304792" algn="l">
              <a:lnSpc>
                <a:spcPct val="90000"/>
              </a:lnSpc>
              <a:spcBef>
                <a:spcPts val="533"/>
              </a:spcBef>
              <a:spcAft>
                <a:spcPts val="0"/>
              </a:spcAft>
              <a:buClr>
                <a:schemeClr val="dk1"/>
              </a:buClr>
              <a:buSzPts val="1400"/>
              <a:buNone/>
              <a:defRPr sz="1867" b="1"/>
            </a:lvl3pPr>
            <a:lvl4pPr marL="2438339" lvl="3" indent="-304792" algn="l">
              <a:lnSpc>
                <a:spcPct val="90000"/>
              </a:lnSpc>
              <a:spcBef>
                <a:spcPts val="533"/>
              </a:spcBef>
              <a:spcAft>
                <a:spcPts val="0"/>
              </a:spcAft>
              <a:buClr>
                <a:schemeClr val="dk1"/>
              </a:buClr>
              <a:buSzPts val="1200"/>
              <a:buNone/>
              <a:defRPr sz="1600" b="1"/>
            </a:lvl4pPr>
            <a:lvl5pPr marL="3047924" lvl="4" indent="-304792" algn="l">
              <a:lnSpc>
                <a:spcPct val="90000"/>
              </a:lnSpc>
              <a:spcBef>
                <a:spcPts val="533"/>
              </a:spcBef>
              <a:spcAft>
                <a:spcPts val="0"/>
              </a:spcAft>
              <a:buClr>
                <a:schemeClr val="dk1"/>
              </a:buClr>
              <a:buSzPts val="1200"/>
              <a:buNone/>
              <a:defRPr sz="1600" b="1"/>
            </a:lvl5pPr>
            <a:lvl6pPr marL="3657509" lvl="5" indent="-304792" algn="l">
              <a:lnSpc>
                <a:spcPct val="90000"/>
              </a:lnSpc>
              <a:spcBef>
                <a:spcPts val="533"/>
              </a:spcBef>
              <a:spcAft>
                <a:spcPts val="0"/>
              </a:spcAft>
              <a:buClr>
                <a:schemeClr val="dk1"/>
              </a:buClr>
              <a:buSzPts val="1200"/>
              <a:buNone/>
              <a:defRPr sz="1600" b="1"/>
            </a:lvl6pPr>
            <a:lvl7pPr marL="4267093" lvl="6" indent="-304792" algn="l">
              <a:lnSpc>
                <a:spcPct val="90000"/>
              </a:lnSpc>
              <a:spcBef>
                <a:spcPts val="533"/>
              </a:spcBef>
              <a:spcAft>
                <a:spcPts val="0"/>
              </a:spcAft>
              <a:buClr>
                <a:schemeClr val="dk1"/>
              </a:buClr>
              <a:buSzPts val="1200"/>
              <a:buNone/>
              <a:defRPr sz="1600" b="1"/>
            </a:lvl7pPr>
            <a:lvl8pPr marL="4876678" lvl="7" indent="-304792" algn="l">
              <a:lnSpc>
                <a:spcPct val="90000"/>
              </a:lnSpc>
              <a:spcBef>
                <a:spcPts val="533"/>
              </a:spcBef>
              <a:spcAft>
                <a:spcPts val="0"/>
              </a:spcAft>
              <a:buClr>
                <a:schemeClr val="dk1"/>
              </a:buClr>
              <a:buSzPts val="1200"/>
              <a:buNone/>
              <a:defRPr sz="1600" b="1"/>
            </a:lvl8pPr>
            <a:lvl9pPr marL="5486263" lvl="8" indent="-304792" algn="l">
              <a:lnSpc>
                <a:spcPct val="90000"/>
              </a:lnSpc>
              <a:spcBef>
                <a:spcPts val="533"/>
              </a:spcBef>
              <a:spcAft>
                <a:spcPts val="0"/>
              </a:spcAft>
              <a:buClr>
                <a:schemeClr val="dk1"/>
              </a:buClr>
              <a:buSzPts val="1200"/>
              <a:buNone/>
              <a:defRPr sz="1600" b="1"/>
            </a:lvl9pPr>
          </a:lstStyle>
          <a:p>
            <a:pPr lvl="0"/>
            <a:r>
              <a:rPr lang="en-US"/>
              <a:t>Click to edit Master text styles</a:t>
            </a:r>
          </a:p>
        </p:txBody>
      </p:sp>
      <p:sp>
        <p:nvSpPr>
          <p:cNvPr id="118" name="Google Shape;118;p79"/>
          <p:cNvSpPr txBox="1">
            <a:spLocks noGrp="1"/>
          </p:cNvSpPr>
          <p:nvPr>
            <p:ph type="body" idx="2"/>
          </p:nvPr>
        </p:nvSpPr>
        <p:spPr>
          <a:xfrm>
            <a:off x="839788" y="2505075"/>
            <a:ext cx="5157600" cy="36844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19" name="Google Shape;119;p79"/>
          <p:cNvSpPr txBox="1">
            <a:spLocks noGrp="1"/>
          </p:cNvSpPr>
          <p:nvPr>
            <p:ph type="body" idx="3"/>
          </p:nvPr>
        </p:nvSpPr>
        <p:spPr>
          <a:xfrm>
            <a:off x="6172200" y="1681163"/>
            <a:ext cx="5183200" cy="824000"/>
          </a:xfrm>
          <a:prstGeom prst="rect">
            <a:avLst/>
          </a:prstGeom>
          <a:noFill/>
          <a:ln>
            <a:noFill/>
          </a:ln>
        </p:spPr>
        <p:txBody>
          <a:bodyPr spcFirstLastPara="1" wrap="square" lIns="68575" tIns="34275" rIns="68575" bIns="34275" anchor="b" anchorCtr="0">
            <a:noAutofit/>
          </a:bodyPr>
          <a:lstStyle>
            <a:lvl1pPr marL="609585" lvl="0" indent="-304792" algn="l">
              <a:lnSpc>
                <a:spcPct val="90000"/>
              </a:lnSpc>
              <a:spcBef>
                <a:spcPts val="1067"/>
              </a:spcBef>
              <a:spcAft>
                <a:spcPts val="0"/>
              </a:spcAft>
              <a:buClr>
                <a:schemeClr val="dk1"/>
              </a:buClr>
              <a:buSzPts val="1800"/>
              <a:buNone/>
              <a:defRPr sz="2400" b="1"/>
            </a:lvl1pPr>
            <a:lvl2pPr marL="1219170" lvl="1" indent="-304792" algn="l">
              <a:lnSpc>
                <a:spcPct val="90000"/>
              </a:lnSpc>
              <a:spcBef>
                <a:spcPts val="533"/>
              </a:spcBef>
              <a:spcAft>
                <a:spcPts val="0"/>
              </a:spcAft>
              <a:buClr>
                <a:schemeClr val="dk1"/>
              </a:buClr>
              <a:buSzPts val="1500"/>
              <a:buNone/>
              <a:defRPr sz="2000" b="1"/>
            </a:lvl2pPr>
            <a:lvl3pPr marL="1828754" lvl="2" indent="-304792" algn="l">
              <a:lnSpc>
                <a:spcPct val="90000"/>
              </a:lnSpc>
              <a:spcBef>
                <a:spcPts val="533"/>
              </a:spcBef>
              <a:spcAft>
                <a:spcPts val="0"/>
              </a:spcAft>
              <a:buClr>
                <a:schemeClr val="dk1"/>
              </a:buClr>
              <a:buSzPts val="1400"/>
              <a:buNone/>
              <a:defRPr sz="1867" b="1"/>
            </a:lvl3pPr>
            <a:lvl4pPr marL="2438339" lvl="3" indent="-304792" algn="l">
              <a:lnSpc>
                <a:spcPct val="90000"/>
              </a:lnSpc>
              <a:spcBef>
                <a:spcPts val="533"/>
              </a:spcBef>
              <a:spcAft>
                <a:spcPts val="0"/>
              </a:spcAft>
              <a:buClr>
                <a:schemeClr val="dk1"/>
              </a:buClr>
              <a:buSzPts val="1200"/>
              <a:buNone/>
              <a:defRPr sz="1600" b="1"/>
            </a:lvl4pPr>
            <a:lvl5pPr marL="3047924" lvl="4" indent="-304792" algn="l">
              <a:lnSpc>
                <a:spcPct val="90000"/>
              </a:lnSpc>
              <a:spcBef>
                <a:spcPts val="533"/>
              </a:spcBef>
              <a:spcAft>
                <a:spcPts val="0"/>
              </a:spcAft>
              <a:buClr>
                <a:schemeClr val="dk1"/>
              </a:buClr>
              <a:buSzPts val="1200"/>
              <a:buNone/>
              <a:defRPr sz="1600" b="1"/>
            </a:lvl5pPr>
            <a:lvl6pPr marL="3657509" lvl="5" indent="-304792" algn="l">
              <a:lnSpc>
                <a:spcPct val="90000"/>
              </a:lnSpc>
              <a:spcBef>
                <a:spcPts val="533"/>
              </a:spcBef>
              <a:spcAft>
                <a:spcPts val="0"/>
              </a:spcAft>
              <a:buClr>
                <a:schemeClr val="dk1"/>
              </a:buClr>
              <a:buSzPts val="1200"/>
              <a:buNone/>
              <a:defRPr sz="1600" b="1"/>
            </a:lvl6pPr>
            <a:lvl7pPr marL="4267093" lvl="6" indent="-304792" algn="l">
              <a:lnSpc>
                <a:spcPct val="90000"/>
              </a:lnSpc>
              <a:spcBef>
                <a:spcPts val="533"/>
              </a:spcBef>
              <a:spcAft>
                <a:spcPts val="0"/>
              </a:spcAft>
              <a:buClr>
                <a:schemeClr val="dk1"/>
              </a:buClr>
              <a:buSzPts val="1200"/>
              <a:buNone/>
              <a:defRPr sz="1600" b="1"/>
            </a:lvl7pPr>
            <a:lvl8pPr marL="4876678" lvl="7" indent="-304792" algn="l">
              <a:lnSpc>
                <a:spcPct val="90000"/>
              </a:lnSpc>
              <a:spcBef>
                <a:spcPts val="533"/>
              </a:spcBef>
              <a:spcAft>
                <a:spcPts val="0"/>
              </a:spcAft>
              <a:buClr>
                <a:schemeClr val="dk1"/>
              </a:buClr>
              <a:buSzPts val="1200"/>
              <a:buNone/>
              <a:defRPr sz="1600" b="1"/>
            </a:lvl8pPr>
            <a:lvl9pPr marL="5486263" lvl="8" indent="-304792" algn="l">
              <a:lnSpc>
                <a:spcPct val="90000"/>
              </a:lnSpc>
              <a:spcBef>
                <a:spcPts val="533"/>
              </a:spcBef>
              <a:spcAft>
                <a:spcPts val="0"/>
              </a:spcAft>
              <a:buClr>
                <a:schemeClr val="dk1"/>
              </a:buClr>
              <a:buSzPts val="1200"/>
              <a:buNone/>
              <a:defRPr sz="1600" b="1"/>
            </a:lvl9pPr>
          </a:lstStyle>
          <a:p>
            <a:pPr lvl="0"/>
            <a:r>
              <a:rPr lang="en-US"/>
              <a:t>Click to edit Master text styles</a:t>
            </a:r>
          </a:p>
        </p:txBody>
      </p:sp>
      <p:sp>
        <p:nvSpPr>
          <p:cNvPr id="120" name="Google Shape;120;p79"/>
          <p:cNvSpPr txBox="1">
            <a:spLocks noGrp="1"/>
          </p:cNvSpPr>
          <p:nvPr>
            <p:ph type="body" idx="4"/>
          </p:nvPr>
        </p:nvSpPr>
        <p:spPr>
          <a:xfrm>
            <a:off x="6172200" y="2505075"/>
            <a:ext cx="5183200" cy="36844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21" name="Google Shape;121;p79"/>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57B6772D-1588-4FE2-8203-272163040A3E}" type="datetime1">
              <a:rPr lang="en-US" smtClean="0"/>
              <a:t>11/21/2025</a:t>
            </a:fld>
            <a:endParaRPr lang="en-US"/>
          </a:p>
        </p:txBody>
      </p:sp>
      <p:sp>
        <p:nvSpPr>
          <p:cNvPr id="122" name="Google Shape;122;p79"/>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23" name="Google Shape;123;p79"/>
          <p:cNvSpPr txBox="1">
            <a:spLocks noGrp="1"/>
          </p:cNvSpPr>
          <p:nvPr>
            <p:ph type="sldNum" idx="12"/>
          </p:nvPr>
        </p:nvSpPr>
        <p:spPr>
          <a:xfrm>
            <a:off x="8610600" y="621170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chemeClr val="tx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pPr/>
              <a:t>‹#›</a:t>
            </a:fld>
            <a:endParaRPr lang="en-US" dirty="0">
              <a:solidFill>
                <a:schemeClr val="tx1"/>
              </a:solidFill>
            </a:endParaRPr>
          </a:p>
        </p:txBody>
      </p:sp>
    </p:spTree>
    <p:extLst>
      <p:ext uri="{BB962C8B-B14F-4D97-AF65-F5344CB8AC3E}">
        <p14:creationId xmlns:p14="http://schemas.microsoft.com/office/powerpoint/2010/main" val="2668055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4"/>
        <p:cNvGrpSpPr/>
        <p:nvPr/>
      </p:nvGrpSpPr>
      <p:grpSpPr>
        <a:xfrm>
          <a:off x="0" y="0"/>
          <a:ext cx="0" cy="0"/>
          <a:chOff x="0" y="0"/>
          <a:chExt cx="0" cy="0"/>
        </a:xfrm>
      </p:grpSpPr>
      <p:sp>
        <p:nvSpPr>
          <p:cNvPr id="125" name="Google Shape;125;p80"/>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CFC96E6D-7B3C-4778-81E0-80F21B18342D}" type="datetime1">
              <a:rPr lang="en-US" smtClean="0"/>
              <a:t>11/21/2025</a:t>
            </a:fld>
            <a:endParaRPr lang="en-US"/>
          </a:p>
        </p:txBody>
      </p:sp>
      <p:sp>
        <p:nvSpPr>
          <p:cNvPr id="126" name="Google Shape;126;p80"/>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27" name="Google Shape;127;p80"/>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24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128"/>
        <p:cNvGrpSpPr/>
        <p:nvPr/>
      </p:nvGrpSpPr>
      <p:grpSpPr>
        <a:xfrm>
          <a:off x="0" y="0"/>
          <a:ext cx="0" cy="0"/>
          <a:chOff x="0" y="0"/>
          <a:chExt cx="0" cy="0"/>
        </a:xfrm>
      </p:grpSpPr>
      <p:sp>
        <p:nvSpPr>
          <p:cNvPr id="129" name="Google Shape;129;p81"/>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30" name="Google Shape;130;p81"/>
          <p:cNvSpPr txBox="1">
            <a:spLocks noGrp="1"/>
          </p:cNvSpPr>
          <p:nvPr>
            <p:ph type="body" idx="1"/>
          </p:nvPr>
        </p:nvSpPr>
        <p:spPr>
          <a:xfrm rot="5400000">
            <a:off x="3918888" y="-738975"/>
            <a:ext cx="4351200" cy="94804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31" name="Google Shape;131;p81"/>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83FE2AD3-E92A-4B47-8922-3213FAD791AC}" type="datetime1">
              <a:rPr lang="en-US" smtClean="0"/>
              <a:t>11/21/2025</a:t>
            </a:fld>
            <a:endParaRPr lang="en-US"/>
          </a:p>
        </p:txBody>
      </p:sp>
      <p:sp>
        <p:nvSpPr>
          <p:cNvPr id="132" name="Google Shape;132;p81"/>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33" name="Google Shape;133;p81"/>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1515097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76A3"/>
        </a:solidFill>
        <a:effectLst/>
      </p:bgPr>
    </p:bg>
    <p:spTree>
      <p:nvGrpSpPr>
        <p:cNvPr id="1" name="Shape 5"/>
        <p:cNvGrpSpPr/>
        <p:nvPr/>
      </p:nvGrpSpPr>
      <p:grpSpPr>
        <a:xfrm>
          <a:off x="0" y="0"/>
          <a:ext cx="0" cy="0"/>
          <a:chOff x="0" y="0"/>
          <a:chExt cx="0" cy="0"/>
        </a:xfrm>
      </p:grpSpPr>
      <p:sp>
        <p:nvSpPr>
          <p:cNvPr id="6" name="Google Shape;6;p62"/>
          <p:cNvSpPr/>
          <p:nvPr/>
        </p:nvSpPr>
        <p:spPr>
          <a:xfrm>
            <a:off x="10026651" y="1027113"/>
            <a:ext cx="2025600" cy="1776400"/>
          </a:xfrm>
          <a:prstGeom prst="roundRect">
            <a:avLst>
              <a:gd name="adj" fmla="val 9496"/>
            </a:avLst>
          </a:prstGeom>
          <a:solidFill>
            <a:schemeClr val="dk2">
              <a:alpha val="61568"/>
            </a:schemeClr>
          </a:solidFill>
          <a:ln>
            <a:noFill/>
          </a:ln>
        </p:spPr>
        <p:txBody>
          <a:bodyPr spcFirstLastPara="1" wrap="square" lIns="91433" tIns="45700" rIns="91433"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867" b="0" i="0" u="none" strike="noStrike" cap="none">
              <a:solidFill>
                <a:schemeClr val="lt1"/>
              </a:solidFill>
              <a:latin typeface="Arial"/>
              <a:ea typeface="Arial"/>
              <a:cs typeface="Arial"/>
              <a:sym typeface="Arial"/>
            </a:endParaRPr>
          </a:p>
        </p:txBody>
      </p:sp>
      <p:sp>
        <p:nvSpPr>
          <p:cNvPr id="7" name="Google Shape;7;p62"/>
          <p:cNvSpPr/>
          <p:nvPr/>
        </p:nvSpPr>
        <p:spPr>
          <a:xfrm>
            <a:off x="657225" y="220663"/>
            <a:ext cx="10944400" cy="6318400"/>
          </a:xfrm>
          <a:prstGeom prst="roundRect">
            <a:avLst>
              <a:gd name="adj" fmla="val 4944"/>
            </a:avLst>
          </a:prstGeom>
          <a:solidFill>
            <a:srgbClr val="FFFFFF"/>
          </a:solidFill>
          <a:ln>
            <a:noFill/>
          </a:ln>
        </p:spPr>
        <p:txBody>
          <a:bodyPr spcFirstLastPara="1" wrap="square" lIns="91433" tIns="45700" rIns="91433"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867" b="0" i="0" u="none" strike="noStrike" cap="none">
              <a:solidFill>
                <a:schemeClr val="lt1"/>
              </a:solidFill>
              <a:latin typeface="Arial"/>
              <a:ea typeface="Arial"/>
              <a:cs typeface="Arial"/>
              <a:sym typeface="Arial"/>
            </a:endParaRPr>
          </a:p>
        </p:txBody>
      </p:sp>
      <p:sp>
        <p:nvSpPr>
          <p:cNvPr id="8" name="Google Shape;8;p62"/>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marR="0" lvl="0"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1pPr>
            <a:lvl2pPr marR="0" lvl="1"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2pPr>
            <a:lvl3pPr marR="0" lvl="2"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3pPr>
            <a:lvl4pPr marR="0" lvl="3"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4pPr>
            <a:lvl5pPr marR="0" lvl="4"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5pPr>
            <a:lvl6pPr marR="0" lvl="5"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6pPr>
            <a:lvl7pPr marR="0" lvl="6"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7pPr>
            <a:lvl8pPr marR="0" lvl="7"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8pPr>
            <a:lvl9pPr marR="0" lvl="8"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9pPr>
          </a:lstStyle>
          <a:p>
            <a:endParaRPr/>
          </a:p>
        </p:txBody>
      </p:sp>
      <p:sp>
        <p:nvSpPr>
          <p:cNvPr id="9" name="Google Shape;9;p62"/>
          <p:cNvSpPr txBox="1">
            <a:spLocks noGrp="1"/>
          </p:cNvSpPr>
          <p:nvPr>
            <p:ph type="body" idx="1"/>
          </p:nvPr>
        </p:nvSpPr>
        <p:spPr>
          <a:xfrm>
            <a:off x="1354137" y="1825625"/>
            <a:ext cx="9480400" cy="4351200"/>
          </a:xfrm>
          <a:prstGeom prst="rect">
            <a:avLst/>
          </a:prstGeom>
          <a:noFill/>
          <a:ln>
            <a:noFill/>
          </a:ln>
        </p:spPr>
        <p:txBody>
          <a:bodyPr spcFirstLastPara="1" wrap="square" lIns="68575" tIns="34275" rIns="68575" bIns="34275" anchor="t" anchorCtr="0">
            <a:no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Century Gothic"/>
              <a:buChar char="-"/>
              <a:defRPr sz="1800" b="0" i="0" u="none" strike="noStrike" cap="none">
                <a:solidFill>
                  <a:schemeClr val="dk1"/>
                </a:solidFill>
                <a:latin typeface="Arial"/>
                <a:ea typeface="Arial"/>
                <a:cs typeface="Arial"/>
                <a:sym typeface="Arial"/>
              </a:defRPr>
            </a:lvl2pPr>
            <a:lvl3pPr marL="1371600" marR="0" lvl="2" indent="-342900" algn="l" rtl="0">
              <a:lnSpc>
                <a:spcPct val="90000"/>
              </a:lnSpc>
              <a:spcBef>
                <a:spcPts val="40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3pPr>
            <a:lvl4pPr marL="1828800" marR="0" lvl="3" indent="-342900" algn="l" rtl="0">
              <a:lnSpc>
                <a:spcPct val="90000"/>
              </a:lnSpc>
              <a:spcBef>
                <a:spcPts val="40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0" name="Google Shape;10;p62"/>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9pPr>
          </a:lstStyle>
          <a:p>
            <a:fld id="{CC947F00-3498-4BF5-AC07-5888667B050F}" type="datetime1">
              <a:rPr lang="en-US" smtClean="0"/>
              <a:t>11/21/2025</a:t>
            </a:fld>
            <a:endParaRPr lang="en-US"/>
          </a:p>
        </p:txBody>
      </p:sp>
      <p:sp>
        <p:nvSpPr>
          <p:cNvPr id="11" name="Google Shape;11;p62"/>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9pPr>
          </a:lstStyle>
          <a:p>
            <a:endParaRPr lang="en-US"/>
          </a:p>
        </p:txBody>
      </p:sp>
      <p:sp>
        <p:nvSpPr>
          <p:cNvPr id="12" name="Google Shape;12;p62"/>
          <p:cNvSpPr txBox="1">
            <a:spLocks noGrp="1"/>
          </p:cNvSpPr>
          <p:nvPr>
            <p:ph type="sldNum" idx="12"/>
          </p:nvPr>
        </p:nvSpPr>
        <p:spPr>
          <a:xfrm>
            <a:off x="8655051" y="6241313"/>
            <a:ext cx="2743200" cy="3652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1200" b="0" i="0" u="none" strike="noStrike" cap="none">
                <a:solidFill>
                  <a:schemeClr val="tx1"/>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pPr/>
              <a:t>‹#›</a:t>
            </a:fld>
            <a:endParaRPr lang="en-US" dirty="0">
              <a:solidFill>
                <a:schemeClr val="tx1"/>
              </a:solidFill>
            </a:endParaRPr>
          </a:p>
        </p:txBody>
      </p:sp>
      <p:sp>
        <p:nvSpPr>
          <p:cNvPr id="13" name="Google Shape;13;p62"/>
          <p:cNvSpPr/>
          <p:nvPr/>
        </p:nvSpPr>
        <p:spPr>
          <a:xfrm>
            <a:off x="11353800" y="576263"/>
            <a:ext cx="2025600" cy="724000"/>
          </a:xfrm>
          <a:prstGeom prst="roundRect">
            <a:avLst>
              <a:gd name="adj" fmla="val 10267"/>
            </a:avLst>
          </a:prstGeom>
          <a:solidFill>
            <a:schemeClr val="accent6">
              <a:alpha val="49411"/>
            </a:schemeClr>
          </a:solidFill>
          <a:ln>
            <a:noFill/>
          </a:ln>
        </p:spPr>
        <p:txBody>
          <a:bodyPr spcFirstLastPara="1" wrap="square" lIns="91433" tIns="45700" rIns="91433"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867" b="0" i="0" u="none" strike="noStrike" cap="none">
              <a:solidFill>
                <a:schemeClr val="lt1"/>
              </a:solidFill>
              <a:latin typeface="Arial"/>
              <a:ea typeface="Arial"/>
              <a:cs typeface="Arial"/>
              <a:sym typeface="Arial"/>
            </a:endParaRPr>
          </a:p>
        </p:txBody>
      </p:sp>
      <p:sp>
        <p:nvSpPr>
          <p:cNvPr id="14" name="Google Shape;14;p62"/>
          <p:cNvSpPr/>
          <p:nvPr/>
        </p:nvSpPr>
        <p:spPr>
          <a:xfrm>
            <a:off x="10496551" y="-485775"/>
            <a:ext cx="1268400" cy="1192400"/>
          </a:xfrm>
          <a:prstGeom prst="roundRect">
            <a:avLst>
              <a:gd name="adj" fmla="val 7929"/>
            </a:avLst>
          </a:prstGeom>
          <a:solidFill>
            <a:srgbClr val="56A9F3">
              <a:alpha val="65490"/>
            </a:srgbClr>
          </a:solidFill>
          <a:ln>
            <a:noFill/>
          </a:ln>
        </p:spPr>
        <p:txBody>
          <a:bodyPr spcFirstLastPara="1" wrap="square" lIns="91433" tIns="45700" rIns="91433"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867" b="0" i="0" u="none" strike="noStrike" cap="none">
              <a:solidFill>
                <a:schemeClr val="lt1"/>
              </a:solidFill>
              <a:latin typeface="Arial"/>
              <a:ea typeface="Arial"/>
              <a:cs typeface="Arial"/>
              <a:sym typeface="Arial"/>
            </a:endParaRPr>
          </a:p>
        </p:txBody>
      </p:sp>
      <p:pic>
        <p:nvPicPr>
          <p:cNvPr id="15" name="Google Shape;15;p62" descr="Official Seal of the California Department of Educaiton"/>
          <p:cNvPicPr preferRelativeResize="0"/>
          <p:nvPr/>
        </p:nvPicPr>
        <p:blipFill rotWithShape="1">
          <a:blip r:embed="rId13">
            <a:alphaModFix/>
          </a:blip>
          <a:srcRect/>
          <a:stretch/>
        </p:blipFill>
        <p:spPr>
          <a:xfrm>
            <a:off x="100013" y="5389563"/>
            <a:ext cx="1295400" cy="1293811"/>
          </a:xfrm>
          <a:prstGeom prst="rect">
            <a:avLst/>
          </a:prstGeom>
          <a:noFill/>
          <a:ln>
            <a:noFill/>
          </a:ln>
        </p:spPr>
      </p:pic>
    </p:spTree>
    <p:extLst>
      <p:ext uri="{BB962C8B-B14F-4D97-AF65-F5344CB8AC3E}">
        <p14:creationId xmlns:p14="http://schemas.microsoft.com/office/powerpoint/2010/main" val="3383104494"/>
      </p:ext>
    </p:extLst>
  </p:cSld>
  <p:clrMap bg1="lt1" tx1="dk1" bg2="dk2" tx2="lt2" accent1="accent1" accent2="accent2" accent3="accent3" accent4="accent4" accent5="accent5" accent6="accent6" hlink="hlink" folHlink="folHlink"/>
  <p:sldLayoutIdLst>
    <p:sldLayoutId id="2147483661" r:id="rId1"/>
    <p:sldLayoutId id="2147483663" r:id="rId2"/>
    <p:sldLayoutId id="2147483665" r:id="rId3"/>
    <p:sldLayoutId id="2147483667" r:id="rId4"/>
    <p:sldLayoutId id="2147483668" r:id="rId5"/>
    <p:sldLayoutId id="2147483670" r:id="rId6"/>
    <p:sldLayoutId id="2147483671" r:id="rId7"/>
    <p:sldLayoutId id="2147483672" r:id="rId8"/>
    <p:sldLayoutId id="2147483673" r:id="rId9"/>
    <p:sldLayoutId id="2147483674" r:id="rId10"/>
    <p:sldLayoutId id="2147483678" r:id="rId11"/>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40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de.ca.gov/fg/aa/ca/literacycoaches.asp"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mailto:CAAR@cde.ca.gov"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cde.ca.gov/ci/pl/lcrsprogram.asp"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PLIO@cde.ca.gov"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mailto:CAAR@cde.ca.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cde.ca.gov/fg/fo/r14/litcoaches25result.asp"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3DA94-356A-B022-24D7-19038838335A}"/>
              </a:ext>
            </a:extLst>
          </p:cNvPr>
          <p:cNvSpPr>
            <a:spLocks noGrp="1"/>
          </p:cNvSpPr>
          <p:nvPr>
            <p:ph type="ctrTitle"/>
          </p:nvPr>
        </p:nvSpPr>
        <p:spPr/>
        <p:txBody>
          <a:bodyPr/>
          <a:lstStyle/>
          <a:p>
            <a:r>
              <a:rPr lang="en-US" dirty="0"/>
              <a:t>Literacy Coaches and Reading Specialists Program</a:t>
            </a:r>
          </a:p>
        </p:txBody>
      </p:sp>
      <p:sp>
        <p:nvSpPr>
          <p:cNvPr id="3" name="Subtitle 2">
            <a:extLst>
              <a:ext uri="{FF2B5EF4-FFF2-40B4-BE49-F238E27FC236}">
                <a16:creationId xmlns:a16="http://schemas.microsoft.com/office/drawing/2014/main" id="{7E7E778B-B6D5-8A05-2D99-4F92FC141C9F}"/>
              </a:ext>
            </a:extLst>
          </p:cNvPr>
          <p:cNvSpPr>
            <a:spLocks noGrp="1"/>
          </p:cNvSpPr>
          <p:nvPr>
            <p:ph type="subTitle" idx="1"/>
          </p:nvPr>
        </p:nvSpPr>
        <p:spPr/>
        <p:txBody>
          <a:bodyPr/>
          <a:lstStyle/>
          <a:p>
            <a:r>
              <a:rPr lang="en-US" sz="3200" dirty="0"/>
              <a:t>November 14, 2025</a:t>
            </a:r>
            <a:endParaRPr lang="en-US" dirty="0"/>
          </a:p>
        </p:txBody>
      </p:sp>
      <p:sp>
        <p:nvSpPr>
          <p:cNvPr id="4" name="Slide Number Placeholder 3">
            <a:extLst>
              <a:ext uri="{FF2B5EF4-FFF2-40B4-BE49-F238E27FC236}">
                <a16:creationId xmlns:a16="http://schemas.microsoft.com/office/drawing/2014/main" id="{903DE295-7C29-80F8-C2A9-58B682483F2D}"/>
              </a:ext>
            </a:extLst>
          </p:cNvPr>
          <p:cNvSpPr>
            <a:spLocks noGrp="1"/>
          </p:cNvSpPr>
          <p:nvPr>
            <p:ph type="sldNum" idx="12"/>
          </p:nvPr>
        </p:nvSpPr>
        <p:spPr/>
        <p:txBody>
          <a:bodyPr/>
          <a:lstStyle/>
          <a:p>
            <a:fld id="{3C9E5B19-8A10-4314-878F-6F589FFA9F8A}" type="slidenum">
              <a:rPr lang="en-US" smtClean="0"/>
              <a:pPr/>
              <a:t>1</a:t>
            </a:fld>
            <a:endParaRPr lang="en-US" dirty="0">
              <a:solidFill>
                <a:schemeClr val="tx1"/>
              </a:solidFill>
            </a:endParaRPr>
          </a:p>
        </p:txBody>
      </p:sp>
    </p:spTree>
    <p:extLst>
      <p:ext uri="{BB962C8B-B14F-4D97-AF65-F5344CB8AC3E}">
        <p14:creationId xmlns:p14="http://schemas.microsoft.com/office/powerpoint/2010/main" val="1619347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B047F-EA3F-4364-885C-43BA824FADA7}"/>
              </a:ext>
            </a:extLst>
          </p:cNvPr>
          <p:cNvSpPr>
            <a:spLocks noGrp="1"/>
          </p:cNvSpPr>
          <p:nvPr>
            <p:ph type="title"/>
          </p:nvPr>
        </p:nvSpPr>
        <p:spPr/>
        <p:txBody>
          <a:bodyPr/>
          <a:lstStyle/>
          <a:p>
            <a:r>
              <a:rPr lang="en-US" dirty="0"/>
              <a:t>Allocations and Apportionments (3)</a:t>
            </a:r>
          </a:p>
        </p:txBody>
      </p:sp>
      <p:sp>
        <p:nvSpPr>
          <p:cNvPr id="3" name="Content Placeholder 2">
            <a:extLst>
              <a:ext uri="{FF2B5EF4-FFF2-40B4-BE49-F238E27FC236}">
                <a16:creationId xmlns:a16="http://schemas.microsoft.com/office/drawing/2014/main" id="{99B6FF30-8BFB-4A1C-AB7A-14F2793D12E4}"/>
              </a:ext>
            </a:extLst>
          </p:cNvPr>
          <p:cNvSpPr>
            <a:spLocks noGrp="1"/>
          </p:cNvSpPr>
          <p:nvPr>
            <p:ph idx="1"/>
          </p:nvPr>
        </p:nvSpPr>
        <p:spPr/>
        <p:txBody>
          <a:bodyPr/>
          <a:lstStyle/>
          <a:p>
            <a:r>
              <a:rPr lang="en-US" b="1" dirty="0"/>
              <a:t>Fiscal Resources</a:t>
            </a:r>
          </a:p>
          <a:p>
            <a:pPr lvl="1"/>
            <a:r>
              <a:rPr lang="en-US" sz="2400" dirty="0">
                <a:hlinkClick r:id="rId3" tooltip="Literacy Coaches and Reading Specialists Grant Webpage"/>
              </a:rPr>
              <a:t>https://www.cde.ca.gov/fg/aa/ca/literacycoaches.asp</a:t>
            </a:r>
            <a:r>
              <a:rPr lang="en-US" sz="2400" dirty="0"/>
              <a:t> </a:t>
            </a:r>
          </a:p>
          <a:p>
            <a:pPr lvl="1"/>
            <a:r>
              <a:rPr lang="en-US" sz="2400" dirty="0"/>
              <a:t>Questions:  </a:t>
            </a:r>
            <a:r>
              <a:rPr lang="en-US" sz="2400" dirty="0">
                <a:hlinkClick r:id="rId4"/>
              </a:rPr>
              <a:t>CAAR@cde.ca.gov</a:t>
            </a:r>
            <a:r>
              <a:rPr lang="en-US" sz="2400" dirty="0"/>
              <a:t> </a:t>
            </a:r>
          </a:p>
        </p:txBody>
      </p:sp>
      <p:sp>
        <p:nvSpPr>
          <p:cNvPr id="4" name="Slide Number Placeholder 3">
            <a:extLst>
              <a:ext uri="{FF2B5EF4-FFF2-40B4-BE49-F238E27FC236}">
                <a16:creationId xmlns:a16="http://schemas.microsoft.com/office/drawing/2014/main" id="{DDFA47ED-ED5B-721F-8D7D-B16AEAEDC094}"/>
              </a:ext>
            </a:extLst>
          </p:cNvPr>
          <p:cNvSpPr>
            <a:spLocks noGrp="1"/>
          </p:cNvSpPr>
          <p:nvPr>
            <p:ph type="sldNum" idx="12"/>
          </p:nvPr>
        </p:nvSpPr>
        <p:spPr/>
        <p:txBody>
          <a:bodyPr/>
          <a:lstStyle/>
          <a:p>
            <a:fld id="{3C9E5B19-8A10-4314-878F-6F589FFA9F8A}" type="slidenum">
              <a:rPr lang="en-US" smtClean="0"/>
              <a:pPr/>
              <a:t>10</a:t>
            </a:fld>
            <a:endParaRPr lang="en-US" dirty="0">
              <a:solidFill>
                <a:schemeClr val="tx1"/>
              </a:solidFill>
            </a:endParaRPr>
          </a:p>
        </p:txBody>
      </p:sp>
    </p:spTree>
    <p:extLst>
      <p:ext uri="{BB962C8B-B14F-4D97-AF65-F5344CB8AC3E}">
        <p14:creationId xmlns:p14="http://schemas.microsoft.com/office/powerpoint/2010/main" val="2116439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36C21-02A2-2CB0-7796-DEDAD2B4D18B}"/>
              </a:ext>
            </a:extLst>
          </p:cNvPr>
          <p:cNvSpPr>
            <a:spLocks noGrp="1"/>
          </p:cNvSpPr>
          <p:nvPr>
            <p:ph type="title"/>
          </p:nvPr>
        </p:nvSpPr>
        <p:spPr/>
        <p:txBody>
          <a:bodyPr/>
          <a:lstStyle/>
          <a:p>
            <a:r>
              <a:rPr lang="en-US">
                <a:latin typeface="+mj-lt"/>
              </a:rPr>
              <a:t>Literacy Coaches and Reading Specialists Funds</a:t>
            </a:r>
          </a:p>
        </p:txBody>
      </p:sp>
      <p:sp>
        <p:nvSpPr>
          <p:cNvPr id="3" name="Text Placeholder 2">
            <a:extLst>
              <a:ext uri="{FF2B5EF4-FFF2-40B4-BE49-F238E27FC236}">
                <a16:creationId xmlns:a16="http://schemas.microsoft.com/office/drawing/2014/main" id="{5D7FFC64-95D5-03F1-52B3-1BCBD4CD9665}"/>
              </a:ext>
            </a:extLst>
          </p:cNvPr>
          <p:cNvSpPr>
            <a:spLocks noGrp="1"/>
          </p:cNvSpPr>
          <p:nvPr>
            <p:ph type="body" idx="1"/>
          </p:nvPr>
        </p:nvSpPr>
        <p:spPr/>
        <p:txBody>
          <a:bodyPr/>
          <a:lstStyle/>
          <a:p>
            <a:pPr marL="186262" indent="0">
              <a:lnSpc>
                <a:spcPct val="100000"/>
              </a:lnSpc>
              <a:spcBef>
                <a:spcPts val="0"/>
              </a:spcBef>
              <a:spcAft>
                <a:spcPts val="1200"/>
              </a:spcAft>
              <a:buNone/>
            </a:pPr>
            <a:r>
              <a:rPr lang="en-US" sz="2800" dirty="0"/>
              <a:t>$215 million total</a:t>
            </a:r>
          </a:p>
          <a:p>
            <a:pPr>
              <a:lnSpc>
                <a:spcPct val="100000"/>
              </a:lnSpc>
              <a:spcBef>
                <a:spcPts val="0"/>
              </a:spcBef>
              <a:spcAft>
                <a:spcPts val="1200"/>
              </a:spcAft>
            </a:pPr>
            <a:r>
              <a:rPr lang="en-US" sz="2800" dirty="0"/>
              <a:t>$200 million to eligible sites, with a minimum of $450,000</a:t>
            </a:r>
          </a:p>
          <a:p>
            <a:pPr>
              <a:lnSpc>
                <a:spcPct val="100000"/>
              </a:lnSpc>
              <a:spcBef>
                <a:spcPts val="0"/>
              </a:spcBef>
              <a:spcAft>
                <a:spcPts val="1200"/>
              </a:spcAft>
            </a:pPr>
            <a:r>
              <a:rPr lang="en-US" sz="2800" dirty="0"/>
              <a:t>$15 million total available to Literacy Coaches and Reading Specialists Educator Training (LCRSET) lead</a:t>
            </a:r>
          </a:p>
          <a:p>
            <a:pPr>
              <a:lnSpc>
                <a:spcPct val="100000"/>
              </a:lnSpc>
              <a:spcBef>
                <a:spcPts val="0"/>
              </a:spcBef>
              <a:spcAft>
                <a:spcPts val="1200"/>
              </a:spcAft>
            </a:pPr>
            <a:r>
              <a:rPr lang="en-US" sz="2800" dirty="0"/>
              <a:t>Funds must be encumbered by June 30, 2029</a:t>
            </a:r>
          </a:p>
        </p:txBody>
      </p:sp>
      <p:sp>
        <p:nvSpPr>
          <p:cNvPr id="4" name="Slide Number Placeholder 3">
            <a:extLst>
              <a:ext uri="{FF2B5EF4-FFF2-40B4-BE49-F238E27FC236}">
                <a16:creationId xmlns:a16="http://schemas.microsoft.com/office/drawing/2014/main" id="{D145C034-FB24-173B-1AB9-D631062480F7}"/>
              </a:ext>
            </a:extLst>
          </p:cNvPr>
          <p:cNvSpPr>
            <a:spLocks noGrp="1"/>
          </p:cNvSpPr>
          <p:nvPr>
            <p:ph type="sldNum" idx="12"/>
          </p:nvPr>
        </p:nvSpPr>
        <p:spPr/>
        <p:txBody>
          <a:bodyPr/>
          <a:lstStyle/>
          <a:p>
            <a:fld id="{3C9E5B19-8A10-4314-878F-6F589FFA9F8A}" type="slidenum">
              <a:rPr lang="en-US" smtClean="0"/>
              <a:pPr/>
              <a:t>11</a:t>
            </a:fld>
            <a:endParaRPr lang="en-US" dirty="0">
              <a:solidFill>
                <a:schemeClr val="tx1"/>
              </a:solidFill>
            </a:endParaRPr>
          </a:p>
        </p:txBody>
      </p:sp>
    </p:spTree>
    <p:extLst>
      <p:ext uri="{BB962C8B-B14F-4D97-AF65-F5344CB8AC3E}">
        <p14:creationId xmlns:p14="http://schemas.microsoft.com/office/powerpoint/2010/main" val="38524212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632E6-0949-20F4-EB5E-FA28CE8B8277}"/>
              </a:ext>
            </a:extLst>
          </p:cNvPr>
          <p:cNvSpPr>
            <a:spLocks noGrp="1"/>
          </p:cNvSpPr>
          <p:nvPr>
            <p:ph type="title"/>
          </p:nvPr>
        </p:nvSpPr>
        <p:spPr/>
        <p:txBody>
          <a:bodyPr/>
          <a:lstStyle/>
          <a:p>
            <a:r>
              <a:rPr lang="en-US">
                <a:latin typeface="+mj-lt"/>
              </a:rPr>
              <a:t>Allowable Uses of Funds</a:t>
            </a:r>
          </a:p>
        </p:txBody>
      </p:sp>
      <p:sp>
        <p:nvSpPr>
          <p:cNvPr id="3" name="Text Placeholder 2">
            <a:extLst>
              <a:ext uri="{FF2B5EF4-FFF2-40B4-BE49-F238E27FC236}">
                <a16:creationId xmlns:a16="http://schemas.microsoft.com/office/drawing/2014/main" id="{610389B1-675F-6B89-3568-022A8E48C9A9}"/>
              </a:ext>
            </a:extLst>
          </p:cNvPr>
          <p:cNvSpPr>
            <a:spLocks noGrp="1"/>
          </p:cNvSpPr>
          <p:nvPr>
            <p:ph type="body" idx="1"/>
          </p:nvPr>
        </p:nvSpPr>
        <p:spPr/>
        <p:txBody>
          <a:bodyPr/>
          <a:lstStyle/>
          <a:p>
            <a:pPr marL="186262" indent="0">
              <a:lnSpc>
                <a:spcPct val="100000"/>
              </a:lnSpc>
              <a:spcBef>
                <a:spcPts val="0"/>
              </a:spcBef>
              <a:spcAft>
                <a:spcPts val="1200"/>
              </a:spcAft>
              <a:buNone/>
            </a:pPr>
            <a:r>
              <a:rPr lang="en-US" sz="2800" dirty="0"/>
              <a:t>LCRS funds are to be used for:</a:t>
            </a:r>
          </a:p>
          <a:p>
            <a:pPr>
              <a:lnSpc>
                <a:spcPct val="100000"/>
              </a:lnSpc>
              <a:spcBef>
                <a:spcPts val="0"/>
              </a:spcBef>
              <a:spcAft>
                <a:spcPts val="1200"/>
              </a:spcAft>
            </a:pPr>
            <a:r>
              <a:rPr lang="en-US" sz="2800" dirty="0"/>
              <a:t>Developing school literacy programs, including dual language immersion and other programs for multilingual learners</a:t>
            </a:r>
          </a:p>
          <a:p>
            <a:pPr>
              <a:lnSpc>
                <a:spcPct val="100000"/>
              </a:lnSpc>
              <a:spcBef>
                <a:spcPts val="0"/>
              </a:spcBef>
              <a:spcAft>
                <a:spcPts val="1200"/>
              </a:spcAft>
            </a:pPr>
            <a:r>
              <a:rPr lang="en-US" sz="2800" dirty="0"/>
              <a:t>Employing and training literacy coaches and reading and literacy specialists</a:t>
            </a:r>
          </a:p>
          <a:p>
            <a:pPr>
              <a:lnSpc>
                <a:spcPct val="100000"/>
              </a:lnSpc>
              <a:spcBef>
                <a:spcPts val="0"/>
              </a:spcBef>
              <a:spcAft>
                <a:spcPts val="1200"/>
              </a:spcAft>
            </a:pPr>
            <a:r>
              <a:rPr lang="en-US" sz="2800" dirty="0"/>
              <a:t>Developing and implementing interventions for students in need of targeted literacy support, including English learners</a:t>
            </a:r>
          </a:p>
        </p:txBody>
      </p:sp>
      <p:sp>
        <p:nvSpPr>
          <p:cNvPr id="4" name="Slide Number Placeholder 3">
            <a:extLst>
              <a:ext uri="{FF2B5EF4-FFF2-40B4-BE49-F238E27FC236}">
                <a16:creationId xmlns:a16="http://schemas.microsoft.com/office/drawing/2014/main" id="{2996B6CA-5C0D-DE47-21A5-B91AE078C944}"/>
              </a:ext>
            </a:extLst>
          </p:cNvPr>
          <p:cNvSpPr>
            <a:spLocks noGrp="1"/>
          </p:cNvSpPr>
          <p:nvPr>
            <p:ph type="sldNum" idx="12"/>
          </p:nvPr>
        </p:nvSpPr>
        <p:spPr/>
        <p:txBody>
          <a:bodyPr/>
          <a:lstStyle/>
          <a:p>
            <a:fld id="{3C9E5B19-8A10-4314-878F-6F589FFA9F8A}" type="slidenum">
              <a:rPr lang="en-US" smtClean="0"/>
              <a:pPr/>
              <a:t>12</a:t>
            </a:fld>
            <a:endParaRPr lang="en-US" dirty="0">
              <a:solidFill>
                <a:schemeClr val="tx1"/>
              </a:solidFill>
            </a:endParaRPr>
          </a:p>
        </p:txBody>
      </p:sp>
    </p:spTree>
    <p:extLst>
      <p:ext uri="{BB962C8B-B14F-4D97-AF65-F5344CB8AC3E}">
        <p14:creationId xmlns:p14="http://schemas.microsoft.com/office/powerpoint/2010/main" val="2649073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85AD4-1B6F-B4A5-FE77-26B1012EB9E2}"/>
              </a:ext>
            </a:extLst>
          </p:cNvPr>
          <p:cNvSpPr>
            <a:spLocks noGrp="1"/>
          </p:cNvSpPr>
          <p:nvPr>
            <p:ph type="title"/>
          </p:nvPr>
        </p:nvSpPr>
        <p:spPr/>
        <p:txBody>
          <a:bodyPr/>
          <a:lstStyle/>
          <a:p>
            <a:r>
              <a:rPr lang="en-US">
                <a:latin typeface="+mj-lt"/>
              </a:rPr>
              <a:t>School Literacy Programs (1)</a:t>
            </a:r>
          </a:p>
        </p:txBody>
      </p:sp>
      <p:sp>
        <p:nvSpPr>
          <p:cNvPr id="3" name="Text Placeholder 2">
            <a:extLst>
              <a:ext uri="{FF2B5EF4-FFF2-40B4-BE49-F238E27FC236}">
                <a16:creationId xmlns:a16="http://schemas.microsoft.com/office/drawing/2014/main" id="{7F991C70-05A1-20B4-6CCA-6D17C826AEEC}"/>
              </a:ext>
            </a:extLst>
          </p:cNvPr>
          <p:cNvSpPr>
            <a:spLocks noGrp="1"/>
          </p:cNvSpPr>
          <p:nvPr>
            <p:ph type="body" idx="1"/>
          </p:nvPr>
        </p:nvSpPr>
        <p:spPr>
          <a:xfrm>
            <a:off x="1354137" y="1486958"/>
            <a:ext cx="9906530" cy="4351200"/>
          </a:xfrm>
        </p:spPr>
        <p:txBody>
          <a:bodyPr/>
          <a:lstStyle/>
          <a:p>
            <a:pPr marL="186055" indent="0">
              <a:lnSpc>
                <a:spcPct val="100000"/>
              </a:lnSpc>
              <a:spcBef>
                <a:spcPts val="0"/>
              </a:spcBef>
              <a:spcAft>
                <a:spcPts val="1200"/>
              </a:spcAft>
              <a:buNone/>
            </a:pPr>
            <a:r>
              <a:rPr lang="en-US" sz="2600" dirty="0">
                <a:latin typeface="+mn-lt"/>
              </a:rPr>
              <a:t>Expenditures for school literacy programs include:</a:t>
            </a:r>
          </a:p>
          <a:p>
            <a:pPr marL="608965" indent="-422910">
              <a:lnSpc>
                <a:spcPct val="100000"/>
              </a:lnSpc>
              <a:spcBef>
                <a:spcPts val="0"/>
              </a:spcBef>
              <a:spcAft>
                <a:spcPts val="1200"/>
              </a:spcAft>
              <a:buSzPct val="100000"/>
              <a:buFont typeface="+mj-lt"/>
              <a:buAutoNum type="arabicPeriod"/>
            </a:pPr>
            <a:r>
              <a:rPr lang="en-US" sz="2600" b="0" i="0" dirty="0">
                <a:solidFill>
                  <a:srgbClr val="000000"/>
                </a:solidFill>
                <a:effectLst/>
                <a:latin typeface="+mn-lt"/>
              </a:rPr>
              <a:t>Developing a</a:t>
            </a:r>
            <a:r>
              <a:rPr lang="en-US" sz="2600" dirty="0"/>
              <a:t> school literacy plan that includes goals and actions to improve literacy acquisition for all pupils, including those needing targeted literacy support, in preschool, if applicable, and kindergarten or any of grades 1 to 3, inclusive. The plan shall identify metrics to measure progress towards the goals and actions.</a:t>
            </a:r>
          </a:p>
          <a:p>
            <a:pPr marL="608965" indent="-422910">
              <a:lnSpc>
                <a:spcPct val="100000"/>
              </a:lnSpc>
              <a:spcBef>
                <a:spcPts val="0"/>
              </a:spcBef>
              <a:spcAft>
                <a:spcPts val="1200"/>
              </a:spcAft>
              <a:buSzPct val="100000"/>
              <a:buFont typeface="+mj-lt"/>
              <a:buAutoNum type="arabicPeriod"/>
            </a:pPr>
            <a:r>
              <a:rPr lang="en-US" sz="2600" b="0" i="0" dirty="0">
                <a:solidFill>
                  <a:srgbClr val="000000"/>
                </a:solidFill>
                <a:effectLst/>
                <a:latin typeface="+mn-lt"/>
              </a:rPr>
              <a:t>Hiring </a:t>
            </a:r>
            <a:r>
              <a:rPr lang="en-US" sz="2600" dirty="0"/>
              <a:t>least one literacy coach or specialist per site to support educators and pupils in improving literacy instruction and pupil outcomes. The literacy coach or specialist may serve educators and pupils schoolwide, beyond grade 3.</a:t>
            </a:r>
            <a:endParaRPr lang="en-US" sz="2600" b="0" i="0" dirty="0">
              <a:solidFill>
                <a:srgbClr val="000000"/>
              </a:solidFill>
              <a:effectLst/>
              <a:latin typeface="+mn-lt"/>
            </a:endParaRPr>
          </a:p>
        </p:txBody>
      </p:sp>
      <p:sp>
        <p:nvSpPr>
          <p:cNvPr id="4" name="Slide Number Placeholder 3">
            <a:extLst>
              <a:ext uri="{FF2B5EF4-FFF2-40B4-BE49-F238E27FC236}">
                <a16:creationId xmlns:a16="http://schemas.microsoft.com/office/drawing/2014/main" id="{81BCF730-282F-5888-603F-D7F0C93C8213}"/>
              </a:ext>
            </a:extLst>
          </p:cNvPr>
          <p:cNvSpPr>
            <a:spLocks noGrp="1"/>
          </p:cNvSpPr>
          <p:nvPr>
            <p:ph type="sldNum" idx="12"/>
          </p:nvPr>
        </p:nvSpPr>
        <p:spPr/>
        <p:txBody>
          <a:bodyPr/>
          <a:lstStyle/>
          <a:p>
            <a:fld id="{3C9E5B19-8A10-4314-878F-6F589FFA9F8A}" type="slidenum">
              <a:rPr lang="en-US" smtClean="0"/>
              <a:pPr/>
              <a:t>13</a:t>
            </a:fld>
            <a:endParaRPr lang="en-US" dirty="0">
              <a:solidFill>
                <a:schemeClr val="tx1"/>
              </a:solidFill>
            </a:endParaRPr>
          </a:p>
        </p:txBody>
      </p:sp>
    </p:spTree>
    <p:extLst>
      <p:ext uri="{BB962C8B-B14F-4D97-AF65-F5344CB8AC3E}">
        <p14:creationId xmlns:p14="http://schemas.microsoft.com/office/powerpoint/2010/main" val="3773063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BDC57-C98E-AA48-1488-895ECD4C256E}"/>
              </a:ext>
            </a:extLst>
          </p:cNvPr>
          <p:cNvSpPr>
            <a:spLocks noGrp="1"/>
          </p:cNvSpPr>
          <p:nvPr>
            <p:ph type="title"/>
          </p:nvPr>
        </p:nvSpPr>
        <p:spPr>
          <a:xfrm>
            <a:off x="1354137" y="365125"/>
            <a:ext cx="9480400" cy="699177"/>
          </a:xfrm>
        </p:spPr>
        <p:txBody>
          <a:bodyPr/>
          <a:lstStyle/>
          <a:p>
            <a:r>
              <a:rPr lang="en-US">
                <a:latin typeface="+mj-lt"/>
              </a:rPr>
              <a:t>School Literacy Programs (2)</a:t>
            </a:r>
          </a:p>
        </p:txBody>
      </p:sp>
      <p:sp>
        <p:nvSpPr>
          <p:cNvPr id="3" name="Text Placeholder 2">
            <a:extLst>
              <a:ext uri="{FF2B5EF4-FFF2-40B4-BE49-F238E27FC236}">
                <a16:creationId xmlns:a16="http://schemas.microsoft.com/office/drawing/2014/main" id="{EFA9B5A6-34E9-AE7A-CED0-12F7CAF90912}"/>
              </a:ext>
            </a:extLst>
          </p:cNvPr>
          <p:cNvSpPr>
            <a:spLocks noGrp="1"/>
          </p:cNvSpPr>
          <p:nvPr>
            <p:ph type="body" idx="1"/>
          </p:nvPr>
        </p:nvSpPr>
        <p:spPr>
          <a:xfrm>
            <a:off x="629587" y="1184223"/>
            <a:ext cx="11047751" cy="5308652"/>
          </a:xfrm>
        </p:spPr>
        <p:txBody>
          <a:bodyPr/>
          <a:lstStyle/>
          <a:p>
            <a:pPr marL="700405" indent="-514350" algn="l">
              <a:spcAft>
                <a:spcPts val="1200"/>
              </a:spcAft>
              <a:buSzPct val="100000"/>
              <a:buFont typeface="+mj-lt"/>
              <a:buAutoNum type="arabicPeriod" startAt="3"/>
            </a:pPr>
            <a:r>
              <a:rPr lang="en-US" sz="2600" b="0" i="0" dirty="0">
                <a:solidFill>
                  <a:srgbClr val="000000"/>
                </a:solidFill>
                <a:effectLst/>
                <a:latin typeface="+mj-lt"/>
              </a:rPr>
              <a:t>Increasing access to evidence-based literacy instruction, through strategies, including, but not limited to, any of the following:</a:t>
            </a:r>
            <a:endParaRPr lang="en-US" sz="2600" dirty="0"/>
          </a:p>
          <a:p>
            <a:pPr marL="1033145" lvl="1" indent="-342900">
              <a:lnSpc>
                <a:spcPct val="100000"/>
              </a:lnSpc>
              <a:spcBef>
                <a:spcPts val="0"/>
              </a:spcBef>
              <a:spcAft>
                <a:spcPts val="1200"/>
              </a:spcAft>
              <a:buSzPct val="100000"/>
              <a:buFont typeface="Arial" panose="020B0604020202020204" pitchFamily="34" charset="0"/>
              <a:buChar char="•"/>
            </a:pPr>
            <a:r>
              <a:rPr lang="en-US" sz="2600" b="0" i="0" dirty="0">
                <a:solidFill>
                  <a:srgbClr val="000000"/>
                </a:solidFill>
                <a:effectLst/>
                <a:latin typeface="+mj-lt"/>
              </a:rPr>
              <a:t>Providing </a:t>
            </a:r>
            <a:r>
              <a:rPr lang="en-US" sz="2600" dirty="0"/>
              <a:t>professional learning for educators and school leaders regarding implementation of the English Language Arts/English Language Development Framework, the English Learner Roadmap, the Literacy Roadmap, and the use of data to support effective instruction. This may include supporting educators in obtaining Reading and Literacy Leadership Specialist Credentials, Reading and Literacy Added Authorizations, and Bilingual Specialist Authorizations.</a:t>
            </a:r>
            <a:endParaRPr lang="en-US" sz="2600" dirty="0">
              <a:latin typeface="+mj-lt"/>
            </a:endParaRPr>
          </a:p>
        </p:txBody>
      </p:sp>
      <p:sp>
        <p:nvSpPr>
          <p:cNvPr id="4" name="Slide Number Placeholder 3">
            <a:extLst>
              <a:ext uri="{FF2B5EF4-FFF2-40B4-BE49-F238E27FC236}">
                <a16:creationId xmlns:a16="http://schemas.microsoft.com/office/drawing/2014/main" id="{EAEFACA2-74A4-9AEE-10AC-67D38C1120F9}"/>
              </a:ext>
            </a:extLst>
          </p:cNvPr>
          <p:cNvSpPr>
            <a:spLocks noGrp="1"/>
          </p:cNvSpPr>
          <p:nvPr>
            <p:ph type="sldNum" idx="12"/>
          </p:nvPr>
        </p:nvSpPr>
        <p:spPr/>
        <p:txBody>
          <a:bodyPr/>
          <a:lstStyle/>
          <a:p>
            <a:fld id="{3C9E5B19-8A10-4314-878F-6F589FFA9F8A}" type="slidenum">
              <a:rPr lang="en-US" smtClean="0"/>
              <a:pPr/>
              <a:t>14</a:t>
            </a:fld>
            <a:endParaRPr lang="en-US" dirty="0">
              <a:solidFill>
                <a:schemeClr val="tx1"/>
              </a:solidFill>
            </a:endParaRPr>
          </a:p>
        </p:txBody>
      </p:sp>
    </p:spTree>
    <p:extLst>
      <p:ext uri="{BB962C8B-B14F-4D97-AF65-F5344CB8AC3E}">
        <p14:creationId xmlns:p14="http://schemas.microsoft.com/office/powerpoint/2010/main" val="3656865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F8BC4-C803-A237-5FFF-DF48C0152A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6349CC-597A-DD07-E7A6-3E77CD32B8D2}"/>
              </a:ext>
            </a:extLst>
          </p:cNvPr>
          <p:cNvSpPr>
            <a:spLocks noGrp="1"/>
          </p:cNvSpPr>
          <p:nvPr>
            <p:ph type="title"/>
          </p:nvPr>
        </p:nvSpPr>
        <p:spPr>
          <a:xfrm>
            <a:off x="1354137" y="365125"/>
            <a:ext cx="9480400" cy="699177"/>
          </a:xfrm>
        </p:spPr>
        <p:txBody>
          <a:bodyPr/>
          <a:lstStyle/>
          <a:p>
            <a:r>
              <a:rPr lang="en-US" dirty="0">
                <a:latin typeface="+mj-lt"/>
              </a:rPr>
              <a:t>School Literacy Programs (3)</a:t>
            </a:r>
          </a:p>
        </p:txBody>
      </p:sp>
      <p:sp>
        <p:nvSpPr>
          <p:cNvPr id="3" name="Text Placeholder 2">
            <a:extLst>
              <a:ext uri="{FF2B5EF4-FFF2-40B4-BE49-F238E27FC236}">
                <a16:creationId xmlns:a16="http://schemas.microsoft.com/office/drawing/2014/main" id="{C55E965B-E123-0000-D0E4-97F1CEA5E4A7}"/>
              </a:ext>
            </a:extLst>
          </p:cNvPr>
          <p:cNvSpPr>
            <a:spLocks noGrp="1"/>
          </p:cNvSpPr>
          <p:nvPr>
            <p:ph type="body" idx="1"/>
          </p:nvPr>
        </p:nvSpPr>
        <p:spPr>
          <a:xfrm>
            <a:off x="1354137" y="1184223"/>
            <a:ext cx="9313863" cy="5308652"/>
          </a:xfrm>
        </p:spPr>
        <p:txBody>
          <a:bodyPr/>
          <a:lstStyle/>
          <a:p>
            <a:r>
              <a:rPr lang="en-US" sz="2800" dirty="0"/>
              <a:t>Providing English language development and bilingual education specialists to support language development for multilingual learners.</a:t>
            </a:r>
          </a:p>
          <a:p>
            <a:r>
              <a:rPr lang="en-US" sz="2800" dirty="0"/>
              <a:t>Providing professional development for educators and school leaders in literacy instruction and the use of data to identify and support struggling pupils.</a:t>
            </a:r>
          </a:p>
        </p:txBody>
      </p:sp>
      <p:sp>
        <p:nvSpPr>
          <p:cNvPr id="4" name="Slide Number Placeholder 3">
            <a:extLst>
              <a:ext uri="{FF2B5EF4-FFF2-40B4-BE49-F238E27FC236}">
                <a16:creationId xmlns:a16="http://schemas.microsoft.com/office/drawing/2014/main" id="{10FCB206-45B6-CAFA-F23F-F31C5EF9AFC2}"/>
              </a:ext>
            </a:extLst>
          </p:cNvPr>
          <p:cNvSpPr>
            <a:spLocks noGrp="1"/>
          </p:cNvSpPr>
          <p:nvPr>
            <p:ph type="sldNum" idx="12"/>
          </p:nvPr>
        </p:nvSpPr>
        <p:spPr/>
        <p:txBody>
          <a:bodyPr/>
          <a:lstStyle/>
          <a:p>
            <a:fld id="{3C9E5B19-8A10-4314-878F-6F589FFA9F8A}" type="slidenum">
              <a:rPr lang="en-US" smtClean="0"/>
              <a:pPr/>
              <a:t>15</a:t>
            </a:fld>
            <a:endParaRPr lang="en-US" dirty="0">
              <a:solidFill>
                <a:schemeClr val="tx1"/>
              </a:solidFill>
            </a:endParaRPr>
          </a:p>
        </p:txBody>
      </p:sp>
    </p:spTree>
    <p:extLst>
      <p:ext uri="{BB962C8B-B14F-4D97-AF65-F5344CB8AC3E}">
        <p14:creationId xmlns:p14="http://schemas.microsoft.com/office/powerpoint/2010/main" val="3894471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63120-35E8-895B-8976-C5CFADB67E2F}"/>
              </a:ext>
            </a:extLst>
          </p:cNvPr>
          <p:cNvSpPr>
            <a:spLocks noGrp="1"/>
          </p:cNvSpPr>
          <p:nvPr>
            <p:ph type="title"/>
          </p:nvPr>
        </p:nvSpPr>
        <p:spPr/>
        <p:txBody>
          <a:bodyPr/>
          <a:lstStyle/>
          <a:p>
            <a:r>
              <a:rPr lang="en-US" dirty="0">
                <a:latin typeface="+mj-lt"/>
              </a:rPr>
              <a:t>School Literacy Programs (4)</a:t>
            </a:r>
          </a:p>
        </p:txBody>
      </p:sp>
      <p:sp>
        <p:nvSpPr>
          <p:cNvPr id="3" name="Text Placeholder 2">
            <a:extLst>
              <a:ext uri="{FF2B5EF4-FFF2-40B4-BE49-F238E27FC236}">
                <a16:creationId xmlns:a16="http://schemas.microsoft.com/office/drawing/2014/main" id="{46C7881F-4B3C-CE79-2660-279BE72F0866}"/>
              </a:ext>
            </a:extLst>
          </p:cNvPr>
          <p:cNvSpPr>
            <a:spLocks noGrp="1"/>
          </p:cNvSpPr>
          <p:nvPr>
            <p:ph type="body" idx="1"/>
          </p:nvPr>
        </p:nvSpPr>
        <p:spPr>
          <a:xfrm>
            <a:off x="792541" y="1514006"/>
            <a:ext cx="10041996" cy="4646951"/>
          </a:xfrm>
        </p:spPr>
        <p:txBody>
          <a:bodyPr/>
          <a:lstStyle/>
          <a:p>
            <a:pPr marL="643462" indent="-457200" algn="l">
              <a:lnSpc>
                <a:spcPct val="100000"/>
              </a:lnSpc>
              <a:spcBef>
                <a:spcPts val="0"/>
              </a:spcBef>
              <a:spcAft>
                <a:spcPts val="1200"/>
              </a:spcAft>
              <a:buSzPct val="100000"/>
              <a:buFont typeface="+mj-lt"/>
              <a:buAutoNum type="arabicPeriod" startAt="4"/>
            </a:pPr>
            <a:r>
              <a:rPr lang="en-US" sz="2800" b="0" i="0" dirty="0">
                <a:solidFill>
                  <a:srgbClr val="000000"/>
                </a:solidFill>
                <a:effectLst/>
                <a:latin typeface="Helvetica Neue"/>
              </a:rPr>
              <a:t>Establishing an evidence-based family literacy initiative, which may include but is not limited to, the following:</a:t>
            </a:r>
          </a:p>
          <a:p>
            <a:pPr marL="742950" lvl="1" indent="-285750" algn="l">
              <a:lnSpc>
                <a:spcPct val="100000"/>
              </a:lnSpc>
              <a:spcBef>
                <a:spcPts val="0"/>
              </a:spcBef>
              <a:spcAft>
                <a:spcPts val="1200"/>
              </a:spcAft>
              <a:buSzPct val="100000"/>
              <a:buFont typeface="Arial" panose="020B0604020202020204" pitchFamily="34" charset="0"/>
              <a:buChar char="•"/>
            </a:pPr>
            <a:r>
              <a:rPr lang="en-US" sz="2800" b="0" i="0" dirty="0">
                <a:solidFill>
                  <a:srgbClr val="000000"/>
                </a:solidFill>
                <a:effectLst/>
                <a:latin typeface="Helvetica Neue"/>
              </a:rPr>
              <a:t>Family literacy plans that identify literacy and biliteracy goals, benchmarks, and roles for all family members.</a:t>
            </a:r>
          </a:p>
          <a:p>
            <a:pPr marL="742950" lvl="1" indent="-285750" algn="l">
              <a:lnSpc>
                <a:spcPct val="100000"/>
              </a:lnSpc>
              <a:spcBef>
                <a:spcPts val="0"/>
              </a:spcBef>
              <a:spcAft>
                <a:spcPts val="1200"/>
              </a:spcAft>
              <a:buSzPct val="100000"/>
              <a:buFont typeface="Arial" panose="020B0604020202020204" pitchFamily="34" charset="0"/>
              <a:buChar char="•"/>
            </a:pPr>
            <a:r>
              <a:rPr lang="en-US" sz="2800" b="0" i="0" dirty="0">
                <a:solidFill>
                  <a:srgbClr val="000000"/>
                </a:solidFill>
                <a:effectLst/>
                <a:latin typeface="Helvetica Neue"/>
              </a:rPr>
              <a:t>Family literacy home visiting programs, including, but not limited to, “</a:t>
            </a:r>
            <a:r>
              <a:rPr lang="en-US" sz="2800" b="0" i="0" dirty="0" err="1">
                <a:solidFill>
                  <a:srgbClr val="000000"/>
                </a:solidFill>
                <a:effectLst/>
                <a:latin typeface="Helvetica Neue"/>
              </a:rPr>
              <a:t>promotora</a:t>
            </a:r>
            <a:r>
              <a:rPr lang="en-US" sz="2800" b="0" i="0" dirty="0">
                <a:solidFill>
                  <a:srgbClr val="000000"/>
                </a:solidFill>
                <a:effectLst/>
                <a:latin typeface="Helvetica Neue"/>
              </a:rPr>
              <a:t>” family literacy outreach specialists. LEAs may establish literacy and biliteracy home visits to engage families in how to best support their pupils and every family member in reaching their literacy goals.</a:t>
            </a:r>
          </a:p>
        </p:txBody>
      </p:sp>
      <p:sp>
        <p:nvSpPr>
          <p:cNvPr id="4" name="Slide Number Placeholder 3">
            <a:extLst>
              <a:ext uri="{FF2B5EF4-FFF2-40B4-BE49-F238E27FC236}">
                <a16:creationId xmlns:a16="http://schemas.microsoft.com/office/drawing/2014/main" id="{70CB6752-EAE4-0A94-76E3-CC3B143F24DF}"/>
              </a:ext>
            </a:extLst>
          </p:cNvPr>
          <p:cNvSpPr>
            <a:spLocks noGrp="1"/>
          </p:cNvSpPr>
          <p:nvPr>
            <p:ph type="sldNum" idx="12"/>
          </p:nvPr>
        </p:nvSpPr>
        <p:spPr/>
        <p:txBody>
          <a:bodyPr/>
          <a:lstStyle/>
          <a:p>
            <a:fld id="{3C9E5B19-8A10-4314-878F-6F589FFA9F8A}" type="slidenum">
              <a:rPr lang="en-US" smtClean="0"/>
              <a:pPr/>
              <a:t>16</a:t>
            </a:fld>
            <a:endParaRPr lang="en-US" dirty="0">
              <a:solidFill>
                <a:schemeClr val="tx1"/>
              </a:solidFill>
            </a:endParaRPr>
          </a:p>
        </p:txBody>
      </p:sp>
    </p:spTree>
    <p:extLst>
      <p:ext uri="{BB962C8B-B14F-4D97-AF65-F5344CB8AC3E}">
        <p14:creationId xmlns:p14="http://schemas.microsoft.com/office/powerpoint/2010/main" val="30132073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31C5-F282-4615-DEBF-E29FE0894EF3}"/>
              </a:ext>
            </a:extLst>
          </p:cNvPr>
          <p:cNvSpPr>
            <a:spLocks noGrp="1"/>
          </p:cNvSpPr>
          <p:nvPr>
            <p:ph type="title"/>
          </p:nvPr>
        </p:nvSpPr>
        <p:spPr/>
        <p:txBody>
          <a:bodyPr/>
          <a:lstStyle/>
          <a:p>
            <a:r>
              <a:rPr lang="en-US" dirty="0">
                <a:latin typeface="+mj-lt"/>
              </a:rPr>
              <a:t>School Literacy Programs (5)</a:t>
            </a:r>
          </a:p>
        </p:txBody>
      </p:sp>
      <p:sp>
        <p:nvSpPr>
          <p:cNvPr id="3" name="Text Placeholder 2">
            <a:extLst>
              <a:ext uri="{FF2B5EF4-FFF2-40B4-BE49-F238E27FC236}">
                <a16:creationId xmlns:a16="http://schemas.microsoft.com/office/drawing/2014/main" id="{1693AE0C-E0A6-8BEF-CAFF-686CA82308A3}"/>
              </a:ext>
            </a:extLst>
          </p:cNvPr>
          <p:cNvSpPr>
            <a:spLocks noGrp="1"/>
          </p:cNvSpPr>
          <p:nvPr>
            <p:ph type="body" idx="1"/>
          </p:nvPr>
        </p:nvSpPr>
        <p:spPr/>
        <p:txBody>
          <a:bodyPr/>
          <a:lstStyle/>
          <a:p>
            <a:pPr marL="742950" lvl="1" indent="-285750" algn="l">
              <a:lnSpc>
                <a:spcPct val="100000"/>
              </a:lnSpc>
              <a:spcBef>
                <a:spcPts val="0"/>
              </a:spcBef>
              <a:spcAft>
                <a:spcPts val="1200"/>
              </a:spcAft>
              <a:buSzPct val="100000"/>
              <a:buFont typeface="Arial" panose="020B0604020202020204" pitchFamily="34" charset="0"/>
              <a:buChar char="•"/>
            </a:pPr>
            <a:r>
              <a:rPr lang="en-US" sz="2800" b="0" i="0">
                <a:solidFill>
                  <a:srgbClr val="000000"/>
                </a:solidFill>
                <a:effectLst/>
                <a:latin typeface="Helvetica Neue"/>
              </a:rPr>
              <a:t>Extended-day, summer, or weekend family institutes related to literacy and biliteracy. LEAs are encouraged to work with in-house expanded learning programs to establish literacy and biliteracy support programs and literacy enrichment programs during after school, weekend, and summer hours.</a:t>
            </a:r>
          </a:p>
          <a:p>
            <a:pPr marL="742950" lvl="1" indent="-285750" algn="l">
              <a:lnSpc>
                <a:spcPct val="100000"/>
              </a:lnSpc>
              <a:spcBef>
                <a:spcPts val="0"/>
              </a:spcBef>
              <a:spcAft>
                <a:spcPts val="1200"/>
              </a:spcAft>
              <a:buSzPct val="100000"/>
              <a:buFont typeface="Arial" panose="020B0604020202020204" pitchFamily="34" charset="0"/>
              <a:buChar char="•"/>
            </a:pPr>
            <a:r>
              <a:rPr lang="en-US" sz="2800" b="0" i="0">
                <a:solidFill>
                  <a:srgbClr val="000000"/>
                </a:solidFill>
                <a:effectLst/>
                <a:latin typeface="Helvetica Neue"/>
              </a:rPr>
              <a:t>Public library family literacy partnerships, including, but not limited to, digital tools to support whole family literacy.</a:t>
            </a:r>
            <a:endParaRPr lang="en-US" sz="2800"/>
          </a:p>
        </p:txBody>
      </p:sp>
      <p:sp>
        <p:nvSpPr>
          <p:cNvPr id="4" name="Slide Number Placeholder 3">
            <a:extLst>
              <a:ext uri="{FF2B5EF4-FFF2-40B4-BE49-F238E27FC236}">
                <a16:creationId xmlns:a16="http://schemas.microsoft.com/office/drawing/2014/main" id="{B50130D0-994F-84A5-9DB6-5288F9AE62B4}"/>
              </a:ext>
            </a:extLst>
          </p:cNvPr>
          <p:cNvSpPr>
            <a:spLocks noGrp="1"/>
          </p:cNvSpPr>
          <p:nvPr>
            <p:ph type="sldNum" idx="12"/>
          </p:nvPr>
        </p:nvSpPr>
        <p:spPr/>
        <p:txBody>
          <a:bodyPr/>
          <a:lstStyle/>
          <a:p>
            <a:fld id="{3C9E5B19-8A10-4314-878F-6F589FFA9F8A}" type="slidenum">
              <a:rPr lang="en-US" smtClean="0"/>
              <a:pPr/>
              <a:t>17</a:t>
            </a:fld>
            <a:endParaRPr lang="en-US" dirty="0">
              <a:solidFill>
                <a:schemeClr val="tx1"/>
              </a:solidFill>
            </a:endParaRPr>
          </a:p>
        </p:txBody>
      </p:sp>
    </p:spTree>
    <p:extLst>
      <p:ext uri="{BB962C8B-B14F-4D97-AF65-F5344CB8AC3E}">
        <p14:creationId xmlns:p14="http://schemas.microsoft.com/office/powerpoint/2010/main" val="2490178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1B507-3CC4-DB17-0CF1-6FE96B240232}"/>
              </a:ext>
            </a:extLst>
          </p:cNvPr>
          <p:cNvSpPr>
            <a:spLocks noGrp="1"/>
          </p:cNvSpPr>
          <p:nvPr>
            <p:ph type="title"/>
          </p:nvPr>
        </p:nvSpPr>
        <p:spPr>
          <a:xfrm>
            <a:off x="1354137" y="365125"/>
            <a:ext cx="9480400" cy="879059"/>
          </a:xfrm>
        </p:spPr>
        <p:txBody>
          <a:bodyPr/>
          <a:lstStyle/>
          <a:p>
            <a:r>
              <a:rPr lang="en-US">
                <a:latin typeface="+mj-lt"/>
              </a:rPr>
              <a:t>Reporting (1)</a:t>
            </a:r>
          </a:p>
        </p:txBody>
      </p:sp>
      <p:sp>
        <p:nvSpPr>
          <p:cNvPr id="3" name="Text Placeholder 2">
            <a:extLst>
              <a:ext uri="{FF2B5EF4-FFF2-40B4-BE49-F238E27FC236}">
                <a16:creationId xmlns:a16="http://schemas.microsoft.com/office/drawing/2014/main" id="{D420D5ED-889C-D072-FFE3-C97A2BC8593A}"/>
              </a:ext>
            </a:extLst>
          </p:cNvPr>
          <p:cNvSpPr>
            <a:spLocks noGrp="1"/>
          </p:cNvSpPr>
          <p:nvPr>
            <p:ph type="body" idx="1"/>
          </p:nvPr>
        </p:nvSpPr>
        <p:spPr>
          <a:xfrm>
            <a:off x="1229194" y="1244183"/>
            <a:ext cx="10200806" cy="5248691"/>
          </a:xfrm>
        </p:spPr>
        <p:txBody>
          <a:bodyPr/>
          <a:lstStyle/>
          <a:p>
            <a:pPr marL="608965" indent="-422910">
              <a:lnSpc>
                <a:spcPct val="100000"/>
              </a:lnSpc>
              <a:spcBef>
                <a:spcPts val="0"/>
              </a:spcBef>
              <a:spcAft>
                <a:spcPts val="1200"/>
              </a:spcAft>
            </a:pPr>
            <a:r>
              <a:rPr lang="en-US" sz="2800" dirty="0"/>
              <a:t>Annual reports will be due no later than September 30 each fiscal year. The first annual report will be due </a:t>
            </a:r>
            <a:br>
              <a:rPr lang="en-US" sz="2800" dirty="0"/>
            </a:br>
            <a:r>
              <a:rPr lang="en-US" sz="2800" dirty="0"/>
              <a:t>September 30, 2026. </a:t>
            </a:r>
            <a:endParaRPr lang="en-US" dirty="0"/>
          </a:p>
          <a:p>
            <a:pPr marL="608965" indent="-422910">
              <a:lnSpc>
                <a:spcPct val="100000"/>
              </a:lnSpc>
              <a:spcBef>
                <a:spcPts val="0"/>
              </a:spcBef>
              <a:spcAft>
                <a:spcPts val="1200"/>
              </a:spcAft>
            </a:pPr>
            <a:r>
              <a:rPr lang="en-US" sz="2800" dirty="0"/>
              <a:t>A final report is expected by spring 2029 and no later than June 30, 2029.</a:t>
            </a:r>
          </a:p>
          <a:p>
            <a:pPr marL="608965" indent="-422910">
              <a:lnSpc>
                <a:spcPct val="100000"/>
              </a:lnSpc>
              <a:spcBef>
                <a:spcPts val="0"/>
              </a:spcBef>
              <a:spcAft>
                <a:spcPts val="1200"/>
              </a:spcAft>
            </a:pPr>
            <a:r>
              <a:rPr lang="en-US" sz="2800" dirty="0"/>
              <a:t>A reporting template is available on the LCRS web page: </a:t>
            </a:r>
            <a:r>
              <a:rPr lang="en-US" sz="2800" dirty="0">
                <a:hlinkClick r:id="rId3" tooltip="Literacy Coaches and Reading Specialists Web Page "/>
              </a:rPr>
              <a:t>https://www.cde.ca.gov/ci/pl/lcrsprogram.asp</a:t>
            </a:r>
            <a:r>
              <a:rPr lang="en-US" sz="2800" dirty="0"/>
              <a:t> </a:t>
            </a:r>
          </a:p>
          <a:p>
            <a:pPr marL="608965" indent="-422910">
              <a:lnSpc>
                <a:spcPct val="100000"/>
              </a:lnSpc>
              <a:spcBef>
                <a:spcPts val="0"/>
              </a:spcBef>
              <a:spcAft>
                <a:spcPts val="1200"/>
              </a:spcAft>
            </a:pPr>
            <a:r>
              <a:rPr lang="en-US" sz="2800" dirty="0"/>
              <a:t>The CDE is requiring annual reporting as a response to requests for detailed information in the legislative report, to justify future funding opportunities, and to confirm funding is being appropriately used and tracked at the local level.</a:t>
            </a:r>
          </a:p>
        </p:txBody>
      </p:sp>
      <p:sp>
        <p:nvSpPr>
          <p:cNvPr id="4" name="Slide Number Placeholder 3">
            <a:extLst>
              <a:ext uri="{FF2B5EF4-FFF2-40B4-BE49-F238E27FC236}">
                <a16:creationId xmlns:a16="http://schemas.microsoft.com/office/drawing/2014/main" id="{21454228-471E-B58A-109A-1B36D08793B2}"/>
              </a:ext>
            </a:extLst>
          </p:cNvPr>
          <p:cNvSpPr>
            <a:spLocks noGrp="1"/>
          </p:cNvSpPr>
          <p:nvPr>
            <p:ph type="sldNum" idx="12"/>
          </p:nvPr>
        </p:nvSpPr>
        <p:spPr/>
        <p:txBody>
          <a:bodyPr/>
          <a:lstStyle/>
          <a:p>
            <a:fld id="{3C9E5B19-8A10-4314-878F-6F589FFA9F8A}" type="slidenum">
              <a:rPr lang="en-US" smtClean="0"/>
              <a:pPr/>
              <a:t>18</a:t>
            </a:fld>
            <a:endParaRPr lang="en-US" dirty="0">
              <a:solidFill>
                <a:schemeClr val="tx1"/>
              </a:solidFill>
            </a:endParaRPr>
          </a:p>
        </p:txBody>
      </p:sp>
    </p:spTree>
    <p:extLst>
      <p:ext uri="{BB962C8B-B14F-4D97-AF65-F5344CB8AC3E}">
        <p14:creationId xmlns:p14="http://schemas.microsoft.com/office/powerpoint/2010/main" val="17064708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87B19-A9EC-4677-B6AD-365023B30B19}"/>
              </a:ext>
            </a:extLst>
          </p:cNvPr>
          <p:cNvSpPr>
            <a:spLocks noGrp="1"/>
          </p:cNvSpPr>
          <p:nvPr>
            <p:ph type="title"/>
          </p:nvPr>
        </p:nvSpPr>
        <p:spPr/>
        <p:txBody>
          <a:bodyPr/>
          <a:lstStyle/>
          <a:p>
            <a:r>
              <a:rPr lang="en-US"/>
              <a:t>Reporting (2)</a:t>
            </a:r>
          </a:p>
        </p:txBody>
      </p:sp>
      <p:sp>
        <p:nvSpPr>
          <p:cNvPr id="3" name="Text Placeholder 2">
            <a:extLst>
              <a:ext uri="{FF2B5EF4-FFF2-40B4-BE49-F238E27FC236}">
                <a16:creationId xmlns:a16="http://schemas.microsoft.com/office/drawing/2014/main" id="{815A9656-A7D3-FFDB-0F1D-759E48625BA6}"/>
              </a:ext>
            </a:extLst>
          </p:cNvPr>
          <p:cNvSpPr>
            <a:spLocks noGrp="1"/>
          </p:cNvSpPr>
          <p:nvPr>
            <p:ph type="body" idx="1"/>
          </p:nvPr>
        </p:nvSpPr>
        <p:spPr>
          <a:xfrm>
            <a:off x="1354136" y="1635777"/>
            <a:ext cx="9847263" cy="4351200"/>
          </a:xfrm>
        </p:spPr>
        <p:txBody>
          <a:bodyPr/>
          <a:lstStyle/>
          <a:p>
            <a:pPr marL="186055" indent="0">
              <a:buNone/>
            </a:pPr>
            <a:r>
              <a:rPr lang="en-US" sz="2800" dirty="0"/>
              <a:t>Metrics in the annual report include, but are not limited to:</a:t>
            </a:r>
            <a:endParaRPr lang="en-US"/>
          </a:p>
          <a:p>
            <a:pPr marL="608965" indent="-422910"/>
            <a:r>
              <a:rPr lang="en-US" sz="2800" dirty="0"/>
              <a:t>Funds spent on literacy coaches and reading specialists</a:t>
            </a:r>
          </a:p>
          <a:p>
            <a:pPr marL="608965" indent="-422910"/>
            <a:r>
              <a:rPr lang="en-US" sz="2800" dirty="0"/>
              <a:t>How funds were used to develop, improve, and expand upon school literacy programs, including English Language Development and dual language immersion programs, and other programs for multilingual learners</a:t>
            </a:r>
          </a:p>
          <a:p>
            <a:pPr marL="608965" indent="-422910"/>
            <a:r>
              <a:rPr lang="en-US" sz="2800" dirty="0"/>
              <a:t>Information on school literacy plans and professional learning, including topics of events offered, roles and numbers of participants served, and funds spent for this purpose</a:t>
            </a:r>
          </a:p>
        </p:txBody>
      </p:sp>
      <p:sp>
        <p:nvSpPr>
          <p:cNvPr id="4" name="Slide Number Placeholder 3">
            <a:extLst>
              <a:ext uri="{FF2B5EF4-FFF2-40B4-BE49-F238E27FC236}">
                <a16:creationId xmlns:a16="http://schemas.microsoft.com/office/drawing/2014/main" id="{48F95906-3E27-DE1A-90B9-F4E4A28B78D3}"/>
              </a:ext>
            </a:extLst>
          </p:cNvPr>
          <p:cNvSpPr>
            <a:spLocks noGrp="1"/>
          </p:cNvSpPr>
          <p:nvPr>
            <p:ph type="sldNum" idx="12"/>
          </p:nvPr>
        </p:nvSpPr>
        <p:spPr/>
        <p:txBody>
          <a:bodyPr/>
          <a:lstStyle/>
          <a:p>
            <a:fld id="{3C9E5B19-8A10-4314-878F-6F589FFA9F8A}" type="slidenum">
              <a:rPr lang="en-US" smtClean="0"/>
              <a:pPr/>
              <a:t>19</a:t>
            </a:fld>
            <a:endParaRPr lang="en-US" dirty="0">
              <a:solidFill>
                <a:schemeClr val="tx1"/>
              </a:solidFill>
            </a:endParaRPr>
          </a:p>
        </p:txBody>
      </p:sp>
    </p:spTree>
    <p:extLst>
      <p:ext uri="{BB962C8B-B14F-4D97-AF65-F5344CB8AC3E}">
        <p14:creationId xmlns:p14="http://schemas.microsoft.com/office/powerpoint/2010/main" val="3070698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072F4-77D3-0496-B7B0-9E16C9E57D51}"/>
              </a:ext>
            </a:extLst>
          </p:cNvPr>
          <p:cNvSpPr>
            <a:spLocks noGrp="1"/>
          </p:cNvSpPr>
          <p:nvPr>
            <p:ph type="title"/>
          </p:nvPr>
        </p:nvSpPr>
        <p:spPr/>
        <p:txBody>
          <a:bodyPr/>
          <a:lstStyle/>
          <a:p>
            <a:r>
              <a:rPr lang="en-US" dirty="0"/>
              <a:t>Welcome and Agenda</a:t>
            </a:r>
          </a:p>
        </p:txBody>
      </p:sp>
      <p:sp>
        <p:nvSpPr>
          <p:cNvPr id="3" name="Text Placeholder 2">
            <a:extLst>
              <a:ext uri="{FF2B5EF4-FFF2-40B4-BE49-F238E27FC236}">
                <a16:creationId xmlns:a16="http://schemas.microsoft.com/office/drawing/2014/main" id="{D419AFEE-FBED-DFD2-1785-6C98069D79EC}"/>
              </a:ext>
            </a:extLst>
          </p:cNvPr>
          <p:cNvSpPr>
            <a:spLocks noGrp="1"/>
          </p:cNvSpPr>
          <p:nvPr>
            <p:ph type="body" idx="1"/>
          </p:nvPr>
        </p:nvSpPr>
        <p:spPr>
          <a:xfrm>
            <a:off x="1354137" y="1459865"/>
            <a:ext cx="9882822" cy="4351200"/>
          </a:xfrm>
        </p:spPr>
        <p:txBody>
          <a:bodyPr/>
          <a:lstStyle/>
          <a:p>
            <a:r>
              <a:rPr lang="en-US" dirty="0"/>
              <a:t>Overview of the Literacy Coaches and Reading Specialists (LCRS) program</a:t>
            </a:r>
          </a:p>
          <a:p>
            <a:r>
              <a:rPr lang="en-US" dirty="0"/>
              <a:t>Allocations and apportionments</a:t>
            </a:r>
          </a:p>
          <a:p>
            <a:r>
              <a:rPr lang="en-US" dirty="0"/>
              <a:t>Allowed expenditures</a:t>
            </a:r>
          </a:p>
          <a:p>
            <a:r>
              <a:rPr lang="en-US" dirty="0"/>
              <a:t>Reporting</a:t>
            </a:r>
          </a:p>
          <a:p>
            <a:r>
              <a:rPr lang="en-US" dirty="0"/>
              <a:t>County office of education (COE) support</a:t>
            </a:r>
          </a:p>
          <a:p>
            <a:r>
              <a:rPr lang="en-US" dirty="0"/>
              <a:t>Closing</a:t>
            </a:r>
          </a:p>
        </p:txBody>
      </p:sp>
      <p:sp>
        <p:nvSpPr>
          <p:cNvPr id="4" name="Slide Number Placeholder 3">
            <a:extLst>
              <a:ext uri="{FF2B5EF4-FFF2-40B4-BE49-F238E27FC236}">
                <a16:creationId xmlns:a16="http://schemas.microsoft.com/office/drawing/2014/main" id="{4F84F798-9527-CCC5-87D9-C63E65B42833}"/>
              </a:ext>
            </a:extLst>
          </p:cNvPr>
          <p:cNvSpPr>
            <a:spLocks noGrp="1"/>
          </p:cNvSpPr>
          <p:nvPr>
            <p:ph type="sldNum" idx="12"/>
          </p:nvPr>
        </p:nvSpPr>
        <p:spPr/>
        <p:txBody>
          <a:bodyPr/>
          <a:lstStyle/>
          <a:p>
            <a:fld id="{3C9E5B19-8A10-4314-878F-6F589FFA9F8A}" type="slidenum">
              <a:rPr lang="en-US" smtClean="0"/>
              <a:pPr/>
              <a:t>2</a:t>
            </a:fld>
            <a:endParaRPr lang="en-US" dirty="0">
              <a:solidFill>
                <a:schemeClr val="tx1"/>
              </a:solidFill>
            </a:endParaRPr>
          </a:p>
        </p:txBody>
      </p:sp>
    </p:spTree>
    <p:extLst>
      <p:ext uri="{BB962C8B-B14F-4D97-AF65-F5344CB8AC3E}">
        <p14:creationId xmlns:p14="http://schemas.microsoft.com/office/powerpoint/2010/main" val="3916891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E41A3-F80D-C39E-286A-E7CF00148D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829C5C-B874-7564-7954-5B0363D889A2}"/>
              </a:ext>
            </a:extLst>
          </p:cNvPr>
          <p:cNvSpPr>
            <a:spLocks noGrp="1"/>
          </p:cNvSpPr>
          <p:nvPr>
            <p:ph type="title"/>
          </p:nvPr>
        </p:nvSpPr>
        <p:spPr/>
        <p:txBody>
          <a:bodyPr/>
          <a:lstStyle/>
          <a:p>
            <a:r>
              <a:rPr lang="en-US" dirty="0"/>
              <a:t>Reporting (3)</a:t>
            </a:r>
          </a:p>
        </p:txBody>
      </p:sp>
      <p:sp>
        <p:nvSpPr>
          <p:cNvPr id="3" name="Text Placeholder 2">
            <a:extLst>
              <a:ext uri="{FF2B5EF4-FFF2-40B4-BE49-F238E27FC236}">
                <a16:creationId xmlns:a16="http://schemas.microsoft.com/office/drawing/2014/main" id="{6AFD6AF0-01F2-AE0F-0EA5-12CFAC32E51E}"/>
              </a:ext>
            </a:extLst>
          </p:cNvPr>
          <p:cNvSpPr>
            <a:spLocks noGrp="1"/>
          </p:cNvSpPr>
          <p:nvPr>
            <p:ph type="body" idx="1"/>
          </p:nvPr>
        </p:nvSpPr>
        <p:spPr>
          <a:xfrm>
            <a:off x="1354137" y="1635777"/>
            <a:ext cx="9480400" cy="4351200"/>
          </a:xfrm>
        </p:spPr>
        <p:txBody>
          <a:bodyPr/>
          <a:lstStyle/>
          <a:p>
            <a:pPr marL="608965" indent="-422910"/>
            <a:r>
              <a:rPr lang="en-US" sz="2800" dirty="0"/>
              <a:t>Information on family literacy plans, outreach specialists, and events, including number of events and families served</a:t>
            </a:r>
          </a:p>
          <a:p>
            <a:pPr marL="608965" indent="-422910"/>
            <a:r>
              <a:rPr lang="en-US" sz="2800" dirty="0"/>
              <a:t>Impact on student achievement using local assessments, disaggregated by student subgroup</a:t>
            </a:r>
          </a:p>
          <a:p>
            <a:pPr marL="608965" indent="-422910"/>
            <a:r>
              <a:rPr lang="en-US" sz="2800" dirty="0"/>
              <a:t>How the LEA plans to continue to fund literacy coaches and reading and literacy and bilingual specialists past the award period</a:t>
            </a:r>
          </a:p>
          <a:p>
            <a:pPr marL="608965" indent="-422910"/>
            <a:r>
              <a:rPr lang="en-US" sz="2800" dirty="0"/>
              <a:t>Successes and challenges</a:t>
            </a:r>
          </a:p>
        </p:txBody>
      </p:sp>
      <p:sp>
        <p:nvSpPr>
          <p:cNvPr id="4" name="Slide Number Placeholder 3">
            <a:extLst>
              <a:ext uri="{FF2B5EF4-FFF2-40B4-BE49-F238E27FC236}">
                <a16:creationId xmlns:a16="http://schemas.microsoft.com/office/drawing/2014/main" id="{63BB1EC5-D305-7259-2F47-ACBDA8D9427D}"/>
              </a:ext>
            </a:extLst>
          </p:cNvPr>
          <p:cNvSpPr>
            <a:spLocks noGrp="1"/>
          </p:cNvSpPr>
          <p:nvPr>
            <p:ph type="sldNum" idx="12"/>
          </p:nvPr>
        </p:nvSpPr>
        <p:spPr/>
        <p:txBody>
          <a:bodyPr/>
          <a:lstStyle/>
          <a:p>
            <a:fld id="{3C9E5B19-8A10-4314-878F-6F589FFA9F8A}" type="slidenum">
              <a:rPr lang="en-US" smtClean="0"/>
              <a:pPr/>
              <a:t>20</a:t>
            </a:fld>
            <a:endParaRPr lang="en-US" dirty="0">
              <a:solidFill>
                <a:schemeClr val="tx1"/>
              </a:solidFill>
            </a:endParaRPr>
          </a:p>
        </p:txBody>
      </p:sp>
    </p:spTree>
    <p:extLst>
      <p:ext uri="{BB962C8B-B14F-4D97-AF65-F5344CB8AC3E}">
        <p14:creationId xmlns:p14="http://schemas.microsoft.com/office/powerpoint/2010/main" val="1324260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B2F7F-7207-A01C-A5D5-CC346C2C4325}"/>
              </a:ext>
            </a:extLst>
          </p:cNvPr>
          <p:cNvSpPr>
            <a:spLocks noGrp="1"/>
          </p:cNvSpPr>
          <p:nvPr>
            <p:ph type="title"/>
          </p:nvPr>
        </p:nvSpPr>
        <p:spPr/>
        <p:txBody>
          <a:bodyPr/>
          <a:lstStyle/>
          <a:p>
            <a:r>
              <a:rPr lang="en-US">
                <a:latin typeface="+mj-lt"/>
              </a:rPr>
              <a:t>County Office of Education Supports (1)</a:t>
            </a:r>
          </a:p>
        </p:txBody>
      </p:sp>
      <p:sp>
        <p:nvSpPr>
          <p:cNvPr id="3" name="Text Placeholder 2">
            <a:extLst>
              <a:ext uri="{FF2B5EF4-FFF2-40B4-BE49-F238E27FC236}">
                <a16:creationId xmlns:a16="http://schemas.microsoft.com/office/drawing/2014/main" id="{5BD63638-4969-3F91-9C55-DEADB7459C7B}"/>
              </a:ext>
            </a:extLst>
          </p:cNvPr>
          <p:cNvSpPr>
            <a:spLocks noGrp="1"/>
          </p:cNvSpPr>
          <p:nvPr>
            <p:ph type="body" idx="1"/>
          </p:nvPr>
        </p:nvSpPr>
        <p:spPr>
          <a:xfrm>
            <a:off x="1354136" y="1825625"/>
            <a:ext cx="9872663" cy="4351200"/>
          </a:xfrm>
        </p:spPr>
        <p:txBody>
          <a:bodyPr/>
          <a:lstStyle/>
          <a:p>
            <a:pPr marL="186262" indent="0">
              <a:lnSpc>
                <a:spcPct val="100000"/>
              </a:lnSpc>
              <a:spcBef>
                <a:spcPts val="0"/>
              </a:spcBef>
              <a:spcAft>
                <a:spcPts val="1200"/>
              </a:spcAft>
              <a:buNone/>
            </a:pPr>
            <a:r>
              <a:rPr lang="en-US" sz="2800" dirty="0"/>
              <a:t>The sum of $15 million is available via competitive grant to provide supports for the third LCRS cohort. They will begin providing support by spring 2026. </a:t>
            </a:r>
          </a:p>
        </p:txBody>
      </p:sp>
      <p:sp>
        <p:nvSpPr>
          <p:cNvPr id="4" name="Slide Number Placeholder 3">
            <a:extLst>
              <a:ext uri="{FF2B5EF4-FFF2-40B4-BE49-F238E27FC236}">
                <a16:creationId xmlns:a16="http://schemas.microsoft.com/office/drawing/2014/main" id="{D3B39FD6-4CE7-84ED-E2E5-714E58EE5163}"/>
              </a:ext>
            </a:extLst>
          </p:cNvPr>
          <p:cNvSpPr>
            <a:spLocks noGrp="1"/>
          </p:cNvSpPr>
          <p:nvPr>
            <p:ph type="sldNum" idx="12"/>
          </p:nvPr>
        </p:nvSpPr>
        <p:spPr/>
        <p:txBody>
          <a:bodyPr/>
          <a:lstStyle/>
          <a:p>
            <a:fld id="{3C9E5B19-8A10-4314-878F-6F589FFA9F8A}" type="slidenum">
              <a:rPr lang="en-US" smtClean="0"/>
              <a:pPr/>
              <a:t>21</a:t>
            </a:fld>
            <a:endParaRPr lang="en-US" dirty="0">
              <a:solidFill>
                <a:schemeClr val="tx1"/>
              </a:solidFill>
            </a:endParaRPr>
          </a:p>
        </p:txBody>
      </p:sp>
    </p:spTree>
    <p:extLst>
      <p:ext uri="{BB962C8B-B14F-4D97-AF65-F5344CB8AC3E}">
        <p14:creationId xmlns:p14="http://schemas.microsoft.com/office/powerpoint/2010/main" val="2173821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2C2BD-BAA9-0C1E-899D-329CF71C5CD5}"/>
              </a:ext>
            </a:extLst>
          </p:cNvPr>
          <p:cNvSpPr>
            <a:spLocks noGrp="1"/>
          </p:cNvSpPr>
          <p:nvPr>
            <p:ph type="title"/>
          </p:nvPr>
        </p:nvSpPr>
        <p:spPr/>
        <p:txBody>
          <a:bodyPr/>
          <a:lstStyle/>
          <a:p>
            <a:r>
              <a:rPr lang="en-US" dirty="0">
                <a:latin typeface="+mj-lt"/>
              </a:rPr>
              <a:t>Timeline</a:t>
            </a:r>
          </a:p>
        </p:txBody>
      </p:sp>
      <p:graphicFrame>
        <p:nvGraphicFramePr>
          <p:cNvPr id="4" name="Table 4" descr="Date: December 2025, September 30, 2026&#10;&#10;activity: full apportionment, first report due">
            <a:extLst>
              <a:ext uri="{FF2B5EF4-FFF2-40B4-BE49-F238E27FC236}">
                <a16:creationId xmlns:a16="http://schemas.microsoft.com/office/drawing/2014/main" id="{C4EFC333-2792-CC02-607E-419CCCE1791A}"/>
              </a:ext>
            </a:extLst>
          </p:cNvPr>
          <p:cNvGraphicFramePr>
            <a:graphicFrameLocks noGrp="1"/>
          </p:cNvGraphicFramePr>
          <p:nvPr>
            <p:extLst>
              <p:ext uri="{D42A27DB-BD31-4B8C-83A1-F6EECF244321}">
                <p14:modId xmlns:p14="http://schemas.microsoft.com/office/powerpoint/2010/main" val="3326036071"/>
              </p:ext>
            </p:extLst>
          </p:nvPr>
        </p:nvGraphicFramePr>
        <p:xfrm>
          <a:off x="1534606" y="2476265"/>
          <a:ext cx="9480400" cy="2053167"/>
        </p:xfrm>
        <a:graphic>
          <a:graphicData uri="http://schemas.openxmlformats.org/drawingml/2006/table">
            <a:tbl>
              <a:tblPr firstRow="1" bandRow="1">
                <a:tableStyleId>{5C22544A-7EE6-4342-B048-85BDC9FD1C3A}</a:tableStyleId>
              </a:tblPr>
              <a:tblGrid>
                <a:gridCol w="4740200">
                  <a:extLst>
                    <a:ext uri="{9D8B030D-6E8A-4147-A177-3AD203B41FA5}">
                      <a16:colId xmlns:a16="http://schemas.microsoft.com/office/drawing/2014/main" val="3056116494"/>
                    </a:ext>
                  </a:extLst>
                </a:gridCol>
                <a:gridCol w="4740200">
                  <a:extLst>
                    <a:ext uri="{9D8B030D-6E8A-4147-A177-3AD203B41FA5}">
                      <a16:colId xmlns:a16="http://schemas.microsoft.com/office/drawing/2014/main" val="183588085"/>
                    </a:ext>
                  </a:extLst>
                </a:gridCol>
              </a:tblGrid>
              <a:tr h="684389">
                <a:tc>
                  <a:txBody>
                    <a:bodyPr/>
                    <a:lstStyle/>
                    <a:p>
                      <a:pPr algn="ctr"/>
                      <a:r>
                        <a:rPr lang="en-US" sz="2800" dirty="0"/>
                        <a:t>Date</a:t>
                      </a:r>
                    </a:p>
                  </a:txBody>
                  <a:tcPr/>
                </a:tc>
                <a:tc>
                  <a:txBody>
                    <a:bodyPr/>
                    <a:lstStyle/>
                    <a:p>
                      <a:pPr algn="ctr"/>
                      <a:r>
                        <a:rPr lang="en-US" sz="2800"/>
                        <a:t>Activity</a:t>
                      </a:r>
                    </a:p>
                  </a:txBody>
                  <a:tcPr/>
                </a:tc>
                <a:extLst>
                  <a:ext uri="{0D108BD9-81ED-4DB2-BD59-A6C34878D82A}">
                    <a16:rowId xmlns:a16="http://schemas.microsoft.com/office/drawing/2014/main" val="3700951593"/>
                  </a:ext>
                </a:extLst>
              </a:tr>
              <a:tr h="684389">
                <a:tc>
                  <a:txBody>
                    <a:bodyPr/>
                    <a:lstStyle/>
                    <a:p>
                      <a:r>
                        <a:rPr lang="en-US" sz="2800" dirty="0"/>
                        <a:t>December 2025</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800"/>
                        <a:t>Full Apportionment</a:t>
                      </a:r>
                    </a:p>
                  </a:txBody>
                  <a:tcPr/>
                </a:tc>
                <a:extLst>
                  <a:ext uri="{0D108BD9-81ED-4DB2-BD59-A6C34878D82A}">
                    <a16:rowId xmlns:a16="http://schemas.microsoft.com/office/drawing/2014/main" val="1114277585"/>
                  </a:ext>
                </a:extLst>
              </a:tr>
              <a:tr h="684389">
                <a:tc>
                  <a:txBody>
                    <a:bodyPr/>
                    <a:lstStyle/>
                    <a:p>
                      <a:r>
                        <a:rPr lang="en-US" sz="2800" dirty="0"/>
                        <a:t>September 30, 2026</a:t>
                      </a:r>
                    </a:p>
                  </a:txBody>
                  <a:tcPr/>
                </a:tc>
                <a:tc>
                  <a:txBody>
                    <a:bodyPr/>
                    <a:lstStyle/>
                    <a:p>
                      <a:r>
                        <a:rPr lang="en-US" sz="2800" dirty="0"/>
                        <a:t>First report due</a:t>
                      </a:r>
                    </a:p>
                  </a:txBody>
                  <a:tcPr/>
                </a:tc>
                <a:extLst>
                  <a:ext uri="{0D108BD9-81ED-4DB2-BD59-A6C34878D82A}">
                    <a16:rowId xmlns:a16="http://schemas.microsoft.com/office/drawing/2014/main" val="2091515064"/>
                  </a:ext>
                </a:extLst>
              </a:tr>
            </a:tbl>
          </a:graphicData>
        </a:graphic>
      </p:graphicFrame>
      <p:sp>
        <p:nvSpPr>
          <p:cNvPr id="3" name="Slide Number Placeholder 2">
            <a:extLst>
              <a:ext uri="{FF2B5EF4-FFF2-40B4-BE49-F238E27FC236}">
                <a16:creationId xmlns:a16="http://schemas.microsoft.com/office/drawing/2014/main" id="{7CE7D2B2-151D-A924-CAA6-259774CCCB6D}"/>
              </a:ext>
            </a:extLst>
          </p:cNvPr>
          <p:cNvSpPr>
            <a:spLocks noGrp="1"/>
          </p:cNvSpPr>
          <p:nvPr>
            <p:ph type="sldNum" idx="12"/>
          </p:nvPr>
        </p:nvSpPr>
        <p:spPr/>
        <p:txBody>
          <a:bodyPr/>
          <a:lstStyle/>
          <a:p>
            <a:fld id="{3C9E5B19-8A10-4314-878F-6F589FFA9F8A}" type="slidenum">
              <a:rPr lang="en-US" smtClean="0"/>
              <a:pPr/>
              <a:t>22</a:t>
            </a:fld>
            <a:endParaRPr lang="en-US" dirty="0">
              <a:solidFill>
                <a:schemeClr val="tx1"/>
              </a:solidFill>
            </a:endParaRPr>
          </a:p>
        </p:txBody>
      </p:sp>
    </p:spTree>
    <p:extLst>
      <p:ext uri="{BB962C8B-B14F-4D97-AF65-F5344CB8AC3E}">
        <p14:creationId xmlns:p14="http://schemas.microsoft.com/office/powerpoint/2010/main" val="3902953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F08FB1-F114-FF4C-BF8F-E8A8F123E75B}"/>
              </a:ext>
            </a:extLst>
          </p:cNvPr>
          <p:cNvSpPr>
            <a:spLocks noGrp="1"/>
          </p:cNvSpPr>
          <p:nvPr>
            <p:ph type="title"/>
          </p:nvPr>
        </p:nvSpPr>
        <p:spPr/>
        <p:txBody>
          <a:bodyPr/>
          <a:lstStyle/>
          <a:p>
            <a:r>
              <a:rPr lang="en-US" dirty="0">
                <a:latin typeface="+mj-lt"/>
              </a:rPr>
              <a:t>Thank you!</a:t>
            </a:r>
          </a:p>
        </p:txBody>
      </p:sp>
      <p:sp>
        <p:nvSpPr>
          <p:cNvPr id="5" name="Text Placeholder 4">
            <a:extLst>
              <a:ext uri="{FF2B5EF4-FFF2-40B4-BE49-F238E27FC236}">
                <a16:creationId xmlns:a16="http://schemas.microsoft.com/office/drawing/2014/main" id="{0BB60585-9FAD-2F32-7031-BA00B1BEADC7}"/>
              </a:ext>
            </a:extLst>
          </p:cNvPr>
          <p:cNvSpPr>
            <a:spLocks noGrp="1"/>
          </p:cNvSpPr>
          <p:nvPr>
            <p:ph type="body" idx="1"/>
          </p:nvPr>
        </p:nvSpPr>
        <p:spPr/>
        <p:txBody>
          <a:bodyPr/>
          <a:lstStyle/>
          <a:p>
            <a:pPr marL="186262" indent="0" algn="ctr">
              <a:buNone/>
            </a:pPr>
            <a:r>
              <a:rPr lang="en-US" sz="2800" dirty="0"/>
              <a:t>LCRS Program questions:</a:t>
            </a:r>
          </a:p>
          <a:p>
            <a:pPr marL="186262" indent="0" algn="ctr">
              <a:buNone/>
            </a:pPr>
            <a:r>
              <a:rPr lang="en-US" sz="2800" dirty="0">
                <a:hlinkClick r:id="rId3"/>
              </a:rPr>
              <a:t>PLIO@cde.ca.gov</a:t>
            </a:r>
            <a:endParaRPr lang="en-US" sz="2800" dirty="0"/>
          </a:p>
          <a:p>
            <a:pPr marL="186262" indent="0" algn="ctr">
              <a:buNone/>
            </a:pPr>
            <a:endParaRPr lang="en-US" sz="2800" dirty="0"/>
          </a:p>
          <a:p>
            <a:pPr marL="186262" indent="0" algn="ctr">
              <a:buNone/>
            </a:pPr>
            <a:r>
              <a:rPr lang="en-US" sz="2800" dirty="0"/>
              <a:t>LCRS Funding questions:</a:t>
            </a:r>
          </a:p>
          <a:p>
            <a:pPr marL="186262" indent="0" algn="ctr">
              <a:buNone/>
            </a:pPr>
            <a:r>
              <a:rPr lang="en-US" sz="2800" dirty="0">
                <a:hlinkClick r:id="rId4"/>
              </a:rPr>
              <a:t>CAAR@cde.ca.gov</a:t>
            </a:r>
            <a:r>
              <a:rPr lang="en-US" sz="2800" dirty="0"/>
              <a:t> </a:t>
            </a:r>
          </a:p>
        </p:txBody>
      </p:sp>
      <p:sp>
        <p:nvSpPr>
          <p:cNvPr id="2" name="Slide Number Placeholder 1">
            <a:extLst>
              <a:ext uri="{FF2B5EF4-FFF2-40B4-BE49-F238E27FC236}">
                <a16:creationId xmlns:a16="http://schemas.microsoft.com/office/drawing/2014/main" id="{ACF18F0B-9D67-033B-8A62-A65D17AE6B66}"/>
              </a:ext>
            </a:extLst>
          </p:cNvPr>
          <p:cNvSpPr>
            <a:spLocks noGrp="1"/>
          </p:cNvSpPr>
          <p:nvPr>
            <p:ph type="sldNum" idx="12"/>
          </p:nvPr>
        </p:nvSpPr>
        <p:spPr/>
        <p:txBody>
          <a:bodyPr/>
          <a:lstStyle/>
          <a:p>
            <a:fld id="{3C9E5B19-8A10-4314-878F-6F589FFA9F8A}" type="slidenum">
              <a:rPr lang="en-US" smtClean="0"/>
              <a:pPr/>
              <a:t>23</a:t>
            </a:fld>
            <a:endParaRPr lang="en-US" dirty="0">
              <a:solidFill>
                <a:schemeClr val="tx1"/>
              </a:solidFill>
            </a:endParaRPr>
          </a:p>
        </p:txBody>
      </p:sp>
    </p:spTree>
    <p:extLst>
      <p:ext uri="{BB962C8B-B14F-4D97-AF65-F5344CB8AC3E}">
        <p14:creationId xmlns:p14="http://schemas.microsoft.com/office/powerpoint/2010/main" val="551291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E923A-CB82-5AF2-ECB2-8F47E486F043}"/>
              </a:ext>
            </a:extLst>
          </p:cNvPr>
          <p:cNvSpPr>
            <a:spLocks noGrp="1"/>
          </p:cNvSpPr>
          <p:nvPr>
            <p:ph type="title"/>
          </p:nvPr>
        </p:nvSpPr>
        <p:spPr>
          <a:xfrm>
            <a:off x="1355799" y="721284"/>
            <a:ext cx="9480400" cy="1325600"/>
          </a:xfrm>
        </p:spPr>
        <p:txBody>
          <a:bodyPr wrap="square" anchor="ctr">
            <a:normAutofit/>
          </a:bodyPr>
          <a:lstStyle/>
          <a:p>
            <a:r>
              <a:rPr lang="en-US" sz="4000" dirty="0"/>
              <a:t>LCRS Cohorts Overview</a:t>
            </a:r>
          </a:p>
        </p:txBody>
      </p:sp>
      <p:sp>
        <p:nvSpPr>
          <p:cNvPr id="3" name="Text Placeholder 2">
            <a:extLst>
              <a:ext uri="{FF2B5EF4-FFF2-40B4-BE49-F238E27FC236}">
                <a16:creationId xmlns:a16="http://schemas.microsoft.com/office/drawing/2014/main" id="{6BE2F319-F960-618F-E324-95935A72E5A4}"/>
              </a:ext>
            </a:extLst>
          </p:cNvPr>
          <p:cNvSpPr>
            <a:spLocks noGrp="1"/>
          </p:cNvSpPr>
          <p:nvPr>
            <p:ph type="body" idx="1"/>
          </p:nvPr>
        </p:nvSpPr>
        <p:spPr>
          <a:xfrm>
            <a:off x="1039917" y="2046884"/>
            <a:ext cx="10112165" cy="4351200"/>
          </a:xfrm>
        </p:spPr>
        <p:txBody>
          <a:bodyPr wrap="square" anchor="t">
            <a:noAutofit/>
          </a:bodyPr>
          <a:lstStyle/>
          <a:p>
            <a:r>
              <a:rPr lang="en-US" sz="2800" dirty="0"/>
              <a:t>Cohorts 1 and 2: 812 sites, 254 local educational agencies (LEAs)</a:t>
            </a:r>
          </a:p>
          <a:p>
            <a:r>
              <a:rPr lang="en-US" sz="2800" dirty="0"/>
              <a:t>Cohort 3: 381 sites, 184 LEAs</a:t>
            </a:r>
          </a:p>
        </p:txBody>
      </p:sp>
      <p:sp>
        <p:nvSpPr>
          <p:cNvPr id="4" name="Slide Number Placeholder 3">
            <a:extLst>
              <a:ext uri="{FF2B5EF4-FFF2-40B4-BE49-F238E27FC236}">
                <a16:creationId xmlns:a16="http://schemas.microsoft.com/office/drawing/2014/main" id="{F53951E7-55B3-F179-9765-679DF5DB80DC}"/>
              </a:ext>
            </a:extLst>
          </p:cNvPr>
          <p:cNvSpPr>
            <a:spLocks noGrp="1"/>
          </p:cNvSpPr>
          <p:nvPr>
            <p:ph type="sldNum" idx="12"/>
          </p:nvPr>
        </p:nvSpPr>
        <p:spPr/>
        <p:txBody>
          <a:bodyPr/>
          <a:lstStyle/>
          <a:p>
            <a:fld id="{3C9E5B19-8A10-4314-878F-6F589FFA9F8A}" type="slidenum">
              <a:rPr lang="en-US" smtClean="0"/>
              <a:pPr/>
              <a:t>3</a:t>
            </a:fld>
            <a:endParaRPr lang="en-US" dirty="0">
              <a:solidFill>
                <a:schemeClr val="tx1"/>
              </a:solidFill>
            </a:endParaRPr>
          </a:p>
        </p:txBody>
      </p:sp>
    </p:spTree>
    <p:extLst>
      <p:ext uri="{BB962C8B-B14F-4D97-AF65-F5344CB8AC3E}">
        <p14:creationId xmlns:p14="http://schemas.microsoft.com/office/powerpoint/2010/main" val="1257306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A18D2-DA91-16A0-669A-6D551C132DB6}"/>
              </a:ext>
            </a:extLst>
          </p:cNvPr>
          <p:cNvSpPr>
            <a:spLocks noGrp="1"/>
          </p:cNvSpPr>
          <p:nvPr>
            <p:ph type="title"/>
          </p:nvPr>
        </p:nvSpPr>
        <p:spPr>
          <a:xfrm>
            <a:off x="831851" y="1709739"/>
            <a:ext cx="10515600" cy="2127743"/>
          </a:xfrm>
        </p:spPr>
        <p:txBody>
          <a:bodyPr/>
          <a:lstStyle/>
          <a:p>
            <a:r>
              <a:rPr lang="en-US" dirty="0"/>
              <a:t>Overview</a:t>
            </a:r>
          </a:p>
        </p:txBody>
      </p:sp>
      <p:sp>
        <p:nvSpPr>
          <p:cNvPr id="4" name="Slide Number Placeholder 3">
            <a:extLst>
              <a:ext uri="{FF2B5EF4-FFF2-40B4-BE49-F238E27FC236}">
                <a16:creationId xmlns:a16="http://schemas.microsoft.com/office/drawing/2014/main" id="{84D76686-51C8-5C99-0728-1A73F6685B20}"/>
              </a:ext>
            </a:extLst>
          </p:cNvPr>
          <p:cNvSpPr>
            <a:spLocks noGrp="1"/>
          </p:cNvSpPr>
          <p:nvPr>
            <p:ph type="sldNum" idx="12"/>
          </p:nvPr>
        </p:nvSpPr>
        <p:spPr/>
        <p:txBody>
          <a:bodyPr/>
          <a:lstStyle/>
          <a:p>
            <a:fld id="{3C9E5B19-8A10-4314-878F-6F589FFA9F8A}" type="slidenum">
              <a:rPr lang="en-US" smtClean="0"/>
              <a:pPr/>
              <a:t>4</a:t>
            </a:fld>
            <a:endParaRPr lang="en-US" dirty="0">
              <a:solidFill>
                <a:schemeClr val="tx1"/>
              </a:solidFill>
            </a:endParaRPr>
          </a:p>
        </p:txBody>
      </p:sp>
    </p:spTree>
    <p:extLst>
      <p:ext uri="{BB962C8B-B14F-4D97-AF65-F5344CB8AC3E}">
        <p14:creationId xmlns:p14="http://schemas.microsoft.com/office/powerpoint/2010/main" val="1280607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55413-E3E8-DB36-93EA-3AD98832B62E}"/>
              </a:ext>
            </a:extLst>
          </p:cNvPr>
          <p:cNvSpPr>
            <a:spLocks noGrp="1"/>
          </p:cNvSpPr>
          <p:nvPr>
            <p:ph type="title"/>
          </p:nvPr>
        </p:nvSpPr>
        <p:spPr/>
        <p:txBody>
          <a:bodyPr/>
          <a:lstStyle/>
          <a:p>
            <a:r>
              <a:rPr lang="en-US">
                <a:latin typeface="+mj-lt"/>
              </a:rPr>
              <a:t>Authorizing Statute (1)</a:t>
            </a:r>
          </a:p>
        </p:txBody>
      </p:sp>
      <p:sp>
        <p:nvSpPr>
          <p:cNvPr id="3" name="Text Placeholder 2">
            <a:extLst>
              <a:ext uri="{FF2B5EF4-FFF2-40B4-BE49-F238E27FC236}">
                <a16:creationId xmlns:a16="http://schemas.microsoft.com/office/drawing/2014/main" id="{8E98CE6C-579D-81E8-708A-40A7E9A3453A}"/>
              </a:ext>
            </a:extLst>
          </p:cNvPr>
          <p:cNvSpPr>
            <a:spLocks noGrp="1"/>
          </p:cNvSpPr>
          <p:nvPr>
            <p:ph type="body" idx="1"/>
          </p:nvPr>
        </p:nvSpPr>
        <p:spPr/>
        <p:txBody>
          <a:bodyPr/>
          <a:lstStyle/>
          <a:p>
            <a:pPr marL="186262" indent="0">
              <a:buNone/>
            </a:pPr>
            <a:r>
              <a:rPr lang="en-US" sz="3200" dirty="0"/>
              <a:t>California </a:t>
            </a:r>
            <a:r>
              <a:rPr lang="en-US" sz="3200" i="1" dirty="0"/>
              <a:t>Education Code </a:t>
            </a:r>
            <a:r>
              <a:rPr lang="en-US" sz="3200" dirty="0"/>
              <a:t>53009(a) authorizes the third cohort of the LCRS program. $200 million is allocated to eligible school sites to develop school literacy programs, including dual language immersion and other programs for multilingual learners, employ and develop literacy coaches and specialists, and develop and implement interventions for pupils in need of targeted literacy support, including English learners.</a:t>
            </a:r>
          </a:p>
        </p:txBody>
      </p:sp>
      <p:sp>
        <p:nvSpPr>
          <p:cNvPr id="4" name="Slide Number Placeholder 3">
            <a:extLst>
              <a:ext uri="{FF2B5EF4-FFF2-40B4-BE49-F238E27FC236}">
                <a16:creationId xmlns:a16="http://schemas.microsoft.com/office/drawing/2014/main" id="{6CFDFAC5-559D-ABC7-50BC-34A3D0597E8C}"/>
              </a:ext>
            </a:extLst>
          </p:cNvPr>
          <p:cNvSpPr>
            <a:spLocks noGrp="1"/>
          </p:cNvSpPr>
          <p:nvPr>
            <p:ph type="sldNum" idx="12"/>
          </p:nvPr>
        </p:nvSpPr>
        <p:spPr/>
        <p:txBody>
          <a:bodyPr/>
          <a:lstStyle/>
          <a:p>
            <a:fld id="{3C9E5B19-8A10-4314-878F-6F589FFA9F8A}" type="slidenum">
              <a:rPr lang="en-US" smtClean="0"/>
              <a:pPr/>
              <a:t>5</a:t>
            </a:fld>
            <a:endParaRPr lang="en-US" dirty="0">
              <a:solidFill>
                <a:schemeClr val="tx1"/>
              </a:solidFill>
            </a:endParaRPr>
          </a:p>
        </p:txBody>
      </p:sp>
    </p:spTree>
    <p:extLst>
      <p:ext uri="{BB962C8B-B14F-4D97-AF65-F5344CB8AC3E}">
        <p14:creationId xmlns:p14="http://schemas.microsoft.com/office/powerpoint/2010/main" val="3888625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62190D-53FE-57BF-E106-91FC32F0DF9E}"/>
              </a:ext>
            </a:extLst>
          </p:cNvPr>
          <p:cNvSpPr>
            <a:spLocks noGrp="1"/>
          </p:cNvSpPr>
          <p:nvPr>
            <p:ph type="title"/>
          </p:nvPr>
        </p:nvSpPr>
        <p:spPr/>
        <p:txBody>
          <a:bodyPr/>
          <a:lstStyle/>
          <a:p>
            <a:r>
              <a:rPr lang="en-US">
                <a:latin typeface="+mj-lt"/>
              </a:rPr>
              <a:t>Authorizing Statute (2)</a:t>
            </a:r>
          </a:p>
        </p:txBody>
      </p:sp>
      <p:sp>
        <p:nvSpPr>
          <p:cNvPr id="3" name="Text Placeholder 2">
            <a:extLst>
              <a:ext uri="{FF2B5EF4-FFF2-40B4-BE49-F238E27FC236}">
                <a16:creationId xmlns:a16="http://schemas.microsoft.com/office/drawing/2014/main" id="{6BC4C99D-1799-D070-B44F-6F602C853942}"/>
              </a:ext>
            </a:extLst>
          </p:cNvPr>
          <p:cNvSpPr>
            <a:spLocks noGrp="1"/>
          </p:cNvSpPr>
          <p:nvPr>
            <p:ph type="body" idx="1"/>
          </p:nvPr>
        </p:nvSpPr>
        <p:spPr>
          <a:xfrm>
            <a:off x="1354137" y="1419225"/>
            <a:ext cx="9480400" cy="4666782"/>
          </a:xfrm>
        </p:spPr>
        <p:txBody>
          <a:bodyPr/>
          <a:lstStyle/>
          <a:p>
            <a:pPr marL="186262" indent="0">
              <a:lnSpc>
                <a:spcPct val="100000"/>
              </a:lnSpc>
              <a:spcBef>
                <a:spcPts val="0"/>
              </a:spcBef>
              <a:spcAft>
                <a:spcPts val="1200"/>
              </a:spcAft>
              <a:buNone/>
            </a:pPr>
            <a:r>
              <a:rPr lang="en-US" sz="2800" dirty="0"/>
              <a:t>Funds were allocated based on an eligible site’s enrollment in kindergarten or any of grades one to three (K–3), inclusive, so that no LEA shall receive less than $450,000 per eligible school site. Grant amounts were determined using 2024–25 school enrollment data determined as of the California Longitudinal Pupil Achievement Data System Fall 1 Certification.</a:t>
            </a:r>
          </a:p>
          <a:p>
            <a:pPr marL="186262" indent="0">
              <a:lnSpc>
                <a:spcPct val="100000"/>
              </a:lnSpc>
              <a:spcBef>
                <a:spcPts val="0"/>
              </a:spcBef>
              <a:spcAft>
                <a:spcPts val="1200"/>
              </a:spcAft>
              <a:buNone/>
            </a:pPr>
            <a:r>
              <a:rPr lang="en-US" sz="2800" dirty="0"/>
              <a:t>Funds may be expended through the 2029 fiscal year. Any funds not encumbered by June 30, 2029 must be returned to the California Department of Education (CDE).</a:t>
            </a:r>
          </a:p>
        </p:txBody>
      </p:sp>
      <p:sp>
        <p:nvSpPr>
          <p:cNvPr id="4" name="Slide Number Placeholder 3">
            <a:extLst>
              <a:ext uri="{FF2B5EF4-FFF2-40B4-BE49-F238E27FC236}">
                <a16:creationId xmlns:a16="http://schemas.microsoft.com/office/drawing/2014/main" id="{99448A29-44DD-A2B2-697F-E9D5063C4341}"/>
              </a:ext>
            </a:extLst>
          </p:cNvPr>
          <p:cNvSpPr>
            <a:spLocks noGrp="1"/>
          </p:cNvSpPr>
          <p:nvPr>
            <p:ph type="sldNum" idx="12"/>
          </p:nvPr>
        </p:nvSpPr>
        <p:spPr/>
        <p:txBody>
          <a:bodyPr/>
          <a:lstStyle/>
          <a:p>
            <a:fld id="{3C9E5B19-8A10-4314-878F-6F589FFA9F8A}" type="slidenum">
              <a:rPr lang="en-US" smtClean="0"/>
              <a:pPr/>
              <a:t>6</a:t>
            </a:fld>
            <a:endParaRPr lang="en-US" dirty="0">
              <a:solidFill>
                <a:schemeClr val="tx1"/>
              </a:solidFill>
            </a:endParaRPr>
          </a:p>
        </p:txBody>
      </p:sp>
    </p:spTree>
    <p:extLst>
      <p:ext uri="{BB962C8B-B14F-4D97-AF65-F5344CB8AC3E}">
        <p14:creationId xmlns:p14="http://schemas.microsoft.com/office/powerpoint/2010/main" val="3361659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2C901-3413-019C-5132-5BC9235B8391}"/>
              </a:ext>
            </a:extLst>
          </p:cNvPr>
          <p:cNvSpPr>
            <a:spLocks noGrp="1"/>
          </p:cNvSpPr>
          <p:nvPr>
            <p:ph type="title"/>
          </p:nvPr>
        </p:nvSpPr>
        <p:spPr/>
        <p:txBody>
          <a:bodyPr/>
          <a:lstStyle/>
          <a:p>
            <a:r>
              <a:rPr lang="en-US" dirty="0">
                <a:latin typeface="+mj-lt"/>
              </a:rPr>
              <a:t>Authorizing Statute (3)</a:t>
            </a:r>
          </a:p>
        </p:txBody>
      </p:sp>
      <p:sp>
        <p:nvSpPr>
          <p:cNvPr id="3" name="Text Placeholder 2">
            <a:extLst>
              <a:ext uri="{FF2B5EF4-FFF2-40B4-BE49-F238E27FC236}">
                <a16:creationId xmlns:a16="http://schemas.microsoft.com/office/drawing/2014/main" id="{C5E56BB1-9F6E-62C7-3387-C71D03C27687}"/>
              </a:ext>
            </a:extLst>
          </p:cNvPr>
          <p:cNvSpPr>
            <a:spLocks noGrp="1"/>
          </p:cNvSpPr>
          <p:nvPr>
            <p:ph type="body" idx="1"/>
          </p:nvPr>
        </p:nvSpPr>
        <p:spPr/>
        <p:txBody>
          <a:bodyPr/>
          <a:lstStyle/>
          <a:p>
            <a:pPr marL="186262" indent="0">
              <a:buNone/>
            </a:pPr>
            <a:r>
              <a:rPr lang="en-US" sz="2600" dirty="0"/>
              <a:t>An additional $15 million is available to the State Superintendent of Public Instruction to select a COE or a consortium of COEs with expertise in both literacy instruction and multilingual education, through a competitive process, to provide training for educators to become literacy coaches and provide credentialing opportunities for educators to become reading and literacy and bilingual specialists, working with professional development providers, including, but not limited to, the California Reading and Literature Project, the California Writing Project, and other experts specializing in multilingual education. </a:t>
            </a:r>
          </a:p>
        </p:txBody>
      </p:sp>
      <p:sp>
        <p:nvSpPr>
          <p:cNvPr id="4" name="Slide Number Placeholder 3">
            <a:extLst>
              <a:ext uri="{FF2B5EF4-FFF2-40B4-BE49-F238E27FC236}">
                <a16:creationId xmlns:a16="http://schemas.microsoft.com/office/drawing/2014/main" id="{7299328B-07B5-037E-3CCA-7FA351EE12BF}"/>
              </a:ext>
            </a:extLst>
          </p:cNvPr>
          <p:cNvSpPr>
            <a:spLocks noGrp="1"/>
          </p:cNvSpPr>
          <p:nvPr>
            <p:ph type="sldNum" idx="12"/>
          </p:nvPr>
        </p:nvSpPr>
        <p:spPr/>
        <p:txBody>
          <a:bodyPr/>
          <a:lstStyle/>
          <a:p>
            <a:fld id="{3C9E5B19-8A10-4314-878F-6F589FFA9F8A}" type="slidenum">
              <a:rPr lang="en-US" smtClean="0"/>
              <a:pPr/>
              <a:t>7</a:t>
            </a:fld>
            <a:endParaRPr lang="en-US" dirty="0">
              <a:solidFill>
                <a:schemeClr val="tx1"/>
              </a:solidFill>
            </a:endParaRPr>
          </a:p>
        </p:txBody>
      </p:sp>
    </p:spTree>
    <p:extLst>
      <p:ext uri="{BB962C8B-B14F-4D97-AF65-F5344CB8AC3E}">
        <p14:creationId xmlns:p14="http://schemas.microsoft.com/office/powerpoint/2010/main" val="30674542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E487514-DAFB-40D9-A24A-2B82E81E0233}"/>
              </a:ext>
            </a:extLst>
          </p:cNvPr>
          <p:cNvSpPr>
            <a:spLocks noGrp="1"/>
          </p:cNvSpPr>
          <p:nvPr>
            <p:ph type="title"/>
          </p:nvPr>
        </p:nvSpPr>
        <p:spPr/>
        <p:txBody>
          <a:bodyPr/>
          <a:lstStyle/>
          <a:p>
            <a:r>
              <a:rPr lang="en-US" dirty="0"/>
              <a:t>Allocations and Apportionments (1)</a:t>
            </a:r>
          </a:p>
        </p:txBody>
      </p:sp>
      <p:sp>
        <p:nvSpPr>
          <p:cNvPr id="5" name="Content Placeholder 4">
            <a:extLst>
              <a:ext uri="{FF2B5EF4-FFF2-40B4-BE49-F238E27FC236}">
                <a16:creationId xmlns:a16="http://schemas.microsoft.com/office/drawing/2014/main" id="{FBA7F9C4-6E3E-4625-8EFE-8F70651D2144}"/>
              </a:ext>
            </a:extLst>
          </p:cNvPr>
          <p:cNvSpPr>
            <a:spLocks noGrp="1"/>
          </p:cNvSpPr>
          <p:nvPr>
            <p:ph idx="1"/>
          </p:nvPr>
        </p:nvSpPr>
        <p:spPr>
          <a:xfrm>
            <a:off x="1190363" y="1375249"/>
            <a:ext cx="10164573" cy="4351200"/>
          </a:xfrm>
        </p:spPr>
        <p:txBody>
          <a:bodyPr>
            <a:noAutofit/>
          </a:bodyPr>
          <a:lstStyle/>
          <a:p>
            <a:r>
              <a:rPr lang="en-US" b="1" dirty="0"/>
              <a:t>Eligible Entities</a:t>
            </a:r>
          </a:p>
          <a:p>
            <a:pPr lvl="1"/>
            <a:r>
              <a:rPr lang="en-US" sz="2400" dirty="0"/>
              <a:t>Elementary school sites operated by a LEA</a:t>
            </a:r>
          </a:p>
          <a:p>
            <a:pPr lvl="1"/>
            <a:r>
              <a:rPr lang="en-US" sz="2400" dirty="0"/>
              <a:t>Did not receive funding in the prior two cohorts</a:t>
            </a:r>
          </a:p>
          <a:p>
            <a:pPr lvl="1"/>
            <a:r>
              <a:rPr lang="en-US" sz="2400" dirty="0"/>
              <a:t>94 Percent unduplicated pupil percentage for Grades K</a:t>
            </a:r>
            <a:r>
              <a:rPr lang="en-US" sz="2400" dirty="0">
                <a:latin typeface="Arial" panose="020B0604020202020204" pitchFamily="34" charset="0"/>
                <a:cs typeface="Arial" panose="020B0604020202020204" pitchFamily="34" charset="0"/>
              </a:rPr>
              <a:t>–</a:t>
            </a:r>
            <a:r>
              <a:rPr lang="en-US" sz="2400" dirty="0"/>
              <a:t>3</a:t>
            </a:r>
          </a:p>
          <a:p>
            <a:pPr lvl="1"/>
            <a:r>
              <a:rPr lang="en-US" sz="2400" dirty="0"/>
              <a:t>Calculated using 2024</a:t>
            </a:r>
            <a:r>
              <a:rPr lang="en-US" sz="2400" dirty="0">
                <a:latin typeface="Arial" panose="020B0604020202020204" pitchFamily="34" charset="0"/>
                <a:cs typeface="Arial" panose="020B0604020202020204" pitchFamily="34" charset="0"/>
              </a:rPr>
              <a:t>–</a:t>
            </a:r>
            <a:r>
              <a:rPr lang="en-US" sz="2400" dirty="0"/>
              <a:t>25 data</a:t>
            </a:r>
          </a:p>
          <a:p>
            <a:r>
              <a:rPr lang="en-US" b="1" dirty="0"/>
              <a:t>Funding Formula</a:t>
            </a:r>
          </a:p>
          <a:p>
            <a:pPr lvl="1"/>
            <a:r>
              <a:rPr lang="en-US" sz="2400" dirty="0"/>
              <a:t>Equal amount per pupil in Grades K</a:t>
            </a:r>
            <a:r>
              <a:rPr lang="en-US" sz="2400" dirty="0">
                <a:latin typeface="Arial" panose="020B0604020202020204" pitchFamily="34" charset="0"/>
                <a:cs typeface="Arial" panose="020B0604020202020204" pitchFamily="34" charset="0"/>
              </a:rPr>
              <a:t>–</a:t>
            </a:r>
            <a:r>
              <a:rPr lang="en-US" sz="2400" dirty="0"/>
              <a:t>3</a:t>
            </a:r>
          </a:p>
          <a:p>
            <a:pPr lvl="1"/>
            <a:r>
              <a:rPr lang="en-US" sz="2400" dirty="0"/>
              <a:t>Minimum funding of $450k per eligible school site</a:t>
            </a:r>
          </a:p>
          <a:p>
            <a:r>
              <a:rPr lang="en-US" b="1" dirty="0"/>
              <a:t>Opt-Out Provision</a:t>
            </a:r>
          </a:p>
          <a:p>
            <a:pPr lvl="1"/>
            <a:r>
              <a:rPr lang="en-US" sz="2400" dirty="0"/>
              <a:t>Eligible school sites were able to opt-out by September 30, 2025</a:t>
            </a:r>
          </a:p>
          <a:p>
            <a:pPr lvl="1"/>
            <a:r>
              <a:rPr lang="en-US" sz="2400" dirty="0"/>
              <a:t>Funds for non-participants will be reallocated</a:t>
            </a:r>
          </a:p>
        </p:txBody>
      </p:sp>
      <p:sp>
        <p:nvSpPr>
          <p:cNvPr id="2" name="Slide Number Placeholder 1">
            <a:extLst>
              <a:ext uri="{FF2B5EF4-FFF2-40B4-BE49-F238E27FC236}">
                <a16:creationId xmlns:a16="http://schemas.microsoft.com/office/drawing/2014/main" id="{29923178-91DC-416E-F6B5-8010FA63D8D6}"/>
              </a:ext>
            </a:extLst>
          </p:cNvPr>
          <p:cNvSpPr>
            <a:spLocks noGrp="1"/>
          </p:cNvSpPr>
          <p:nvPr>
            <p:ph type="sldNum" idx="12"/>
          </p:nvPr>
        </p:nvSpPr>
        <p:spPr/>
        <p:txBody>
          <a:bodyPr/>
          <a:lstStyle/>
          <a:p>
            <a:fld id="{3C9E5B19-8A10-4314-878F-6F589FFA9F8A}" type="slidenum">
              <a:rPr lang="en-US" smtClean="0"/>
              <a:pPr/>
              <a:t>8</a:t>
            </a:fld>
            <a:endParaRPr lang="en-US" dirty="0">
              <a:solidFill>
                <a:schemeClr val="tx1"/>
              </a:solidFill>
            </a:endParaRPr>
          </a:p>
        </p:txBody>
      </p:sp>
    </p:spTree>
    <p:extLst>
      <p:ext uri="{BB962C8B-B14F-4D97-AF65-F5344CB8AC3E}">
        <p14:creationId xmlns:p14="http://schemas.microsoft.com/office/powerpoint/2010/main" val="42316494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06A9B-B3E6-45F3-873C-EFF4F3747000}"/>
              </a:ext>
            </a:extLst>
          </p:cNvPr>
          <p:cNvSpPr>
            <a:spLocks noGrp="1"/>
          </p:cNvSpPr>
          <p:nvPr>
            <p:ph type="title"/>
          </p:nvPr>
        </p:nvSpPr>
        <p:spPr/>
        <p:txBody>
          <a:bodyPr/>
          <a:lstStyle/>
          <a:p>
            <a:r>
              <a:rPr lang="en-US" dirty="0"/>
              <a:t>Allocations and Apportionments (2)</a:t>
            </a:r>
          </a:p>
        </p:txBody>
      </p:sp>
      <p:sp>
        <p:nvSpPr>
          <p:cNvPr id="3" name="Content Placeholder 2">
            <a:extLst>
              <a:ext uri="{FF2B5EF4-FFF2-40B4-BE49-F238E27FC236}">
                <a16:creationId xmlns:a16="http://schemas.microsoft.com/office/drawing/2014/main" id="{93F3EB0F-2EC1-4B24-B2F8-D2434800D1FC}"/>
              </a:ext>
            </a:extLst>
          </p:cNvPr>
          <p:cNvSpPr>
            <a:spLocks noGrp="1"/>
          </p:cNvSpPr>
          <p:nvPr>
            <p:ph idx="1"/>
          </p:nvPr>
        </p:nvSpPr>
        <p:spPr>
          <a:xfrm>
            <a:off x="606188" y="1197828"/>
            <a:ext cx="11353800" cy="4667250"/>
          </a:xfrm>
        </p:spPr>
        <p:txBody>
          <a:bodyPr>
            <a:noAutofit/>
          </a:bodyPr>
          <a:lstStyle/>
          <a:p>
            <a:pPr marL="608965" indent="-422910"/>
            <a:r>
              <a:rPr lang="en-US" b="1" dirty="0"/>
              <a:t>Allocations</a:t>
            </a:r>
            <a:endParaRPr lang="en-US" dirty="0"/>
          </a:p>
          <a:p>
            <a:pPr marL="1218565" lvl="1" indent="-422910"/>
            <a:r>
              <a:rPr lang="en-US" sz="2400" dirty="0"/>
              <a:t>Estimated allocations are available on the fiscal web page</a:t>
            </a:r>
          </a:p>
          <a:p>
            <a:pPr marL="1218565" lvl="1" indent="-422910"/>
            <a:r>
              <a:rPr lang="en-US" sz="2400" dirty="0">
                <a:hlinkClick r:id="rId3" tooltip="Estimated allocations"/>
              </a:rPr>
              <a:t>https://www.cde.ca.gov/fg/fo/r14/litcoaches25result.asp</a:t>
            </a:r>
            <a:r>
              <a:rPr lang="en-US" sz="2400" dirty="0"/>
              <a:t>  </a:t>
            </a:r>
          </a:p>
          <a:p>
            <a:pPr marL="1218565" lvl="1" indent="-422910"/>
            <a:r>
              <a:rPr lang="en-US" sz="2400" dirty="0"/>
              <a:t>Final Allocations will be available in approximately November 2025</a:t>
            </a:r>
            <a:endParaRPr lang="en-US" sz="2400" i="1" dirty="0">
              <a:solidFill>
                <a:srgbClr val="00B0F0"/>
              </a:solidFill>
            </a:endParaRPr>
          </a:p>
          <a:p>
            <a:pPr marL="608965" indent="-422910"/>
            <a:r>
              <a:rPr lang="en-US" b="1" dirty="0"/>
              <a:t>Apportionment </a:t>
            </a:r>
          </a:p>
          <a:p>
            <a:pPr marL="1218565" lvl="1" indent="-422910"/>
            <a:r>
              <a:rPr lang="en-US" sz="2400" dirty="0"/>
              <a:t>CDE plans to release 100 percent of funds in one payment</a:t>
            </a:r>
          </a:p>
          <a:p>
            <a:pPr marL="1218565" lvl="1" indent="-422910"/>
            <a:r>
              <a:rPr lang="en-US" sz="2400" dirty="0"/>
              <a:t>Approximately December 2025</a:t>
            </a:r>
            <a:endParaRPr lang="en-US" sz="2400" i="1" dirty="0">
              <a:solidFill>
                <a:srgbClr val="00B0F0"/>
              </a:solidFill>
            </a:endParaRPr>
          </a:p>
          <a:p>
            <a:pPr marL="608965" indent="-422910"/>
            <a:r>
              <a:rPr lang="en-US" b="1" dirty="0"/>
              <a:t>Funding Availability</a:t>
            </a:r>
          </a:p>
          <a:p>
            <a:pPr marL="1218565" lvl="1" indent="-422910"/>
            <a:r>
              <a:rPr lang="en-US" sz="2400" dirty="0"/>
              <a:t>Funds are available for encumbrance through June 30, 2029</a:t>
            </a:r>
          </a:p>
          <a:p>
            <a:pPr marL="608965" indent="-422910"/>
            <a:r>
              <a:rPr lang="en-US" b="1" dirty="0"/>
              <a:t>SACS Resource Code</a:t>
            </a:r>
          </a:p>
          <a:p>
            <a:pPr marL="1218565" lvl="1" indent="-422910"/>
            <a:r>
              <a:rPr lang="en-US" sz="2400" dirty="0"/>
              <a:t>6211, Literacy Coaches and Reading Specialists Grant Program (2025-26)</a:t>
            </a:r>
          </a:p>
        </p:txBody>
      </p:sp>
      <p:sp>
        <p:nvSpPr>
          <p:cNvPr id="4" name="Slide Number Placeholder 3">
            <a:extLst>
              <a:ext uri="{FF2B5EF4-FFF2-40B4-BE49-F238E27FC236}">
                <a16:creationId xmlns:a16="http://schemas.microsoft.com/office/drawing/2014/main" id="{9C2B14AB-FC0A-5B1B-BBE8-61E6716ABBCA}"/>
              </a:ext>
            </a:extLst>
          </p:cNvPr>
          <p:cNvSpPr>
            <a:spLocks noGrp="1"/>
          </p:cNvSpPr>
          <p:nvPr>
            <p:ph type="sldNum" idx="12"/>
          </p:nvPr>
        </p:nvSpPr>
        <p:spPr/>
        <p:txBody>
          <a:bodyPr/>
          <a:lstStyle/>
          <a:p>
            <a:fld id="{3C9E5B19-8A10-4314-878F-6F589FFA9F8A}" type="slidenum">
              <a:rPr lang="en-US" smtClean="0"/>
              <a:pPr/>
              <a:t>9</a:t>
            </a:fld>
            <a:endParaRPr lang="en-US" dirty="0">
              <a:solidFill>
                <a:schemeClr val="tx1"/>
              </a:solidFill>
            </a:endParaRPr>
          </a:p>
        </p:txBody>
      </p:sp>
    </p:spTree>
    <p:extLst>
      <p:ext uri="{BB962C8B-B14F-4D97-AF65-F5344CB8AC3E}">
        <p14:creationId xmlns:p14="http://schemas.microsoft.com/office/powerpoint/2010/main" val="193357663"/>
      </p:ext>
    </p:extLst>
  </p:cSld>
  <p:clrMapOvr>
    <a:masterClrMapping/>
  </p:clrMapOvr>
</p:sld>
</file>

<file path=ppt/theme/theme1.xml><?xml version="1.0" encoding="utf-8"?>
<a:theme xmlns:a="http://schemas.openxmlformats.org/drawingml/2006/main" name="fixed notes">
  <a:themeElements>
    <a:clrScheme name="Custom 19">
      <a:dk1>
        <a:srgbClr val="000000"/>
      </a:dk1>
      <a:lt1>
        <a:srgbClr val="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ixed notes" id="{D4FFABE9-87EB-49FB-90CA-44C401FDD1D9}" vid="{A15CD1F5-508C-46E9-8610-E1F75FDE77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fixed notes</Template>
  <TotalTime>0</TotalTime>
  <Words>1433</Words>
  <Application>Microsoft Office PowerPoint</Application>
  <PresentationFormat>Widescreen</PresentationFormat>
  <Paragraphs>150</Paragraphs>
  <Slides>23</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Corbel</vt:lpstr>
      <vt:lpstr>Helvetica Neue</vt:lpstr>
      <vt:lpstr>Trebuchet MS</vt:lpstr>
      <vt:lpstr>fixed notes</vt:lpstr>
      <vt:lpstr>Literacy Coaches and Reading Specialists Program</vt:lpstr>
      <vt:lpstr>Welcome and Agenda</vt:lpstr>
      <vt:lpstr>LCRS Cohorts Overview</vt:lpstr>
      <vt:lpstr>Overview</vt:lpstr>
      <vt:lpstr>Authorizing Statute (1)</vt:lpstr>
      <vt:lpstr>Authorizing Statute (2)</vt:lpstr>
      <vt:lpstr>Authorizing Statute (3)</vt:lpstr>
      <vt:lpstr>Allocations and Apportionments (1)</vt:lpstr>
      <vt:lpstr>Allocations and Apportionments (2)</vt:lpstr>
      <vt:lpstr>Allocations and Apportionments (3)</vt:lpstr>
      <vt:lpstr>Literacy Coaches and Reading Specialists Funds</vt:lpstr>
      <vt:lpstr>Allowable Uses of Funds</vt:lpstr>
      <vt:lpstr>School Literacy Programs (1)</vt:lpstr>
      <vt:lpstr>School Literacy Programs (2)</vt:lpstr>
      <vt:lpstr>School Literacy Programs (3)</vt:lpstr>
      <vt:lpstr>School Literacy Programs (4)</vt:lpstr>
      <vt:lpstr>School Literacy Programs (5)</vt:lpstr>
      <vt:lpstr>Reporting (1)</vt:lpstr>
      <vt:lpstr>Reporting (2)</vt:lpstr>
      <vt:lpstr>Reporting (3)</vt:lpstr>
      <vt:lpstr>County Office of Education Supports (1)</vt:lpstr>
      <vt:lpstr>Timeline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LCRS Program TA Webinar November 14,2025 - Professional Learning (CA Dept of Education)</dc:title>
  <dc:subject>Webinar slides from the November 14, 2025 Literacy Coaches and Reading Specialists (LCRS) Program Technical Assistance (TA) Webinar.</dc:subject>
  <dc:creator/>
  <cp:lastModifiedBy/>
  <cp:revision>1</cp:revision>
  <dcterms:created xsi:type="dcterms:W3CDTF">2025-11-12T17:25:10Z</dcterms:created>
  <dcterms:modified xsi:type="dcterms:W3CDTF">2025-11-22T00:11:30Z</dcterms:modified>
</cp:coreProperties>
</file>