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584" r:id="rId1"/>
  </p:sldMasterIdLst>
  <p:notesMasterIdLst>
    <p:notesMasterId r:id="rId34"/>
  </p:notesMasterIdLst>
  <p:handoutMasterIdLst>
    <p:handoutMasterId r:id="rId35"/>
  </p:handoutMasterIdLst>
  <p:sldIdLst>
    <p:sldId id="345" r:id="rId2"/>
    <p:sldId id="712" r:id="rId3"/>
    <p:sldId id="331" r:id="rId4"/>
    <p:sldId id="690" r:id="rId5"/>
    <p:sldId id="691" r:id="rId6"/>
    <p:sldId id="727" r:id="rId7"/>
    <p:sldId id="694" r:id="rId8"/>
    <p:sldId id="696" r:id="rId9"/>
    <p:sldId id="697" r:id="rId10"/>
    <p:sldId id="698" r:id="rId11"/>
    <p:sldId id="699" r:id="rId12"/>
    <p:sldId id="700" r:id="rId13"/>
    <p:sldId id="725" r:id="rId14"/>
    <p:sldId id="256" r:id="rId15"/>
    <p:sldId id="257" r:id="rId16"/>
    <p:sldId id="729" r:id="rId17"/>
    <p:sldId id="726" r:id="rId18"/>
    <p:sldId id="716" r:id="rId19"/>
    <p:sldId id="717" r:id="rId20"/>
    <p:sldId id="718" r:id="rId21"/>
    <p:sldId id="719" r:id="rId22"/>
    <p:sldId id="720" r:id="rId23"/>
    <p:sldId id="722" r:id="rId24"/>
    <p:sldId id="723" r:id="rId25"/>
    <p:sldId id="724" r:id="rId26"/>
    <p:sldId id="730" r:id="rId27"/>
    <p:sldId id="734" r:id="rId28"/>
    <p:sldId id="731" r:id="rId29"/>
    <p:sldId id="733" r:id="rId30"/>
    <p:sldId id="735" r:id="rId31"/>
    <p:sldId id="702" r:id="rId32"/>
    <p:sldId id="706" r:id="rId33"/>
  </p:sldIdLst>
  <p:sldSz cx="12192000" cy="6858000"/>
  <p:notesSz cx="6985000" cy="9271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5E70"/>
    <a:srgbClr val="FFFFFF"/>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64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160"/>
          </a:xfrm>
          <a:prstGeom prst="rect">
            <a:avLst/>
          </a:prstGeom>
        </p:spPr>
        <p:txBody>
          <a:bodyPr vert="horz" lIns="92885" tIns="46442" rIns="92885" bIns="46442" rtlCol="0"/>
          <a:lstStyle>
            <a:lvl1pPr algn="l">
              <a:defRPr sz="1200"/>
            </a:lvl1pPr>
          </a:lstStyle>
          <a:p>
            <a:endParaRPr lang="en-US"/>
          </a:p>
        </p:txBody>
      </p:sp>
      <p:sp>
        <p:nvSpPr>
          <p:cNvPr id="3" name="Date Placeholder 2"/>
          <p:cNvSpPr>
            <a:spLocks noGrp="1"/>
          </p:cNvSpPr>
          <p:nvPr>
            <p:ph type="dt" sz="quarter" idx="1"/>
          </p:nvPr>
        </p:nvSpPr>
        <p:spPr>
          <a:xfrm>
            <a:off x="3956550" y="0"/>
            <a:ext cx="3026833" cy="465160"/>
          </a:xfrm>
          <a:prstGeom prst="rect">
            <a:avLst/>
          </a:prstGeom>
        </p:spPr>
        <p:txBody>
          <a:bodyPr vert="horz" lIns="92885" tIns="46442" rIns="92885" bIns="46442" rtlCol="0"/>
          <a:lstStyle>
            <a:lvl1pPr algn="r">
              <a:defRPr sz="1200"/>
            </a:lvl1pPr>
          </a:lstStyle>
          <a:p>
            <a:fld id="{9266523C-5B6B-4917-ACBD-5B142FA87CB1}" type="datetimeFigureOut">
              <a:rPr lang="en-US" smtClean="0"/>
              <a:t>12/19/2024</a:t>
            </a:fld>
            <a:endParaRPr lang="en-US"/>
          </a:p>
        </p:txBody>
      </p:sp>
      <p:sp>
        <p:nvSpPr>
          <p:cNvPr id="4" name="Footer Placeholder 3"/>
          <p:cNvSpPr>
            <a:spLocks noGrp="1"/>
          </p:cNvSpPr>
          <p:nvPr>
            <p:ph type="ftr" sz="quarter" idx="2"/>
          </p:nvPr>
        </p:nvSpPr>
        <p:spPr>
          <a:xfrm>
            <a:off x="0" y="8805841"/>
            <a:ext cx="3026833" cy="465159"/>
          </a:xfrm>
          <a:prstGeom prst="rect">
            <a:avLst/>
          </a:prstGeom>
        </p:spPr>
        <p:txBody>
          <a:bodyPr vert="horz" lIns="92885" tIns="46442" rIns="92885" bIns="46442" rtlCol="0" anchor="b"/>
          <a:lstStyle>
            <a:lvl1pPr algn="l">
              <a:defRPr sz="1200"/>
            </a:lvl1pPr>
          </a:lstStyle>
          <a:p>
            <a:endParaRPr lang="en-US"/>
          </a:p>
        </p:txBody>
      </p:sp>
      <p:sp>
        <p:nvSpPr>
          <p:cNvPr id="5" name="Slide Number Placeholder 4"/>
          <p:cNvSpPr>
            <a:spLocks noGrp="1"/>
          </p:cNvSpPr>
          <p:nvPr>
            <p:ph type="sldNum" sz="quarter" idx="3"/>
          </p:nvPr>
        </p:nvSpPr>
        <p:spPr>
          <a:xfrm>
            <a:off x="3956550" y="8805841"/>
            <a:ext cx="3026833" cy="465159"/>
          </a:xfrm>
          <a:prstGeom prst="rect">
            <a:avLst/>
          </a:prstGeom>
        </p:spPr>
        <p:txBody>
          <a:bodyPr vert="horz" lIns="92885" tIns="46442" rIns="92885" bIns="46442" rtlCol="0" anchor="b"/>
          <a:lstStyle>
            <a:lvl1pPr algn="r">
              <a:defRPr sz="1200"/>
            </a:lvl1pPr>
          </a:lstStyle>
          <a:p>
            <a:fld id="{286E483F-EE9B-47DE-BF88-0FBE1DB689F5}" type="slidenum">
              <a:rPr lang="en-US" smtClean="0"/>
              <a:t>‹#›</a:t>
            </a:fld>
            <a:endParaRPr lang="en-US"/>
          </a:p>
        </p:txBody>
      </p:sp>
    </p:spTree>
    <p:extLst>
      <p:ext uri="{BB962C8B-B14F-4D97-AF65-F5344CB8AC3E}">
        <p14:creationId xmlns:p14="http://schemas.microsoft.com/office/powerpoint/2010/main" val="33471296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56050" y="0"/>
            <a:ext cx="3027363" cy="465138"/>
          </a:xfrm>
          <a:prstGeom prst="rect">
            <a:avLst/>
          </a:prstGeom>
        </p:spPr>
        <p:txBody>
          <a:bodyPr vert="horz" lIns="91440" tIns="45720" rIns="91440" bIns="45720" rtlCol="0"/>
          <a:lstStyle>
            <a:lvl1pPr algn="r">
              <a:defRPr sz="1200"/>
            </a:lvl1pPr>
          </a:lstStyle>
          <a:p>
            <a:fld id="{4DE03EC3-A8F9-47C9-87C3-2E49DA0875F5}" type="datetimeFigureOut">
              <a:rPr lang="en-US" smtClean="0"/>
              <a:t>12/19/2024</a:t>
            </a:fld>
            <a:endParaRPr lang="en-US"/>
          </a:p>
        </p:txBody>
      </p:sp>
      <p:sp>
        <p:nvSpPr>
          <p:cNvPr id="4" name="Slide Image Placeholder 3"/>
          <p:cNvSpPr>
            <a:spLocks noGrp="1" noRot="1" noChangeAspect="1"/>
          </p:cNvSpPr>
          <p:nvPr>
            <p:ph type="sldImg" idx="2"/>
          </p:nvPr>
        </p:nvSpPr>
        <p:spPr>
          <a:xfrm>
            <a:off x="711200" y="1158875"/>
            <a:ext cx="5562600" cy="31289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8500" y="4462463"/>
            <a:ext cx="5588000" cy="364966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05863"/>
            <a:ext cx="3027363" cy="46513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56050" y="8805863"/>
            <a:ext cx="3027363" cy="465137"/>
          </a:xfrm>
          <a:prstGeom prst="rect">
            <a:avLst/>
          </a:prstGeom>
        </p:spPr>
        <p:txBody>
          <a:bodyPr vert="horz" lIns="91440" tIns="45720" rIns="91440" bIns="45720" rtlCol="0" anchor="b"/>
          <a:lstStyle>
            <a:lvl1pPr algn="r">
              <a:defRPr sz="1200"/>
            </a:lvl1pPr>
          </a:lstStyle>
          <a:p>
            <a:fld id="{C5AE022E-71EA-4576-9420-B596AA555FDF}" type="slidenum">
              <a:rPr lang="en-US" smtClean="0"/>
              <a:t>‹#›</a:t>
            </a:fld>
            <a:endParaRPr lang="en-US"/>
          </a:p>
        </p:txBody>
      </p:sp>
    </p:spTree>
    <p:extLst>
      <p:ext uri="{BB962C8B-B14F-4D97-AF65-F5344CB8AC3E}">
        <p14:creationId xmlns:p14="http://schemas.microsoft.com/office/powerpoint/2010/main" val="19034995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C8279DA3-6828-4D1F-9E61-D0CAFC8F9126}" type="slidenum">
              <a:rPr kumimoji="0" lang="en-US" sz="1200" b="0" i="0" u="none" strike="noStrike" kern="0" cap="none" spc="0" normalizeH="0" baseline="0" noProof="0" smtClean="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a:t>
            </a:fld>
            <a:endParaRPr kumimoji="0" lang="en-US" sz="12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9122074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C8279DA3-6828-4D1F-9E61-D0CAFC8F9126}" type="slidenum">
              <a:rPr kumimoji="0" lang="en-US" sz="1200" b="0" i="0" u="none" strike="noStrike" kern="0" cap="none" spc="0" normalizeH="0" baseline="0" noProof="0" smtClean="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10</a:t>
            </a:fld>
            <a:endParaRPr kumimoji="0" lang="en-US" sz="12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40399716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C8279DA3-6828-4D1F-9E61-D0CAFC8F9126}" type="slidenum">
              <a:rPr kumimoji="0" lang="en-US" sz="1200" b="0" i="0" u="none" strike="noStrike" kern="0" cap="none" spc="0" normalizeH="0" baseline="0" noProof="0" smtClean="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11</a:t>
            </a:fld>
            <a:endParaRPr kumimoji="0" lang="en-US" sz="12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6125202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C8279DA3-6828-4D1F-9E61-D0CAFC8F9126}" type="slidenum">
              <a:rPr kumimoji="0" lang="en-US" sz="1200" b="0" i="0" u="none" strike="noStrike" kern="0" cap="none" spc="0" normalizeH="0" baseline="0" noProof="0" smtClean="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12</a:t>
            </a:fld>
            <a:endParaRPr kumimoji="0" lang="en-US" sz="12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38712505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C8279DA3-6828-4D1F-9E61-D0CAFC8F9126}" type="slidenum">
              <a:rPr kumimoji="0" lang="en-US" sz="1200" b="0" i="0" u="none" strike="noStrike" kern="0" cap="none" spc="0" normalizeH="0" baseline="0" noProof="0" smtClean="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13</a:t>
            </a:fld>
            <a:endParaRPr kumimoji="0" lang="en-US" sz="12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1589947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AE022E-71EA-4576-9420-B596AA555FDF}" type="slidenum">
              <a:rPr lang="en-US" smtClean="0"/>
              <a:t>14</a:t>
            </a:fld>
            <a:endParaRPr lang="en-US"/>
          </a:p>
        </p:txBody>
      </p:sp>
    </p:spTree>
    <p:extLst>
      <p:ext uri="{BB962C8B-B14F-4D97-AF65-F5344CB8AC3E}">
        <p14:creationId xmlns:p14="http://schemas.microsoft.com/office/powerpoint/2010/main" val="24898132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AE022E-71EA-4576-9420-B596AA555FDF}" type="slidenum">
              <a:rPr lang="en-US" smtClean="0"/>
              <a:t>15</a:t>
            </a:fld>
            <a:endParaRPr lang="en-US"/>
          </a:p>
        </p:txBody>
      </p:sp>
    </p:spTree>
    <p:extLst>
      <p:ext uri="{BB962C8B-B14F-4D97-AF65-F5344CB8AC3E}">
        <p14:creationId xmlns:p14="http://schemas.microsoft.com/office/powerpoint/2010/main" val="38280492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D8BDC1-5B15-32CE-A9E8-084620BBE35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A542A9E-D8A8-2237-0716-4C9C2E8408D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757353D-6C57-5C71-BA65-CC8705CA4670}"/>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51D67F19-9A28-1CD1-6A22-B7CC602E994D}"/>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C8279DA3-6828-4D1F-9E61-D0CAFC8F9126}" type="slidenum">
              <a:rPr kumimoji="0" lang="en-US" sz="1200" b="0" i="0" u="none" strike="noStrike" kern="0" cap="none" spc="0" normalizeH="0" baseline="0" noProof="0" smtClean="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16</a:t>
            </a:fld>
            <a:endParaRPr kumimoji="0" lang="en-US" sz="12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5034211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C8279DA3-6828-4D1F-9E61-D0CAFC8F9126}" type="slidenum">
              <a:rPr kumimoji="0" lang="en-US" sz="1200" b="0" i="0" u="none" strike="noStrike" kern="0" cap="none" spc="0" normalizeH="0" baseline="0" noProof="0" smtClean="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17</a:t>
            </a:fld>
            <a:endParaRPr kumimoji="0" lang="en-US" sz="12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8327131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C8279DA3-6828-4D1F-9E61-D0CAFC8F9126}" type="slidenum">
              <a:rPr kumimoji="0" lang="en-US" sz="1200" b="0" i="0" u="none" strike="noStrike" kern="0" cap="none" spc="0" normalizeH="0" baseline="0" noProof="0" smtClean="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18</a:t>
            </a:fld>
            <a:endParaRPr kumimoji="0" lang="en-US" sz="12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8093342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C8279DA3-6828-4D1F-9E61-D0CAFC8F9126}" type="slidenum">
              <a:rPr kumimoji="0" lang="en-US" sz="1200" b="0" i="0" u="none" strike="noStrike" kern="0" cap="none" spc="0" normalizeH="0" baseline="0" noProof="0" smtClean="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19</a:t>
            </a:fld>
            <a:endParaRPr kumimoji="0" lang="en-US" sz="12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35211192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C8279DA3-6828-4D1F-9E61-D0CAFC8F9126}" type="slidenum">
              <a:rPr kumimoji="0" lang="en-US" sz="1200" b="0" i="0" u="none" strike="noStrike" kern="0" cap="none" spc="0" normalizeH="0" baseline="0" noProof="0" smtClean="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2</a:t>
            </a:fld>
            <a:endParaRPr kumimoji="0" lang="en-US" sz="12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6049347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C8279DA3-6828-4D1F-9E61-D0CAFC8F9126}" type="slidenum">
              <a:rPr kumimoji="0" lang="en-US" sz="1200" b="0" i="0" u="none" strike="noStrike" kern="0" cap="none" spc="0" normalizeH="0" baseline="0" noProof="0" smtClean="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20</a:t>
            </a:fld>
            <a:endParaRPr kumimoji="0" lang="en-US" sz="12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9097933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C8279DA3-6828-4D1F-9E61-D0CAFC8F9126}" type="slidenum">
              <a:rPr kumimoji="0" lang="en-US" sz="1200" b="0" i="0" u="none" strike="noStrike" kern="0" cap="none" spc="0" normalizeH="0" baseline="0" noProof="0" smtClean="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21</a:t>
            </a:fld>
            <a:endParaRPr kumimoji="0" lang="en-US" sz="12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5394598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C8279DA3-6828-4D1F-9E61-D0CAFC8F9126}" type="slidenum">
              <a:rPr kumimoji="0" lang="en-US" sz="1200" b="0" i="0" u="none" strike="noStrike" kern="0" cap="none" spc="0" normalizeH="0" baseline="0" noProof="0" smtClean="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22</a:t>
            </a:fld>
            <a:endParaRPr kumimoji="0" lang="en-US" sz="12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3289191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C8279DA3-6828-4D1F-9E61-D0CAFC8F9126}" type="slidenum">
              <a:rPr kumimoji="0" lang="en-US" sz="1200" b="0" i="0" u="none" strike="noStrike" kern="0" cap="none" spc="0" normalizeH="0" baseline="0" noProof="0" smtClean="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23</a:t>
            </a:fld>
            <a:endParaRPr kumimoji="0" lang="en-US" sz="12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7167229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C8279DA3-6828-4D1F-9E61-D0CAFC8F9126}" type="slidenum">
              <a:rPr kumimoji="0" lang="en-US" sz="1200" b="0" i="0" u="none" strike="noStrike" kern="0" cap="none" spc="0" normalizeH="0" baseline="0" noProof="0" smtClean="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24</a:t>
            </a:fld>
            <a:endParaRPr kumimoji="0" lang="en-US" sz="12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2902024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C8279DA3-6828-4D1F-9E61-D0CAFC8F9126}" type="slidenum">
              <a:rPr kumimoji="0" lang="en-US" sz="1200" b="0" i="0" u="none" strike="noStrike" kern="0" cap="none" spc="0" normalizeH="0" baseline="0" noProof="0" smtClean="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25</a:t>
            </a:fld>
            <a:endParaRPr kumimoji="0" lang="en-US" sz="12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52766180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AE022E-71EA-4576-9420-B596AA555FDF}" type="slidenum">
              <a:rPr lang="en-US" smtClean="0"/>
              <a:t>26</a:t>
            </a:fld>
            <a:endParaRPr lang="en-US"/>
          </a:p>
        </p:txBody>
      </p:sp>
    </p:spTree>
    <p:extLst>
      <p:ext uri="{BB962C8B-B14F-4D97-AF65-F5344CB8AC3E}">
        <p14:creationId xmlns:p14="http://schemas.microsoft.com/office/powerpoint/2010/main" val="38023926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5C01CC-1988-ADD4-C0E7-5A94C89FCDC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FC7B034-29B4-547C-6948-8C8A9EDAC65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26BC0AF-2B20-95D9-FE2B-A87900E2BBBD}"/>
              </a:ext>
            </a:extLst>
          </p:cNvPr>
          <p:cNvSpPr>
            <a:spLocks noGrp="1"/>
          </p:cNvSpPr>
          <p:nvPr>
            <p:ph type="body" idx="1"/>
          </p:nvPr>
        </p:nvSpPr>
        <p:spPr/>
        <p:txBody>
          <a:bodyPr/>
          <a:lstStyle/>
          <a:p>
            <a:pPr>
              <a:spcAft>
                <a:spcPts val="1200"/>
              </a:spcAft>
            </a:pPr>
            <a:endParaRPr lang="en-US"/>
          </a:p>
        </p:txBody>
      </p:sp>
      <p:sp>
        <p:nvSpPr>
          <p:cNvPr id="4" name="Slide Number Placeholder 3">
            <a:extLst>
              <a:ext uri="{FF2B5EF4-FFF2-40B4-BE49-F238E27FC236}">
                <a16:creationId xmlns:a16="http://schemas.microsoft.com/office/drawing/2014/main" id="{AF63F708-1172-8D70-75ED-3E9C4922A4F8}"/>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C8279DA3-6828-4D1F-9E61-D0CAFC8F9126}" type="slidenum">
              <a:rPr kumimoji="0" lang="en-US" sz="1200" b="0" i="0" u="none" strike="noStrike" kern="0" cap="none" spc="0" normalizeH="0" baseline="0" noProof="0" smtClean="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27</a:t>
            </a:fld>
            <a:endParaRPr kumimoji="0" lang="en-US" sz="12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9094883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29A80D-6A39-C0AC-7972-B37A58DA45B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46906B4-B8B1-925D-2251-8EB8D695CB5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338707A-72E5-F109-B58C-DE5264E3B1F0}"/>
              </a:ext>
            </a:extLst>
          </p:cNvPr>
          <p:cNvSpPr>
            <a:spLocks noGrp="1"/>
          </p:cNvSpPr>
          <p:nvPr>
            <p:ph type="body" idx="1"/>
          </p:nvPr>
        </p:nvSpPr>
        <p:spPr/>
        <p:txBody>
          <a:bodyPr/>
          <a:lstStyle/>
          <a:p>
            <a:pPr marL="0" indent="0">
              <a:spcAft>
                <a:spcPts val="1200"/>
              </a:spcAft>
              <a:buFont typeface="Arial" panose="020B0604020202020204" pitchFamily="34" charset="0"/>
              <a:buNone/>
            </a:pPr>
            <a:endParaRPr lang="en-US"/>
          </a:p>
        </p:txBody>
      </p:sp>
      <p:sp>
        <p:nvSpPr>
          <p:cNvPr id="4" name="Slide Number Placeholder 3">
            <a:extLst>
              <a:ext uri="{FF2B5EF4-FFF2-40B4-BE49-F238E27FC236}">
                <a16:creationId xmlns:a16="http://schemas.microsoft.com/office/drawing/2014/main" id="{62A7EEE6-EA95-679A-E222-0F7E2FBEDD1E}"/>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C8279DA3-6828-4D1F-9E61-D0CAFC8F9126}" type="slidenum">
              <a:rPr kumimoji="0" lang="en-US" sz="1200" b="0" i="0" u="none" strike="noStrike" kern="0" cap="none" spc="0" normalizeH="0" baseline="0" noProof="0" smtClean="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28</a:t>
            </a:fld>
            <a:endParaRPr kumimoji="0" lang="en-US" sz="12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0963921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197751-C6F4-3C67-2CE3-1D95713F6CD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A349E39-ECFC-B9C9-FECF-D6AE4A471AE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F546FEB-EEC2-DD21-9B9A-2937F2624D01}"/>
              </a:ext>
            </a:extLst>
          </p:cNvPr>
          <p:cNvSpPr>
            <a:spLocks noGrp="1"/>
          </p:cNvSpPr>
          <p:nvPr>
            <p:ph type="body" idx="1"/>
          </p:nvPr>
        </p:nvSpPr>
        <p:spPr/>
        <p:txBody>
          <a:bodyPr/>
          <a:lstStyle/>
          <a:p>
            <a:pPr>
              <a:spcAft>
                <a:spcPts val="1200"/>
              </a:spcAft>
            </a:pPr>
            <a:endParaRPr lang="en-US"/>
          </a:p>
        </p:txBody>
      </p:sp>
      <p:sp>
        <p:nvSpPr>
          <p:cNvPr id="4" name="Slide Number Placeholder 3">
            <a:extLst>
              <a:ext uri="{FF2B5EF4-FFF2-40B4-BE49-F238E27FC236}">
                <a16:creationId xmlns:a16="http://schemas.microsoft.com/office/drawing/2014/main" id="{8CB32572-4CD3-4B3D-8496-9211E5B9644A}"/>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C8279DA3-6828-4D1F-9E61-D0CAFC8F9126}" type="slidenum">
              <a:rPr kumimoji="0" lang="en-US" sz="1200" b="0" i="0" u="none" strike="noStrike" kern="0" cap="none" spc="0" normalizeH="0" baseline="0" noProof="0" smtClean="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29</a:t>
            </a:fld>
            <a:endParaRPr kumimoji="0" lang="en-US" sz="12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783956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959E779C-9ADE-44A1-8072-EF7F172A3590}" type="slidenum">
              <a:rPr kumimoji="0" lang="en-US" sz="1200" b="0" i="0" u="none" strike="noStrike" kern="0" cap="none" spc="0" normalizeH="0" baseline="0" noProof="0" smtClean="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3</a:t>
            </a:fld>
            <a:endParaRPr kumimoji="0" lang="en-US" sz="12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8420201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AE022E-71EA-4576-9420-B596AA555FDF}" type="slidenum">
              <a:rPr lang="en-US" smtClean="0"/>
              <a:t>30</a:t>
            </a:fld>
            <a:endParaRPr lang="en-US"/>
          </a:p>
        </p:txBody>
      </p:sp>
    </p:spTree>
    <p:extLst>
      <p:ext uri="{BB962C8B-B14F-4D97-AF65-F5344CB8AC3E}">
        <p14:creationId xmlns:p14="http://schemas.microsoft.com/office/powerpoint/2010/main" val="152692573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C8279DA3-6828-4D1F-9E61-D0CAFC8F9126}" type="slidenum">
              <a:rPr kumimoji="0" lang="en-US" sz="1200" b="0" i="0" u="none" strike="noStrike" kern="0" cap="none" spc="0" normalizeH="0" baseline="0" noProof="0" smtClean="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31</a:t>
            </a:fld>
            <a:endParaRPr kumimoji="0" lang="en-US" sz="12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376192558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C8279DA3-6828-4D1F-9E61-D0CAFC8F9126}" type="slidenum">
              <a:rPr kumimoji="0" lang="en-US" sz="1200" b="0" i="0" u="none" strike="noStrike" kern="0" cap="none" spc="0" normalizeH="0" baseline="0" noProof="0" smtClean="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32</a:t>
            </a:fld>
            <a:endParaRPr kumimoji="0" lang="en-US" sz="12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4192801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C8279DA3-6828-4D1F-9E61-D0CAFC8F9126}" type="slidenum">
              <a:rPr kumimoji="0" lang="en-US" sz="1200" b="0" i="0" u="none" strike="noStrike" kern="0" cap="none" spc="0" normalizeH="0" baseline="0" noProof="0" smtClean="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4</a:t>
            </a:fld>
            <a:endParaRPr kumimoji="0" lang="en-US" sz="12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3106359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C8279DA3-6828-4D1F-9E61-D0CAFC8F9126}" type="slidenum">
              <a:rPr kumimoji="0" lang="en-US" sz="1200" b="0" i="0" u="none" strike="noStrike" kern="0" cap="none" spc="0" normalizeH="0" baseline="0" noProof="0" smtClean="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5</a:t>
            </a:fld>
            <a:endParaRPr kumimoji="0" lang="en-US" sz="12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34390458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F0466F-0CD5-FC56-E028-B576DA0D0C0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970CB2F-91B4-BA46-ADE6-0C20C52F354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AFB770D-8524-FA92-9511-270C722E33F0}"/>
              </a:ext>
            </a:extLst>
          </p:cNvPr>
          <p:cNvSpPr>
            <a:spLocks noGrp="1"/>
          </p:cNvSpPr>
          <p:nvPr>
            <p:ph type="body" idx="1"/>
          </p:nvPr>
        </p:nvSpPr>
        <p:spPr/>
        <p:txBody>
          <a:bodyPr/>
          <a:lstStyle/>
          <a:p>
            <a:pPr>
              <a:spcAft>
                <a:spcPts val="1200"/>
              </a:spcAft>
            </a:pPr>
            <a:endParaRPr lang="en-US"/>
          </a:p>
        </p:txBody>
      </p:sp>
      <p:sp>
        <p:nvSpPr>
          <p:cNvPr id="4" name="Slide Number Placeholder 3">
            <a:extLst>
              <a:ext uri="{FF2B5EF4-FFF2-40B4-BE49-F238E27FC236}">
                <a16:creationId xmlns:a16="http://schemas.microsoft.com/office/drawing/2014/main" id="{80A23F59-3893-06F1-8436-8BBE165EFCE6}"/>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C8279DA3-6828-4D1F-9E61-D0CAFC8F9126}" type="slidenum">
              <a:rPr kumimoji="0" lang="en-US" sz="1200" b="0" i="0" u="none" strike="noStrike" kern="0" cap="none" spc="0" normalizeH="0" baseline="0" noProof="0" smtClean="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6</a:t>
            </a:fld>
            <a:endParaRPr kumimoji="0" lang="en-US" sz="12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4242090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C8279DA3-6828-4D1F-9E61-D0CAFC8F9126}" type="slidenum">
              <a:rPr kumimoji="0" lang="en-US" sz="1200" b="0" i="0" u="none" strike="noStrike" kern="0" cap="none" spc="0" normalizeH="0" baseline="0" noProof="0" smtClean="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7</a:t>
            </a:fld>
            <a:endParaRPr kumimoji="0" lang="en-US" sz="12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1807798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C8279DA3-6828-4D1F-9E61-D0CAFC8F9126}" type="slidenum">
              <a:rPr kumimoji="0" lang="en-US" sz="1200" b="0" i="0" u="none" strike="noStrike" kern="0" cap="none" spc="0" normalizeH="0" baseline="0" noProof="0" smtClean="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8</a:t>
            </a:fld>
            <a:endParaRPr kumimoji="0" lang="en-US" sz="12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9492502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C8279DA3-6828-4D1F-9E61-D0CAFC8F9126}" type="slidenum">
              <a:rPr kumimoji="0" lang="en-US" sz="1200" b="0" i="0" u="none" strike="noStrike" kern="0" cap="none" spc="0" normalizeH="0" baseline="0" noProof="0" smtClean="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9</a:t>
            </a:fld>
            <a:endParaRPr kumimoji="0" lang="en-US" sz="12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3230929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16"/>
        <p:cNvGrpSpPr/>
        <p:nvPr/>
      </p:nvGrpSpPr>
      <p:grpSpPr>
        <a:xfrm>
          <a:off x="0" y="0"/>
          <a:ext cx="0" cy="0"/>
          <a:chOff x="0" y="0"/>
          <a:chExt cx="0" cy="0"/>
        </a:xfrm>
      </p:grpSpPr>
      <p:sp>
        <p:nvSpPr>
          <p:cNvPr id="17" name="Google Shape;17;p63"/>
          <p:cNvSpPr txBox="1"/>
          <p:nvPr/>
        </p:nvSpPr>
        <p:spPr>
          <a:xfrm>
            <a:off x="1524000" y="5710237"/>
            <a:ext cx="6066000" cy="522400"/>
          </a:xfrm>
          <a:prstGeom prst="rect">
            <a:avLst/>
          </a:prstGeom>
          <a:noFill/>
          <a:ln>
            <a:noFill/>
          </a:ln>
        </p:spPr>
        <p:txBody>
          <a:bodyPr spcFirstLastPara="1" wrap="square" lIns="91433" tIns="45700" rIns="91433" bIns="45700"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en" sz="1467" b="0" i="0" u="none" strike="noStrike" cap="none">
                <a:solidFill>
                  <a:srgbClr val="0C9B74"/>
                </a:solidFill>
                <a:latin typeface="Arial"/>
                <a:ea typeface="Arial"/>
                <a:cs typeface="Arial"/>
                <a:sym typeface="Arial"/>
              </a:rPr>
              <a:t>CALIFORNIA DEPARTMENT OF EDUCATION</a:t>
            </a:r>
            <a:endParaRPr sz="1467"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100"/>
              <a:buFont typeface="Arial"/>
              <a:buNone/>
            </a:pPr>
            <a:r>
              <a:rPr lang="en" sz="1467" b="0" i="0" u="none" strike="noStrike" cap="none">
                <a:solidFill>
                  <a:srgbClr val="0C9B74"/>
                </a:solidFill>
                <a:latin typeface="Arial"/>
                <a:ea typeface="Arial"/>
                <a:cs typeface="Arial"/>
                <a:sym typeface="Arial"/>
              </a:rPr>
              <a:t>Tony Thurmond, State Superintendent of Public Instruction</a:t>
            </a:r>
            <a:endParaRPr sz="1467" b="0" i="0" u="none" strike="noStrike" cap="none">
              <a:solidFill>
                <a:srgbClr val="000000"/>
              </a:solidFill>
              <a:latin typeface="Arial"/>
              <a:ea typeface="Arial"/>
              <a:cs typeface="Arial"/>
              <a:sym typeface="Arial"/>
            </a:endParaRPr>
          </a:p>
        </p:txBody>
      </p:sp>
      <p:sp>
        <p:nvSpPr>
          <p:cNvPr id="18" name="Google Shape;18;p63"/>
          <p:cNvSpPr txBox="1">
            <a:spLocks noGrp="1"/>
          </p:cNvSpPr>
          <p:nvPr>
            <p:ph type="ctrTitle"/>
          </p:nvPr>
        </p:nvSpPr>
        <p:spPr>
          <a:xfrm>
            <a:off x="1524000" y="1122363"/>
            <a:ext cx="9144000" cy="2387600"/>
          </a:xfrm>
          <a:prstGeom prst="rect">
            <a:avLst/>
          </a:prstGeom>
          <a:noFill/>
          <a:ln>
            <a:noFill/>
          </a:ln>
        </p:spPr>
        <p:txBody>
          <a:bodyPr spcFirstLastPara="1" wrap="square" lIns="68575" tIns="34275" rIns="68575" bIns="34275" anchor="b" anchorCtr="0">
            <a:noAutofit/>
          </a:bodyPr>
          <a:lstStyle>
            <a:lvl1pPr lvl="0" algn="ctr">
              <a:lnSpc>
                <a:spcPct val="90000"/>
              </a:lnSpc>
              <a:spcBef>
                <a:spcPts val="0"/>
              </a:spcBef>
              <a:spcAft>
                <a:spcPts val="0"/>
              </a:spcAft>
              <a:buSzPts val="1100"/>
              <a:buNone/>
              <a:defRPr sz="6000"/>
            </a:lvl1pPr>
            <a:lvl2pPr lvl="1" algn="ctr">
              <a:lnSpc>
                <a:spcPct val="90000"/>
              </a:lnSpc>
              <a:spcBef>
                <a:spcPts val="0"/>
              </a:spcBef>
              <a:spcAft>
                <a:spcPts val="0"/>
              </a:spcAft>
              <a:buSzPts val="1100"/>
              <a:buNone/>
              <a:defRPr/>
            </a:lvl2pPr>
            <a:lvl3pPr lvl="2" algn="ctr">
              <a:lnSpc>
                <a:spcPct val="90000"/>
              </a:lnSpc>
              <a:spcBef>
                <a:spcPts val="0"/>
              </a:spcBef>
              <a:spcAft>
                <a:spcPts val="0"/>
              </a:spcAft>
              <a:buSzPts val="1100"/>
              <a:buNone/>
              <a:defRPr/>
            </a:lvl3pPr>
            <a:lvl4pPr lvl="3" algn="ctr">
              <a:lnSpc>
                <a:spcPct val="90000"/>
              </a:lnSpc>
              <a:spcBef>
                <a:spcPts val="0"/>
              </a:spcBef>
              <a:spcAft>
                <a:spcPts val="0"/>
              </a:spcAft>
              <a:buSzPts val="1100"/>
              <a:buNone/>
              <a:defRPr/>
            </a:lvl4pPr>
            <a:lvl5pPr lvl="4" algn="ctr">
              <a:lnSpc>
                <a:spcPct val="90000"/>
              </a:lnSpc>
              <a:spcBef>
                <a:spcPts val="0"/>
              </a:spcBef>
              <a:spcAft>
                <a:spcPts val="0"/>
              </a:spcAft>
              <a:buSzPts val="1100"/>
              <a:buNone/>
              <a:defRPr/>
            </a:lvl5pPr>
            <a:lvl6pPr lvl="5" algn="ctr">
              <a:lnSpc>
                <a:spcPct val="90000"/>
              </a:lnSpc>
              <a:spcBef>
                <a:spcPts val="0"/>
              </a:spcBef>
              <a:spcAft>
                <a:spcPts val="0"/>
              </a:spcAft>
              <a:buSzPts val="1100"/>
              <a:buNone/>
              <a:defRPr/>
            </a:lvl6pPr>
            <a:lvl7pPr lvl="6" algn="ctr">
              <a:lnSpc>
                <a:spcPct val="90000"/>
              </a:lnSpc>
              <a:spcBef>
                <a:spcPts val="0"/>
              </a:spcBef>
              <a:spcAft>
                <a:spcPts val="0"/>
              </a:spcAft>
              <a:buSzPts val="1100"/>
              <a:buNone/>
              <a:defRPr/>
            </a:lvl7pPr>
            <a:lvl8pPr lvl="7" algn="ctr">
              <a:lnSpc>
                <a:spcPct val="90000"/>
              </a:lnSpc>
              <a:spcBef>
                <a:spcPts val="0"/>
              </a:spcBef>
              <a:spcAft>
                <a:spcPts val="0"/>
              </a:spcAft>
              <a:buSzPts val="1100"/>
              <a:buNone/>
              <a:defRPr/>
            </a:lvl8pPr>
            <a:lvl9pPr lvl="8" algn="ctr">
              <a:lnSpc>
                <a:spcPct val="90000"/>
              </a:lnSpc>
              <a:spcBef>
                <a:spcPts val="0"/>
              </a:spcBef>
              <a:spcAft>
                <a:spcPts val="0"/>
              </a:spcAft>
              <a:buSzPts val="1100"/>
              <a:buNone/>
              <a:defRPr/>
            </a:lvl9pPr>
          </a:lstStyle>
          <a:p>
            <a:r>
              <a:rPr lang="en-US"/>
              <a:t>Click to edit Master title style</a:t>
            </a:r>
            <a:endParaRPr/>
          </a:p>
        </p:txBody>
      </p:sp>
      <p:sp>
        <p:nvSpPr>
          <p:cNvPr id="19" name="Google Shape;19;p63"/>
          <p:cNvSpPr txBox="1">
            <a:spLocks noGrp="1"/>
          </p:cNvSpPr>
          <p:nvPr>
            <p:ph type="subTitle" idx="1"/>
          </p:nvPr>
        </p:nvSpPr>
        <p:spPr>
          <a:xfrm>
            <a:off x="1524000" y="3602037"/>
            <a:ext cx="9144000" cy="1655600"/>
          </a:xfrm>
          <a:prstGeom prst="rect">
            <a:avLst/>
          </a:prstGeom>
          <a:noFill/>
          <a:ln>
            <a:noFill/>
          </a:ln>
        </p:spPr>
        <p:txBody>
          <a:bodyPr spcFirstLastPara="1" wrap="square" lIns="68575" tIns="34275" rIns="68575" bIns="34275" anchor="t" anchorCtr="0">
            <a:noAutofit/>
          </a:bodyPr>
          <a:lstStyle>
            <a:lvl1pPr lvl="0" algn="ctr">
              <a:lnSpc>
                <a:spcPct val="90000"/>
              </a:lnSpc>
              <a:spcBef>
                <a:spcPts val="1067"/>
              </a:spcBef>
              <a:spcAft>
                <a:spcPts val="0"/>
              </a:spcAft>
              <a:buClr>
                <a:schemeClr val="dk1"/>
              </a:buClr>
              <a:buSzPts val="1800"/>
              <a:buNone/>
              <a:defRPr sz="2400"/>
            </a:lvl1pPr>
            <a:lvl2pPr lvl="1" algn="ctr">
              <a:lnSpc>
                <a:spcPct val="90000"/>
              </a:lnSpc>
              <a:spcBef>
                <a:spcPts val="533"/>
              </a:spcBef>
              <a:spcAft>
                <a:spcPts val="0"/>
              </a:spcAft>
              <a:buClr>
                <a:schemeClr val="dk1"/>
              </a:buClr>
              <a:buSzPts val="1500"/>
              <a:buNone/>
              <a:defRPr sz="2000"/>
            </a:lvl2pPr>
            <a:lvl3pPr lvl="2" algn="ctr">
              <a:lnSpc>
                <a:spcPct val="90000"/>
              </a:lnSpc>
              <a:spcBef>
                <a:spcPts val="533"/>
              </a:spcBef>
              <a:spcAft>
                <a:spcPts val="0"/>
              </a:spcAft>
              <a:buClr>
                <a:schemeClr val="dk1"/>
              </a:buClr>
              <a:buSzPts val="1400"/>
              <a:buNone/>
              <a:defRPr sz="1867"/>
            </a:lvl3pPr>
            <a:lvl4pPr lvl="3" algn="ctr">
              <a:lnSpc>
                <a:spcPct val="90000"/>
              </a:lnSpc>
              <a:spcBef>
                <a:spcPts val="533"/>
              </a:spcBef>
              <a:spcAft>
                <a:spcPts val="0"/>
              </a:spcAft>
              <a:buClr>
                <a:schemeClr val="dk1"/>
              </a:buClr>
              <a:buSzPts val="1200"/>
              <a:buNone/>
              <a:defRPr sz="1600"/>
            </a:lvl4pPr>
            <a:lvl5pPr lvl="4" algn="ctr">
              <a:lnSpc>
                <a:spcPct val="90000"/>
              </a:lnSpc>
              <a:spcBef>
                <a:spcPts val="533"/>
              </a:spcBef>
              <a:spcAft>
                <a:spcPts val="0"/>
              </a:spcAft>
              <a:buClr>
                <a:schemeClr val="dk1"/>
              </a:buClr>
              <a:buSzPts val="1200"/>
              <a:buNone/>
              <a:defRPr sz="1600"/>
            </a:lvl5pPr>
            <a:lvl6pPr lvl="5" algn="ctr">
              <a:lnSpc>
                <a:spcPct val="90000"/>
              </a:lnSpc>
              <a:spcBef>
                <a:spcPts val="533"/>
              </a:spcBef>
              <a:spcAft>
                <a:spcPts val="0"/>
              </a:spcAft>
              <a:buClr>
                <a:schemeClr val="dk1"/>
              </a:buClr>
              <a:buSzPts val="1200"/>
              <a:buNone/>
              <a:defRPr sz="1600"/>
            </a:lvl6pPr>
            <a:lvl7pPr lvl="6" algn="ctr">
              <a:lnSpc>
                <a:spcPct val="90000"/>
              </a:lnSpc>
              <a:spcBef>
                <a:spcPts val="533"/>
              </a:spcBef>
              <a:spcAft>
                <a:spcPts val="0"/>
              </a:spcAft>
              <a:buClr>
                <a:schemeClr val="dk1"/>
              </a:buClr>
              <a:buSzPts val="1200"/>
              <a:buNone/>
              <a:defRPr sz="1600"/>
            </a:lvl7pPr>
            <a:lvl8pPr lvl="7" algn="ctr">
              <a:lnSpc>
                <a:spcPct val="90000"/>
              </a:lnSpc>
              <a:spcBef>
                <a:spcPts val="533"/>
              </a:spcBef>
              <a:spcAft>
                <a:spcPts val="0"/>
              </a:spcAft>
              <a:buClr>
                <a:schemeClr val="dk1"/>
              </a:buClr>
              <a:buSzPts val="1200"/>
              <a:buNone/>
              <a:defRPr sz="1600"/>
            </a:lvl8pPr>
            <a:lvl9pPr lvl="8" algn="ctr">
              <a:lnSpc>
                <a:spcPct val="90000"/>
              </a:lnSpc>
              <a:spcBef>
                <a:spcPts val="533"/>
              </a:spcBef>
              <a:spcAft>
                <a:spcPts val="0"/>
              </a:spcAft>
              <a:buClr>
                <a:schemeClr val="dk1"/>
              </a:buClr>
              <a:buSzPts val="1200"/>
              <a:buNone/>
              <a:defRPr sz="1600"/>
            </a:lvl9pPr>
          </a:lstStyle>
          <a:p>
            <a:r>
              <a:rPr lang="en-US"/>
              <a:t>Click to edit Master subtitle style</a:t>
            </a:r>
            <a:endParaRPr/>
          </a:p>
        </p:txBody>
      </p:sp>
      <p:sp>
        <p:nvSpPr>
          <p:cNvPr id="20" name="Google Shape;20;p63"/>
          <p:cNvSpPr txBox="1">
            <a:spLocks noGrp="1"/>
          </p:cNvSpPr>
          <p:nvPr>
            <p:ph type="dt" idx="10"/>
          </p:nvPr>
        </p:nvSpPr>
        <p:spPr>
          <a:xfrm>
            <a:off x="838200" y="6356351"/>
            <a:ext cx="2743200" cy="365200"/>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fld id="{ADE29F90-616E-40CF-9481-851F918A714E}" type="datetimeFigureOut">
              <a:rPr lang="en-US" smtClean="0"/>
              <a:t>12/19/2024</a:t>
            </a:fld>
            <a:endParaRPr lang="en-US"/>
          </a:p>
        </p:txBody>
      </p:sp>
      <p:sp>
        <p:nvSpPr>
          <p:cNvPr id="21" name="Google Shape;21;p63"/>
          <p:cNvSpPr txBox="1">
            <a:spLocks noGrp="1"/>
          </p:cNvSpPr>
          <p:nvPr>
            <p:ph type="ftr" idx="11"/>
          </p:nvPr>
        </p:nvSpPr>
        <p:spPr>
          <a:xfrm>
            <a:off x="4038600" y="6356351"/>
            <a:ext cx="4114800" cy="3652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lang="en-US"/>
          </a:p>
        </p:txBody>
      </p:sp>
      <p:sp>
        <p:nvSpPr>
          <p:cNvPr id="22" name="Google Shape;22;p63"/>
          <p:cNvSpPr txBox="1">
            <a:spLocks noGrp="1"/>
          </p:cNvSpPr>
          <p:nvPr>
            <p:ph type="sldNum" idx="12"/>
          </p:nvPr>
        </p:nvSpPr>
        <p:spPr>
          <a:xfrm>
            <a:off x="8610600" y="6356351"/>
            <a:ext cx="2743200" cy="3652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9pPr>
          </a:lstStyle>
          <a:p>
            <a:fld id="{3C9E5B19-8A10-4314-878F-6F589FFA9F8A}" type="slidenum">
              <a:rPr lang="en-US" smtClean="0"/>
              <a:t>‹#›</a:t>
            </a:fld>
            <a:endParaRPr lang="en-US"/>
          </a:p>
        </p:txBody>
      </p:sp>
    </p:spTree>
    <p:extLst>
      <p:ext uri="{BB962C8B-B14F-4D97-AF65-F5344CB8AC3E}">
        <p14:creationId xmlns:p14="http://schemas.microsoft.com/office/powerpoint/2010/main" val="1082564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128"/>
        <p:cNvGrpSpPr/>
        <p:nvPr/>
      </p:nvGrpSpPr>
      <p:grpSpPr>
        <a:xfrm>
          <a:off x="0" y="0"/>
          <a:ext cx="0" cy="0"/>
          <a:chOff x="0" y="0"/>
          <a:chExt cx="0" cy="0"/>
        </a:xfrm>
      </p:grpSpPr>
      <p:sp>
        <p:nvSpPr>
          <p:cNvPr id="129" name="Google Shape;129;p81"/>
          <p:cNvSpPr txBox="1">
            <a:spLocks noGrp="1"/>
          </p:cNvSpPr>
          <p:nvPr>
            <p:ph type="title"/>
          </p:nvPr>
        </p:nvSpPr>
        <p:spPr>
          <a:xfrm>
            <a:off x="1354137" y="365125"/>
            <a:ext cx="9480400" cy="1325600"/>
          </a:xfrm>
          <a:prstGeom prst="rect">
            <a:avLst/>
          </a:prstGeom>
          <a:noFill/>
          <a:ln>
            <a:noFill/>
          </a:ln>
        </p:spPr>
        <p:txBody>
          <a:bodyPr spcFirstLastPara="1" wrap="square" lIns="68575" tIns="34275" rIns="68575" bIns="34275" anchor="ctr" anchorCtr="0">
            <a:noAutofit/>
          </a:bodyPr>
          <a:lstStyle>
            <a:lvl1pPr lvl="0" algn="ctr">
              <a:lnSpc>
                <a:spcPct val="90000"/>
              </a:lnSpc>
              <a:spcBef>
                <a:spcPts val="0"/>
              </a:spcBef>
              <a:spcAft>
                <a:spcPts val="0"/>
              </a:spcAft>
              <a:buSzPts val="1100"/>
              <a:buNone/>
              <a:defRPr/>
            </a:lvl1pPr>
            <a:lvl2pPr lvl="1" algn="ctr">
              <a:lnSpc>
                <a:spcPct val="90000"/>
              </a:lnSpc>
              <a:spcBef>
                <a:spcPts val="0"/>
              </a:spcBef>
              <a:spcAft>
                <a:spcPts val="0"/>
              </a:spcAft>
              <a:buSzPts val="1100"/>
              <a:buNone/>
              <a:defRPr/>
            </a:lvl2pPr>
            <a:lvl3pPr lvl="2" algn="ctr">
              <a:lnSpc>
                <a:spcPct val="90000"/>
              </a:lnSpc>
              <a:spcBef>
                <a:spcPts val="0"/>
              </a:spcBef>
              <a:spcAft>
                <a:spcPts val="0"/>
              </a:spcAft>
              <a:buSzPts val="1100"/>
              <a:buNone/>
              <a:defRPr/>
            </a:lvl3pPr>
            <a:lvl4pPr lvl="3" algn="ctr">
              <a:lnSpc>
                <a:spcPct val="90000"/>
              </a:lnSpc>
              <a:spcBef>
                <a:spcPts val="0"/>
              </a:spcBef>
              <a:spcAft>
                <a:spcPts val="0"/>
              </a:spcAft>
              <a:buSzPts val="1100"/>
              <a:buNone/>
              <a:defRPr/>
            </a:lvl4pPr>
            <a:lvl5pPr lvl="4" algn="ctr">
              <a:lnSpc>
                <a:spcPct val="90000"/>
              </a:lnSpc>
              <a:spcBef>
                <a:spcPts val="0"/>
              </a:spcBef>
              <a:spcAft>
                <a:spcPts val="0"/>
              </a:spcAft>
              <a:buSzPts val="1100"/>
              <a:buNone/>
              <a:defRPr/>
            </a:lvl5pPr>
            <a:lvl6pPr lvl="5" algn="ctr">
              <a:lnSpc>
                <a:spcPct val="90000"/>
              </a:lnSpc>
              <a:spcBef>
                <a:spcPts val="0"/>
              </a:spcBef>
              <a:spcAft>
                <a:spcPts val="0"/>
              </a:spcAft>
              <a:buSzPts val="1100"/>
              <a:buNone/>
              <a:defRPr/>
            </a:lvl6pPr>
            <a:lvl7pPr lvl="6" algn="ctr">
              <a:lnSpc>
                <a:spcPct val="90000"/>
              </a:lnSpc>
              <a:spcBef>
                <a:spcPts val="0"/>
              </a:spcBef>
              <a:spcAft>
                <a:spcPts val="0"/>
              </a:spcAft>
              <a:buSzPts val="1100"/>
              <a:buNone/>
              <a:defRPr/>
            </a:lvl7pPr>
            <a:lvl8pPr lvl="7" algn="ctr">
              <a:lnSpc>
                <a:spcPct val="90000"/>
              </a:lnSpc>
              <a:spcBef>
                <a:spcPts val="0"/>
              </a:spcBef>
              <a:spcAft>
                <a:spcPts val="0"/>
              </a:spcAft>
              <a:buSzPts val="1100"/>
              <a:buNone/>
              <a:defRPr/>
            </a:lvl8pPr>
            <a:lvl9pPr lvl="8" algn="ctr">
              <a:lnSpc>
                <a:spcPct val="90000"/>
              </a:lnSpc>
              <a:spcBef>
                <a:spcPts val="0"/>
              </a:spcBef>
              <a:spcAft>
                <a:spcPts val="0"/>
              </a:spcAft>
              <a:buSzPts val="1100"/>
              <a:buNone/>
              <a:defRPr/>
            </a:lvl9pPr>
          </a:lstStyle>
          <a:p>
            <a:r>
              <a:rPr lang="en-US"/>
              <a:t>Click to edit Master title style</a:t>
            </a:r>
            <a:endParaRPr/>
          </a:p>
        </p:txBody>
      </p:sp>
      <p:sp>
        <p:nvSpPr>
          <p:cNvPr id="130" name="Google Shape;130;p81"/>
          <p:cNvSpPr txBox="1">
            <a:spLocks noGrp="1"/>
          </p:cNvSpPr>
          <p:nvPr>
            <p:ph type="body" idx="1"/>
          </p:nvPr>
        </p:nvSpPr>
        <p:spPr>
          <a:xfrm rot="5400000">
            <a:off x="3918888" y="-738975"/>
            <a:ext cx="4351200" cy="9480400"/>
          </a:xfrm>
          <a:prstGeom prst="rect">
            <a:avLst/>
          </a:prstGeom>
          <a:noFill/>
          <a:ln>
            <a:noFill/>
          </a:ln>
        </p:spPr>
        <p:txBody>
          <a:bodyPr spcFirstLastPara="1" wrap="square" lIns="68575" tIns="34275" rIns="68575" bIns="34275" anchor="t" anchorCtr="0">
            <a:noAutofit/>
          </a:bodyPr>
          <a:lstStyle>
            <a:lvl1pPr marL="609585" lvl="0" indent="-423323" algn="l">
              <a:lnSpc>
                <a:spcPct val="90000"/>
              </a:lnSpc>
              <a:spcBef>
                <a:spcPts val="1067"/>
              </a:spcBef>
              <a:spcAft>
                <a:spcPts val="0"/>
              </a:spcAft>
              <a:buClr>
                <a:schemeClr val="dk1"/>
              </a:buClr>
              <a:buSzPts val="1400"/>
              <a:buChar char="•"/>
              <a:defRPr/>
            </a:lvl1pPr>
            <a:lvl2pPr marL="1219170" lvl="1" indent="-423323" algn="l">
              <a:lnSpc>
                <a:spcPct val="90000"/>
              </a:lnSpc>
              <a:spcBef>
                <a:spcPts val="533"/>
              </a:spcBef>
              <a:spcAft>
                <a:spcPts val="0"/>
              </a:spcAft>
              <a:buClr>
                <a:schemeClr val="dk1"/>
              </a:buClr>
              <a:buSzPts val="1400"/>
              <a:buChar char="-"/>
              <a:defRPr/>
            </a:lvl2pPr>
            <a:lvl3pPr marL="1828754" lvl="2" indent="-423323" algn="l">
              <a:lnSpc>
                <a:spcPct val="90000"/>
              </a:lnSpc>
              <a:spcBef>
                <a:spcPts val="533"/>
              </a:spcBef>
              <a:spcAft>
                <a:spcPts val="0"/>
              </a:spcAft>
              <a:buClr>
                <a:schemeClr val="dk1"/>
              </a:buClr>
              <a:buSzPts val="1400"/>
              <a:buChar char="▪"/>
              <a:defRPr/>
            </a:lvl3pPr>
            <a:lvl4pPr marL="2438339" lvl="3" indent="-423323" algn="l">
              <a:lnSpc>
                <a:spcPct val="90000"/>
              </a:lnSpc>
              <a:spcBef>
                <a:spcPts val="533"/>
              </a:spcBef>
              <a:spcAft>
                <a:spcPts val="0"/>
              </a:spcAft>
              <a:buClr>
                <a:schemeClr val="dk1"/>
              </a:buClr>
              <a:buSzPts val="1400"/>
              <a:buChar char="⬥"/>
              <a:defRPr/>
            </a:lvl4pPr>
            <a:lvl5pPr marL="3047924" lvl="4" indent="-423323" algn="l">
              <a:lnSpc>
                <a:spcPct val="90000"/>
              </a:lnSpc>
              <a:spcBef>
                <a:spcPts val="533"/>
              </a:spcBef>
              <a:spcAft>
                <a:spcPts val="0"/>
              </a:spcAft>
              <a:buClr>
                <a:schemeClr val="dk1"/>
              </a:buClr>
              <a:buSzPts val="1400"/>
              <a:buChar char="•"/>
              <a:defRPr/>
            </a:lvl5pPr>
            <a:lvl6pPr marL="3657509" lvl="5" indent="-423323" algn="l">
              <a:lnSpc>
                <a:spcPct val="90000"/>
              </a:lnSpc>
              <a:spcBef>
                <a:spcPts val="533"/>
              </a:spcBef>
              <a:spcAft>
                <a:spcPts val="0"/>
              </a:spcAft>
              <a:buClr>
                <a:schemeClr val="dk1"/>
              </a:buClr>
              <a:buSzPts val="1400"/>
              <a:buChar char="•"/>
              <a:defRPr/>
            </a:lvl6pPr>
            <a:lvl7pPr marL="4267093" lvl="6" indent="-423323" algn="l">
              <a:lnSpc>
                <a:spcPct val="90000"/>
              </a:lnSpc>
              <a:spcBef>
                <a:spcPts val="533"/>
              </a:spcBef>
              <a:spcAft>
                <a:spcPts val="0"/>
              </a:spcAft>
              <a:buClr>
                <a:schemeClr val="dk1"/>
              </a:buClr>
              <a:buSzPts val="1400"/>
              <a:buChar char="•"/>
              <a:defRPr/>
            </a:lvl7pPr>
            <a:lvl8pPr marL="4876678" lvl="7" indent="-423323" algn="l">
              <a:lnSpc>
                <a:spcPct val="90000"/>
              </a:lnSpc>
              <a:spcBef>
                <a:spcPts val="533"/>
              </a:spcBef>
              <a:spcAft>
                <a:spcPts val="0"/>
              </a:spcAft>
              <a:buClr>
                <a:schemeClr val="dk1"/>
              </a:buClr>
              <a:buSzPts val="1400"/>
              <a:buChar char="•"/>
              <a:defRPr/>
            </a:lvl8pPr>
            <a:lvl9pPr marL="5486263" lvl="8" indent="-423323" algn="l">
              <a:lnSpc>
                <a:spcPct val="90000"/>
              </a:lnSpc>
              <a:spcBef>
                <a:spcPts val="533"/>
              </a:spcBef>
              <a:spcAft>
                <a:spcPts val="0"/>
              </a:spcAft>
              <a:buClr>
                <a:schemeClr val="dk1"/>
              </a:buClr>
              <a:buSzPts val="1400"/>
              <a:buChar char="•"/>
              <a:defRPr/>
            </a:lvl9pPr>
          </a:lstStyle>
          <a:p>
            <a:pPr lvl="0"/>
            <a:r>
              <a:rPr lang="en-US"/>
              <a:t>Click to edit Master text styles</a:t>
            </a:r>
          </a:p>
        </p:txBody>
      </p:sp>
      <p:sp>
        <p:nvSpPr>
          <p:cNvPr id="131" name="Google Shape;131;p81"/>
          <p:cNvSpPr txBox="1">
            <a:spLocks noGrp="1"/>
          </p:cNvSpPr>
          <p:nvPr>
            <p:ph type="dt" idx="10"/>
          </p:nvPr>
        </p:nvSpPr>
        <p:spPr>
          <a:xfrm>
            <a:off x="838200" y="6356351"/>
            <a:ext cx="2743200" cy="365200"/>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fld id="{ADE29F90-616E-40CF-9481-851F918A714E}" type="datetimeFigureOut">
              <a:rPr lang="en-US" smtClean="0"/>
              <a:t>12/19/2024</a:t>
            </a:fld>
            <a:endParaRPr lang="en-US"/>
          </a:p>
        </p:txBody>
      </p:sp>
      <p:sp>
        <p:nvSpPr>
          <p:cNvPr id="132" name="Google Shape;132;p81"/>
          <p:cNvSpPr txBox="1">
            <a:spLocks noGrp="1"/>
          </p:cNvSpPr>
          <p:nvPr>
            <p:ph type="ftr" idx="11"/>
          </p:nvPr>
        </p:nvSpPr>
        <p:spPr>
          <a:xfrm>
            <a:off x="4038600" y="6356351"/>
            <a:ext cx="4114800" cy="3652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lang="en-US"/>
          </a:p>
        </p:txBody>
      </p:sp>
      <p:sp>
        <p:nvSpPr>
          <p:cNvPr id="133" name="Google Shape;133;p81"/>
          <p:cNvSpPr txBox="1">
            <a:spLocks noGrp="1"/>
          </p:cNvSpPr>
          <p:nvPr>
            <p:ph type="sldNum" idx="12"/>
          </p:nvPr>
        </p:nvSpPr>
        <p:spPr>
          <a:xfrm>
            <a:off x="8610600" y="6356351"/>
            <a:ext cx="2743200" cy="3652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9pPr>
          </a:lstStyle>
          <a:p>
            <a:fld id="{3C9E5B19-8A10-4314-878F-6F589FFA9F8A}" type="slidenum">
              <a:rPr lang="en-US" smtClean="0"/>
              <a:t>‹#›</a:t>
            </a:fld>
            <a:endParaRPr lang="en-US"/>
          </a:p>
        </p:txBody>
      </p:sp>
    </p:spTree>
    <p:extLst>
      <p:ext uri="{BB962C8B-B14F-4D97-AF65-F5344CB8AC3E}">
        <p14:creationId xmlns:p14="http://schemas.microsoft.com/office/powerpoint/2010/main" val="4075218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134"/>
        <p:cNvGrpSpPr/>
        <p:nvPr/>
      </p:nvGrpSpPr>
      <p:grpSpPr>
        <a:xfrm>
          <a:off x="0" y="0"/>
          <a:ext cx="0" cy="0"/>
          <a:chOff x="0" y="0"/>
          <a:chExt cx="0" cy="0"/>
        </a:xfrm>
      </p:grpSpPr>
      <p:sp>
        <p:nvSpPr>
          <p:cNvPr id="135" name="Google Shape;135;p82"/>
          <p:cNvSpPr txBox="1">
            <a:spLocks noGrp="1"/>
          </p:cNvSpPr>
          <p:nvPr>
            <p:ph type="title"/>
          </p:nvPr>
        </p:nvSpPr>
        <p:spPr>
          <a:xfrm rot="5400000">
            <a:off x="7133400" y="1956725"/>
            <a:ext cx="5812000" cy="2628800"/>
          </a:xfrm>
          <a:prstGeom prst="rect">
            <a:avLst/>
          </a:prstGeom>
          <a:noFill/>
          <a:ln>
            <a:noFill/>
          </a:ln>
        </p:spPr>
        <p:txBody>
          <a:bodyPr spcFirstLastPara="1" wrap="square" lIns="68575" tIns="34275" rIns="68575" bIns="34275" anchor="ctr" anchorCtr="0">
            <a:noAutofit/>
          </a:bodyPr>
          <a:lstStyle>
            <a:lvl1pPr lvl="0" algn="ctr">
              <a:lnSpc>
                <a:spcPct val="90000"/>
              </a:lnSpc>
              <a:spcBef>
                <a:spcPts val="0"/>
              </a:spcBef>
              <a:spcAft>
                <a:spcPts val="0"/>
              </a:spcAft>
              <a:buSzPts val="1100"/>
              <a:buNone/>
              <a:defRPr/>
            </a:lvl1pPr>
            <a:lvl2pPr lvl="1" algn="ctr">
              <a:lnSpc>
                <a:spcPct val="90000"/>
              </a:lnSpc>
              <a:spcBef>
                <a:spcPts val="0"/>
              </a:spcBef>
              <a:spcAft>
                <a:spcPts val="0"/>
              </a:spcAft>
              <a:buSzPts val="1100"/>
              <a:buNone/>
              <a:defRPr/>
            </a:lvl2pPr>
            <a:lvl3pPr lvl="2" algn="ctr">
              <a:lnSpc>
                <a:spcPct val="90000"/>
              </a:lnSpc>
              <a:spcBef>
                <a:spcPts val="0"/>
              </a:spcBef>
              <a:spcAft>
                <a:spcPts val="0"/>
              </a:spcAft>
              <a:buSzPts val="1100"/>
              <a:buNone/>
              <a:defRPr/>
            </a:lvl3pPr>
            <a:lvl4pPr lvl="3" algn="ctr">
              <a:lnSpc>
                <a:spcPct val="90000"/>
              </a:lnSpc>
              <a:spcBef>
                <a:spcPts val="0"/>
              </a:spcBef>
              <a:spcAft>
                <a:spcPts val="0"/>
              </a:spcAft>
              <a:buSzPts val="1100"/>
              <a:buNone/>
              <a:defRPr/>
            </a:lvl4pPr>
            <a:lvl5pPr lvl="4" algn="ctr">
              <a:lnSpc>
                <a:spcPct val="90000"/>
              </a:lnSpc>
              <a:spcBef>
                <a:spcPts val="0"/>
              </a:spcBef>
              <a:spcAft>
                <a:spcPts val="0"/>
              </a:spcAft>
              <a:buSzPts val="1100"/>
              <a:buNone/>
              <a:defRPr/>
            </a:lvl5pPr>
            <a:lvl6pPr lvl="5" algn="ctr">
              <a:lnSpc>
                <a:spcPct val="90000"/>
              </a:lnSpc>
              <a:spcBef>
                <a:spcPts val="0"/>
              </a:spcBef>
              <a:spcAft>
                <a:spcPts val="0"/>
              </a:spcAft>
              <a:buSzPts val="1100"/>
              <a:buNone/>
              <a:defRPr/>
            </a:lvl6pPr>
            <a:lvl7pPr lvl="6" algn="ctr">
              <a:lnSpc>
                <a:spcPct val="90000"/>
              </a:lnSpc>
              <a:spcBef>
                <a:spcPts val="0"/>
              </a:spcBef>
              <a:spcAft>
                <a:spcPts val="0"/>
              </a:spcAft>
              <a:buSzPts val="1100"/>
              <a:buNone/>
              <a:defRPr/>
            </a:lvl7pPr>
            <a:lvl8pPr lvl="7" algn="ctr">
              <a:lnSpc>
                <a:spcPct val="90000"/>
              </a:lnSpc>
              <a:spcBef>
                <a:spcPts val="0"/>
              </a:spcBef>
              <a:spcAft>
                <a:spcPts val="0"/>
              </a:spcAft>
              <a:buSzPts val="1100"/>
              <a:buNone/>
              <a:defRPr/>
            </a:lvl8pPr>
            <a:lvl9pPr lvl="8" algn="ctr">
              <a:lnSpc>
                <a:spcPct val="90000"/>
              </a:lnSpc>
              <a:spcBef>
                <a:spcPts val="0"/>
              </a:spcBef>
              <a:spcAft>
                <a:spcPts val="0"/>
              </a:spcAft>
              <a:buSzPts val="1100"/>
              <a:buNone/>
              <a:defRPr/>
            </a:lvl9pPr>
          </a:lstStyle>
          <a:p>
            <a:r>
              <a:rPr lang="en-US"/>
              <a:t>Click to edit Master title style</a:t>
            </a:r>
            <a:endParaRPr/>
          </a:p>
        </p:txBody>
      </p:sp>
      <p:sp>
        <p:nvSpPr>
          <p:cNvPr id="136" name="Google Shape;136;p82"/>
          <p:cNvSpPr txBox="1">
            <a:spLocks noGrp="1"/>
          </p:cNvSpPr>
          <p:nvPr>
            <p:ph type="body" idx="1"/>
          </p:nvPr>
        </p:nvSpPr>
        <p:spPr>
          <a:xfrm rot="5400000">
            <a:off x="1799300" y="-596075"/>
            <a:ext cx="5812000" cy="7734400"/>
          </a:xfrm>
          <a:prstGeom prst="rect">
            <a:avLst/>
          </a:prstGeom>
          <a:noFill/>
          <a:ln>
            <a:noFill/>
          </a:ln>
        </p:spPr>
        <p:txBody>
          <a:bodyPr spcFirstLastPara="1" wrap="square" lIns="68575" tIns="34275" rIns="68575" bIns="34275" anchor="t" anchorCtr="0">
            <a:noAutofit/>
          </a:bodyPr>
          <a:lstStyle>
            <a:lvl1pPr marL="609585" lvl="0" indent="-423323" algn="l">
              <a:lnSpc>
                <a:spcPct val="90000"/>
              </a:lnSpc>
              <a:spcBef>
                <a:spcPts val="1067"/>
              </a:spcBef>
              <a:spcAft>
                <a:spcPts val="0"/>
              </a:spcAft>
              <a:buClr>
                <a:schemeClr val="dk1"/>
              </a:buClr>
              <a:buSzPts val="1400"/>
              <a:buChar char="•"/>
              <a:defRPr/>
            </a:lvl1pPr>
            <a:lvl2pPr marL="1219170" lvl="1" indent="-423323" algn="l">
              <a:lnSpc>
                <a:spcPct val="90000"/>
              </a:lnSpc>
              <a:spcBef>
                <a:spcPts val="533"/>
              </a:spcBef>
              <a:spcAft>
                <a:spcPts val="0"/>
              </a:spcAft>
              <a:buClr>
                <a:schemeClr val="dk1"/>
              </a:buClr>
              <a:buSzPts val="1400"/>
              <a:buChar char="-"/>
              <a:defRPr/>
            </a:lvl2pPr>
            <a:lvl3pPr marL="1828754" lvl="2" indent="-423323" algn="l">
              <a:lnSpc>
                <a:spcPct val="90000"/>
              </a:lnSpc>
              <a:spcBef>
                <a:spcPts val="533"/>
              </a:spcBef>
              <a:spcAft>
                <a:spcPts val="0"/>
              </a:spcAft>
              <a:buClr>
                <a:schemeClr val="dk1"/>
              </a:buClr>
              <a:buSzPts val="1400"/>
              <a:buChar char="▪"/>
              <a:defRPr/>
            </a:lvl3pPr>
            <a:lvl4pPr marL="2438339" lvl="3" indent="-423323" algn="l">
              <a:lnSpc>
                <a:spcPct val="90000"/>
              </a:lnSpc>
              <a:spcBef>
                <a:spcPts val="533"/>
              </a:spcBef>
              <a:spcAft>
                <a:spcPts val="0"/>
              </a:spcAft>
              <a:buClr>
                <a:schemeClr val="dk1"/>
              </a:buClr>
              <a:buSzPts val="1400"/>
              <a:buChar char="⬥"/>
              <a:defRPr/>
            </a:lvl4pPr>
            <a:lvl5pPr marL="3047924" lvl="4" indent="-423323" algn="l">
              <a:lnSpc>
                <a:spcPct val="90000"/>
              </a:lnSpc>
              <a:spcBef>
                <a:spcPts val="533"/>
              </a:spcBef>
              <a:spcAft>
                <a:spcPts val="0"/>
              </a:spcAft>
              <a:buClr>
                <a:schemeClr val="dk1"/>
              </a:buClr>
              <a:buSzPts val="1400"/>
              <a:buChar char="•"/>
              <a:defRPr/>
            </a:lvl5pPr>
            <a:lvl6pPr marL="3657509" lvl="5" indent="-423323" algn="l">
              <a:lnSpc>
                <a:spcPct val="90000"/>
              </a:lnSpc>
              <a:spcBef>
                <a:spcPts val="533"/>
              </a:spcBef>
              <a:spcAft>
                <a:spcPts val="0"/>
              </a:spcAft>
              <a:buClr>
                <a:schemeClr val="dk1"/>
              </a:buClr>
              <a:buSzPts val="1400"/>
              <a:buChar char="•"/>
              <a:defRPr/>
            </a:lvl6pPr>
            <a:lvl7pPr marL="4267093" lvl="6" indent="-423323" algn="l">
              <a:lnSpc>
                <a:spcPct val="90000"/>
              </a:lnSpc>
              <a:spcBef>
                <a:spcPts val="533"/>
              </a:spcBef>
              <a:spcAft>
                <a:spcPts val="0"/>
              </a:spcAft>
              <a:buClr>
                <a:schemeClr val="dk1"/>
              </a:buClr>
              <a:buSzPts val="1400"/>
              <a:buChar char="•"/>
              <a:defRPr/>
            </a:lvl7pPr>
            <a:lvl8pPr marL="4876678" lvl="7" indent="-423323" algn="l">
              <a:lnSpc>
                <a:spcPct val="90000"/>
              </a:lnSpc>
              <a:spcBef>
                <a:spcPts val="533"/>
              </a:spcBef>
              <a:spcAft>
                <a:spcPts val="0"/>
              </a:spcAft>
              <a:buClr>
                <a:schemeClr val="dk1"/>
              </a:buClr>
              <a:buSzPts val="1400"/>
              <a:buChar char="•"/>
              <a:defRPr/>
            </a:lvl8pPr>
            <a:lvl9pPr marL="5486263" lvl="8" indent="-423323" algn="l">
              <a:lnSpc>
                <a:spcPct val="90000"/>
              </a:lnSpc>
              <a:spcBef>
                <a:spcPts val="533"/>
              </a:spcBef>
              <a:spcAft>
                <a:spcPts val="0"/>
              </a:spcAft>
              <a:buClr>
                <a:schemeClr val="dk1"/>
              </a:buClr>
              <a:buSzPts val="1400"/>
              <a:buChar char="•"/>
              <a:defRPr/>
            </a:lvl9pPr>
          </a:lstStyle>
          <a:p>
            <a:pPr lvl="0"/>
            <a:r>
              <a:rPr lang="en-US"/>
              <a:t>Click to edit Master text styles</a:t>
            </a:r>
          </a:p>
        </p:txBody>
      </p:sp>
      <p:sp>
        <p:nvSpPr>
          <p:cNvPr id="137" name="Google Shape;137;p82"/>
          <p:cNvSpPr txBox="1">
            <a:spLocks noGrp="1"/>
          </p:cNvSpPr>
          <p:nvPr>
            <p:ph type="dt" idx="10"/>
          </p:nvPr>
        </p:nvSpPr>
        <p:spPr>
          <a:xfrm>
            <a:off x="838200" y="6356351"/>
            <a:ext cx="2743200" cy="365200"/>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fld id="{ADE29F90-616E-40CF-9481-851F918A714E}" type="datetimeFigureOut">
              <a:rPr lang="en-US" smtClean="0"/>
              <a:t>12/19/2024</a:t>
            </a:fld>
            <a:endParaRPr lang="en-US"/>
          </a:p>
        </p:txBody>
      </p:sp>
      <p:sp>
        <p:nvSpPr>
          <p:cNvPr id="138" name="Google Shape;138;p82"/>
          <p:cNvSpPr txBox="1">
            <a:spLocks noGrp="1"/>
          </p:cNvSpPr>
          <p:nvPr>
            <p:ph type="ftr" idx="11"/>
          </p:nvPr>
        </p:nvSpPr>
        <p:spPr>
          <a:xfrm>
            <a:off x="4038600" y="6356351"/>
            <a:ext cx="4114800" cy="3652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lang="en-US"/>
          </a:p>
        </p:txBody>
      </p:sp>
      <p:sp>
        <p:nvSpPr>
          <p:cNvPr id="139" name="Google Shape;139;p82"/>
          <p:cNvSpPr txBox="1">
            <a:spLocks noGrp="1"/>
          </p:cNvSpPr>
          <p:nvPr>
            <p:ph type="sldNum" idx="12"/>
          </p:nvPr>
        </p:nvSpPr>
        <p:spPr>
          <a:xfrm>
            <a:off x="8610600" y="6356351"/>
            <a:ext cx="2743200" cy="3652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9pPr>
          </a:lstStyle>
          <a:p>
            <a:fld id="{3C9E5B19-8A10-4314-878F-6F589FFA9F8A}" type="slidenum">
              <a:rPr lang="en-US" smtClean="0"/>
              <a:t>‹#›</a:t>
            </a:fld>
            <a:endParaRPr lang="en-US"/>
          </a:p>
        </p:txBody>
      </p:sp>
    </p:spTree>
    <p:extLst>
      <p:ext uri="{BB962C8B-B14F-4D97-AF65-F5344CB8AC3E}">
        <p14:creationId xmlns:p14="http://schemas.microsoft.com/office/powerpoint/2010/main" val="20387990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se Slide (No Content)">
  <p:cSld name="Base Slide (No Content)">
    <p:spTree>
      <p:nvGrpSpPr>
        <p:cNvPr id="1" name="Shape 154"/>
        <p:cNvGrpSpPr/>
        <p:nvPr/>
      </p:nvGrpSpPr>
      <p:grpSpPr>
        <a:xfrm>
          <a:off x="0" y="0"/>
          <a:ext cx="0" cy="0"/>
          <a:chOff x="0" y="0"/>
          <a:chExt cx="0" cy="0"/>
        </a:xfrm>
      </p:grpSpPr>
      <p:sp>
        <p:nvSpPr>
          <p:cNvPr id="155" name="Google Shape;155;g8365557339_0_121"/>
          <p:cNvSpPr txBox="1"/>
          <p:nvPr/>
        </p:nvSpPr>
        <p:spPr>
          <a:xfrm>
            <a:off x="2209800" y="1600200"/>
            <a:ext cx="4580400" cy="2690800"/>
          </a:xfrm>
          <a:prstGeom prst="rect">
            <a:avLst/>
          </a:prstGeom>
          <a:noFill/>
          <a:ln>
            <a:noFill/>
          </a:ln>
        </p:spPr>
        <p:txBody>
          <a:bodyPr spcFirstLastPara="1" wrap="square" lIns="91433" tIns="45700" rIns="91433" bIns="45700" anchor="b" anchorCtr="0">
            <a:noAutofit/>
          </a:bodyPr>
          <a:lstStyle/>
          <a:p>
            <a:pPr marL="0" marR="0" lvl="0" indent="0" algn="l" rtl="0">
              <a:lnSpc>
                <a:spcPct val="85000"/>
              </a:lnSpc>
              <a:spcBef>
                <a:spcPts val="0"/>
              </a:spcBef>
              <a:spcAft>
                <a:spcPts val="0"/>
              </a:spcAft>
              <a:buClr>
                <a:schemeClr val="dk1"/>
              </a:buClr>
              <a:buSzPts val="3800"/>
              <a:buFont typeface="Corbel"/>
              <a:buNone/>
            </a:pPr>
            <a:endParaRPr sz="5067" b="1" i="0" u="none" strike="noStrike" cap="none">
              <a:solidFill>
                <a:schemeClr val="dk1"/>
              </a:solidFill>
              <a:latin typeface="Corbel"/>
              <a:ea typeface="Corbel"/>
              <a:cs typeface="Corbel"/>
              <a:sym typeface="Corbel"/>
            </a:endParaRPr>
          </a:p>
        </p:txBody>
      </p:sp>
      <p:sp>
        <p:nvSpPr>
          <p:cNvPr id="156" name="Google Shape;156;g8365557339_0_121"/>
          <p:cNvSpPr txBox="1"/>
          <p:nvPr/>
        </p:nvSpPr>
        <p:spPr>
          <a:xfrm>
            <a:off x="362124" y="6424429"/>
            <a:ext cx="407200" cy="292800"/>
          </a:xfrm>
          <a:prstGeom prst="rect">
            <a:avLst/>
          </a:prstGeom>
          <a:noFill/>
          <a:ln>
            <a:noFill/>
          </a:ln>
        </p:spPr>
        <p:txBody>
          <a:bodyPr spcFirstLastPara="1" wrap="square" lIns="91433" tIns="45700" rIns="91433" bIns="45700" anchor="ctr" anchorCtr="1">
            <a:noAutofit/>
          </a:bodyPr>
          <a:lstStyle/>
          <a:p>
            <a:pPr marL="0" marR="0" lvl="0" indent="0" algn="l" rtl="0">
              <a:spcBef>
                <a:spcPts val="0"/>
              </a:spcBef>
              <a:spcAft>
                <a:spcPts val="0"/>
              </a:spcAft>
              <a:buNone/>
            </a:pPr>
            <a:fld id="{00000000-1234-1234-1234-123412341234}" type="slidenum">
              <a:rPr lang="en" sz="1333" b="1" i="0" u="none" strike="noStrike" cap="none">
                <a:solidFill>
                  <a:schemeClr val="lt1"/>
                </a:solidFill>
                <a:latin typeface="Trebuchet MS"/>
                <a:ea typeface="Trebuchet MS"/>
                <a:cs typeface="Trebuchet MS"/>
                <a:sym typeface="Trebuchet MS"/>
              </a:rPr>
              <a:pPr marL="0" marR="0" lvl="0" indent="0" algn="l" rtl="0">
                <a:spcBef>
                  <a:spcPts val="0"/>
                </a:spcBef>
                <a:spcAft>
                  <a:spcPts val="0"/>
                </a:spcAft>
                <a:buNone/>
              </a:pPr>
              <a:t>‹#›</a:t>
            </a:fld>
            <a:endParaRPr sz="1333" b="1" i="0" u="none" strike="noStrike" cap="none">
              <a:solidFill>
                <a:schemeClr val="lt1"/>
              </a:solidFill>
              <a:latin typeface="Trebuchet MS"/>
              <a:ea typeface="Trebuchet MS"/>
              <a:cs typeface="Trebuchet MS"/>
              <a:sym typeface="Trebuchet MS"/>
            </a:endParaRPr>
          </a:p>
        </p:txBody>
      </p:sp>
    </p:spTree>
    <p:extLst>
      <p:ext uri="{BB962C8B-B14F-4D97-AF65-F5344CB8AC3E}">
        <p14:creationId xmlns:p14="http://schemas.microsoft.com/office/powerpoint/2010/main" val="3547392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23"/>
        <p:cNvGrpSpPr/>
        <p:nvPr/>
      </p:nvGrpSpPr>
      <p:grpSpPr>
        <a:xfrm>
          <a:off x="0" y="0"/>
          <a:ext cx="0" cy="0"/>
          <a:chOff x="0" y="0"/>
          <a:chExt cx="0" cy="0"/>
        </a:xfrm>
      </p:grpSpPr>
      <p:sp>
        <p:nvSpPr>
          <p:cNvPr id="24" name="Google Shape;24;p64"/>
          <p:cNvSpPr txBox="1">
            <a:spLocks noGrp="1"/>
          </p:cNvSpPr>
          <p:nvPr>
            <p:ph type="title"/>
          </p:nvPr>
        </p:nvSpPr>
        <p:spPr>
          <a:xfrm>
            <a:off x="839788" y="457200"/>
            <a:ext cx="3932400" cy="1600000"/>
          </a:xfrm>
          <a:prstGeom prst="rect">
            <a:avLst/>
          </a:prstGeom>
          <a:noFill/>
          <a:ln>
            <a:noFill/>
          </a:ln>
        </p:spPr>
        <p:txBody>
          <a:bodyPr spcFirstLastPara="1" wrap="square" lIns="68575" tIns="34275" rIns="68575" bIns="34275" anchor="b" anchorCtr="0">
            <a:noAutofit/>
          </a:bodyPr>
          <a:lstStyle>
            <a:lvl1pPr lvl="0" algn="ctr">
              <a:lnSpc>
                <a:spcPct val="90000"/>
              </a:lnSpc>
              <a:spcBef>
                <a:spcPts val="0"/>
              </a:spcBef>
              <a:spcAft>
                <a:spcPts val="0"/>
              </a:spcAft>
              <a:buSzPts val="1100"/>
              <a:buNone/>
              <a:defRPr sz="3200"/>
            </a:lvl1pPr>
            <a:lvl2pPr lvl="1" algn="ctr">
              <a:lnSpc>
                <a:spcPct val="90000"/>
              </a:lnSpc>
              <a:spcBef>
                <a:spcPts val="0"/>
              </a:spcBef>
              <a:spcAft>
                <a:spcPts val="0"/>
              </a:spcAft>
              <a:buSzPts val="1100"/>
              <a:buNone/>
              <a:defRPr/>
            </a:lvl2pPr>
            <a:lvl3pPr lvl="2" algn="ctr">
              <a:lnSpc>
                <a:spcPct val="90000"/>
              </a:lnSpc>
              <a:spcBef>
                <a:spcPts val="0"/>
              </a:spcBef>
              <a:spcAft>
                <a:spcPts val="0"/>
              </a:spcAft>
              <a:buSzPts val="1100"/>
              <a:buNone/>
              <a:defRPr/>
            </a:lvl3pPr>
            <a:lvl4pPr lvl="3" algn="ctr">
              <a:lnSpc>
                <a:spcPct val="90000"/>
              </a:lnSpc>
              <a:spcBef>
                <a:spcPts val="0"/>
              </a:spcBef>
              <a:spcAft>
                <a:spcPts val="0"/>
              </a:spcAft>
              <a:buSzPts val="1100"/>
              <a:buNone/>
              <a:defRPr/>
            </a:lvl4pPr>
            <a:lvl5pPr lvl="4" algn="ctr">
              <a:lnSpc>
                <a:spcPct val="90000"/>
              </a:lnSpc>
              <a:spcBef>
                <a:spcPts val="0"/>
              </a:spcBef>
              <a:spcAft>
                <a:spcPts val="0"/>
              </a:spcAft>
              <a:buSzPts val="1100"/>
              <a:buNone/>
              <a:defRPr/>
            </a:lvl5pPr>
            <a:lvl6pPr lvl="5" algn="ctr">
              <a:lnSpc>
                <a:spcPct val="90000"/>
              </a:lnSpc>
              <a:spcBef>
                <a:spcPts val="0"/>
              </a:spcBef>
              <a:spcAft>
                <a:spcPts val="0"/>
              </a:spcAft>
              <a:buSzPts val="1100"/>
              <a:buNone/>
              <a:defRPr/>
            </a:lvl6pPr>
            <a:lvl7pPr lvl="6" algn="ctr">
              <a:lnSpc>
                <a:spcPct val="90000"/>
              </a:lnSpc>
              <a:spcBef>
                <a:spcPts val="0"/>
              </a:spcBef>
              <a:spcAft>
                <a:spcPts val="0"/>
              </a:spcAft>
              <a:buSzPts val="1100"/>
              <a:buNone/>
              <a:defRPr/>
            </a:lvl7pPr>
            <a:lvl8pPr lvl="7" algn="ctr">
              <a:lnSpc>
                <a:spcPct val="90000"/>
              </a:lnSpc>
              <a:spcBef>
                <a:spcPts val="0"/>
              </a:spcBef>
              <a:spcAft>
                <a:spcPts val="0"/>
              </a:spcAft>
              <a:buSzPts val="1100"/>
              <a:buNone/>
              <a:defRPr/>
            </a:lvl8pPr>
            <a:lvl9pPr lvl="8" algn="ctr">
              <a:lnSpc>
                <a:spcPct val="90000"/>
              </a:lnSpc>
              <a:spcBef>
                <a:spcPts val="0"/>
              </a:spcBef>
              <a:spcAft>
                <a:spcPts val="0"/>
              </a:spcAft>
              <a:buSzPts val="1100"/>
              <a:buNone/>
              <a:defRPr/>
            </a:lvl9pPr>
          </a:lstStyle>
          <a:p>
            <a:r>
              <a:rPr lang="en-US"/>
              <a:t>Click to edit Master title style</a:t>
            </a:r>
            <a:endParaRPr/>
          </a:p>
        </p:txBody>
      </p:sp>
      <p:sp>
        <p:nvSpPr>
          <p:cNvPr id="25" name="Google Shape;25;p64"/>
          <p:cNvSpPr>
            <a:spLocks noGrp="1"/>
          </p:cNvSpPr>
          <p:nvPr>
            <p:ph type="pic" idx="2"/>
          </p:nvPr>
        </p:nvSpPr>
        <p:spPr>
          <a:xfrm>
            <a:off x="5183188" y="987425"/>
            <a:ext cx="6172000" cy="4873600"/>
          </a:xfrm>
          <a:prstGeom prst="rect">
            <a:avLst/>
          </a:prstGeom>
          <a:noFill/>
          <a:ln>
            <a:noFill/>
          </a:ln>
        </p:spPr>
        <p:txBody>
          <a:bodyPr spcFirstLastPara="1" wrap="square" lIns="68575" tIns="34275" rIns="68575" bIns="34275" anchor="t" anchorCtr="0">
            <a:noAutofit/>
          </a:bodyPr>
          <a:lstStyle>
            <a:lvl1pPr marR="0" lvl="0" algn="l" rtl="0">
              <a:lnSpc>
                <a:spcPct val="90000"/>
              </a:lnSpc>
              <a:spcBef>
                <a:spcPts val="1067"/>
              </a:spcBef>
              <a:spcAft>
                <a:spcPts val="0"/>
              </a:spcAft>
              <a:buClr>
                <a:schemeClr val="dk1"/>
              </a:buClr>
              <a:buSzPts val="2400"/>
              <a:buFont typeface="Arial"/>
              <a:buNone/>
              <a:defRPr sz="3200" b="0" i="0" u="none" strike="noStrike" cap="none">
                <a:solidFill>
                  <a:schemeClr val="dk1"/>
                </a:solidFill>
                <a:latin typeface="Arial"/>
                <a:ea typeface="Arial"/>
                <a:cs typeface="Arial"/>
                <a:sym typeface="Arial"/>
              </a:defRPr>
            </a:lvl1pPr>
            <a:lvl2pPr marR="0" lvl="1" algn="l" rtl="0">
              <a:lnSpc>
                <a:spcPct val="90000"/>
              </a:lnSpc>
              <a:spcBef>
                <a:spcPts val="533"/>
              </a:spcBef>
              <a:spcAft>
                <a:spcPts val="0"/>
              </a:spcAft>
              <a:buClr>
                <a:schemeClr val="dk1"/>
              </a:buClr>
              <a:buSzPts val="2100"/>
              <a:buFont typeface="Century Gothic"/>
              <a:buNone/>
              <a:defRPr sz="2800" b="0" i="0" u="none" strike="noStrike" cap="none">
                <a:solidFill>
                  <a:schemeClr val="dk1"/>
                </a:solidFill>
                <a:latin typeface="Arial"/>
                <a:ea typeface="Arial"/>
                <a:cs typeface="Arial"/>
                <a:sym typeface="Arial"/>
              </a:defRPr>
            </a:lvl2pPr>
            <a:lvl3pPr marR="0" lvl="2" algn="l" rtl="0">
              <a:lnSpc>
                <a:spcPct val="90000"/>
              </a:lnSpc>
              <a:spcBef>
                <a:spcPts val="533"/>
              </a:spcBef>
              <a:spcAft>
                <a:spcPts val="0"/>
              </a:spcAft>
              <a:buClr>
                <a:schemeClr val="dk1"/>
              </a:buClr>
              <a:buSzPts val="1800"/>
              <a:buFont typeface="Noto Sans Symbols"/>
              <a:buNone/>
              <a:defRPr sz="2400" b="0" i="0" u="none" strike="noStrike" cap="none">
                <a:solidFill>
                  <a:schemeClr val="dk1"/>
                </a:solidFill>
                <a:latin typeface="Arial"/>
                <a:ea typeface="Arial"/>
                <a:cs typeface="Arial"/>
                <a:sym typeface="Arial"/>
              </a:defRPr>
            </a:lvl3pPr>
            <a:lvl4pPr marR="0" lvl="3" algn="l" rtl="0">
              <a:lnSpc>
                <a:spcPct val="90000"/>
              </a:lnSpc>
              <a:spcBef>
                <a:spcPts val="533"/>
              </a:spcBef>
              <a:spcAft>
                <a:spcPts val="0"/>
              </a:spcAft>
              <a:buClr>
                <a:schemeClr val="dk1"/>
              </a:buClr>
              <a:buSzPts val="1500"/>
              <a:buFont typeface="Noto Sans Symbols"/>
              <a:buNone/>
              <a:defRPr sz="2000" b="0" i="0" u="none" strike="noStrike" cap="none">
                <a:solidFill>
                  <a:schemeClr val="dk1"/>
                </a:solidFill>
                <a:latin typeface="Arial"/>
                <a:ea typeface="Arial"/>
                <a:cs typeface="Arial"/>
                <a:sym typeface="Arial"/>
              </a:defRPr>
            </a:lvl4pPr>
            <a:lvl5pPr marR="0" lvl="4" algn="l" rtl="0">
              <a:lnSpc>
                <a:spcPct val="90000"/>
              </a:lnSpc>
              <a:spcBef>
                <a:spcPts val="533"/>
              </a:spcBef>
              <a:spcAft>
                <a:spcPts val="0"/>
              </a:spcAft>
              <a:buClr>
                <a:schemeClr val="dk1"/>
              </a:buClr>
              <a:buSzPts val="1500"/>
              <a:buFont typeface="Arial"/>
              <a:buNone/>
              <a:defRPr sz="2000" b="0" i="0" u="none" strike="noStrike" cap="none">
                <a:solidFill>
                  <a:schemeClr val="dk1"/>
                </a:solidFill>
                <a:latin typeface="Arial"/>
                <a:ea typeface="Arial"/>
                <a:cs typeface="Arial"/>
                <a:sym typeface="Arial"/>
              </a:defRPr>
            </a:lvl5pPr>
            <a:lvl6pPr marR="0" lvl="5" algn="l" rtl="0">
              <a:lnSpc>
                <a:spcPct val="90000"/>
              </a:lnSpc>
              <a:spcBef>
                <a:spcPts val="533"/>
              </a:spcBef>
              <a:spcAft>
                <a:spcPts val="0"/>
              </a:spcAft>
              <a:buClr>
                <a:schemeClr val="dk1"/>
              </a:buClr>
              <a:buSzPts val="1500"/>
              <a:buFont typeface="Arial"/>
              <a:buNone/>
              <a:defRPr sz="2000" b="0" i="0" u="none" strike="noStrike" cap="none">
                <a:solidFill>
                  <a:schemeClr val="dk1"/>
                </a:solidFill>
                <a:latin typeface="Arial"/>
                <a:ea typeface="Arial"/>
                <a:cs typeface="Arial"/>
                <a:sym typeface="Arial"/>
              </a:defRPr>
            </a:lvl6pPr>
            <a:lvl7pPr marR="0" lvl="6" algn="l" rtl="0">
              <a:lnSpc>
                <a:spcPct val="90000"/>
              </a:lnSpc>
              <a:spcBef>
                <a:spcPts val="533"/>
              </a:spcBef>
              <a:spcAft>
                <a:spcPts val="0"/>
              </a:spcAft>
              <a:buClr>
                <a:schemeClr val="dk1"/>
              </a:buClr>
              <a:buSzPts val="1500"/>
              <a:buFont typeface="Arial"/>
              <a:buNone/>
              <a:defRPr sz="2000" b="0" i="0" u="none" strike="noStrike" cap="none">
                <a:solidFill>
                  <a:schemeClr val="dk1"/>
                </a:solidFill>
                <a:latin typeface="Arial"/>
                <a:ea typeface="Arial"/>
                <a:cs typeface="Arial"/>
                <a:sym typeface="Arial"/>
              </a:defRPr>
            </a:lvl7pPr>
            <a:lvl8pPr marR="0" lvl="7" algn="l" rtl="0">
              <a:lnSpc>
                <a:spcPct val="90000"/>
              </a:lnSpc>
              <a:spcBef>
                <a:spcPts val="533"/>
              </a:spcBef>
              <a:spcAft>
                <a:spcPts val="0"/>
              </a:spcAft>
              <a:buClr>
                <a:schemeClr val="dk1"/>
              </a:buClr>
              <a:buSzPts val="1500"/>
              <a:buFont typeface="Arial"/>
              <a:buNone/>
              <a:defRPr sz="2000" b="0" i="0" u="none" strike="noStrike" cap="none">
                <a:solidFill>
                  <a:schemeClr val="dk1"/>
                </a:solidFill>
                <a:latin typeface="Arial"/>
                <a:ea typeface="Arial"/>
                <a:cs typeface="Arial"/>
                <a:sym typeface="Arial"/>
              </a:defRPr>
            </a:lvl8pPr>
            <a:lvl9pPr marR="0" lvl="8" algn="l" rtl="0">
              <a:lnSpc>
                <a:spcPct val="90000"/>
              </a:lnSpc>
              <a:spcBef>
                <a:spcPts val="533"/>
              </a:spcBef>
              <a:spcAft>
                <a:spcPts val="0"/>
              </a:spcAft>
              <a:buClr>
                <a:schemeClr val="dk1"/>
              </a:buClr>
              <a:buSzPts val="1500"/>
              <a:buFont typeface="Arial"/>
              <a:buNone/>
              <a:defRPr sz="2000" b="0" i="0" u="none" strike="noStrike" cap="none">
                <a:solidFill>
                  <a:schemeClr val="dk1"/>
                </a:solidFill>
                <a:latin typeface="Arial"/>
                <a:ea typeface="Arial"/>
                <a:cs typeface="Arial"/>
                <a:sym typeface="Arial"/>
              </a:defRPr>
            </a:lvl9pPr>
          </a:lstStyle>
          <a:p>
            <a:r>
              <a:rPr lang="en-US"/>
              <a:t>Click icon to add picture</a:t>
            </a:r>
            <a:endParaRPr/>
          </a:p>
        </p:txBody>
      </p:sp>
      <p:sp>
        <p:nvSpPr>
          <p:cNvPr id="26" name="Google Shape;26;p64"/>
          <p:cNvSpPr txBox="1">
            <a:spLocks noGrp="1"/>
          </p:cNvSpPr>
          <p:nvPr>
            <p:ph type="body" idx="1"/>
          </p:nvPr>
        </p:nvSpPr>
        <p:spPr>
          <a:xfrm>
            <a:off x="839788" y="2057400"/>
            <a:ext cx="3932400" cy="3811600"/>
          </a:xfrm>
          <a:prstGeom prst="rect">
            <a:avLst/>
          </a:prstGeom>
          <a:noFill/>
          <a:ln>
            <a:noFill/>
          </a:ln>
        </p:spPr>
        <p:txBody>
          <a:bodyPr spcFirstLastPara="1" wrap="square" lIns="68575" tIns="34275" rIns="68575" bIns="34275" anchor="t" anchorCtr="0">
            <a:noAutofit/>
          </a:bodyPr>
          <a:lstStyle>
            <a:lvl1pPr marL="609585" lvl="0" indent="-304792" algn="l">
              <a:lnSpc>
                <a:spcPct val="90000"/>
              </a:lnSpc>
              <a:spcBef>
                <a:spcPts val="1067"/>
              </a:spcBef>
              <a:spcAft>
                <a:spcPts val="0"/>
              </a:spcAft>
              <a:buClr>
                <a:schemeClr val="dk1"/>
              </a:buClr>
              <a:buSzPts val="1200"/>
              <a:buNone/>
              <a:defRPr sz="1600"/>
            </a:lvl1pPr>
            <a:lvl2pPr marL="1219170" lvl="1" indent="-304792" algn="l">
              <a:lnSpc>
                <a:spcPct val="90000"/>
              </a:lnSpc>
              <a:spcBef>
                <a:spcPts val="533"/>
              </a:spcBef>
              <a:spcAft>
                <a:spcPts val="0"/>
              </a:spcAft>
              <a:buClr>
                <a:schemeClr val="dk1"/>
              </a:buClr>
              <a:buSzPts val="1100"/>
              <a:buNone/>
              <a:defRPr sz="1467"/>
            </a:lvl2pPr>
            <a:lvl3pPr marL="1828754" lvl="2" indent="-304792" algn="l">
              <a:lnSpc>
                <a:spcPct val="90000"/>
              </a:lnSpc>
              <a:spcBef>
                <a:spcPts val="533"/>
              </a:spcBef>
              <a:spcAft>
                <a:spcPts val="0"/>
              </a:spcAft>
              <a:buClr>
                <a:schemeClr val="dk1"/>
              </a:buClr>
              <a:buSzPts val="900"/>
              <a:buNone/>
              <a:defRPr sz="1200"/>
            </a:lvl3pPr>
            <a:lvl4pPr marL="2438339" lvl="3" indent="-304792" algn="l">
              <a:lnSpc>
                <a:spcPct val="90000"/>
              </a:lnSpc>
              <a:spcBef>
                <a:spcPts val="533"/>
              </a:spcBef>
              <a:spcAft>
                <a:spcPts val="0"/>
              </a:spcAft>
              <a:buClr>
                <a:schemeClr val="dk1"/>
              </a:buClr>
              <a:buSzPts val="800"/>
              <a:buNone/>
              <a:defRPr sz="1067"/>
            </a:lvl4pPr>
            <a:lvl5pPr marL="3047924" lvl="4" indent="-304792" algn="l">
              <a:lnSpc>
                <a:spcPct val="90000"/>
              </a:lnSpc>
              <a:spcBef>
                <a:spcPts val="533"/>
              </a:spcBef>
              <a:spcAft>
                <a:spcPts val="0"/>
              </a:spcAft>
              <a:buClr>
                <a:schemeClr val="dk1"/>
              </a:buClr>
              <a:buSzPts val="800"/>
              <a:buNone/>
              <a:defRPr sz="1067"/>
            </a:lvl5pPr>
            <a:lvl6pPr marL="3657509" lvl="5" indent="-304792" algn="l">
              <a:lnSpc>
                <a:spcPct val="90000"/>
              </a:lnSpc>
              <a:spcBef>
                <a:spcPts val="533"/>
              </a:spcBef>
              <a:spcAft>
                <a:spcPts val="0"/>
              </a:spcAft>
              <a:buClr>
                <a:schemeClr val="dk1"/>
              </a:buClr>
              <a:buSzPts val="800"/>
              <a:buNone/>
              <a:defRPr sz="1067"/>
            </a:lvl6pPr>
            <a:lvl7pPr marL="4267093" lvl="6" indent="-304792" algn="l">
              <a:lnSpc>
                <a:spcPct val="90000"/>
              </a:lnSpc>
              <a:spcBef>
                <a:spcPts val="533"/>
              </a:spcBef>
              <a:spcAft>
                <a:spcPts val="0"/>
              </a:spcAft>
              <a:buClr>
                <a:schemeClr val="dk1"/>
              </a:buClr>
              <a:buSzPts val="800"/>
              <a:buNone/>
              <a:defRPr sz="1067"/>
            </a:lvl7pPr>
            <a:lvl8pPr marL="4876678" lvl="7" indent="-304792" algn="l">
              <a:lnSpc>
                <a:spcPct val="90000"/>
              </a:lnSpc>
              <a:spcBef>
                <a:spcPts val="533"/>
              </a:spcBef>
              <a:spcAft>
                <a:spcPts val="0"/>
              </a:spcAft>
              <a:buClr>
                <a:schemeClr val="dk1"/>
              </a:buClr>
              <a:buSzPts val="800"/>
              <a:buNone/>
              <a:defRPr sz="1067"/>
            </a:lvl8pPr>
            <a:lvl9pPr marL="5486263" lvl="8" indent="-304792" algn="l">
              <a:lnSpc>
                <a:spcPct val="90000"/>
              </a:lnSpc>
              <a:spcBef>
                <a:spcPts val="533"/>
              </a:spcBef>
              <a:spcAft>
                <a:spcPts val="0"/>
              </a:spcAft>
              <a:buClr>
                <a:schemeClr val="dk1"/>
              </a:buClr>
              <a:buSzPts val="800"/>
              <a:buNone/>
              <a:defRPr sz="1067"/>
            </a:lvl9pPr>
          </a:lstStyle>
          <a:p>
            <a:pPr lvl="0"/>
            <a:r>
              <a:rPr lang="en-US"/>
              <a:t>Click to edit Master text styles</a:t>
            </a:r>
          </a:p>
        </p:txBody>
      </p:sp>
      <p:sp>
        <p:nvSpPr>
          <p:cNvPr id="27" name="Google Shape;27;p64"/>
          <p:cNvSpPr txBox="1">
            <a:spLocks noGrp="1"/>
          </p:cNvSpPr>
          <p:nvPr>
            <p:ph type="dt" idx="10"/>
          </p:nvPr>
        </p:nvSpPr>
        <p:spPr>
          <a:xfrm>
            <a:off x="838200" y="6356351"/>
            <a:ext cx="2743200" cy="365200"/>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fld id="{ADE29F90-616E-40CF-9481-851F918A714E}" type="datetimeFigureOut">
              <a:rPr lang="en-US" smtClean="0"/>
              <a:t>12/19/2024</a:t>
            </a:fld>
            <a:endParaRPr lang="en-US"/>
          </a:p>
        </p:txBody>
      </p:sp>
      <p:sp>
        <p:nvSpPr>
          <p:cNvPr id="28" name="Google Shape;28;p64"/>
          <p:cNvSpPr txBox="1">
            <a:spLocks noGrp="1"/>
          </p:cNvSpPr>
          <p:nvPr>
            <p:ph type="ftr" idx="11"/>
          </p:nvPr>
        </p:nvSpPr>
        <p:spPr>
          <a:xfrm>
            <a:off x="4038600" y="6356351"/>
            <a:ext cx="4114800" cy="3652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lang="en-US"/>
          </a:p>
        </p:txBody>
      </p:sp>
      <p:sp>
        <p:nvSpPr>
          <p:cNvPr id="29" name="Google Shape;29;p64"/>
          <p:cNvSpPr txBox="1">
            <a:spLocks noGrp="1"/>
          </p:cNvSpPr>
          <p:nvPr>
            <p:ph type="sldNum" idx="12"/>
          </p:nvPr>
        </p:nvSpPr>
        <p:spPr>
          <a:xfrm>
            <a:off x="8610600" y="6356351"/>
            <a:ext cx="2743200" cy="3652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9pPr>
          </a:lstStyle>
          <a:p>
            <a:fld id="{3C9E5B19-8A10-4314-878F-6F589FFA9F8A}" type="slidenum">
              <a:rPr lang="en-US" smtClean="0"/>
              <a:t>‹#›</a:t>
            </a:fld>
            <a:endParaRPr lang="en-US"/>
          </a:p>
        </p:txBody>
      </p:sp>
    </p:spTree>
    <p:extLst>
      <p:ext uri="{BB962C8B-B14F-4D97-AF65-F5344CB8AC3E}">
        <p14:creationId xmlns:p14="http://schemas.microsoft.com/office/powerpoint/2010/main" val="671312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30"/>
        <p:cNvGrpSpPr/>
        <p:nvPr/>
      </p:nvGrpSpPr>
      <p:grpSpPr>
        <a:xfrm>
          <a:off x="0" y="0"/>
          <a:ext cx="0" cy="0"/>
          <a:chOff x="0" y="0"/>
          <a:chExt cx="0" cy="0"/>
        </a:xfrm>
      </p:grpSpPr>
      <p:sp>
        <p:nvSpPr>
          <p:cNvPr id="31" name="Google Shape;31;p65"/>
          <p:cNvSpPr txBox="1">
            <a:spLocks noGrp="1"/>
          </p:cNvSpPr>
          <p:nvPr>
            <p:ph type="title"/>
          </p:nvPr>
        </p:nvSpPr>
        <p:spPr>
          <a:xfrm>
            <a:off x="1354137" y="365125"/>
            <a:ext cx="9480400" cy="1325600"/>
          </a:xfrm>
          <a:prstGeom prst="rect">
            <a:avLst/>
          </a:prstGeom>
          <a:noFill/>
          <a:ln>
            <a:noFill/>
          </a:ln>
        </p:spPr>
        <p:txBody>
          <a:bodyPr spcFirstLastPara="1" wrap="square" lIns="68575" tIns="34275" rIns="68575" bIns="34275" anchor="ctr" anchorCtr="0">
            <a:noAutofit/>
          </a:bodyPr>
          <a:lstStyle>
            <a:lvl1pPr lvl="0" algn="ctr">
              <a:lnSpc>
                <a:spcPct val="90000"/>
              </a:lnSpc>
              <a:spcBef>
                <a:spcPts val="0"/>
              </a:spcBef>
              <a:spcAft>
                <a:spcPts val="0"/>
              </a:spcAft>
              <a:buSzPts val="1100"/>
              <a:buNone/>
              <a:defRPr sz="4000"/>
            </a:lvl1pPr>
            <a:lvl2pPr lvl="1" algn="ctr">
              <a:lnSpc>
                <a:spcPct val="90000"/>
              </a:lnSpc>
              <a:spcBef>
                <a:spcPts val="0"/>
              </a:spcBef>
              <a:spcAft>
                <a:spcPts val="0"/>
              </a:spcAft>
              <a:buSzPts val="1100"/>
              <a:buNone/>
              <a:defRPr/>
            </a:lvl2pPr>
            <a:lvl3pPr lvl="2" algn="ctr">
              <a:lnSpc>
                <a:spcPct val="90000"/>
              </a:lnSpc>
              <a:spcBef>
                <a:spcPts val="0"/>
              </a:spcBef>
              <a:spcAft>
                <a:spcPts val="0"/>
              </a:spcAft>
              <a:buSzPts val="1100"/>
              <a:buNone/>
              <a:defRPr/>
            </a:lvl3pPr>
            <a:lvl4pPr lvl="3" algn="ctr">
              <a:lnSpc>
                <a:spcPct val="90000"/>
              </a:lnSpc>
              <a:spcBef>
                <a:spcPts val="0"/>
              </a:spcBef>
              <a:spcAft>
                <a:spcPts val="0"/>
              </a:spcAft>
              <a:buSzPts val="1100"/>
              <a:buNone/>
              <a:defRPr/>
            </a:lvl4pPr>
            <a:lvl5pPr lvl="4" algn="ctr">
              <a:lnSpc>
                <a:spcPct val="90000"/>
              </a:lnSpc>
              <a:spcBef>
                <a:spcPts val="0"/>
              </a:spcBef>
              <a:spcAft>
                <a:spcPts val="0"/>
              </a:spcAft>
              <a:buSzPts val="1100"/>
              <a:buNone/>
              <a:defRPr/>
            </a:lvl5pPr>
            <a:lvl6pPr lvl="5" algn="ctr">
              <a:lnSpc>
                <a:spcPct val="90000"/>
              </a:lnSpc>
              <a:spcBef>
                <a:spcPts val="0"/>
              </a:spcBef>
              <a:spcAft>
                <a:spcPts val="0"/>
              </a:spcAft>
              <a:buSzPts val="1100"/>
              <a:buNone/>
              <a:defRPr/>
            </a:lvl6pPr>
            <a:lvl7pPr lvl="6" algn="ctr">
              <a:lnSpc>
                <a:spcPct val="90000"/>
              </a:lnSpc>
              <a:spcBef>
                <a:spcPts val="0"/>
              </a:spcBef>
              <a:spcAft>
                <a:spcPts val="0"/>
              </a:spcAft>
              <a:buSzPts val="1100"/>
              <a:buNone/>
              <a:defRPr/>
            </a:lvl7pPr>
            <a:lvl8pPr lvl="7" algn="ctr">
              <a:lnSpc>
                <a:spcPct val="90000"/>
              </a:lnSpc>
              <a:spcBef>
                <a:spcPts val="0"/>
              </a:spcBef>
              <a:spcAft>
                <a:spcPts val="0"/>
              </a:spcAft>
              <a:buSzPts val="1100"/>
              <a:buNone/>
              <a:defRPr/>
            </a:lvl8pPr>
            <a:lvl9pPr lvl="8" algn="ctr">
              <a:lnSpc>
                <a:spcPct val="90000"/>
              </a:lnSpc>
              <a:spcBef>
                <a:spcPts val="0"/>
              </a:spcBef>
              <a:spcAft>
                <a:spcPts val="0"/>
              </a:spcAft>
              <a:buSzPts val="1100"/>
              <a:buNone/>
              <a:defRPr/>
            </a:lvl9pPr>
          </a:lstStyle>
          <a:p>
            <a:r>
              <a:rPr lang="en-US"/>
              <a:t>Click to edit Master title style</a:t>
            </a:r>
            <a:endParaRPr/>
          </a:p>
        </p:txBody>
      </p:sp>
      <p:sp>
        <p:nvSpPr>
          <p:cNvPr id="32" name="Google Shape;32;p65"/>
          <p:cNvSpPr txBox="1">
            <a:spLocks noGrp="1"/>
          </p:cNvSpPr>
          <p:nvPr>
            <p:ph type="body" idx="1"/>
          </p:nvPr>
        </p:nvSpPr>
        <p:spPr>
          <a:xfrm>
            <a:off x="1354137" y="1825625"/>
            <a:ext cx="9480400" cy="4351200"/>
          </a:xfrm>
          <a:prstGeom prst="rect">
            <a:avLst/>
          </a:prstGeom>
          <a:noFill/>
          <a:ln>
            <a:noFill/>
          </a:ln>
        </p:spPr>
        <p:txBody>
          <a:bodyPr spcFirstLastPara="1" wrap="square" lIns="68575" tIns="34275" rIns="68575" bIns="34275" anchor="t" anchorCtr="0">
            <a:noAutofit/>
          </a:bodyPr>
          <a:lstStyle>
            <a:lvl1pPr marL="609585" lvl="0" indent="-423323" algn="l">
              <a:lnSpc>
                <a:spcPct val="90000"/>
              </a:lnSpc>
              <a:spcBef>
                <a:spcPts val="1067"/>
              </a:spcBef>
              <a:spcAft>
                <a:spcPts val="0"/>
              </a:spcAft>
              <a:buClr>
                <a:schemeClr val="dk1"/>
              </a:buClr>
              <a:buSzPts val="1400"/>
              <a:buChar char="•"/>
              <a:defRPr sz="2400"/>
            </a:lvl1pPr>
            <a:lvl2pPr marL="1219170" lvl="1" indent="-423323" algn="l">
              <a:lnSpc>
                <a:spcPct val="90000"/>
              </a:lnSpc>
              <a:spcBef>
                <a:spcPts val="533"/>
              </a:spcBef>
              <a:spcAft>
                <a:spcPts val="0"/>
              </a:spcAft>
              <a:buClr>
                <a:schemeClr val="dk1"/>
              </a:buClr>
              <a:buSzPts val="1400"/>
              <a:buChar char="-"/>
              <a:defRPr/>
            </a:lvl2pPr>
            <a:lvl3pPr marL="1828754" lvl="2" indent="-423323" algn="l">
              <a:lnSpc>
                <a:spcPct val="90000"/>
              </a:lnSpc>
              <a:spcBef>
                <a:spcPts val="533"/>
              </a:spcBef>
              <a:spcAft>
                <a:spcPts val="0"/>
              </a:spcAft>
              <a:buClr>
                <a:schemeClr val="dk1"/>
              </a:buClr>
              <a:buSzPts val="1400"/>
              <a:buChar char="▪"/>
              <a:defRPr/>
            </a:lvl3pPr>
            <a:lvl4pPr marL="2438339" lvl="3" indent="-423323" algn="l">
              <a:lnSpc>
                <a:spcPct val="90000"/>
              </a:lnSpc>
              <a:spcBef>
                <a:spcPts val="533"/>
              </a:spcBef>
              <a:spcAft>
                <a:spcPts val="0"/>
              </a:spcAft>
              <a:buClr>
                <a:schemeClr val="dk1"/>
              </a:buClr>
              <a:buSzPts val="1400"/>
              <a:buChar char="⬥"/>
              <a:defRPr/>
            </a:lvl4pPr>
            <a:lvl5pPr marL="3047924" lvl="4" indent="-423323" algn="l">
              <a:lnSpc>
                <a:spcPct val="90000"/>
              </a:lnSpc>
              <a:spcBef>
                <a:spcPts val="533"/>
              </a:spcBef>
              <a:spcAft>
                <a:spcPts val="0"/>
              </a:spcAft>
              <a:buClr>
                <a:schemeClr val="dk1"/>
              </a:buClr>
              <a:buSzPts val="1400"/>
              <a:buChar char="•"/>
              <a:defRPr/>
            </a:lvl5pPr>
            <a:lvl6pPr marL="3657509" lvl="5" indent="-423323" algn="l">
              <a:lnSpc>
                <a:spcPct val="90000"/>
              </a:lnSpc>
              <a:spcBef>
                <a:spcPts val="533"/>
              </a:spcBef>
              <a:spcAft>
                <a:spcPts val="0"/>
              </a:spcAft>
              <a:buClr>
                <a:schemeClr val="dk1"/>
              </a:buClr>
              <a:buSzPts val="1400"/>
              <a:buChar char="•"/>
              <a:defRPr/>
            </a:lvl6pPr>
            <a:lvl7pPr marL="4267093" lvl="6" indent="-423323" algn="l">
              <a:lnSpc>
                <a:spcPct val="90000"/>
              </a:lnSpc>
              <a:spcBef>
                <a:spcPts val="533"/>
              </a:spcBef>
              <a:spcAft>
                <a:spcPts val="0"/>
              </a:spcAft>
              <a:buClr>
                <a:schemeClr val="dk1"/>
              </a:buClr>
              <a:buSzPts val="1400"/>
              <a:buChar char="•"/>
              <a:defRPr/>
            </a:lvl7pPr>
            <a:lvl8pPr marL="4876678" lvl="7" indent="-423323" algn="l">
              <a:lnSpc>
                <a:spcPct val="90000"/>
              </a:lnSpc>
              <a:spcBef>
                <a:spcPts val="533"/>
              </a:spcBef>
              <a:spcAft>
                <a:spcPts val="0"/>
              </a:spcAft>
              <a:buClr>
                <a:schemeClr val="dk1"/>
              </a:buClr>
              <a:buSzPts val="1400"/>
              <a:buChar char="•"/>
              <a:defRPr/>
            </a:lvl8pPr>
            <a:lvl9pPr marL="5486263" lvl="8" indent="-423323" algn="l">
              <a:lnSpc>
                <a:spcPct val="90000"/>
              </a:lnSpc>
              <a:spcBef>
                <a:spcPts val="533"/>
              </a:spcBef>
              <a:spcAft>
                <a:spcPts val="0"/>
              </a:spcAft>
              <a:buClr>
                <a:schemeClr val="dk1"/>
              </a:buClr>
              <a:buSzPts val="1400"/>
              <a:buChar char="•"/>
              <a:defRPr/>
            </a:lvl9pPr>
          </a:lstStyle>
          <a:p>
            <a:pPr lvl="0"/>
            <a:r>
              <a:rPr lang="en-US"/>
              <a:t>Click to edit Master text styles</a:t>
            </a:r>
          </a:p>
        </p:txBody>
      </p:sp>
      <p:sp>
        <p:nvSpPr>
          <p:cNvPr id="33" name="Google Shape;33;p65"/>
          <p:cNvSpPr txBox="1">
            <a:spLocks noGrp="1"/>
          </p:cNvSpPr>
          <p:nvPr>
            <p:ph type="dt" idx="10"/>
          </p:nvPr>
        </p:nvSpPr>
        <p:spPr>
          <a:xfrm>
            <a:off x="838200" y="6356351"/>
            <a:ext cx="2743200" cy="365200"/>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fld id="{ADE29F90-616E-40CF-9481-851F918A714E}" type="datetimeFigureOut">
              <a:rPr lang="en-US" smtClean="0"/>
              <a:t>12/19/2024</a:t>
            </a:fld>
            <a:endParaRPr lang="en-US"/>
          </a:p>
        </p:txBody>
      </p:sp>
      <p:sp>
        <p:nvSpPr>
          <p:cNvPr id="34" name="Google Shape;34;p65"/>
          <p:cNvSpPr txBox="1">
            <a:spLocks noGrp="1"/>
          </p:cNvSpPr>
          <p:nvPr>
            <p:ph type="ftr" idx="11"/>
          </p:nvPr>
        </p:nvSpPr>
        <p:spPr>
          <a:xfrm>
            <a:off x="4038600" y="6356351"/>
            <a:ext cx="4114800" cy="3652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lang="en-US"/>
          </a:p>
        </p:txBody>
      </p:sp>
      <p:sp>
        <p:nvSpPr>
          <p:cNvPr id="35" name="Google Shape;35;p65"/>
          <p:cNvSpPr txBox="1">
            <a:spLocks noGrp="1"/>
          </p:cNvSpPr>
          <p:nvPr>
            <p:ph type="sldNum" idx="12"/>
          </p:nvPr>
        </p:nvSpPr>
        <p:spPr>
          <a:xfrm>
            <a:off x="8610600" y="6356351"/>
            <a:ext cx="2743200" cy="3652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9pPr>
          </a:lstStyle>
          <a:p>
            <a:fld id="{3C9E5B19-8A10-4314-878F-6F589FFA9F8A}" type="slidenum">
              <a:rPr lang="en-US" smtClean="0"/>
              <a:t>‹#›</a:t>
            </a:fld>
            <a:endParaRPr lang="en-US"/>
          </a:p>
        </p:txBody>
      </p:sp>
    </p:spTree>
    <p:extLst>
      <p:ext uri="{BB962C8B-B14F-4D97-AF65-F5344CB8AC3E}">
        <p14:creationId xmlns:p14="http://schemas.microsoft.com/office/powerpoint/2010/main" val="1583755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ustom layout 3">
  <p:cSld name="Custom layout 3">
    <p:bg>
      <p:bgPr>
        <a:solidFill>
          <a:srgbClr val="FFFFFF"/>
        </a:solidFill>
        <a:effectLst/>
      </p:bgPr>
    </p:bg>
    <p:spTree>
      <p:nvGrpSpPr>
        <p:cNvPr id="1" name="Shape 70"/>
        <p:cNvGrpSpPr/>
        <p:nvPr/>
      </p:nvGrpSpPr>
      <p:grpSpPr>
        <a:xfrm>
          <a:off x="0" y="0"/>
          <a:ext cx="0" cy="0"/>
          <a:chOff x="0" y="0"/>
          <a:chExt cx="0" cy="0"/>
        </a:xfrm>
      </p:grpSpPr>
      <p:sp>
        <p:nvSpPr>
          <p:cNvPr id="71" name="Google Shape;71;p71"/>
          <p:cNvSpPr/>
          <p:nvPr/>
        </p:nvSpPr>
        <p:spPr>
          <a:xfrm>
            <a:off x="0" y="0"/>
            <a:ext cx="12192000" cy="6858000"/>
          </a:xfrm>
          <a:prstGeom prst="rect">
            <a:avLst/>
          </a:prstGeom>
          <a:solidFill>
            <a:srgbClr val="0076A3"/>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72" name="Google Shape;72;p71"/>
          <p:cNvSpPr/>
          <p:nvPr/>
        </p:nvSpPr>
        <p:spPr>
          <a:xfrm>
            <a:off x="898400" y="719000"/>
            <a:ext cx="10395200" cy="5420000"/>
          </a:xfrm>
          <a:prstGeom prst="rect">
            <a:avLst/>
          </a:prstGeom>
          <a:solidFill>
            <a:srgbClr val="FFFFFF"/>
          </a:solidFill>
          <a:ln w="114300" cap="flat" cmpd="thinThick">
            <a:solidFill>
              <a:srgbClr val="FFFFFF"/>
            </a:solidFill>
            <a:prstDash val="solid"/>
            <a:miter lim="8000"/>
            <a:headEnd type="none" w="sm" len="sm"/>
            <a:tailEnd type="none" w="sm" len="sm"/>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73" name="Google Shape;73;p71"/>
          <p:cNvSpPr txBox="1">
            <a:spLocks noGrp="1"/>
          </p:cNvSpPr>
          <p:nvPr>
            <p:ph type="sldNum" idx="12"/>
          </p:nvPr>
        </p:nvSpPr>
        <p:spPr>
          <a:xfrm>
            <a:off x="11296611" y="6217623"/>
            <a:ext cx="731600" cy="5248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rgbClr val="FFFFFF"/>
                </a:solidFill>
                <a:latin typeface="Arial"/>
                <a:ea typeface="Arial"/>
                <a:cs typeface="Arial"/>
                <a:sym typeface="Arial"/>
              </a:defRPr>
            </a:lvl9pPr>
          </a:lstStyle>
          <a:p>
            <a:fld id="{3C9E5B19-8A10-4314-878F-6F589FFA9F8A}" type="slidenum">
              <a:rPr lang="en-US" smtClean="0"/>
              <a:t>‹#›</a:t>
            </a:fld>
            <a:endParaRPr lang="en-US"/>
          </a:p>
        </p:txBody>
      </p:sp>
    </p:spTree>
    <p:extLst>
      <p:ext uri="{BB962C8B-B14F-4D97-AF65-F5344CB8AC3E}">
        <p14:creationId xmlns:p14="http://schemas.microsoft.com/office/powerpoint/2010/main" val="109871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79"/>
        <p:cNvGrpSpPr/>
        <p:nvPr/>
      </p:nvGrpSpPr>
      <p:grpSpPr>
        <a:xfrm>
          <a:off x="0" y="0"/>
          <a:ext cx="0" cy="0"/>
          <a:chOff x="0" y="0"/>
          <a:chExt cx="0" cy="0"/>
        </a:xfrm>
      </p:grpSpPr>
      <p:sp>
        <p:nvSpPr>
          <p:cNvPr id="80" name="Google Shape;80;p73"/>
          <p:cNvSpPr txBox="1">
            <a:spLocks noGrp="1"/>
          </p:cNvSpPr>
          <p:nvPr>
            <p:ph type="title"/>
          </p:nvPr>
        </p:nvSpPr>
        <p:spPr>
          <a:xfrm>
            <a:off x="1354137" y="365125"/>
            <a:ext cx="9480400" cy="1325600"/>
          </a:xfrm>
          <a:prstGeom prst="rect">
            <a:avLst/>
          </a:prstGeom>
          <a:noFill/>
          <a:ln>
            <a:noFill/>
          </a:ln>
        </p:spPr>
        <p:txBody>
          <a:bodyPr spcFirstLastPara="1" wrap="square" lIns="68575" tIns="34275" rIns="68575" bIns="34275" anchor="ctr" anchorCtr="0">
            <a:noAutofit/>
          </a:bodyPr>
          <a:lstStyle>
            <a:lvl1pPr lvl="0" algn="ctr">
              <a:lnSpc>
                <a:spcPct val="90000"/>
              </a:lnSpc>
              <a:spcBef>
                <a:spcPts val="0"/>
              </a:spcBef>
              <a:spcAft>
                <a:spcPts val="0"/>
              </a:spcAft>
              <a:buSzPts val="1100"/>
              <a:buNone/>
              <a:defRPr/>
            </a:lvl1pPr>
            <a:lvl2pPr lvl="1" algn="ctr">
              <a:lnSpc>
                <a:spcPct val="90000"/>
              </a:lnSpc>
              <a:spcBef>
                <a:spcPts val="0"/>
              </a:spcBef>
              <a:spcAft>
                <a:spcPts val="0"/>
              </a:spcAft>
              <a:buSzPts val="1100"/>
              <a:buNone/>
              <a:defRPr/>
            </a:lvl2pPr>
            <a:lvl3pPr lvl="2" algn="ctr">
              <a:lnSpc>
                <a:spcPct val="90000"/>
              </a:lnSpc>
              <a:spcBef>
                <a:spcPts val="0"/>
              </a:spcBef>
              <a:spcAft>
                <a:spcPts val="0"/>
              </a:spcAft>
              <a:buSzPts val="1100"/>
              <a:buNone/>
              <a:defRPr/>
            </a:lvl3pPr>
            <a:lvl4pPr lvl="3" algn="ctr">
              <a:lnSpc>
                <a:spcPct val="90000"/>
              </a:lnSpc>
              <a:spcBef>
                <a:spcPts val="0"/>
              </a:spcBef>
              <a:spcAft>
                <a:spcPts val="0"/>
              </a:spcAft>
              <a:buSzPts val="1100"/>
              <a:buNone/>
              <a:defRPr/>
            </a:lvl4pPr>
            <a:lvl5pPr lvl="4" algn="ctr">
              <a:lnSpc>
                <a:spcPct val="90000"/>
              </a:lnSpc>
              <a:spcBef>
                <a:spcPts val="0"/>
              </a:spcBef>
              <a:spcAft>
                <a:spcPts val="0"/>
              </a:spcAft>
              <a:buSzPts val="1100"/>
              <a:buNone/>
              <a:defRPr/>
            </a:lvl5pPr>
            <a:lvl6pPr lvl="5" algn="ctr">
              <a:lnSpc>
                <a:spcPct val="90000"/>
              </a:lnSpc>
              <a:spcBef>
                <a:spcPts val="0"/>
              </a:spcBef>
              <a:spcAft>
                <a:spcPts val="0"/>
              </a:spcAft>
              <a:buSzPts val="1100"/>
              <a:buNone/>
              <a:defRPr/>
            </a:lvl6pPr>
            <a:lvl7pPr lvl="6" algn="ctr">
              <a:lnSpc>
                <a:spcPct val="90000"/>
              </a:lnSpc>
              <a:spcBef>
                <a:spcPts val="0"/>
              </a:spcBef>
              <a:spcAft>
                <a:spcPts val="0"/>
              </a:spcAft>
              <a:buSzPts val="1100"/>
              <a:buNone/>
              <a:defRPr/>
            </a:lvl7pPr>
            <a:lvl8pPr lvl="7" algn="ctr">
              <a:lnSpc>
                <a:spcPct val="90000"/>
              </a:lnSpc>
              <a:spcBef>
                <a:spcPts val="0"/>
              </a:spcBef>
              <a:spcAft>
                <a:spcPts val="0"/>
              </a:spcAft>
              <a:buSzPts val="1100"/>
              <a:buNone/>
              <a:defRPr/>
            </a:lvl8pPr>
            <a:lvl9pPr lvl="8" algn="ctr">
              <a:lnSpc>
                <a:spcPct val="90000"/>
              </a:lnSpc>
              <a:spcBef>
                <a:spcPts val="0"/>
              </a:spcBef>
              <a:spcAft>
                <a:spcPts val="0"/>
              </a:spcAft>
              <a:buSzPts val="1100"/>
              <a:buNone/>
              <a:defRPr/>
            </a:lvl9pPr>
          </a:lstStyle>
          <a:p>
            <a:r>
              <a:rPr lang="en-US"/>
              <a:t>Click to edit Master title style</a:t>
            </a:r>
            <a:endParaRPr/>
          </a:p>
        </p:txBody>
      </p:sp>
      <p:sp>
        <p:nvSpPr>
          <p:cNvPr id="81" name="Google Shape;81;p73"/>
          <p:cNvSpPr txBox="1">
            <a:spLocks noGrp="1"/>
          </p:cNvSpPr>
          <p:nvPr>
            <p:ph type="dt" idx="10"/>
          </p:nvPr>
        </p:nvSpPr>
        <p:spPr>
          <a:xfrm>
            <a:off x="838200" y="6356351"/>
            <a:ext cx="2743200" cy="365200"/>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fld id="{ADE29F90-616E-40CF-9481-851F918A714E}" type="datetimeFigureOut">
              <a:rPr lang="en-US" smtClean="0"/>
              <a:t>12/19/2024</a:t>
            </a:fld>
            <a:endParaRPr lang="en-US"/>
          </a:p>
        </p:txBody>
      </p:sp>
      <p:sp>
        <p:nvSpPr>
          <p:cNvPr id="82" name="Google Shape;82;p73"/>
          <p:cNvSpPr txBox="1">
            <a:spLocks noGrp="1"/>
          </p:cNvSpPr>
          <p:nvPr>
            <p:ph type="ftr" idx="11"/>
          </p:nvPr>
        </p:nvSpPr>
        <p:spPr>
          <a:xfrm>
            <a:off x="4038600" y="6356351"/>
            <a:ext cx="4114800" cy="3652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lang="en-US"/>
          </a:p>
        </p:txBody>
      </p:sp>
      <p:sp>
        <p:nvSpPr>
          <p:cNvPr id="83" name="Google Shape;83;p73"/>
          <p:cNvSpPr txBox="1">
            <a:spLocks noGrp="1"/>
          </p:cNvSpPr>
          <p:nvPr>
            <p:ph type="sldNum" idx="12"/>
          </p:nvPr>
        </p:nvSpPr>
        <p:spPr>
          <a:xfrm>
            <a:off x="8610600" y="6356351"/>
            <a:ext cx="2743200" cy="3652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9pPr>
          </a:lstStyle>
          <a:p>
            <a:fld id="{3C9E5B19-8A10-4314-878F-6F589FFA9F8A}" type="slidenum">
              <a:rPr lang="en-US" smtClean="0"/>
              <a:t>‹#›</a:t>
            </a:fld>
            <a:endParaRPr lang="en-US"/>
          </a:p>
        </p:txBody>
      </p:sp>
    </p:spTree>
    <p:extLst>
      <p:ext uri="{BB962C8B-B14F-4D97-AF65-F5344CB8AC3E}">
        <p14:creationId xmlns:p14="http://schemas.microsoft.com/office/powerpoint/2010/main" val="1171487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84"/>
        <p:cNvGrpSpPr/>
        <p:nvPr/>
      </p:nvGrpSpPr>
      <p:grpSpPr>
        <a:xfrm>
          <a:off x="0" y="0"/>
          <a:ext cx="0" cy="0"/>
          <a:chOff x="0" y="0"/>
          <a:chExt cx="0" cy="0"/>
        </a:xfrm>
      </p:grpSpPr>
      <p:sp>
        <p:nvSpPr>
          <p:cNvPr id="85" name="Google Shape;85;p74"/>
          <p:cNvSpPr txBox="1">
            <a:spLocks noGrp="1"/>
          </p:cNvSpPr>
          <p:nvPr>
            <p:ph type="title"/>
          </p:nvPr>
        </p:nvSpPr>
        <p:spPr>
          <a:xfrm>
            <a:off x="831851" y="1709739"/>
            <a:ext cx="10515600" cy="2852800"/>
          </a:xfrm>
          <a:prstGeom prst="rect">
            <a:avLst/>
          </a:prstGeom>
          <a:noFill/>
          <a:ln>
            <a:noFill/>
          </a:ln>
        </p:spPr>
        <p:txBody>
          <a:bodyPr spcFirstLastPara="1" wrap="square" lIns="68575" tIns="34275" rIns="68575" bIns="34275" anchor="b" anchorCtr="0">
            <a:noAutofit/>
          </a:bodyPr>
          <a:lstStyle>
            <a:lvl1pPr lvl="0" algn="ctr">
              <a:lnSpc>
                <a:spcPct val="90000"/>
              </a:lnSpc>
              <a:spcBef>
                <a:spcPts val="0"/>
              </a:spcBef>
              <a:spcAft>
                <a:spcPts val="0"/>
              </a:spcAft>
              <a:buSzPts val="1100"/>
              <a:buNone/>
              <a:defRPr sz="6000"/>
            </a:lvl1pPr>
            <a:lvl2pPr lvl="1" algn="ctr">
              <a:lnSpc>
                <a:spcPct val="90000"/>
              </a:lnSpc>
              <a:spcBef>
                <a:spcPts val="0"/>
              </a:spcBef>
              <a:spcAft>
                <a:spcPts val="0"/>
              </a:spcAft>
              <a:buSzPts val="1100"/>
              <a:buNone/>
              <a:defRPr/>
            </a:lvl2pPr>
            <a:lvl3pPr lvl="2" algn="ctr">
              <a:lnSpc>
                <a:spcPct val="90000"/>
              </a:lnSpc>
              <a:spcBef>
                <a:spcPts val="0"/>
              </a:spcBef>
              <a:spcAft>
                <a:spcPts val="0"/>
              </a:spcAft>
              <a:buSzPts val="1100"/>
              <a:buNone/>
              <a:defRPr/>
            </a:lvl3pPr>
            <a:lvl4pPr lvl="3" algn="ctr">
              <a:lnSpc>
                <a:spcPct val="90000"/>
              </a:lnSpc>
              <a:spcBef>
                <a:spcPts val="0"/>
              </a:spcBef>
              <a:spcAft>
                <a:spcPts val="0"/>
              </a:spcAft>
              <a:buSzPts val="1100"/>
              <a:buNone/>
              <a:defRPr/>
            </a:lvl4pPr>
            <a:lvl5pPr lvl="4" algn="ctr">
              <a:lnSpc>
                <a:spcPct val="90000"/>
              </a:lnSpc>
              <a:spcBef>
                <a:spcPts val="0"/>
              </a:spcBef>
              <a:spcAft>
                <a:spcPts val="0"/>
              </a:spcAft>
              <a:buSzPts val="1100"/>
              <a:buNone/>
              <a:defRPr/>
            </a:lvl5pPr>
            <a:lvl6pPr lvl="5" algn="ctr">
              <a:lnSpc>
                <a:spcPct val="90000"/>
              </a:lnSpc>
              <a:spcBef>
                <a:spcPts val="0"/>
              </a:spcBef>
              <a:spcAft>
                <a:spcPts val="0"/>
              </a:spcAft>
              <a:buSzPts val="1100"/>
              <a:buNone/>
              <a:defRPr/>
            </a:lvl6pPr>
            <a:lvl7pPr lvl="6" algn="ctr">
              <a:lnSpc>
                <a:spcPct val="90000"/>
              </a:lnSpc>
              <a:spcBef>
                <a:spcPts val="0"/>
              </a:spcBef>
              <a:spcAft>
                <a:spcPts val="0"/>
              </a:spcAft>
              <a:buSzPts val="1100"/>
              <a:buNone/>
              <a:defRPr/>
            </a:lvl7pPr>
            <a:lvl8pPr lvl="7" algn="ctr">
              <a:lnSpc>
                <a:spcPct val="90000"/>
              </a:lnSpc>
              <a:spcBef>
                <a:spcPts val="0"/>
              </a:spcBef>
              <a:spcAft>
                <a:spcPts val="0"/>
              </a:spcAft>
              <a:buSzPts val="1100"/>
              <a:buNone/>
              <a:defRPr/>
            </a:lvl8pPr>
            <a:lvl9pPr lvl="8" algn="ctr">
              <a:lnSpc>
                <a:spcPct val="90000"/>
              </a:lnSpc>
              <a:spcBef>
                <a:spcPts val="0"/>
              </a:spcBef>
              <a:spcAft>
                <a:spcPts val="0"/>
              </a:spcAft>
              <a:buSzPts val="1100"/>
              <a:buNone/>
              <a:defRPr/>
            </a:lvl9pPr>
          </a:lstStyle>
          <a:p>
            <a:r>
              <a:rPr lang="en-US"/>
              <a:t>Click to edit Master title style</a:t>
            </a:r>
            <a:endParaRPr/>
          </a:p>
        </p:txBody>
      </p:sp>
      <p:sp>
        <p:nvSpPr>
          <p:cNvPr id="86" name="Google Shape;86;p74"/>
          <p:cNvSpPr txBox="1">
            <a:spLocks noGrp="1"/>
          </p:cNvSpPr>
          <p:nvPr>
            <p:ph type="body" idx="1"/>
          </p:nvPr>
        </p:nvSpPr>
        <p:spPr>
          <a:xfrm>
            <a:off x="831851" y="4589463"/>
            <a:ext cx="10515600" cy="1500000"/>
          </a:xfrm>
          <a:prstGeom prst="rect">
            <a:avLst/>
          </a:prstGeom>
          <a:noFill/>
          <a:ln>
            <a:noFill/>
          </a:ln>
        </p:spPr>
        <p:txBody>
          <a:bodyPr spcFirstLastPara="1" wrap="square" lIns="68575" tIns="34275" rIns="68575" bIns="34275" anchor="t" anchorCtr="0">
            <a:noAutofit/>
          </a:bodyPr>
          <a:lstStyle>
            <a:lvl1pPr marL="609585" lvl="0" indent="-304792" algn="l">
              <a:lnSpc>
                <a:spcPct val="90000"/>
              </a:lnSpc>
              <a:spcBef>
                <a:spcPts val="1067"/>
              </a:spcBef>
              <a:spcAft>
                <a:spcPts val="0"/>
              </a:spcAft>
              <a:buClr>
                <a:srgbClr val="888888"/>
              </a:buClr>
              <a:buSzPts val="1800"/>
              <a:buNone/>
              <a:defRPr sz="2400">
                <a:solidFill>
                  <a:srgbClr val="888888"/>
                </a:solidFill>
              </a:defRPr>
            </a:lvl1pPr>
            <a:lvl2pPr marL="1219170" lvl="1" indent="-304792" algn="l">
              <a:lnSpc>
                <a:spcPct val="90000"/>
              </a:lnSpc>
              <a:spcBef>
                <a:spcPts val="533"/>
              </a:spcBef>
              <a:spcAft>
                <a:spcPts val="0"/>
              </a:spcAft>
              <a:buClr>
                <a:srgbClr val="888888"/>
              </a:buClr>
              <a:buSzPts val="1500"/>
              <a:buNone/>
              <a:defRPr sz="2000">
                <a:solidFill>
                  <a:srgbClr val="888888"/>
                </a:solidFill>
              </a:defRPr>
            </a:lvl2pPr>
            <a:lvl3pPr marL="1828754" lvl="2" indent="-304792" algn="l">
              <a:lnSpc>
                <a:spcPct val="90000"/>
              </a:lnSpc>
              <a:spcBef>
                <a:spcPts val="533"/>
              </a:spcBef>
              <a:spcAft>
                <a:spcPts val="0"/>
              </a:spcAft>
              <a:buClr>
                <a:srgbClr val="888888"/>
              </a:buClr>
              <a:buSzPts val="1400"/>
              <a:buNone/>
              <a:defRPr sz="1867">
                <a:solidFill>
                  <a:srgbClr val="888888"/>
                </a:solidFill>
              </a:defRPr>
            </a:lvl3pPr>
            <a:lvl4pPr marL="2438339" lvl="3" indent="-304792" algn="l">
              <a:lnSpc>
                <a:spcPct val="90000"/>
              </a:lnSpc>
              <a:spcBef>
                <a:spcPts val="533"/>
              </a:spcBef>
              <a:spcAft>
                <a:spcPts val="0"/>
              </a:spcAft>
              <a:buClr>
                <a:srgbClr val="888888"/>
              </a:buClr>
              <a:buSzPts val="1200"/>
              <a:buNone/>
              <a:defRPr sz="1600">
                <a:solidFill>
                  <a:srgbClr val="888888"/>
                </a:solidFill>
              </a:defRPr>
            </a:lvl4pPr>
            <a:lvl5pPr marL="3047924" lvl="4" indent="-304792" algn="l">
              <a:lnSpc>
                <a:spcPct val="90000"/>
              </a:lnSpc>
              <a:spcBef>
                <a:spcPts val="533"/>
              </a:spcBef>
              <a:spcAft>
                <a:spcPts val="0"/>
              </a:spcAft>
              <a:buClr>
                <a:srgbClr val="888888"/>
              </a:buClr>
              <a:buSzPts val="1200"/>
              <a:buNone/>
              <a:defRPr sz="1600">
                <a:solidFill>
                  <a:srgbClr val="888888"/>
                </a:solidFill>
              </a:defRPr>
            </a:lvl5pPr>
            <a:lvl6pPr marL="3657509" lvl="5" indent="-304792" algn="l">
              <a:lnSpc>
                <a:spcPct val="90000"/>
              </a:lnSpc>
              <a:spcBef>
                <a:spcPts val="533"/>
              </a:spcBef>
              <a:spcAft>
                <a:spcPts val="0"/>
              </a:spcAft>
              <a:buClr>
                <a:srgbClr val="888888"/>
              </a:buClr>
              <a:buSzPts val="1200"/>
              <a:buNone/>
              <a:defRPr sz="1600">
                <a:solidFill>
                  <a:srgbClr val="888888"/>
                </a:solidFill>
              </a:defRPr>
            </a:lvl6pPr>
            <a:lvl7pPr marL="4267093" lvl="6" indent="-304792" algn="l">
              <a:lnSpc>
                <a:spcPct val="90000"/>
              </a:lnSpc>
              <a:spcBef>
                <a:spcPts val="533"/>
              </a:spcBef>
              <a:spcAft>
                <a:spcPts val="0"/>
              </a:spcAft>
              <a:buClr>
                <a:srgbClr val="888888"/>
              </a:buClr>
              <a:buSzPts val="1200"/>
              <a:buNone/>
              <a:defRPr sz="1600">
                <a:solidFill>
                  <a:srgbClr val="888888"/>
                </a:solidFill>
              </a:defRPr>
            </a:lvl7pPr>
            <a:lvl8pPr marL="4876678" lvl="7" indent="-304792" algn="l">
              <a:lnSpc>
                <a:spcPct val="90000"/>
              </a:lnSpc>
              <a:spcBef>
                <a:spcPts val="533"/>
              </a:spcBef>
              <a:spcAft>
                <a:spcPts val="0"/>
              </a:spcAft>
              <a:buClr>
                <a:srgbClr val="888888"/>
              </a:buClr>
              <a:buSzPts val="1200"/>
              <a:buNone/>
              <a:defRPr sz="1600">
                <a:solidFill>
                  <a:srgbClr val="888888"/>
                </a:solidFill>
              </a:defRPr>
            </a:lvl8pPr>
            <a:lvl9pPr marL="5486263" lvl="8" indent="-304792" algn="l">
              <a:lnSpc>
                <a:spcPct val="90000"/>
              </a:lnSpc>
              <a:spcBef>
                <a:spcPts val="533"/>
              </a:spcBef>
              <a:spcAft>
                <a:spcPts val="0"/>
              </a:spcAft>
              <a:buClr>
                <a:srgbClr val="888888"/>
              </a:buClr>
              <a:buSzPts val="1200"/>
              <a:buNone/>
              <a:defRPr sz="1600">
                <a:solidFill>
                  <a:srgbClr val="888888"/>
                </a:solidFill>
              </a:defRPr>
            </a:lvl9pPr>
          </a:lstStyle>
          <a:p>
            <a:pPr lvl="0"/>
            <a:r>
              <a:rPr lang="en-US"/>
              <a:t>Click to edit Master text styles</a:t>
            </a:r>
          </a:p>
        </p:txBody>
      </p:sp>
      <p:sp>
        <p:nvSpPr>
          <p:cNvPr id="87" name="Google Shape;87;p74"/>
          <p:cNvSpPr txBox="1">
            <a:spLocks noGrp="1"/>
          </p:cNvSpPr>
          <p:nvPr>
            <p:ph type="dt" idx="10"/>
          </p:nvPr>
        </p:nvSpPr>
        <p:spPr>
          <a:xfrm>
            <a:off x="838200" y="6356351"/>
            <a:ext cx="2743200" cy="365200"/>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fld id="{ADE29F90-616E-40CF-9481-851F918A714E}" type="datetimeFigureOut">
              <a:rPr lang="en-US" smtClean="0"/>
              <a:t>12/19/2024</a:t>
            </a:fld>
            <a:endParaRPr lang="en-US"/>
          </a:p>
        </p:txBody>
      </p:sp>
      <p:sp>
        <p:nvSpPr>
          <p:cNvPr id="88" name="Google Shape;88;p74"/>
          <p:cNvSpPr txBox="1">
            <a:spLocks noGrp="1"/>
          </p:cNvSpPr>
          <p:nvPr>
            <p:ph type="ftr" idx="11"/>
          </p:nvPr>
        </p:nvSpPr>
        <p:spPr>
          <a:xfrm>
            <a:off x="4038600" y="6356351"/>
            <a:ext cx="4114800" cy="3652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lang="en-US"/>
          </a:p>
        </p:txBody>
      </p:sp>
      <p:sp>
        <p:nvSpPr>
          <p:cNvPr id="89" name="Google Shape;89;p74"/>
          <p:cNvSpPr txBox="1">
            <a:spLocks noGrp="1"/>
          </p:cNvSpPr>
          <p:nvPr>
            <p:ph type="sldNum" idx="12"/>
          </p:nvPr>
        </p:nvSpPr>
        <p:spPr>
          <a:xfrm>
            <a:off x="8610600" y="6356351"/>
            <a:ext cx="2743200" cy="3652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9pPr>
          </a:lstStyle>
          <a:p>
            <a:fld id="{3C9E5B19-8A10-4314-878F-6F589FFA9F8A}" type="slidenum">
              <a:rPr lang="en-US" smtClean="0"/>
              <a:t>‹#›</a:t>
            </a:fld>
            <a:endParaRPr lang="en-US"/>
          </a:p>
        </p:txBody>
      </p:sp>
    </p:spTree>
    <p:extLst>
      <p:ext uri="{BB962C8B-B14F-4D97-AF65-F5344CB8AC3E}">
        <p14:creationId xmlns:p14="http://schemas.microsoft.com/office/powerpoint/2010/main" val="2420845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108"/>
        <p:cNvGrpSpPr/>
        <p:nvPr/>
      </p:nvGrpSpPr>
      <p:grpSpPr>
        <a:xfrm>
          <a:off x="0" y="0"/>
          <a:ext cx="0" cy="0"/>
          <a:chOff x="0" y="0"/>
          <a:chExt cx="0" cy="0"/>
        </a:xfrm>
      </p:grpSpPr>
      <p:sp>
        <p:nvSpPr>
          <p:cNvPr id="109" name="Google Shape;109;p78"/>
          <p:cNvSpPr txBox="1">
            <a:spLocks noGrp="1"/>
          </p:cNvSpPr>
          <p:nvPr>
            <p:ph type="title"/>
          </p:nvPr>
        </p:nvSpPr>
        <p:spPr>
          <a:xfrm>
            <a:off x="1354137" y="365125"/>
            <a:ext cx="9480400" cy="1325600"/>
          </a:xfrm>
          <a:prstGeom prst="rect">
            <a:avLst/>
          </a:prstGeom>
          <a:noFill/>
          <a:ln>
            <a:noFill/>
          </a:ln>
        </p:spPr>
        <p:txBody>
          <a:bodyPr spcFirstLastPara="1" wrap="square" lIns="68575" tIns="34275" rIns="68575" bIns="34275" anchor="ctr" anchorCtr="0">
            <a:noAutofit/>
          </a:bodyPr>
          <a:lstStyle>
            <a:lvl1pPr lvl="0" algn="ctr">
              <a:lnSpc>
                <a:spcPct val="90000"/>
              </a:lnSpc>
              <a:spcBef>
                <a:spcPts val="0"/>
              </a:spcBef>
              <a:spcAft>
                <a:spcPts val="0"/>
              </a:spcAft>
              <a:buSzPts val="1100"/>
              <a:buNone/>
              <a:defRPr/>
            </a:lvl1pPr>
            <a:lvl2pPr lvl="1" algn="ctr">
              <a:lnSpc>
                <a:spcPct val="90000"/>
              </a:lnSpc>
              <a:spcBef>
                <a:spcPts val="0"/>
              </a:spcBef>
              <a:spcAft>
                <a:spcPts val="0"/>
              </a:spcAft>
              <a:buSzPts val="1100"/>
              <a:buNone/>
              <a:defRPr/>
            </a:lvl2pPr>
            <a:lvl3pPr lvl="2" algn="ctr">
              <a:lnSpc>
                <a:spcPct val="90000"/>
              </a:lnSpc>
              <a:spcBef>
                <a:spcPts val="0"/>
              </a:spcBef>
              <a:spcAft>
                <a:spcPts val="0"/>
              </a:spcAft>
              <a:buSzPts val="1100"/>
              <a:buNone/>
              <a:defRPr/>
            </a:lvl3pPr>
            <a:lvl4pPr lvl="3" algn="ctr">
              <a:lnSpc>
                <a:spcPct val="90000"/>
              </a:lnSpc>
              <a:spcBef>
                <a:spcPts val="0"/>
              </a:spcBef>
              <a:spcAft>
                <a:spcPts val="0"/>
              </a:spcAft>
              <a:buSzPts val="1100"/>
              <a:buNone/>
              <a:defRPr/>
            </a:lvl4pPr>
            <a:lvl5pPr lvl="4" algn="ctr">
              <a:lnSpc>
                <a:spcPct val="90000"/>
              </a:lnSpc>
              <a:spcBef>
                <a:spcPts val="0"/>
              </a:spcBef>
              <a:spcAft>
                <a:spcPts val="0"/>
              </a:spcAft>
              <a:buSzPts val="1100"/>
              <a:buNone/>
              <a:defRPr/>
            </a:lvl5pPr>
            <a:lvl6pPr lvl="5" algn="ctr">
              <a:lnSpc>
                <a:spcPct val="90000"/>
              </a:lnSpc>
              <a:spcBef>
                <a:spcPts val="0"/>
              </a:spcBef>
              <a:spcAft>
                <a:spcPts val="0"/>
              </a:spcAft>
              <a:buSzPts val="1100"/>
              <a:buNone/>
              <a:defRPr/>
            </a:lvl6pPr>
            <a:lvl7pPr lvl="6" algn="ctr">
              <a:lnSpc>
                <a:spcPct val="90000"/>
              </a:lnSpc>
              <a:spcBef>
                <a:spcPts val="0"/>
              </a:spcBef>
              <a:spcAft>
                <a:spcPts val="0"/>
              </a:spcAft>
              <a:buSzPts val="1100"/>
              <a:buNone/>
              <a:defRPr/>
            </a:lvl7pPr>
            <a:lvl8pPr lvl="7" algn="ctr">
              <a:lnSpc>
                <a:spcPct val="90000"/>
              </a:lnSpc>
              <a:spcBef>
                <a:spcPts val="0"/>
              </a:spcBef>
              <a:spcAft>
                <a:spcPts val="0"/>
              </a:spcAft>
              <a:buSzPts val="1100"/>
              <a:buNone/>
              <a:defRPr/>
            </a:lvl8pPr>
            <a:lvl9pPr lvl="8" algn="ctr">
              <a:lnSpc>
                <a:spcPct val="90000"/>
              </a:lnSpc>
              <a:spcBef>
                <a:spcPts val="0"/>
              </a:spcBef>
              <a:spcAft>
                <a:spcPts val="0"/>
              </a:spcAft>
              <a:buSzPts val="1100"/>
              <a:buNone/>
              <a:defRPr/>
            </a:lvl9pPr>
          </a:lstStyle>
          <a:p>
            <a:r>
              <a:rPr lang="en-US"/>
              <a:t>Click to edit Master title style</a:t>
            </a:r>
            <a:endParaRPr/>
          </a:p>
        </p:txBody>
      </p:sp>
      <p:sp>
        <p:nvSpPr>
          <p:cNvPr id="110" name="Google Shape;110;p78"/>
          <p:cNvSpPr txBox="1">
            <a:spLocks noGrp="1"/>
          </p:cNvSpPr>
          <p:nvPr>
            <p:ph type="body" idx="1"/>
          </p:nvPr>
        </p:nvSpPr>
        <p:spPr>
          <a:xfrm>
            <a:off x="838200" y="1825625"/>
            <a:ext cx="5181600" cy="4351200"/>
          </a:xfrm>
          <a:prstGeom prst="rect">
            <a:avLst/>
          </a:prstGeom>
          <a:noFill/>
          <a:ln>
            <a:noFill/>
          </a:ln>
        </p:spPr>
        <p:txBody>
          <a:bodyPr spcFirstLastPara="1" wrap="square" lIns="68575" tIns="34275" rIns="68575" bIns="34275" anchor="t" anchorCtr="0">
            <a:noAutofit/>
          </a:bodyPr>
          <a:lstStyle>
            <a:lvl1pPr marL="609585" lvl="0" indent="-423323" algn="l">
              <a:lnSpc>
                <a:spcPct val="90000"/>
              </a:lnSpc>
              <a:spcBef>
                <a:spcPts val="1067"/>
              </a:spcBef>
              <a:spcAft>
                <a:spcPts val="0"/>
              </a:spcAft>
              <a:buClr>
                <a:schemeClr val="dk1"/>
              </a:buClr>
              <a:buSzPts val="1400"/>
              <a:buChar char="•"/>
              <a:defRPr/>
            </a:lvl1pPr>
            <a:lvl2pPr marL="1219170" lvl="1" indent="-423323" algn="l">
              <a:lnSpc>
                <a:spcPct val="90000"/>
              </a:lnSpc>
              <a:spcBef>
                <a:spcPts val="533"/>
              </a:spcBef>
              <a:spcAft>
                <a:spcPts val="0"/>
              </a:spcAft>
              <a:buClr>
                <a:schemeClr val="dk1"/>
              </a:buClr>
              <a:buSzPts val="1400"/>
              <a:buChar char="-"/>
              <a:defRPr/>
            </a:lvl2pPr>
            <a:lvl3pPr marL="1828754" lvl="2" indent="-423323" algn="l">
              <a:lnSpc>
                <a:spcPct val="90000"/>
              </a:lnSpc>
              <a:spcBef>
                <a:spcPts val="533"/>
              </a:spcBef>
              <a:spcAft>
                <a:spcPts val="0"/>
              </a:spcAft>
              <a:buClr>
                <a:schemeClr val="dk1"/>
              </a:buClr>
              <a:buSzPts val="1400"/>
              <a:buChar char="▪"/>
              <a:defRPr/>
            </a:lvl3pPr>
            <a:lvl4pPr marL="2438339" lvl="3" indent="-423323" algn="l">
              <a:lnSpc>
                <a:spcPct val="90000"/>
              </a:lnSpc>
              <a:spcBef>
                <a:spcPts val="533"/>
              </a:spcBef>
              <a:spcAft>
                <a:spcPts val="0"/>
              </a:spcAft>
              <a:buClr>
                <a:schemeClr val="dk1"/>
              </a:buClr>
              <a:buSzPts val="1400"/>
              <a:buChar char="⬥"/>
              <a:defRPr/>
            </a:lvl4pPr>
            <a:lvl5pPr marL="3047924" lvl="4" indent="-423323" algn="l">
              <a:lnSpc>
                <a:spcPct val="90000"/>
              </a:lnSpc>
              <a:spcBef>
                <a:spcPts val="533"/>
              </a:spcBef>
              <a:spcAft>
                <a:spcPts val="0"/>
              </a:spcAft>
              <a:buClr>
                <a:schemeClr val="dk1"/>
              </a:buClr>
              <a:buSzPts val="1400"/>
              <a:buChar char="•"/>
              <a:defRPr/>
            </a:lvl5pPr>
            <a:lvl6pPr marL="3657509" lvl="5" indent="-423323" algn="l">
              <a:lnSpc>
                <a:spcPct val="90000"/>
              </a:lnSpc>
              <a:spcBef>
                <a:spcPts val="533"/>
              </a:spcBef>
              <a:spcAft>
                <a:spcPts val="0"/>
              </a:spcAft>
              <a:buClr>
                <a:schemeClr val="dk1"/>
              </a:buClr>
              <a:buSzPts val="1400"/>
              <a:buChar char="•"/>
              <a:defRPr/>
            </a:lvl6pPr>
            <a:lvl7pPr marL="4267093" lvl="6" indent="-423323" algn="l">
              <a:lnSpc>
                <a:spcPct val="90000"/>
              </a:lnSpc>
              <a:spcBef>
                <a:spcPts val="533"/>
              </a:spcBef>
              <a:spcAft>
                <a:spcPts val="0"/>
              </a:spcAft>
              <a:buClr>
                <a:schemeClr val="dk1"/>
              </a:buClr>
              <a:buSzPts val="1400"/>
              <a:buChar char="•"/>
              <a:defRPr/>
            </a:lvl7pPr>
            <a:lvl8pPr marL="4876678" lvl="7" indent="-423323" algn="l">
              <a:lnSpc>
                <a:spcPct val="90000"/>
              </a:lnSpc>
              <a:spcBef>
                <a:spcPts val="533"/>
              </a:spcBef>
              <a:spcAft>
                <a:spcPts val="0"/>
              </a:spcAft>
              <a:buClr>
                <a:schemeClr val="dk1"/>
              </a:buClr>
              <a:buSzPts val="1400"/>
              <a:buChar char="•"/>
              <a:defRPr/>
            </a:lvl8pPr>
            <a:lvl9pPr marL="5486263" lvl="8" indent="-423323" algn="l">
              <a:lnSpc>
                <a:spcPct val="90000"/>
              </a:lnSpc>
              <a:spcBef>
                <a:spcPts val="533"/>
              </a:spcBef>
              <a:spcAft>
                <a:spcPts val="0"/>
              </a:spcAft>
              <a:buClr>
                <a:schemeClr val="dk1"/>
              </a:buClr>
              <a:buSzPts val="1400"/>
              <a:buChar char="•"/>
              <a:defRPr/>
            </a:lvl9pPr>
          </a:lstStyle>
          <a:p>
            <a:pPr lvl="0"/>
            <a:r>
              <a:rPr lang="en-US"/>
              <a:t>Click to edit Master text styles</a:t>
            </a:r>
          </a:p>
        </p:txBody>
      </p:sp>
      <p:sp>
        <p:nvSpPr>
          <p:cNvPr id="111" name="Google Shape;111;p78"/>
          <p:cNvSpPr txBox="1">
            <a:spLocks noGrp="1"/>
          </p:cNvSpPr>
          <p:nvPr>
            <p:ph type="body" idx="2"/>
          </p:nvPr>
        </p:nvSpPr>
        <p:spPr>
          <a:xfrm>
            <a:off x="6172200" y="1825625"/>
            <a:ext cx="5181600" cy="4351200"/>
          </a:xfrm>
          <a:prstGeom prst="rect">
            <a:avLst/>
          </a:prstGeom>
          <a:noFill/>
          <a:ln>
            <a:noFill/>
          </a:ln>
        </p:spPr>
        <p:txBody>
          <a:bodyPr spcFirstLastPara="1" wrap="square" lIns="68575" tIns="34275" rIns="68575" bIns="34275" anchor="t" anchorCtr="0">
            <a:noAutofit/>
          </a:bodyPr>
          <a:lstStyle>
            <a:lvl1pPr marL="609585" lvl="0" indent="-423323" algn="l">
              <a:lnSpc>
                <a:spcPct val="90000"/>
              </a:lnSpc>
              <a:spcBef>
                <a:spcPts val="1067"/>
              </a:spcBef>
              <a:spcAft>
                <a:spcPts val="0"/>
              </a:spcAft>
              <a:buClr>
                <a:schemeClr val="dk1"/>
              </a:buClr>
              <a:buSzPts val="1400"/>
              <a:buChar char="•"/>
              <a:defRPr/>
            </a:lvl1pPr>
            <a:lvl2pPr marL="1219170" lvl="1" indent="-423323" algn="l">
              <a:lnSpc>
                <a:spcPct val="90000"/>
              </a:lnSpc>
              <a:spcBef>
                <a:spcPts val="533"/>
              </a:spcBef>
              <a:spcAft>
                <a:spcPts val="0"/>
              </a:spcAft>
              <a:buClr>
                <a:schemeClr val="dk1"/>
              </a:buClr>
              <a:buSzPts val="1400"/>
              <a:buChar char="-"/>
              <a:defRPr/>
            </a:lvl2pPr>
            <a:lvl3pPr marL="1828754" lvl="2" indent="-423323" algn="l">
              <a:lnSpc>
                <a:spcPct val="90000"/>
              </a:lnSpc>
              <a:spcBef>
                <a:spcPts val="533"/>
              </a:spcBef>
              <a:spcAft>
                <a:spcPts val="0"/>
              </a:spcAft>
              <a:buClr>
                <a:schemeClr val="dk1"/>
              </a:buClr>
              <a:buSzPts val="1400"/>
              <a:buChar char="▪"/>
              <a:defRPr/>
            </a:lvl3pPr>
            <a:lvl4pPr marL="2438339" lvl="3" indent="-423323" algn="l">
              <a:lnSpc>
                <a:spcPct val="90000"/>
              </a:lnSpc>
              <a:spcBef>
                <a:spcPts val="533"/>
              </a:spcBef>
              <a:spcAft>
                <a:spcPts val="0"/>
              </a:spcAft>
              <a:buClr>
                <a:schemeClr val="dk1"/>
              </a:buClr>
              <a:buSzPts val="1400"/>
              <a:buChar char="⬥"/>
              <a:defRPr/>
            </a:lvl4pPr>
            <a:lvl5pPr marL="3047924" lvl="4" indent="-423323" algn="l">
              <a:lnSpc>
                <a:spcPct val="90000"/>
              </a:lnSpc>
              <a:spcBef>
                <a:spcPts val="533"/>
              </a:spcBef>
              <a:spcAft>
                <a:spcPts val="0"/>
              </a:spcAft>
              <a:buClr>
                <a:schemeClr val="dk1"/>
              </a:buClr>
              <a:buSzPts val="1400"/>
              <a:buChar char="•"/>
              <a:defRPr/>
            </a:lvl5pPr>
            <a:lvl6pPr marL="3657509" lvl="5" indent="-423323" algn="l">
              <a:lnSpc>
                <a:spcPct val="90000"/>
              </a:lnSpc>
              <a:spcBef>
                <a:spcPts val="533"/>
              </a:spcBef>
              <a:spcAft>
                <a:spcPts val="0"/>
              </a:spcAft>
              <a:buClr>
                <a:schemeClr val="dk1"/>
              </a:buClr>
              <a:buSzPts val="1400"/>
              <a:buChar char="•"/>
              <a:defRPr/>
            </a:lvl6pPr>
            <a:lvl7pPr marL="4267093" lvl="6" indent="-423323" algn="l">
              <a:lnSpc>
                <a:spcPct val="90000"/>
              </a:lnSpc>
              <a:spcBef>
                <a:spcPts val="533"/>
              </a:spcBef>
              <a:spcAft>
                <a:spcPts val="0"/>
              </a:spcAft>
              <a:buClr>
                <a:schemeClr val="dk1"/>
              </a:buClr>
              <a:buSzPts val="1400"/>
              <a:buChar char="•"/>
              <a:defRPr/>
            </a:lvl7pPr>
            <a:lvl8pPr marL="4876678" lvl="7" indent="-423323" algn="l">
              <a:lnSpc>
                <a:spcPct val="90000"/>
              </a:lnSpc>
              <a:spcBef>
                <a:spcPts val="533"/>
              </a:spcBef>
              <a:spcAft>
                <a:spcPts val="0"/>
              </a:spcAft>
              <a:buClr>
                <a:schemeClr val="dk1"/>
              </a:buClr>
              <a:buSzPts val="1400"/>
              <a:buChar char="•"/>
              <a:defRPr/>
            </a:lvl8pPr>
            <a:lvl9pPr marL="5486263" lvl="8" indent="-423323" algn="l">
              <a:lnSpc>
                <a:spcPct val="90000"/>
              </a:lnSpc>
              <a:spcBef>
                <a:spcPts val="533"/>
              </a:spcBef>
              <a:spcAft>
                <a:spcPts val="0"/>
              </a:spcAft>
              <a:buClr>
                <a:schemeClr val="dk1"/>
              </a:buClr>
              <a:buSzPts val="1400"/>
              <a:buChar char="•"/>
              <a:defRPr/>
            </a:lvl9pPr>
          </a:lstStyle>
          <a:p>
            <a:pPr lvl="0"/>
            <a:r>
              <a:rPr lang="en-US"/>
              <a:t>Click to edit Master text styles</a:t>
            </a:r>
          </a:p>
        </p:txBody>
      </p:sp>
      <p:sp>
        <p:nvSpPr>
          <p:cNvPr id="112" name="Google Shape;112;p78"/>
          <p:cNvSpPr txBox="1">
            <a:spLocks noGrp="1"/>
          </p:cNvSpPr>
          <p:nvPr>
            <p:ph type="dt" idx="10"/>
          </p:nvPr>
        </p:nvSpPr>
        <p:spPr>
          <a:xfrm>
            <a:off x="838200" y="6356351"/>
            <a:ext cx="2743200" cy="365200"/>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fld id="{ADE29F90-616E-40CF-9481-851F918A714E}" type="datetimeFigureOut">
              <a:rPr lang="en-US" smtClean="0"/>
              <a:t>12/19/2024</a:t>
            </a:fld>
            <a:endParaRPr lang="en-US"/>
          </a:p>
        </p:txBody>
      </p:sp>
      <p:sp>
        <p:nvSpPr>
          <p:cNvPr id="113" name="Google Shape;113;p78"/>
          <p:cNvSpPr txBox="1">
            <a:spLocks noGrp="1"/>
          </p:cNvSpPr>
          <p:nvPr>
            <p:ph type="ftr" idx="11"/>
          </p:nvPr>
        </p:nvSpPr>
        <p:spPr>
          <a:xfrm>
            <a:off x="4038600" y="6356351"/>
            <a:ext cx="4114800" cy="3652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lang="en-US"/>
          </a:p>
        </p:txBody>
      </p:sp>
      <p:sp>
        <p:nvSpPr>
          <p:cNvPr id="114" name="Google Shape;114;p78"/>
          <p:cNvSpPr txBox="1">
            <a:spLocks noGrp="1"/>
          </p:cNvSpPr>
          <p:nvPr>
            <p:ph type="sldNum" idx="12"/>
          </p:nvPr>
        </p:nvSpPr>
        <p:spPr>
          <a:xfrm>
            <a:off x="8610600" y="6356351"/>
            <a:ext cx="2743200" cy="3652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9pPr>
          </a:lstStyle>
          <a:p>
            <a:fld id="{3C9E5B19-8A10-4314-878F-6F589FFA9F8A}" type="slidenum">
              <a:rPr lang="en-US" smtClean="0"/>
              <a:t>‹#›</a:t>
            </a:fld>
            <a:endParaRPr lang="en-US"/>
          </a:p>
        </p:txBody>
      </p:sp>
    </p:spTree>
    <p:extLst>
      <p:ext uri="{BB962C8B-B14F-4D97-AF65-F5344CB8AC3E}">
        <p14:creationId xmlns:p14="http://schemas.microsoft.com/office/powerpoint/2010/main" val="1954919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115"/>
        <p:cNvGrpSpPr/>
        <p:nvPr/>
      </p:nvGrpSpPr>
      <p:grpSpPr>
        <a:xfrm>
          <a:off x="0" y="0"/>
          <a:ext cx="0" cy="0"/>
          <a:chOff x="0" y="0"/>
          <a:chExt cx="0" cy="0"/>
        </a:xfrm>
      </p:grpSpPr>
      <p:sp>
        <p:nvSpPr>
          <p:cNvPr id="116" name="Google Shape;116;p79"/>
          <p:cNvSpPr txBox="1">
            <a:spLocks noGrp="1"/>
          </p:cNvSpPr>
          <p:nvPr>
            <p:ph type="title"/>
          </p:nvPr>
        </p:nvSpPr>
        <p:spPr>
          <a:xfrm>
            <a:off x="839788" y="365125"/>
            <a:ext cx="10515600" cy="1325600"/>
          </a:xfrm>
          <a:prstGeom prst="rect">
            <a:avLst/>
          </a:prstGeom>
          <a:noFill/>
          <a:ln>
            <a:noFill/>
          </a:ln>
        </p:spPr>
        <p:txBody>
          <a:bodyPr spcFirstLastPara="1" wrap="square" lIns="68575" tIns="34275" rIns="68575" bIns="34275" anchor="ctr" anchorCtr="0">
            <a:noAutofit/>
          </a:bodyPr>
          <a:lstStyle>
            <a:lvl1pPr lvl="0" algn="ctr">
              <a:lnSpc>
                <a:spcPct val="90000"/>
              </a:lnSpc>
              <a:spcBef>
                <a:spcPts val="0"/>
              </a:spcBef>
              <a:spcAft>
                <a:spcPts val="0"/>
              </a:spcAft>
              <a:buSzPts val="1100"/>
              <a:buNone/>
              <a:defRPr/>
            </a:lvl1pPr>
            <a:lvl2pPr lvl="1" algn="ctr">
              <a:lnSpc>
                <a:spcPct val="90000"/>
              </a:lnSpc>
              <a:spcBef>
                <a:spcPts val="0"/>
              </a:spcBef>
              <a:spcAft>
                <a:spcPts val="0"/>
              </a:spcAft>
              <a:buSzPts val="1100"/>
              <a:buNone/>
              <a:defRPr/>
            </a:lvl2pPr>
            <a:lvl3pPr lvl="2" algn="ctr">
              <a:lnSpc>
                <a:spcPct val="90000"/>
              </a:lnSpc>
              <a:spcBef>
                <a:spcPts val="0"/>
              </a:spcBef>
              <a:spcAft>
                <a:spcPts val="0"/>
              </a:spcAft>
              <a:buSzPts val="1100"/>
              <a:buNone/>
              <a:defRPr/>
            </a:lvl3pPr>
            <a:lvl4pPr lvl="3" algn="ctr">
              <a:lnSpc>
                <a:spcPct val="90000"/>
              </a:lnSpc>
              <a:spcBef>
                <a:spcPts val="0"/>
              </a:spcBef>
              <a:spcAft>
                <a:spcPts val="0"/>
              </a:spcAft>
              <a:buSzPts val="1100"/>
              <a:buNone/>
              <a:defRPr/>
            </a:lvl4pPr>
            <a:lvl5pPr lvl="4" algn="ctr">
              <a:lnSpc>
                <a:spcPct val="90000"/>
              </a:lnSpc>
              <a:spcBef>
                <a:spcPts val="0"/>
              </a:spcBef>
              <a:spcAft>
                <a:spcPts val="0"/>
              </a:spcAft>
              <a:buSzPts val="1100"/>
              <a:buNone/>
              <a:defRPr/>
            </a:lvl5pPr>
            <a:lvl6pPr lvl="5" algn="ctr">
              <a:lnSpc>
                <a:spcPct val="90000"/>
              </a:lnSpc>
              <a:spcBef>
                <a:spcPts val="0"/>
              </a:spcBef>
              <a:spcAft>
                <a:spcPts val="0"/>
              </a:spcAft>
              <a:buSzPts val="1100"/>
              <a:buNone/>
              <a:defRPr/>
            </a:lvl6pPr>
            <a:lvl7pPr lvl="6" algn="ctr">
              <a:lnSpc>
                <a:spcPct val="90000"/>
              </a:lnSpc>
              <a:spcBef>
                <a:spcPts val="0"/>
              </a:spcBef>
              <a:spcAft>
                <a:spcPts val="0"/>
              </a:spcAft>
              <a:buSzPts val="1100"/>
              <a:buNone/>
              <a:defRPr/>
            </a:lvl7pPr>
            <a:lvl8pPr lvl="7" algn="ctr">
              <a:lnSpc>
                <a:spcPct val="90000"/>
              </a:lnSpc>
              <a:spcBef>
                <a:spcPts val="0"/>
              </a:spcBef>
              <a:spcAft>
                <a:spcPts val="0"/>
              </a:spcAft>
              <a:buSzPts val="1100"/>
              <a:buNone/>
              <a:defRPr/>
            </a:lvl8pPr>
            <a:lvl9pPr lvl="8" algn="ctr">
              <a:lnSpc>
                <a:spcPct val="90000"/>
              </a:lnSpc>
              <a:spcBef>
                <a:spcPts val="0"/>
              </a:spcBef>
              <a:spcAft>
                <a:spcPts val="0"/>
              </a:spcAft>
              <a:buSzPts val="1100"/>
              <a:buNone/>
              <a:defRPr/>
            </a:lvl9pPr>
          </a:lstStyle>
          <a:p>
            <a:r>
              <a:rPr lang="en-US"/>
              <a:t>Click to edit Master title style</a:t>
            </a:r>
            <a:endParaRPr/>
          </a:p>
        </p:txBody>
      </p:sp>
      <p:sp>
        <p:nvSpPr>
          <p:cNvPr id="117" name="Google Shape;117;p79"/>
          <p:cNvSpPr txBox="1">
            <a:spLocks noGrp="1"/>
          </p:cNvSpPr>
          <p:nvPr>
            <p:ph type="body" idx="1"/>
          </p:nvPr>
        </p:nvSpPr>
        <p:spPr>
          <a:xfrm>
            <a:off x="839788" y="1681163"/>
            <a:ext cx="5157600" cy="824000"/>
          </a:xfrm>
          <a:prstGeom prst="rect">
            <a:avLst/>
          </a:prstGeom>
          <a:noFill/>
          <a:ln>
            <a:noFill/>
          </a:ln>
        </p:spPr>
        <p:txBody>
          <a:bodyPr spcFirstLastPara="1" wrap="square" lIns="68575" tIns="34275" rIns="68575" bIns="34275" anchor="b" anchorCtr="0">
            <a:noAutofit/>
          </a:bodyPr>
          <a:lstStyle>
            <a:lvl1pPr marL="609585" lvl="0" indent="-304792" algn="l">
              <a:lnSpc>
                <a:spcPct val="90000"/>
              </a:lnSpc>
              <a:spcBef>
                <a:spcPts val="1067"/>
              </a:spcBef>
              <a:spcAft>
                <a:spcPts val="0"/>
              </a:spcAft>
              <a:buClr>
                <a:schemeClr val="dk1"/>
              </a:buClr>
              <a:buSzPts val="1800"/>
              <a:buNone/>
              <a:defRPr sz="2400" b="1"/>
            </a:lvl1pPr>
            <a:lvl2pPr marL="1219170" lvl="1" indent="-304792" algn="l">
              <a:lnSpc>
                <a:spcPct val="90000"/>
              </a:lnSpc>
              <a:spcBef>
                <a:spcPts val="533"/>
              </a:spcBef>
              <a:spcAft>
                <a:spcPts val="0"/>
              </a:spcAft>
              <a:buClr>
                <a:schemeClr val="dk1"/>
              </a:buClr>
              <a:buSzPts val="1500"/>
              <a:buNone/>
              <a:defRPr sz="2000" b="1"/>
            </a:lvl2pPr>
            <a:lvl3pPr marL="1828754" lvl="2" indent="-304792" algn="l">
              <a:lnSpc>
                <a:spcPct val="90000"/>
              </a:lnSpc>
              <a:spcBef>
                <a:spcPts val="533"/>
              </a:spcBef>
              <a:spcAft>
                <a:spcPts val="0"/>
              </a:spcAft>
              <a:buClr>
                <a:schemeClr val="dk1"/>
              </a:buClr>
              <a:buSzPts val="1400"/>
              <a:buNone/>
              <a:defRPr sz="1867" b="1"/>
            </a:lvl3pPr>
            <a:lvl4pPr marL="2438339" lvl="3" indent="-304792" algn="l">
              <a:lnSpc>
                <a:spcPct val="90000"/>
              </a:lnSpc>
              <a:spcBef>
                <a:spcPts val="533"/>
              </a:spcBef>
              <a:spcAft>
                <a:spcPts val="0"/>
              </a:spcAft>
              <a:buClr>
                <a:schemeClr val="dk1"/>
              </a:buClr>
              <a:buSzPts val="1200"/>
              <a:buNone/>
              <a:defRPr sz="1600" b="1"/>
            </a:lvl4pPr>
            <a:lvl5pPr marL="3047924" lvl="4" indent="-304792" algn="l">
              <a:lnSpc>
                <a:spcPct val="90000"/>
              </a:lnSpc>
              <a:spcBef>
                <a:spcPts val="533"/>
              </a:spcBef>
              <a:spcAft>
                <a:spcPts val="0"/>
              </a:spcAft>
              <a:buClr>
                <a:schemeClr val="dk1"/>
              </a:buClr>
              <a:buSzPts val="1200"/>
              <a:buNone/>
              <a:defRPr sz="1600" b="1"/>
            </a:lvl5pPr>
            <a:lvl6pPr marL="3657509" lvl="5" indent="-304792" algn="l">
              <a:lnSpc>
                <a:spcPct val="90000"/>
              </a:lnSpc>
              <a:spcBef>
                <a:spcPts val="533"/>
              </a:spcBef>
              <a:spcAft>
                <a:spcPts val="0"/>
              </a:spcAft>
              <a:buClr>
                <a:schemeClr val="dk1"/>
              </a:buClr>
              <a:buSzPts val="1200"/>
              <a:buNone/>
              <a:defRPr sz="1600" b="1"/>
            </a:lvl6pPr>
            <a:lvl7pPr marL="4267093" lvl="6" indent="-304792" algn="l">
              <a:lnSpc>
                <a:spcPct val="90000"/>
              </a:lnSpc>
              <a:spcBef>
                <a:spcPts val="533"/>
              </a:spcBef>
              <a:spcAft>
                <a:spcPts val="0"/>
              </a:spcAft>
              <a:buClr>
                <a:schemeClr val="dk1"/>
              </a:buClr>
              <a:buSzPts val="1200"/>
              <a:buNone/>
              <a:defRPr sz="1600" b="1"/>
            </a:lvl7pPr>
            <a:lvl8pPr marL="4876678" lvl="7" indent="-304792" algn="l">
              <a:lnSpc>
                <a:spcPct val="90000"/>
              </a:lnSpc>
              <a:spcBef>
                <a:spcPts val="533"/>
              </a:spcBef>
              <a:spcAft>
                <a:spcPts val="0"/>
              </a:spcAft>
              <a:buClr>
                <a:schemeClr val="dk1"/>
              </a:buClr>
              <a:buSzPts val="1200"/>
              <a:buNone/>
              <a:defRPr sz="1600" b="1"/>
            </a:lvl8pPr>
            <a:lvl9pPr marL="5486263" lvl="8" indent="-304792" algn="l">
              <a:lnSpc>
                <a:spcPct val="90000"/>
              </a:lnSpc>
              <a:spcBef>
                <a:spcPts val="533"/>
              </a:spcBef>
              <a:spcAft>
                <a:spcPts val="0"/>
              </a:spcAft>
              <a:buClr>
                <a:schemeClr val="dk1"/>
              </a:buClr>
              <a:buSzPts val="1200"/>
              <a:buNone/>
              <a:defRPr sz="1600" b="1"/>
            </a:lvl9pPr>
          </a:lstStyle>
          <a:p>
            <a:pPr lvl="0"/>
            <a:r>
              <a:rPr lang="en-US"/>
              <a:t>Click to edit Master text styles</a:t>
            </a:r>
          </a:p>
        </p:txBody>
      </p:sp>
      <p:sp>
        <p:nvSpPr>
          <p:cNvPr id="118" name="Google Shape;118;p79"/>
          <p:cNvSpPr txBox="1">
            <a:spLocks noGrp="1"/>
          </p:cNvSpPr>
          <p:nvPr>
            <p:ph type="body" idx="2"/>
          </p:nvPr>
        </p:nvSpPr>
        <p:spPr>
          <a:xfrm>
            <a:off x="839788" y="2505075"/>
            <a:ext cx="5157600" cy="3684400"/>
          </a:xfrm>
          <a:prstGeom prst="rect">
            <a:avLst/>
          </a:prstGeom>
          <a:noFill/>
          <a:ln>
            <a:noFill/>
          </a:ln>
        </p:spPr>
        <p:txBody>
          <a:bodyPr spcFirstLastPara="1" wrap="square" lIns="68575" tIns="34275" rIns="68575" bIns="34275" anchor="t" anchorCtr="0">
            <a:noAutofit/>
          </a:bodyPr>
          <a:lstStyle>
            <a:lvl1pPr marL="609585" lvl="0" indent="-423323" algn="l">
              <a:lnSpc>
                <a:spcPct val="90000"/>
              </a:lnSpc>
              <a:spcBef>
                <a:spcPts val="1067"/>
              </a:spcBef>
              <a:spcAft>
                <a:spcPts val="0"/>
              </a:spcAft>
              <a:buClr>
                <a:schemeClr val="dk1"/>
              </a:buClr>
              <a:buSzPts val="1400"/>
              <a:buChar char="•"/>
              <a:defRPr/>
            </a:lvl1pPr>
            <a:lvl2pPr marL="1219170" lvl="1" indent="-423323" algn="l">
              <a:lnSpc>
                <a:spcPct val="90000"/>
              </a:lnSpc>
              <a:spcBef>
                <a:spcPts val="533"/>
              </a:spcBef>
              <a:spcAft>
                <a:spcPts val="0"/>
              </a:spcAft>
              <a:buClr>
                <a:schemeClr val="dk1"/>
              </a:buClr>
              <a:buSzPts val="1400"/>
              <a:buChar char="-"/>
              <a:defRPr/>
            </a:lvl2pPr>
            <a:lvl3pPr marL="1828754" lvl="2" indent="-423323" algn="l">
              <a:lnSpc>
                <a:spcPct val="90000"/>
              </a:lnSpc>
              <a:spcBef>
                <a:spcPts val="533"/>
              </a:spcBef>
              <a:spcAft>
                <a:spcPts val="0"/>
              </a:spcAft>
              <a:buClr>
                <a:schemeClr val="dk1"/>
              </a:buClr>
              <a:buSzPts val="1400"/>
              <a:buChar char="▪"/>
              <a:defRPr/>
            </a:lvl3pPr>
            <a:lvl4pPr marL="2438339" lvl="3" indent="-423323" algn="l">
              <a:lnSpc>
                <a:spcPct val="90000"/>
              </a:lnSpc>
              <a:spcBef>
                <a:spcPts val="533"/>
              </a:spcBef>
              <a:spcAft>
                <a:spcPts val="0"/>
              </a:spcAft>
              <a:buClr>
                <a:schemeClr val="dk1"/>
              </a:buClr>
              <a:buSzPts val="1400"/>
              <a:buChar char="⬥"/>
              <a:defRPr/>
            </a:lvl4pPr>
            <a:lvl5pPr marL="3047924" lvl="4" indent="-423323" algn="l">
              <a:lnSpc>
                <a:spcPct val="90000"/>
              </a:lnSpc>
              <a:spcBef>
                <a:spcPts val="533"/>
              </a:spcBef>
              <a:spcAft>
                <a:spcPts val="0"/>
              </a:spcAft>
              <a:buClr>
                <a:schemeClr val="dk1"/>
              </a:buClr>
              <a:buSzPts val="1400"/>
              <a:buChar char="•"/>
              <a:defRPr/>
            </a:lvl5pPr>
            <a:lvl6pPr marL="3657509" lvl="5" indent="-423323" algn="l">
              <a:lnSpc>
                <a:spcPct val="90000"/>
              </a:lnSpc>
              <a:spcBef>
                <a:spcPts val="533"/>
              </a:spcBef>
              <a:spcAft>
                <a:spcPts val="0"/>
              </a:spcAft>
              <a:buClr>
                <a:schemeClr val="dk1"/>
              </a:buClr>
              <a:buSzPts val="1400"/>
              <a:buChar char="•"/>
              <a:defRPr/>
            </a:lvl6pPr>
            <a:lvl7pPr marL="4267093" lvl="6" indent="-423323" algn="l">
              <a:lnSpc>
                <a:spcPct val="90000"/>
              </a:lnSpc>
              <a:spcBef>
                <a:spcPts val="533"/>
              </a:spcBef>
              <a:spcAft>
                <a:spcPts val="0"/>
              </a:spcAft>
              <a:buClr>
                <a:schemeClr val="dk1"/>
              </a:buClr>
              <a:buSzPts val="1400"/>
              <a:buChar char="•"/>
              <a:defRPr/>
            </a:lvl7pPr>
            <a:lvl8pPr marL="4876678" lvl="7" indent="-423323" algn="l">
              <a:lnSpc>
                <a:spcPct val="90000"/>
              </a:lnSpc>
              <a:spcBef>
                <a:spcPts val="533"/>
              </a:spcBef>
              <a:spcAft>
                <a:spcPts val="0"/>
              </a:spcAft>
              <a:buClr>
                <a:schemeClr val="dk1"/>
              </a:buClr>
              <a:buSzPts val="1400"/>
              <a:buChar char="•"/>
              <a:defRPr/>
            </a:lvl8pPr>
            <a:lvl9pPr marL="5486263" lvl="8" indent="-423323" algn="l">
              <a:lnSpc>
                <a:spcPct val="90000"/>
              </a:lnSpc>
              <a:spcBef>
                <a:spcPts val="533"/>
              </a:spcBef>
              <a:spcAft>
                <a:spcPts val="0"/>
              </a:spcAft>
              <a:buClr>
                <a:schemeClr val="dk1"/>
              </a:buClr>
              <a:buSzPts val="1400"/>
              <a:buChar char="•"/>
              <a:defRPr/>
            </a:lvl9pPr>
          </a:lstStyle>
          <a:p>
            <a:pPr lvl="0"/>
            <a:r>
              <a:rPr lang="en-US"/>
              <a:t>Click to edit Master text styles</a:t>
            </a:r>
          </a:p>
        </p:txBody>
      </p:sp>
      <p:sp>
        <p:nvSpPr>
          <p:cNvPr id="119" name="Google Shape;119;p79"/>
          <p:cNvSpPr txBox="1">
            <a:spLocks noGrp="1"/>
          </p:cNvSpPr>
          <p:nvPr>
            <p:ph type="body" idx="3"/>
          </p:nvPr>
        </p:nvSpPr>
        <p:spPr>
          <a:xfrm>
            <a:off x="6172200" y="1681163"/>
            <a:ext cx="5183200" cy="824000"/>
          </a:xfrm>
          <a:prstGeom prst="rect">
            <a:avLst/>
          </a:prstGeom>
          <a:noFill/>
          <a:ln>
            <a:noFill/>
          </a:ln>
        </p:spPr>
        <p:txBody>
          <a:bodyPr spcFirstLastPara="1" wrap="square" lIns="68575" tIns="34275" rIns="68575" bIns="34275" anchor="b" anchorCtr="0">
            <a:noAutofit/>
          </a:bodyPr>
          <a:lstStyle>
            <a:lvl1pPr marL="609585" lvl="0" indent="-304792" algn="l">
              <a:lnSpc>
                <a:spcPct val="90000"/>
              </a:lnSpc>
              <a:spcBef>
                <a:spcPts val="1067"/>
              </a:spcBef>
              <a:spcAft>
                <a:spcPts val="0"/>
              </a:spcAft>
              <a:buClr>
                <a:schemeClr val="dk1"/>
              </a:buClr>
              <a:buSzPts val="1800"/>
              <a:buNone/>
              <a:defRPr sz="2400" b="1"/>
            </a:lvl1pPr>
            <a:lvl2pPr marL="1219170" lvl="1" indent="-304792" algn="l">
              <a:lnSpc>
                <a:spcPct val="90000"/>
              </a:lnSpc>
              <a:spcBef>
                <a:spcPts val="533"/>
              </a:spcBef>
              <a:spcAft>
                <a:spcPts val="0"/>
              </a:spcAft>
              <a:buClr>
                <a:schemeClr val="dk1"/>
              </a:buClr>
              <a:buSzPts val="1500"/>
              <a:buNone/>
              <a:defRPr sz="2000" b="1"/>
            </a:lvl2pPr>
            <a:lvl3pPr marL="1828754" lvl="2" indent="-304792" algn="l">
              <a:lnSpc>
                <a:spcPct val="90000"/>
              </a:lnSpc>
              <a:spcBef>
                <a:spcPts val="533"/>
              </a:spcBef>
              <a:spcAft>
                <a:spcPts val="0"/>
              </a:spcAft>
              <a:buClr>
                <a:schemeClr val="dk1"/>
              </a:buClr>
              <a:buSzPts val="1400"/>
              <a:buNone/>
              <a:defRPr sz="1867" b="1"/>
            </a:lvl3pPr>
            <a:lvl4pPr marL="2438339" lvl="3" indent="-304792" algn="l">
              <a:lnSpc>
                <a:spcPct val="90000"/>
              </a:lnSpc>
              <a:spcBef>
                <a:spcPts val="533"/>
              </a:spcBef>
              <a:spcAft>
                <a:spcPts val="0"/>
              </a:spcAft>
              <a:buClr>
                <a:schemeClr val="dk1"/>
              </a:buClr>
              <a:buSzPts val="1200"/>
              <a:buNone/>
              <a:defRPr sz="1600" b="1"/>
            </a:lvl4pPr>
            <a:lvl5pPr marL="3047924" lvl="4" indent="-304792" algn="l">
              <a:lnSpc>
                <a:spcPct val="90000"/>
              </a:lnSpc>
              <a:spcBef>
                <a:spcPts val="533"/>
              </a:spcBef>
              <a:spcAft>
                <a:spcPts val="0"/>
              </a:spcAft>
              <a:buClr>
                <a:schemeClr val="dk1"/>
              </a:buClr>
              <a:buSzPts val="1200"/>
              <a:buNone/>
              <a:defRPr sz="1600" b="1"/>
            </a:lvl5pPr>
            <a:lvl6pPr marL="3657509" lvl="5" indent="-304792" algn="l">
              <a:lnSpc>
                <a:spcPct val="90000"/>
              </a:lnSpc>
              <a:spcBef>
                <a:spcPts val="533"/>
              </a:spcBef>
              <a:spcAft>
                <a:spcPts val="0"/>
              </a:spcAft>
              <a:buClr>
                <a:schemeClr val="dk1"/>
              </a:buClr>
              <a:buSzPts val="1200"/>
              <a:buNone/>
              <a:defRPr sz="1600" b="1"/>
            </a:lvl6pPr>
            <a:lvl7pPr marL="4267093" lvl="6" indent="-304792" algn="l">
              <a:lnSpc>
                <a:spcPct val="90000"/>
              </a:lnSpc>
              <a:spcBef>
                <a:spcPts val="533"/>
              </a:spcBef>
              <a:spcAft>
                <a:spcPts val="0"/>
              </a:spcAft>
              <a:buClr>
                <a:schemeClr val="dk1"/>
              </a:buClr>
              <a:buSzPts val="1200"/>
              <a:buNone/>
              <a:defRPr sz="1600" b="1"/>
            </a:lvl7pPr>
            <a:lvl8pPr marL="4876678" lvl="7" indent="-304792" algn="l">
              <a:lnSpc>
                <a:spcPct val="90000"/>
              </a:lnSpc>
              <a:spcBef>
                <a:spcPts val="533"/>
              </a:spcBef>
              <a:spcAft>
                <a:spcPts val="0"/>
              </a:spcAft>
              <a:buClr>
                <a:schemeClr val="dk1"/>
              </a:buClr>
              <a:buSzPts val="1200"/>
              <a:buNone/>
              <a:defRPr sz="1600" b="1"/>
            </a:lvl8pPr>
            <a:lvl9pPr marL="5486263" lvl="8" indent="-304792" algn="l">
              <a:lnSpc>
                <a:spcPct val="90000"/>
              </a:lnSpc>
              <a:spcBef>
                <a:spcPts val="533"/>
              </a:spcBef>
              <a:spcAft>
                <a:spcPts val="0"/>
              </a:spcAft>
              <a:buClr>
                <a:schemeClr val="dk1"/>
              </a:buClr>
              <a:buSzPts val="1200"/>
              <a:buNone/>
              <a:defRPr sz="1600" b="1"/>
            </a:lvl9pPr>
          </a:lstStyle>
          <a:p>
            <a:pPr lvl="0"/>
            <a:r>
              <a:rPr lang="en-US"/>
              <a:t>Click to edit Master text styles</a:t>
            </a:r>
          </a:p>
        </p:txBody>
      </p:sp>
      <p:sp>
        <p:nvSpPr>
          <p:cNvPr id="120" name="Google Shape;120;p79"/>
          <p:cNvSpPr txBox="1">
            <a:spLocks noGrp="1"/>
          </p:cNvSpPr>
          <p:nvPr>
            <p:ph type="body" idx="4"/>
          </p:nvPr>
        </p:nvSpPr>
        <p:spPr>
          <a:xfrm>
            <a:off x="6172200" y="2505075"/>
            <a:ext cx="5183200" cy="3684400"/>
          </a:xfrm>
          <a:prstGeom prst="rect">
            <a:avLst/>
          </a:prstGeom>
          <a:noFill/>
          <a:ln>
            <a:noFill/>
          </a:ln>
        </p:spPr>
        <p:txBody>
          <a:bodyPr spcFirstLastPara="1" wrap="square" lIns="68575" tIns="34275" rIns="68575" bIns="34275" anchor="t" anchorCtr="0">
            <a:noAutofit/>
          </a:bodyPr>
          <a:lstStyle>
            <a:lvl1pPr marL="609585" lvl="0" indent="-423323" algn="l">
              <a:lnSpc>
                <a:spcPct val="90000"/>
              </a:lnSpc>
              <a:spcBef>
                <a:spcPts val="1067"/>
              </a:spcBef>
              <a:spcAft>
                <a:spcPts val="0"/>
              </a:spcAft>
              <a:buClr>
                <a:schemeClr val="dk1"/>
              </a:buClr>
              <a:buSzPts val="1400"/>
              <a:buChar char="•"/>
              <a:defRPr/>
            </a:lvl1pPr>
            <a:lvl2pPr marL="1219170" lvl="1" indent="-423323" algn="l">
              <a:lnSpc>
                <a:spcPct val="90000"/>
              </a:lnSpc>
              <a:spcBef>
                <a:spcPts val="533"/>
              </a:spcBef>
              <a:spcAft>
                <a:spcPts val="0"/>
              </a:spcAft>
              <a:buClr>
                <a:schemeClr val="dk1"/>
              </a:buClr>
              <a:buSzPts val="1400"/>
              <a:buChar char="-"/>
              <a:defRPr/>
            </a:lvl2pPr>
            <a:lvl3pPr marL="1828754" lvl="2" indent="-423323" algn="l">
              <a:lnSpc>
                <a:spcPct val="90000"/>
              </a:lnSpc>
              <a:spcBef>
                <a:spcPts val="533"/>
              </a:spcBef>
              <a:spcAft>
                <a:spcPts val="0"/>
              </a:spcAft>
              <a:buClr>
                <a:schemeClr val="dk1"/>
              </a:buClr>
              <a:buSzPts val="1400"/>
              <a:buChar char="▪"/>
              <a:defRPr/>
            </a:lvl3pPr>
            <a:lvl4pPr marL="2438339" lvl="3" indent="-423323" algn="l">
              <a:lnSpc>
                <a:spcPct val="90000"/>
              </a:lnSpc>
              <a:spcBef>
                <a:spcPts val="533"/>
              </a:spcBef>
              <a:spcAft>
                <a:spcPts val="0"/>
              </a:spcAft>
              <a:buClr>
                <a:schemeClr val="dk1"/>
              </a:buClr>
              <a:buSzPts val="1400"/>
              <a:buChar char="⬥"/>
              <a:defRPr/>
            </a:lvl4pPr>
            <a:lvl5pPr marL="3047924" lvl="4" indent="-423323" algn="l">
              <a:lnSpc>
                <a:spcPct val="90000"/>
              </a:lnSpc>
              <a:spcBef>
                <a:spcPts val="533"/>
              </a:spcBef>
              <a:spcAft>
                <a:spcPts val="0"/>
              </a:spcAft>
              <a:buClr>
                <a:schemeClr val="dk1"/>
              </a:buClr>
              <a:buSzPts val="1400"/>
              <a:buChar char="•"/>
              <a:defRPr/>
            </a:lvl5pPr>
            <a:lvl6pPr marL="3657509" lvl="5" indent="-423323" algn="l">
              <a:lnSpc>
                <a:spcPct val="90000"/>
              </a:lnSpc>
              <a:spcBef>
                <a:spcPts val="533"/>
              </a:spcBef>
              <a:spcAft>
                <a:spcPts val="0"/>
              </a:spcAft>
              <a:buClr>
                <a:schemeClr val="dk1"/>
              </a:buClr>
              <a:buSzPts val="1400"/>
              <a:buChar char="•"/>
              <a:defRPr/>
            </a:lvl6pPr>
            <a:lvl7pPr marL="4267093" lvl="6" indent="-423323" algn="l">
              <a:lnSpc>
                <a:spcPct val="90000"/>
              </a:lnSpc>
              <a:spcBef>
                <a:spcPts val="533"/>
              </a:spcBef>
              <a:spcAft>
                <a:spcPts val="0"/>
              </a:spcAft>
              <a:buClr>
                <a:schemeClr val="dk1"/>
              </a:buClr>
              <a:buSzPts val="1400"/>
              <a:buChar char="•"/>
              <a:defRPr/>
            </a:lvl7pPr>
            <a:lvl8pPr marL="4876678" lvl="7" indent="-423323" algn="l">
              <a:lnSpc>
                <a:spcPct val="90000"/>
              </a:lnSpc>
              <a:spcBef>
                <a:spcPts val="533"/>
              </a:spcBef>
              <a:spcAft>
                <a:spcPts val="0"/>
              </a:spcAft>
              <a:buClr>
                <a:schemeClr val="dk1"/>
              </a:buClr>
              <a:buSzPts val="1400"/>
              <a:buChar char="•"/>
              <a:defRPr/>
            </a:lvl8pPr>
            <a:lvl9pPr marL="5486263" lvl="8" indent="-423323" algn="l">
              <a:lnSpc>
                <a:spcPct val="90000"/>
              </a:lnSpc>
              <a:spcBef>
                <a:spcPts val="533"/>
              </a:spcBef>
              <a:spcAft>
                <a:spcPts val="0"/>
              </a:spcAft>
              <a:buClr>
                <a:schemeClr val="dk1"/>
              </a:buClr>
              <a:buSzPts val="1400"/>
              <a:buChar char="•"/>
              <a:defRPr/>
            </a:lvl9pPr>
          </a:lstStyle>
          <a:p>
            <a:pPr lvl="0"/>
            <a:r>
              <a:rPr lang="en-US"/>
              <a:t>Click to edit Master text styles</a:t>
            </a:r>
          </a:p>
        </p:txBody>
      </p:sp>
      <p:sp>
        <p:nvSpPr>
          <p:cNvPr id="121" name="Google Shape;121;p79"/>
          <p:cNvSpPr txBox="1">
            <a:spLocks noGrp="1"/>
          </p:cNvSpPr>
          <p:nvPr>
            <p:ph type="dt" idx="10"/>
          </p:nvPr>
        </p:nvSpPr>
        <p:spPr>
          <a:xfrm>
            <a:off x="838200" y="6356351"/>
            <a:ext cx="2743200" cy="365200"/>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fld id="{ADE29F90-616E-40CF-9481-851F918A714E}" type="datetimeFigureOut">
              <a:rPr lang="en-US" smtClean="0"/>
              <a:t>12/19/2024</a:t>
            </a:fld>
            <a:endParaRPr lang="en-US"/>
          </a:p>
        </p:txBody>
      </p:sp>
      <p:sp>
        <p:nvSpPr>
          <p:cNvPr id="122" name="Google Shape;122;p79"/>
          <p:cNvSpPr txBox="1">
            <a:spLocks noGrp="1"/>
          </p:cNvSpPr>
          <p:nvPr>
            <p:ph type="ftr" idx="11"/>
          </p:nvPr>
        </p:nvSpPr>
        <p:spPr>
          <a:xfrm>
            <a:off x="4038600" y="6356351"/>
            <a:ext cx="4114800" cy="3652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lang="en-US"/>
          </a:p>
        </p:txBody>
      </p:sp>
      <p:sp>
        <p:nvSpPr>
          <p:cNvPr id="123" name="Google Shape;123;p79"/>
          <p:cNvSpPr txBox="1">
            <a:spLocks noGrp="1"/>
          </p:cNvSpPr>
          <p:nvPr>
            <p:ph type="sldNum" idx="12"/>
          </p:nvPr>
        </p:nvSpPr>
        <p:spPr>
          <a:xfrm>
            <a:off x="8610600" y="6356351"/>
            <a:ext cx="2743200" cy="3652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9pPr>
          </a:lstStyle>
          <a:p>
            <a:fld id="{3C9E5B19-8A10-4314-878F-6F589FFA9F8A}" type="slidenum">
              <a:rPr lang="en-US" smtClean="0"/>
              <a:t>‹#›</a:t>
            </a:fld>
            <a:endParaRPr lang="en-US"/>
          </a:p>
        </p:txBody>
      </p:sp>
    </p:spTree>
    <p:extLst>
      <p:ext uri="{BB962C8B-B14F-4D97-AF65-F5344CB8AC3E}">
        <p14:creationId xmlns:p14="http://schemas.microsoft.com/office/powerpoint/2010/main" val="707797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4"/>
        <p:cNvGrpSpPr/>
        <p:nvPr/>
      </p:nvGrpSpPr>
      <p:grpSpPr>
        <a:xfrm>
          <a:off x="0" y="0"/>
          <a:ext cx="0" cy="0"/>
          <a:chOff x="0" y="0"/>
          <a:chExt cx="0" cy="0"/>
        </a:xfrm>
      </p:grpSpPr>
      <p:sp>
        <p:nvSpPr>
          <p:cNvPr id="125" name="Google Shape;125;p80"/>
          <p:cNvSpPr txBox="1">
            <a:spLocks noGrp="1"/>
          </p:cNvSpPr>
          <p:nvPr>
            <p:ph type="dt" idx="10"/>
          </p:nvPr>
        </p:nvSpPr>
        <p:spPr>
          <a:xfrm>
            <a:off x="838200" y="6356351"/>
            <a:ext cx="2743200" cy="365200"/>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fld id="{ADE29F90-616E-40CF-9481-851F918A714E}" type="datetimeFigureOut">
              <a:rPr lang="en-US" smtClean="0"/>
              <a:t>12/19/2024</a:t>
            </a:fld>
            <a:endParaRPr lang="en-US"/>
          </a:p>
        </p:txBody>
      </p:sp>
      <p:sp>
        <p:nvSpPr>
          <p:cNvPr id="126" name="Google Shape;126;p80"/>
          <p:cNvSpPr txBox="1">
            <a:spLocks noGrp="1"/>
          </p:cNvSpPr>
          <p:nvPr>
            <p:ph type="ftr" idx="11"/>
          </p:nvPr>
        </p:nvSpPr>
        <p:spPr>
          <a:xfrm>
            <a:off x="4038600" y="6356351"/>
            <a:ext cx="4114800" cy="3652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lang="en-US"/>
          </a:p>
        </p:txBody>
      </p:sp>
      <p:sp>
        <p:nvSpPr>
          <p:cNvPr id="127" name="Google Shape;127;p80"/>
          <p:cNvSpPr txBox="1">
            <a:spLocks noGrp="1"/>
          </p:cNvSpPr>
          <p:nvPr>
            <p:ph type="sldNum" idx="12"/>
          </p:nvPr>
        </p:nvSpPr>
        <p:spPr>
          <a:xfrm>
            <a:off x="8610600" y="6356351"/>
            <a:ext cx="2743200" cy="3652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9pPr>
          </a:lstStyle>
          <a:p>
            <a:fld id="{3C9E5B19-8A10-4314-878F-6F589FFA9F8A}" type="slidenum">
              <a:rPr lang="en-US" smtClean="0"/>
              <a:t>‹#›</a:t>
            </a:fld>
            <a:endParaRPr lang="en-US"/>
          </a:p>
        </p:txBody>
      </p:sp>
    </p:spTree>
    <p:extLst>
      <p:ext uri="{BB962C8B-B14F-4D97-AF65-F5344CB8AC3E}">
        <p14:creationId xmlns:p14="http://schemas.microsoft.com/office/powerpoint/2010/main" val="2205997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76A3"/>
        </a:solidFill>
        <a:effectLst/>
      </p:bgPr>
    </p:bg>
    <p:spTree>
      <p:nvGrpSpPr>
        <p:cNvPr id="1" name="Shape 5"/>
        <p:cNvGrpSpPr/>
        <p:nvPr/>
      </p:nvGrpSpPr>
      <p:grpSpPr>
        <a:xfrm>
          <a:off x="0" y="0"/>
          <a:ext cx="0" cy="0"/>
          <a:chOff x="0" y="0"/>
          <a:chExt cx="0" cy="0"/>
        </a:xfrm>
      </p:grpSpPr>
      <p:sp>
        <p:nvSpPr>
          <p:cNvPr id="6" name="Google Shape;6;p62"/>
          <p:cNvSpPr/>
          <p:nvPr/>
        </p:nvSpPr>
        <p:spPr>
          <a:xfrm>
            <a:off x="10026651" y="1027113"/>
            <a:ext cx="2025600" cy="1776400"/>
          </a:xfrm>
          <a:prstGeom prst="roundRect">
            <a:avLst>
              <a:gd name="adj" fmla="val 9496"/>
            </a:avLst>
          </a:prstGeom>
          <a:solidFill>
            <a:schemeClr val="dk2">
              <a:alpha val="61568"/>
            </a:schemeClr>
          </a:solidFill>
          <a:ln>
            <a:noFill/>
          </a:ln>
        </p:spPr>
        <p:txBody>
          <a:bodyPr spcFirstLastPara="1" wrap="square" lIns="91433" tIns="45700" rIns="91433"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867" b="0" i="0" u="none" strike="noStrike" cap="none">
              <a:solidFill>
                <a:schemeClr val="lt1"/>
              </a:solidFill>
              <a:latin typeface="Arial"/>
              <a:ea typeface="Arial"/>
              <a:cs typeface="Arial"/>
              <a:sym typeface="Arial"/>
            </a:endParaRPr>
          </a:p>
        </p:txBody>
      </p:sp>
      <p:sp>
        <p:nvSpPr>
          <p:cNvPr id="7" name="Google Shape;7;p62"/>
          <p:cNvSpPr/>
          <p:nvPr/>
        </p:nvSpPr>
        <p:spPr>
          <a:xfrm>
            <a:off x="657225" y="220663"/>
            <a:ext cx="10944400" cy="6318400"/>
          </a:xfrm>
          <a:prstGeom prst="roundRect">
            <a:avLst>
              <a:gd name="adj" fmla="val 4944"/>
            </a:avLst>
          </a:prstGeom>
          <a:solidFill>
            <a:srgbClr val="FFFFFF"/>
          </a:solidFill>
          <a:ln>
            <a:noFill/>
          </a:ln>
        </p:spPr>
        <p:txBody>
          <a:bodyPr spcFirstLastPara="1" wrap="square" lIns="91433" tIns="45700" rIns="91433"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867" b="0" i="0" u="none" strike="noStrike" cap="none">
              <a:solidFill>
                <a:schemeClr val="lt1"/>
              </a:solidFill>
              <a:latin typeface="Arial"/>
              <a:ea typeface="Arial"/>
              <a:cs typeface="Arial"/>
              <a:sym typeface="Arial"/>
            </a:endParaRPr>
          </a:p>
        </p:txBody>
      </p:sp>
      <p:sp>
        <p:nvSpPr>
          <p:cNvPr id="8" name="Google Shape;8;p62"/>
          <p:cNvSpPr txBox="1">
            <a:spLocks noGrp="1"/>
          </p:cNvSpPr>
          <p:nvPr>
            <p:ph type="title"/>
          </p:nvPr>
        </p:nvSpPr>
        <p:spPr>
          <a:xfrm>
            <a:off x="1354137" y="365125"/>
            <a:ext cx="9480400" cy="1325600"/>
          </a:xfrm>
          <a:prstGeom prst="rect">
            <a:avLst/>
          </a:prstGeom>
          <a:noFill/>
          <a:ln>
            <a:noFill/>
          </a:ln>
        </p:spPr>
        <p:txBody>
          <a:bodyPr spcFirstLastPara="1" wrap="square" lIns="68575" tIns="34275" rIns="68575" bIns="34275" anchor="ctr" anchorCtr="0">
            <a:noAutofit/>
          </a:bodyPr>
          <a:lstStyle>
            <a:lvl1pPr marR="0" lvl="0" algn="ctr" rtl="0">
              <a:lnSpc>
                <a:spcPct val="90000"/>
              </a:lnSpc>
              <a:spcBef>
                <a:spcPts val="0"/>
              </a:spcBef>
              <a:spcAft>
                <a:spcPts val="0"/>
              </a:spcAft>
              <a:buClr>
                <a:srgbClr val="000000"/>
              </a:buClr>
              <a:buSzPts val="1100"/>
              <a:buFont typeface="Arial"/>
              <a:buNone/>
              <a:defRPr sz="3300" b="0" i="0" u="none" strike="noStrike" cap="none">
                <a:solidFill>
                  <a:srgbClr val="993300"/>
                </a:solidFill>
                <a:latin typeface="Arial"/>
                <a:ea typeface="Arial"/>
                <a:cs typeface="Arial"/>
                <a:sym typeface="Arial"/>
              </a:defRPr>
            </a:lvl1pPr>
            <a:lvl2pPr marR="0" lvl="1" algn="ctr" rtl="0">
              <a:lnSpc>
                <a:spcPct val="90000"/>
              </a:lnSpc>
              <a:spcBef>
                <a:spcPts val="0"/>
              </a:spcBef>
              <a:spcAft>
                <a:spcPts val="0"/>
              </a:spcAft>
              <a:buClr>
                <a:srgbClr val="000000"/>
              </a:buClr>
              <a:buSzPts val="1100"/>
              <a:buFont typeface="Arial"/>
              <a:buNone/>
              <a:defRPr sz="3300" b="0" i="0" u="none" strike="noStrike" cap="none">
                <a:solidFill>
                  <a:srgbClr val="993300"/>
                </a:solidFill>
                <a:latin typeface="Arial"/>
                <a:ea typeface="Arial"/>
                <a:cs typeface="Arial"/>
                <a:sym typeface="Arial"/>
              </a:defRPr>
            </a:lvl2pPr>
            <a:lvl3pPr marR="0" lvl="2" algn="ctr" rtl="0">
              <a:lnSpc>
                <a:spcPct val="90000"/>
              </a:lnSpc>
              <a:spcBef>
                <a:spcPts val="0"/>
              </a:spcBef>
              <a:spcAft>
                <a:spcPts val="0"/>
              </a:spcAft>
              <a:buClr>
                <a:srgbClr val="000000"/>
              </a:buClr>
              <a:buSzPts val="1100"/>
              <a:buFont typeface="Arial"/>
              <a:buNone/>
              <a:defRPr sz="3300" b="0" i="0" u="none" strike="noStrike" cap="none">
                <a:solidFill>
                  <a:srgbClr val="993300"/>
                </a:solidFill>
                <a:latin typeface="Arial"/>
                <a:ea typeface="Arial"/>
                <a:cs typeface="Arial"/>
                <a:sym typeface="Arial"/>
              </a:defRPr>
            </a:lvl3pPr>
            <a:lvl4pPr marR="0" lvl="3" algn="ctr" rtl="0">
              <a:lnSpc>
                <a:spcPct val="90000"/>
              </a:lnSpc>
              <a:spcBef>
                <a:spcPts val="0"/>
              </a:spcBef>
              <a:spcAft>
                <a:spcPts val="0"/>
              </a:spcAft>
              <a:buClr>
                <a:srgbClr val="000000"/>
              </a:buClr>
              <a:buSzPts val="1100"/>
              <a:buFont typeface="Arial"/>
              <a:buNone/>
              <a:defRPr sz="3300" b="0" i="0" u="none" strike="noStrike" cap="none">
                <a:solidFill>
                  <a:srgbClr val="993300"/>
                </a:solidFill>
                <a:latin typeface="Arial"/>
                <a:ea typeface="Arial"/>
                <a:cs typeface="Arial"/>
                <a:sym typeface="Arial"/>
              </a:defRPr>
            </a:lvl4pPr>
            <a:lvl5pPr marR="0" lvl="4" algn="ctr" rtl="0">
              <a:lnSpc>
                <a:spcPct val="90000"/>
              </a:lnSpc>
              <a:spcBef>
                <a:spcPts val="0"/>
              </a:spcBef>
              <a:spcAft>
                <a:spcPts val="0"/>
              </a:spcAft>
              <a:buClr>
                <a:srgbClr val="000000"/>
              </a:buClr>
              <a:buSzPts val="1100"/>
              <a:buFont typeface="Arial"/>
              <a:buNone/>
              <a:defRPr sz="3300" b="0" i="0" u="none" strike="noStrike" cap="none">
                <a:solidFill>
                  <a:srgbClr val="993300"/>
                </a:solidFill>
                <a:latin typeface="Arial"/>
                <a:ea typeface="Arial"/>
                <a:cs typeface="Arial"/>
                <a:sym typeface="Arial"/>
              </a:defRPr>
            </a:lvl5pPr>
            <a:lvl6pPr marR="0" lvl="5" algn="ctr" rtl="0">
              <a:lnSpc>
                <a:spcPct val="90000"/>
              </a:lnSpc>
              <a:spcBef>
                <a:spcPts val="0"/>
              </a:spcBef>
              <a:spcAft>
                <a:spcPts val="0"/>
              </a:spcAft>
              <a:buClr>
                <a:srgbClr val="000000"/>
              </a:buClr>
              <a:buSzPts val="1100"/>
              <a:buFont typeface="Arial"/>
              <a:buNone/>
              <a:defRPr sz="3300" b="0" i="0" u="none" strike="noStrike" cap="none">
                <a:solidFill>
                  <a:srgbClr val="993300"/>
                </a:solidFill>
                <a:latin typeface="Arial"/>
                <a:ea typeface="Arial"/>
                <a:cs typeface="Arial"/>
                <a:sym typeface="Arial"/>
              </a:defRPr>
            </a:lvl6pPr>
            <a:lvl7pPr marR="0" lvl="6" algn="ctr" rtl="0">
              <a:lnSpc>
                <a:spcPct val="90000"/>
              </a:lnSpc>
              <a:spcBef>
                <a:spcPts val="0"/>
              </a:spcBef>
              <a:spcAft>
                <a:spcPts val="0"/>
              </a:spcAft>
              <a:buClr>
                <a:srgbClr val="000000"/>
              </a:buClr>
              <a:buSzPts val="1100"/>
              <a:buFont typeface="Arial"/>
              <a:buNone/>
              <a:defRPr sz="3300" b="0" i="0" u="none" strike="noStrike" cap="none">
                <a:solidFill>
                  <a:srgbClr val="993300"/>
                </a:solidFill>
                <a:latin typeface="Arial"/>
                <a:ea typeface="Arial"/>
                <a:cs typeface="Arial"/>
                <a:sym typeface="Arial"/>
              </a:defRPr>
            </a:lvl7pPr>
            <a:lvl8pPr marR="0" lvl="7" algn="ctr" rtl="0">
              <a:lnSpc>
                <a:spcPct val="90000"/>
              </a:lnSpc>
              <a:spcBef>
                <a:spcPts val="0"/>
              </a:spcBef>
              <a:spcAft>
                <a:spcPts val="0"/>
              </a:spcAft>
              <a:buClr>
                <a:srgbClr val="000000"/>
              </a:buClr>
              <a:buSzPts val="1100"/>
              <a:buFont typeface="Arial"/>
              <a:buNone/>
              <a:defRPr sz="3300" b="0" i="0" u="none" strike="noStrike" cap="none">
                <a:solidFill>
                  <a:srgbClr val="993300"/>
                </a:solidFill>
                <a:latin typeface="Arial"/>
                <a:ea typeface="Arial"/>
                <a:cs typeface="Arial"/>
                <a:sym typeface="Arial"/>
              </a:defRPr>
            </a:lvl8pPr>
            <a:lvl9pPr marR="0" lvl="8" algn="ctr" rtl="0">
              <a:lnSpc>
                <a:spcPct val="90000"/>
              </a:lnSpc>
              <a:spcBef>
                <a:spcPts val="0"/>
              </a:spcBef>
              <a:spcAft>
                <a:spcPts val="0"/>
              </a:spcAft>
              <a:buClr>
                <a:srgbClr val="000000"/>
              </a:buClr>
              <a:buSzPts val="1100"/>
              <a:buFont typeface="Arial"/>
              <a:buNone/>
              <a:defRPr sz="3300" b="0" i="0" u="none" strike="noStrike" cap="none">
                <a:solidFill>
                  <a:srgbClr val="993300"/>
                </a:solidFill>
                <a:latin typeface="Arial"/>
                <a:ea typeface="Arial"/>
                <a:cs typeface="Arial"/>
                <a:sym typeface="Arial"/>
              </a:defRPr>
            </a:lvl9pPr>
          </a:lstStyle>
          <a:p>
            <a:endParaRPr/>
          </a:p>
        </p:txBody>
      </p:sp>
      <p:sp>
        <p:nvSpPr>
          <p:cNvPr id="9" name="Google Shape;9;p62"/>
          <p:cNvSpPr txBox="1">
            <a:spLocks noGrp="1"/>
          </p:cNvSpPr>
          <p:nvPr>
            <p:ph type="body" idx="1"/>
          </p:nvPr>
        </p:nvSpPr>
        <p:spPr>
          <a:xfrm>
            <a:off x="1354137" y="1825625"/>
            <a:ext cx="9480400" cy="4351200"/>
          </a:xfrm>
          <a:prstGeom prst="rect">
            <a:avLst/>
          </a:prstGeom>
          <a:noFill/>
          <a:ln>
            <a:noFill/>
          </a:ln>
        </p:spPr>
        <p:txBody>
          <a:bodyPr spcFirstLastPara="1" wrap="square" lIns="68575" tIns="34275" rIns="68575" bIns="34275" anchor="t" anchorCtr="0">
            <a:noAutofit/>
          </a:bodyPr>
          <a:lstStyle>
            <a:lvl1pPr marL="457200" marR="0" lvl="0" indent="-361950" algn="l" rtl="0">
              <a:lnSpc>
                <a:spcPct val="90000"/>
              </a:lnSpc>
              <a:spcBef>
                <a:spcPts val="80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400"/>
              </a:spcBef>
              <a:spcAft>
                <a:spcPts val="0"/>
              </a:spcAft>
              <a:buClr>
                <a:schemeClr val="dk1"/>
              </a:buClr>
              <a:buSzPts val="1800"/>
              <a:buFont typeface="Century Gothic"/>
              <a:buChar char="-"/>
              <a:defRPr sz="1800" b="0" i="0" u="none" strike="noStrike" cap="none">
                <a:solidFill>
                  <a:schemeClr val="dk1"/>
                </a:solidFill>
                <a:latin typeface="Arial"/>
                <a:ea typeface="Arial"/>
                <a:cs typeface="Arial"/>
                <a:sym typeface="Arial"/>
              </a:defRPr>
            </a:lvl2pPr>
            <a:lvl3pPr marL="1371600" marR="0" lvl="2" indent="-342900" algn="l" rtl="0">
              <a:lnSpc>
                <a:spcPct val="90000"/>
              </a:lnSpc>
              <a:spcBef>
                <a:spcPts val="400"/>
              </a:spcBef>
              <a:spcAft>
                <a:spcPts val="0"/>
              </a:spcAft>
              <a:buClr>
                <a:schemeClr val="dk1"/>
              </a:buClr>
              <a:buSzPts val="1800"/>
              <a:buFont typeface="Noto Sans Symbols"/>
              <a:buChar char="▪"/>
              <a:defRPr sz="1800" b="0" i="0" u="none" strike="noStrike" cap="none">
                <a:solidFill>
                  <a:schemeClr val="dk1"/>
                </a:solidFill>
                <a:latin typeface="Arial"/>
                <a:ea typeface="Arial"/>
                <a:cs typeface="Arial"/>
                <a:sym typeface="Arial"/>
              </a:defRPr>
            </a:lvl3pPr>
            <a:lvl4pPr marL="1828800" marR="0" lvl="3" indent="-342900" algn="l" rtl="0">
              <a:lnSpc>
                <a:spcPct val="90000"/>
              </a:lnSpc>
              <a:spcBef>
                <a:spcPts val="400"/>
              </a:spcBef>
              <a:spcAft>
                <a:spcPts val="0"/>
              </a:spcAft>
              <a:buClr>
                <a:schemeClr val="dk1"/>
              </a:buClr>
              <a:buSzPts val="1800"/>
              <a:buFont typeface="Noto Sans Symbols"/>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9pPr>
          </a:lstStyle>
          <a:p>
            <a:endParaRPr/>
          </a:p>
        </p:txBody>
      </p:sp>
      <p:sp>
        <p:nvSpPr>
          <p:cNvPr id="10" name="Google Shape;10;p62"/>
          <p:cNvSpPr txBox="1">
            <a:spLocks noGrp="1"/>
          </p:cNvSpPr>
          <p:nvPr>
            <p:ph type="dt" idx="10"/>
          </p:nvPr>
        </p:nvSpPr>
        <p:spPr>
          <a:xfrm>
            <a:off x="838200" y="6356351"/>
            <a:ext cx="2743200" cy="365200"/>
          </a:xfrm>
          <a:prstGeom prst="rect">
            <a:avLst/>
          </a:prstGeom>
          <a:noFill/>
          <a:ln>
            <a:noFill/>
          </a:ln>
        </p:spPr>
        <p:txBody>
          <a:bodyPr spcFirstLastPara="1" wrap="square" lIns="68575" tIns="34275" rIns="68575" bIns="34275" anchor="ctr" anchorCtr="0">
            <a:noAutofit/>
          </a:bodyPr>
          <a:lstStyle>
            <a:lvl1pPr marR="0" lvl="0" algn="l" rtl="0">
              <a:lnSpc>
                <a:spcPct val="100000"/>
              </a:lnSpc>
              <a:spcBef>
                <a:spcPts val="0"/>
              </a:spcBef>
              <a:spcAft>
                <a:spcPts val="0"/>
              </a:spcAft>
              <a:buClr>
                <a:srgbClr val="000000"/>
              </a:buClr>
              <a:buSzPts val="1100"/>
              <a:buFont typeface="Arial"/>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100"/>
              <a:buFont typeface="Arial"/>
              <a:buNone/>
              <a:defRPr sz="1867"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867"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867"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867"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867"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867"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867"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867" b="0" i="0" u="none" strike="noStrike" cap="none">
                <a:solidFill>
                  <a:schemeClr val="dk1"/>
                </a:solidFill>
                <a:latin typeface="Arial"/>
                <a:ea typeface="Arial"/>
                <a:cs typeface="Arial"/>
                <a:sym typeface="Arial"/>
              </a:defRPr>
            </a:lvl9pPr>
          </a:lstStyle>
          <a:p>
            <a:fld id="{ADE29F90-616E-40CF-9481-851F918A714E}" type="datetimeFigureOut">
              <a:rPr lang="en-US" smtClean="0"/>
              <a:t>12/19/2024</a:t>
            </a:fld>
            <a:endParaRPr lang="en-US"/>
          </a:p>
        </p:txBody>
      </p:sp>
      <p:sp>
        <p:nvSpPr>
          <p:cNvPr id="11" name="Google Shape;11;p62"/>
          <p:cNvSpPr txBox="1">
            <a:spLocks noGrp="1"/>
          </p:cNvSpPr>
          <p:nvPr>
            <p:ph type="ftr" idx="11"/>
          </p:nvPr>
        </p:nvSpPr>
        <p:spPr>
          <a:xfrm>
            <a:off x="4038600" y="6356351"/>
            <a:ext cx="4114800" cy="365200"/>
          </a:xfrm>
          <a:prstGeom prst="rect">
            <a:avLst/>
          </a:prstGeom>
          <a:noFill/>
          <a:ln>
            <a:noFill/>
          </a:ln>
        </p:spPr>
        <p:txBody>
          <a:bodyPr spcFirstLastPara="1" wrap="square" lIns="68575" tIns="34275" rIns="68575" bIns="34275" anchor="ctr" anchorCtr="0">
            <a:noAutofit/>
          </a:bodyPr>
          <a:lstStyle>
            <a:lvl1pPr marR="0" lvl="0" algn="ctr" rtl="0">
              <a:lnSpc>
                <a:spcPct val="100000"/>
              </a:lnSpc>
              <a:spcBef>
                <a:spcPts val="0"/>
              </a:spcBef>
              <a:spcAft>
                <a:spcPts val="0"/>
              </a:spcAft>
              <a:buClr>
                <a:srgbClr val="000000"/>
              </a:buClr>
              <a:buSzPts val="1100"/>
              <a:buFont typeface="Arial"/>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100"/>
              <a:buFont typeface="Arial"/>
              <a:buNone/>
              <a:defRPr sz="1867"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867"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867"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867"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867"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867"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867"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867" b="0" i="0" u="none" strike="noStrike" cap="none">
                <a:solidFill>
                  <a:schemeClr val="dk1"/>
                </a:solidFill>
                <a:latin typeface="Arial"/>
                <a:ea typeface="Arial"/>
                <a:cs typeface="Arial"/>
                <a:sym typeface="Arial"/>
              </a:defRPr>
            </a:lvl9pPr>
          </a:lstStyle>
          <a:p>
            <a:endParaRPr lang="en-US"/>
          </a:p>
        </p:txBody>
      </p:sp>
      <p:sp>
        <p:nvSpPr>
          <p:cNvPr id="12" name="Google Shape;12;p62"/>
          <p:cNvSpPr txBox="1">
            <a:spLocks noGrp="1"/>
          </p:cNvSpPr>
          <p:nvPr>
            <p:ph type="sldNum" idx="12"/>
          </p:nvPr>
        </p:nvSpPr>
        <p:spPr>
          <a:xfrm>
            <a:off x="8610600" y="6356351"/>
            <a:ext cx="2743200" cy="3652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9pPr>
          </a:lstStyle>
          <a:p>
            <a:fld id="{3C9E5B19-8A10-4314-878F-6F589FFA9F8A}" type="slidenum">
              <a:rPr lang="en-US" smtClean="0"/>
              <a:t>‹#›</a:t>
            </a:fld>
            <a:endParaRPr lang="en-US"/>
          </a:p>
        </p:txBody>
      </p:sp>
      <p:sp>
        <p:nvSpPr>
          <p:cNvPr id="13" name="Google Shape;13;p62"/>
          <p:cNvSpPr/>
          <p:nvPr/>
        </p:nvSpPr>
        <p:spPr>
          <a:xfrm>
            <a:off x="11353800" y="576263"/>
            <a:ext cx="2025600" cy="724000"/>
          </a:xfrm>
          <a:prstGeom prst="roundRect">
            <a:avLst>
              <a:gd name="adj" fmla="val 10267"/>
            </a:avLst>
          </a:prstGeom>
          <a:solidFill>
            <a:schemeClr val="accent6">
              <a:alpha val="49411"/>
            </a:schemeClr>
          </a:solidFill>
          <a:ln>
            <a:noFill/>
          </a:ln>
        </p:spPr>
        <p:txBody>
          <a:bodyPr spcFirstLastPara="1" wrap="square" lIns="91433" tIns="45700" rIns="91433"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867" b="0" i="0" u="none" strike="noStrike" cap="none">
              <a:solidFill>
                <a:schemeClr val="lt1"/>
              </a:solidFill>
              <a:latin typeface="Arial"/>
              <a:ea typeface="Arial"/>
              <a:cs typeface="Arial"/>
              <a:sym typeface="Arial"/>
            </a:endParaRPr>
          </a:p>
        </p:txBody>
      </p:sp>
      <p:sp>
        <p:nvSpPr>
          <p:cNvPr id="14" name="Google Shape;14;p62"/>
          <p:cNvSpPr/>
          <p:nvPr/>
        </p:nvSpPr>
        <p:spPr>
          <a:xfrm>
            <a:off x="10496551" y="-485775"/>
            <a:ext cx="1268400" cy="1192400"/>
          </a:xfrm>
          <a:prstGeom prst="roundRect">
            <a:avLst>
              <a:gd name="adj" fmla="val 7929"/>
            </a:avLst>
          </a:prstGeom>
          <a:solidFill>
            <a:srgbClr val="56A9F3">
              <a:alpha val="65490"/>
            </a:srgbClr>
          </a:solidFill>
          <a:ln>
            <a:noFill/>
          </a:ln>
        </p:spPr>
        <p:txBody>
          <a:bodyPr spcFirstLastPara="1" wrap="square" lIns="91433" tIns="45700" rIns="91433"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867" b="0" i="0" u="none" strike="noStrike" cap="none">
              <a:solidFill>
                <a:schemeClr val="lt1"/>
              </a:solidFill>
              <a:latin typeface="Arial"/>
              <a:ea typeface="Arial"/>
              <a:cs typeface="Arial"/>
              <a:sym typeface="Arial"/>
            </a:endParaRPr>
          </a:p>
        </p:txBody>
      </p:sp>
      <p:pic>
        <p:nvPicPr>
          <p:cNvPr id="15" name="Google Shape;15;p62" descr="Official Seal of the California Department of Educaiton"/>
          <p:cNvPicPr preferRelativeResize="0"/>
          <p:nvPr/>
        </p:nvPicPr>
        <p:blipFill rotWithShape="1">
          <a:blip r:embed="rId14">
            <a:alphaModFix/>
          </a:blip>
          <a:srcRect/>
          <a:stretch/>
        </p:blipFill>
        <p:spPr>
          <a:xfrm>
            <a:off x="100013" y="5389563"/>
            <a:ext cx="1295400" cy="1293811"/>
          </a:xfrm>
          <a:prstGeom prst="rect">
            <a:avLst/>
          </a:prstGeom>
          <a:noFill/>
          <a:ln>
            <a:noFill/>
          </a:ln>
        </p:spPr>
      </p:pic>
    </p:spTree>
    <p:extLst>
      <p:ext uri="{BB962C8B-B14F-4D97-AF65-F5344CB8AC3E}">
        <p14:creationId xmlns:p14="http://schemas.microsoft.com/office/powerpoint/2010/main" val="2398210738"/>
      </p:ext>
    </p:extLst>
  </p:cSld>
  <p:clrMap bg1="lt1" tx1="dk1" bg2="dk2" tx2="lt2" accent1="accent1" accent2="accent2" accent3="accent3" accent4="accent4" accent5="accent5" accent6="accent6" hlink="hlink" folHlink="folHlink"/>
  <p:sldLayoutIdLst>
    <p:sldLayoutId id="2147484585" r:id="rId1"/>
    <p:sldLayoutId id="2147484586" r:id="rId2"/>
    <p:sldLayoutId id="2147484587" r:id="rId3"/>
    <p:sldLayoutId id="2147484588" r:id="rId4"/>
    <p:sldLayoutId id="2147484589" r:id="rId5"/>
    <p:sldLayoutId id="2147484590" r:id="rId6"/>
    <p:sldLayoutId id="2147484591" r:id="rId7"/>
    <p:sldLayoutId id="2147484592" r:id="rId8"/>
    <p:sldLayoutId id="2147484593" r:id="rId9"/>
    <p:sldLayoutId id="2147484594" r:id="rId10"/>
    <p:sldLayoutId id="2147484595" r:id="rId11"/>
    <p:sldLayoutId id="2147484596" r:id="rId12"/>
  </p:sldLayoutIdLst>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40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www.cde.ca.gov/pd/ps/lcrsprogram.asp"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mailto:PLIO@cde.ca.gov"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mailto:PLIO@cde.ca.gov"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hyperlink" Target="https://www.cde.ca.gov/ci/pl/lcrsprogram.asp" TargetMode="External"/><Relationship Id="rId2" Type="http://schemas.openxmlformats.org/officeDocument/2006/relationships/notesSlide" Target="../notesSlides/notesSlide31.xml"/><Relationship Id="rId1" Type="http://schemas.openxmlformats.org/officeDocument/2006/relationships/slideLayout" Target="../slideLayouts/slideLayout3.xml"/><Relationship Id="rId4" Type="http://schemas.openxmlformats.org/officeDocument/2006/relationships/hyperlink" Target="https://www.cde.ca.gov/fg/fo/r14/litcoaches22result.asp"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mailto:PLIO@cde.ca.gov" TargetMode="External"/><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93D57-AB3A-ABDA-33E6-091CA6196CDC}"/>
              </a:ext>
            </a:extLst>
          </p:cNvPr>
          <p:cNvSpPr>
            <a:spLocks noGrp="1"/>
          </p:cNvSpPr>
          <p:nvPr>
            <p:ph type="ctrTitle"/>
          </p:nvPr>
        </p:nvSpPr>
        <p:spPr>
          <a:xfrm>
            <a:off x="1524000" y="1995820"/>
            <a:ext cx="9144000" cy="2387600"/>
          </a:xfrm>
        </p:spPr>
        <p:txBody>
          <a:bodyPr/>
          <a:lstStyle/>
          <a:p>
            <a:pPr>
              <a:lnSpc>
                <a:spcPct val="100000"/>
              </a:lnSpc>
            </a:pPr>
            <a:r>
              <a:rPr lang="en-US">
                <a:latin typeface="+mj-lt"/>
              </a:rPr>
              <a:t>Literacy Coaches and Reading Specialists Reporting Technical Assistance Webinar</a:t>
            </a:r>
          </a:p>
        </p:txBody>
      </p:sp>
      <p:sp>
        <p:nvSpPr>
          <p:cNvPr id="3" name="Subtitle 2">
            <a:extLst>
              <a:ext uri="{FF2B5EF4-FFF2-40B4-BE49-F238E27FC236}">
                <a16:creationId xmlns:a16="http://schemas.microsoft.com/office/drawing/2014/main" id="{1272D941-F636-4A6E-F4C5-5EF0550A6C29}"/>
              </a:ext>
            </a:extLst>
          </p:cNvPr>
          <p:cNvSpPr>
            <a:spLocks noGrp="1"/>
          </p:cNvSpPr>
          <p:nvPr>
            <p:ph type="subTitle" idx="1"/>
          </p:nvPr>
        </p:nvSpPr>
        <p:spPr>
          <a:xfrm>
            <a:off x="1524000" y="4598323"/>
            <a:ext cx="9144000" cy="1655600"/>
          </a:xfrm>
        </p:spPr>
        <p:txBody>
          <a:bodyPr/>
          <a:lstStyle/>
          <a:p>
            <a:r>
              <a:rPr lang="en-US" sz="3200">
                <a:latin typeface="+mn-lt"/>
              </a:rPr>
              <a:t>December 2024</a:t>
            </a:r>
          </a:p>
          <a:p>
            <a:endParaRPr lang="en-US" sz="3200"/>
          </a:p>
        </p:txBody>
      </p:sp>
    </p:spTree>
    <p:extLst>
      <p:ext uri="{BB962C8B-B14F-4D97-AF65-F5344CB8AC3E}">
        <p14:creationId xmlns:p14="http://schemas.microsoft.com/office/powerpoint/2010/main" val="25425122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63120-35E8-895B-8976-C5CFADB67E2F}"/>
              </a:ext>
            </a:extLst>
          </p:cNvPr>
          <p:cNvSpPr>
            <a:spLocks noGrp="1"/>
          </p:cNvSpPr>
          <p:nvPr>
            <p:ph type="title"/>
          </p:nvPr>
        </p:nvSpPr>
        <p:spPr/>
        <p:txBody>
          <a:bodyPr/>
          <a:lstStyle/>
          <a:p>
            <a:r>
              <a:rPr lang="en-US">
                <a:latin typeface="+mj-lt"/>
              </a:rPr>
              <a:t>School Literacy Programs (3)</a:t>
            </a:r>
          </a:p>
        </p:txBody>
      </p:sp>
      <p:sp>
        <p:nvSpPr>
          <p:cNvPr id="3" name="Text Placeholder 2">
            <a:extLst>
              <a:ext uri="{FF2B5EF4-FFF2-40B4-BE49-F238E27FC236}">
                <a16:creationId xmlns:a16="http://schemas.microsoft.com/office/drawing/2014/main" id="{46C7881F-4B3C-CE79-2660-279BE72F0866}"/>
              </a:ext>
            </a:extLst>
          </p:cNvPr>
          <p:cNvSpPr>
            <a:spLocks noGrp="1"/>
          </p:cNvSpPr>
          <p:nvPr>
            <p:ph type="body" idx="1"/>
          </p:nvPr>
        </p:nvSpPr>
        <p:spPr>
          <a:xfrm>
            <a:off x="792540" y="1514006"/>
            <a:ext cx="10408859" cy="4646951"/>
          </a:xfrm>
        </p:spPr>
        <p:txBody>
          <a:bodyPr/>
          <a:lstStyle/>
          <a:p>
            <a:pPr marL="643462" indent="-457200" algn="l">
              <a:lnSpc>
                <a:spcPct val="100000"/>
              </a:lnSpc>
              <a:spcBef>
                <a:spcPts val="0"/>
              </a:spcBef>
              <a:spcAft>
                <a:spcPts val="1200"/>
              </a:spcAft>
              <a:buSzPct val="100000"/>
              <a:buFont typeface="+mj-lt"/>
              <a:buAutoNum type="arabicPeriod" startAt="4"/>
            </a:pPr>
            <a:r>
              <a:rPr lang="en-US" sz="2800" b="0" i="0">
                <a:solidFill>
                  <a:srgbClr val="000000"/>
                </a:solidFill>
                <a:effectLst/>
                <a:latin typeface="+mn-lt"/>
              </a:rPr>
              <a:t>Establishing an evidence-based family literacy initiative, which may include but is not limited to, the following:</a:t>
            </a:r>
          </a:p>
          <a:p>
            <a:pPr marL="1208088" lvl="1" indent="-342900" algn="l">
              <a:lnSpc>
                <a:spcPct val="100000"/>
              </a:lnSpc>
              <a:spcBef>
                <a:spcPts val="0"/>
              </a:spcBef>
              <a:spcAft>
                <a:spcPts val="1200"/>
              </a:spcAft>
              <a:buSzPct val="100000"/>
              <a:buFont typeface="Arial" panose="020B0604020202020204" pitchFamily="34" charset="0"/>
              <a:buChar char="•"/>
            </a:pPr>
            <a:r>
              <a:rPr lang="en-US" sz="2800" b="0" i="0">
                <a:solidFill>
                  <a:srgbClr val="000000"/>
                </a:solidFill>
                <a:effectLst/>
                <a:latin typeface="+mn-lt"/>
              </a:rPr>
              <a:t>Family literacy plans that identify literacy and biliteracy goals, benchmarks, and roles for all family members.</a:t>
            </a:r>
          </a:p>
          <a:p>
            <a:pPr marL="1208088" lvl="1" indent="-342900" algn="l">
              <a:lnSpc>
                <a:spcPct val="100000"/>
              </a:lnSpc>
              <a:spcBef>
                <a:spcPts val="0"/>
              </a:spcBef>
              <a:spcAft>
                <a:spcPts val="1200"/>
              </a:spcAft>
              <a:buSzPct val="100000"/>
              <a:buFont typeface="Arial" panose="020B0604020202020204" pitchFamily="34" charset="0"/>
              <a:buChar char="•"/>
            </a:pPr>
            <a:r>
              <a:rPr lang="en-US" sz="2800" b="0" i="0">
                <a:solidFill>
                  <a:srgbClr val="000000"/>
                </a:solidFill>
                <a:effectLst/>
                <a:latin typeface="+mn-lt"/>
              </a:rPr>
              <a:t>Family literacy home visiting programs, including, but not limited to, “</a:t>
            </a:r>
            <a:r>
              <a:rPr lang="en-US" sz="2800" b="0" i="0" err="1">
                <a:solidFill>
                  <a:srgbClr val="000000"/>
                </a:solidFill>
                <a:effectLst/>
                <a:latin typeface="+mn-lt"/>
              </a:rPr>
              <a:t>promotora</a:t>
            </a:r>
            <a:r>
              <a:rPr lang="en-US" sz="2800" b="0" i="0">
                <a:solidFill>
                  <a:srgbClr val="000000"/>
                </a:solidFill>
                <a:effectLst/>
                <a:latin typeface="+mn-lt"/>
              </a:rPr>
              <a:t>” family literacy outreach specialists. Local educational agencies (LEAs) may establish literacy and biliteracy home visits to engage families in how to best support their pupils and every family member in reaching their literacy goals.</a:t>
            </a:r>
          </a:p>
          <a:p>
            <a:pPr>
              <a:spcAft>
                <a:spcPts val="1200"/>
              </a:spcAft>
            </a:pPr>
            <a:endParaRPr lang="en-US"/>
          </a:p>
        </p:txBody>
      </p:sp>
    </p:spTree>
    <p:extLst>
      <p:ext uri="{BB962C8B-B14F-4D97-AF65-F5344CB8AC3E}">
        <p14:creationId xmlns:p14="http://schemas.microsoft.com/office/powerpoint/2010/main" val="30132073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F31C5-F282-4615-DEBF-E29FE0894EF3}"/>
              </a:ext>
            </a:extLst>
          </p:cNvPr>
          <p:cNvSpPr>
            <a:spLocks noGrp="1"/>
          </p:cNvSpPr>
          <p:nvPr>
            <p:ph type="title"/>
          </p:nvPr>
        </p:nvSpPr>
        <p:spPr/>
        <p:txBody>
          <a:bodyPr/>
          <a:lstStyle/>
          <a:p>
            <a:r>
              <a:rPr lang="en-US">
                <a:latin typeface="+mj-lt"/>
              </a:rPr>
              <a:t>School Literacy Programs (4)</a:t>
            </a:r>
          </a:p>
        </p:txBody>
      </p:sp>
      <p:sp>
        <p:nvSpPr>
          <p:cNvPr id="3" name="Text Placeholder 2">
            <a:extLst>
              <a:ext uri="{FF2B5EF4-FFF2-40B4-BE49-F238E27FC236}">
                <a16:creationId xmlns:a16="http://schemas.microsoft.com/office/drawing/2014/main" id="{1693AE0C-E0A6-8BEF-CAFF-686CA82308A3}"/>
              </a:ext>
            </a:extLst>
          </p:cNvPr>
          <p:cNvSpPr>
            <a:spLocks noGrp="1"/>
          </p:cNvSpPr>
          <p:nvPr>
            <p:ph type="body" idx="1"/>
          </p:nvPr>
        </p:nvSpPr>
        <p:spPr>
          <a:xfrm>
            <a:off x="1174374" y="1825625"/>
            <a:ext cx="9839926" cy="4351200"/>
          </a:xfrm>
        </p:spPr>
        <p:txBody>
          <a:bodyPr/>
          <a:lstStyle/>
          <a:p>
            <a:pPr marL="742950" lvl="1" indent="-285750" algn="l">
              <a:lnSpc>
                <a:spcPct val="100000"/>
              </a:lnSpc>
              <a:spcBef>
                <a:spcPts val="0"/>
              </a:spcBef>
              <a:spcAft>
                <a:spcPts val="1200"/>
              </a:spcAft>
              <a:buSzPct val="100000"/>
              <a:buFont typeface="Arial" panose="020B0604020202020204" pitchFamily="34" charset="0"/>
              <a:buChar char="•"/>
            </a:pPr>
            <a:r>
              <a:rPr lang="en-US" sz="2800" b="0" i="0">
                <a:solidFill>
                  <a:srgbClr val="000000"/>
                </a:solidFill>
                <a:effectLst/>
                <a:latin typeface="+mn-lt"/>
              </a:rPr>
              <a:t>Extended-day, summer, or weekend family institutes related to literacy and biliteracy. LEAs are encouraged to work with in-house expanded learning programs to establish literacy and biliteracy support programs and literacy enrichment programs during after school, weekend, and summer hours.</a:t>
            </a:r>
          </a:p>
          <a:p>
            <a:pPr marL="742950" lvl="1" indent="-285750" algn="l">
              <a:lnSpc>
                <a:spcPct val="100000"/>
              </a:lnSpc>
              <a:spcBef>
                <a:spcPts val="0"/>
              </a:spcBef>
              <a:spcAft>
                <a:spcPts val="1200"/>
              </a:spcAft>
              <a:buSzPct val="100000"/>
              <a:buFont typeface="Arial" panose="020B0604020202020204" pitchFamily="34" charset="0"/>
              <a:buChar char="•"/>
            </a:pPr>
            <a:r>
              <a:rPr lang="en-US" sz="2800" b="0" i="0">
                <a:solidFill>
                  <a:srgbClr val="000000"/>
                </a:solidFill>
                <a:effectLst/>
                <a:latin typeface="+mn-lt"/>
              </a:rPr>
              <a:t>Public library family literacy partnerships, including, but not limited to, digital tools to support whole family literacy.</a:t>
            </a:r>
            <a:endParaRPr lang="en-US" sz="2800">
              <a:latin typeface="+mn-lt"/>
            </a:endParaRPr>
          </a:p>
        </p:txBody>
      </p:sp>
    </p:spTree>
    <p:extLst>
      <p:ext uri="{BB962C8B-B14F-4D97-AF65-F5344CB8AC3E}">
        <p14:creationId xmlns:p14="http://schemas.microsoft.com/office/powerpoint/2010/main" val="24901789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1B507-3CC4-DB17-0CF1-6FE96B240232}"/>
              </a:ext>
            </a:extLst>
          </p:cNvPr>
          <p:cNvSpPr>
            <a:spLocks noGrp="1"/>
          </p:cNvSpPr>
          <p:nvPr>
            <p:ph type="title"/>
          </p:nvPr>
        </p:nvSpPr>
        <p:spPr>
          <a:xfrm>
            <a:off x="1354137" y="365125"/>
            <a:ext cx="9480400" cy="658457"/>
          </a:xfrm>
        </p:spPr>
        <p:txBody>
          <a:bodyPr/>
          <a:lstStyle/>
          <a:p>
            <a:r>
              <a:rPr lang="en-US">
                <a:latin typeface="+mj-lt"/>
              </a:rPr>
              <a:t>Reporting (1)</a:t>
            </a:r>
          </a:p>
        </p:txBody>
      </p:sp>
      <p:sp>
        <p:nvSpPr>
          <p:cNvPr id="3" name="Text Placeholder 2">
            <a:extLst>
              <a:ext uri="{FF2B5EF4-FFF2-40B4-BE49-F238E27FC236}">
                <a16:creationId xmlns:a16="http://schemas.microsoft.com/office/drawing/2014/main" id="{D420D5ED-889C-D072-FFE3-C97A2BC8593A}"/>
              </a:ext>
            </a:extLst>
          </p:cNvPr>
          <p:cNvSpPr>
            <a:spLocks noGrp="1"/>
          </p:cNvSpPr>
          <p:nvPr>
            <p:ph type="body" idx="1"/>
          </p:nvPr>
        </p:nvSpPr>
        <p:spPr>
          <a:xfrm>
            <a:off x="1132765" y="1146413"/>
            <a:ext cx="10297236" cy="5346462"/>
          </a:xfrm>
        </p:spPr>
        <p:txBody>
          <a:bodyPr/>
          <a:lstStyle/>
          <a:p>
            <a:pPr marL="608965" indent="-422910">
              <a:lnSpc>
                <a:spcPct val="100000"/>
              </a:lnSpc>
              <a:spcBef>
                <a:spcPts val="0"/>
              </a:spcBef>
              <a:spcAft>
                <a:spcPts val="1200"/>
              </a:spcAft>
            </a:pPr>
            <a:r>
              <a:rPr lang="en-US" sz="2800" dirty="0">
                <a:latin typeface="+mn-lt"/>
              </a:rPr>
              <a:t>Annual reports will be due no later than September 30 each fiscal year. </a:t>
            </a:r>
          </a:p>
          <a:p>
            <a:pPr marL="608965" indent="-422910">
              <a:lnSpc>
                <a:spcPct val="100000"/>
              </a:lnSpc>
              <a:spcBef>
                <a:spcPts val="0"/>
              </a:spcBef>
              <a:spcAft>
                <a:spcPts val="1200"/>
              </a:spcAft>
            </a:pPr>
            <a:r>
              <a:rPr lang="en-US" sz="2800" dirty="0">
                <a:latin typeface="+mn-lt"/>
              </a:rPr>
              <a:t>A reporting template is available on the CDE LCRS web page: </a:t>
            </a:r>
            <a:r>
              <a:rPr lang="en-US" sz="2800" dirty="0">
                <a:solidFill>
                  <a:schemeClr val="accent1">
                    <a:lumMod val="75000"/>
                  </a:schemeClr>
                </a:solidFill>
                <a:latin typeface="+mn-lt"/>
                <a:hlinkClick r:id="rId3" tooltip="CDE LCRS web page ">
                  <a:extLst>
                    <a:ext uri="{A12FA001-AC4F-418D-AE19-62706E023703}">
                      <ahyp:hlinkClr xmlns:ahyp="http://schemas.microsoft.com/office/drawing/2018/hyperlinkcolor" val="tx"/>
                    </a:ext>
                  </a:extLst>
                </a:hlinkClick>
              </a:rPr>
              <a:t>https://www.cde.ca.gov/pd/ps/lcrsprogram.asp</a:t>
            </a:r>
            <a:r>
              <a:rPr lang="en-US" sz="2800" dirty="0">
                <a:solidFill>
                  <a:schemeClr val="accent1">
                    <a:lumMod val="75000"/>
                  </a:schemeClr>
                </a:solidFill>
                <a:latin typeface="+mn-lt"/>
              </a:rPr>
              <a:t> </a:t>
            </a:r>
          </a:p>
          <a:p>
            <a:pPr marL="608965" indent="-422910">
              <a:lnSpc>
                <a:spcPct val="100000"/>
              </a:lnSpc>
              <a:spcBef>
                <a:spcPts val="0"/>
              </a:spcBef>
              <a:spcAft>
                <a:spcPts val="1200"/>
              </a:spcAft>
            </a:pPr>
            <a:r>
              <a:rPr lang="en-US" sz="2800" dirty="0">
                <a:latin typeface="+mn-lt"/>
              </a:rPr>
              <a:t>The CDE is requiring annual reporting as a response to requests for detailed information in the legislative report, to justify future funding opportunities, and to confirm funding is being appropriately used and tracked at the local level.</a:t>
            </a:r>
          </a:p>
        </p:txBody>
      </p:sp>
    </p:spTree>
    <p:extLst>
      <p:ext uri="{BB962C8B-B14F-4D97-AF65-F5344CB8AC3E}">
        <p14:creationId xmlns:p14="http://schemas.microsoft.com/office/powerpoint/2010/main" val="17064708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BDB30-4AED-331E-E7A4-01ADC43DE901}"/>
              </a:ext>
            </a:extLst>
          </p:cNvPr>
          <p:cNvSpPr>
            <a:spLocks noGrp="1"/>
          </p:cNvSpPr>
          <p:nvPr>
            <p:ph type="title"/>
          </p:nvPr>
        </p:nvSpPr>
        <p:spPr/>
        <p:txBody>
          <a:bodyPr/>
          <a:lstStyle/>
          <a:p>
            <a:r>
              <a:rPr lang="en-US">
                <a:latin typeface="+mj-lt"/>
              </a:rPr>
              <a:t>Reporting (2)</a:t>
            </a:r>
          </a:p>
        </p:txBody>
      </p:sp>
      <p:sp>
        <p:nvSpPr>
          <p:cNvPr id="3" name="Text Placeholder 2">
            <a:extLst>
              <a:ext uri="{FF2B5EF4-FFF2-40B4-BE49-F238E27FC236}">
                <a16:creationId xmlns:a16="http://schemas.microsoft.com/office/drawing/2014/main" id="{96F77C14-7B5D-A01F-7A7D-D220E19DA4E5}"/>
              </a:ext>
            </a:extLst>
          </p:cNvPr>
          <p:cNvSpPr>
            <a:spLocks noGrp="1"/>
          </p:cNvSpPr>
          <p:nvPr>
            <p:ph type="body" idx="1"/>
          </p:nvPr>
        </p:nvSpPr>
        <p:spPr>
          <a:xfrm>
            <a:off x="1354137" y="1600776"/>
            <a:ext cx="9480400" cy="4351200"/>
          </a:xfrm>
        </p:spPr>
        <p:txBody>
          <a:bodyPr/>
          <a:lstStyle/>
          <a:p>
            <a:pPr>
              <a:lnSpc>
                <a:spcPct val="100000"/>
              </a:lnSpc>
              <a:spcBef>
                <a:spcPts val="0"/>
              </a:spcBef>
              <a:spcAft>
                <a:spcPts val="1200"/>
              </a:spcAft>
            </a:pPr>
            <a:r>
              <a:rPr lang="en-US" sz="2800" dirty="0">
                <a:latin typeface="+mn-lt"/>
              </a:rPr>
              <a:t>This report is at the LEA-level; however, we are asking for site-level data as well.</a:t>
            </a:r>
          </a:p>
          <a:p>
            <a:pPr>
              <a:lnSpc>
                <a:spcPct val="100000"/>
              </a:lnSpc>
              <a:spcBef>
                <a:spcPts val="0"/>
              </a:spcBef>
              <a:spcAft>
                <a:spcPts val="1200"/>
              </a:spcAft>
            </a:pPr>
            <a:r>
              <a:rPr lang="en-US" sz="2800" dirty="0">
                <a:latin typeface="+mn-lt"/>
              </a:rPr>
              <a:t>Site-level data will be reported in the Site-level Data Collection spreadsheet</a:t>
            </a:r>
          </a:p>
          <a:p>
            <a:pPr>
              <a:lnSpc>
                <a:spcPct val="100000"/>
              </a:lnSpc>
              <a:spcBef>
                <a:spcPts val="0"/>
              </a:spcBef>
              <a:spcAft>
                <a:spcPts val="1200"/>
              </a:spcAft>
            </a:pPr>
            <a:r>
              <a:rPr lang="en-US" sz="2800" dirty="0">
                <a:latin typeface="+mn-lt"/>
              </a:rPr>
              <a:t>In addition to completing the report online, you will email this spreadsheet to </a:t>
            </a:r>
            <a:r>
              <a:rPr lang="en-US" sz="2800" dirty="0">
                <a:solidFill>
                  <a:schemeClr val="accent1">
                    <a:lumMod val="75000"/>
                  </a:schemeClr>
                </a:solidFill>
                <a:latin typeface="+mn-lt"/>
                <a:hlinkClick r:id="rId3">
                  <a:extLst>
                    <a:ext uri="{A12FA001-AC4F-418D-AE19-62706E023703}">
                      <ahyp:hlinkClr xmlns:ahyp="http://schemas.microsoft.com/office/drawing/2018/hyperlinkcolor" val="tx"/>
                    </a:ext>
                  </a:extLst>
                </a:hlinkClick>
              </a:rPr>
              <a:t>PLIO@cde.ca.gov</a:t>
            </a:r>
            <a:r>
              <a:rPr lang="en-US" sz="2800" dirty="0">
                <a:latin typeface="+mn-lt"/>
              </a:rPr>
              <a:t>. </a:t>
            </a:r>
          </a:p>
          <a:p>
            <a:pPr>
              <a:lnSpc>
                <a:spcPct val="100000"/>
              </a:lnSpc>
              <a:spcBef>
                <a:spcPts val="0"/>
              </a:spcBef>
              <a:spcAft>
                <a:spcPts val="1200"/>
              </a:spcAft>
            </a:pPr>
            <a:endParaRPr lang="en-US" sz="2800" dirty="0">
              <a:latin typeface="+mn-lt"/>
            </a:endParaRPr>
          </a:p>
        </p:txBody>
      </p:sp>
    </p:spTree>
    <p:extLst>
      <p:ext uri="{BB962C8B-B14F-4D97-AF65-F5344CB8AC3E}">
        <p14:creationId xmlns:p14="http://schemas.microsoft.com/office/powerpoint/2010/main" val="9479108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F68E819-A9DB-37FB-3C8D-EB26E8114FE5}"/>
              </a:ext>
            </a:extLst>
          </p:cNvPr>
          <p:cNvSpPr>
            <a:spLocks noGrp="1"/>
          </p:cNvSpPr>
          <p:nvPr>
            <p:ph type="title"/>
          </p:nvPr>
        </p:nvSpPr>
        <p:spPr/>
        <p:txBody>
          <a:bodyPr/>
          <a:lstStyle/>
          <a:p>
            <a:r>
              <a:rPr lang="en-US" sz="4000"/>
              <a:t>Reporting Deadlines – Cohort 1</a:t>
            </a:r>
          </a:p>
        </p:txBody>
      </p:sp>
      <p:sp>
        <p:nvSpPr>
          <p:cNvPr id="5" name="Text Placeholder 4">
            <a:extLst>
              <a:ext uri="{FF2B5EF4-FFF2-40B4-BE49-F238E27FC236}">
                <a16:creationId xmlns:a16="http://schemas.microsoft.com/office/drawing/2014/main" id="{E5C26B8C-A6E0-4AFC-8FFC-EBB5ECAF3C7D}"/>
              </a:ext>
            </a:extLst>
          </p:cNvPr>
          <p:cNvSpPr>
            <a:spLocks noGrp="1"/>
          </p:cNvSpPr>
          <p:nvPr>
            <p:ph type="body" idx="1"/>
          </p:nvPr>
        </p:nvSpPr>
        <p:spPr>
          <a:xfrm>
            <a:off x="1056405" y="1564367"/>
            <a:ext cx="10075863" cy="4351200"/>
          </a:xfrm>
        </p:spPr>
        <p:txBody>
          <a:bodyPr/>
          <a:lstStyle/>
          <a:p>
            <a:pPr marL="0" marR="0" indent="0" algn="l" fontAlgn="base">
              <a:lnSpc>
                <a:spcPct val="100000"/>
              </a:lnSpc>
              <a:spcBef>
                <a:spcPts val="0"/>
              </a:spcBef>
              <a:spcAft>
                <a:spcPts val="1200"/>
              </a:spcAft>
              <a:buNone/>
            </a:pPr>
            <a:r>
              <a:rPr lang="en-US" sz="2400" b="0" i="0">
                <a:solidFill>
                  <a:srgbClr val="000000"/>
                </a:solidFill>
                <a:effectLst/>
                <a:highlight>
                  <a:srgbClr val="FFFFFF"/>
                </a:highlight>
                <a:latin typeface="+mj-lt"/>
              </a:rPr>
              <a:t>September 30, 2023, report: Report activities between January 2023 through June 30, 2023.</a:t>
            </a:r>
          </a:p>
          <a:p>
            <a:pPr marL="0" marR="0" indent="0" algn="l" fontAlgn="base">
              <a:lnSpc>
                <a:spcPct val="100000"/>
              </a:lnSpc>
              <a:spcBef>
                <a:spcPts val="0"/>
              </a:spcBef>
              <a:spcAft>
                <a:spcPts val="1200"/>
              </a:spcAft>
              <a:buNone/>
            </a:pPr>
            <a:r>
              <a:rPr lang="en-US" sz="2400" b="1" i="0">
                <a:solidFill>
                  <a:srgbClr val="000000"/>
                </a:solidFill>
                <a:effectLst/>
                <a:highlight>
                  <a:srgbClr val="FFFFFF"/>
                </a:highlight>
                <a:latin typeface="+mj-lt"/>
              </a:rPr>
              <a:t>January 31, 2025</a:t>
            </a:r>
            <a:r>
              <a:rPr lang="en-US" sz="2400" b="0" i="0">
                <a:solidFill>
                  <a:srgbClr val="000000"/>
                </a:solidFill>
                <a:effectLst/>
                <a:highlight>
                  <a:srgbClr val="FFFFFF"/>
                </a:highlight>
                <a:latin typeface="+mj-lt"/>
              </a:rPr>
              <a:t>, report: Report activities between July 1, 2023, through June 30, 2024.</a:t>
            </a:r>
          </a:p>
          <a:p>
            <a:pPr marL="0" marR="0" indent="0" algn="l" fontAlgn="base">
              <a:lnSpc>
                <a:spcPct val="100000"/>
              </a:lnSpc>
              <a:spcBef>
                <a:spcPts val="0"/>
              </a:spcBef>
              <a:spcAft>
                <a:spcPts val="1200"/>
              </a:spcAft>
              <a:buNone/>
            </a:pPr>
            <a:r>
              <a:rPr lang="en-US" sz="2400" b="0" i="0">
                <a:solidFill>
                  <a:srgbClr val="000000"/>
                </a:solidFill>
                <a:effectLst/>
                <a:highlight>
                  <a:srgbClr val="FFFFFF"/>
                </a:highlight>
                <a:latin typeface="+mj-lt"/>
              </a:rPr>
              <a:t>September 30, 2025, report: Report activities between July 1, 2024, through June 30, 2025.</a:t>
            </a:r>
          </a:p>
          <a:p>
            <a:pPr marL="0" marR="0" indent="0" algn="l" fontAlgn="base">
              <a:lnSpc>
                <a:spcPct val="100000"/>
              </a:lnSpc>
              <a:spcBef>
                <a:spcPts val="0"/>
              </a:spcBef>
              <a:spcAft>
                <a:spcPts val="1200"/>
              </a:spcAft>
              <a:buNone/>
            </a:pPr>
            <a:r>
              <a:rPr lang="en-US" sz="2400" b="0" i="0">
                <a:solidFill>
                  <a:srgbClr val="000000"/>
                </a:solidFill>
                <a:effectLst/>
                <a:highlight>
                  <a:srgbClr val="FFFFFF"/>
                </a:highlight>
                <a:latin typeface="+mj-lt"/>
              </a:rPr>
              <a:t>September 30, 2026, report: Report activities between July 1, 2025, through June 30, 2026.</a:t>
            </a:r>
          </a:p>
          <a:p>
            <a:pPr marL="0" marR="0" indent="0" algn="l" fontAlgn="base">
              <a:lnSpc>
                <a:spcPct val="100000"/>
              </a:lnSpc>
              <a:spcBef>
                <a:spcPts val="0"/>
              </a:spcBef>
              <a:spcAft>
                <a:spcPts val="1200"/>
              </a:spcAft>
              <a:buNone/>
            </a:pPr>
            <a:r>
              <a:rPr lang="en-US" sz="2400" b="0" i="0">
                <a:solidFill>
                  <a:srgbClr val="000000"/>
                </a:solidFill>
                <a:effectLst/>
                <a:highlight>
                  <a:srgbClr val="FFFFFF"/>
                </a:highlight>
                <a:latin typeface="+mj-lt"/>
              </a:rPr>
              <a:t>Spring 2027: final report due.</a:t>
            </a:r>
          </a:p>
          <a:p>
            <a:pPr marL="186262" indent="0">
              <a:spcAft>
                <a:spcPts val="1200"/>
              </a:spcAft>
              <a:buNone/>
            </a:pPr>
            <a:endParaRPr lang="en-US" sz="2400">
              <a:latin typeface="+mj-lt"/>
            </a:endParaRPr>
          </a:p>
        </p:txBody>
      </p:sp>
    </p:spTree>
    <p:extLst>
      <p:ext uri="{BB962C8B-B14F-4D97-AF65-F5344CB8AC3E}">
        <p14:creationId xmlns:p14="http://schemas.microsoft.com/office/powerpoint/2010/main" val="12723447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87B28-6BA6-E45F-2736-0A427AD9F356}"/>
              </a:ext>
            </a:extLst>
          </p:cNvPr>
          <p:cNvSpPr>
            <a:spLocks noGrp="1"/>
          </p:cNvSpPr>
          <p:nvPr>
            <p:ph type="title"/>
          </p:nvPr>
        </p:nvSpPr>
        <p:spPr/>
        <p:txBody>
          <a:bodyPr/>
          <a:lstStyle/>
          <a:p>
            <a:r>
              <a:rPr lang="en-US" sz="4000"/>
              <a:t>Reporting Deadlines – Cohort 2</a:t>
            </a:r>
          </a:p>
        </p:txBody>
      </p:sp>
      <p:sp>
        <p:nvSpPr>
          <p:cNvPr id="3" name="Text Placeholder 2">
            <a:extLst>
              <a:ext uri="{FF2B5EF4-FFF2-40B4-BE49-F238E27FC236}">
                <a16:creationId xmlns:a16="http://schemas.microsoft.com/office/drawing/2014/main" id="{895CF0C8-64BF-FD03-62B4-6DEA166DB87F}"/>
              </a:ext>
            </a:extLst>
          </p:cNvPr>
          <p:cNvSpPr>
            <a:spLocks noGrp="1"/>
          </p:cNvSpPr>
          <p:nvPr>
            <p:ph type="body" idx="1"/>
          </p:nvPr>
        </p:nvSpPr>
        <p:spPr>
          <a:xfrm>
            <a:off x="1195516" y="1555037"/>
            <a:ext cx="9480400" cy="4351200"/>
          </a:xfrm>
        </p:spPr>
        <p:txBody>
          <a:bodyPr/>
          <a:lstStyle/>
          <a:p>
            <a:pPr marL="0" indent="0" fontAlgn="base">
              <a:lnSpc>
                <a:spcPct val="100000"/>
              </a:lnSpc>
              <a:spcBef>
                <a:spcPts val="0"/>
              </a:spcBef>
              <a:spcAft>
                <a:spcPts val="1200"/>
              </a:spcAft>
              <a:buNone/>
            </a:pPr>
            <a:r>
              <a:rPr lang="en-US" sz="2400" b="1">
                <a:solidFill>
                  <a:srgbClr val="000000"/>
                </a:solidFill>
                <a:highlight>
                  <a:srgbClr val="FFFFFF"/>
                </a:highlight>
                <a:latin typeface="+mj-lt"/>
              </a:rPr>
              <a:t>January 31, 2025</a:t>
            </a:r>
            <a:r>
              <a:rPr lang="en-US" sz="2400">
                <a:solidFill>
                  <a:srgbClr val="000000"/>
                </a:solidFill>
                <a:highlight>
                  <a:srgbClr val="FFFFFF"/>
                </a:highlight>
                <a:latin typeface="+mj-lt"/>
              </a:rPr>
              <a:t>, report: Report activities between January 2024 through June 30, 2024.</a:t>
            </a:r>
          </a:p>
          <a:p>
            <a:pPr marL="0" indent="0" fontAlgn="base">
              <a:lnSpc>
                <a:spcPct val="100000"/>
              </a:lnSpc>
              <a:spcBef>
                <a:spcPts val="0"/>
              </a:spcBef>
              <a:spcAft>
                <a:spcPts val="1200"/>
              </a:spcAft>
              <a:buNone/>
            </a:pPr>
            <a:r>
              <a:rPr lang="en-US" sz="2400">
                <a:solidFill>
                  <a:srgbClr val="000000"/>
                </a:solidFill>
                <a:highlight>
                  <a:srgbClr val="FFFFFF"/>
                </a:highlight>
                <a:latin typeface="+mj-lt"/>
              </a:rPr>
              <a:t>September 30, 2025, report: Report activities between July 1, 2024, through June 30, 2025.</a:t>
            </a:r>
          </a:p>
          <a:p>
            <a:pPr marL="0" indent="0" fontAlgn="base">
              <a:lnSpc>
                <a:spcPct val="100000"/>
              </a:lnSpc>
              <a:spcBef>
                <a:spcPts val="0"/>
              </a:spcBef>
              <a:spcAft>
                <a:spcPts val="1200"/>
              </a:spcAft>
              <a:buNone/>
            </a:pPr>
            <a:r>
              <a:rPr lang="en-US" sz="2400">
                <a:solidFill>
                  <a:srgbClr val="000000"/>
                </a:solidFill>
                <a:highlight>
                  <a:srgbClr val="FFFFFF"/>
                </a:highlight>
                <a:latin typeface="+mj-lt"/>
              </a:rPr>
              <a:t>September 30, 2026, report: Report activities between July 1, 2025, through June 30, 2026.</a:t>
            </a:r>
          </a:p>
          <a:p>
            <a:pPr marL="0" indent="0" fontAlgn="base">
              <a:lnSpc>
                <a:spcPct val="100000"/>
              </a:lnSpc>
              <a:spcBef>
                <a:spcPts val="0"/>
              </a:spcBef>
              <a:spcAft>
                <a:spcPts val="1200"/>
              </a:spcAft>
              <a:buNone/>
            </a:pPr>
            <a:r>
              <a:rPr lang="en-US" sz="2400">
                <a:solidFill>
                  <a:srgbClr val="000000"/>
                </a:solidFill>
                <a:highlight>
                  <a:srgbClr val="FFFFFF"/>
                </a:highlight>
                <a:latin typeface="+mj-lt"/>
              </a:rPr>
              <a:t>September 30, 2027, report: Report activities between July 1, 2026, through June 30, 2027.</a:t>
            </a:r>
          </a:p>
          <a:p>
            <a:pPr marL="0" indent="0" fontAlgn="base">
              <a:lnSpc>
                <a:spcPct val="100000"/>
              </a:lnSpc>
              <a:spcBef>
                <a:spcPts val="0"/>
              </a:spcBef>
              <a:spcAft>
                <a:spcPts val="1200"/>
              </a:spcAft>
              <a:buNone/>
            </a:pPr>
            <a:r>
              <a:rPr lang="en-US" sz="2400">
                <a:solidFill>
                  <a:srgbClr val="000000"/>
                </a:solidFill>
                <a:highlight>
                  <a:srgbClr val="FFFFFF"/>
                </a:highlight>
                <a:latin typeface="+mj-lt"/>
              </a:rPr>
              <a:t>Spring 2028: final report due.</a:t>
            </a:r>
          </a:p>
          <a:p>
            <a:endParaRPr lang="en-US"/>
          </a:p>
        </p:txBody>
      </p:sp>
    </p:spTree>
    <p:extLst>
      <p:ext uri="{BB962C8B-B14F-4D97-AF65-F5344CB8AC3E}">
        <p14:creationId xmlns:p14="http://schemas.microsoft.com/office/powerpoint/2010/main" val="11619289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CC0450-3259-0AA3-F4F8-36C29BAE78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3E5677-1C22-4418-CFA1-BBC1857D588A}"/>
              </a:ext>
            </a:extLst>
          </p:cNvPr>
          <p:cNvSpPr>
            <a:spLocks noGrp="1"/>
          </p:cNvSpPr>
          <p:nvPr>
            <p:ph type="title"/>
          </p:nvPr>
        </p:nvSpPr>
        <p:spPr/>
        <p:txBody>
          <a:bodyPr/>
          <a:lstStyle/>
          <a:p>
            <a:r>
              <a:rPr lang="en-US">
                <a:latin typeface="+mj-lt"/>
              </a:rPr>
              <a:t>What makes a complete report?</a:t>
            </a:r>
          </a:p>
        </p:txBody>
      </p:sp>
      <p:sp>
        <p:nvSpPr>
          <p:cNvPr id="3" name="Text Placeholder 2">
            <a:extLst>
              <a:ext uri="{FF2B5EF4-FFF2-40B4-BE49-F238E27FC236}">
                <a16:creationId xmlns:a16="http://schemas.microsoft.com/office/drawing/2014/main" id="{C0DFA7D1-937D-0696-2A24-4534C5981B49}"/>
              </a:ext>
            </a:extLst>
          </p:cNvPr>
          <p:cNvSpPr>
            <a:spLocks noGrp="1"/>
          </p:cNvSpPr>
          <p:nvPr>
            <p:ph type="body" idx="1"/>
          </p:nvPr>
        </p:nvSpPr>
        <p:spPr>
          <a:xfrm>
            <a:off x="1354137" y="1600776"/>
            <a:ext cx="9480400" cy="4351200"/>
          </a:xfrm>
        </p:spPr>
        <p:txBody>
          <a:bodyPr/>
          <a:lstStyle/>
          <a:p>
            <a:pPr marL="700405" indent="-514350">
              <a:lnSpc>
                <a:spcPct val="100000"/>
              </a:lnSpc>
              <a:spcBef>
                <a:spcPts val="0"/>
              </a:spcBef>
              <a:spcAft>
                <a:spcPts val="1200"/>
              </a:spcAft>
              <a:buSzPct val="100000"/>
              <a:buAutoNum type="arabicParenR"/>
            </a:pPr>
            <a:r>
              <a:rPr lang="en-US" sz="2800" dirty="0">
                <a:latin typeface="+mn-lt"/>
              </a:rPr>
              <a:t>Submitting the online LEA-level report </a:t>
            </a:r>
          </a:p>
          <a:p>
            <a:pPr marL="700405" indent="-514350">
              <a:lnSpc>
                <a:spcPct val="100000"/>
              </a:lnSpc>
              <a:spcBef>
                <a:spcPts val="0"/>
              </a:spcBef>
              <a:spcAft>
                <a:spcPts val="1200"/>
              </a:spcAft>
              <a:buSzPct val="100000"/>
              <a:buAutoNum type="arabicParenR"/>
            </a:pPr>
            <a:r>
              <a:rPr lang="en-US" sz="2800" dirty="0">
                <a:latin typeface="+mn-lt"/>
              </a:rPr>
              <a:t>Submitting the Site-level data collection spreadsheet to </a:t>
            </a:r>
            <a:r>
              <a:rPr lang="en-US" sz="2800" dirty="0">
                <a:solidFill>
                  <a:schemeClr val="accent1">
                    <a:lumMod val="75000"/>
                  </a:schemeClr>
                </a:solidFill>
                <a:latin typeface="+mn-lt"/>
                <a:hlinkClick r:id="rId3">
                  <a:extLst>
                    <a:ext uri="{A12FA001-AC4F-418D-AE19-62706E023703}">
                      <ahyp:hlinkClr xmlns:ahyp="http://schemas.microsoft.com/office/drawing/2018/hyperlinkcolor" val="tx"/>
                    </a:ext>
                  </a:extLst>
                </a:hlinkClick>
              </a:rPr>
              <a:t>PLIO@cde.ca.gov</a:t>
            </a:r>
            <a:r>
              <a:rPr lang="en-US" sz="2800" dirty="0">
                <a:solidFill>
                  <a:schemeClr val="accent1">
                    <a:lumMod val="75000"/>
                  </a:schemeClr>
                </a:solidFill>
                <a:latin typeface="+mn-lt"/>
              </a:rPr>
              <a:t> </a:t>
            </a:r>
          </a:p>
        </p:txBody>
      </p:sp>
    </p:spTree>
    <p:extLst>
      <p:ext uri="{BB962C8B-B14F-4D97-AF65-F5344CB8AC3E}">
        <p14:creationId xmlns:p14="http://schemas.microsoft.com/office/powerpoint/2010/main" val="25404795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D0ED1-F54C-3737-1BB6-E2E4C34AC0CE}"/>
              </a:ext>
            </a:extLst>
          </p:cNvPr>
          <p:cNvSpPr>
            <a:spLocks noGrp="1"/>
          </p:cNvSpPr>
          <p:nvPr>
            <p:ph type="title"/>
          </p:nvPr>
        </p:nvSpPr>
        <p:spPr/>
        <p:txBody>
          <a:bodyPr/>
          <a:lstStyle/>
          <a:p>
            <a:r>
              <a:rPr lang="en-US">
                <a:latin typeface="+mj-lt"/>
              </a:rPr>
              <a:t>Accessing the Online Report</a:t>
            </a:r>
          </a:p>
        </p:txBody>
      </p:sp>
      <p:sp>
        <p:nvSpPr>
          <p:cNvPr id="3" name="Text Placeholder 2">
            <a:extLst>
              <a:ext uri="{FF2B5EF4-FFF2-40B4-BE49-F238E27FC236}">
                <a16:creationId xmlns:a16="http://schemas.microsoft.com/office/drawing/2014/main" id="{A56103A1-F3A5-14EE-A7B6-9C582CF727FD}"/>
              </a:ext>
            </a:extLst>
          </p:cNvPr>
          <p:cNvSpPr>
            <a:spLocks noGrp="1"/>
          </p:cNvSpPr>
          <p:nvPr>
            <p:ph type="body" idx="1"/>
          </p:nvPr>
        </p:nvSpPr>
        <p:spPr>
          <a:xfrm>
            <a:off x="1354137" y="1536065"/>
            <a:ext cx="9480400" cy="4351200"/>
          </a:xfrm>
        </p:spPr>
        <p:txBody>
          <a:bodyPr/>
          <a:lstStyle/>
          <a:p>
            <a:pPr>
              <a:lnSpc>
                <a:spcPct val="100000"/>
              </a:lnSpc>
              <a:spcBef>
                <a:spcPts val="0"/>
              </a:spcBef>
              <a:spcAft>
                <a:spcPts val="1200"/>
              </a:spcAft>
            </a:pPr>
            <a:r>
              <a:rPr lang="en-US" sz="2800">
                <a:latin typeface="+mn-lt"/>
              </a:rPr>
              <a:t>Your login information will be emailed to the contact we have on file.</a:t>
            </a:r>
          </a:p>
          <a:p>
            <a:pPr>
              <a:lnSpc>
                <a:spcPct val="100000"/>
              </a:lnSpc>
              <a:spcBef>
                <a:spcPts val="0"/>
              </a:spcBef>
              <a:spcAft>
                <a:spcPts val="1200"/>
              </a:spcAft>
            </a:pPr>
            <a:r>
              <a:rPr lang="en-US" sz="2800">
                <a:latin typeface="+mn-lt"/>
              </a:rPr>
              <a:t>Answer all applicable questions on each page.</a:t>
            </a:r>
          </a:p>
          <a:p>
            <a:pPr>
              <a:lnSpc>
                <a:spcPct val="100000"/>
              </a:lnSpc>
              <a:spcBef>
                <a:spcPts val="0"/>
              </a:spcBef>
              <a:spcAft>
                <a:spcPts val="1200"/>
              </a:spcAft>
            </a:pPr>
            <a:r>
              <a:rPr lang="en-US" sz="2800">
                <a:latin typeface="+mn-lt"/>
              </a:rPr>
              <a:t>Answers will be automatically saved when you go to the next page.</a:t>
            </a:r>
          </a:p>
          <a:p>
            <a:pPr>
              <a:lnSpc>
                <a:spcPct val="100000"/>
              </a:lnSpc>
              <a:spcBef>
                <a:spcPts val="0"/>
              </a:spcBef>
              <a:spcAft>
                <a:spcPts val="1200"/>
              </a:spcAft>
            </a:pPr>
            <a:r>
              <a:rPr lang="en-US" sz="2800">
                <a:latin typeface="+mn-lt"/>
              </a:rPr>
              <a:t>If you want to manually save, select the “Save” button. </a:t>
            </a:r>
          </a:p>
          <a:p>
            <a:pPr>
              <a:lnSpc>
                <a:spcPct val="100000"/>
              </a:lnSpc>
              <a:spcBef>
                <a:spcPts val="0"/>
              </a:spcBef>
              <a:spcAft>
                <a:spcPts val="1200"/>
              </a:spcAft>
            </a:pPr>
            <a:r>
              <a:rPr lang="en-US" sz="2800">
                <a:latin typeface="+mn-lt"/>
              </a:rPr>
              <a:t>At the end of the report, you must select the “Submit” button to finalize your submission.</a:t>
            </a:r>
          </a:p>
          <a:p>
            <a:pPr>
              <a:lnSpc>
                <a:spcPct val="100000"/>
              </a:lnSpc>
              <a:spcBef>
                <a:spcPts val="0"/>
              </a:spcBef>
              <a:spcAft>
                <a:spcPts val="1200"/>
              </a:spcAft>
            </a:pPr>
            <a:endParaRPr lang="en-US" sz="2800">
              <a:latin typeface="+mn-lt"/>
            </a:endParaRPr>
          </a:p>
        </p:txBody>
      </p:sp>
    </p:spTree>
    <p:extLst>
      <p:ext uri="{BB962C8B-B14F-4D97-AF65-F5344CB8AC3E}">
        <p14:creationId xmlns:p14="http://schemas.microsoft.com/office/powerpoint/2010/main" val="26395781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E57C2-1227-B171-7BB1-143BF761259D}"/>
              </a:ext>
            </a:extLst>
          </p:cNvPr>
          <p:cNvSpPr>
            <a:spLocks noGrp="1"/>
          </p:cNvSpPr>
          <p:nvPr>
            <p:ph type="title"/>
          </p:nvPr>
        </p:nvSpPr>
        <p:spPr/>
        <p:txBody>
          <a:bodyPr/>
          <a:lstStyle/>
          <a:p>
            <a:r>
              <a:rPr lang="en-US">
                <a:latin typeface="+mj-lt"/>
              </a:rPr>
              <a:t>Online Reporting Overview</a:t>
            </a:r>
          </a:p>
        </p:txBody>
      </p:sp>
      <p:sp>
        <p:nvSpPr>
          <p:cNvPr id="3" name="Text Placeholder 2">
            <a:extLst>
              <a:ext uri="{FF2B5EF4-FFF2-40B4-BE49-F238E27FC236}">
                <a16:creationId xmlns:a16="http://schemas.microsoft.com/office/drawing/2014/main" id="{8291AC32-F79A-B083-C4C6-21BA02E6694B}"/>
              </a:ext>
            </a:extLst>
          </p:cNvPr>
          <p:cNvSpPr>
            <a:spLocks noGrp="1"/>
          </p:cNvSpPr>
          <p:nvPr>
            <p:ph type="body" idx="1"/>
          </p:nvPr>
        </p:nvSpPr>
        <p:spPr>
          <a:xfrm>
            <a:off x="1354137" y="1541929"/>
            <a:ext cx="9480400" cy="4634896"/>
          </a:xfrm>
        </p:spPr>
        <p:txBody>
          <a:bodyPr/>
          <a:lstStyle/>
          <a:p>
            <a:pPr>
              <a:lnSpc>
                <a:spcPct val="100000"/>
              </a:lnSpc>
              <a:spcBef>
                <a:spcPts val="0"/>
              </a:spcBef>
            </a:pPr>
            <a:r>
              <a:rPr lang="en-US" sz="2800">
                <a:latin typeface="+mn-lt"/>
              </a:rPr>
              <a:t>Contact Information</a:t>
            </a:r>
          </a:p>
          <a:p>
            <a:pPr>
              <a:lnSpc>
                <a:spcPct val="100000"/>
              </a:lnSpc>
              <a:spcBef>
                <a:spcPts val="0"/>
              </a:spcBef>
            </a:pPr>
            <a:r>
              <a:rPr lang="en-US" sz="2800">
                <a:latin typeface="+mn-lt"/>
              </a:rPr>
              <a:t>Funds Report Overview</a:t>
            </a:r>
          </a:p>
          <a:p>
            <a:pPr>
              <a:lnSpc>
                <a:spcPct val="100000"/>
              </a:lnSpc>
              <a:spcBef>
                <a:spcPts val="0"/>
              </a:spcBef>
            </a:pPr>
            <a:r>
              <a:rPr lang="en-US" sz="2800">
                <a:latin typeface="+mn-lt"/>
              </a:rPr>
              <a:t>Literacy Coaches and Reading Specialists Information</a:t>
            </a:r>
          </a:p>
          <a:p>
            <a:pPr>
              <a:lnSpc>
                <a:spcPct val="100000"/>
              </a:lnSpc>
              <a:spcBef>
                <a:spcPts val="0"/>
              </a:spcBef>
            </a:pPr>
            <a:r>
              <a:rPr lang="en-US" sz="2800">
                <a:latin typeface="+mn-lt"/>
              </a:rPr>
              <a:t>School and Family Literacy Plan</a:t>
            </a:r>
          </a:p>
          <a:p>
            <a:pPr>
              <a:lnSpc>
                <a:spcPct val="100000"/>
              </a:lnSpc>
              <a:spcBef>
                <a:spcPts val="0"/>
              </a:spcBef>
            </a:pPr>
            <a:r>
              <a:rPr lang="en-US" sz="2800">
                <a:latin typeface="+mn-lt"/>
              </a:rPr>
              <a:t>Professional Learning</a:t>
            </a:r>
          </a:p>
          <a:p>
            <a:pPr>
              <a:lnSpc>
                <a:spcPct val="100000"/>
              </a:lnSpc>
              <a:spcBef>
                <a:spcPts val="0"/>
              </a:spcBef>
            </a:pPr>
            <a:r>
              <a:rPr lang="en-US" sz="2800">
                <a:latin typeface="+mn-lt"/>
              </a:rPr>
              <a:t>Student Achievement</a:t>
            </a:r>
          </a:p>
          <a:p>
            <a:pPr>
              <a:lnSpc>
                <a:spcPct val="100000"/>
              </a:lnSpc>
              <a:spcBef>
                <a:spcPts val="0"/>
              </a:spcBef>
            </a:pPr>
            <a:r>
              <a:rPr lang="en-US" sz="2800">
                <a:latin typeface="+mn-lt"/>
              </a:rPr>
              <a:t>Submission</a:t>
            </a:r>
          </a:p>
        </p:txBody>
      </p:sp>
    </p:spTree>
    <p:extLst>
      <p:ext uri="{BB962C8B-B14F-4D97-AF65-F5344CB8AC3E}">
        <p14:creationId xmlns:p14="http://schemas.microsoft.com/office/powerpoint/2010/main" val="5866799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FCE6C-0C5F-DAC1-4FF5-22FE51AE71BB}"/>
              </a:ext>
            </a:extLst>
          </p:cNvPr>
          <p:cNvSpPr>
            <a:spLocks noGrp="1"/>
          </p:cNvSpPr>
          <p:nvPr>
            <p:ph type="title"/>
          </p:nvPr>
        </p:nvSpPr>
        <p:spPr/>
        <p:txBody>
          <a:bodyPr/>
          <a:lstStyle/>
          <a:p>
            <a:r>
              <a:rPr lang="en-US">
                <a:latin typeface="+mj-lt"/>
              </a:rPr>
              <a:t>Contact Information</a:t>
            </a:r>
          </a:p>
        </p:txBody>
      </p:sp>
      <p:sp>
        <p:nvSpPr>
          <p:cNvPr id="3" name="Text Placeholder 2">
            <a:extLst>
              <a:ext uri="{FF2B5EF4-FFF2-40B4-BE49-F238E27FC236}">
                <a16:creationId xmlns:a16="http://schemas.microsoft.com/office/drawing/2014/main" id="{48EF7244-E848-1883-AD18-96D648124BB2}"/>
              </a:ext>
            </a:extLst>
          </p:cNvPr>
          <p:cNvSpPr>
            <a:spLocks noGrp="1"/>
          </p:cNvSpPr>
          <p:nvPr>
            <p:ph type="body" idx="1"/>
          </p:nvPr>
        </p:nvSpPr>
        <p:spPr/>
        <p:txBody>
          <a:bodyPr/>
          <a:lstStyle/>
          <a:p>
            <a:pPr>
              <a:lnSpc>
                <a:spcPct val="100000"/>
              </a:lnSpc>
              <a:spcBef>
                <a:spcPts val="0"/>
              </a:spcBef>
            </a:pPr>
            <a:r>
              <a:rPr lang="en-US" sz="2800">
                <a:latin typeface="+mn-lt"/>
              </a:rPr>
              <a:t>Program Administrator</a:t>
            </a:r>
          </a:p>
          <a:p>
            <a:pPr>
              <a:lnSpc>
                <a:spcPct val="100000"/>
              </a:lnSpc>
              <a:spcBef>
                <a:spcPts val="0"/>
              </a:spcBef>
              <a:spcAft>
                <a:spcPts val="1200"/>
              </a:spcAft>
            </a:pPr>
            <a:r>
              <a:rPr lang="en-US" sz="2800">
                <a:latin typeface="+mn-lt"/>
              </a:rPr>
              <a:t>Fiscal Agent </a:t>
            </a:r>
          </a:p>
        </p:txBody>
      </p:sp>
    </p:spTree>
    <p:extLst>
      <p:ext uri="{BB962C8B-B14F-4D97-AF65-F5344CB8AC3E}">
        <p14:creationId xmlns:p14="http://schemas.microsoft.com/office/powerpoint/2010/main" val="2785784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072F4-77D3-0496-B7B0-9E16C9E57D51}"/>
              </a:ext>
            </a:extLst>
          </p:cNvPr>
          <p:cNvSpPr>
            <a:spLocks noGrp="1"/>
          </p:cNvSpPr>
          <p:nvPr>
            <p:ph type="title"/>
          </p:nvPr>
        </p:nvSpPr>
        <p:spPr/>
        <p:txBody>
          <a:bodyPr/>
          <a:lstStyle/>
          <a:p>
            <a:r>
              <a:rPr lang="en-US"/>
              <a:t>Welcome and Agenda</a:t>
            </a:r>
          </a:p>
        </p:txBody>
      </p:sp>
      <p:sp>
        <p:nvSpPr>
          <p:cNvPr id="3" name="Text Placeholder 2">
            <a:extLst>
              <a:ext uri="{FF2B5EF4-FFF2-40B4-BE49-F238E27FC236}">
                <a16:creationId xmlns:a16="http://schemas.microsoft.com/office/drawing/2014/main" id="{D419AFEE-FBED-DFD2-1785-6C98069D79EC}"/>
              </a:ext>
            </a:extLst>
          </p:cNvPr>
          <p:cNvSpPr>
            <a:spLocks noGrp="1"/>
          </p:cNvSpPr>
          <p:nvPr>
            <p:ph type="body" idx="1"/>
          </p:nvPr>
        </p:nvSpPr>
        <p:spPr>
          <a:xfrm>
            <a:off x="1354137" y="1690725"/>
            <a:ext cx="9480400" cy="4120340"/>
          </a:xfrm>
        </p:spPr>
        <p:txBody>
          <a:bodyPr/>
          <a:lstStyle/>
          <a:p>
            <a:pPr>
              <a:lnSpc>
                <a:spcPct val="100000"/>
              </a:lnSpc>
              <a:spcBef>
                <a:spcPts val="0"/>
              </a:spcBef>
              <a:spcAft>
                <a:spcPts val="1200"/>
              </a:spcAft>
            </a:pPr>
            <a:r>
              <a:rPr lang="en-US" sz="2800">
                <a:latin typeface="+mn-lt"/>
              </a:rPr>
              <a:t>Overview of the Literacy Coaches and Reading Specialists (LCRS) program</a:t>
            </a:r>
          </a:p>
          <a:p>
            <a:pPr>
              <a:lnSpc>
                <a:spcPct val="100000"/>
              </a:lnSpc>
              <a:spcBef>
                <a:spcPts val="0"/>
              </a:spcBef>
              <a:spcAft>
                <a:spcPts val="1200"/>
              </a:spcAft>
            </a:pPr>
            <a:r>
              <a:rPr lang="en-US" sz="2800">
                <a:latin typeface="+mn-lt"/>
              </a:rPr>
              <a:t>Allocations and apportionments</a:t>
            </a:r>
          </a:p>
          <a:p>
            <a:pPr>
              <a:lnSpc>
                <a:spcPct val="100000"/>
              </a:lnSpc>
              <a:spcBef>
                <a:spcPts val="0"/>
              </a:spcBef>
              <a:spcAft>
                <a:spcPts val="1200"/>
              </a:spcAft>
            </a:pPr>
            <a:r>
              <a:rPr lang="en-US" sz="2800">
                <a:latin typeface="+mn-lt"/>
              </a:rPr>
              <a:t>Allowed expenditures</a:t>
            </a:r>
          </a:p>
          <a:p>
            <a:pPr>
              <a:lnSpc>
                <a:spcPct val="100000"/>
              </a:lnSpc>
              <a:spcBef>
                <a:spcPts val="0"/>
              </a:spcBef>
              <a:spcAft>
                <a:spcPts val="1200"/>
              </a:spcAft>
            </a:pPr>
            <a:r>
              <a:rPr lang="en-US" sz="2800">
                <a:latin typeface="+mn-lt"/>
              </a:rPr>
              <a:t>Reporting overview</a:t>
            </a:r>
          </a:p>
          <a:p>
            <a:pPr>
              <a:lnSpc>
                <a:spcPct val="100000"/>
              </a:lnSpc>
              <a:spcBef>
                <a:spcPts val="0"/>
              </a:spcBef>
              <a:spcAft>
                <a:spcPts val="1200"/>
              </a:spcAft>
            </a:pPr>
            <a:r>
              <a:rPr lang="en-US" sz="2800">
                <a:latin typeface="+mn-lt"/>
              </a:rPr>
              <a:t>Questions and answers</a:t>
            </a:r>
          </a:p>
          <a:p>
            <a:pPr>
              <a:lnSpc>
                <a:spcPct val="100000"/>
              </a:lnSpc>
              <a:spcBef>
                <a:spcPts val="0"/>
              </a:spcBef>
            </a:pPr>
            <a:r>
              <a:rPr lang="en-US" sz="2800">
                <a:latin typeface="+mn-lt"/>
              </a:rPr>
              <a:t>Closing</a:t>
            </a:r>
          </a:p>
          <a:p>
            <a:endParaRPr lang="en-US"/>
          </a:p>
        </p:txBody>
      </p:sp>
    </p:spTree>
    <p:extLst>
      <p:ext uri="{BB962C8B-B14F-4D97-AF65-F5344CB8AC3E}">
        <p14:creationId xmlns:p14="http://schemas.microsoft.com/office/powerpoint/2010/main" val="39168919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6D13D-2E8F-5F47-7ED3-36AD74048C46}"/>
              </a:ext>
            </a:extLst>
          </p:cNvPr>
          <p:cNvSpPr>
            <a:spLocks noGrp="1"/>
          </p:cNvSpPr>
          <p:nvPr>
            <p:ph type="title"/>
          </p:nvPr>
        </p:nvSpPr>
        <p:spPr/>
        <p:txBody>
          <a:bodyPr/>
          <a:lstStyle/>
          <a:p>
            <a:r>
              <a:rPr lang="en-US">
                <a:latin typeface="+mj-lt"/>
              </a:rPr>
              <a:t>Funds Report Overview</a:t>
            </a:r>
          </a:p>
        </p:txBody>
      </p:sp>
      <p:sp>
        <p:nvSpPr>
          <p:cNvPr id="3" name="Text Placeholder 2">
            <a:extLst>
              <a:ext uri="{FF2B5EF4-FFF2-40B4-BE49-F238E27FC236}">
                <a16:creationId xmlns:a16="http://schemas.microsoft.com/office/drawing/2014/main" id="{44BBCF1D-F211-027F-7446-F04831291C18}"/>
              </a:ext>
            </a:extLst>
          </p:cNvPr>
          <p:cNvSpPr>
            <a:spLocks noGrp="1"/>
          </p:cNvSpPr>
          <p:nvPr>
            <p:ph type="body" idx="1"/>
          </p:nvPr>
        </p:nvSpPr>
        <p:spPr/>
        <p:txBody>
          <a:bodyPr/>
          <a:lstStyle/>
          <a:p>
            <a:pPr>
              <a:lnSpc>
                <a:spcPct val="100000"/>
              </a:lnSpc>
              <a:spcBef>
                <a:spcPts val="0"/>
              </a:spcBef>
            </a:pPr>
            <a:r>
              <a:rPr lang="en-US" sz="2800">
                <a:latin typeface="+mn-lt"/>
              </a:rPr>
              <a:t>Total Amount of Funds Used This Fiscal Year</a:t>
            </a:r>
          </a:p>
          <a:p>
            <a:pPr>
              <a:lnSpc>
                <a:spcPct val="100000"/>
              </a:lnSpc>
              <a:spcBef>
                <a:spcPts val="0"/>
              </a:spcBef>
            </a:pPr>
            <a:r>
              <a:rPr lang="en-US" sz="2800">
                <a:latin typeface="+mn-lt"/>
              </a:rPr>
              <a:t>Executive Summary</a:t>
            </a:r>
          </a:p>
        </p:txBody>
      </p:sp>
    </p:spTree>
    <p:extLst>
      <p:ext uri="{BB962C8B-B14F-4D97-AF65-F5344CB8AC3E}">
        <p14:creationId xmlns:p14="http://schemas.microsoft.com/office/powerpoint/2010/main" val="19424488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D7A1E-D9A9-B635-8E18-7E0140B2B7D2}"/>
              </a:ext>
            </a:extLst>
          </p:cNvPr>
          <p:cNvSpPr>
            <a:spLocks noGrp="1"/>
          </p:cNvSpPr>
          <p:nvPr>
            <p:ph type="title"/>
          </p:nvPr>
        </p:nvSpPr>
        <p:spPr>
          <a:xfrm>
            <a:off x="1354137" y="365125"/>
            <a:ext cx="9480400" cy="1325600"/>
          </a:xfrm>
        </p:spPr>
        <p:txBody>
          <a:bodyPr/>
          <a:lstStyle/>
          <a:p>
            <a:r>
              <a:rPr lang="en-US">
                <a:latin typeface="+mj-lt"/>
              </a:rPr>
              <a:t>Literacy Coaches and Reading Specialists Information</a:t>
            </a:r>
          </a:p>
        </p:txBody>
      </p:sp>
      <p:sp>
        <p:nvSpPr>
          <p:cNvPr id="3" name="Text Placeholder 2">
            <a:extLst>
              <a:ext uri="{FF2B5EF4-FFF2-40B4-BE49-F238E27FC236}">
                <a16:creationId xmlns:a16="http://schemas.microsoft.com/office/drawing/2014/main" id="{963F8794-EEDC-223F-AE6D-2198473BE52B}"/>
              </a:ext>
            </a:extLst>
          </p:cNvPr>
          <p:cNvSpPr>
            <a:spLocks noGrp="1"/>
          </p:cNvSpPr>
          <p:nvPr>
            <p:ph type="body" idx="1"/>
          </p:nvPr>
        </p:nvSpPr>
        <p:spPr/>
        <p:txBody>
          <a:bodyPr/>
          <a:lstStyle/>
          <a:p>
            <a:pPr>
              <a:lnSpc>
                <a:spcPct val="100000"/>
              </a:lnSpc>
              <a:spcBef>
                <a:spcPts val="0"/>
              </a:spcBef>
            </a:pPr>
            <a:r>
              <a:rPr lang="en-US" sz="2800">
                <a:latin typeface="+mn-lt"/>
              </a:rPr>
              <a:t>Literacy Coaches Information</a:t>
            </a:r>
          </a:p>
          <a:p>
            <a:pPr>
              <a:lnSpc>
                <a:spcPct val="100000"/>
              </a:lnSpc>
              <a:spcBef>
                <a:spcPts val="0"/>
              </a:spcBef>
            </a:pPr>
            <a:r>
              <a:rPr lang="en-US" sz="2800">
                <a:latin typeface="+mn-lt"/>
              </a:rPr>
              <a:t>Reading Specialists Information</a:t>
            </a:r>
          </a:p>
          <a:p>
            <a:pPr>
              <a:lnSpc>
                <a:spcPct val="100000"/>
              </a:lnSpc>
              <a:spcBef>
                <a:spcPts val="0"/>
              </a:spcBef>
            </a:pPr>
            <a:r>
              <a:rPr lang="en-US" sz="2800">
                <a:latin typeface="+mn-lt"/>
              </a:rPr>
              <a:t>Bilingual Reading Specialists Information</a:t>
            </a:r>
          </a:p>
          <a:p>
            <a:pPr>
              <a:lnSpc>
                <a:spcPct val="100000"/>
              </a:lnSpc>
              <a:spcBef>
                <a:spcPts val="0"/>
              </a:spcBef>
            </a:pPr>
            <a:r>
              <a:rPr lang="en-US" sz="2800">
                <a:latin typeface="+mn-lt"/>
              </a:rPr>
              <a:t>Successes and challenges</a:t>
            </a:r>
          </a:p>
        </p:txBody>
      </p:sp>
    </p:spTree>
    <p:extLst>
      <p:ext uri="{BB962C8B-B14F-4D97-AF65-F5344CB8AC3E}">
        <p14:creationId xmlns:p14="http://schemas.microsoft.com/office/powerpoint/2010/main" val="35658492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67CED-4081-E1F0-BB66-80B9E70D762B}"/>
              </a:ext>
            </a:extLst>
          </p:cNvPr>
          <p:cNvSpPr>
            <a:spLocks noGrp="1"/>
          </p:cNvSpPr>
          <p:nvPr>
            <p:ph type="title"/>
          </p:nvPr>
        </p:nvSpPr>
        <p:spPr/>
        <p:txBody>
          <a:bodyPr/>
          <a:lstStyle/>
          <a:p>
            <a:r>
              <a:rPr lang="en-US">
                <a:latin typeface="+mj-lt"/>
              </a:rPr>
              <a:t>School and Family Literacy Plan</a:t>
            </a:r>
          </a:p>
        </p:txBody>
      </p:sp>
      <p:sp>
        <p:nvSpPr>
          <p:cNvPr id="3" name="Text Placeholder 2">
            <a:extLst>
              <a:ext uri="{FF2B5EF4-FFF2-40B4-BE49-F238E27FC236}">
                <a16:creationId xmlns:a16="http://schemas.microsoft.com/office/drawing/2014/main" id="{EFE09CFC-FC74-B64D-8A3C-D8D8F34BD120}"/>
              </a:ext>
            </a:extLst>
          </p:cNvPr>
          <p:cNvSpPr>
            <a:spLocks noGrp="1"/>
          </p:cNvSpPr>
          <p:nvPr>
            <p:ph type="body" idx="1"/>
          </p:nvPr>
        </p:nvSpPr>
        <p:spPr/>
        <p:txBody>
          <a:bodyPr/>
          <a:lstStyle/>
          <a:p>
            <a:pPr>
              <a:lnSpc>
                <a:spcPct val="100000"/>
              </a:lnSpc>
              <a:spcBef>
                <a:spcPts val="0"/>
              </a:spcBef>
            </a:pPr>
            <a:r>
              <a:rPr lang="en-US" sz="2800"/>
              <a:t>Number of public libraries</a:t>
            </a:r>
          </a:p>
          <a:p>
            <a:pPr>
              <a:lnSpc>
                <a:spcPct val="100000"/>
              </a:lnSpc>
              <a:spcBef>
                <a:spcPts val="0"/>
              </a:spcBef>
            </a:pPr>
            <a:r>
              <a:rPr lang="en-US" sz="2800"/>
              <a:t>Expenditure type, amount, and detail</a:t>
            </a:r>
          </a:p>
          <a:p>
            <a:pPr>
              <a:lnSpc>
                <a:spcPct val="100000"/>
              </a:lnSpc>
              <a:spcBef>
                <a:spcPts val="0"/>
              </a:spcBef>
            </a:pPr>
            <a:r>
              <a:rPr lang="en-US" sz="2800"/>
              <a:t>Successes and challenges</a:t>
            </a:r>
          </a:p>
        </p:txBody>
      </p:sp>
    </p:spTree>
    <p:extLst>
      <p:ext uri="{BB962C8B-B14F-4D97-AF65-F5344CB8AC3E}">
        <p14:creationId xmlns:p14="http://schemas.microsoft.com/office/powerpoint/2010/main" val="16985661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B4090-299F-C48B-69E6-35F92E8D3A29}"/>
              </a:ext>
            </a:extLst>
          </p:cNvPr>
          <p:cNvSpPr>
            <a:spLocks noGrp="1"/>
          </p:cNvSpPr>
          <p:nvPr>
            <p:ph type="title"/>
          </p:nvPr>
        </p:nvSpPr>
        <p:spPr>
          <a:xfrm>
            <a:off x="1354137" y="365125"/>
            <a:ext cx="9480400" cy="1171845"/>
          </a:xfrm>
        </p:spPr>
        <p:txBody>
          <a:bodyPr/>
          <a:lstStyle/>
          <a:p>
            <a:r>
              <a:rPr lang="en-US">
                <a:latin typeface="+mj-lt"/>
              </a:rPr>
              <a:t>Professional Learning</a:t>
            </a:r>
          </a:p>
        </p:txBody>
      </p:sp>
      <p:sp>
        <p:nvSpPr>
          <p:cNvPr id="3" name="Text Placeholder 2">
            <a:extLst>
              <a:ext uri="{FF2B5EF4-FFF2-40B4-BE49-F238E27FC236}">
                <a16:creationId xmlns:a16="http://schemas.microsoft.com/office/drawing/2014/main" id="{3A584993-15DC-351F-A00B-F636BA299E1D}"/>
              </a:ext>
            </a:extLst>
          </p:cNvPr>
          <p:cNvSpPr>
            <a:spLocks noGrp="1"/>
          </p:cNvSpPr>
          <p:nvPr>
            <p:ph type="body" idx="1"/>
          </p:nvPr>
        </p:nvSpPr>
        <p:spPr>
          <a:xfrm>
            <a:off x="1354136" y="1536970"/>
            <a:ext cx="10124501" cy="4955905"/>
          </a:xfrm>
        </p:spPr>
        <p:txBody>
          <a:bodyPr/>
          <a:lstStyle/>
          <a:p>
            <a:pPr>
              <a:lnSpc>
                <a:spcPct val="100000"/>
              </a:lnSpc>
              <a:spcBef>
                <a:spcPts val="0"/>
              </a:spcBef>
              <a:spcAft>
                <a:spcPts val="1200"/>
              </a:spcAft>
            </a:pPr>
            <a:r>
              <a:rPr lang="en-US" sz="2800"/>
              <a:t>Professional learning overview</a:t>
            </a:r>
          </a:p>
          <a:p>
            <a:pPr>
              <a:lnSpc>
                <a:spcPct val="100000"/>
              </a:lnSpc>
              <a:spcBef>
                <a:spcPts val="0"/>
              </a:spcBef>
              <a:spcAft>
                <a:spcPts val="1200"/>
              </a:spcAft>
            </a:pPr>
            <a:r>
              <a:rPr lang="en-US" sz="2800"/>
              <a:t>Types of professional learning offered</a:t>
            </a:r>
          </a:p>
          <a:p>
            <a:pPr lvl="1">
              <a:lnSpc>
                <a:spcPct val="100000"/>
              </a:lnSpc>
              <a:spcBef>
                <a:spcPts val="0"/>
              </a:spcBef>
            </a:pPr>
            <a:r>
              <a:rPr lang="en-US" sz="2800"/>
              <a:t>Number of professional learning events</a:t>
            </a:r>
          </a:p>
          <a:p>
            <a:pPr lvl="1">
              <a:lnSpc>
                <a:spcPct val="100000"/>
              </a:lnSpc>
              <a:spcBef>
                <a:spcPts val="0"/>
              </a:spcBef>
            </a:pPr>
            <a:r>
              <a:rPr lang="en-US" sz="2800"/>
              <a:t>Professional classification</a:t>
            </a:r>
          </a:p>
          <a:p>
            <a:pPr lvl="1">
              <a:lnSpc>
                <a:spcPct val="100000"/>
              </a:lnSpc>
              <a:spcBef>
                <a:spcPts val="0"/>
              </a:spcBef>
              <a:spcAft>
                <a:spcPts val="1200"/>
              </a:spcAft>
            </a:pPr>
            <a:r>
              <a:rPr lang="en-US" sz="2800"/>
              <a:t>Total expenditure amount</a:t>
            </a:r>
          </a:p>
          <a:p>
            <a:pPr>
              <a:lnSpc>
                <a:spcPct val="100000"/>
              </a:lnSpc>
              <a:spcBef>
                <a:spcPts val="0"/>
              </a:spcBef>
              <a:spcAft>
                <a:spcPts val="1200"/>
              </a:spcAft>
            </a:pPr>
            <a:r>
              <a:rPr lang="en-US" sz="2800"/>
              <a:t>Expenditure type, amount, and detail</a:t>
            </a:r>
          </a:p>
          <a:p>
            <a:pPr>
              <a:lnSpc>
                <a:spcPct val="100000"/>
              </a:lnSpc>
              <a:spcBef>
                <a:spcPts val="0"/>
              </a:spcBef>
              <a:spcAft>
                <a:spcPts val="1200"/>
              </a:spcAft>
            </a:pPr>
            <a:r>
              <a:rPr lang="en-US" sz="2800"/>
              <a:t>Successes and challenges</a:t>
            </a:r>
          </a:p>
        </p:txBody>
      </p:sp>
    </p:spTree>
    <p:extLst>
      <p:ext uri="{BB962C8B-B14F-4D97-AF65-F5344CB8AC3E}">
        <p14:creationId xmlns:p14="http://schemas.microsoft.com/office/powerpoint/2010/main" val="31757012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04BE6-6A6F-5EA1-26DD-0783E8F8EA94}"/>
              </a:ext>
            </a:extLst>
          </p:cNvPr>
          <p:cNvSpPr>
            <a:spLocks noGrp="1"/>
          </p:cNvSpPr>
          <p:nvPr>
            <p:ph type="title"/>
          </p:nvPr>
        </p:nvSpPr>
        <p:spPr/>
        <p:txBody>
          <a:bodyPr/>
          <a:lstStyle/>
          <a:p>
            <a:r>
              <a:rPr lang="en-US">
                <a:latin typeface="+mj-lt"/>
              </a:rPr>
              <a:t>Impact on Student Achievement</a:t>
            </a:r>
          </a:p>
        </p:txBody>
      </p:sp>
      <p:sp>
        <p:nvSpPr>
          <p:cNvPr id="3" name="Text Placeholder 2">
            <a:extLst>
              <a:ext uri="{FF2B5EF4-FFF2-40B4-BE49-F238E27FC236}">
                <a16:creationId xmlns:a16="http://schemas.microsoft.com/office/drawing/2014/main" id="{E8B41D61-E10A-F0CD-EDC3-F9D4C38A4B3A}"/>
              </a:ext>
            </a:extLst>
          </p:cNvPr>
          <p:cNvSpPr>
            <a:spLocks noGrp="1"/>
          </p:cNvSpPr>
          <p:nvPr>
            <p:ph type="body" idx="1"/>
          </p:nvPr>
        </p:nvSpPr>
        <p:spPr/>
        <p:txBody>
          <a:bodyPr/>
          <a:lstStyle/>
          <a:p>
            <a:pPr>
              <a:lnSpc>
                <a:spcPct val="100000"/>
              </a:lnSpc>
              <a:spcBef>
                <a:spcPts val="0"/>
              </a:spcBef>
              <a:spcAft>
                <a:spcPts val="1200"/>
              </a:spcAft>
            </a:pPr>
            <a:r>
              <a:rPr lang="en-US" sz="2800">
                <a:latin typeface="+mn-lt"/>
              </a:rPr>
              <a:t>Locally-adopted assessments for LCRS sites for transitional kindergarten through grade 3</a:t>
            </a:r>
          </a:p>
        </p:txBody>
      </p:sp>
    </p:spTree>
    <p:extLst>
      <p:ext uri="{BB962C8B-B14F-4D97-AF65-F5344CB8AC3E}">
        <p14:creationId xmlns:p14="http://schemas.microsoft.com/office/powerpoint/2010/main" val="10895784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0A014-E454-13A8-A003-2713351AB08A}"/>
              </a:ext>
            </a:extLst>
          </p:cNvPr>
          <p:cNvSpPr>
            <a:spLocks noGrp="1"/>
          </p:cNvSpPr>
          <p:nvPr>
            <p:ph type="title"/>
          </p:nvPr>
        </p:nvSpPr>
        <p:spPr/>
        <p:txBody>
          <a:bodyPr/>
          <a:lstStyle/>
          <a:p>
            <a:r>
              <a:rPr lang="en-US">
                <a:latin typeface="+mj-lt"/>
              </a:rPr>
              <a:t>Submission</a:t>
            </a:r>
          </a:p>
        </p:txBody>
      </p:sp>
      <p:sp>
        <p:nvSpPr>
          <p:cNvPr id="3" name="Text Placeholder 2">
            <a:extLst>
              <a:ext uri="{FF2B5EF4-FFF2-40B4-BE49-F238E27FC236}">
                <a16:creationId xmlns:a16="http://schemas.microsoft.com/office/drawing/2014/main" id="{F2514597-6D63-A8D0-6168-8E829968F50D}"/>
              </a:ext>
            </a:extLst>
          </p:cNvPr>
          <p:cNvSpPr>
            <a:spLocks noGrp="1"/>
          </p:cNvSpPr>
          <p:nvPr>
            <p:ph type="body" idx="1"/>
          </p:nvPr>
        </p:nvSpPr>
        <p:spPr/>
        <p:txBody>
          <a:bodyPr/>
          <a:lstStyle/>
          <a:p>
            <a:pPr>
              <a:lnSpc>
                <a:spcPct val="100000"/>
              </a:lnSpc>
              <a:spcBef>
                <a:spcPts val="0"/>
              </a:spcBef>
              <a:spcAft>
                <a:spcPts val="1200"/>
              </a:spcAft>
            </a:pPr>
            <a:r>
              <a:rPr lang="en-US" sz="2800">
                <a:latin typeface="+mn-lt"/>
              </a:rPr>
              <a:t>The authorizing official must type their name in the field to certify the accuracy of the report.</a:t>
            </a:r>
          </a:p>
          <a:p>
            <a:pPr>
              <a:lnSpc>
                <a:spcPct val="100000"/>
              </a:lnSpc>
              <a:spcBef>
                <a:spcPts val="0"/>
              </a:spcBef>
              <a:spcAft>
                <a:spcPts val="1200"/>
              </a:spcAft>
            </a:pPr>
            <a:r>
              <a:rPr lang="en-US" sz="2800">
                <a:latin typeface="+mn-lt"/>
              </a:rPr>
              <a:t>Select ‘Next’ and then ‘Submit’.</a:t>
            </a:r>
          </a:p>
          <a:p>
            <a:pPr>
              <a:lnSpc>
                <a:spcPct val="100000"/>
              </a:lnSpc>
              <a:spcBef>
                <a:spcPts val="0"/>
              </a:spcBef>
              <a:spcAft>
                <a:spcPts val="1200"/>
              </a:spcAft>
            </a:pPr>
            <a:r>
              <a:rPr lang="en-US" sz="2800">
                <a:latin typeface="+mn-lt"/>
              </a:rPr>
              <a:t>You will be provided with a confirmation number and printable version of your responses.</a:t>
            </a:r>
          </a:p>
        </p:txBody>
      </p:sp>
    </p:spTree>
    <p:extLst>
      <p:ext uri="{BB962C8B-B14F-4D97-AF65-F5344CB8AC3E}">
        <p14:creationId xmlns:p14="http://schemas.microsoft.com/office/powerpoint/2010/main" val="24328013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35D75-963F-BABD-71B9-6F1161AC230F}"/>
              </a:ext>
            </a:extLst>
          </p:cNvPr>
          <p:cNvSpPr>
            <a:spLocks noGrp="1"/>
          </p:cNvSpPr>
          <p:nvPr>
            <p:ph type="title"/>
          </p:nvPr>
        </p:nvSpPr>
        <p:spPr/>
        <p:txBody>
          <a:bodyPr/>
          <a:lstStyle/>
          <a:p>
            <a:r>
              <a:rPr lang="en-US"/>
              <a:t>Site-Level Data Collection Overview</a:t>
            </a:r>
          </a:p>
        </p:txBody>
      </p:sp>
      <p:sp>
        <p:nvSpPr>
          <p:cNvPr id="3" name="Text Placeholder 2">
            <a:extLst>
              <a:ext uri="{FF2B5EF4-FFF2-40B4-BE49-F238E27FC236}">
                <a16:creationId xmlns:a16="http://schemas.microsoft.com/office/drawing/2014/main" id="{6B60CCAF-40BD-CC82-9593-71F71841A8A6}"/>
              </a:ext>
            </a:extLst>
          </p:cNvPr>
          <p:cNvSpPr>
            <a:spLocks noGrp="1"/>
          </p:cNvSpPr>
          <p:nvPr>
            <p:ph type="body" idx="1"/>
          </p:nvPr>
        </p:nvSpPr>
        <p:spPr/>
        <p:txBody>
          <a:bodyPr/>
          <a:lstStyle/>
          <a:p>
            <a:r>
              <a:rPr lang="en-US" sz="3200"/>
              <a:t>Cohort 1 – Funding Spent</a:t>
            </a:r>
          </a:p>
          <a:p>
            <a:r>
              <a:rPr lang="en-US" sz="3200"/>
              <a:t>Cohort 1 – Literacy Plans</a:t>
            </a:r>
          </a:p>
          <a:p>
            <a:r>
              <a:rPr lang="en-US" sz="3200"/>
              <a:t>Cohort 1 – Assessment Data</a:t>
            </a:r>
          </a:p>
          <a:p>
            <a:r>
              <a:rPr lang="en-US" sz="3200"/>
              <a:t>Cohort 2 – Funding Spent</a:t>
            </a:r>
          </a:p>
          <a:p>
            <a:r>
              <a:rPr lang="en-US" sz="3200"/>
              <a:t>Cohort 2 – Literacy Plans</a:t>
            </a:r>
          </a:p>
          <a:p>
            <a:r>
              <a:rPr lang="en-US" sz="3200"/>
              <a:t>Cohort 2 – Assessment Data</a:t>
            </a:r>
          </a:p>
          <a:p>
            <a:endParaRPr lang="en-US" sz="3200"/>
          </a:p>
        </p:txBody>
      </p:sp>
    </p:spTree>
    <p:extLst>
      <p:ext uri="{BB962C8B-B14F-4D97-AF65-F5344CB8AC3E}">
        <p14:creationId xmlns:p14="http://schemas.microsoft.com/office/powerpoint/2010/main" val="28262321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BE04B4-606F-F137-A19C-C9C1999BD98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CEB51D-4A39-2BF3-DB97-CD52DB234901}"/>
              </a:ext>
            </a:extLst>
          </p:cNvPr>
          <p:cNvSpPr>
            <a:spLocks noGrp="1"/>
          </p:cNvSpPr>
          <p:nvPr>
            <p:ph type="title"/>
          </p:nvPr>
        </p:nvSpPr>
        <p:spPr/>
        <p:txBody>
          <a:bodyPr/>
          <a:lstStyle/>
          <a:p>
            <a:r>
              <a:rPr lang="en-US">
                <a:latin typeface="+mj-lt"/>
              </a:rPr>
              <a:t>Funding Spent</a:t>
            </a:r>
          </a:p>
        </p:txBody>
      </p:sp>
      <p:sp>
        <p:nvSpPr>
          <p:cNvPr id="3" name="Text Placeholder 2">
            <a:extLst>
              <a:ext uri="{FF2B5EF4-FFF2-40B4-BE49-F238E27FC236}">
                <a16:creationId xmlns:a16="http://schemas.microsoft.com/office/drawing/2014/main" id="{96C58070-53E4-03B6-A489-2E54EB4A16E4}"/>
              </a:ext>
            </a:extLst>
          </p:cNvPr>
          <p:cNvSpPr>
            <a:spLocks noGrp="1"/>
          </p:cNvSpPr>
          <p:nvPr>
            <p:ph type="body" idx="1"/>
          </p:nvPr>
        </p:nvSpPr>
        <p:spPr/>
        <p:txBody>
          <a:bodyPr/>
          <a:lstStyle/>
          <a:p>
            <a:pPr>
              <a:lnSpc>
                <a:spcPct val="100000"/>
              </a:lnSpc>
              <a:spcBef>
                <a:spcPts val="0"/>
              </a:spcBef>
            </a:pPr>
            <a:r>
              <a:rPr lang="en-US" sz="2800">
                <a:latin typeface="+mn-lt"/>
              </a:rPr>
              <a:t>Site name(s)</a:t>
            </a:r>
          </a:p>
          <a:p>
            <a:pPr>
              <a:lnSpc>
                <a:spcPct val="100000"/>
              </a:lnSpc>
              <a:spcBef>
                <a:spcPts val="0"/>
              </a:spcBef>
            </a:pPr>
            <a:r>
              <a:rPr lang="en-US" sz="2800">
                <a:latin typeface="+mn-lt"/>
              </a:rPr>
              <a:t>County-district-school (CDS) code(s)</a:t>
            </a:r>
          </a:p>
          <a:p>
            <a:pPr>
              <a:lnSpc>
                <a:spcPct val="100000"/>
              </a:lnSpc>
              <a:spcBef>
                <a:spcPts val="0"/>
              </a:spcBef>
            </a:pPr>
            <a:r>
              <a:rPr lang="en-US" sz="2800">
                <a:latin typeface="+mn-lt"/>
              </a:rPr>
              <a:t>Dollar amount of LCRS funds used this reporting period</a:t>
            </a:r>
          </a:p>
        </p:txBody>
      </p:sp>
    </p:spTree>
    <p:extLst>
      <p:ext uri="{BB962C8B-B14F-4D97-AF65-F5344CB8AC3E}">
        <p14:creationId xmlns:p14="http://schemas.microsoft.com/office/powerpoint/2010/main" val="1464740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6E15C2-8CDA-F03A-9DA3-4F362FB6C2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A3DC97-41DF-936A-327E-A811F4C7E193}"/>
              </a:ext>
            </a:extLst>
          </p:cNvPr>
          <p:cNvSpPr>
            <a:spLocks noGrp="1"/>
          </p:cNvSpPr>
          <p:nvPr>
            <p:ph type="title"/>
          </p:nvPr>
        </p:nvSpPr>
        <p:spPr/>
        <p:txBody>
          <a:bodyPr/>
          <a:lstStyle/>
          <a:p>
            <a:r>
              <a:rPr lang="en-US" dirty="0">
                <a:latin typeface="+mj-lt"/>
              </a:rPr>
              <a:t>School and Family Literacy Plan (2)</a:t>
            </a:r>
          </a:p>
        </p:txBody>
      </p:sp>
      <p:sp>
        <p:nvSpPr>
          <p:cNvPr id="3" name="Text Placeholder 2">
            <a:extLst>
              <a:ext uri="{FF2B5EF4-FFF2-40B4-BE49-F238E27FC236}">
                <a16:creationId xmlns:a16="http://schemas.microsoft.com/office/drawing/2014/main" id="{BA83D8F2-FC23-A42D-855B-96F42F142773}"/>
              </a:ext>
            </a:extLst>
          </p:cNvPr>
          <p:cNvSpPr>
            <a:spLocks noGrp="1"/>
          </p:cNvSpPr>
          <p:nvPr>
            <p:ph type="body" idx="1"/>
          </p:nvPr>
        </p:nvSpPr>
        <p:spPr>
          <a:xfrm>
            <a:off x="1231307" y="1470783"/>
            <a:ext cx="9480400" cy="4351200"/>
          </a:xfrm>
        </p:spPr>
        <p:txBody>
          <a:bodyPr/>
          <a:lstStyle/>
          <a:p>
            <a:pPr>
              <a:lnSpc>
                <a:spcPct val="100000"/>
              </a:lnSpc>
              <a:spcBef>
                <a:spcPts val="0"/>
              </a:spcBef>
              <a:spcAft>
                <a:spcPts val="600"/>
              </a:spcAft>
            </a:pPr>
            <a:r>
              <a:rPr lang="en-US" sz="2800"/>
              <a:t>Site name(s)</a:t>
            </a:r>
          </a:p>
          <a:p>
            <a:pPr>
              <a:lnSpc>
                <a:spcPct val="100000"/>
              </a:lnSpc>
              <a:spcBef>
                <a:spcPts val="0"/>
              </a:spcBef>
              <a:spcAft>
                <a:spcPts val="600"/>
              </a:spcAft>
            </a:pPr>
            <a:r>
              <a:rPr lang="en-US" sz="2800"/>
              <a:t>CDS code(s)</a:t>
            </a:r>
          </a:p>
          <a:p>
            <a:pPr>
              <a:lnSpc>
                <a:spcPct val="100000"/>
              </a:lnSpc>
              <a:spcBef>
                <a:spcPts val="0"/>
              </a:spcBef>
              <a:spcAft>
                <a:spcPts val="600"/>
              </a:spcAft>
            </a:pPr>
            <a:r>
              <a:rPr lang="en-US" sz="2800"/>
              <a:t>Goals/actions of the school and family literacy plan(s)</a:t>
            </a:r>
          </a:p>
          <a:p>
            <a:pPr>
              <a:lnSpc>
                <a:spcPct val="100000"/>
              </a:lnSpc>
              <a:spcBef>
                <a:spcPts val="0"/>
              </a:spcBef>
              <a:spcAft>
                <a:spcPts val="600"/>
              </a:spcAft>
            </a:pPr>
            <a:r>
              <a:rPr lang="en-US" sz="2800"/>
              <a:t>Metrics to measure progress on the school and family literacy plan(s)</a:t>
            </a:r>
          </a:p>
          <a:p>
            <a:pPr>
              <a:lnSpc>
                <a:spcPct val="100000"/>
              </a:lnSpc>
              <a:spcBef>
                <a:spcPts val="0"/>
              </a:spcBef>
              <a:spcAft>
                <a:spcPts val="600"/>
              </a:spcAft>
            </a:pPr>
            <a:r>
              <a:rPr lang="en-US" sz="2800"/>
              <a:t>Number of family literacy outreach specialists and languages spoken by them</a:t>
            </a:r>
          </a:p>
          <a:p>
            <a:pPr>
              <a:lnSpc>
                <a:spcPct val="100000"/>
              </a:lnSpc>
              <a:spcBef>
                <a:spcPts val="0"/>
              </a:spcBef>
              <a:spcAft>
                <a:spcPts val="600"/>
              </a:spcAft>
            </a:pPr>
            <a:r>
              <a:rPr lang="en-US" sz="2800"/>
              <a:t>Number of home visits, extended-day events, summer events, and weekend events and the number of families served at each</a:t>
            </a:r>
          </a:p>
        </p:txBody>
      </p:sp>
    </p:spTree>
    <p:extLst>
      <p:ext uri="{BB962C8B-B14F-4D97-AF65-F5344CB8AC3E}">
        <p14:creationId xmlns:p14="http://schemas.microsoft.com/office/powerpoint/2010/main" val="12642344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82F6E3-ED08-9621-FD80-E5274060CD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09B7FE5-C9B5-3D3C-3931-894D9AB826C7}"/>
              </a:ext>
            </a:extLst>
          </p:cNvPr>
          <p:cNvSpPr>
            <a:spLocks noGrp="1"/>
          </p:cNvSpPr>
          <p:nvPr>
            <p:ph type="title"/>
          </p:nvPr>
        </p:nvSpPr>
        <p:spPr/>
        <p:txBody>
          <a:bodyPr/>
          <a:lstStyle/>
          <a:p>
            <a:r>
              <a:rPr lang="en-US" dirty="0">
                <a:latin typeface="+mj-lt"/>
              </a:rPr>
              <a:t>Impact on Student Achievement (2)</a:t>
            </a:r>
          </a:p>
        </p:txBody>
      </p:sp>
      <p:sp>
        <p:nvSpPr>
          <p:cNvPr id="3" name="Text Placeholder 2">
            <a:extLst>
              <a:ext uri="{FF2B5EF4-FFF2-40B4-BE49-F238E27FC236}">
                <a16:creationId xmlns:a16="http://schemas.microsoft.com/office/drawing/2014/main" id="{D04E6BF5-CFF1-27B0-6584-8F38D97C7A8B}"/>
              </a:ext>
            </a:extLst>
          </p:cNvPr>
          <p:cNvSpPr>
            <a:spLocks noGrp="1"/>
          </p:cNvSpPr>
          <p:nvPr>
            <p:ph type="body" idx="1"/>
          </p:nvPr>
        </p:nvSpPr>
        <p:spPr/>
        <p:txBody>
          <a:bodyPr/>
          <a:lstStyle/>
          <a:p>
            <a:pPr>
              <a:lnSpc>
                <a:spcPct val="100000"/>
              </a:lnSpc>
              <a:spcBef>
                <a:spcPts val="0"/>
              </a:spcBef>
              <a:spcAft>
                <a:spcPts val="1200"/>
              </a:spcAft>
            </a:pPr>
            <a:r>
              <a:rPr lang="en-US" sz="2800">
                <a:latin typeface="+mn-lt"/>
              </a:rPr>
              <a:t>Site name(s)</a:t>
            </a:r>
          </a:p>
          <a:p>
            <a:pPr>
              <a:lnSpc>
                <a:spcPct val="100000"/>
              </a:lnSpc>
              <a:spcBef>
                <a:spcPts val="0"/>
              </a:spcBef>
              <a:spcAft>
                <a:spcPts val="1200"/>
              </a:spcAft>
            </a:pPr>
            <a:r>
              <a:rPr lang="en-US" sz="2800">
                <a:latin typeface="+mn-lt"/>
              </a:rPr>
              <a:t>CDS code(s)</a:t>
            </a:r>
          </a:p>
          <a:p>
            <a:pPr>
              <a:lnSpc>
                <a:spcPct val="100000"/>
              </a:lnSpc>
              <a:spcBef>
                <a:spcPts val="0"/>
              </a:spcBef>
              <a:spcAft>
                <a:spcPts val="1200"/>
              </a:spcAft>
            </a:pPr>
            <a:r>
              <a:rPr lang="en-US" sz="2800">
                <a:latin typeface="+mn-lt"/>
              </a:rPr>
              <a:t>Percentage of students, broken out by subgroup, meeting or exceeding standards according to your local assessment data</a:t>
            </a:r>
          </a:p>
        </p:txBody>
      </p:sp>
    </p:spTree>
    <p:extLst>
      <p:ext uri="{BB962C8B-B14F-4D97-AF65-F5344CB8AC3E}">
        <p14:creationId xmlns:p14="http://schemas.microsoft.com/office/powerpoint/2010/main" val="1127658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atin typeface="+mj-lt"/>
              </a:rPr>
              <a:t>Introduction</a:t>
            </a:r>
          </a:p>
        </p:txBody>
      </p:sp>
      <p:sp>
        <p:nvSpPr>
          <p:cNvPr id="3" name="Content Placeholder 2"/>
          <p:cNvSpPr>
            <a:spLocks noGrp="1"/>
          </p:cNvSpPr>
          <p:nvPr>
            <p:ph idx="1"/>
          </p:nvPr>
        </p:nvSpPr>
        <p:spPr>
          <a:xfrm>
            <a:off x="1354239" y="1825625"/>
            <a:ext cx="9479666" cy="4351338"/>
          </a:xfrm>
        </p:spPr>
        <p:txBody>
          <a:bodyPr/>
          <a:lstStyle/>
          <a:p>
            <a:pPr marL="0" indent="0" algn="ctr">
              <a:lnSpc>
                <a:spcPct val="100000"/>
              </a:lnSpc>
              <a:spcBef>
                <a:spcPts val="0"/>
              </a:spcBef>
              <a:spcAft>
                <a:spcPts val="1200"/>
              </a:spcAft>
              <a:buNone/>
            </a:pPr>
            <a:r>
              <a:rPr lang="en-US" sz="2800">
                <a:latin typeface="+mn-lt"/>
              </a:rPr>
              <a:t>Jennifer Howerter</a:t>
            </a:r>
          </a:p>
          <a:p>
            <a:pPr marL="0" indent="0" algn="ctr">
              <a:lnSpc>
                <a:spcPct val="100000"/>
              </a:lnSpc>
              <a:spcBef>
                <a:spcPts val="0"/>
              </a:spcBef>
              <a:spcAft>
                <a:spcPts val="1200"/>
              </a:spcAft>
              <a:buNone/>
            </a:pPr>
            <a:r>
              <a:rPr lang="en-US" sz="2800">
                <a:latin typeface="+mn-lt"/>
              </a:rPr>
              <a:t>Education Programs Consultant</a:t>
            </a:r>
          </a:p>
          <a:p>
            <a:pPr marL="0" indent="0" algn="ctr">
              <a:buNone/>
            </a:pPr>
            <a:endParaRPr lang="en-US" sz="2800">
              <a:latin typeface="+mn-lt"/>
            </a:endParaRPr>
          </a:p>
          <a:p>
            <a:pPr marL="0" indent="0" algn="ctr">
              <a:buNone/>
            </a:pPr>
            <a:r>
              <a:rPr lang="en-US" sz="2800">
                <a:latin typeface="+mn-lt"/>
              </a:rPr>
              <a:t>Professional Learning Support Division </a:t>
            </a:r>
          </a:p>
          <a:p>
            <a:pPr marL="0" indent="0" algn="ctr">
              <a:lnSpc>
                <a:spcPct val="100000"/>
              </a:lnSpc>
              <a:spcBef>
                <a:spcPts val="1200"/>
              </a:spcBef>
              <a:buNone/>
            </a:pPr>
            <a:r>
              <a:rPr lang="en-US" sz="2800">
                <a:latin typeface="+mn-lt"/>
              </a:rPr>
              <a:t>California Department of Education</a:t>
            </a:r>
          </a:p>
        </p:txBody>
      </p:sp>
    </p:spTree>
    <p:extLst>
      <p:ext uri="{BB962C8B-B14F-4D97-AF65-F5344CB8AC3E}">
        <p14:creationId xmlns:p14="http://schemas.microsoft.com/office/powerpoint/2010/main" val="11457990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BF122-79A2-42CA-8B0B-DCBC586BCE56}"/>
              </a:ext>
            </a:extLst>
          </p:cNvPr>
          <p:cNvSpPr>
            <a:spLocks noGrp="1"/>
          </p:cNvSpPr>
          <p:nvPr>
            <p:ph type="title"/>
          </p:nvPr>
        </p:nvSpPr>
        <p:spPr/>
        <p:txBody>
          <a:bodyPr/>
          <a:lstStyle/>
          <a:p>
            <a:r>
              <a:rPr lang="en-US" dirty="0"/>
              <a:t>Site-level Data Spreadsheet Walkthrough</a:t>
            </a:r>
          </a:p>
        </p:txBody>
      </p:sp>
    </p:spTree>
    <p:extLst>
      <p:ext uri="{BB962C8B-B14F-4D97-AF65-F5344CB8AC3E}">
        <p14:creationId xmlns:p14="http://schemas.microsoft.com/office/powerpoint/2010/main" val="14188168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E19CB-B7A6-B8E4-95D9-AC8B01916BF0}"/>
              </a:ext>
            </a:extLst>
          </p:cNvPr>
          <p:cNvSpPr>
            <a:spLocks noGrp="1"/>
          </p:cNvSpPr>
          <p:nvPr>
            <p:ph type="title"/>
          </p:nvPr>
        </p:nvSpPr>
        <p:spPr/>
        <p:txBody>
          <a:bodyPr/>
          <a:lstStyle/>
          <a:p>
            <a:r>
              <a:rPr lang="en-US">
                <a:latin typeface="+mj-lt"/>
              </a:rPr>
              <a:t>Resources</a:t>
            </a:r>
          </a:p>
        </p:txBody>
      </p:sp>
      <p:sp>
        <p:nvSpPr>
          <p:cNvPr id="3" name="Text Placeholder 2">
            <a:extLst>
              <a:ext uri="{FF2B5EF4-FFF2-40B4-BE49-F238E27FC236}">
                <a16:creationId xmlns:a16="http://schemas.microsoft.com/office/drawing/2014/main" id="{DD28BE4B-46A9-23BD-6A53-83543EFCA0C6}"/>
              </a:ext>
            </a:extLst>
          </p:cNvPr>
          <p:cNvSpPr>
            <a:spLocks noGrp="1"/>
          </p:cNvSpPr>
          <p:nvPr>
            <p:ph type="body" idx="1"/>
          </p:nvPr>
        </p:nvSpPr>
        <p:spPr/>
        <p:txBody>
          <a:bodyPr/>
          <a:lstStyle/>
          <a:p>
            <a:pPr>
              <a:lnSpc>
                <a:spcPct val="100000"/>
              </a:lnSpc>
              <a:spcBef>
                <a:spcPts val="0"/>
              </a:spcBef>
              <a:spcAft>
                <a:spcPts val="1200"/>
              </a:spcAft>
            </a:pPr>
            <a:r>
              <a:rPr lang="en-US" sz="2800" dirty="0"/>
              <a:t>LCRS Program web page: </a:t>
            </a:r>
            <a:r>
              <a:rPr lang="en-US" sz="2800" dirty="0">
                <a:solidFill>
                  <a:schemeClr val="accent1">
                    <a:lumMod val="75000"/>
                  </a:schemeClr>
                </a:solidFill>
                <a:hlinkClick r:id="rId3" tooltip="LCRS Program web page">
                  <a:extLst>
                    <a:ext uri="{A12FA001-AC4F-418D-AE19-62706E023703}">
                      <ahyp:hlinkClr xmlns:ahyp="http://schemas.microsoft.com/office/drawing/2018/hyperlinkcolor" val="tx"/>
                    </a:ext>
                  </a:extLst>
                </a:hlinkClick>
              </a:rPr>
              <a:t>https://www.cde.ca.gov/ci/pl/lcrsprogram.asp</a:t>
            </a:r>
            <a:r>
              <a:rPr lang="en-US" sz="2800" dirty="0">
                <a:solidFill>
                  <a:schemeClr val="accent1">
                    <a:lumMod val="75000"/>
                  </a:schemeClr>
                </a:solidFill>
              </a:rPr>
              <a:t> </a:t>
            </a:r>
          </a:p>
          <a:p>
            <a:pPr>
              <a:lnSpc>
                <a:spcPct val="100000"/>
              </a:lnSpc>
              <a:spcBef>
                <a:spcPts val="0"/>
              </a:spcBef>
              <a:spcAft>
                <a:spcPts val="1200"/>
              </a:spcAft>
            </a:pPr>
            <a:r>
              <a:rPr lang="en-US" sz="2800" dirty="0"/>
              <a:t>LCRS Cohort 1 Funding web page: </a:t>
            </a:r>
            <a:r>
              <a:rPr lang="en-US" sz="2800" dirty="0">
                <a:solidFill>
                  <a:schemeClr val="accent1">
                    <a:lumMod val="75000"/>
                  </a:schemeClr>
                </a:solidFill>
                <a:hlinkClick r:id="rId4" tooltip="CDE LCRS Funding web page ">
                  <a:extLst>
                    <a:ext uri="{A12FA001-AC4F-418D-AE19-62706E023703}">
                      <ahyp:hlinkClr xmlns:ahyp="http://schemas.microsoft.com/office/drawing/2018/hyperlinkcolor" val="tx"/>
                    </a:ext>
                  </a:extLst>
                </a:hlinkClick>
              </a:rPr>
              <a:t>https://www.cde.ca.gov/fg/fo/r14/litcoaches22result.asp</a:t>
            </a:r>
            <a:endParaRPr lang="en-US" sz="2800" dirty="0">
              <a:solidFill>
                <a:schemeClr val="accent1">
                  <a:lumMod val="75000"/>
                </a:schemeClr>
              </a:solidFill>
            </a:endParaRPr>
          </a:p>
          <a:p>
            <a:pPr>
              <a:lnSpc>
                <a:spcPct val="100000"/>
              </a:lnSpc>
              <a:spcBef>
                <a:spcPts val="0"/>
              </a:spcBef>
              <a:spcAft>
                <a:spcPts val="1200"/>
              </a:spcAft>
            </a:pPr>
            <a:r>
              <a:rPr lang="en-US" sz="2800" dirty="0"/>
              <a:t>LCRS Cohort 2 Funding web page: </a:t>
            </a:r>
            <a:r>
              <a:rPr lang="en-US" sz="2800" dirty="0">
                <a:solidFill>
                  <a:schemeClr val="accent1">
                    <a:lumMod val="75000"/>
                  </a:schemeClr>
                </a:solidFill>
                <a:hlinkClick r:id="rId4" tooltip="CDE LCRS Funding web page ">
                  <a:extLst>
                    <a:ext uri="{A12FA001-AC4F-418D-AE19-62706E023703}">
                      <ahyp:hlinkClr xmlns:ahyp="http://schemas.microsoft.com/office/drawing/2018/hyperlinkcolor" val="tx"/>
                    </a:ext>
                  </a:extLst>
                </a:hlinkClick>
              </a:rPr>
              <a:t>https://www.cde.ca.gov/fg/fo/r14/litcoaches23result.asp</a:t>
            </a:r>
            <a:endParaRPr lang="en-US" sz="2800" dirty="0">
              <a:solidFill>
                <a:schemeClr val="accent1">
                  <a:lumMod val="75000"/>
                </a:schemeClr>
              </a:solidFill>
            </a:endParaRPr>
          </a:p>
          <a:p>
            <a:pPr>
              <a:lnSpc>
                <a:spcPct val="100000"/>
              </a:lnSpc>
              <a:spcBef>
                <a:spcPts val="0"/>
              </a:spcBef>
              <a:spcAft>
                <a:spcPts val="1200"/>
              </a:spcAft>
            </a:pPr>
            <a:endParaRPr lang="en-US" sz="2800" dirty="0">
              <a:solidFill>
                <a:schemeClr val="accent1">
                  <a:lumMod val="75000"/>
                </a:schemeClr>
              </a:solidFill>
            </a:endParaRPr>
          </a:p>
          <a:p>
            <a:endParaRPr lang="en-US" dirty="0"/>
          </a:p>
        </p:txBody>
      </p:sp>
    </p:spTree>
    <p:extLst>
      <p:ext uri="{BB962C8B-B14F-4D97-AF65-F5344CB8AC3E}">
        <p14:creationId xmlns:p14="http://schemas.microsoft.com/office/powerpoint/2010/main" val="2686472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4F08FB1-F114-FF4C-BF8F-E8A8F123E75B}"/>
              </a:ext>
            </a:extLst>
          </p:cNvPr>
          <p:cNvSpPr>
            <a:spLocks noGrp="1"/>
          </p:cNvSpPr>
          <p:nvPr>
            <p:ph type="title"/>
          </p:nvPr>
        </p:nvSpPr>
        <p:spPr/>
        <p:txBody>
          <a:bodyPr/>
          <a:lstStyle/>
          <a:p>
            <a:r>
              <a:rPr lang="en-US">
                <a:latin typeface="+mj-lt"/>
              </a:rPr>
              <a:t>Contacts</a:t>
            </a:r>
          </a:p>
        </p:txBody>
      </p:sp>
      <p:sp>
        <p:nvSpPr>
          <p:cNvPr id="5" name="Text Placeholder 4">
            <a:extLst>
              <a:ext uri="{FF2B5EF4-FFF2-40B4-BE49-F238E27FC236}">
                <a16:creationId xmlns:a16="http://schemas.microsoft.com/office/drawing/2014/main" id="{0BB60585-9FAD-2F32-7031-BA00B1BEADC7}"/>
              </a:ext>
            </a:extLst>
          </p:cNvPr>
          <p:cNvSpPr>
            <a:spLocks noGrp="1"/>
          </p:cNvSpPr>
          <p:nvPr>
            <p:ph type="body" idx="1"/>
          </p:nvPr>
        </p:nvSpPr>
        <p:spPr/>
        <p:txBody>
          <a:bodyPr/>
          <a:lstStyle/>
          <a:p>
            <a:pPr marL="186262" indent="0" algn="ctr">
              <a:buNone/>
            </a:pPr>
            <a:r>
              <a:rPr lang="en-US" sz="2800"/>
              <a:t>LCRS Program questions:</a:t>
            </a:r>
          </a:p>
          <a:p>
            <a:pPr marL="186262" indent="0" algn="ctr">
              <a:buNone/>
            </a:pPr>
            <a:r>
              <a:rPr lang="en-US" sz="2800">
                <a:solidFill>
                  <a:schemeClr val="accent1">
                    <a:lumMod val="75000"/>
                  </a:schemeClr>
                </a:solidFill>
                <a:hlinkClick r:id="rId3">
                  <a:extLst>
                    <a:ext uri="{A12FA001-AC4F-418D-AE19-62706E023703}">
                      <ahyp:hlinkClr xmlns:ahyp="http://schemas.microsoft.com/office/drawing/2018/hyperlinkcolor" val="tx"/>
                    </a:ext>
                  </a:extLst>
                </a:hlinkClick>
              </a:rPr>
              <a:t>PLIO@cde.ca.gov</a:t>
            </a:r>
            <a:endParaRPr lang="en-US" sz="2800">
              <a:solidFill>
                <a:schemeClr val="accent1">
                  <a:lumMod val="75000"/>
                </a:schemeClr>
              </a:solidFill>
            </a:endParaRPr>
          </a:p>
        </p:txBody>
      </p:sp>
    </p:spTree>
    <p:extLst>
      <p:ext uri="{BB962C8B-B14F-4D97-AF65-F5344CB8AC3E}">
        <p14:creationId xmlns:p14="http://schemas.microsoft.com/office/powerpoint/2010/main" val="551291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A18D2-DA91-16A0-669A-6D551C132DB6}"/>
              </a:ext>
            </a:extLst>
          </p:cNvPr>
          <p:cNvSpPr>
            <a:spLocks noGrp="1"/>
          </p:cNvSpPr>
          <p:nvPr>
            <p:ph type="title"/>
          </p:nvPr>
        </p:nvSpPr>
        <p:spPr>
          <a:xfrm>
            <a:off x="831851" y="1709739"/>
            <a:ext cx="10515600" cy="2127743"/>
          </a:xfrm>
        </p:spPr>
        <p:txBody>
          <a:bodyPr/>
          <a:lstStyle/>
          <a:p>
            <a:r>
              <a:rPr lang="en-US"/>
              <a:t>Overview</a:t>
            </a:r>
          </a:p>
        </p:txBody>
      </p:sp>
    </p:spTree>
    <p:extLst>
      <p:ext uri="{BB962C8B-B14F-4D97-AF65-F5344CB8AC3E}">
        <p14:creationId xmlns:p14="http://schemas.microsoft.com/office/powerpoint/2010/main" val="1280607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55413-E3E8-DB36-93EA-3AD98832B62E}"/>
              </a:ext>
            </a:extLst>
          </p:cNvPr>
          <p:cNvSpPr>
            <a:spLocks noGrp="1"/>
          </p:cNvSpPr>
          <p:nvPr>
            <p:ph type="title"/>
          </p:nvPr>
        </p:nvSpPr>
        <p:spPr/>
        <p:txBody>
          <a:bodyPr/>
          <a:lstStyle/>
          <a:p>
            <a:r>
              <a:rPr lang="en-US">
                <a:latin typeface="+mj-lt"/>
              </a:rPr>
              <a:t>Authorizing Statute (1)</a:t>
            </a:r>
          </a:p>
        </p:txBody>
      </p:sp>
      <p:sp>
        <p:nvSpPr>
          <p:cNvPr id="3" name="Text Placeholder 2">
            <a:extLst>
              <a:ext uri="{FF2B5EF4-FFF2-40B4-BE49-F238E27FC236}">
                <a16:creationId xmlns:a16="http://schemas.microsoft.com/office/drawing/2014/main" id="{8E98CE6C-579D-81E8-708A-40A7E9A3453A}"/>
              </a:ext>
            </a:extLst>
          </p:cNvPr>
          <p:cNvSpPr>
            <a:spLocks noGrp="1"/>
          </p:cNvSpPr>
          <p:nvPr>
            <p:ph type="body" idx="1"/>
          </p:nvPr>
        </p:nvSpPr>
        <p:spPr>
          <a:xfrm>
            <a:off x="1354137" y="1690725"/>
            <a:ext cx="9480400" cy="4351200"/>
          </a:xfrm>
        </p:spPr>
        <p:txBody>
          <a:bodyPr/>
          <a:lstStyle/>
          <a:p>
            <a:pPr marL="186262" indent="0">
              <a:lnSpc>
                <a:spcPct val="100000"/>
              </a:lnSpc>
              <a:spcBef>
                <a:spcPts val="0"/>
              </a:spcBef>
              <a:spcAft>
                <a:spcPts val="1200"/>
              </a:spcAft>
              <a:buNone/>
            </a:pPr>
            <a:r>
              <a:rPr lang="en-US" sz="2800">
                <a:latin typeface="+mn-lt"/>
              </a:rPr>
              <a:t>Assembly Bill 181, Section 137 (Chapter 52, Statutes of 2022) authorizes the LCRS program. The sum of $250 million was appropriated from the General Fund to the State Superintendent of Public Instruction (SSPI) for the LCRS program. Of the total funding, the SSPI allocated $225 million to eligible school sites to develop school literacy programs, employ and train literacy coaches and reading and literacy specialists, and develop and implement interventions for students in need of targeted literacy support.</a:t>
            </a:r>
          </a:p>
        </p:txBody>
      </p:sp>
    </p:spTree>
    <p:extLst>
      <p:ext uri="{BB962C8B-B14F-4D97-AF65-F5344CB8AC3E}">
        <p14:creationId xmlns:p14="http://schemas.microsoft.com/office/powerpoint/2010/main" val="3888625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741EC3-5486-5C0C-BB8B-FAFF6DB9FBF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E16AB9-4388-CA9B-7D4E-C65699E0C96D}"/>
              </a:ext>
            </a:extLst>
          </p:cNvPr>
          <p:cNvSpPr>
            <a:spLocks noGrp="1"/>
          </p:cNvSpPr>
          <p:nvPr>
            <p:ph type="title"/>
          </p:nvPr>
        </p:nvSpPr>
        <p:spPr/>
        <p:txBody>
          <a:bodyPr/>
          <a:lstStyle/>
          <a:p>
            <a:r>
              <a:rPr lang="en-US">
                <a:latin typeface="+mj-lt"/>
              </a:rPr>
              <a:t>Authorizing Statute (2)</a:t>
            </a:r>
          </a:p>
        </p:txBody>
      </p:sp>
      <p:sp>
        <p:nvSpPr>
          <p:cNvPr id="3" name="Text Placeholder 2">
            <a:extLst>
              <a:ext uri="{FF2B5EF4-FFF2-40B4-BE49-F238E27FC236}">
                <a16:creationId xmlns:a16="http://schemas.microsoft.com/office/drawing/2014/main" id="{0B40EDCE-F7A9-146C-F9B9-B94159A44498}"/>
              </a:ext>
            </a:extLst>
          </p:cNvPr>
          <p:cNvSpPr>
            <a:spLocks noGrp="1"/>
          </p:cNvSpPr>
          <p:nvPr>
            <p:ph type="body" idx="1"/>
          </p:nvPr>
        </p:nvSpPr>
        <p:spPr>
          <a:xfrm>
            <a:off x="1354137" y="1690725"/>
            <a:ext cx="9480400" cy="4351200"/>
          </a:xfrm>
        </p:spPr>
        <p:txBody>
          <a:bodyPr/>
          <a:lstStyle/>
          <a:p>
            <a:pPr marL="186262" indent="0">
              <a:lnSpc>
                <a:spcPct val="100000"/>
              </a:lnSpc>
              <a:spcBef>
                <a:spcPts val="0"/>
              </a:spcBef>
              <a:spcAft>
                <a:spcPts val="1200"/>
              </a:spcAft>
              <a:buNone/>
            </a:pPr>
            <a:r>
              <a:rPr lang="en-US" sz="2800">
                <a:latin typeface="+mn-lt"/>
              </a:rPr>
              <a:t>Senate Bill 114, Section 104 (Chapter 48, 2023), authorizes an additional sum of $250 million to augment the LCRS program. Of the total funding, $248 million was allocated to eligible school sites for the same purposes as the first allocation. </a:t>
            </a:r>
          </a:p>
        </p:txBody>
      </p:sp>
    </p:spTree>
    <p:extLst>
      <p:ext uri="{BB962C8B-B14F-4D97-AF65-F5344CB8AC3E}">
        <p14:creationId xmlns:p14="http://schemas.microsoft.com/office/powerpoint/2010/main" val="2974889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632E6-0949-20F4-EB5E-FA28CE8B8277}"/>
              </a:ext>
            </a:extLst>
          </p:cNvPr>
          <p:cNvSpPr>
            <a:spLocks noGrp="1"/>
          </p:cNvSpPr>
          <p:nvPr>
            <p:ph type="title"/>
          </p:nvPr>
        </p:nvSpPr>
        <p:spPr/>
        <p:txBody>
          <a:bodyPr/>
          <a:lstStyle/>
          <a:p>
            <a:r>
              <a:rPr lang="en-US">
                <a:latin typeface="+mj-lt"/>
              </a:rPr>
              <a:t>Allowable Uses of Funds</a:t>
            </a:r>
          </a:p>
        </p:txBody>
      </p:sp>
      <p:sp>
        <p:nvSpPr>
          <p:cNvPr id="3" name="Text Placeholder 2">
            <a:extLst>
              <a:ext uri="{FF2B5EF4-FFF2-40B4-BE49-F238E27FC236}">
                <a16:creationId xmlns:a16="http://schemas.microsoft.com/office/drawing/2014/main" id="{610389B1-675F-6B89-3568-022A8E48C9A9}"/>
              </a:ext>
            </a:extLst>
          </p:cNvPr>
          <p:cNvSpPr>
            <a:spLocks noGrp="1"/>
          </p:cNvSpPr>
          <p:nvPr>
            <p:ph type="body" idx="1"/>
          </p:nvPr>
        </p:nvSpPr>
        <p:spPr/>
        <p:txBody>
          <a:bodyPr/>
          <a:lstStyle/>
          <a:p>
            <a:pPr marL="186262" indent="0">
              <a:lnSpc>
                <a:spcPct val="100000"/>
              </a:lnSpc>
              <a:spcBef>
                <a:spcPts val="0"/>
              </a:spcBef>
              <a:spcAft>
                <a:spcPts val="1200"/>
              </a:spcAft>
              <a:buNone/>
            </a:pPr>
            <a:r>
              <a:rPr lang="en-US" sz="2800"/>
              <a:t>LCRS funds are to be used for:</a:t>
            </a:r>
          </a:p>
          <a:p>
            <a:pPr>
              <a:lnSpc>
                <a:spcPct val="100000"/>
              </a:lnSpc>
              <a:spcBef>
                <a:spcPts val="0"/>
              </a:spcBef>
              <a:spcAft>
                <a:spcPts val="1200"/>
              </a:spcAft>
            </a:pPr>
            <a:r>
              <a:rPr lang="en-US" sz="2800"/>
              <a:t>Developing school literacy programs.</a:t>
            </a:r>
          </a:p>
          <a:p>
            <a:pPr>
              <a:lnSpc>
                <a:spcPct val="100000"/>
              </a:lnSpc>
              <a:spcBef>
                <a:spcPts val="0"/>
              </a:spcBef>
              <a:spcAft>
                <a:spcPts val="1200"/>
              </a:spcAft>
            </a:pPr>
            <a:r>
              <a:rPr lang="en-US" sz="2800"/>
              <a:t>Employing and training literacy coaches and reading specialists.</a:t>
            </a:r>
          </a:p>
          <a:p>
            <a:pPr>
              <a:lnSpc>
                <a:spcPct val="100000"/>
              </a:lnSpc>
              <a:spcBef>
                <a:spcPts val="0"/>
              </a:spcBef>
              <a:spcAft>
                <a:spcPts val="1200"/>
              </a:spcAft>
            </a:pPr>
            <a:r>
              <a:rPr lang="en-US" sz="2800"/>
              <a:t>Developing and implementing interventions for students in need of targeted literacy support.</a:t>
            </a:r>
          </a:p>
        </p:txBody>
      </p:sp>
    </p:spTree>
    <p:extLst>
      <p:ext uri="{BB962C8B-B14F-4D97-AF65-F5344CB8AC3E}">
        <p14:creationId xmlns:p14="http://schemas.microsoft.com/office/powerpoint/2010/main" val="2649073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85AD4-1B6F-B4A5-FE77-26B1012EB9E2}"/>
              </a:ext>
            </a:extLst>
          </p:cNvPr>
          <p:cNvSpPr>
            <a:spLocks noGrp="1"/>
          </p:cNvSpPr>
          <p:nvPr>
            <p:ph type="title"/>
          </p:nvPr>
        </p:nvSpPr>
        <p:spPr>
          <a:xfrm>
            <a:off x="1354137" y="365125"/>
            <a:ext cx="9480400" cy="1088118"/>
          </a:xfrm>
        </p:spPr>
        <p:txBody>
          <a:bodyPr/>
          <a:lstStyle/>
          <a:p>
            <a:r>
              <a:rPr lang="en-US">
                <a:latin typeface="+mj-lt"/>
              </a:rPr>
              <a:t>School Literacy Programs (1)</a:t>
            </a:r>
          </a:p>
        </p:txBody>
      </p:sp>
      <p:sp>
        <p:nvSpPr>
          <p:cNvPr id="3" name="Text Placeholder 2">
            <a:extLst>
              <a:ext uri="{FF2B5EF4-FFF2-40B4-BE49-F238E27FC236}">
                <a16:creationId xmlns:a16="http://schemas.microsoft.com/office/drawing/2014/main" id="{7F991C70-05A1-20B4-6CCA-6D17C826AEEC}"/>
              </a:ext>
            </a:extLst>
          </p:cNvPr>
          <p:cNvSpPr>
            <a:spLocks noGrp="1"/>
          </p:cNvSpPr>
          <p:nvPr>
            <p:ph type="body" idx="1"/>
          </p:nvPr>
        </p:nvSpPr>
        <p:spPr>
          <a:xfrm>
            <a:off x="1354137" y="1453243"/>
            <a:ext cx="9906530" cy="5039632"/>
          </a:xfrm>
        </p:spPr>
        <p:txBody>
          <a:bodyPr/>
          <a:lstStyle/>
          <a:p>
            <a:pPr marL="186055" indent="0">
              <a:lnSpc>
                <a:spcPct val="100000"/>
              </a:lnSpc>
              <a:spcBef>
                <a:spcPts val="0"/>
              </a:spcBef>
              <a:spcAft>
                <a:spcPts val="1200"/>
              </a:spcAft>
              <a:buNone/>
            </a:pPr>
            <a:r>
              <a:rPr lang="en-US" sz="2800">
                <a:latin typeface="+mn-lt"/>
              </a:rPr>
              <a:t>Expenditures for school literacy programs include:</a:t>
            </a:r>
          </a:p>
          <a:p>
            <a:pPr marL="608965" indent="-422910" algn="l">
              <a:lnSpc>
                <a:spcPct val="100000"/>
              </a:lnSpc>
              <a:spcBef>
                <a:spcPts val="0"/>
              </a:spcBef>
              <a:spcAft>
                <a:spcPts val="1200"/>
              </a:spcAft>
              <a:buSzPct val="100000"/>
              <a:buFont typeface="+mj-lt"/>
              <a:buAutoNum type="arabicPeriod"/>
            </a:pPr>
            <a:r>
              <a:rPr lang="en-US" sz="2800" b="0" i="0">
                <a:solidFill>
                  <a:srgbClr val="000000"/>
                </a:solidFill>
                <a:effectLst/>
                <a:latin typeface="+mn-lt"/>
              </a:rPr>
              <a:t>Developing a school literacy plan that includes goals and actions to improve literacy acquisition for pupils in preschool, if applicable, and grades </a:t>
            </a:r>
            <a:r>
              <a:rPr lang="en-US" sz="2800">
                <a:solidFill>
                  <a:srgbClr val="000000"/>
                </a:solidFill>
                <a:latin typeface="+mn-lt"/>
              </a:rPr>
              <a:t>kindergarten through three</a:t>
            </a:r>
            <a:r>
              <a:rPr lang="en-US" sz="2800" b="0" i="0">
                <a:solidFill>
                  <a:srgbClr val="000000"/>
                </a:solidFill>
                <a:effectLst/>
                <a:latin typeface="+mn-lt"/>
              </a:rPr>
              <a:t>, inclusive. The plan shall identify metrics to measure progress toward the goals and actions.</a:t>
            </a:r>
          </a:p>
          <a:p>
            <a:pPr marL="608965" indent="-422910" algn="l">
              <a:lnSpc>
                <a:spcPct val="100000"/>
              </a:lnSpc>
              <a:spcBef>
                <a:spcPts val="0"/>
              </a:spcBef>
              <a:spcAft>
                <a:spcPts val="1200"/>
              </a:spcAft>
              <a:buSzPct val="100000"/>
              <a:buFont typeface="+mj-lt"/>
              <a:buAutoNum type="arabicPeriod"/>
            </a:pPr>
            <a:r>
              <a:rPr lang="en-US" sz="2800" b="0" i="0">
                <a:solidFill>
                  <a:srgbClr val="000000"/>
                </a:solidFill>
                <a:effectLst/>
                <a:latin typeface="+mn-lt"/>
              </a:rPr>
              <a:t>Hiring at least one literacy coach or reading and literacy specialist per school to support educators and pupils in improving literacy instruction and pupil outcomes.</a:t>
            </a:r>
          </a:p>
        </p:txBody>
      </p:sp>
    </p:spTree>
    <p:extLst>
      <p:ext uri="{BB962C8B-B14F-4D97-AF65-F5344CB8AC3E}">
        <p14:creationId xmlns:p14="http://schemas.microsoft.com/office/powerpoint/2010/main" val="3773063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BDC57-C98E-AA48-1488-895ECD4C256E}"/>
              </a:ext>
            </a:extLst>
          </p:cNvPr>
          <p:cNvSpPr>
            <a:spLocks noGrp="1"/>
          </p:cNvSpPr>
          <p:nvPr>
            <p:ph type="title"/>
          </p:nvPr>
        </p:nvSpPr>
        <p:spPr>
          <a:xfrm>
            <a:off x="1354137" y="365125"/>
            <a:ext cx="9480400" cy="699177"/>
          </a:xfrm>
        </p:spPr>
        <p:txBody>
          <a:bodyPr/>
          <a:lstStyle/>
          <a:p>
            <a:r>
              <a:rPr lang="en-US">
                <a:latin typeface="+mj-lt"/>
              </a:rPr>
              <a:t>School Literacy Programs (2)</a:t>
            </a:r>
          </a:p>
        </p:txBody>
      </p:sp>
      <p:sp>
        <p:nvSpPr>
          <p:cNvPr id="3" name="Text Placeholder 2">
            <a:extLst>
              <a:ext uri="{FF2B5EF4-FFF2-40B4-BE49-F238E27FC236}">
                <a16:creationId xmlns:a16="http://schemas.microsoft.com/office/drawing/2014/main" id="{EFA9B5A6-34E9-AE7A-CED0-12F7CAF90912}"/>
              </a:ext>
            </a:extLst>
          </p:cNvPr>
          <p:cNvSpPr>
            <a:spLocks noGrp="1"/>
          </p:cNvSpPr>
          <p:nvPr>
            <p:ph type="body" idx="1"/>
          </p:nvPr>
        </p:nvSpPr>
        <p:spPr>
          <a:xfrm>
            <a:off x="629587" y="1184223"/>
            <a:ext cx="11047751" cy="5308652"/>
          </a:xfrm>
        </p:spPr>
        <p:txBody>
          <a:bodyPr/>
          <a:lstStyle/>
          <a:p>
            <a:pPr marL="700405" indent="-514350" algn="l">
              <a:lnSpc>
                <a:spcPct val="100000"/>
              </a:lnSpc>
              <a:spcBef>
                <a:spcPts val="0"/>
              </a:spcBef>
              <a:spcAft>
                <a:spcPts val="1200"/>
              </a:spcAft>
              <a:buSzPct val="100000"/>
              <a:buFont typeface="+mj-lt"/>
              <a:buAutoNum type="arabicPeriod" startAt="3"/>
            </a:pPr>
            <a:r>
              <a:rPr lang="en-US" b="0" i="0">
                <a:solidFill>
                  <a:srgbClr val="000000"/>
                </a:solidFill>
                <a:effectLst/>
                <a:latin typeface="+mn-lt"/>
              </a:rPr>
              <a:t>Increasing access to evidence-based literacy instruction, through strategies, including, but not limited to, any of the following:</a:t>
            </a:r>
            <a:endParaRPr lang="en-US">
              <a:latin typeface="+mn-lt"/>
            </a:endParaRPr>
          </a:p>
          <a:p>
            <a:pPr marL="1146175" lvl="1" indent="-285750">
              <a:lnSpc>
                <a:spcPct val="100000"/>
              </a:lnSpc>
              <a:spcBef>
                <a:spcPts val="0"/>
              </a:spcBef>
              <a:spcAft>
                <a:spcPts val="1200"/>
              </a:spcAft>
              <a:buSzPct val="100000"/>
              <a:buFont typeface="Arial" panose="020B0604020202020204" pitchFamily="34" charset="0"/>
              <a:buChar char="•"/>
            </a:pPr>
            <a:r>
              <a:rPr lang="en-US" sz="2400" b="0" i="0">
                <a:solidFill>
                  <a:srgbClr val="000000"/>
                </a:solidFill>
                <a:effectLst/>
                <a:latin typeface="+mn-lt"/>
              </a:rPr>
              <a:t>Providing bilingual reading specialists to support dual language acquisition and English language development (ELD) programs.</a:t>
            </a:r>
          </a:p>
          <a:p>
            <a:pPr marL="1146175" lvl="1" indent="-285750">
              <a:lnSpc>
                <a:spcPct val="100000"/>
              </a:lnSpc>
              <a:spcBef>
                <a:spcPts val="0"/>
              </a:spcBef>
              <a:spcAft>
                <a:spcPts val="1200"/>
              </a:spcAft>
              <a:buSzPct val="100000"/>
              <a:buFont typeface="Arial" panose="020B0604020202020204" pitchFamily="34" charset="0"/>
              <a:buChar char="•"/>
            </a:pPr>
            <a:r>
              <a:rPr lang="en-US" sz="2400" b="0" i="0">
                <a:solidFill>
                  <a:srgbClr val="000000"/>
                </a:solidFill>
                <a:effectLst/>
                <a:latin typeface="+mn-lt"/>
              </a:rPr>
              <a:t>Developing and implementing culturally responsive curriculum and instruction.</a:t>
            </a:r>
          </a:p>
          <a:p>
            <a:pPr marL="1146175" lvl="1" indent="-285750">
              <a:lnSpc>
                <a:spcPct val="100000"/>
              </a:lnSpc>
              <a:spcBef>
                <a:spcPts val="0"/>
              </a:spcBef>
              <a:spcAft>
                <a:spcPts val="1200"/>
              </a:spcAft>
              <a:buSzPct val="100000"/>
              <a:buFont typeface="Arial" panose="020B0604020202020204" pitchFamily="34" charset="0"/>
              <a:buChar char="•"/>
            </a:pPr>
            <a:r>
              <a:rPr lang="en-US" sz="2400" b="0" i="0">
                <a:solidFill>
                  <a:srgbClr val="000000"/>
                </a:solidFill>
                <a:effectLst/>
                <a:latin typeface="+mn-lt"/>
              </a:rPr>
              <a:t>Providing professional development (PD) for educators and school leaders in literacy instruction and the use of data to identify and support struggling pupils.</a:t>
            </a:r>
          </a:p>
          <a:p>
            <a:pPr marL="1146175" lvl="1" indent="-285750">
              <a:lnSpc>
                <a:spcPct val="100000"/>
              </a:lnSpc>
              <a:spcBef>
                <a:spcPts val="0"/>
              </a:spcBef>
              <a:spcAft>
                <a:spcPts val="1200"/>
              </a:spcAft>
              <a:buSzPct val="100000"/>
              <a:buFont typeface="Arial" panose="020B0604020202020204" pitchFamily="34" charset="0"/>
              <a:buChar char="•"/>
            </a:pPr>
            <a:r>
              <a:rPr lang="en-US" sz="2400" b="0" i="0">
                <a:solidFill>
                  <a:srgbClr val="000000"/>
                </a:solidFill>
                <a:effectLst/>
                <a:latin typeface="+mn-lt"/>
              </a:rPr>
              <a:t>Providing PD for educators and school leaders regarding implementation </a:t>
            </a:r>
            <a:r>
              <a:rPr lang="en-US" sz="2400">
                <a:solidFill>
                  <a:srgbClr val="000000"/>
                </a:solidFill>
                <a:latin typeface="+mn-lt"/>
              </a:rPr>
              <a:t>of English</a:t>
            </a:r>
            <a:r>
              <a:rPr lang="en-US" sz="2400" b="0" i="0">
                <a:solidFill>
                  <a:srgbClr val="000000"/>
                </a:solidFill>
                <a:effectLst/>
                <a:latin typeface="+mn-lt"/>
              </a:rPr>
              <a:t> Language Arts/ELD Framework and the use of data to support effective instruction.</a:t>
            </a:r>
          </a:p>
          <a:p>
            <a:pPr marL="608965" indent="-422910">
              <a:spcAft>
                <a:spcPts val="1200"/>
              </a:spcAft>
            </a:pPr>
            <a:endParaRPr lang="en-US" sz="2800">
              <a:latin typeface="+mj-lt"/>
            </a:endParaRPr>
          </a:p>
        </p:txBody>
      </p:sp>
    </p:spTree>
    <p:extLst>
      <p:ext uri="{BB962C8B-B14F-4D97-AF65-F5344CB8AC3E}">
        <p14:creationId xmlns:p14="http://schemas.microsoft.com/office/powerpoint/2010/main" val="3656865202"/>
      </p:ext>
    </p:extLst>
  </p:cSld>
  <p:clrMapOvr>
    <a:masterClrMapping/>
  </p:clrMapOvr>
</p:sld>
</file>

<file path=ppt/theme/theme1.xml><?xml version="1.0" encoding="utf-8"?>
<a:theme xmlns:a="http://schemas.openxmlformats.org/drawingml/2006/main" name="fixed notes">
  <a:themeElements>
    <a:clrScheme name="Custom 5">
      <a:dk1>
        <a:srgbClr val="000000"/>
      </a:dk1>
      <a:lt1>
        <a:srgbClr val="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C37400"/>
      </a:hlink>
      <a:folHlink>
        <a:srgbClr val="3ECCB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fixed notes" id="{D4FFABE9-87EB-49FB-90CA-44C401FDD1D9}" vid="{A15CD1F5-508C-46E9-8610-E1F75FDE77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1492</Words>
  <Application>Microsoft Office PowerPoint</Application>
  <PresentationFormat>Widescreen</PresentationFormat>
  <Paragraphs>170</Paragraphs>
  <Slides>32</Slides>
  <Notes>32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Arial</vt:lpstr>
      <vt:lpstr>Calibri</vt:lpstr>
      <vt:lpstr>Century Gothic</vt:lpstr>
      <vt:lpstr>Corbel</vt:lpstr>
      <vt:lpstr>Noto Sans Symbols</vt:lpstr>
      <vt:lpstr>Trebuchet MS</vt:lpstr>
      <vt:lpstr>fixed notes</vt:lpstr>
      <vt:lpstr>Literacy Coaches and Reading Specialists Reporting Technical Assistance Webinar</vt:lpstr>
      <vt:lpstr>Welcome and Agenda</vt:lpstr>
      <vt:lpstr>Introduction</vt:lpstr>
      <vt:lpstr>Overview</vt:lpstr>
      <vt:lpstr>Authorizing Statute (1)</vt:lpstr>
      <vt:lpstr>Authorizing Statute (2)</vt:lpstr>
      <vt:lpstr>Allowable Uses of Funds</vt:lpstr>
      <vt:lpstr>School Literacy Programs (1)</vt:lpstr>
      <vt:lpstr>School Literacy Programs (2)</vt:lpstr>
      <vt:lpstr>School Literacy Programs (3)</vt:lpstr>
      <vt:lpstr>School Literacy Programs (4)</vt:lpstr>
      <vt:lpstr>Reporting (1)</vt:lpstr>
      <vt:lpstr>Reporting (2)</vt:lpstr>
      <vt:lpstr>Reporting Deadlines – Cohort 1</vt:lpstr>
      <vt:lpstr>Reporting Deadlines – Cohort 2</vt:lpstr>
      <vt:lpstr>What makes a complete report?</vt:lpstr>
      <vt:lpstr>Accessing the Online Report</vt:lpstr>
      <vt:lpstr>Online Reporting Overview</vt:lpstr>
      <vt:lpstr>Contact Information</vt:lpstr>
      <vt:lpstr>Funds Report Overview</vt:lpstr>
      <vt:lpstr>Literacy Coaches and Reading Specialists Information</vt:lpstr>
      <vt:lpstr>School and Family Literacy Plan</vt:lpstr>
      <vt:lpstr>Professional Learning</vt:lpstr>
      <vt:lpstr>Impact on Student Achievement</vt:lpstr>
      <vt:lpstr>Submission</vt:lpstr>
      <vt:lpstr>Site-Level Data Collection Overview</vt:lpstr>
      <vt:lpstr>Funding Spent</vt:lpstr>
      <vt:lpstr>School and Family Literacy Plan (2)</vt:lpstr>
      <vt:lpstr>Impact on Student Achievement (2)</vt:lpstr>
      <vt:lpstr>Site-level Data Spreadsheet Walkthrough</vt:lpstr>
      <vt:lpstr>Resources</vt:lpstr>
      <vt:lpstr>Contacts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LCRS Program TA Webinar December 2024 - Professional Learning (CA Dept of Education)</dc:title>
  <dc:subject>Webinar slides from the December 2024 Literacy Coaches and Reading Specialists (LCRS) Program Technical Assistance (TA) Webinar.</dc:subject>
  <dc:creator/>
  <cp:lastModifiedBy/>
  <cp:revision>1</cp:revision>
  <dcterms:created xsi:type="dcterms:W3CDTF">2024-12-17T18:09:11Z</dcterms:created>
  <dcterms:modified xsi:type="dcterms:W3CDTF">2024-12-19T22:40:24Z</dcterms:modified>
</cp:coreProperties>
</file>