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79" r:id="rId2"/>
  </p:sldMasterIdLst>
  <p:notesMasterIdLst>
    <p:notesMasterId r:id="rId19"/>
  </p:notesMasterIdLst>
  <p:handoutMasterIdLst>
    <p:handoutMasterId r:id="rId20"/>
  </p:handoutMasterIdLst>
  <p:sldIdLst>
    <p:sldId id="484" r:id="rId3"/>
    <p:sldId id="526" r:id="rId4"/>
    <p:sldId id="507" r:id="rId5"/>
    <p:sldId id="527" r:id="rId6"/>
    <p:sldId id="528" r:id="rId7"/>
    <p:sldId id="529" r:id="rId8"/>
    <p:sldId id="530" r:id="rId9"/>
    <p:sldId id="540" r:id="rId10"/>
    <p:sldId id="531" r:id="rId11"/>
    <p:sldId id="532" r:id="rId12"/>
    <p:sldId id="533" r:id="rId13"/>
    <p:sldId id="534" r:id="rId14"/>
    <p:sldId id="535" r:id="rId15"/>
    <p:sldId id="537" r:id="rId16"/>
    <p:sldId id="539" r:id="rId17"/>
    <p:sldId id="510" r:id="rId18"/>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96044-104F-4938-A10A-CF0CE535C255}" v="38" dt="2023-12-28T02:34:07.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80141" autoAdjust="0"/>
  </p:normalViewPr>
  <p:slideViewPr>
    <p:cSldViewPr snapToGrid="0">
      <p:cViewPr varScale="1">
        <p:scale>
          <a:sx n="53" d="100"/>
          <a:sy n="53" d="100"/>
        </p:scale>
        <p:origin x="1152" y="48"/>
      </p:cViewPr>
      <p:guideLst>
        <p:guide orient="horz" pos="2160"/>
        <p:guide pos="3840"/>
      </p:guideLst>
    </p:cSldViewPr>
  </p:slideViewPr>
  <p:outlineViewPr>
    <p:cViewPr>
      <p:scale>
        <a:sx n="33" d="100"/>
        <a:sy n="33" d="100"/>
      </p:scale>
      <p:origin x="0" y="-6684"/>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8/10/relationships/authors" Target="authors.xml"/></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325A56-580B-4D67-98AA-6182A022CD3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2707F79-AD15-4E97-921D-BAE6F357B3F0}">
      <dgm:prSet phldrT="[Text]" custT="1"/>
      <dgm:spPr/>
      <dgm:t>
        <a:bodyPr/>
        <a:lstStyle/>
        <a:p>
          <a:pPr algn="ctr">
            <a:lnSpc>
              <a:spcPct val="100000"/>
            </a:lnSpc>
            <a:spcAft>
              <a:spcPts val="1200"/>
            </a:spcAft>
          </a:pPr>
          <a:r>
            <a:rPr lang="en-US" sz="2400" dirty="0"/>
            <a:t>Educational Partners</a:t>
          </a:r>
        </a:p>
      </dgm:t>
    </dgm:pt>
    <dgm:pt modelId="{0AA67817-9E8D-4ACB-ACB5-AD0C92397229}" type="parTrans" cxnId="{9E865603-3551-4988-91F1-D37D42BAD59C}">
      <dgm:prSet/>
      <dgm:spPr/>
      <dgm:t>
        <a:bodyPr/>
        <a:lstStyle/>
        <a:p>
          <a:pPr algn="ctr"/>
          <a:endParaRPr lang="en-US"/>
        </a:p>
      </dgm:t>
    </dgm:pt>
    <dgm:pt modelId="{F6CB097F-CF4F-46F3-9C66-CCE02D892E79}" type="sibTrans" cxnId="{9E865603-3551-4988-91F1-D37D42BAD59C}">
      <dgm:prSet/>
      <dgm:spPr/>
      <dgm:t>
        <a:bodyPr/>
        <a:lstStyle/>
        <a:p>
          <a:pPr algn="ctr"/>
          <a:endParaRPr lang="en-US"/>
        </a:p>
      </dgm:t>
    </dgm:pt>
    <dgm:pt modelId="{E60A0092-69E6-4B55-B93F-9855FB42330B}">
      <dgm:prSet phldrT="[Text]" custT="1"/>
      <dgm:spPr/>
      <dgm:t>
        <a:bodyPr/>
        <a:lstStyle/>
        <a:p>
          <a:pPr algn="ctr">
            <a:lnSpc>
              <a:spcPct val="100000"/>
            </a:lnSpc>
            <a:spcAft>
              <a:spcPts val="1200"/>
            </a:spcAft>
            <a:buNone/>
          </a:pPr>
          <a:r>
            <a:rPr lang="en-US" sz="2400" dirty="0">
              <a:solidFill>
                <a:schemeClr val="tx1"/>
              </a:solidFill>
            </a:rPr>
            <a:t>Educators</a:t>
          </a:r>
        </a:p>
      </dgm:t>
    </dgm:pt>
    <dgm:pt modelId="{256E8515-4273-45BE-84D8-1EBC25BBDAD6}" type="parTrans" cxnId="{75C7A0D2-3C6F-488D-AA13-E6E9D0728439}">
      <dgm:prSet/>
      <dgm:spPr/>
      <dgm:t>
        <a:bodyPr/>
        <a:lstStyle/>
        <a:p>
          <a:pPr algn="ctr"/>
          <a:endParaRPr lang="en-US"/>
        </a:p>
      </dgm:t>
    </dgm:pt>
    <dgm:pt modelId="{D26B08C3-7A75-471C-AB9C-8BBCFDC59AB3}" type="sibTrans" cxnId="{75C7A0D2-3C6F-488D-AA13-E6E9D0728439}">
      <dgm:prSet/>
      <dgm:spPr/>
      <dgm:t>
        <a:bodyPr/>
        <a:lstStyle/>
        <a:p>
          <a:pPr algn="ctr"/>
          <a:endParaRPr lang="en-US"/>
        </a:p>
      </dgm:t>
    </dgm:pt>
    <dgm:pt modelId="{B9C59FC7-A63A-49CD-B6DC-EEB87886550A}">
      <dgm:prSet phldrT="[Text]" custT="1"/>
      <dgm:spPr/>
      <dgm:t>
        <a:bodyPr/>
        <a:lstStyle/>
        <a:p>
          <a:pPr algn="ctr">
            <a:lnSpc>
              <a:spcPct val="100000"/>
            </a:lnSpc>
            <a:spcAft>
              <a:spcPts val="1200"/>
            </a:spcAft>
          </a:pPr>
          <a:r>
            <a:rPr lang="en-US" sz="2400" dirty="0"/>
            <a:t>Student Data</a:t>
          </a:r>
        </a:p>
      </dgm:t>
    </dgm:pt>
    <dgm:pt modelId="{FC12CFAC-AFBD-43F9-A3FC-BA21AF679CC3}" type="parTrans" cxnId="{FA2E50D9-E976-4BDC-8B10-A5EB437D4319}">
      <dgm:prSet/>
      <dgm:spPr/>
      <dgm:t>
        <a:bodyPr/>
        <a:lstStyle/>
        <a:p>
          <a:pPr algn="ctr"/>
          <a:endParaRPr lang="en-US"/>
        </a:p>
      </dgm:t>
    </dgm:pt>
    <dgm:pt modelId="{1970FCE5-D941-4967-ADC8-F67D8EAFCB91}" type="sibTrans" cxnId="{FA2E50D9-E976-4BDC-8B10-A5EB437D4319}">
      <dgm:prSet/>
      <dgm:spPr/>
      <dgm:t>
        <a:bodyPr/>
        <a:lstStyle/>
        <a:p>
          <a:pPr algn="ctr"/>
          <a:endParaRPr lang="en-US"/>
        </a:p>
      </dgm:t>
    </dgm:pt>
    <dgm:pt modelId="{3C07A084-B457-4B6F-A89A-B38BA6ECE4D2}">
      <dgm:prSet phldrT="[Text]" custT="1"/>
      <dgm:spPr/>
      <dgm:t>
        <a:bodyPr/>
        <a:lstStyle/>
        <a:p>
          <a:pPr algn="ctr">
            <a:lnSpc>
              <a:spcPct val="100000"/>
            </a:lnSpc>
            <a:spcAft>
              <a:spcPts val="1200"/>
            </a:spcAft>
            <a:buNone/>
          </a:pPr>
          <a:r>
            <a:rPr lang="en-US" sz="2400" dirty="0">
              <a:solidFill>
                <a:schemeClr val="tx1"/>
              </a:solidFill>
            </a:rPr>
            <a:t>Demographics</a:t>
          </a:r>
        </a:p>
      </dgm:t>
    </dgm:pt>
    <dgm:pt modelId="{62986F91-9FDF-42F4-80F5-D3FDAFF03E03}" type="parTrans" cxnId="{F36B5C76-646E-41DD-9140-089F4D756E31}">
      <dgm:prSet/>
      <dgm:spPr/>
      <dgm:t>
        <a:bodyPr/>
        <a:lstStyle/>
        <a:p>
          <a:pPr algn="ctr"/>
          <a:endParaRPr lang="en-US"/>
        </a:p>
      </dgm:t>
    </dgm:pt>
    <dgm:pt modelId="{6ABB86F4-D9E6-46A8-9686-6A433CC02258}" type="sibTrans" cxnId="{F36B5C76-646E-41DD-9140-089F4D756E31}">
      <dgm:prSet/>
      <dgm:spPr/>
      <dgm:t>
        <a:bodyPr/>
        <a:lstStyle/>
        <a:p>
          <a:pPr algn="ctr"/>
          <a:endParaRPr lang="en-US"/>
        </a:p>
      </dgm:t>
    </dgm:pt>
    <dgm:pt modelId="{C9D78198-700E-49CB-9EBE-00CA79DD96BF}">
      <dgm:prSet phldrT="[Text]" custT="1"/>
      <dgm:spPr/>
      <dgm:t>
        <a:bodyPr/>
        <a:lstStyle/>
        <a:p>
          <a:pPr algn="ctr">
            <a:lnSpc>
              <a:spcPct val="100000"/>
            </a:lnSpc>
            <a:spcAft>
              <a:spcPts val="1200"/>
            </a:spcAft>
          </a:pPr>
          <a:r>
            <a:rPr lang="en-US" sz="2400"/>
            <a:t>School Data</a:t>
          </a:r>
        </a:p>
      </dgm:t>
    </dgm:pt>
    <dgm:pt modelId="{2E317469-2BEF-46A2-861D-62373B31A471}" type="parTrans" cxnId="{B64677C9-CF40-46D4-A7BF-C92E17754538}">
      <dgm:prSet/>
      <dgm:spPr/>
      <dgm:t>
        <a:bodyPr/>
        <a:lstStyle/>
        <a:p>
          <a:pPr algn="ctr"/>
          <a:endParaRPr lang="en-US"/>
        </a:p>
      </dgm:t>
    </dgm:pt>
    <dgm:pt modelId="{10A9D51E-BC65-49AA-99D7-6777E8B23991}" type="sibTrans" cxnId="{B64677C9-CF40-46D4-A7BF-C92E17754538}">
      <dgm:prSet/>
      <dgm:spPr/>
      <dgm:t>
        <a:bodyPr/>
        <a:lstStyle/>
        <a:p>
          <a:pPr algn="ctr"/>
          <a:endParaRPr lang="en-US"/>
        </a:p>
      </dgm:t>
    </dgm:pt>
    <dgm:pt modelId="{143B9205-4B24-43CA-9839-2CC0666A4761}">
      <dgm:prSet phldrT="[Text]" custT="1"/>
      <dgm:spPr/>
      <dgm:t>
        <a:bodyPr/>
        <a:lstStyle/>
        <a:p>
          <a:pPr algn="ctr">
            <a:lnSpc>
              <a:spcPct val="100000"/>
            </a:lnSpc>
            <a:spcAft>
              <a:spcPts val="1200"/>
            </a:spcAft>
            <a:buNone/>
          </a:pPr>
          <a:r>
            <a:rPr lang="en-US" sz="2400" dirty="0">
              <a:solidFill>
                <a:schemeClr val="tx1"/>
              </a:solidFill>
            </a:rPr>
            <a:t>Resources</a:t>
          </a:r>
        </a:p>
      </dgm:t>
    </dgm:pt>
    <dgm:pt modelId="{CC5B7818-FA14-4C3A-98A9-A161684B460F}" type="parTrans" cxnId="{5C922065-81A8-4A61-BD14-DFB2D83A0DA2}">
      <dgm:prSet/>
      <dgm:spPr/>
      <dgm:t>
        <a:bodyPr/>
        <a:lstStyle/>
        <a:p>
          <a:pPr algn="ctr"/>
          <a:endParaRPr lang="en-US"/>
        </a:p>
      </dgm:t>
    </dgm:pt>
    <dgm:pt modelId="{F0100979-74F6-4EFD-AE5D-968485F6C94C}" type="sibTrans" cxnId="{5C922065-81A8-4A61-BD14-DFB2D83A0DA2}">
      <dgm:prSet/>
      <dgm:spPr/>
      <dgm:t>
        <a:bodyPr/>
        <a:lstStyle/>
        <a:p>
          <a:pPr algn="ctr"/>
          <a:endParaRPr lang="en-US"/>
        </a:p>
      </dgm:t>
    </dgm:pt>
    <dgm:pt modelId="{039569DF-CD54-48C8-90D2-8CECE5B46A41}">
      <dgm:prSet phldrT="[Text]" custT="1"/>
      <dgm:spPr/>
      <dgm:t>
        <a:bodyPr/>
        <a:lstStyle/>
        <a:p>
          <a:pPr algn="ctr">
            <a:lnSpc>
              <a:spcPct val="100000"/>
            </a:lnSpc>
            <a:spcAft>
              <a:spcPts val="1200"/>
            </a:spcAft>
            <a:buNone/>
          </a:pPr>
          <a:r>
            <a:rPr lang="en-US" sz="2400" dirty="0">
              <a:solidFill>
                <a:schemeClr val="tx1"/>
              </a:solidFill>
            </a:rPr>
            <a:t>Safety</a:t>
          </a:r>
        </a:p>
      </dgm:t>
    </dgm:pt>
    <dgm:pt modelId="{DED062A1-AF51-4693-A9CF-04451FBCB8B1}" type="parTrans" cxnId="{5A4A89B8-983F-4781-9376-7EB5E919BC0A}">
      <dgm:prSet/>
      <dgm:spPr/>
      <dgm:t>
        <a:bodyPr/>
        <a:lstStyle/>
        <a:p>
          <a:pPr algn="ctr"/>
          <a:endParaRPr lang="en-US"/>
        </a:p>
      </dgm:t>
    </dgm:pt>
    <dgm:pt modelId="{88348FF6-62B6-4D3A-8BAE-F06194CAFB1B}" type="sibTrans" cxnId="{5A4A89B8-983F-4781-9376-7EB5E919BC0A}">
      <dgm:prSet/>
      <dgm:spPr/>
      <dgm:t>
        <a:bodyPr/>
        <a:lstStyle/>
        <a:p>
          <a:pPr algn="ctr"/>
          <a:endParaRPr lang="en-US"/>
        </a:p>
      </dgm:t>
    </dgm:pt>
    <dgm:pt modelId="{AB3CC432-DB83-4DB2-A2D8-5DDF365D2565}">
      <dgm:prSet custT="1"/>
      <dgm:spPr/>
      <dgm:t>
        <a:bodyPr/>
        <a:lstStyle/>
        <a:p>
          <a:pPr algn="ctr">
            <a:lnSpc>
              <a:spcPct val="100000"/>
            </a:lnSpc>
            <a:spcAft>
              <a:spcPts val="1200"/>
            </a:spcAft>
          </a:pPr>
          <a:r>
            <a:rPr lang="en-US" sz="2400"/>
            <a:t>Educator Data</a:t>
          </a:r>
        </a:p>
      </dgm:t>
    </dgm:pt>
    <dgm:pt modelId="{3A926BAF-005E-48EF-B253-FB172C07144C}" type="parTrans" cxnId="{CE907607-E670-4553-BF55-AF0DA2045019}">
      <dgm:prSet/>
      <dgm:spPr/>
      <dgm:t>
        <a:bodyPr/>
        <a:lstStyle/>
        <a:p>
          <a:pPr algn="ctr"/>
          <a:endParaRPr lang="en-US"/>
        </a:p>
      </dgm:t>
    </dgm:pt>
    <dgm:pt modelId="{9789AAA6-04D7-4D46-9DAF-3FA9025C9853}" type="sibTrans" cxnId="{CE907607-E670-4553-BF55-AF0DA2045019}">
      <dgm:prSet/>
      <dgm:spPr/>
      <dgm:t>
        <a:bodyPr/>
        <a:lstStyle/>
        <a:p>
          <a:pPr algn="ctr"/>
          <a:endParaRPr lang="en-US"/>
        </a:p>
      </dgm:t>
    </dgm:pt>
    <dgm:pt modelId="{733AE931-8067-423D-A324-61C6D8F164F8}">
      <dgm:prSet phldrT="[Text]" custT="1"/>
      <dgm:spPr/>
      <dgm:t>
        <a:bodyPr/>
        <a:lstStyle/>
        <a:p>
          <a:pPr algn="ctr">
            <a:lnSpc>
              <a:spcPct val="100000"/>
            </a:lnSpc>
            <a:spcAft>
              <a:spcPts val="1200"/>
            </a:spcAft>
            <a:buNone/>
          </a:pPr>
          <a:r>
            <a:rPr lang="en-US" sz="2400" dirty="0">
              <a:solidFill>
                <a:schemeClr val="tx1"/>
              </a:solidFill>
            </a:rPr>
            <a:t>Students</a:t>
          </a:r>
        </a:p>
      </dgm:t>
    </dgm:pt>
    <dgm:pt modelId="{359BF252-7216-40FA-A0D2-AE5F2FDB6553}" type="parTrans" cxnId="{A53D56C7-2C2E-4A91-8663-857F3385715D}">
      <dgm:prSet/>
      <dgm:spPr/>
      <dgm:t>
        <a:bodyPr/>
        <a:lstStyle/>
        <a:p>
          <a:pPr algn="ctr"/>
          <a:endParaRPr lang="en-US"/>
        </a:p>
      </dgm:t>
    </dgm:pt>
    <dgm:pt modelId="{A9E70174-23AD-4940-9621-E3A1EDFFDD64}" type="sibTrans" cxnId="{A53D56C7-2C2E-4A91-8663-857F3385715D}">
      <dgm:prSet/>
      <dgm:spPr/>
      <dgm:t>
        <a:bodyPr/>
        <a:lstStyle/>
        <a:p>
          <a:pPr algn="ctr"/>
          <a:endParaRPr lang="en-US"/>
        </a:p>
      </dgm:t>
    </dgm:pt>
    <dgm:pt modelId="{10707B37-0B28-41E5-8F84-9C1EEE99B43B}">
      <dgm:prSet phldrT="[Text]" custT="1"/>
      <dgm:spPr/>
      <dgm:t>
        <a:bodyPr/>
        <a:lstStyle/>
        <a:p>
          <a:pPr algn="ctr">
            <a:lnSpc>
              <a:spcPct val="100000"/>
            </a:lnSpc>
            <a:spcAft>
              <a:spcPts val="1200"/>
            </a:spcAft>
            <a:buNone/>
          </a:pPr>
          <a:r>
            <a:rPr lang="en-US" sz="2400" dirty="0">
              <a:solidFill>
                <a:schemeClr val="tx1"/>
              </a:solidFill>
            </a:rPr>
            <a:t>Families</a:t>
          </a:r>
        </a:p>
      </dgm:t>
    </dgm:pt>
    <dgm:pt modelId="{D5B4ADE9-E11A-4F15-919F-9BD42029F1AF}" type="parTrans" cxnId="{99C382C8-B5A5-4471-BCA6-121007F0DB6E}">
      <dgm:prSet/>
      <dgm:spPr/>
      <dgm:t>
        <a:bodyPr/>
        <a:lstStyle/>
        <a:p>
          <a:pPr algn="ctr"/>
          <a:endParaRPr lang="en-US"/>
        </a:p>
      </dgm:t>
    </dgm:pt>
    <dgm:pt modelId="{5E56F161-9DD6-4E77-A893-1ADDF3F56DD4}" type="sibTrans" cxnId="{99C382C8-B5A5-4471-BCA6-121007F0DB6E}">
      <dgm:prSet/>
      <dgm:spPr/>
      <dgm:t>
        <a:bodyPr/>
        <a:lstStyle/>
        <a:p>
          <a:pPr algn="ctr"/>
          <a:endParaRPr lang="en-US"/>
        </a:p>
      </dgm:t>
    </dgm:pt>
    <dgm:pt modelId="{9A58C312-5A77-44BE-BB04-886460B92AB7}">
      <dgm:prSet phldrT="[Text]" custT="1"/>
      <dgm:spPr/>
      <dgm:t>
        <a:bodyPr/>
        <a:lstStyle/>
        <a:p>
          <a:pPr algn="ctr">
            <a:lnSpc>
              <a:spcPct val="100000"/>
            </a:lnSpc>
            <a:spcAft>
              <a:spcPts val="1200"/>
            </a:spcAft>
            <a:buNone/>
          </a:pPr>
          <a:r>
            <a:rPr lang="en-US" sz="2400" dirty="0">
              <a:solidFill>
                <a:schemeClr val="tx1"/>
              </a:solidFill>
            </a:rPr>
            <a:t>Community</a:t>
          </a:r>
        </a:p>
      </dgm:t>
    </dgm:pt>
    <dgm:pt modelId="{A8A64474-FC7F-45FA-A6DA-F884AB461208}" type="parTrans" cxnId="{07BD7004-D7A9-471D-97FD-D1989139A17E}">
      <dgm:prSet/>
      <dgm:spPr/>
      <dgm:t>
        <a:bodyPr/>
        <a:lstStyle/>
        <a:p>
          <a:pPr algn="ctr"/>
          <a:endParaRPr lang="en-US"/>
        </a:p>
      </dgm:t>
    </dgm:pt>
    <dgm:pt modelId="{8BEFE635-2C31-4F67-B852-845434D287E6}" type="sibTrans" cxnId="{07BD7004-D7A9-471D-97FD-D1989139A17E}">
      <dgm:prSet/>
      <dgm:spPr/>
      <dgm:t>
        <a:bodyPr/>
        <a:lstStyle/>
        <a:p>
          <a:pPr algn="ctr"/>
          <a:endParaRPr lang="en-US"/>
        </a:p>
      </dgm:t>
    </dgm:pt>
    <dgm:pt modelId="{CAC37396-031D-41E7-B14E-481C47FF45D5}">
      <dgm:prSet phldrT="[Text]" custT="1"/>
      <dgm:spPr/>
      <dgm:t>
        <a:bodyPr/>
        <a:lstStyle/>
        <a:p>
          <a:pPr algn="ctr">
            <a:lnSpc>
              <a:spcPct val="100000"/>
            </a:lnSpc>
            <a:spcAft>
              <a:spcPts val="1200"/>
            </a:spcAft>
            <a:buNone/>
          </a:pPr>
          <a:r>
            <a:rPr lang="en-US" sz="2400" dirty="0">
              <a:solidFill>
                <a:schemeClr val="tx1"/>
              </a:solidFill>
            </a:rPr>
            <a:t>Achievement and Growth</a:t>
          </a:r>
        </a:p>
      </dgm:t>
    </dgm:pt>
    <dgm:pt modelId="{AB29D37B-48EB-4E54-96B9-8ED899EB4EEC}" type="parTrans" cxnId="{C73DE0AF-3B02-48B9-A6C8-FCC53CA6F872}">
      <dgm:prSet/>
      <dgm:spPr/>
      <dgm:t>
        <a:bodyPr/>
        <a:lstStyle/>
        <a:p>
          <a:pPr algn="ctr"/>
          <a:endParaRPr lang="en-US"/>
        </a:p>
      </dgm:t>
    </dgm:pt>
    <dgm:pt modelId="{F7199AE9-EA5D-446B-8960-43926DFFBB7F}" type="sibTrans" cxnId="{C73DE0AF-3B02-48B9-A6C8-FCC53CA6F872}">
      <dgm:prSet/>
      <dgm:spPr/>
      <dgm:t>
        <a:bodyPr/>
        <a:lstStyle/>
        <a:p>
          <a:pPr algn="ctr"/>
          <a:endParaRPr lang="en-US"/>
        </a:p>
      </dgm:t>
    </dgm:pt>
    <dgm:pt modelId="{4B056515-F39C-4DFA-95B8-534117E20C25}">
      <dgm:prSet phldrT="[Text]" custT="1"/>
      <dgm:spPr/>
      <dgm:t>
        <a:bodyPr/>
        <a:lstStyle/>
        <a:p>
          <a:pPr algn="ctr">
            <a:lnSpc>
              <a:spcPct val="100000"/>
            </a:lnSpc>
            <a:spcAft>
              <a:spcPts val="1200"/>
            </a:spcAft>
            <a:buNone/>
          </a:pPr>
          <a:r>
            <a:rPr lang="en-US" sz="2400" dirty="0">
              <a:solidFill>
                <a:schemeClr val="tx1"/>
              </a:solidFill>
            </a:rPr>
            <a:t>Graduation Rates</a:t>
          </a:r>
        </a:p>
      </dgm:t>
    </dgm:pt>
    <dgm:pt modelId="{4699B5CF-C071-4344-BF85-C36DB9606672}" type="parTrans" cxnId="{433CA2CB-7267-44DF-AF3D-34B43FADBB58}">
      <dgm:prSet/>
      <dgm:spPr/>
      <dgm:t>
        <a:bodyPr/>
        <a:lstStyle/>
        <a:p>
          <a:pPr algn="ctr"/>
          <a:endParaRPr lang="en-US"/>
        </a:p>
      </dgm:t>
    </dgm:pt>
    <dgm:pt modelId="{AE3F005A-7873-40A9-BEEA-9B14D3485198}" type="sibTrans" cxnId="{433CA2CB-7267-44DF-AF3D-34B43FADBB58}">
      <dgm:prSet/>
      <dgm:spPr/>
      <dgm:t>
        <a:bodyPr/>
        <a:lstStyle/>
        <a:p>
          <a:pPr algn="ctr"/>
          <a:endParaRPr lang="en-US"/>
        </a:p>
      </dgm:t>
    </dgm:pt>
    <dgm:pt modelId="{8CD54AF1-F693-4283-8AB4-D03E532254DD}">
      <dgm:prSet phldrT="[Text]" custT="1"/>
      <dgm:spPr/>
      <dgm:t>
        <a:bodyPr/>
        <a:lstStyle/>
        <a:p>
          <a:pPr algn="ctr">
            <a:lnSpc>
              <a:spcPct val="100000"/>
            </a:lnSpc>
            <a:spcAft>
              <a:spcPts val="1200"/>
            </a:spcAft>
            <a:buNone/>
          </a:pPr>
          <a:r>
            <a:rPr lang="en-US" sz="2400" dirty="0">
              <a:solidFill>
                <a:schemeClr val="tx1"/>
              </a:solidFill>
            </a:rPr>
            <a:t>Climate</a:t>
          </a:r>
        </a:p>
      </dgm:t>
    </dgm:pt>
    <dgm:pt modelId="{D0575440-8A30-4078-B5CF-5FD75C0C34A6}" type="parTrans" cxnId="{F82D13A9-6593-4B22-AC7A-8971ADDC4DF6}">
      <dgm:prSet/>
      <dgm:spPr/>
      <dgm:t>
        <a:bodyPr/>
        <a:lstStyle/>
        <a:p>
          <a:pPr algn="ctr"/>
          <a:endParaRPr lang="en-US"/>
        </a:p>
      </dgm:t>
    </dgm:pt>
    <dgm:pt modelId="{4964775A-938C-41A1-BCF7-9CD079BD64F8}" type="sibTrans" cxnId="{F82D13A9-6593-4B22-AC7A-8971ADDC4DF6}">
      <dgm:prSet/>
      <dgm:spPr/>
      <dgm:t>
        <a:bodyPr/>
        <a:lstStyle/>
        <a:p>
          <a:pPr algn="ctr"/>
          <a:endParaRPr lang="en-US"/>
        </a:p>
      </dgm:t>
    </dgm:pt>
    <dgm:pt modelId="{90460943-6B98-4E4E-A9E5-0D26044CDAC8}">
      <dgm:prSet phldrT="[Text]" custT="1"/>
      <dgm:spPr/>
      <dgm:t>
        <a:bodyPr/>
        <a:lstStyle/>
        <a:p>
          <a:pPr algn="ctr">
            <a:lnSpc>
              <a:spcPct val="100000"/>
            </a:lnSpc>
            <a:spcAft>
              <a:spcPts val="1200"/>
            </a:spcAft>
            <a:buNone/>
          </a:pPr>
          <a:r>
            <a:rPr lang="en-US" sz="2400" dirty="0">
              <a:solidFill>
                <a:schemeClr val="tx1"/>
              </a:solidFill>
            </a:rPr>
            <a:t>Equity </a:t>
          </a:r>
        </a:p>
      </dgm:t>
    </dgm:pt>
    <dgm:pt modelId="{FB14A0BF-B946-406C-BC53-44F2FE3976CD}" type="parTrans" cxnId="{0A1BC6A8-3747-47EB-8B71-1E0FF60E5FF3}">
      <dgm:prSet/>
      <dgm:spPr/>
      <dgm:t>
        <a:bodyPr/>
        <a:lstStyle/>
        <a:p>
          <a:pPr algn="ctr"/>
          <a:endParaRPr lang="en-US"/>
        </a:p>
      </dgm:t>
    </dgm:pt>
    <dgm:pt modelId="{8CECB9DB-99F2-48C0-AAF7-5D2C9298D292}" type="sibTrans" cxnId="{0A1BC6A8-3747-47EB-8B71-1E0FF60E5FF3}">
      <dgm:prSet/>
      <dgm:spPr/>
      <dgm:t>
        <a:bodyPr/>
        <a:lstStyle/>
        <a:p>
          <a:pPr algn="ctr"/>
          <a:endParaRPr lang="en-US"/>
        </a:p>
      </dgm:t>
    </dgm:pt>
    <dgm:pt modelId="{01CF72D9-EB0E-4134-92D5-0C087D971995}">
      <dgm:prSet custT="1"/>
      <dgm:spPr/>
      <dgm:t>
        <a:bodyPr/>
        <a:lstStyle/>
        <a:p>
          <a:pPr algn="ctr">
            <a:lnSpc>
              <a:spcPct val="100000"/>
            </a:lnSpc>
            <a:spcAft>
              <a:spcPts val="1200"/>
            </a:spcAft>
            <a:buNone/>
          </a:pPr>
          <a:r>
            <a:rPr lang="en-US" sz="2400" kern="1200" dirty="0">
              <a:solidFill>
                <a:schemeClr val="tx1"/>
              </a:solidFill>
            </a:rPr>
            <a:t>Effectiveness</a:t>
          </a:r>
        </a:p>
      </dgm:t>
    </dgm:pt>
    <dgm:pt modelId="{452B3850-F320-497F-95CD-3A126DADC0AD}" type="parTrans" cxnId="{CDFC218F-CF0E-4644-AB38-B714EE721AA6}">
      <dgm:prSet/>
      <dgm:spPr/>
      <dgm:t>
        <a:bodyPr/>
        <a:lstStyle/>
        <a:p>
          <a:pPr algn="ctr"/>
          <a:endParaRPr lang="en-US"/>
        </a:p>
      </dgm:t>
    </dgm:pt>
    <dgm:pt modelId="{C2A3C0CF-047C-43D3-96BC-5553477F0FB1}" type="sibTrans" cxnId="{CDFC218F-CF0E-4644-AB38-B714EE721AA6}">
      <dgm:prSet/>
      <dgm:spPr/>
      <dgm:t>
        <a:bodyPr/>
        <a:lstStyle/>
        <a:p>
          <a:pPr algn="ctr"/>
          <a:endParaRPr lang="en-US"/>
        </a:p>
      </dgm:t>
    </dgm:pt>
    <dgm:pt modelId="{ACEBB9BA-F17E-4A8B-A21C-D5842001A80C}">
      <dgm:prSet custT="1"/>
      <dgm:spPr/>
      <dgm:t>
        <a:bodyPr/>
        <a:lstStyle/>
        <a:p>
          <a:pPr algn="ctr">
            <a:lnSpc>
              <a:spcPct val="100000"/>
            </a:lnSpc>
            <a:spcAft>
              <a:spcPts val="1200"/>
            </a:spcAft>
            <a:buNone/>
          </a:pPr>
          <a:r>
            <a:rPr lang="en-US" sz="2400" kern="1200" dirty="0">
              <a:solidFill>
                <a:schemeClr val="tx1"/>
              </a:solidFill>
            </a:rPr>
            <a:t>Retention </a:t>
          </a:r>
          <a:r>
            <a:rPr lang="en-US" sz="2400" kern="1200" dirty="0">
              <a:solidFill>
                <a:schemeClr val="tx1"/>
              </a:solidFill>
              <a:latin typeface="Arial"/>
              <a:ea typeface="+mn-ea"/>
              <a:cs typeface="+mn-cs"/>
            </a:rPr>
            <a:t>Rates</a:t>
          </a:r>
        </a:p>
      </dgm:t>
    </dgm:pt>
    <dgm:pt modelId="{D689A33D-707C-43ED-84B1-53AABA848406}" type="parTrans" cxnId="{579E1302-F105-4DDF-9E85-C30FE1D438DF}">
      <dgm:prSet/>
      <dgm:spPr/>
      <dgm:t>
        <a:bodyPr/>
        <a:lstStyle/>
        <a:p>
          <a:pPr algn="ctr"/>
          <a:endParaRPr lang="en-US"/>
        </a:p>
      </dgm:t>
    </dgm:pt>
    <dgm:pt modelId="{41EF9DAF-A2AA-4760-AC1E-D0CF8C9AD3D7}" type="sibTrans" cxnId="{579E1302-F105-4DDF-9E85-C30FE1D438DF}">
      <dgm:prSet/>
      <dgm:spPr/>
      <dgm:t>
        <a:bodyPr/>
        <a:lstStyle/>
        <a:p>
          <a:pPr algn="ctr"/>
          <a:endParaRPr lang="en-US"/>
        </a:p>
      </dgm:t>
    </dgm:pt>
    <dgm:pt modelId="{77252D13-29C0-423B-98F8-B36EF6916418}">
      <dgm:prSet custT="1"/>
      <dgm:spPr/>
      <dgm:t>
        <a:bodyPr/>
        <a:lstStyle/>
        <a:p>
          <a:pPr algn="ctr">
            <a:lnSpc>
              <a:spcPct val="100000"/>
            </a:lnSpc>
            <a:spcAft>
              <a:spcPts val="1200"/>
            </a:spcAft>
            <a:buNone/>
          </a:pPr>
          <a:r>
            <a:rPr lang="en-US" sz="2400" kern="1200">
              <a:solidFill>
                <a:schemeClr val="tx1"/>
              </a:solidFill>
            </a:rPr>
            <a:t>Job Satisfaction</a:t>
          </a:r>
        </a:p>
      </dgm:t>
    </dgm:pt>
    <dgm:pt modelId="{01D06487-CDBE-48E5-9AEC-69F0245FC98C}" type="parTrans" cxnId="{55A3410D-908E-458D-8CD5-AE1ADDEB6A3C}">
      <dgm:prSet/>
      <dgm:spPr/>
      <dgm:t>
        <a:bodyPr/>
        <a:lstStyle/>
        <a:p>
          <a:pPr algn="ctr"/>
          <a:endParaRPr lang="en-US"/>
        </a:p>
      </dgm:t>
    </dgm:pt>
    <dgm:pt modelId="{C3E58D2D-6F26-49BF-BF9D-3AEB28584C59}" type="sibTrans" cxnId="{55A3410D-908E-458D-8CD5-AE1ADDEB6A3C}">
      <dgm:prSet/>
      <dgm:spPr/>
      <dgm:t>
        <a:bodyPr/>
        <a:lstStyle/>
        <a:p>
          <a:pPr algn="ctr"/>
          <a:endParaRPr lang="en-US"/>
        </a:p>
      </dgm:t>
    </dgm:pt>
    <dgm:pt modelId="{A2B59386-066B-4DF8-8AF9-C88C595D9F44}">
      <dgm:prSet custT="1"/>
      <dgm:spPr/>
      <dgm:t>
        <a:bodyPr/>
        <a:lstStyle/>
        <a:p>
          <a:pPr algn="ctr">
            <a:lnSpc>
              <a:spcPct val="100000"/>
            </a:lnSpc>
            <a:spcAft>
              <a:spcPts val="1200"/>
            </a:spcAft>
            <a:buNone/>
          </a:pPr>
          <a:r>
            <a:rPr lang="en-US" sz="2400" kern="1200" dirty="0">
              <a:solidFill>
                <a:schemeClr val="tx1"/>
              </a:solidFill>
            </a:rPr>
            <a:t>Teacher Assignment</a:t>
          </a:r>
        </a:p>
      </dgm:t>
    </dgm:pt>
    <dgm:pt modelId="{BD9EAAF0-167C-47C2-A31A-34127AEF5E3C}" type="parTrans" cxnId="{14DFCE13-878E-43BB-848E-E007100E62FB}">
      <dgm:prSet/>
      <dgm:spPr/>
      <dgm:t>
        <a:bodyPr/>
        <a:lstStyle/>
        <a:p>
          <a:pPr algn="ctr"/>
          <a:endParaRPr lang="en-US"/>
        </a:p>
      </dgm:t>
    </dgm:pt>
    <dgm:pt modelId="{23596CC7-B04A-4B01-A1BC-921DE7A71CAB}" type="sibTrans" cxnId="{14DFCE13-878E-43BB-848E-E007100E62FB}">
      <dgm:prSet/>
      <dgm:spPr/>
      <dgm:t>
        <a:bodyPr/>
        <a:lstStyle/>
        <a:p>
          <a:pPr algn="ctr"/>
          <a:endParaRPr lang="en-US"/>
        </a:p>
      </dgm:t>
    </dgm:pt>
    <dgm:pt modelId="{94F17CAA-354E-4D71-BCCF-F901CF5DC0A5}" type="pres">
      <dgm:prSet presAssocID="{98325A56-580B-4D67-98AA-6182A022CD33}" presName="Name0" presStyleCnt="0">
        <dgm:presLayoutVars>
          <dgm:dir/>
          <dgm:animLvl val="lvl"/>
          <dgm:resizeHandles val="exact"/>
        </dgm:presLayoutVars>
      </dgm:prSet>
      <dgm:spPr/>
    </dgm:pt>
    <dgm:pt modelId="{72AA5AA8-D731-4D41-A032-17988E9F42D3}" type="pres">
      <dgm:prSet presAssocID="{E2707F79-AD15-4E97-921D-BAE6F357B3F0}" presName="composite" presStyleCnt="0"/>
      <dgm:spPr/>
    </dgm:pt>
    <dgm:pt modelId="{80093B0A-A485-49FF-8A30-06F99E840E37}" type="pres">
      <dgm:prSet presAssocID="{E2707F79-AD15-4E97-921D-BAE6F357B3F0}" presName="parTx" presStyleLbl="alignNode1" presStyleIdx="0" presStyleCnt="4">
        <dgm:presLayoutVars>
          <dgm:chMax val="0"/>
          <dgm:chPref val="0"/>
          <dgm:bulletEnabled val="1"/>
        </dgm:presLayoutVars>
      </dgm:prSet>
      <dgm:spPr/>
    </dgm:pt>
    <dgm:pt modelId="{EFB0B275-78DE-4A1F-9A49-3F36885F975D}" type="pres">
      <dgm:prSet presAssocID="{E2707F79-AD15-4E97-921D-BAE6F357B3F0}" presName="desTx" presStyleLbl="alignAccFollowNode1" presStyleIdx="0" presStyleCnt="4">
        <dgm:presLayoutVars>
          <dgm:bulletEnabled val="1"/>
        </dgm:presLayoutVars>
      </dgm:prSet>
      <dgm:spPr/>
    </dgm:pt>
    <dgm:pt modelId="{A7127C87-DD63-493D-8326-2BA00E43CF11}" type="pres">
      <dgm:prSet presAssocID="{F6CB097F-CF4F-46F3-9C66-CCE02D892E79}" presName="space" presStyleCnt="0"/>
      <dgm:spPr/>
    </dgm:pt>
    <dgm:pt modelId="{BE9B73CB-3BAD-4082-8BF2-E186577AC8DC}" type="pres">
      <dgm:prSet presAssocID="{B9C59FC7-A63A-49CD-B6DC-EEB87886550A}" presName="composite" presStyleCnt="0"/>
      <dgm:spPr/>
    </dgm:pt>
    <dgm:pt modelId="{2AA473B7-1DF0-46B5-97ED-53C3B20ED36C}" type="pres">
      <dgm:prSet presAssocID="{B9C59FC7-A63A-49CD-B6DC-EEB87886550A}" presName="parTx" presStyleLbl="alignNode1" presStyleIdx="1" presStyleCnt="4">
        <dgm:presLayoutVars>
          <dgm:chMax val="0"/>
          <dgm:chPref val="0"/>
          <dgm:bulletEnabled val="1"/>
        </dgm:presLayoutVars>
      </dgm:prSet>
      <dgm:spPr/>
    </dgm:pt>
    <dgm:pt modelId="{5532258B-705E-4E30-82CE-719CDECA81B2}" type="pres">
      <dgm:prSet presAssocID="{B9C59FC7-A63A-49CD-B6DC-EEB87886550A}" presName="desTx" presStyleLbl="alignAccFollowNode1" presStyleIdx="1" presStyleCnt="4">
        <dgm:presLayoutVars>
          <dgm:bulletEnabled val="1"/>
        </dgm:presLayoutVars>
      </dgm:prSet>
      <dgm:spPr/>
    </dgm:pt>
    <dgm:pt modelId="{DE5BA2BE-B2C5-40E8-854C-04C84D3F9154}" type="pres">
      <dgm:prSet presAssocID="{1970FCE5-D941-4967-ADC8-F67D8EAFCB91}" presName="space" presStyleCnt="0"/>
      <dgm:spPr/>
    </dgm:pt>
    <dgm:pt modelId="{3D96967A-AF76-4F3A-9CB7-D58310E4CDD5}" type="pres">
      <dgm:prSet presAssocID="{C9D78198-700E-49CB-9EBE-00CA79DD96BF}" presName="composite" presStyleCnt="0"/>
      <dgm:spPr/>
    </dgm:pt>
    <dgm:pt modelId="{08838B76-CDF1-45CA-BE43-57A567806BED}" type="pres">
      <dgm:prSet presAssocID="{C9D78198-700E-49CB-9EBE-00CA79DD96BF}" presName="parTx" presStyleLbl="alignNode1" presStyleIdx="2" presStyleCnt="4">
        <dgm:presLayoutVars>
          <dgm:chMax val="0"/>
          <dgm:chPref val="0"/>
          <dgm:bulletEnabled val="1"/>
        </dgm:presLayoutVars>
      </dgm:prSet>
      <dgm:spPr/>
    </dgm:pt>
    <dgm:pt modelId="{A2AD1A51-2A24-45EA-8149-7BD10ABC392F}" type="pres">
      <dgm:prSet presAssocID="{C9D78198-700E-49CB-9EBE-00CA79DD96BF}" presName="desTx" presStyleLbl="alignAccFollowNode1" presStyleIdx="2" presStyleCnt="4">
        <dgm:presLayoutVars>
          <dgm:bulletEnabled val="1"/>
        </dgm:presLayoutVars>
      </dgm:prSet>
      <dgm:spPr/>
    </dgm:pt>
    <dgm:pt modelId="{2BED6AD0-E984-472A-97B8-4C37A1F5C28C}" type="pres">
      <dgm:prSet presAssocID="{10A9D51E-BC65-49AA-99D7-6777E8B23991}" presName="space" presStyleCnt="0"/>
      <dgm:spPr/>
    </dgm:pt>
    <dgm:pt modelId="{01D9E997-4B4C-4CEA-B8D2-9317D18E4818}" type="pres">
      <dgm:prSet presAssocID="{AB3CC432-DB83-4DB2-A2D8-5DDF365D2565}" presName="composite" presStyleCnt="0"/>
      <dgm:spPr/>
    </dgm:pt>
    <dgm:pt modelId="{9A8A6CC1-731D-43B4-AC7F-7DA2D28F9CD3}" type="pres">
      <dgm:prSet presAssocID="{AB3CC432-DB83-4DB2-A2D8-5DDF365D2565}" presName="parTx" presStyleLbl="alignNode1" presStyleIdx="3" presStyleCnt="4" custLinFactNeighborX="2085" custLinFactNeighborY="-65762">
        <dgm:presLayoutVars>
          <dgm:chMax val="0"/>
          <dgm:chPref val="0"/>
          <dgm:bulletEnabled val="1"/>
        </dgm:presLayoutVars>
      </dgm:prSet>
      <dgm:spPr/>
    </dgm:pt>
    <dgm:pt modelId="{07CF57C0-A663-4BC9-BCC7-D1BA33E56A6A}" type="pres">
      <dgm:prSet presAssocID="{AB3CC432-DB83-4DB2-A2D8-5DDF365D2565}" presName="desTx" presStyleLbl="alignAccFollowNode1" presStyleIdx="3" presStyleCnt="4" custLinFactNeighborX="1351" custLinFactNeighborY="69589">
        <dgm:presLayoutVars>
          <dgm:bulletEnabled val="1"/>
        </dgm:presLayoutVars>
      </dgm:prSet>
      <dgm:spPr/>
    </dgm:pt>
  </dgm:ptLst>
  <dgm:cxnLst>
    <dgm:cxn modelId="{579E1302-F105-4DDF-9E85-C30FE1D438DF}" srcId="{AB3CC432-DB83-4DB2-A2D8-5DDF365D2565}" destId="{ACEBB9BA-F17E-4A8B-A21C-D5842001A80C}" srcOrd="1" destOrd="0" parTransId="{D689A33D-707C-43ED-84B1-53AABA848406}" sibTransId="{41EF9DAF-A2AA-4760-AC1E-D0CF8C9AD3D7}"/>
    <dgm:cxn modelId="{0B4D6802-46CF-476B-ACDB-9ED01AA53ED4}" type="presOf" srcId="{B9C59FC7-A63A-49CD-B6DC-EEB87886550A}" destId="{2AA473B7-1DF0-46B5-97ED-53C3B20ED36C}" srcOrd="0" destOrd="0" presId="urn:microsoft.com/office/officeart/2005/8/layout/hList1"/>
    <dgm:cxn modelId="{9E865603-3551-4988-91F1-D37D42BAD59C}" srcId="{98325A56-580B-4D67-98AA-6182A022CD33}" destId="{E2707F79-AD15-4E97-921D-BAE6F357B3F0}" srcOrd="0" destOrd="0" parTransId="{0AA67817-9E8D-4ACB-ACB5-AD0C92397229}" sibTransId="{F6CB097F-CF4F-46F3-9C66-CCE02D892E79}"/>
    <dgm:cxn modelId="{07BD7004-D7A9-471D-97FD-D1989139A17E}" srcId="{E2707F79-AD15-4E97-921D-BAE6F357B3F0}" destId="{9A58C312-5A77-44BE-BB04-886460B92AB7}" srcOrd="3" destOrd="0" parTransId="{A8A64474-FC7F-45FA-A6DA-F884AB461208}" sibTransId="{8BEFE635-2C31-4F67-B852-845434D287E6}"/>
    <dgm:cxn modelId="{CE907607-E670-4553-BF55-AF0DA2045019}" srcId="{98325A56-580B-4D67-98AA-6182A022CD33}" destId="{AB3CC432-DB83-4DB2-A2D8-5DDF365D2565}" srcOrd="3" destOrd="0" parTransId="{3A926BAF-005E-48EF-B253-FB172C07144C}" sibTransId="{9789AAA6-04D7-4D46-9DAF-3FA9025C9853}"/>
    <dgm:cxn modelId="{F23BCB0A-62B3-4E22-B368-F3A8B96B7317}" type="presOf" srcId="{9A58C312-5A77-44BE-BB04-886460B92AB7}" destId="{EFB0B275-78DE-4A1F-9A49-3F36885F975D}" srcOrd="0" destOrd="3" presId="urn:microsoft.com/office/officeart/2005/8/layout/hList1"/>
    <dgm:cxn modelId="{55A3410D-908E-458D-8CD5-AE1ADDEB6A3C}" srcId="{AB3CC432-DB83-4DB2-A2D8-5DDF365D2565}" destId="{77252D13-29C0-423B-98F8-B36EF6916418}" srcOrd="2" destOrd="0" parTransId="{01D06487-CDBE-48E5-9AEC-69F0245FC98C}" sibTransId="{C3E58D2D-6F26-49BF-BF9D-3AEB28584C59}"/>
    <dgm:cxn modelId="{F780CC11-2457-431A-9BA3-E6F0D9CF89C8}" type="presOf" srcId="{039569DF-CD54-48C8-90D2-8CECE5B46A41}" destId="{A2AD1A51-2A24-45EA-8149-7BD10ABC392F}" srcOrd="0" destOrd="1" presId="urn:microsoft.com/office/officeart/2005/8/layout/hList1"/>
    <dgm:cxn modelId="{14DFCE13-878E-43BB-848E-E007100E62FB}" srcId="{AB3CC432-DB83-4DB2-A2D8-5DDF365D2565}" destId="{A2B59386-066B-4DF8-8AF9-C88C595D9F44}" srcOrd="3" destOrd="0" parTransId="{BD9EAAF0-167C-47C2-A31A-34127AEF5E3C}" sibTransId="{23596CC7-B04A-4B01-A1BC-921DE7A71CAB}"/>
    <dgm:cxn modelId="{C378D315-8860-4B3B-B2DE-D110132BDE08}" type="presOf" srcId="{ACEBB9BA-F17E-4A8B-A21C-D5842001A80C}" destId="{07CF57C0-A663-4BC9-BCC7-D1BA33E56A6A}" srcOrd="0" destOrd="1" presId="urn:microsoft.com/office/officeart/2005/8/layout/hList1"/>
    <dgm:cxn modelId="{A701631A-F29F-4F1E-BDC7-DE9E05954CB3}" type="presOf" srcId="{AB3CC432-DB83-4DB2-A2D8-5DDF365D2565}" destId="{9A8A6CC1-731D-43B4-AC7F-7DA2D28F9CD3}" srcOrd="0" destOrd="0" presId="urn:microsoft.com/office/officeart/2005/8/layout/hList1"/>
    <dgm:cxn modelId="{4211D139-7907-4174-B087-6973C1FA8328}" type="presOf" srcId="{98325A56-580B-4D67-98AA-6182A022CD33}" destId="{94F17CAA-354E-4D71-BCCF-F901CF5DC0A5}" srcOrd="0" destOrd="0" presId="urn:microsoft.com/office/officeart/2005/8/layout/hList1"/>
    <dgm:cxn modelId="{E24B055C-93F3-49E0-8A9B-F0732F0B3695}" type="presOf" srcId="{CAC37396-031D-41E7-B14E-481C47FF45D5}" destId="{5532258B-705E-4E30-82CE-719CDECA81B2}" srcOrd="0" destOrd="1" presId="urn:microsoft.com/office/officeart/2005/8/layout/hList1"/>
    <dgm:cxn modelId="{226B8541-7C4E-4572-AA25-58664370B43A}" type="presOf" srcId="{3C07A084-B457-4B6F-A89A-B38BA6ECE4D2}" destId="{5532258B-705E-4E30-82CE-719CDECA81B2}" srcOrd="0" destOrd="0" presId="urn:microsoft.com/office/officeart/2005/8/layout/hList1"/>
    <dgm:cxn modelId="{5C922065-81A8-4A61-BD14-DFB2D83A0DA2}" srcId="{C9D78198-700E-49CB-9EBE-00CA79DD96BF}" destId="{143B9205-4B24-43CA-9839-2CC0666A4761}" srcOrd="0" destOrd="0" parTransId="{CC5B7818-FA14-4C3A-98A9-A161684B460F}" sibTransId="{F0100979-74F6-4EFD-AE5D-968485F6C94C}"/>
    <dgm:cxn modelId="{2FEAB547-3915-4E87-BFB9-1C2ABC3FCF83}" type="presOf" srcId="{10707B37-0B28-41E5-8F84-9C1EEE99B43B}" destId="{EFB0B275-78DE-4A1F-9A49-3F36885F975D}" srcOrd="0" destOrd="2" presId="urn:microsoft.com/office/officeart/2005/8/layout/hList1"/>
    <dgm:cxn modelId="{55F50B4E-A466-4AC4-9E8A-BD2814B3F066}" type="presOf" srcId="{733AE931-8067-423D-A324-61C6D8F164F8}" destId="{EFB0B275-78DE-4A1F-9A49-3F36885F975D}" srcOrd="0" destOrd="1" presId="urn:microsoft.com/office/officeart/2005/8/layout/hList1"/>
    <dgm:cxn modelId="{CFFEA154-8974-4C9B-B40D-72C4228EA0E8}" type="presOf" srcId="{77252D13-29C0-423B-98F8-B36EF6916418}" destId="{07CF57C0-A663-4BC9-BCC7-D1BA33E56A6A}" srcOrd="0" destOrd="2" presId="urn:microsoft.com/office/officeart/2005/8/layout/hList1"/>
    <dgm:cxn modelId="{F36B5C76-646E-41DD-9140-089F4D756E31}" srcId="{B9C59FC7-A63A-49CD-B6DC-EEB87886550A}" destId="{3C07A084-B457-4B6F-A89A-B38BA6ECE4D2}" srcOrd="0" destOrd="0" parTransId="{62986F91-9FDF-42F4-80F5-D3FDAFF03E03}" sibTransId="{6ABB86F4-D9E6-46A8-9686-6A433CC02258}"/>
    <dgm:cxn modelId="{C8D77A7C-47CF-4296-8FAB-C70536673E49}" type="presOf" srcId="{143B9205-4B24-43CA-9839-2CC0666A4761}" destId="{A2AD1A51-2A24-45EA-8149-7BD10ABC392F}" srcOrd="0" destOrd="0" presId="urn:microsoft.com/office/officeart/2005/8/layout/hList1"/>
    <dgm:cxn modelId="{07AD9C87-4E4A-4304-B74E-ADA7201E0FE1}" type="presOf" srcId="{C9D78198-700E-49CB-9EBE-00CA79DD96BF}" destId="{08838B76-CDF1-45CA-BE43-57A567806BED}" srcOrd="0" destOrd="0" presId="urn:microsoft.com/office/officeart/2005/8/layout/hList1"/>
    <dgm:cxn modelId="{CDFC218F-CF0E-4644-AB38-B714EE721AA6}" srcId="{AB3CC432-DB83-4DB2-A2D8-5DDF365D2565}" destId="{01CF72D9-EB0E-4134-92D5-0C087D971995}" srcOrd="0" destOrd="0" parTransId="{452B3850-F320-497F-95CD-3A126DADC0AD}" sibTransId="{C2A3C0CF-047C-43D3-96BC-5553477F0FB1}"/>
    <dgm:cxn modelId="{C8091B9F-A77B-4D5F-BC4C-8D7BAC608A32}" type="presOf" srcId="{01CF72D9-EB0E-4134-92D5-0C087D971995}" destId="{07CF57C0-A663-4BC9-BCC7-D1BA33E56A6A}" srcOrd="0" destOrd="0" presId="urn:microsoft.com/office/officeart/2005/8/layout/hList1"/>
    <dgm:cxn modelId="{48555EA4-B275-4A87-BB6C-203C28EA9EB6}" type="presOf" srcId="{8CD54AF1-F693-4283-8AB4-D03E532254DD}" destId="{A2AD1A51-2A24-45EA-8149-7BD10ABC392F}" srcOrd="0" destOrd="2" presId="urn:microsoft.com/office/officeart/2005/8/layout/hList1"/>
    <dgm:cxn modelId="{0A1BC6A8-3747-47EB-8B71-1E0FF60E5FF3}" srcId="{C9D78198-700E-49CB-9EBE-00CA79DD96BF}" destId="{90460943-6B98-4E4E-A9E5-0D26044CDAC8}" srcOrd="3" destOrd="0" parTransId="{FB14A0BF-B946-406C-BC53-44F2FE3976CD}" sibTransId="{8CECB9DB-99F2-48C0-AAF7-5D2C9298D292}"/>
    <dgm:cxn modelId="{F82D13A9-6593-4B22-AC7A-8971ADDC4DF6}" srcId="{C9D78198-700E-49CB-9EBE-00CA79DD96BF}" destId="{8CD54AF1-F693-4283-8AB4-D03E532254DD}" srcOrd="2" destOrd="0" parTransId="{D0575440-8A30-4078-B5CF-5FD75C0C34A6}" sibTransId="{4964775A-938C-41A1-BCF7-9CD079BD64F8}"/>
    <dgm:cxn modelId="{508F8BA9-FCE5-4760-99B8-CF60FEFACB4C}" type="presOf" srcId="{E2707F79-AD15-4E97-921D-BAE6F357B3F0}" destId="{80093B0A-A485-49FF-8A30-06F99E840E37}" srcOrd="0" destOrd="0" presId="urn:microsoft.com/office/officeart/2005/8/layout/hList1"/>
    <dgm:cxn modelId="{C73DE0AF-3B02-48B9-A6C8-FCC53CA6F872}" srcId="{B9C59FC7-A63A-49CD-B6DC-EEB87886550A}" destId="{CAC37396-031D-41E7-B14E-481C47FF45D5}" srcOrd="1" destOrd="0" parTransId="{AB29D37B-48EB-4E54-96B9-8ED899EB4EEC}" sibTransId="{F7199AE9-EA5D-446B-8960-43926DFFBB7F}"/>
    <dgm:cxn modelId="{5A4A89B8-983F-4781-9376-7EB5E919BC0A}" srcId="{C9D78198-700E-49CB-9EBE-00CA79DD96BF}" destId="{039569DF-CD54-48C8-90D2-8CECE5B46A41}" srcOrd="1" destOrd="0" parTransId="{DED062A1-AF51-4693-A9CF-04451FBCB8B1}" sibTransId="{88348FF6-62B6-4D3A-8BAE-F06194CAFB1B}"/>
    <dgm:cxn modelId="{DAF3FCB9-DCC3-4C50-BBDF-A3BB97F6F3BD}" type="presOf" srcId="{E60A0092-69E6-4B55-B93F-9855FB42330B}" destId="{EFB0B275-78DE-4A1F-9A49-3F36885F975D}" srcOrd="0" destOrd="0" presId="urn:microsoft.com/office/officeart/2005/8/layout/hList1"/>
    <dgm:cxn modelId="{2C1129C4-CC8A-400C-ABA6-B698716CAB58}" type="presOf" srcId="{4B056515-F39C-4DFA-95B8-534117E20C25}" destId="{5532258B-705E-4E30-82CE-719CDECA81B2}" srcOrd="0" destOrd="2" presId="urn:microsoft.com/office/officeart/2005/8/layout/hList1"/>
    <dgm:cxn modelId="{A53D56C7-2C2E-4A91-8663-857F3385715D}" srcId="{E2707F79-AD15-4E97-921D-BAE6F357B3F0}" destId="{733AE931-8067-423D-A324-61C6D8F164F8}" srcOrd="1" destOrd="0" parTransId="{359BF252-7216-40FA-A0D2-AE5F2FDB6553}" sibTransId="{A9E70174-23AD-4940-9621-E3A1EDFFDD64}"/>
    <dgm:cxn modelId="{99C382C8-B5A5-4471-BCA6-121007F0DB6E}" srcId="{E2707F79-AD15-4E97-921D-BAE6F357B3F0}" destId="{10707B37-0B28-41E5-8F84-9C1EEE99B43B}" srcOrd="2" destOrd="0" parTransId="{D5B4ADE9-E11A-4F15-919F-9BD42029F1AF}" sibTransId="{5E56F161-9DD6-4E77-A893-1ADDF3F56DD4}"/>
    <dgm:cxn modelId="{B64677C9-CF40-46D4-A7BF-C92E17754538}" srcId="{98325A56-580B-4D67-98AA-6182A022CD33}" destId="{C9D78198-700E-49CB-9EBE-00CA79DD96BF}" srcOrd="2" destOrd="0" parTransId="{2E317469-2BEF-46A2-861D-62373B31A471}" sibTransId="{10A9D51E-BC65-49AA-99D7-6777E8B23991}"/>
    <dgm:cxn modelId="{433CA2CB-7267-44DF-AF3D-34B43FADBB58}" srcId="{B9C59FC7-A63A-49CD-B6DC-EEB87886550A}" destId="{4B056515-F39C-4DFA-95B8-534117E20C25}" srcOrd="2" destOrd="0" parTransId="{4699B5CF-C071-4344-BF85-C36DB9606672}" sibTransId="{AE3F005A-7873-40A9-BEEA-9B14D3485198}"/>
    <dgm:cxn modelId="{75C7A0D2-3C6F-488D-AA13-E6E9D0728439}" srcId="{E2707F79-AD15-4E97-921D-BAE6F357B3F0}" destId="{E60A0092-69E6-4B55-B93F-9855FB42330B}" srcOrd="0" destOrd="0" parTransId="{256E8515-4273-45BE-84D8-1EBC25BBDAD6}" sibTransId="{D26B08C3-7A75-471C-AB9C-8BBCFDC59AB3}"/>
    <dgm:cxn modelId="{FA2E50D9-E976-4BDC-8B10-A5EB437D4319}" srcId="{98325A56-580B-4D67-98AA-6182A022CD33}" destId="{B9C59FC7-A63A-49CD-B6DC-EEB87886550A}" srcOrd="1" destOrd="0" parTransId="{FC12CFAC-AFBD-43F9-A3FC-BA21AF679CC3}" sibTransId="{1970FCE5-D941-4967-ADC8-F67D8EAFCB91}"/>
    <dgm:cxn modelId="{3181A9E3-291B-430E-ACBA-7E6ED13FEEC4}" type="presOf" srcId="{A2B59386-066B-4DF8-8AF9-C88C595D9F44}" destId="{07CF57C0-A663-4BC9-BCC7-D1BA33E56A6A}" srcOrd="0" destOrd="3" presId="urn:microsoft.com/office/officeart/2005/8/layout/hList1"/>
    <dgm:cxn modelId="{3DDAA7FD-4363-40E1-B75C-983ECB9E376A}" type="presOf" srcId="{90460943-6B98-4E4E-A9E5-0D26044CDAC8}" destId="{A2AD1A51-2A24-45EA-8149-7BD10ABC392F}" srcOrd="0" destOrd="3" presId="urn:microsoft.com/office/officeart/2005/8/layout/hList1"/>
    <dgm:cxn modelId="{D8F6A225-7BBD-4FC8-BB50-E27B416166F0}" type="presParOf" srcId="{94F17CAA-354E-4D71-BCCF-F901CF5DC0A5}" destId="{72AA5AA8-D731-4D41-A032-17988E9F42D3}" srcOrd="0" destOrd="0" presId="urn:microsoft.com/office/officeart/2005/8/layout/hList1"/>
    <dgm:cxn modelId="{C32C88A6-5136-47F3-9BE3-2E1164E0E71D}" type="presParOf" srcId="{72AA5AA8-D731-4D41-A032-17988E9F42D3}" destId="{80093B0A-A485-49FF-8A30-06F99E840E37}" srcOrd="0" destOrd="0" presId="urn:microsoft.com/office/officeart/2005/8/layout/hList1"/>
    <dgm:cxn modelId="{16D46DFB-2531-4ECE-9327-76EA9657D322}" type="presParOf" srcId="{72AA5AA8-D731-4D41-A032-17988E9F42D3}" destId="{EFB0B275-78DE-4A1F-9A49-3F36885F975D}" srcOrd="1" destOrd="0" presId="urn:microsoft.com/office/officeart/2005/8/layout/hList1"/>
    <dgm:cxn modelId="{F1D721A7-1B86-4E14-AF3A-CF52D5083D32}" type="presParOf" srcId="{94F17CAA-354E-4D71-BCCF-F901CF5DC0A5}" destId="{A7127C87-DD63-493D-8326-2BA00E43CF11}" srcOrd="1" destOrd="0" presId="urn:microsoft.com/office/officeart/2005/8/layout/hList1"/>
    <dgm:cxn modelId="{DEC536C5-58BB-4622-AFC9-758643EE48F8}" type="presParOf" srcId="{94F17CAA-354E-4D71-BCCF-F901CF5DC0A5}" destId="{BE9B73CB-3BAD-4082-8BF2-E186577AC8DC}" srcOrd="2" destOrd="0" presId="urn:microsoft.com/office/officeart/2005/8/layout/hList1"/>
    <dgm:cxn modelId="{A02D6CD2-5784-4EF4-BECF-C759717BF02D}" type="presParOf" srcId="{BE9B73CB-3BAD-4082-8BF2-E186577AC8DC}" destId="{2AA473B7-1DF0-46B5-97ED-53C3B20ED36C}" srcOrd="0" destOrd="0" presId="urn:microsoft.com/office/officeart/2005/8/layout/hList1"/>
    <dgm:cxn modelId="{5423AB25-562D-4602-8A36-5923749AE9CB}" type="presParOf" srcId="{BE9B73CB-3BAD-4082-8BF2-E186577AC8DC}" destId="{5532258B-705E-4E30-82CE-719CDECA81B2}" srcOrd="1" destOrd="0" presId="urn:microsoft.com/office/officeart/2005/8/layout/hList1"/>
    <dgm:cxn modelId="{4E3292EA-C7C2-459D-AE9F-068EB119F27E}" type="presParOf" srcId="{94F17CAA-354E-4D71-BCCF-F901CF5DC0A5}" destId="{DE5BA2BE-B2C5-40E8-854C-04C84D3F9154}" srcOrd="3" destOrd="0" presId="urn:microsoft.com/office/officeart/2005/8/layout/hList1"/>
    <dgm:cxn modelId="{6F05534C-AFF9-4909-8993-A5DFE339BD48}" type="presParOf" srcId="{94F17CAA-354E-4D71-BCCF-F901CF5DC0A5}" destId="{3D96967A-AF76-4F3A-9CB7-D58310E4CDD5}" srcOrd="4" destOrd="0" presId="urn:microsoft.com/office/officeart/2005/8/layout/hList1"/>
    <dgm:cxn modelId="{DA8089DC-12C4-4DD2-84DB-8FB584E1CD81}" type="presParOf" srcId="{3D96967A-AF76-4F3A-9CB7-D58310E4CDD5}" destId="{08838B76-CDF1-45CA-BE43-57A567806BED}" srcOrd="0" destOrd="0" presId="urn:microsoft.com/office/officeart/2005/8/layout/hList1"/>
    <dgm:cxn modelId="{0C7CE34E-C166-41B3-8A2E-A83D7952DEFF}" type="presParOf" srcId="{3D96967A-AF76-4F3A-9CB7-D58310E4CDD5}" destId="{A2AD1A51-2A24-45EA-8149-7BD10ABC392F}" srcOrd="1" destOrd="0" presId="urn:microsoft.com/office/officeart/2005/8/layout/hList1"/>
    <dgm:cxn modelId="{357201DF-AF15-49FF-B553-C0F12F503D8E}" type="presParOf" srcId="{94F17CAA-354E-4D71-BCCF-F901CF5DC0A5}" destId="{2BED6AD0-E984-472A-97B8-4C37A1F5C28C}" srcOrd="5" destOrd="0" presId="urn:microsoft.com/office/officeart/2005/8/layout/hList1"/>
    <dgm:cxn modelId="{86DA43CA-23CA-4E70-8B01-AD84D00156A2}" type="presParOf" srcId="{94F17CAA-354E-4D71-BCCF-F901CF5DC0A5}" destId="{01D9E997-4B4C-4CEA-B8D2-9317D18E4818}" srcOrd="6" destOrd="0" presId="urn:microsoft.com/office/officeart/2005/8/layout/hList1"/>
    <dgm:cxn modelId="{8A17FB06-EFAF-4856-9969-41A1D11844F1}" type="presParOf" srcId="{01D9E997-4B4C-4CEA-B8D2-9317D18E4818}" destId="{9A8A6CC1-731D-43B4-AC7F-7DA2D28F9CD3}" srcOrd="0" destOrd="0" presId="urn:microsoft.com/office/officeart/2005/8/layout/hList1"/>
    <dgm:cxn modelId="{15FA1DFB-0784-4561-A305-8D1B44876FF5}" type="presParOf" srcId="{01D9E997-4B4C-4CEA-B8D2-9317D18E4818}" destId="{07CF57C0-A663-4BC9-BCC7-D1BA33E56A6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D24E78-7965-4F95-968F-828E14C168A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5C168FD-FC7A-45C5-8B12-804F8DBB0FF4}">
      <dgm:prSet/>
      <dgm:spPr/>
      <dgm:t>
        <a:bodyPr/>
        <a:lstStyle/>
        <a:p>
          <a:pPr>
            <a:lnSpc>
              <a:spcPct val="100000"/>
            </a:lnSpc>
          </a:pPr>
          <a:r>
            <a:rPr lang="en-US" dirty="0">
              <a:solidFill>
                <a:schemeClr val="tx1"/>
              </a:solidFill>
            </a:rPr>
            <a:t>Upload and certify the LCAP and LCAP Federal Addendum in the CDE Monitoring Tool (CMT).</a:t>
          </a:r>
        </a:p>
      </dgm:t>
    </dgm:pt>
    <dgm:pt modelId="{5844DFE2-2A5E-4EC3-B423-B06694F5F3E1}" type="parTrans" cxnId="{5C8C3C0F-0C43-4CEE-A548-E2F4BBB05C92}">
      <dgm:prSet/>
      <dgm:spPr/>
      <dgm:t>
        <a:bodyPr/>
        <a:lstStyle/>
        <a:p>
          <a:endParaRPr lang="en-US"/>
        </a:p>
      </dgm:t>
    </dgm:pt>
    <dgm:pt modelId="{9F5DEA93-CFB3-451F-A8B8-A5A21FF47991}" type="sibTrans" cxnId="{5C8C3C0F-0C43-4CEE-A548-E2F4BBB05C92}">
      <dgm:prSet/>
      <dgm:spPr/>
      <dgm:t>
        <a:bodyPr/>
        <a:lstStyle/>
        <a:p>
          <a:endParaRPr lang="en-US"/>
        </a:p>
      </dgm:t>
    </dgm:pt>
    <dgm:pt modelId="{F893608C-BEB6-443F-89B8-4166A37873EF}">
      <dgm:prSet/>
      <dgm:spPr/>
      <dgm:t>
        <a:bodyPr/>
        <a:lstStyle/>
        <a:p>
          <a:pPr>
            <a:lnSpc>
              <a:spcPct val="100000"/>
            </a:lnSpc>
          </a:pPr>
          <a:r>
            <a:rPr lang="en-US" dirty="0">
              <a:solidFill>
                <a:schemeClr val="tx1"/>
              </a:solidFill>
            </a:rPr>
            <a:t>Evidence should include feedback from educational partners on the best use of Title II resources. </a:t>
          </a:r>
        </a:p>
      </dgm:t>
    </dgm:pt>
    <dgm:pt modelId="{76CA3B95-DEF9-4860-B5D2-C6AB71CCB81B}" type="parTrans" cxnId="{DB9BEE83-1D3A-4FB4-B8E5-5F6177FFF403}">
      <dgm:prSet/>
      <dgm:spPr/>
      <dgm:t>
        <a:bodyPr/>
        <a:lstStyle/>
        <a:p>
          <a:endParaRPr lang="en-US"/>
        </a:p>
      </dgm:t>
    </dgm:pt>
    <dgm:pt modelId="{8FA67673-86D5-4571-92E3-F42D00040D6B}" type="sibTrans" cxnId="{DB9BEE83-1D3A-4FB4-B8E5-5F6177FFF403}">
      <dgm:prSet/>
      <dgm:spPr/>
      <dgm:t>
        <a:bodyPr/>
        <a:lstStyle/>
        <a:p>
          <a:endParaRPr lang="en-US"/>
        </a:p>
      </dgm:t>
    </dgm:pt>
    <dgm:pt modelId="{7EE3ED58-113C-40A8-BF2B-04F788098DC2}" type="pres">
      <dgm:prSet presAssocID="{E2D24E78-7965-4F95-968F-828E14C168AB}" presName="root" presStyleCnt="0">
        <dgm:presLayoutVars>
          <dgm:dir/>
          <dgm:resizeHandles val="exact"/>
        </dgm:presLayoutVars>
      </dgm:prSet>
      <dgm:spPr/>
    </dgm:pt>
    <dgm:pt modelId="{4D351C2C-586D-484C-88EE-24912A646E7F}" type="pres">
      <dgm:prSet presAssocID="{A5C168FD-FC7A-45C5-8B12-804F8DBB0FF4}" presName="compNode" presStyleCnt="0"/>
      <dgm:spPr/>
    </dgm:pt>
    <dgm:pt modelId="{8D54046B-B323-47E7-B9B2-A3FE6DB794C7}" type="pres">
      <dgm:prSet presAssocID="{A5C168FD-FC7A-45C5-8B12-804F8DBB0FF4}" presName="bgRect" presStyleLbl="bgShp" presStyleIdx="0" presStyleCnt="2"/>
      <dgm:spPr/>
      <dgm:extLst>
        <a:ext uri="{E40237B7-FDA0-4F09-8148-C483321AD2D9}">
          <dgm14:cNvPr xmlns:dgm14="http://schemas.microsoft.com/office/drawing/2010/diagram" id="0" name="" descr="In Review &#10;Upload and certify the LCAP and LCAP Federal Addendum in the CMT.&#10;Evidence should include feedback from educational partners on how to use Title II resources best. &#10;"/>
        </a:ext>
      </dgm:extLst>
    </dgm:pt>
    <dgm:pt modelId="{4144C9A0-2CF5-41EC-A528-AB4957822007}" type="pres">
      <dgm:prSet presAssocID="{A5C168FD-FC7A-45C5-8B12-804F8DBB0FF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D1B41649-A716-453B-BEDD-41FB00E2A73C}" type="pres">
      <dgm:prSet presAssocID="{A5C168FD-FC7A-45C5-8B12-804F8DBB0FF4}" presName="spaceRect" presStyleCnt="0"/>
      <dgm:spPr/>
    </dgm:pt>
    <dgm:pt modelId="{E0FB0959-FEF4-4D43-B30E-1A4E5CBD637D}" type="pres">
      <dgm:prSet presAssocID="{A5C168FD-FC7A-45C5-8B12-804F8DBB0FF4}" presName="parTx" presStyleLbl="revTx" presStyleIdx="0" presStyleCnt="2">
        <dgm:presLayoutVars>
          <dgm:chMax val="0"/>
          <dgm:chPref val="0"/>
        </dgm:presLayoutVars>
      </dgm:prSet>
      <dgm:spPr/>
    </dgm:pt>
    <dgm:pt modelId="{AB2B29EA-B06F-4A60-8CE4-92039384CC64}" type="pres">
      <dgm:prSet presAssocID="{9F5DEA93-CFB3-451F-A8B8-A5A21FF47991}" presName="sibTrans" presStyleCnt="0"/>
      <dgm:spPr/>
    </dgm:pt>
    <dgm:pt modelId="{0705CBB1-51A8-442F-9C86-52B404A4A2EF}" type="pres">
      <dgm:prSet presAssocID="{F893608C-BEB6-443F-89B8-4166A37873EF}" presName="compNode" presStyleCnt="0"/>
      <dgm:spPr/>
    </dgm:pt>
    <dgm:pt modelId="{37B9AA90-91F3-44AC-9D9F-4805495C0DF6}" type="pres">
      <dgm:prSet presAssocID="{F893608C-BEB6-443F-89B8-4166A37873EF}" presName="bgRect" presStyleLbl="bgShp" presStyleIdx="1" presStyleCnt="2"/>
      <dgm:spPr/>
    </dgm:pt>
    <dgm:pt modelId="{D2D60C0C-E4B8-41D5-B7E4-4C42BCFD6EF9}" type="pres">
      <dgm:prSet presAssocID="{F893608C-BEB6-443F-89B8-4166A37873E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45646855-0423-464B-8CC9-D784B3693FDA}" type="pres">
      <dgm:prSet presAssocID="{F893608C-BEB6-443F-89B8-4166A37873EF}" presName="spaceRect" presStyleCnt="0"/>
      <dgm:spPr/>
    </dgm:pt>
    <dgm:pt modelId="{DAB6BAE3-6641-49C2-9279-519344777369}" type="pres">
      <dgm:prSet presAssocID="{F893608C-BEB6-443F-89B8-4166A37873EF}" presName="parTx" presStyleLbl="revTx" presStyleIdx="1" presStyleCnt="2">
        <dgm:presLayoutVars>
          <dgm:chMax val="0"/>
          <dgm:chPref val="0"/>
        </dgm:presLayoutVars>
      </dgm:prSet>
      <dgm:spPr/>
    </dgm:pt>
  </dgm:ptLst>
  <dgm:cxnLst>
    <dgm:cxn modelId="{5C8C3C0F-0C43-4CEE-A548-E2F4BBB05C92}" srcId="{E2D24E78-7965-4F95-968F-828E14C168AB}" destId="{A5C168FD-FC7A-45C5-8B12-804F8DBB0FF4}" srcOrd="0" destOrd="0" parTransId="{5844DFE2-2A5E-4EC3-B423-B06694F5F3E1}" sibTransId="{9F5DEA93-CFB3-451F-A8B8-A5A21FF47991}"/>
    <dgm:cxn modelId="{DB9BEE83-1D3A-4FB4-B8E5-5F6177FFF403}" srcId="{E2D24E78-7965-4F95-968F-828E14C168AB}" destId="{F893608C-BEB6-443F-89B8-4166A37873EF}" srcOrd="1" destOrd="0" parTransId="{76CA3B95-DEF9-4860-B5D2-C6AB71CCB81B}" sibTransId="{8FA67673-86D5-4571-92E3-F42D00040D6B}"/>
    <dgm:cxn modelId="{8E38E597-71CC-45D2-8989-E05448CB3F00}" type="presOf" srcId="{F893608C-BEB6-443F-89B8-4166A37873EF}" destId="{DAB6BAE3-6641-49C2-9279-519344777369}" srcOrd="0" destOrd="0" presId="urn:microsoft.com/office/officeart/2018/2/layout/IconVerticalSolidList"/>
    <dgm:cxn modelId="{317585BD-FCD5-4C68-A4A2-74ABE6B8522F}" type="presOf" srcId="{E2D24E78-7965-4F95-968F-828E14C168AB}" destId="{7EE3ED58-113C-40A8-BF2B-04F788098DC2}" srcOrd="0" destOrd="0" presId="urn:microsoft.com/office/officeart/2018/2/layout/IconVerticalSolidList"/>
    <dgm:cxn modelId="{18F4DBFE-73DD-4842-B725-812DE04D7237}" type="presOf" srcId="{A5C168FD-FC7A-45C5-8B12-804F8DBB0FF4}" destId="{E0FB0959-FEF4-4D43-B30E-1A4E5CBD637D}" srcOrd="0" destOrd="0" presId="urn:microsoft.com/office/officeart/2018/2/layout/IconVerticalSolidList"/>
    <dgm:cxn modelId="{D760AA03-173D-4BB7-A070-66D3283CDD76}" type="presParOf" srcId="{7EE3ED58-113C-40A8-BF2B-04F788098DC2}" destId="{4D351C2C-586D-484C-88EE-24912A646E7F}" srcOrd="0" destOrd="0" presId="urn:microsoft.com/office/officeart/2018/2/layout/IconVerticalSolidList"/>
    <dgm:cxn modelId="{92BB43C5-6D07-4D9D-9478-E98AD939CAA2}" type="presParOf" srcId="{4D351C2C-586D-484C-88EE-24912A646E7F}" destId="{8D54046B-B323-47E7-B9B2-A3FE6DB794C7}" srcOrd="0" destOrd="0" presId="urn:microsoft.com/office/officeart/2018/2/layout/IconVerticalSolidList"/>
    <dgm:cxn modelId="{79A687A5-BDEE-4566-BB1D-8C1320F08236}" type="presParOf" srcId="{4D351C2C-586D-484C-88EE-24912A646E7F}" destId="{4144C9A0-2CF5-41EC-A528-AB4957822007}" srcOrd="1" destOrd="0" presId="urn:microsoft.com/office/officeart/2018/2/layout/IconVerticalSolidList"/>
    <dgm:cxn modelId="{E0CA050D-29A7-4BBB-A647-FE941E7C0D94}" type="presParOf" srcId="{4D351C2C-586D-484C-88EE-24912A646E7F}" destId="{D1B41649-A716-453B-BEDD-41FB00E2A73C}" srcOrd="2" destOrd="0" presId="urn:microsoft.com/office/officeart/2018/2/layout/IconVerticalSolidList"/>
    <dgm:cxn modelId="{284C1267-90B9-4CB1-98FE-0E7DBB4FAB6D}" type="presParOf" srcId="{4D351C2C-586D-484C-88EE-24912A646E7F}" destId="{E0FB0959-FEF4-4D43-B30E-1A4E5CBD637D}" srcOrd="3" destOrd="0" presId="urn:microsoft.com/office/officeart/2018/2/layout/IconVerticalSolidList"/>
    <dgm:cxn modelId="{2C6C1001-2D59-463A-802B-3F7E071A2765}" type="presParOf" srcId="{7EE3ED58-113C-40A8-BF2B-04F788098DC2}" destId="{AB2B29EA-B06F-4A60-8CE4-92039384CC64}" srcOrd="1" destOrd="0" presId="urn:microsoft.com/office/officeart/2018/2/layout/IconVerticalSolidList"/>
    <dgm:cxn modelId="{470069DF-4B44-4BA2-B027-8C2C474C4008}" type="presParOf" srcId="{7EE3ED58-113C-40A8-BF2B-04F788098DC2}" destId="{0705CBB1-51A8-442F-9C86-52B404A4A2EF}" srcOrd="2" destOrd="0" presId="urn:microsoft.com/office/officeart/2018/2/layout/IconVerticalSolidList"/>
    <dgm:cxn modelId="{344A7616-29E1-4908-A2F6-F8D272096FF1}" type="presParOf" srcId="{0705CBB1-51A8-442F-9C86-52B404A4A2EF}" destId="{37B9AA90-91F3-44AC-9D9F-4805495C0DF6}" srcOrd="0" destOrd="0" presId="urn:microsoft.com/office/officeart/2018/2/layout/IconVerticalSolidList"/>
    <dgm:cxn modelId="{9776DA2F-594F-445B-996E-B72036657BEF}" type="presParOf" srcId="{0705CBB1-51A8-442F-9C86-52B404A4A2EF}" destId="{D2D60C0C-E4B8-41D5-B7E4-4C42BCFD6EF9}" srcOrd="1" destOrd="0" presId="urn:microsoft.com/office/officeart/2018/2/layout/IconVerticalSolidList"/>
    <dgm:cxn modelId="{DDBD851D-65E9-4034-9561-84B0B051855D}" type="presParOf" srcId="{0705CBB1-51A8-442F-9C86-52B404A4A2EF}" destId="{45646855-0423-464B-8CC9-D784B3693FDA}" srcOrd="2" destOrd="0" presId="urn:microsoft.com/office/officeart/2018/2/layout/IconVerticalSolidList"/>
    <dgm:cxn modelId="{8A5E4F4A-2676-405C-A69C-92F500CC6D0B}" type="presParOf" srcId="{0705CBB1-51A8-442F-9C86-52B404A4A2EF}" destId="{DAB6BAE3-6641-49C2-9279-51934477736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93B0A-A485-49FF-8A30-06F99E840E37}">
      <dsp:nvSpPr>
        <dsp:cNvPr id="0" name=""/>
        <dsp:cNvSpPr/>
      </dsp:nvSpPr>
      <dsp:spPr>
        <a:xfrm>
          <a:off x="4243" y="16368"/>
          <a:ext cx="2551462" cy="102058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100000"/>
            </a:lnSpc>
            <a:spcBef>
              <a:spcPct val="0"/>
            </a:spcBef>
            <a:spcAft>
              <a:spcPts val="1200"/>
            </a:spcAft>
            <a:buNone/>
          </a:pPr>
          <a:r>
            <a:rPr lang="en-US" sz="2400" kern="1200" dirty="0"/>
            <a:t>Educational Partners</a:t>
          </a:r>
        </a:p>
      </dsp:txBody>
      <dsp:txXfrm>
        <a:off x="4243" y="16368"/>
        <a:ext cx="2551462" cy="1020584"/>
      </dsp:txXfrm>
    </dsp:sp>
    <dsp:sp modelId="{EFB0B275-78DE-4A1F-9A49-3F36885F975D}">
      <dsp:nvSpPr>
        <dsp:cNvPr id="0" name=""/>
        <dsp:cNvSpPr/>
      </dsp:nvSpPr>
      <dsp:spPr>
        <a:xfrm>
          <a:off x="4243" y="1036952"/>
          <a:ext cx="2551462" cy="2854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ctr" defTabSz="1066800">
            <a:lnSpc>
              <a:spcPct val="100000"/>
            </a:lnSpc>
            <a:spcBef>
              <a:spcPct val="0"/>
            </a:spcBef>
            <a:spcAft>
              <a:spcPts val="1200"/>
            </a:spcAft>
            <a:buNone/>
          </a:pPr>
          <a:r>
            <a:rPr lang="en-US" sz="2400" kern="1200" dirty="0">
              <a:solidFill>
                <a:schemeClr val="tx1"/>
              </a:solidFill>
            </a:rPr>
            <a:t>Educators</a:t>
          </a:r>
        </a:p>
        <a:p>
          <a:pPr marL="228600" lvl="1" indent="-228600" algn="ctr" defTabSz="1066800">
            <a:lnSpc>
              <a:spcPct val="100000"/>
            </a:lnSpc>
            <a:spcBef>
              <a:spcPct val="0"/>
            </a:spcBef>
            <a:spcAft>
              <a:spcPts val="1200"/>
            </a:spcAft>
            <a:buNone/>
          </a:pPr>
          <a:r>
            <a:rPr lang="en-US" sz="2400" kern="1200" dirty="0">
              <a:solidFill>
                <a:schemeClr val="tx1"/>
              </a:solidFill>
            </a:rPr>
            <a:t>Students</a:t>
          </a:r>
        </a:p>
        <a:p>
          <a:pPr marL="228600" lvl="1" indent="-228600" algn="ctr" defTabSz="1066800">
            <a:lnSpc>
              <a:spcPct val="100000"/>
            </a:lnSpc>
            <a:spcBef>
              <a:spcPct val="0"/>
            </a:spcBef>
            <a:spcAft>
              <a:spcPts val="1200"/>
            </a:spcAft>
            <a:buNone/>
          </a:pPr>
          <a:r>
            <a:rPr lang="en-US" sz="2400" kern="1200" dirty="0">
              <a:solidFill>
                <a:schemeClr val="tx1"/>
              </a:solidFill>
            </a:rPr>
            <a:t>Families</a:t>
          </a:r>
        </a:p>
        <a:p>
          <a:pPr marL="228600" lvl="1" indent="-228600" algn="ctr" defTabSz="1066800">
            <a:lnSpc>
              <a:spcPct val="100000"/>
            </a:lnSpc>
            <a:spcBef>
              <a:spcPct val="0"/>
            </a:spcBef>
            <a:spcAft>
              <a:spcPts val="1200"/>
            </a:spcAft>
            <a:buNone/>
          </a:pPr>
          <a:r>
            <a:rPr lang="en-US" sz="2400" kern="1200" dirty="0">
              <a:solidFill>
                <a:schemeClr val="tx1"/>
              </a:solidFill>
            </a:rPr>
            <a:t>Community</a:t>
          </a:r>
        </a:p>
      </dsp:txBody>
      <dsp:txXfrm>
        <a:off x="4243" y="1036952"/>
        <a:ext cx="2551462" cy="2854800"/>
      </dsp:txXfrm>
    </dsp:sp>
    <dsp:sp modelId="{2AA473B7-1DF0-46B5-97ED-53C3B20ED36C}">
      <dsp:nvSpPr>
        <dsp:cNvPr id="0" name=""/>
        <dsp:cNvSpPr/>
      </dsp:nvSpPr>
      <dsp:spPr>
        <a:xfrm>
          <a:off x="2912910" y="16368"/>
          <a:ext cx="2551462" cy="102058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100000"/>
            </a:lnSpc>
            <a:spcBef>
              <a:spcPct val="0"/>
            </a:spcBef>
            <a:spcAft>
              <a:spcPts val="1200"/>
            </a:spcAft>
            <a:buNone/>
          </a:pPr>
          <a:r>
            <a:rPr lang="en-US" sz="2400" kern="1200" dirty="0"/>
            <a:t>Student Data</a:t>
          </a:r>
        </a:p>
      </dsp:txBody>
      <dsp:txXfrm>
        <a:off x="2912910" y="16368"/>
        <a:ext cx="2551462" cy="1020584"/>
      </dsp:txXfrm>
    </dsp:sp>
    <dsp:sp modelId="{5532258B-705E-4E30-82CE-719CDECA81B2}">
      <dsp:nvSpPr>
        <dsp:cNvPr id="0" name=""/>
        <dsp:cNvSpPr/>
      </dsp:nvSpPr>
      <dsp:spPr>
        <a:xfrm>
          <a:off x="2912910" y="1036952"/>
          <a:ext cx="2551462" cy="2854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ctr" defTabSz="1066800">
            <a:lnSpc>
              <a:spcPct val="100000"/>
            </a:lnSpc>
            <a:spcBef>
              <a:spcPct val="0"/>
            </a:spcBef>
            <a:spcAft>
              <a:spcPts val="1200"/>
            </a:spcAft>
            <a:buNone/>
          </a:pPr>
          <a:r>
            <a:rPr lang="en-US" sz="2400" kern="1200" dirty="0">
              <a:solidFill>
                <a:schemeClr val="tx1"/>
              </a:solidFill>
            </a:rPr>
            <a:t>Demographics</a:t>
          </a:r>
        </a:p>
        <a:p>
          <a:pPr marL="228600" lvl="1" indent="-228600" algn="ctr" defTabSz="1066800">
            <a:lnSpc>
              <a:spcPct val="100000"/>
            </a:lnSpc>
            <a:spcBef>
              <a:spcPct val="0"/>
            </a:spcBef>
            <a:spcAft>
              <a:spcPts val="1200"/>
            </a:spcAft>
            <a:buNone/>
          </a:pPr>
          <a:r>
            <a:rPr lang="en-US" sz="2400" kern="1200" dirty="0">
              <a:solidFill>
                <a:schemeClr val="tx1"/>
              </a:solidFill>
            </a:rPr>
            <a:t>Achievement and Growth</a:t>
          </a:r>
        </a:p>
        <a:p>
          <a:pPr marL="228600" lvl="1" indent="-228600" algn="ctr" defTabSz="1066800">
            <a:lnSpc>
              <a:spcPct val="100000"/>
            </a:lnSpc>
            <a:spcBef>
              <a:spcPct val="0"/>
            </a:spcBef>
            <a:spcAft>
              <a:spcPts val="1200"/>
            </a:spcAft>
            <a:buNone/>
          </a:pPr>
          <a:r>
            <a:rPr lang="en-US" sz="2400" kern="1200" dirty="0">
              <a:solidFill>
                <a:schemeClr val="tx1"/>
              </a:solidFill>
            </a:rPr>
            <a:t>Graduation Rates</a:t>
          </a:r>
        </a:p>
      </dsp:txBody>
      <dsp:txXfrm>
        <a:off x="2912910" y="1036952"/>
        <a:ext cx="2551462" cy="2854800"/>
      </dsp:txXfrm>
    </dsp:sp>
    <dsp:sp modelId="{08838B76-CDF1-45CA-BE43-57A567806BED}">
      <dsp:nvSpPr>
        <dsp:cNvPr id="0" name=""/>
        <dsp:cNvSpPr/>
      </dsp:nvSpPr>
      <dsp:spPr>
        <a:xfrm>
          <a:off x="5821576" y="16368"/>
          <a:ext cx="2551462" cy="102058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100000"/>
            </a:lnSpc>
            <a:spcBef>
              <a:spcPct val="0"/>
            </a:spcBef>
            <a:spcAft>
              <a:spcPts val="1200"/>
            </a:spcAft>
            <a:buNone/>
          </a:pPr>
          <a:r>
            <a:rPr lang="en-US" sz="2400" kern="1200"/>
            <a:t>School Data</a:t>
          </a:r>
        </a:p>
      </dsp:txBody>
      <dsp:txXfrm>
        <a:off x="5821576" y="16368"/>
        <a:ext cx="2551462" cy="1020584"/>
      </dsp:txXfrm>
    </dsp:sp>
    <dsp:sp modelId="{A2AD1A51-2A24-45EA-8149-7BD10ABC392F}">
      <dsp:nvSpPr>
        <dsp:cNvPr id="0" name=""/>
        <dsp:cNvSpPr/>
      </dsp:nvSpPr>
      <dsp:spPr>
        <a:xfrm>
          <a:off x="5821576" y="1036952"/>
          <a:ext cx="2551462" cy="2854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ctr" defTabSz="1066800">
            <a:lnSpc>
              <a:spcPct val="100000"/>
            </a:lnSpc>
            <a:spcBef>
              <a:spcPct val="0"/>
            </a:spcBef>
            <a:spcAft>
              <a:spcPts val="1200"/>
            </a:spcAft>
            <a:buNone/>
          </a:pPr>
          <a:r>
            <a:rPr lang="en-US" sz="2400" kern="1200" dirty="0">
              <a:solidFill>
                <a:schemeClr val="tx1"/>
              </a:solidFill>
            </a:rPr>
            <a:t>Resources</a:t>
          </a:r>
        </a:p>
        <a:p>
          <a:pPr marL="228600" lvl="1" indent="-228600" algn="ctr" defTabSz="1066800">
            <a:lnSpc>
              <a:spcPct val="100000"/>
            </a:lnSpc>
            <a:spcBef>
              <a:spcPct val="0"/>
            </a:spcBef>
            <a:spcAft>
              <a:spcPts val="1200"/>
            </a:spcAft>
            <a:buNone/>
          </a:pPr>
          <a:r>
            <a:rPr lang="en-US" sz="2400" kern="1200" dirty="0">
              <a:solidFill>
                <a:schemeClr val="tx1"/>
              </a:solidFill>
            </a:rPr>
            <a:t>Safety</a:t>
          </a:r>
        </a:p>
        <a:p>
          <a:pPr marL="228600" lvl="1" indent="-228600" algn="ctr" defTabSz="1066800">
            <a:lnSpc>
              <a:spcPct val="100000"/>
            </a:lnSpc>
            <a:spcBef>
              <a:spcPct val="0"/>
            </a:spcBef>
            <a:spcAft>
              <a:spcPts val="1200"/>
            </a:spcAft>
            <a:buNone/>
          </a:pPr>
          <a:r>
            <a:rPr lang="en-US" sz="2400" kern="1200" dirty="0">
              <a:solidFill>
                <a:schemeClr val="tx1"/>
              </a:solidFill>
            </a:rPr>
            <a:t>Climate</a:t>
          </a:r>
        </a:p>
        <a:p>
          <a:pPr marL="228600" lvl="1" indent="-228600" algn="ctr" defTabSz="1066800">
            <a:lnSpc>
              <a:spcPct val="100000"/>
            </a:lnSpc>
            <a:spcBef>
              <a:spcPct val="0"/>
            </a:spcBef>
            <a:spcAft>
              <a:spcPts val="1200"/>
            </a:spcAft>
            <a:buNone/>
          </a:pPr>
          <a:r>
            <a:rPr lang="en-US" sz="2400" kern="1200" dirty="0">
              <a:solidFill>
                <a:schemeClr val="tx1"/>
              </a:solidFill>
            </a:rPr>
            <a:t>Equity </a:t>
          </a:r>
        </a:p>
      </dsp:txBody>
      <dsp:txXfrm>
        <a:off x="5821576" y="1036952"/>
        <a:ext cx="2551462" cy="2854800"/>
      </dsp:txXfrm>
    </dsp:sp>
    <dsp:sp modelId="{9A8A6CC1-731D-43B4-AC7F-7DA2D28F9CD3}">
      <dsp:nvSpPr>
        <dsp:cNvPr id="0" name=""/>
        <dsp:cNvSpPr/>
      </dsp:nvSpPr>
      <dsp:spPr>
        <a:xfrm>
          <a:off x="8734486" y="0"/>
          <a:ext cx="2551462" cy="102058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100000"/>
            </a:lnSpc>
            <a:spcBef>
              <a:spcPct val="0"/>
            </a:spcBef>
            <a:spcAft>
              <a:spcPts val="1200"/>
            </a:spcAft>
            <a:buNone/>
          </a:pPr>
          <a:r>
            <a:rPr lang="en-US" sz="2400" kern="1200"/>
            <a:t>Educator Data</a:t>
          </a:r>
        </a:p>
      </dsp:txBody>
      <dsp:txXfrm>
        <a:off x="8734486" y="0"/>
        <a:ext cx="2551462" cy="1020584"/>
      </dsp:txXfrm>
    </dsp:sp>
    <dsp:sp modelId="{07CF57C0-A663-4BC9-BCC7-D1BA33E56A6A}">
      <dsp:nvSpPr>
        <dsp:cNvPr id="0" name=""/>
        <dsp:cNvSpPr/>
      </dsp:nvSpPr>
      <dsp:spPr>
        <a:xfrm>
          <a:off x="8734486" y="1053320"/>
          <a:ext cx="2551462" cy="2854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ctr" defTabSz="1066800">
            <a:lnSpc>
              <a:spcPct val="100000"/>
            </a:lnSpc>
            <a:spcBef>
              <a:spcPct val="0"/>
            </a:spcBef>
            <a:spcAft>
              <a:spcPts val="1200"/>
            </a:spcAft>
            <a:buNone/>
          </a:pPr>
          <a:r>
            <a:rPr lang="en-US" sz="2400" kern="1200" dirty="0">
              <a:solidFill>
                <a:schemeClr val="tx1"/>
              </a:solidFill>
            </a:rPr>
            <a:t>Effectiveness</a:t>
          </a:r>
        </a:p>
        <a:p>
          <a:pPr marL="228600" lvl="1" indent="-228600" algn="ctr" defTabSz="1066800">
            <a:lnSpc>
              <a:spcPct val="100000"/>
            </a:lnSpc>
            <a:spcBef>
              <a:spcPct val="0"/>
            </a:spcBef>
            <a:spcAft>
              <a:spcPts val="1200"/>
            </a:spcAft>
            <a:buNone/>
          </a:pPr>
          <a:r>
            <a:rPr lang="en-US" sz="2400" kern="1200" dirty="0">
              <a:solidFill>
                <a:schemeClr val="tx1"/>
              </a:solidFill>
            </a:rPr>
            <a:t>Retention </a:t>
          </a:r>
          <a:r>
            <a:rPr lang="en-US" sz="2400" kern="1200" dirty="0">
              <a:solidFill>
                <a:schemeClr val="tx1"/>
              </a:solidFill>
              <a:latin typeface="Arial"/>
              <a:ea typeface="+mn-ea"/>
              <a:cs typeface="+mn-cs"/>
            </a:rPr>
            <a:t>Rates</a:t>
          </a:r>
        </a:p>
        <a:p>
          <a:pPr marL="228600" lvl="1" indent="-228600" algn="ctr" defTabSz="1066800">
            <a:lnSpc>
              <a:spcPct val="100000"/>
            </a:lnSpc>
            <a:spcBef>
              <a:spcPct val="0"/>
            </a:spcBef>
            <a:spcAft>
              <a:spcPts val="1200"/>
            </a:spcAft>
            <a:buNone/>
          </a:pPr>
          <a:r>
            <a:rPr lang="en-US" sz="2400" kern="1200">
              <a:solidFill>
                <a:schemeClr val="tx1"/>
              </a:solidFill>
            </a:rPr>
            <a:t>Job Satisfaction</a:t>
          </a:r>
        </a:p>
        <a:p>
          <a:pPr marL="228600" lvl="1" indent="-228600" algn="ctr" defTabSz="1066800">
            <a:lnSpc>
              <a:spcPct val="100000"/>
            </a:lnSpc>
            <a:spcBef>
              <a:spcPct val="0"/>
            </a:spcBef>
            <a:spcAft>
              <a:spcPts val="1200"/>
            </a:spcAft>
            <a:buNone/>
          </a:pPr>
          <a:r>
            <a:rPr lang="en-US" sz="2400" kern="1200" dirty="0">
              <a:solidFill>
                <a:schemeClr val="tx1"/>
              </a:solidFill>
            </a:rPr>
            <a:t>Teacher Assignment</a:t>
          </a:r>
        </a:p>
      </dsp:txBody>
      <dsp:txXfrm>
        <a:off x="8734486" y="1053320"/>
        <a:ext cx="2551462"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4046B-B323-47E7-B9B2-A3FE6DB794C7}">
      <dsp:nvSpPr>
        <dsp:cNvPr id="0" name=""/>
        <dsp:cNvSpPr/>
      </dsp:nvSpPr>
      <dsp:spPr>
        <a:xfrm>
          <a:off x="0" y="707608"/>
          <a:ext cx="10058399" cy="130635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44C9A0-2CF5-41EC-A528-AB4957822007}">
      <dsp:nvSpPr>
        <dsp:cNvPr id="0" name=""/>
        <dsp:cNvSpPr/>
      </dsp:nvSpPr>
      <dsp:spPr>
        <a:xfrm>
          <a:off x="395171" y="1001537"/>
          <a:ext cx="718494" cy="7184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FB0959-FEF4-4D43-B30E-1A4E5CBD637D}">
      <dsp:nvSpPr>
        <dsp:cNvPr id="0" name=""/>
        <dsp:cNvSpPr/>
      </dsp:nvSpPr>
      <dsp:spPr>
        <a:xfrm>
          <a:off x="1508838" y="707608"/>
          <a:ext cx="8549561" cy="1306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56" tIns="138256" rIns="138256" bIns="138256" numCol="1" spcCol="1270" anchor="ctr" anchorCtr="0">
          <a:noAutofit/>
        </a:bodyPr>
        <a:lstStyle/>
        <a:p>
          <a:pPr marL="0" lvl="0" indent="0" algn="l" defTabSz="1111250">
            <a:lnSpc>
              <a:spcPct val="100000"/>
            </a:lnSpc>
            <a:spcBef>
              <a:spcPct val="0"/>
            </a:spcBef>
            <a:spcAft>
              <a:spcPct val="35000"/>
            </a:spcAft>
            <a:buNone/>
          </a:pPr>
          <a:r>
            <a:rPr lang="en-US" sz="2500" kern="1200" dirty="0">
              <a:solidFill>
                <a:schemeClr val="tx1"/>
              </a:solidFill>
            </a:rPr>
            <a:t>Upload and certify the LCAP and LCAP Federal Addendum in the CDE Monitoring Tool (CMT).</a:t>
          </a:r>
        </a:p>
      </dsp:txBody>
      <dsp:txXfrm>
        <a:off x="1508838" y="707608"/>
        <a:ext cx="8549561" cy="1306353"/>
      </dsp:txXfrm>
    </dsp:sp>
    <dsp:sp modelId="{37B9AA90-91F3-44AC-9D9F-4805495C0DF6}">
      <dsp:nvSpPr>
        <dsp:cNvPr id="0" name=""/>
        <dsp:cNvSpPr/>
      </dsp:nvSpPr>
      <dsp:spPr>
        <a:xfrm>
          <a:off x="0" y="2340550"/>
          <a:ext cx="10058399" cy="130635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D60C0C-E4B8-41D5-B7E4-4C42BCFD6EF9}">
      <dsp:nvSpPr>
        <dsp:cNvPr id="0" name=""/>
        <dsp:cNvSpPr/>
      </dsp:nvSpPr>
      <dsp:spPr>
        <a:xfrm>
          <a:off x="395171" y="2634479"/>
          <a:ext cx="718494" cy="7184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6BAE3-6641-49C2-9279-519344777369}">
      <dsp:nvSpPr>
        <dsp:cNvPr id="0" name=""/>
        <dsp:cNvSpPr/>
      </dsp:nvSpPr>
      <dsp:spPr>
        <a:xfrm>
          <a:off x="1508838" y="2340550"/>
          <a:ext cx="8549561" cy="1306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56" tIns="138256" rIns="138256" bIns="138256" numCol="1" spcCol="1270" anchor="ctr" anchorCtr="0">
          <a:noAutofit/>
        </a:bodyPr>
        <a:lstStyle/>
        <a:p>
          <a:pPr marL="0" lvl="0" indent="0" algn="l" defTabSz="1111250">
            <a:lnSpc>
              <a:spcPct val="100000"/>
            </a:lnSpc>
            <a:spcBef>
              <a:spcPct val="0"/>
            </a:spcBef>
            <a:spcAft>
              <a:spcPct val="35000"/>
            </a:spcAft>
            <a:buNone/>
          </a:pPr>
          <a:r>
            <a:rPr lang="en-US" sz="2500" kern="1200" dirty="0">
              <a:solidFill>
                <a:schemeClr val="tx1"/>
              </a:solidFill>
            </a:rPr>
            <a:t>Evidence should include feedback from educational partners on the best use of Title II resources. </a:t>
          </a:r>
        </a:p>
      </dsp:txBody>
      <dsp:txXfrm>
        <a:off x="1508838" y="2340550"/>
        <a:ext cx="8549561" cy="130635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DB7CBA-8FB1-4216-AF96-74550129B04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AAD0CC39-5341-471A-8794-B1EA155A2C0A}"/>
              </a:ext>
            </a:extLst>
          </p:cNvPr>
          <p:cNvSpPr>
            <a:spLocks noGrp="1"/>
          </p:cNvSpPr>
          <p:nvPr>
            <p:ph type="dt" sz="quarter"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D867AD67-9BBC-4553-B6CB-E561240106AD}" type="datetimeFigureOut">
              <a:rPr lang="en-US"/>
              <a:pPr>
                <a:defRPr/>
              </a:pPr>
              <a:t>2/20/2024</a:t>
            </a:fld>
            <a:endParaRPr lang="en-US"/>
          </a:p>
        </p:txBody>
      </p:sp>
      <p:sp>
        <p:nvSpPr>
          <p:cNvPr id="4" name="Footer Placeholder 3">
            <a:extLst>
              <a:ext uri="{FF2B5EF4-FFF2-40B4-BE49-F238E27FC236}">
                <a16:creationId xmlns:a16="http://schemas.microsoft.com/office/drawing/2014/main" id="{F62B988A-97F9-4524-8EEF-22E6CC312FAD}"/>
              </a:ext>
            </a:extLst>
          </p:cNvPr>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A752084E-2B88-4821-BF84-668B3F966BF4}"/>
              </a:ext>
            </a:extLst>
          </p:cNvPr>
          <p:cNvSpPr>
            <a:spLocks noGrp="1"/>
          </p:cNvSpPr>
          <p:nvPr>
            <p:ph type="sldNum" sz="quarter" idx="3"/>
          </p:nvPr>
        </p:nvSpPr>
        <p:spPr>
          <a:xfrm>
            <a:off x="3970338" y="8829675"/>
            <a:ext cx="3038475"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fld id="{C8278FB8-3C65-4CA2-8A1C-660AEA58BDF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6B7B96-D356-4CBA-80B2-6BC313174258}"/>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5B1CE50-FDD6-4501-B23E-4C0EB3C8A957}"/>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244CD8F1-08C2-414F-9B65-270EEF9F34FE}" type="datetimeFigureOut">
              <a:rPr lang="en-US"/>
              <a:pPr>
                <a:defRPr/>
              </a:pPr>
              <a:t>2/20/2024</a:t>
            </a:fld>
            <a:endParaRPr lang="en-US"/>
          </a:p>
        </p:txBody>
      </p:sp>
      <p:sp>
        <p:nvSpPr>
          <p:cNvPr id="4" name="Slide Image Placeholder 3">
            <a:extLst>
              <a:ext uri="{FF2B5EF4-FFF2-40B4-BE49-F238E27FC236}">
                <a16:creationId xmlns:a16="http://schemas.microsoft.com/office/drawing/2014/main" id="{F4FFE410-9BE3-47EA-B1F0-F4C238CD465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ACFF1247-9FC2-46C0-86DE-C37F62C9BDD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0224BF7-47F2-41F3-A8B1-6EF48A49106B}"/>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D03FB7B4-8CFC-4D5A-A51D-7F23CEDC78F6}"/>
              </a:ext>
            </a:extLst>
          </p:cNvPr>
          <p:cNvSpPr>
            <a:spLocks noGrp="1"/>
          </p:cNvSpPr>
          <p:nvPr>
            <p:ph type="sldNum" sz="quarter" idx="5"/>
          </p:nvPr>
        </p:nvSpPr>
        <p:spPr>
          <a:xfrm>
            <a:off x="3970338" y="8829675"/>
            <a:ext cx="3038475"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fld id="{304A2215-1BF1-42D8-B0E0-23F63889CAEC}" type="slidenum">
              <a:rPr lang="en-US" altLang="en-US"/>
              <a:pPr/>
              <a:t>‹#›</a:t>
            </a:fld>
            <a:endParaRPr lang="en-US" altLang="en-US"/>
          </a:p>
        </p:txBody>
      </p:sp>
    </p:spTree>
    <p:extLst>
      <p:ext uri="{BB962C8B-B14F-4D97-AF65-F5344CB8AC3E}">
        <p14:creationId xmlns:p14="http://schemas.microsoft.com/office/powerpoint/2010/main" val="1249718533"/>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ts val="120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ts val="0"/>
      </a:spcBef>
      <a:spcAft>
        <a:spcPts val="120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ts val="0"/>
      </a:spcBef>
      <a:spcAft>
        <a:spcPts val="120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ts val="0"/>
      </a:spcBef>
      <a:spcAft>
        <a:spcPts val="120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ts val="0"/>
      </a:spcBef>
      <a:spcAft>
        <a:spcPts val="120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latin typeface="Arial" panose="020B0604020202020204" pitchFamily="34" charset="0"/>
                <a:cs typeface="Arial" panose="020B0604020202020204" pitchFamily="34" charset="0"/>
              </a:rPr>
              <a:t>SEI 01: Consultation and Staff Development</a:t>
            </a: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a:t>
            </a:fld>
            <a:endParaRPr lang="en-US" altLang="en-US"/>
          </a:p>
        </p:txBody>
      </p:sp>
    </p:spTree>
    <p:extLst>
      <p:ext uri="{BB962C8B-B14F-4D97-AF65-F5344CB8AC3E}">
        <p14:creationId xmlns:p14="http://schemas.microsoft.com/office/powerpoint/2010/main" val="3163955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fontAlgn="t" latinLnBrk="0" hangingPunct="1">
              <a:spcBef>
                <a:spcPts val="0"/>
              </a:spcBef>
              <a:spcAft>
                <a:spcPts val="0"/>
              </a:spcAft>
            </a:pPr>
            <a:r>
              <a:rPr lang="en-US" sz="1800" b="0" i="0" u="none" strike="noStrike" kern="1200">
                <a:solidFill>
                  <a:srgbClr val="FFFFFF"/>
                </a:solidFill>
                <a:effectLst/>
                <a:latin typeface="Arial" panose="020B0604020202020204" pitchFamily="34" charset="0"/>
              </a:rPr>
              <a:t>Community Partners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Business partners, community-based organizations, civic organizations, law enforcement, including probation offers.</a:t>
            </a:r>
          </a:p>
          <a:p>
            <a:pPr marL="0" algn="l" rtl="0" eaLnBrk="1" fontAlgn="t" latinLnBrk="0" hangingPunct="1">
              <a:spcBef>
                <a:spcPts val="0"/>
              </a:spcBef>
              <a:spcAft>
                <a:spcPts val="0"/>
              </a:spcAft>
            </a:pPr>
            <a:r>
              <a:rPr lang="en-US" sz="1800" b="0" i="0" u="none" strike="noStrike" kern="1200">
                <a:solidFill>
                  <a:srgbClr val="FFFFFF"/>
                </a:solidFill>
                <a:effectLst/>
                <a:latin typeface="Arial" panose="020B0604020202020204" pitchFamily="34" charset="0"/>
              </a:rPr>
              <a:t>Charter School Leaders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Principals and executive directors.</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a:solidFill>
                  <a:srgbClr val="000000"/>
                </a:solidFill>
                <a:effectLst/>
                <a:latin typeface="Arial" panose="020B0604020202020204" pitchFamily="34" charset="0"/>
              </a:rPr>
              <a:t>Other educational leaders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Private school leaders, executive directors, cabinet members, board of education members</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endParaRPr lang="en-US" sz="1800" b="0" i="0" u="none" strike="noStrike">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10</a:t>
            </a:fld>
            <a:endParaRPr lang="en-US" altLang="en-US"/>
          </a:p>
        </p:txBody>
      </p:sp>
    </p:spTree>
    <p:extLst>
      <p:ext uri="{BB962C8B-B14F-4D97-AF65-F5344CB8AC3E}">
        <p14:creationId xmlns:p14="http://schemas.microsoft.com/office/powerpoint/2010/main" val="1544070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fontAlgn="t" latinLnBrk="0" hangingPunct="1">
              <a:spcBef>
                <a:spcPts val="0"/>
              </a:spcBef>
              <a:spcAft>
                <a:spcPts val="0"/>
              </a:spcAft>
            </a:pPr>
            <a:r>
              <a:rPr lang="en-US" sz="1800" b="0" i="0" u="none" strike="noStrike" kern="1200">
                <a:solidFill>
                  <a:srgbClr val="FFFFFF"/>
                </a:solidFill>
                <a:effectLst/>
                <a:latin typeface="Arial" panose="020B0604020202020204" pitchFamily="34" charset="0"/>
              </a:rPr>
              <a:t>Specialized Instructional Support Personnel</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Teachers on assignment, instructional coaches, media specialists, instructional technology, counselors, resource officers, restorative justice coordinators, pathway/Career Technical Education (CTE) coaches</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a:solidFill>
                  <a:srgbClr val="000000"/>
                </a:solidFill>
                <a:effectLst/>
                <a:latin typeface="Arial" panose="020B0604020202020204" pitchFamily="34" charset="0"/>
              </a:rPr>
              <a:t>Other relevant organizations or partners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Teacher union, principal and assistant principal unions, before and after school programs, professional educational organizations, institutions of higher education</a:t>
            </a:r>
            <a:endParaRPr lang="en-US" sz="1800" b="0" i="0" u="none" strike="noStrike">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11</a:t>
            </a:fld>
            <a:endParaRPr lang="en-US" altLang="en-US"/>
          </a:p>
        </p:txBody>
      </p:sp>
    </p:spTree>
    <p:extLst>
      <p:ext uri="{BB962C8B-B14F-4D97-AF65-F5344CB8AC3E}">
        <p14:creationId xmlns:p14="http://schemas.microsoft.com/office/powerpoint/2010/main" val="3580035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a:t>Question: </a:t>
            </a:r>
            <a:r>
              <a:rPr lang="en-US"/>
              <a:t>Does the educational partner engagement for our LCAP meet the consultation requirement for Title II?</a:t>
            </a:r>
          </a:p>
          <a:p>
            <a:pPr marL="0" indent="0">
              <a:buNone/>
            </a:pPr>
            <a:r>
              <a:rPr lang="en-US" b="1"/>
              <a:t>Answer: Maybe. </a:t>
            </a:r>
            <a:r>
              <a:rPr lang="en-US"/>
              <a:t>20 USC 6612[b][3][A]) requires the LEA to consult with stakeholders in </a:t>
            </a:r>
            <a:r>
              <a:rPr lang="en-US" b="1"/>
              <a:t>developing the application for Title II. </a:t>
            </a:r>
            <a:r>
              <a:rPr lang="en-US"/>
              <a:t>Consultation with stakeholders shall seek advice from the stakeholders regarding how best to improve the LEAs activities to meet the purpose of Title II. Based on how the LEA is utilizing Title II, the consultation evidence provided should directly indicate how the LEA meaningfully engaged with education partners on how to improve activities supported by Title II. </a:t>
            </a:r>
            <a:endParaRPr lang="en-US" b="1"/>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12</a:t>
            </a:fld>
            <a:endParaRPr lang="en-US" altLang="en-US"/>
          </a:p>
        </p:txBody>
      </p:sp>
    </p:spTree>
    <p:extLst>
      <p:ext uri="{BB962C8B-B14F-4D97-AF65-F5344CB8AC3E}">
        <p14:creationId xmlns:p14="http://schemas.microsoft.com/office/powerpoint/2010/main" val="1254171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Title II, Part A program is designed, among other things, to provide students from low-income families and minority students with greater access to effective educators. It is critical that local educational agencies (LEAs) consider how to best use Title II, Part A funds, among other funding sources, to ensure equity of educational opportunity.</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Title II, Part A investments should align with the LEA’s overall strategies to support effective instruction in order to improve student academic outcomes. </a:t>
            </a:r>
            <a:r>
              <a:rPr lang="en-US" sz="1200"/>
              <a:t>Consultation is a critical part of ensuring that Title II, Part A funds are used effectively and decisions about resource allocation are fully informed. LEAs must engage in meaningful consultation.</a:t>
            </a:r>
            <a:endParaRPr lang="en-US"/>
          </a:p>
          <a:p>
            <a:endParaRPr lang="en-US"/>
          </a:p>
          <a:p>
            <a:r>
              <a:rPr lang="en-US"/>
              <a:t>Title II, Part A activities are more likely to result in sustained, improved outcomes for students if: </a:t>
            </a:r>
          </a:p>
          <a:p>
            <a:pPr marL="228600" indent="-228600">
              <a:buFont typeface="+mj-lt"/>
              <a:buAutoNum type="arabicPeriod"/>
            </a:pPr>
            <a:r>
              <a:rPr lang="en-US"/>
              <a:t>Chosen activities align with identified local needs. Needs emerge from data, not wishes. Through a process of analyzing data about students, educators, and the system, studying trends and patterns, and assessing the potential causes of contributors, needs emerge. These needs are then studied to understand what might be causing or contributing to them. (Learning Forward)</a:t>
            </a:r>
          </a:p>
          <a:p>
            <a:pPr marL="228600" indent="-228600">
              <a:buFont typeface="+mj-lt"/>
              <a:buAutoNum type="arabicPeriod"/>
            </a:pPr>
            <a:r>
              <a:rPr lang="en-US"/>
              <a:t>The evidence base and the local capacity are considered when selecting a strategy; </a:t>
            </a:r>
          </a:p>
          <a:p>
            <a:pPr marL="228600" indent="-228600">
              <a:buFont typeface="+mj-lt"/>
              <a:buAutoNum type="arabicPeriod"/>
            </a:pPr>
            <a:r>
              <a:rPr lang="en-US"/>
              <a:t>There is a robust implementation plan; </a:t>
            </a:r>
          </a:p>
          <a:p>
            <a:pPr marL="228600" indent="-228600">
              <a:buFont typeface="+mj-lt"/>
              <a:buAutoNum type="arabicPeriod"/>
            </a:pPr>
            <a:r>
              <a:rPr lang="en-US"/>
              <a:t>Adequate resources are provided so the implementation is well-supported; </a:t>
            </a:r>
          </a:p>
          <a:p>
            <a:pPr marL="228600" indent="-228600">
              <a:buFont typeface="+mj-lt"/>
              <a:buAutoNum type="arabicPeriod"/>
            </a:pPr>
            <a:r>
              <a:rPr lang="en-US"/>
              <a:t>Information is gathered regularly to examine the strategy and to reflect on and inform next steps.  Indicators of success describe how planners will know whether the actions have occurred, and the goals and objectives have been achieved</a:t>
            </a:r>
          </a:p>
          <a:p>
            <a:pPr marL="0" indent="0">
              <a:buFont typeface="+mj-lt"/>
              <a:buNone/>
            </a:pPr>
            <a:endParaRPr lang="en-US"/>
          </a:p>
          <a:p>
            <a:pPr marL="0" indent="0">
              <a:buFont typeface="+mj-lt"/>
              <a:buNone/>
            </a:pPr>
            <a:r>
              <a:rPr lang="en-US"/>
              <a:t>This framework is designed to help decision-makers make more effective Title II, Part A investments and to make the use of evidence, research, and data part of the decision-making process. </a:t>
            </a:r>
          </a:p>
          <a:p>
            <a:pPr marL="0" indent="0">
              <a:buFont typeface="+mj-lt"/>
              <a:buNone/>
            </a:pPr>
            <a:endParaRPr lang="en-US"/>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13</a:t>
            </a:fld>
            <a:endParaRPr lang="en-US" altLang="en-US"/>
          </a:p>
        </p:txBody>
      </p:sp>
    </p:spTree>
    <p:extLst>
      <p:ext uri="{BB962C8B-B14F-4D97-AF65-F5344CB8AC3E}">
        <p14:creationId xmlns:p14="http://schemas.microsoft.com/office/powerpoint/2010/main" val="2966454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Evidence of Data to identify local needs. The LEA can upload multiple sets of data from any educational partners listed to justify how the LEA identified their local needs. In the LCAP Federal Addendum section for Title II LEAs are required to describe the sources of data used to evaluate Title II activities and how often they analyze the data. </a:t>
            </a:r>
          </a:p>
          <a:p>
            <a:r>
              <a:rPr lang="en-US"/>
              <a:t>  </a:t>
            </a:r>
          </a:p>
          <a:p>
            <a:r>
              <a:rPr lang="en-US"/>
              <a:t>During the review, we are seeking to understand how the activities supported with Title II funds are a result of the LEAs’ needs and evaluated for effectiveness. </a:t>
            </a:r>
          </a:p>
          <a:p>
            <a:endParaRPr lang="en-US"/>
          </a:p>
          <a:p>
            <a:endParaRPr lang="en-US"/>
          </a:p>
          <a:p>
            <a:pPr marL="0" marR="0" lvl="0" indent="0" algn="l" defTabSz="914400" rtl="0" eaLnBrk="0" fontAlgn="base" latinLnBrk="0" hangingPunct="0">
              <a:lnSpc>
                <a:spcPct val="100000"/>
              </a:lnSpc>
              <a:spcBef>
                <a:spcPts val="0"/>
              </a:spcBef>
              <a:spcAft>
                <a:spcPts val="1200"/>
              </a:spcAft>
              <a:buClrTx/>
              <a:buSzTx/>
              <a:buFontTx/>
              <a:buNone/>
              <a:tabLst/>
              <a:defRPr/>
            </a:pPr>
            <a:r>
              <a:rPr lang="en-US"/>
              <a:t>https://www2.ed.gov/policy/elsec/leg/essa/essatitleiipartaguidance.pdf </a:t>
            </a:r>
            <a:r>
              <a:rPr lang="en-US" err="1"/>
              <a:t>pg</a:t>
            </a:r>
            <a:r>
              <a:rPr lang="en-US"/>
              <a:t> 32</a:t>
            </a: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14</a:t>
            </a:fld>
            <a:endParaRPr lang="en-US" altLang="en-US"/>
          </a:p>
        </p:txBody>
      </p:sp>
    </p:spTree>
    <p:extLst>
      <p:ext uri="{BB962C8B-B14F-4D97-AF65-F5344CB8AC3E}">
        <p14:creationId xmlns:p14="http://schemas.microsoft.com/office/powerpoint/2010/main" val="293419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Review </a:t>
            </a:r>
          </a:p>
          <a:p>
            <a:r>
              <a:rPr lang="en-US"/>
              <a:t>Upload and certify the LCAP and LCAP Federal Addendum in the CMT.</a:t>
            </a:r>
          </a:p>
          <a:p>
            <a:r>
              <a:rPr lang="en-US"/>
              <a:t>Evidence should include feedback from educational partners on the best use of Title II resources. </a:t>
            </a: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15</a:t>
            </a:fld>
            <a:endParaRPr lang="en-US" altLang="en-US"/>
          </a:p>
        </p:txBody>
      </p:sp>
    </p:spTree>
    <p:extLst>
      <p:ext uri="{BB962C8B-B14F-4D97-AF65-F5344CB8AC3E}">
        <p14:creationId xmlns:p14="http://schemas.microsoft.com/office/powerpoint/2010/main" val="2811608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US">
              <a:cs typeface="Arial"/>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16</a:t>
            </a:fld>
            <a:endParaRPr lang="en-US" altLang="en-US"/>
          </a:p>
        </p:txBody>
      </p:sp>
    </p:spTree>
    <p:extLst>
      <p:ext uri="{BB962C8B-B14F-4D97-AF65-F5344CB8AC3E}">
        <p14:creationId xmlns:p14="http://schemas.microsoft.com/office/powerpoint/2010/main" val="94239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presentation, we are going to review:</a:t>
            </a:r>
          </a:p>
          <a:p>
            <a:r>
              <a:rPr lang="en-US" dirty="0"/>
              <a:t>Legal requirements for Supporting Effective Instruction (SEI) 01: Consultation and Staff Development</a:t>
            </a:r>
          </a:p>
          <a:p>
            <a:r>
              <a:rPr lang="en-US" dirty="0"/>
              <a:t>Evidence request</a:t>
            </a:r>
          </a:p>
          <a:p>
            <a:r>
              <a:rPr lang="en-US" dirty="0"/>
              <a:t>Frequently asked questions</a:t>
            </a:r>
          </a:p>
          <a:p>
            <a:endParaRPr lang="en-US" dirty="0"/>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2</a:t>
            </a:fld>
            <a:endParaRPr lang="en-US" altLang="en-US"/>
          </a:p>
        </p:txBody>
      </p:sp>
    </p:spTree>
    <p:extLst>
      <p:ext uri="{BB962C8B-B14F-4D97-AF65-F5344CB8AC3E}">
        <p14:creationId xmlns:p14="http://schemas.microsoft.com/office/powerpoint/2010/main" val="3214168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spcBef>
                <a:spcPts val="0"/>
              </a:spcBef>
              <a:spcAft>
                <a:spcPts val="1200"/>
              </a:spcAft>
            </a:pPr>
            <a:r>
              <a:rPr lang="en-US" sz="1200"/>
              <a:t>Increasing student achievement consistent with the challenging state academic standards</a:t>
            </a:r>
          </a:p>
          <a:p>
            <a:pPr lvl="0">
              <a:lnSpc>
                <a:spcPct val="100000"/>
              </a:lnSpc>
              <a:spcBef>
                <a:spcPts val="0"/>
              </a:spcBef>
              <a:spcAft>
                <a:spcPts val="1200"/>
              </a:spcAft>
            </a:pPr>
            <a:r>
              <a:rPr lang="en-US" sz="1200"/>
              <a:t>Improving the quality and effectiveness of teachers, principals, and other school leaders</a:t>
            </a:r>
          </a:p>
          <a:p>
            <a:pPr lvl="0">
              <a:lnSpc>
                <a:spcPct val="100000"/>
              </a:lnSpc>
              <a:spcBef>
                <a:spcPts val="0"/>
              </a:spcBef>
              <a:spcAft>
                <a:spcPts val="1200"/>
              </a:spcAft>
            </a:pPr>
            <a:r>
              <a:rPr lang="en-US" sz="1200"/>
              <a:t>Increasing the number of teachers, principals, and other school leaders who are effective in improving student academic achievement in schools</a:t>
            </a:r>
          </a:p>
          <a:p>
            <a:pPr lvl="0">
              <a:lnSpc>
                <a:spcPct val="100000"/>
              </a:lnSpc>
              <a:spcBef>
                <a:spcPts val="0"/>
              </a:spcBef>
              <a:spcAft>
                <a:spcPts val="1200"/>
              </a:spcAft>
            </a:pPr>
            <a:r>
              <a:rPr lang="en-US" sz="1200"/>
              <a:t>Providing low-income and minority students greater access to effective teachers, principals, and other school leaders</a:t>
            </a: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3</a:t>
            </a:fld>
            <a:endParaRPr lang="en-US" altLang="en-US"/>
          </a:p>
        </p:txBody>
      </p:sp>
    </p:spTree>
    <p:extLst>
      <p:ext uri="{BB962C8B-B14F-4D97-AF65-F5344CB8AC3E}">
        <p14:creationId xmlns:p14="http://schemas.microsoft.com/office/powerpoint/2010/main" val="3505875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1200"/>
              </a:spcAft>
              <a:buClrTx/>
              <a:buSzTx/>
              <a:buFontTx/>
              <a:buNone/>
              <a:tabLst/>
              <a:defRPr/>
            </a:pPr>
            <a:r>
              <a:rPr lang="en-US"/>
              <a:t>Statute states: </a:t>
            </a:r>
            <a:r>
              <a:rPr lang="en-US" sz="1200">
                <a:effectLst/>
                <a:latin typeface="Arial" panose="020B0604020202020204" pitchFamily="34" charset="0"/>
                <a:ea typeface="Arial" panose="020B0604020202020204" pitchFamily="34" charset="0"/>
                <a:cs typeface="Times New Roman" panose="02020603050405020304" pitchFamily="18" charset="0"/>
              </a:rPr>
              <a:t>In developing the application for Title II, Part A, funds, the local educational agency (LEA) shall meaningfully consult with teachers, principals, other school leaders, paraprofessionals (including organizations representing such individuals), specialized instructional support personnel, charter school leaders (in an LEA that has charter schools), parents, community partners, and other organizations or partners with relevant and demonstrated expertise in programs and activities designed to meet the purpose of Title II, Part A</a:t>
            </a:r>
            <a:r>
              <a:rPr lang="en-US" sz="1200">
                <a:latin typeface="Arial" panose="020B0604020202020204" pitchFamily="34" charset="0"/>
                <a:ea typeface="Arial" panose="020B0604020202020204" pitchFamily="34" charset="0"/>
                <a:cs typeface="Arial" panose="020B0604020202020204" pitchFamily="34" charset="0"/>
              </a:rPr>
              <a:t>.</a:t>
            </a:r>
            <a:endParaRPr lang="en-US" sz="1200">
              <a:latin typeface="Arial" panose="020B0604020202020204" pitchFamily="34" charset="0"/>
              <a:ea typeface="Times New Roman" panose="02020603050405020304" pitchFamily="18"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4</a:t>
            </a:fld>
            <a:endParaRPr lang="en-US" altLang="en-US"/>
          </a:p>
        </p:txBody>
      </p:sp>
    </p:spTree>
    <p:extLst>
      <p:ext uri="{BB962C8B-B14F-4D97-AF65-F5344CB8AC3E}">
        <p14:creationId xmlns:p14="http://schemas.microsoft.com/office/powerpoint/2010/main" val="3993025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ts val="0"/>
              </a:spcBef>
              <a:spcAft>
                <a:spcPts val="1200"/>
              </a:spcAft>
              <a:buClrTx/>
              <a:buSzTx/>
              <a:buFontTx/>
              <a:buNone/>
              <a:tabLst/>
              <a:defRPr/>
            </a:pPr>
            <a:r>
              <a:rPr lang="en-US" sz="1200">
                <a:effectLst/>
                <a:latin typeface="Arial" panose="020B0604020202020204" pitchFamily="34" charset="0"/>
                <a:ea typeface="Arial" panose="020B0604020202020204" pitchFamily="34" charset="0"/>
                <a:cs typeface="Times New Roman" panose="02020603050405020304" pitchFamily="18" charset="0"/>
              </a:rPr>
              <a:t>The LEA shall seek advice from the individuals and organizations as described above in section 1.0 regarding how best to improve the LEAs activities to meet the purpose of Title II, Part A. </a:t>
            </a:r>
            <a:r>
              <a:rPr lang="en-US" sz="1200">
                <a:effectLst/>
                <a:latin typeface="Arial" panose="020B0604020202020204" pitchFamily="34" charset="0"/>
                <a:ea typeface="Calibri" panose="020F0502020204030204" pitchFamily="34" charset="0"/>
              </a:rPr>
              <a:t>The LEA will use data and ongoing consultation with the educational partners to continually update and improve activities supported by Title II, Part A. </a:t>
            </a:r>
          </a:p>
          <a:p>
            <a:pPr marL="0" marR="0" lvl="1" indent="0">
              <a:spcBef>
                <a:spcPts val="0"/>
              </a:spcBef>
              <a:spcAft>
                <a:spcPts val="1200"/>
              </a:spcAft>
              <a:buNone/>
            </a:pPr>
            <a:endParaRPr lang="en-US" sz="1200">
              <a:effectLst/>
              <a:latin typeface="Arial" panose="020B0604020202020204" pitchFamily="34" charset="0"/>
              <a:ea typeface="Arial" panose="020B060402020202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5</a:t>
            </a:fld>
            <a:endParaRPr lang="en-US" altLang="en-US"/>
          </a:p>
        </p:txBody>
      </p:sp>
    </p:spTree>
    <p:extLst>
      <p:ext uri="{BB962C8B-B14F-4D97-AF65-F5344CB8AC3E}">
        <p14:creationId xmlns:p14="http://schemas.microsoft.com/office/powerpoint/2010/main" val="1776753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0" marR="0" lvl="0" indent="-1371600" algn="l" defTabSz="914400" rtl="0" eaLnBrk="0" fontAlgn="base" latinLnBrk="0" hangingPunct="0">
              <a:lnSpc>
                <a:spcPct val="100000"/>
              </a:lnSpc>
              <a:spcBef>
                <a:spcPts val="0"/>
              </a:spcBef>
              <a:spcAft>
                <a:spcPts val="1200"/>
              </a:spcAft>
              <a:buClrTx/>
              <a:buSzTx/>
              <a:buFontTx/>
              <a:buNone/>
              <a:tabLst/>
              <a:defRPr/>
            </a:pPr>
            <a:r>
              <a:rPr lang="en-US" sz="1200" b="1">
                <a:effectLst/>
                <a:latin typeface="Arial" panose="020B0604020202020204" pitchFamily="34" charset="0"/>
                <a:ea typeface="PMingLiU" panose="020B0604030504040204" pitchFamily="18" charset="-120"/>
                <a:cs typeface="Times New Roman" panose="02020603050405020304" pitchFamily="18" charset="0"/>
              </a:rPr>
              <a:t>Local Educational Agency Level Planning Documents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p>
            <a:pPr marL="1371600" marR="0" indent="-1371600">
              <a:spcBef>
                <a:spcPts val="0"/>
              </a:spcBef>
              <a:spcAft>
                <a:spcPts val="1200"/>
              </a:spcAft>
            </a:pPr>
            <a:r>
              <a:rPr lang="en-US" sz="1200">
                <a:effectLst/>
                <a:latin typeface="Arial" panose="020B0604020202020204" pitchFamily="34" charset="0"/>
                <a:ea typeface="Calibri" panose="020F0502020204030204" pitchFamily="34" charset="0"/>
                <a:cs typeface="Times New Roman" panose="02020603050405020304" pitchFamily="18" charset="0"/>
              </a:rPr>
              <a:t>Description:	The currently approved Local Control and Accountability Plan (LCAP) and LCAP Federal Addendum. The currently approved LEA level planning documents, such as the current approved Local Control and Accountability Plan (LCAP) Federal Addendum.</a:t>
            </a:r>
          </a:p>
          <a:p>
            <a:pPr marL="1371600" marR="0" indent="-1371600">
              <a:spcBef>
                <a:spcPts val="0"/>
              </a:spcBef>
              <a:spcAft>
                <a:spcPts val="1200"/>
              </a:spcAft>
            </a:pPr>
            <a:r>
              <a:rPr lang="en-US" sz="1200">
                <a:effectLst/>
                <a:latin typeface="Arial" panose="020B0604020202020204" pitchFamily="34" charset="0"/>
                <a:ea typeface="Calibri" panose="020F0502020204030204" pitchFamily="34" charset="0"/>
                <a:cs typeface="Times New Roman" panose="02020603050405020304" pitchFamily="18" charset="0"/>
              </a:rPr>
              <a:t>Item Instructions:	Supporting Effective Instruction (SEI) 01: Submit the LCAP, the LCAP Federal Addendum, and planning documents that include Title II goals and strategies.</a:t>
            </a:r>
          </a:p>
          <a:p>
            <a:pPr marL="1371600" marR="0" indent="-1371600">
              <a:spcBef>
                <a:spcPts val="0"/>
              </a:spcBef>
              <a:spcAft>
                <a:spcPts val="1200"/>
              </a:spcAft>
            </a:pPr>
            <a:endParaRPr lang="en-US" sz="18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6</a:t>
            </a:fld>
            <a:endParaRPr lang="en-US" altLang="en-US"/>
          </a:p>
        </p:txBody>
      </p:sp>
    </p:spTree>
    <p:extLst>
      <p:ext uri="{BB962C8B-B14F-4D97-AF65-F5344CB8AC3E}">
        <p14:creationId xmlns:p14="http://schemas.microsoft.com/office/powerpoint/2010/main" val="31476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0" marR="0" lvl="0" indent="-1371600" algn="l" defTabSz="914400" rtl="0" eaLnBrk="0" fontAlgn="base" latinLnBrk="0" hangingPunct="0">
              <a:lnSpc>
                <a:spcPct val="100000"/>
              </a:lnSpc>
              <a:spcBef>
                <a:spcPts val="0"/>
              </a:spcBef>
              <a:spcAft>
                <a:spcPts val="1200"/>
              </a:spcAft>
              <a:buClrTx/>
              <a:buSzTx/>
              <a:buFontTx/>
              <a:buNone/>
              <a:tabLst/>
              <a:defRPr/>
            </a:pPr>
            <a:r>
              <a:rPr lang="en-US" sz="1200" b="1">
                <a:effectLst/>
                <a:latin typeface="Arial" panose="020B0604020202020204" pitchFamily="34" charset="0"/>
                <a:ea typeface="PMingLiU" panose="020B0604030504040204" pitchFamily="18" charset="-120"/>
                <a:cs typeface="Times New Roman" panose="02020603050405020304" pitchFamily="18" charset="0"/>
              </a:rPr>
              <a:t>Educational Partner Feedback</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p>
            <a:pPr marL="1371600" marR="0" indent="-1371600">
              <a:spcBef>
                <a:spcPts val="0"/>
              </a:spcBef>
              <a:spcAft>
                <a:spcPts val="1200"/>
              </a:spcAft>
            </a:pPr>
            <a:r>
              <a:rPr lang="en-US" sz="1200">
                <a:effectLst/>
                <a:latin typeface="Arial" panose="020B0604020202020204" pitchFamily="34" charset="0"/>
                <a:ea typeface="Calibri" panose="020F0502020204030204" pitchFamily="34" charset="0"/>
                <a:cs typeface="Times New Roman" panose="02020603050405020304" pitchFamily="18" charset="0"/>
              </a:rPr>
              <a:t>Description:	Evidence that all staff and relevant educational partners collaborated regarding how best to improve the LEA activities.</a:t>
            </a:r>
          </a:p>
          <a:p>
            <a:pPr marL="1371600" marR="0" indent="-1371600">
              <a:spcBef>
                <a:spcPts val="0"/>
              </a:spcBef>
              <a:spcAft>
                <a:spcPts val="1200"/>
              </a:spcAft>
            </a:pPr>
            <a:r>
              <a:rPr lang="en-US" sz="1200">
                <a:effectLst/>
                <a:latin typeface="Arial" panose="020B0604020202020204" pitchFamily="34" charset="0"/>
                <a:ea typeface="Calibri" panose="020F0502020204030204" pitchFamily="34" charset="0"/>
                <a:cs typeface="Times New Roman" panose="02020603050405020304" pitchFamily="18" charset="0"/>
              </a:rPr>
              <a:t>Item Instructions:	SEI 01: Submit evidence of the LEA’s collaboration with educational partners and use of data to update and improve Title II activities</a:t>
            </a:r>
            <a:r>
              <a:rPr lang="en-US" sz="1800">
                <a:effectLst/>
                <a:latin typeface="Arial" panose="020B0604020202020204" pitchFamily="34" charset="0"/>
                <a:ea typeface="Calibri" panose="020F0502020204030204" pitchFamily="34" charset="0"/>
                <a:cs typeface="Times New Roman" panose="02020603050405020304" pitchFamily="18" charset="0"/>
              </a:rPr>
              <a:t>. Evidence may include agendas, meeting notes, lists of participants present, presentations, documents shared during meetings, surveys (including survey and results), data, and feedback forms.</a:t>
            </a:r>
          </a:p>
          <a:p>
            <a:pPr marL="1371600" marR="0" indent="-1371600">
              <a:spcBef>
                <a:spcPts val="0"/>
              </a:spcBef>
              <a:spcAft>
                <a:spcPts val="1200"/>
              </a:spcAft>
            </a:pPr>
            <a:endParaRPr lang="en-US" sz="18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7</a:t>
            </a:fld>
            <a:endParaRPr lang="en-US" altLang="en-US"/>
          </a:p>
        </p:txBody>
      </p:sp>
    </p:spTree>
    <p:extLst>
      <p:ext uri="{BB962C8B-B14F-4D97-AF65-F5344CB8AC3E}">
        <p14:creationId xmlns:p14="http://schemas.microsoft.com/office/powerpoint/2010/main" val="3794301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items uploaded for SEI 01 Educational Partner Feedback</a:t>
            </a:r>
          </a:p>
          <a:p>
            <a:pPr marL="228600" indent="-228600">
              <a:buAutoNum type="arabicPeriod"/>
            </a:pPr>
            <a:r>
              <a:rPr lang="en-US" dirty="0"/>
              <a:t>Survey provided to education partners focused on their professional learning needs. Feedback on the effectiveness of the current year’s professional development plan. The LEA provided the survey and the data.</a:t>
            </a:r>
          </a:p>
          <a:p>
            <a:pPr marL="228600" indent="-228600">
              <a:buAutoNum type="arabicPeriod"/>
            </a:pPr>
            <a:r>
              <a:rPr lang="en-US" dirty="0"/>
              <a:t>Leadership meeting was provided as part of the upload. The goal of the leadership meeting was to review the feedback from the survey and professional development and determine the next steps for future professional development.</a:t>
            </a:r>
          </a:p>
          <a:p>
            <a:pPr marL="228600" indent="-228600">
              <a:buAutoNum type="arabicPeriod"/>
            </a:pPr>
            <a:r>
              <a:rPr lang="en-US" dirty="0"/>
              <a:t>Finally the PD plan that was drafted as a result of the educational feedback.</a:t>
            </a:r>
          </a:p>
          <a:p>
            <a:pPr marL="228600" indent="-228600">
              <a:buAutoNum type="arabicPeriod"/>
            </a:pPr>
            <a:endParaRPr lang="en-US" dirty="0"/>
          </a:p>
          <a:p>
            <a:pPr marL="0" indent="0">
              <a:buNone/>
            </a:pPr>
            <a:r>
              <a:rPr lang="en-US" dirty="0"/>
              <a:t>The evidence here is all connected and can show evidence the LEA collaborated with educational partners. </a:t>
            </a: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8</a:t>
            </a:fld>
            <a:endParaRPr lang="en-US" altLang="en-US"/>
          </a:p>
        </p:txBody>
      </p:sp>
    </p:spTree>
    <p:extLst>
      <p:ext uri="{BB962C8B-B14F-4D97-AF65-F5344CB8AC3E}">
        <p14:creationId xmlns:p14="http://schemas.microsoft.com/office/powerpoint/2010/main" val="51735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a list of required educational partners</a:t>
            </a:r>
          </a:p>
          <a:p>
            <a:endParaRPr lang="en-US"/>
          </a:p>
          <a:p>
            <a:pPr marL="0" algn="l" rtl="0" eaLnBrk="1" fontAlgn="t" latinLnBrk="0" hangingPunct="1">
              <a:spcBef>
                <a:spcPts val="0"/>
              </a:spcBef>
              <a:spcAft>
                <a:spcPts val="0"/>
              </a:spcAft>
            </a:pPr>
            <a:r>
              <a:rPr lang="en-US" sz="1800" b="0" i="0" u="none" strike="noStrike" kern="1200">
                <a:solidFill>
                  <a:srgbClr val="FFFFFF"/>
                </a:solidFill>
                <a:effectLst/>
                <a:latin typeface="Arial" panose="020B0604020202020204" pitchFamily="34" charset="0"/>
              </a:rPr>
              <a:t>Teachers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Elementary school, middle school, high school, alternative, charter, teacher leaders, and special education</a:t>
            </a:r>
            <a:r>
              <a:rPr lang="en-US" sz="1800" b="1" i="0" u="none" strike="noStrike" kern="1200">
                <a:solidFill>
                  <a:srgbClr val="000000"/>
                </a:solidFill>
                <a:effectLst/>
                <a:latin typeface="Arial" panose="020B0604020202020204" pitchFamily="34" charset="0"/>
              </a:rPr>
              <a:t>.</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a:solidFill>
                  <a:srgbClr val="000000"/>
                </a:solidFill>
                <a:effectLst/>
                <a:latin typeface="Arial" panose="020B0604020202020204" pitchFamily="34" charset="0"/>
              </a:rPr>
              <a:t>Principals and Assistant Principals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Elementary school, middle school, high school, alternative, and charter.</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a:solidFill>
                  <a:srgbClr val="000000"/>
                </a:solidFill>
                <a:effectLst/>
                <a:latin typeface="Arial" panose="020B0604020202020204" pitchFamily="34" charset="0"/>
              </a:rPr>
              <a:t>Paraprofessionals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Elementary school, middle school, high school, regular and special education</a:t>
            </a:r>
            <a:endParaRPr lang="en-US" sz="1800" b="0" i="0" u="none" strike="noStrike">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a:solidFill>
                  <a:srgbClr val="000000"/>
                </a:solidFill>
                <a:effectLst/>
                <a:latin typeface="Arial" panose="020B0604020202020204" pitchFamily="34" charset="0"/>
              </a:rPr>
              <a:t>Families</a:t>
            </a:r>
            <a:r>
              <a:rPr lang="en-US" sz="1800" b="0" i="0" u="none" strike="noStrike" kern="1200">
                <a:solidFill>
                  <a:schemeClr val="tx1"/>
                </a:solidFill>
                <a:effectLst/>
                <a:latin typeface="Arial" panose="020B0604020202020204" pitchFamily="34" charset="0"/>
              </a:rPr>
              <a:t>: </a:t>
            </a:r>
            <a:r>
              <a:rPr lang="en-US" sz="1800" b="0" i="0" u="none" strike="noStrike" kern="1200">
                <a:solidFill>
                  <a:srgbClr val="000000"/>
                </a:solidFill>
                <a:effectLst/>
                <a:latin typeface="Arial" panose="020B0604020202020204" pitchFamily="34" charset="0"/>
              </a:rPr>
              <a:t>Elementary school, middle school, high school, alternative, educational rights holders (foster youth), caregivers</a:t>
            </a:r>
            <a:endParaRPr lang="en-US" sz="1800" b="0" i="0" u="none" strike="noStrike">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9</a:t>
            </a:fld>
            <a:endParaRPr lang="en-US" altLang="en-US"/>
          </a:p>
        </p:txBody>
      </p:sp>
    </p:spTree>
    <p:extLst>
      <p:ext uri="{BB962C8B-B14F-4D97-AF65-F5344CB8AC3E}">
        <p14:creationId xmlns:p14="http://schemas.microsoft.com/office/powerpoint/2010/main" val="2372085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A50C68-7EED-47D2-BE60-509DABB7FC1F}"/>
              </a:ext>
            </a:extLst>
          </p:cNvPr>
          <p:cNvSpPr/>
          <p:nvPr/>
        </p:nvSpPr>
        <p:spPr>
          <a:xfrm>
            <a:off x="3175" y="6418263"/>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6FB54651-3102-469E-83ED-2D31A737108B}"/>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0097E5D6-AC0D-4B0D-B02D-7B26950D99E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1277C01-ADC5-42CC-B5BD-528FACFE1ED6}"/>
              </a:ext>
            </a:extLst>
          </p:cNvPr>
          <p:cNvSpPr/>
          <p:nvPr/>
        </p:nvSpPr>
        <p:spPr>
          <a:xfrm>
            <a:off x="0" y="63515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5">
            <a:extLst>
              <a:ext uri="{FF2B5EF4-FFF2-40B4-BE49-F238E27FC236}">
                <a16:creationId xmlns:a16="http://schemas.microsoft.com/office/drawing/2014/main" id="{F61CD05C-E122-42B9-BA41-89D97C40A748}"/>
              </a:ext>
            </a:extLst>
          </p:cNvPr>
          <p:cNvSpPr>
            <a:spLocks noChangeArrowheads="1"/>
          </p:cNvSpPr>
          <p:nvPr userDrawn="1"/>
        </p:nvSpPr>
        <p:spPr bwMode="auto">
          <a:xfrm>
            <a:off x="1096963" y="6505575"/>
            <a:ext cx="99869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r>
              <a:rPr lang="en-US" altLang="en-US" sz="1100" b="1">
                <a:solidFill>
                  <a:schemeClr val="bg1"/>
                </a:solidFill>
              </a:rPr>
              <a:t>Tony Thurmond, </a:t>
            </a:r>
            <a:r>
              <a:rPr lang="en-US" altLang="en-US" sz="1100">
                <a:solidFill>
                  <a:schemeClr val="bg1"/>
                </a:solidFill>
              </a:rPr>
              <a:t>State Superintendent of Public Instruction				        California Department of Education</a:t>
            </a:r>
            <a:endParaRPr lang="en-US" altLang="en-US" sz="1200" b="1">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1706342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F712069-A5ED-419C-8045-EDF1DAE95B81}"/>
              </a:ext>
            </a:extLst>
          </p:cNvPr>
          <p:cNvSpPr>
            <a:spLocks noGrp="1"/>
          </p:cNvSpPr>
          <p:nvPr>
            <p:ph type="dt" sz="half" idx="10"/>
          </p:nvPr>
        </p:nvSpPr>
        <p:spPr/>
        <p:txBody>
          <a:bodyPr/>
          <a:lstStyle>
            <a:lvl1pPr>
              <a:defRPr/>
            </a:lvl1pPr>
          </a:lstStyle>
          <a:p>
            <a:pPr>
              <a:defRPr/>
            </a:pPr>
            <a:fld id="{C0BE6C6F-6F05-40A5-A7BE-A52703239F5E}" type="datetime1">
              <a:rPr lang="en-US"/>
              <a:pPr>
                <a:defRPr/>
              </a:pPr>
              <a:t>2/20/2024</a:t>
            </a:fld>
            <a:endParaRPr lang="en-US"/>
          </a:p>
        </p:txBody>
      </p:sp>
      <p:sp>
        <p:nvSpPr>
          <p:cNvPr id="4" name="Footer Placeholder 4">
            <a:extLst>
              <a:ext uri="{FF2B5EF4-FFF2-40B4-BE49-F238E27FC236}">
                <a16:creationId xmlns:a16="http://schemas.microsoft.com/office/drawing/2014/main" id="{C3BDB2EF-BCF6-46ED-BF6B-C12A62E3429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DC11AEE-E514-494C-ACF3-76AA7B7A7009}"/>
              </a:ext>
            </a:extLst>
          </p:cNvPr>
          <p:cNvSpPr>
            <a:spLocks noGrp="1"/>
          </p:cNvSpPr>
          <p:nvPr>
            <p:ph type="sldNum" sz="quarter" idx="12"/>
          </p:nvPr>
        </p:nvSpPr>
        <p:spPr/>
        <p:txBody>
          <a:bodyPr/>
          <a:lstStyle>
            <a:lvl1pPr>
              <a:defRPr/>
            </a:lvl1pPr>
          </a:lstStyle>
          <a:p>
            <a:fld id="{E0992538-8C1F-431F-A22E-68D7CB0E9938}" type="slidenum">
              <a:rPr lang="en-US" altLang="en-US"/>
              <a:pPr/>
              <a:t>‹#›</a:t>
            </a:fld>
            <a:endParaRPr lang="en-US" altLang="en-US"/>
          </a:p>
        </p:txBody>
      </p:sp>
    </p:spTree>
    <p:extLst>
      <p:ext uri="{BB962C8B-B14F-4D97-AF65-F5344CB8AC3E}">
        <p14:creationId xmlns:p14="http://schemas.microsoft.com/office/powerpoint/2010/main" val="205063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E361-7A9C-B4F0-B380-4212AB20A0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9A3A35-9B28-86C6-E132-BB31A9A38199}"/>
              </a:ext>
            </a:extLst>
          </p:cNvPr>
          <p:cNvSpPr>
            <a:spLocks noGrp="1"/>
          </p:cNvSpPr>
          <p:nvPr>
            <p:ph type="dt" sz="half" idx="10"/>
          </p:nvPr>
        </p:nvSpPr>
        <p:spPr/>
        <p:txBody>
          <a:bodyPr/>
          <a:lstStyle/>
          <a:p>
            <a:pPr>
              <a:defRPr/>
            </a:pPr>
            <a:fld id="{2750CDC1-944D-48FD-91A9-13A256572382}" type="datetime1">
              <a:rPr lang="en-US" smtClean="0"/>
              <a:pPr>
                <a:defRPr/>
              </a:pPr>
              <a:t>2/20/2024</a:t>
            </a:fld>
            <a:endParaRPr lang="en-US"/>
          </a:p>
        </p:txBody>
      </p:sp>
      <p:sp>
        <p:nvSpPr>
          <p:cNvPr id="4" name="Footer Placeholder 3">
            <a:extLst>
              <a:ext uri="{FF2B5EF4-FFF2-40B4-BE49-F238E27FC236}">
                <a16:creationId xmlns:a16="http://schemas.microsoft.com/office/drawing/2014/main" id="{8E2D6C2A-73A8-195C-B25E-4182CAE49198}"/>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7A452B2F-9A4B-BE1E-A7AE-E801F93C5E25}"/>
              </a:ext>
            </a:extLst>
          </p:cNvPr>
          <p:cNvSpPr>
            <a:spLocks noGrp="1"/>
          </p:cNvSpPr>
          <p:nvPr>
            <p:ph type="sldNum" sz="quarter" idx="12"/>
          </p:nvPr>
        </p:nvSpPr>
        <p:spPr/>
        <p:txBody>
          <a:bodyPr/>
          <a:lstStyle/>
          <a:p>
            <a:fld id="{656B5D5F-D17C-47AF-ABAD-5B5AC67F55FA}" type="slidenum">
              <a:rPr lang="en-US" altLang="en-US" smtClean="0"/>
              <a:pPr/>
              <a:t>‹#›</a:t>
            </a:fld>
            <a:endParaRPr lang="en-US" altLang="en-US"/>
          </a:p>
        </p:txBody>
      </p:sp>
    </p:spTree>
    <p:extLst>
      <p:ext uri="{BB962C8B-B14F-4D97-AF65-F5344CB8AC3E}">
        <p14:creationId xmlns:p14="http://schemas.microsoft.com/office/powerpoint/2010/main" val="430240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6318B4-D44D-41E1-8EEB-4ADF2A05EC19}"/>
              </a:ext>
            </a:extLst>
          </p:cNvPr>
          <p:cNvSpPr/>
          <p:nvPr/>
        </p:nvSpPr>
        <p:spPr>
          <a:xfrm>
            <a:off x="0" y="0"/>
            <a:ext cx="40513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54D6FC62-5B63-47B1-9A42-D417C603F77F}"/>
              </a:ext>
            </a:extLst>
          </p:cNvPr>
          <p:cNvSpPr/>
          <p:nvPr/>
        </p:nvSpPr>
        <p:spPr>
          <a:xfrm>
            <a:off x="4040188" y="0"/>
            <a:ext cx="635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13" descr="The Seal of the California Department of Education">
            <a:extLst>
              <a:ext uri="{FF2B5EF4-FFF2-40B4-BE49-F238E27FC236}">
                <a16:creationId xmlns:a16="http://schemas.microsoft.com/office/drawing/2014/main" id="{E0711EA8-9374-4723-B708-0CB03376794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82633" y="374073"/>
            <a:ext cx="3507971" cy="2506286"/>
          </a:xfrm>
        </p:spPr>
        <p:txBody>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vl5pPr>
              <a:lnSpc>
                <a:spcPct val="100000"/>
              </a:lnSpc>
              <a:spcBef>
                <a:spcPts val="0"/>
              </a:spcBef>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a:extLst>
              <a:ext uri="{FF2B5EF4-FFF2-40B4-BE49-F238E27FC236}">
                <a16:creationId xmlns:a16="http://schemas.microsoft.com/office/drawing/2014/main" id="{3E7ACBD5-E5E7-419A-9596-EA8DF1ABD148}"/>
              </a:ext>
            </a:extLst>
          </p:cNvPr>
          <p:cNvSpPr>
            <a:spLocks noGrp="1"/>
          </p:cNvSpPr>
          <p:nvPr>
            <p:ph type="dt" sz="half" idx="10"/>
          </p:nvPr>
        </p:nvSpPr>
        <p:spPr>
          <a:xfrm>
            <a:off x="465138" y="6459538"/>
            <a:ext cx="2619375" cy="365125"/>
          </a:xfrm>
        </p:spPr>
        <p:txBody>
          <a:bodyPr/>
          <a:lstStyle>
            <a:lvl1pPr algn="l">
              <a:defRPr/>
            </a:lvl1pPr>
          </a:lstStyle>
          <a:p>
            <a:pPr>
              <a:defRPr/>
            </a:pPr>
            <a:fld id="{463FA72A-FEC2-42E9-8FF0-1A565A12174D}" type="datetime1">
              <a:rPr lang="en-US"/>
              <a:pPr>
                <a:defRPr/>
              </a:pPr>
              <a:t>2/20/2024</a:t>
            </a:fld>
            <a:endParaRPr lang="en-US"/>
          </a:p>
        </p:txBody>
      </p:sp>
      <p:sp>
        <p:nvSpPr>
          <p:cNvPr id="9" name="Footer Placeholder 5">
            <a:extLst>
              <a:ext uri="{FF2B5EF4-FFF2-40B4-BE49-F238E27FC236}">
                <a16:creationId xmlns:a16="http://schemas.microsoft.com/office/drawing/2014/main" id="{7238EE42-A1C0-4B25-8DBC-617B1A91A3D6}"/>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10" name="Slide Number Placeholder 6">
            <a:extLst>
              <a:ext uri="{FF2B5EF4-FFF2-40B4-BE49-F238E27FC236}">
                <a16:creationId xmlns:a16="http://schemas.microsoft.com/office/drawing/2014/main" id="{C5080280-BE61-4EEE-A6D3-98B5A4BF5543}"/>
              </a:ext>
            </a:extLst>
          </p:cNvPr>
          <p:cNvSpPr>
            <a:spLocks noGrp="1"/>
          </p:cNvSpPr>
          <p:nvPr>
            <p:ph type="sldNum" sz="quarter" idx="12"/>
          </p:nvPr>
        </p:nvSpPr>
        <p:spPr/>
        <p:txBody>
          <a:bodyPr/>
          <a:lstStyle>
            <a:lvl1pPr>
              <a:defRPr>
                <a:solidFill>
                  <a:schemeClr val="tx2"/>
                </a:solidFill>
              </a:defRPr>
            </a:lvl1pPr>
          </a:lstStyle>
          <a:p>
            <a:fld id="{CA4CA259-E64F-4C45-902E-B71A103945FE}" type="slidenum">
              <a:rPr lang="en-US" altLang="en-US"/>
              <a:pPr/>
              <a:t>‹#›</a:t>
            </a:fld>
            <a:endParaRPr lang="en-US" altLang="en-US"/>
          </a:p>
        </p:txBody>
      </p:sp>
    </p:spTree>
    <p:extLst>
      <p:ext uri="{BB962C8B-B14F-4D97-AF65-F5344CB8AC3E}">
        <p14:creationId xmlns:p14="http://schemas.microsoft.com/office/powerpoint/2010/main" val="3493757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D37F4-3375-0083-529C-2177046695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CBFAB5-F96D-2BCE-993D-18E986763B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D3E1C5-2DD1-24F8-76F6-4D428947704B}"/>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6BC16D90-B6E9-2EA9-25F0-FAD8BD95DC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7FE494-9D59-B082-24C4-B5D20DD0B650}"/>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2468531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FD556-6D18-E313-EA21-A18A78AA3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8C188D-2B04-A7FD-B424-F0AB071FC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494C6-800E-2090-075A-FACEE5AC3CD5}"/>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C5AE3B65-D0F3-56A1-A8E7-0207142787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AFCD2-46CA-F792-7B41-B137632EE606}"/>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323637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EECC2-53AA-5E90-5EED-BC8DE34978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65AEA8-49B3-20CF-A438-0B236145B5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FC223E-297D-5F14-B37E-3D995857CA8E}"/>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17F3B438-C1B4-EC99-D6F9-55D35AD3A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1FEAA-8FF7-C77E-9280-BABAE3A03CD1}"/>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3977452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97C59-1126-2657-02EE-EF77320982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8B62A4-E5D8-2834-0550-5961A22249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67C928-0B7A-F2F1-BD9A-12D171B258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10A462-BD4A-1D00-170D-BDD777FCB843}"/>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6" name="Footer Placeholder 5">
            <a:extLst>
              <a:ext uri="{FF2B5EF4-FFF2-40B4-BE49-F238E27FC236}">
                <a16:creationId xmlns:a16="http://schemas.microsoft.com/office/drawing/2014/main" id="{F063E63B-EAB0-7C77-C3B3-4F40F4056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AC9C32-0FCF-C53E-20FC-DF3D53BBA0DA}"/>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582845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1BFF6-C4D3-0B38-66E1-DC8FC53B69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24944E-BEF5-9876-9E5C-3D0C930A0D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B69995-E15A-6A73-D9E3-AE3BD2A07A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E0EA9E-21F9-166A-84E7-341A3AA3FA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A8D5F7-D0E9-3438-EC4C-BF06D1BD82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4CD4C1-7429-7101-E961-957F0E34B81D}"/>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8" name="Footer Placeholder 7">
            <a:extLst>
              <a:ext uri="{FF2B5EF4-FFF2-40B4-BE49-F238E27FC236}">
                <a16:creationId xmlns:a16="http://schemas.microsoft.com/office/drawing/2014/main" id="{5123F13D-60FA-F149-EF21-046110AA2D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8B0559-62CA-4DE9-AE36-D84021570479}"/>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645302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B9607-DB6F-2132-53E0-73CA3EBFEA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25785-AA8D-E2A8-5743-4111264BC347}"/>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4" name="Footer Placeholder 3">
            <a:extLst>
              <a:ext uri="{FF2B5EF4-FFF2-40B4-BE49-F238E27FC236}">
                <a16:creationId xmlns:a16="http://schemas.microsoft.com/office/drawing/2014/main" id="{C833DE30-6FE1-BB12-3AC2-80708F337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CCD222-FA61-B465-4325-3018270E98D0}"/>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3521623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F28692-2FC1-F1D5-BFDB-7861B5392EE3}"/>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3" name="Footer Placeholder 2">
            <a:extLst>
              <a:ext uri="{FF2B5EF4-FFF2-40B4-BE49-F238E27FC236}">
                <a16:creationId xmlns:a16="http://schemas.microsoft.com/office/drawing/2014/main" id="{46F8C3D3-F9BC-8894-CB15-019E90ED25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CA5EC7-89B8-944C-5328-9445F96B2739}"/>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208558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851742-04BE-44CC-B8F6-755C2CDEB1DE}"/>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D9AEE75C-7A5F-497D-9163-074BFCD8921E}"/>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AD1259A7-925C-49FB-8EA9-0ADD4E6BA18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a:extLst>
              <a:ext uri="{FF2B5EF4-FFF2-40B4-BE49-F238E27FC236}">
                <a16:creationId xmlns:a16="http://schemas.microsoft.com/office/drawing/2014/main" id="{D20F31DE-B4A2-4421-8FDA-5F0CAFD93247}"/>
              </a:ext>
            </a:extLst>
          </p:cNvPr>
          <p:cNvPicPr>
            <a:picLocks noChangeAspect="1"/>
          </p:cNvPicPr>
          <p:nvPr userDrawn="1"/>
        </p:nvPicPr>
        <p:blipFill>
          <a:blip r:embed="rId3">
            <a:extLst>
              <a:ext uri="{28A0092B-C50C-407E-A947-70E740481C1C}">
                <a14:useLocalDpi xmlns:a14="http://schemas.microsoft.com/office/drawing/2010/main" val="0"/>
              </a:ext>
            </a:extLst>
          </a:blip>
          <a:srcRect l="4675"/>
          <a:stretch>
            <a:fillRect/>
          </a:stretch>
        </p:blipFill>
        <p:spPr bwMode="auto">
          <a:xfrm>
            <a:off x="441325" y="5686425"/>
            <a:ext cx="333216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3512BBAD-FD20-4D88-B4E9-710F832472DC}"/>
              </a:ext>
            </a:extLst>
          </p:cNvPr>
          <p:cNvSpPr/>
          <p:nvPr/>
        </p:nvSpPr>
        <p:spPr>
          <a:xfrm>
            <a:off x="0" y="6342063"/>
            <a:ext cx="12188825" cy="650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6">
            <a:extLst>
              <a:ext uri="{FF2B5EF4-FFF2-40B4-BE49-F238E27FC236}">
                <a16:creationId xmlns:a16="http://schemas.microsoft.com/office/drawing/2014/main" id="{9432F4BD-BD0E-4A89-BB32-B3528DA5DB64}"/>
              </a:ext>
            </a:extLst>
          </p:cNvPr>
          <p:cNvSpPr>
            <a:spLocks noChangeArrowheads="1"/>
          </p:cNvSpPr>
          <p:nvPr userDrawn="1"/>
        </p:nvSpPr>
        <p:spPr bwMode="auto">
          <a:xfrm>
            <a:off x="441325" y="6499225"/>
            <a:ext cx="106426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ts val="800"/>
              </a:spcBef>
              <a:defRPr/>
            </a:pPr>
            <a:r>
              <a:rPr lang="en-US" altLang="en-US" sz="1100">
                <a:solidFill>
                  <a:schemeClr val="bg1"/>
                </a:solidFill>
              </a:rPr>
              <a:t>Tony Thurmond, State Superintendent of Public Instruction</a:t>
            </a:r>
            <a:endParaRPr lang="en-US" altLang="en-US" sz="1200" b="1">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1808623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4C30-D54B-B0CA-4A70-A8BDEEB9BB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BF5DA2-768D-9274-BF9F-ADE69EFC0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C5291B-0B05-C68F-BD0D-65ABCB673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DD5A4E-E0F2-77A4-D885-088AAECDA8F3}"/>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6" name="Footer Placeholder 5">
            <a:extLst>
              <a:ext uri="{FF2B5EF4-FFF2-40B4-BE49-F238E27FC236}">
                <a16:creationId xmlns:a16="http://schemas.microsoft.com/office/drawing/2014/main" id="{0A08EC1F-ECF2-BAF5-3F46-91DEE85A5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0FEAC0-71A1-3D49-ECD6-49701788A843}"/>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1376779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5A67E-F818-6245-CE60-88011E58D5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B190F9-1D3F-CAD2-BCB8-3D0A164ABF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5D185F-C040-0071-0299-1C66808C7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302EE3-BF3A-562E-516E-FBDEA6556265}"/>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6" name="Footer Placeholder 5">
            <a:extLst>
              <a:ext uri="{FF2B5EF4-FFF2-40B4-BE49-F238E27FC236}">
                <a16:creationId xmlns:a16="http://schemas.microsoft.com/office/drawing/2014/main" id="{84DF29A4-5909-4258-40B3-FF8305D900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EE80D6-814F-2B6E-BCA9-242F26E4F918}"/>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15470232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D986-3951-5931-7DE5-AA74C045D7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E085C5-3275-8CAE-8549-30BE5801D1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2FFEE-3D2A-7FC4-F180-96B1F372E3C5}"/>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CD35B60B-DC5A-5669-960C-C620E7251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79E5D-0D5E-8875-0272-B32841E3FE8E}"/>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33813802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412AC9-5921-E038-A539-C79F052AB7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025E66-0349-94E4-45A4-163684EE93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72A42-6D8F-4DA8-2AC3-9B779AA95FDE}"/>
              </a:ext>
            </a:extLst>
          </p:cNvPr>
          <p:cNvSpPr>
            <a:spLocks noGrp="1"/>
          </p:cNvSpPr>
          <p:nvPr>
            <p:ph type="dt" sz="half" idx="10"/>
          </p:nvPr>
        </p:nvSpPr>
        <p:spPr/>
        <p:txBody>
          <a:body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D43F3425-156D-4A20-0C9A-9BAC90BF6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E1A378-21F6-DBFC-6907-F583DBF9E0AC}"/>
              </a:ext>
            </a:extLst>
          </p:cNvPr>
          <p:cNvSpPr>
            <a:spLocks noGrp="1"/>
          </p:cNvSpPr>
          <p:nvPr>
            <p:ph type="sldNum" sz="quarter" idx="12"/>
          </p:nvPr>
        </p:nvSpPr>
        <p:spPr/>
        <p:txBody>
          <a:bodyPr/>
          <a:lstStyle/>
          <a:p>
            <a:fld id="{46F45E71-45BC-4C44-91E1-D5BCD0B65582}" type="slidenum">
              <a:rPr lang="en-US" smtClean="0"/>
              <a:t>‹#›</a:t>
            </a:fld>
            <a:endParaRPr lang="en-US"/>
          </a:p>
        </p:txBody>
      </p:sp>
    </p:spTree>
    <p:extLst>
      <p:ext uri="{BB962C8B-B14F-4D97-AF65-F5344CB8AC3E}">
        <p14:creationId xmlns:p14="http://schemas.microsoft.com/office/powerpoint/2010/main" val="209219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6D2700-53E8-456A-BE0D-7B2DADE4A107}"/>
              </a:ext>
            </a:extLst>
          </p:cNvPr>
          <p:cNvSpPr/>
          <p:nvPr userDrawn="1"/>
        </p:nvSpPr>
        <p:spPr>
          <a:xfrm>
            <a:off x="0" y="0"/>
            <a:ext cx="1885950" cy="6334125"/>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C2EDDDA0-CA22-4A9C-975C-BE7019D4CB3F}"/>
              </a:ext>
            </a:extLst>
          </p:cNvPr>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662F9DD5-675F-4553-B49F-72F199985E35}"/>
              </a:ext>
            </a:extLst>
          </p:cNvPr>
          <p:cNvCxnSpPr/>
          <p:nvPr/>
        </p:nvCxnSpPr>
        <p:spPr>
          <a:xfrm>
            <a:off x="2576513" y="4343400"/>
            <a:ext cx="89884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8A8CD85A-7425-4FA8-91EB-F8B1732444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C0F5B073-FBF5-4234-A135-C8C2469A36AA}"/>
              </a:ext>
            </a:extLst>
          </p:cNvPr>
          <p:cNvSpPr/>
          <p:nvPr/>
        </p:nvSpPr>
        <p:spPr>
          <a:xfrm>
            <a:off x="0" y="6334125"/>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11" descr="Official Seal of the California Department of Education">
            <a:extLst>
              <a:ext uri="{FF2B5EF4-FFF2-40B4-BE49-F238E27FC236}">
                <a16:creationId xmlns:a16="http://schemas.microsoft.com/office/drawing/2014/main" id="{F245BFBF-F344-434E-98F4-4F0DA70BD6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425" y="7588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1">
            <a:extLst>
              <a:ext uri="{FF2B5EF4-FFF2-40B4-BE49-F238E27FC236}">
                <a16:creationId xmlns:a16="http://schemas.microsoft.com/office/drawing/2014/main" id="{2BB197E7-EDE1-4971-B750-6B44C1AF1217}"/>
              </a:ext>
            </a:extLst>
          </p:cNvPr>
          <p:cNvSpPr>
            <a:spLocks noChangeArrowheads="1"/>
          </p:cNvSpPr>
          <p:nvPr userDrawn="1"/>
        </p:nvSpPr>
        <p:spPr bwMode="auto">
          <a:xfrm>
            <a:off x="101600" y="2298700"/>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
        <p:nvSpPr>
          <p:cNvPr id="2" name="Title 1"/>
          <p:cNvSpPr>
            <a:spLocks noGrp="1"/>
          </p:cNvSpPr>
          <p:nvPr>
            <p:ph type="ctrTitle"/>
          </p:nvPr>
        </p:nvSpPr>
        <p:spPr>
          <a:xfrm>
            <a:off x="2485502" y="758952"/>
            <a:ext cx="9152313"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350800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vl5pPr>
              <a:lnSpc>
                <a:spcPct val="100000"/>
              </a:lnSpc>
              <a:spcBef>
                <a:spcPts val="0"/>
              </a:spcBef>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4A311-ADEE-47EF-AF87-D7898D903CEF}"/>
              </a:ext>
            </a:extLst>
          </p:cNvPr>
          <p:cNvSpPr>
            <a:spLocks noGrp="1"/>
          </p:cNvSpPr>
          <p:nvPr>
            <p:ph type="dt" sz="half" idx="10"/>
          </p:nvPr>
        </p:nvSpPr>
        <p:spPr/>
        <p:txBody>
          <a:bodyPr/>
          <a:lstStyle>
            <a:lvl1pPr>
              <a:defRPr/>
            </a:lvl1pPr>
          </a:lstStyle>
          <a:p>
            <a:pPr>
              <a:defRPr/>
            </a:pPr>
            <a:fld id="{15E981A8-91E5-4491-807B-7D88A1C21648}" type="datetime1">
              <a:rPr lang="en-US"/>
              <a:pPr>
                <a:defRPr/>
              </a:pPr>
              <a:t>2/20/2024</a:t>
            </a:fld>
            <a:endParaRPr lang="en-US"/>
          </a:p>
        </p:txBody>
      </p:sp>
      <p:sp>
        <p:nvSpPr>
          <p:cNvPr id="5" name="Footer Placeholder 4">
            <a:extLst>
              <a:ext uri="{FF2B5EF4-FFF2-40B4-BE49-F238E27FC236}">
                <a16:creationId xmlns:a16="http://schemas.microsoft.com/office/drawing/2014/main" id="{787D3202-9AF8-4C30-8711-14BC64ADEA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461D4B-39D2-44F1-A8FF-063D24D1044C}"/>
              </a:ext>
            </a:extLst>
          </p:cNvPr>
          <p:cNvSpPr>
            <a:spLocks noGrp="1"/>
          </p:cNvSpPr>
          <p:nvPr>
            <p:ph type="sldNum" sz="quarter" idx="12"/>
          </p:nvPr>
        </p:nvSpPr>
        <p:spPr>
          <a:xfrm>
            <a:off x="9825038" y="6456363"/>
            <a:ext cx="1312862" cy="365125"/>
          </a:xfrm>
        </p:spPr>
        <p:txBody>
          <a:bodyPr/>
          <a:lstStyle>
            <a:lvl1pPr>
              <a:defRPr/>
            </a:lvl1pPr>
          </a:lstStyle>
          <a:p>
            <a:fld id="{4E637404-0BCF-4192-AEAE-F6A882F231C4}" type="slidenum">
              <a:rPr lang="en-US" altLang="en-US"/>
              <a:pPr/>
              <a:t>‹#›</a:t>
            </a:fld>
            <a:endParaRPr lang="en-US" altLang="en-US"/>
          </a:p>
        </p:txBody>
      </p:sp>
    </p:spTree>
    <p:extLst>
      <p:ext uri="{BB962C8B-B14F-4D97-AF65-F5344CB8AC3E}">
        <p14:creationId xmlns:p14="http://schemas.microsoft.com/office/powerpoint/2010/main" val="33316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F194CC-1D3C-497A-9519-E0B7613C0B93}"/>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A1FE0658-4571-4E98-98B9-EA112BBC4D2D}"/>
              </a:ext>
            </a:extLst>
          </p:cNvPr>
          <p:cNvSpPr/>
          <p:nvPr/>
        </p:nvSpPr>
        <p:spPr>
          <a:xfrm>
            <a:off x="0" y="63261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D703D2E5-0300-456C-BFE5-047C2EE79FC0}"/>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1BF9B2BC-D604-47BF-BCBA-52CFC52F1C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FB625D70-2E13-4E7B-848E-34F476084CD4}"/>
              </a:ext>
            </a:extLst>
          </p:cNvPr>
          <p:cNvSpPr>
            <a:spLocks noGrp="1"/>
          </p:cNvSpPr>
          <p:nvPr>
            <p:ph type="dt" sz="half" idx="10"/>
          </p:nvPr>
        </p:nvSpPr>
        <p:spPr/>
        <p:txBody>
          <a:bodyPr/>
          <a:lstStyle>
            <a:lvl1pPr>
              <a:defRPr/>
            </a:lvl1pPr>
          </a:lstStyle>
          <a:p>
            <a:pPr>
              <a:defRPr/>
            </a:pPr>
            <a:fld id="{ACD36073-7F29-4783-B129-B0D95059D523}" type="datetime1">
              <a:rPr lang="en-US"/>
              <a:pPr>
                <a:defRPr/>
              </a:pPr>
              <a:t>2/20/2024</a:t>
            </a:fld>
            <a:endParaRPr lang="en-US"/>
          </a:p>
        </p:txBody>
      </p:sp>
      <p:sp>
        <p:nvSpPr>
          <p:cNvPr id="9" name="Footer Placeholder 4">
            <a:extLst>
              <a:ext uri="{FF2B5EF4-FFF2-40B4-BE49-F238E27FC236}">
                <a16:creationId xmlns:a16="http://schemas.microsoft.com/office/drawing/2014/main" id="{B67E9CA8-8AB6-4D13-9D22-D3699EC9DCA9}"/>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7CD03111-A3E2-43EC-9441-CD98419884A3}"/>
              </a:ext>
            </a:extLst>
          </p:cNvPr>
          <p:cNvSpPr>
            <a:spLocks noGrp="1"/>
          </p:cNvSpPr>
          <p:nvPr>
            <p:ph type="sldNum" sz="quarter" idx="12"/>
          </p:nvPr>
        </p:nvSpPr>
        <p:spPr/>
        <p:txBody>
          <a:bodyPr/>
          <a:lstStyle>
            <a:lvl1pPr>
              <a:defRPr/>
            </a:lvl1pPr>
          </a:lstStyle>
          <a:p>
            <a:fld id="{7CFAF50B-9EBD-4137-9B36-5A5A6C1154CC}" type="slidenum">
              <a:rPr lang="en-US" altLang="en-US"/>
              <a:pPr/>
              <a:t>‹#›</a:t>
            </a:fld>
            <a:endParaRPr lang="en-US" altLang="en-US"/>
          </a:p>
        </p:txBody>
      </p:sp>
    </p:spTree>
    <p:extLst>
      <p:ext uri="{BB962C8B-B14F-4D97-AF65-F5344CB8AC3E}">
        <p14:creationId xmlns:p14="http://schemas.microsoft.com/office/powerpoint/2010/main" val="347870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lnSpc>
                <a:spcPct val="100000"/>
              </a:lnSpc>
              <a:spcBef>
                <a:spcPts val="0"/>
              </a:spcBef>
              <a:spcAft>
                <a:spcPts val="1200"/>
              </a:spcAft>
              <a:buClrTx/>
              <a:defRPr/>
            </a:lvl1pPr>
            <a:lvl2pPr>
              <a:lnSpc>
                <a:spcPct val="100000"/>
              </a:lnSpc>
              <a:spcBef>
                <a:spcPts val="0"/>
              </a:spcBef>
              <a:spcAft>
                <a:spcPts val="1200"/>
              </a:spcAft>
              <a:buClrTx/>
              <a:defRPr/>
            </a:lvl2pPr>
            <a:lvl3pPr>
              <a:lnSpc>
                <a:spcPct val="100000"/>
              </a:lnSpc>
              <a:spcBef>
                <a:spcPts val="0"/>
              </a:spcBef>
              <a:spcAft>
                <a:spcPts val="1200"/>
              </a:spcAft>
              <a:buClrTx/>
              <a:defRPr/>
            </a:lvl3pPr>
            <a:lvl4pPr>
              <a:lnSpc>
                <a:spcPct val="100000"/>
              </a:lnSpc>
              <a:spcBef>
                <a:spcPts val="0"/>
              </a:spcBef>
              <a:spcAft>
                <a:spcPts val="1200"/>
              </a:spcAft>
              <a:buClrTx/>
              <a:defRPr/>
            </a:lvl4pPr>
            <a:lvl5pPr>
              <a:lnSpc>
                <a:spcPct val="100000"/>
              </a:lnSpc>
              <a:spcBef>
                <a:spcPts val="0"/>
              </a:spcBef>
              <a:spcAft>
                <a:spcPts val="120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vl5pPr>
              <a:lnSpc>
                <a:spcPct val="100000"/>
              </a:lnSpc>
              <a:spcBef>
                <a:spcPts val="0"/>
              </a:spcBef>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7F9FB14-C4F1-46F9-80E7-B9DBDB95563F}"/>
              </a:ext>
            </a:extLst>
          </p:cNvPr>
          <p:cNvSpPr>
            <a:spLocks noGrp="1"/>
          </p:cNvSpPr>
          <p:nvPr>
            <p:ph type="dt" sz="half" idx="10"/>
          </p:nvPr>
        </p:nvSpPr>
        <p:spPr/>
        <p:txBody>
          <a:bodyPr/>
          <a:lstStyle>
            <a:lvl1pPr>
              <a:defRPr/>
            </a:lvl1pPr>
          </a:lstStyle>
          <a:p>
            <a:pPr>
              <a:defRPr/>
            </a:pPr>
            <a:fld id="{6AD589DE-1D23-4154-AB24-3A77D9603C35}" type="datetime1">
              <a:rPr lang="en-US"/>
              <a:pPr>
                <a:defRPr/>
              </a:pPr>
              <a:t>2/20/2024</a:t>
            </a:fld>
            <a:endParaRPr lang="en-US"/>
          </a:p>
        </p:txBody>
      </p:sp>
      <p:sp>
        <p:nvSpPr>
          <p:cNvPr id="6" name="Footer Placeholder 4">
            <a:extLst>
              <a:ext uri="{FF2B5EF4-FFF2-40B4-BE49-F238E27FC236}">
                <a16:creationId xmlns:a16="http://schemas.microsoft.com/office/drawing/2014/main" id="{39B784CD-FFA0-43F2-B943-4B7962C424B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82E8003-8CE6-441E-BA01-0721D74F82C0}"/>
              </a:ext>
            </a:extLst>
          </p:cNvPr>
          <p:cNvSpPr>
            <a:spLocks noGrp="1"/>
          </p:cNvSpPr>
          <p:nvPr>
            <p:ph type="sldNum" sz="quarter" idx="12"/>
          </p:nvPr>
        </p:nvSpPr>
        <p:spPr/>
        <p:txBody>
          <a:bodyPr/>
          <a:lstStyle>
            <a:lvl1pPr>
              <a:defRPr/>
            </a:lvl1pPr>
          </a:lstStyle>
          <a:p>
            <a:fld id="{0560CF5E-9218-46D4-A0AE-B5C073203588}" type="slidenum">
              <a:rPr lang="en-US" altLang="en-US"/>
              <a:pPr/>
              <a:t>‹#›</a:t>
            </a:fld>
            <a:endParaRPr lang="en-US" altLang="en-US"/>
          </a:p>
        </p:txBody>
      </p:sp>
    </p:spTree>
    <p:extLst>
      <p:ext uri="{BB962C8B-B14F-4D97-AF65-F5344CB8AC3E}">
        <p14:creationId xmlns:p14="http://schemas.microsoft.com/office/powerpoint/2010/main" val="351824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F135-5693-F17B-8799-FFD190EE1D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60BB7E-F248-F088-1BD4-2571506D6E84}"/>
              </a:ext>
            </a:extLst>
          </p:cNvPr>
          <p:cNvSpPr>
            <a:spLocks noGrp="1"/>
          </p:cNvSpPr>
          <p:nvPr>
            <p:ph type="dt" sz="half" idx="10"/>
          </p:nvPr>
        </p:nvSpPr>
        <p:spPr/>
        <p:txBody>
          <a:bodyPr/>
          <a:lstStyle/>
          <a:p>
            <a:pPr>
              <a:defRPr/>
            </a:pPr>
            <a:fld id="{2750CDC1-944D-48FD-91A9-13A256572382}" type="datetime1">
              <a:rPr lang="en-US" smtClean="0"/>
              <a:pPr>
                <a:defRPr/>
              </a:pPr>
              <a:t>2/20/2024</a:t>
            </a:fld>
            <a:endParaRPr lang="en-US"/>
          </a:p>
        </p:txBody>
      </p:sp>
      <p:sp>
        <p:nvSpPr>
          <p:cNvPr id="4" name="Footer Placeholder 3">
            <a:extLst>
              <a:ext uri="{FF2B5EF4-FFF2-40B4-BE49-F238E27FC236}">
                <a16:creationId xmlns:a16="http://schemas.microsoft.com/office/drawing/2014/main" id="{86C85996-1B67-16C6-BD4A-2FB1A2DFFFB4}"/>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00471BCB-61D0-2856-582A-F4B6F14E1CA4}"/>
              </a:ext>
            </a:extLst>
          </p:cNvPr>
          <p:cNvSpPr>
            <a:spLocks noGrp="1"/>
          </p:cNvSpPr>
          <p:nvPr>
            <p:ph type="sldNum" sz="quarter" idx="12"/>
          </p:nvPr>
        </p:nvSpPr>
        <p:spPr/>
        <p:txBody>
          <a:bodyPr/>
          <a:lstStyle/>
          <a:p>
            <a:fld id="{656B5D5F-D17C-47AF-ABAD-5B5AC67F55FA}" type="slidenum">
              <a:rPr lang="en-US" altLang="en-US" smtClean="0"/>
              <a:pPr/>
              <a:t>‹#›</a:t>
            </a:fld>
            <a:endParaRPr lang="en-US" altLang="en-US"/>
          </a:p>
        </p:txBody>
      </p:sp>
      <p:sp>
        <p:nvSpPr>
          <p:cNvPr id="10" name="Content Placeholder 9">
            <a:extLst>
              <a:ext uri="{FF2B5EF4-FFF2-40B4-BE49-F238E27FC236}">
                <a16:creationId xmlns:a16="http://schemas.microsoft.com/office/drawing/2014/main" id="{D41B29E8-33E4-4701-5D40-F982543F069F}"/>
              </a:ext>
            </a:extLst>
          </p:cNvPr>
          <p:cNvSpPr>
            <a:spLocks noGrp="1"/>
          </p:cNvSpPr>
          <p:nvPr>
            <p:ph sz="quarter" idx="13"/>
          </p:nvPr>
        </p:nvSpPr>
        <p:spPr>
          <a:xfrm>
            <a:off x="2333625" y="2798763"/>
            <a:ext cx="1460500" cy="14493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a:extLst>
              <a:ext uri="{FF2B5EF4-FFF2-40B4-BE49-F238E27FC236}">
                <a16:creationId xmlns:a16="http://schemas.microsoft.com/office/drawing/2014/main" id="{3F7179B3-82E8-FECD-11DD-3AF4A9E932B3}"/>
              </a:ext>
            </a:extLst>
          </p:cNvPr>
          <p:cNvSpPr>
            <a:spLocks noGrp="1"/>
          </p:cNvSpPr>
          <p:nvPr>
            <p:ph sz="quarter" idx="14"/>
          </p:nvPr>
        </p:nvSpPr>
        <p:spPr>
          <a:xfrm>
            <a:off x="5175250" y="2952750"/>
            <a:ext cx="1460500" cy="129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a:extLst>
              <a:ext uri="{FF2B5EF4-FFF2-40B4-BE49-F238E27FC236}">
                <a16:creationId xmlns:a16="http://schemas.microsoft.com/office/drawing/2014/main" id="{9B8DDDF1-0629-B570-9AB5-ACC5A33B9790}"/>
              </a:ext>
            </a:extLst>
          </p:cNvPr>
          <p:cNvSpPr>
            <a:spLocks noGrp="1"/>
          </p:cNvSpPr>
          <p:nvPr>
            <p:ph sz="quarter" idx="15"/>
          </p:nvPr>
        </p:nvSpPr>
        <p:spPr>
          <a:xfrm>
            <a:off x="8016875" y="2798763"/>
            <a:ext cx="1703388" cy="1449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a:extLst>
              <a:ext uri="{FF2B5EF4-FFF2-40B4-BE49-F238E27FC236}">
                <a16:creationId xmlns:a16="http://schemas.microsoft.com/office/drawing/2014/main" id="{78A3A6F8-E5F6-4B94-8EC5-16361161E050}"/>
              </a:ext>
            </a:extLst>
          </p:cNvPr>
          <p:cNvSpPr>
            <a:spLocks noGrp="1"/>
          </p:cNvSpPr>
          <p:nvPr>
            <p:ph sz="quarter" idx="16"/>
          </p:nvPr>
        </p:nvSpPr>
        <p:spPr>
          <a:xfrm>
            <a:off x="1096963" y="2201863"/>
            <a:ext cx="9656762" cy="3492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45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lnSpc>
                <a:spcPct val="100000"/>
              </a:lnSpc>
              <a:spcBef>
                <a:spcPts val="0"/>
              </a:spcBef>
              <a:spcAft>
                <a:spcPts val="1200"/>
              </a:spcAft>
              <a:buClrTx/>
              <a:defRPr/>
            </a:lvl1pPr>
            <a:lvl2pPr>
              <a:lnSpc>
                <a:spcPct val="100000"/>
              </a:lnSpc>
              <a:spcBef>
                <a:spcPts val="0"/>
              </a:spcBef>
              <a:spcAft>
                <a:spcPts val="1200"/>
              </a:spcAft>
              <a:buClrTx/>
              <a:defRPr/>
            </a:lvl2pPr>
            <a:lvl3pPr>
              <a:lnSpc>
                <a:spcPct val="100000"/>
              </a:lnSpc>
              <a:spcBef>
                <a:spcPts val="0"/>
              </a:spcBef>
              <a:spcAft>
                <a:spcPts val="1200"/>
              </a:spcAft>
              <a:buClrTx/>
              <a:defRPr/>
            </a:lvl3pPr>
            <a:lvl4pPr>
              <a:lnSpc>
                <a:spcPct val="100000"/>
              </a:lnSpc>
              <a:spcBef>
                <a:spcPts val="0"/>
              </a:spcBef>
              <a:spcAft>
                <a:spcPts val="1200"/>
              </a:spcAft>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80EBFFC6-3556-408E-AC00-E9D2D8D74F01}"/>
              </a:ext>
            </a:extLst>
          </p:cNvPr>
          <p:cNvSpPr>
            <a:spLocks noGrp="1"/>
          </p:cNvSpPr>
          <p:nvPr>
            <p:ph type="dt" sz="half" idx="10"/>
          </p:nvPr>
        </p:nvSpPr>
        <p:spPr/>
        <p:txBody>
          <a:bodyPr/>
          <a:lstStyle>
            <a:lvl1pPr>
              <a:defRPr/>
            </a:lvl1pPr>
          </a:lstStyle>
          <a:p>
            <a:pPr>
              <a:defRPr/>
            </a:pPr>
            <a:fld id="{606C9720-3113-4235-8581-8BEEB5D1E889}" type="datetime1">
              <a:rPr lang="en-US"/>
              <a:pPr>
                <a:defRPr/>
              </a:pPr>
              <a:t>2/20/2024</a:t>
            </a:fld>
            <a:endParaRPr lang="en-US"/>
          </a:p>
        </p:txBody>
      </p:sp>
      <p:sp>
        <p:nvSpPr>
          <p:cNvPr id="6" name="Footer Placeholder 4">
            <a:extLst>
              <a:ext uri="{FF2B5EF4-FFF2-40B4-BE49-F238E27FC236}">
                <a16:creationId xmlns:a16="http://schemas.microsoft.com/office/drawing/2014/main" id="{5F5DC885-B364-499B-9C4E-C3854A617F7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04073D0-53C7-45D2-9510-99F586AD6B46}"/>
              </a:ext>
            </a:extLst>
          </p:cNvPr>
          <p:cNvSpPr>
            <a:spLocks noGrp="1"/>
          </p:cNvSpPr>
          <p:nvPr>
            <p:ph type="sldNum" sz="quarter" idx="12"/>
          </p:nvPr>
        </p:nvSpPr>
        <p:spPr/>
        <p:txBody>
          <a:bodyPr/>
          <a:lstStyle>
            <a:lvl1pPr>
              <a:defRPr/>
            </a:lvl1pPr>
          </a:lstStyle>
          <a:p>
            <a:fld id="{D7869434-AF86-4081-9855-15F8C7A21A7E}" type="slidenum">
              <a:rPr lang="en-US" altLang="en-US"/>
              <a:pPr/>
              <a:t>‹#›</a:t>
            </a:fld>
            <a:endParaRPr lang="en-US" altLang="en-US"/>
          </a:p>
        </p:txBody>
      </p:sp>
    </p:spTree>
    <p:extLst>
      <p:ext uri="{BB962C8B-B14F-4D97-AF65-F5344CB8AC3E}">
        <p14:creationId xmlns:p14="http://schemas.microsoft.com/office/powerpoint/2010/main" val="93728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vl5pPr>
              <a:lnSpc>
                <a:spcPct val="100000"/>
              </a:lnSpc>
              <a:spcBef>
                <a:spcPts val="0"/>
              </a:spcBef>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lvl1pPr>
              <a:lnSpc>
                <a:spcPct val="100000"/>
              </a:lnSpc>
              <a:spcBef>
                <a:spcPts val="0"/>
              </a:spcBef>
              <a:spcAft>
                <a:spcPts val="1200"/>
              </a:spcAft>
              <a:defRPr/>
            </a:lvl1pPr>
            <a:lvl2pPr>
              <a:lnSpc>
                <a:spcPct val="100000"/>
              </a:lnSpc>
              <a:spcBef>
                <a:spcPts val="0"/>
              </a:spcBef>
              <a:spcAft>
                <a:spcPts val="1200"/>
              </a:spcAft>
              <a:defRPr/>
            </a:lvl2pPr>
            <a:lvl3pPr>
              <a:lnSpc>
                <a:spcPct val="100000"/>
              </a:lnSpc>
              <a:spcBef>
                <a:spcPts val="0"/>
              </a:spcBef>
              <a:spcAft>
                <a:spcPts val="1200"/>
              </a:spcAft>
              <a:defRPr/>
            </a:lvl3pPr>
            <a:lvl4pPr>
              <a:lnSpc>
                <a:spcPct val="100000"/>
              </a:lnSpc>
              <a:spcBef>
                <a:spcPts val="0"/>
              </a:spcBef>
              <a:spcAft>
                <a:spcPts val="1200"/>
              </a:spcAft>
              <a:defRPr/>
            </a:lvl4pPr>
            <a:lvl5pPr>
              <a:lnSpc>
                <a:spcPct val="100000"/>
              </a:lnSpc>
              <a:spcBef>
                <a:spcPts val="0"/>
              </a:spcBef>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E7E63CF-8F3B-4C30-9C00-78F0D111DA03}"/>
              </a:ext>
            </a:extLst>
          </p:cNvPr>
          <p:cNvSpPr>
            <a:spLocks noGrp="1"/>
          </p:cNvSpPr>
          <p:nvPr>
            <p:ph type="dt" sz="half" idx="10"/>
          </p:nvPr>
        </p:nvSpPr>
        <p:spPr/>
        <p:txBody>
          <a:bodyPr/>
          <a:lstStyle>
            <a:lvl1pPr>
              <a:defRPr/>
            </a:lvl1pPr>
          </a:lstStyle>
          <a:p>
            <a:pPr>
              <a:defRPr/>
            </a:pPr>
            <a:fld id="{802EEDF6-43A4-4ED2-B191-CF324E9C084D}" type="datetime1">
              <a:rPr lang="en-US"/>
              <a:pPr>
                <a:defRPr/>
              </a:pPr>
              <a:t>2/20/2024</a:t>
            </a:fld>
            <a:endParaRPr lang="en-US"/>
          </a:p>
        </p:txBody>
      </p:sp>
      <p:sp>
        <p:nvSpPr>
          <p:cNvPr id="8" name="Footer Placeholder 4">
            <a:extLst>
              <a:ext uri="{FF2B5EF4-FFF2-40B4-BE49-F238E27FC236}">
                <a16:creationId xmlns:a16="http://schemas.microsoft.com/office/drawing/2014/main" id="{ED8AC113-979F-4EDC-8190-056D363599C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C8839DC-EAB8-4EB2-B902-EF8790053658}"/>
              </a:ext>
            </a:extLst>
          </p:cNvPr>
          <p:cNvSpPr>
            <a:spLocks noGrp="1"/>
          </p:cNvSpPr>
          <p:nvPr>
            <p:ph type="sldNum" sz="quarter" idx="12"/>
          </p:nvPr>
        </p:nvSpPr>
        <p:spPr/>
        <p:txBody>
          <a:bodyPr/>
          <a:lstStyle>
            <a:lvl1pPr>
              <a:defRPr/>
            </a:lvl1pPr>
          </a:lstStyle>
          <a:p>
            <a:fld id="{17AF7A2B-343F-48E0-93E4-6FA14D015882}" type="slidenum">
              <a:rPr lang="en-US" altLang="en-US"/>
              <a:pPr/>
              <a:t>‹#›</a:t>
            </a:fld>
            <a:endParaRPr lang="en-US" altLang="en-US"/>
          </a:p>
        </p:txBody>
      </p:sp>
    </p:spTree>
    <p:extLst>
      <p:ext uri="{BB962C8B-B14F-4D97-AF65-F5344CB8AC3E}">
        <p14:creationId xmlns:p14="http://schemas.microsoft.com/office/powerpoint/2010/main" val="70400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98FBB3-1652-4595-A1FB-AD0E4104B7AA}"/>
              </a:ext>
            </a:extLst>
          </p:cNvPr>
          <p:cNvSpPr/>
          <p:nvPr/>
        </p:nvSpPr>
        <p:spPr>
          <a:xfrm>
            <a:off x="0" y="6408738"/>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FB114A5E-C1F4-49FE-A492-03E1E2A69F4F}"/>
              </a:ext>
            </a:extLst>
          </p:cNvPr>
          <p:cNvSpPr/>
          <p:nvPr/>
        </p:nvSpPr>
        <p:spPr>
          <a:xfrm>
            <a:off x="0" y="6334125"/>
            <a:ext cx="12192000" cy="66675"/>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7F9CED64-87E8-4B08-80AC-C4B874EB7A93}"/>
              </a:ext>
            </a:extLst>
          </p:cNvPr>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a:t>Click to edit Master title style</a:t>
            </a:r>
          </a:p>
        </p:txBody>
      </p:sp>
      <p:sp>
        <p:nvSpPr>
          <p:cNvPr id="1029" name="Text Placeholder 2">
            <a:extLst>
              <a:ext uri="{FF2B5EF4-FFF2-40B4-BE49-F238E27FC236}">
                <a16:creationId xmlns:a16="http://schemas.microsoft.com/office/drawing/2014/main" id="{2311E49F-59D8-4855-BCE7-8D884ADD8F1D}"/>
              </a:ext>
            </a:extLst>
          </p:cNvPr>
          <p:cNvSpPr>
            <a:spLocks noGrp="1"/>
          </p:cNvSpPr>
          <p:nvPr>
            <p:ph type="body" idx="1"/>
          </p:nvPr>
        </p:nvSpPr>
        <p:spPr bwMode="auto">
          <a:xfrm>
            <a:off x="1096963" y="1846263"/>
            <a:ext cx="10058400" cy="435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6F71718-B7C0-4D49-9F88-42F259614DCF}"/>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2750CDC1-944D-48FD-91A9-13A256572382}" type="datetime1">
              <a:rPr lang="en-US"/>
              <a:pPr>
                <a:defRPr/>
              </a:pPr>
              <a:t>2/20/2024</a:t>
            </a:fld>
            <a:endParaRPr lang="en-US"/>
          </a:p>
        </p:txBody>
      </p:sp>
      <p:sp>
        <p:nvSpPr>
          <p:cNvPr id="5" name="Footer Placeholder 4">
            <a:extLst>
              <a:ext uri="{FF2B5EF4-FFF2-40B4-BE49-F238E27FC236}">
                <a16:creationId xmlns:a16="http://schemas.microsoft.com/office/drawing/2014/main" id="{1BD3A675-9AF8-4727-B626-55EF9928D913}"/>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B8CE547-10E2-4C61-986A-F3336E0CE7CB}"/>
              </a:ext>
            </a:extLst>
          </p:cNvPr>
          <p:cNvSpPr>
            <a:spLocks noGrp="1"/>
          </p:cNvSpPr>
          <p:nvPr>
            <p:ph type="sldNum" sz="quarter" idx="4"/>
          </p:nvPr>
        </p:nvSpPr>
        <p:spPr>
          <a:xfrm>
            <a:off x="9825038" y="6430963"/>
            <a:ext cx="13128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fld id="{656B5D5F-D17C-47AF-ABAD-5B5AC67F55FA}" type="slidenum">
              <a:rPr lang="en-US" altLang="en-US"/>
              <a:pPr/>
              <a:t>‹#›</a:t>
            </a:fld>
            <a:endParaRPr lang="en-US" altLang="en-US"/>
          </a:p>
        </p:txBody>
      </p:sp>
      <p:cxnSp>
        <p:nvCxnSpPr>
          <p:cNvPr id="10" name="Straight Connector 9">
            <a:extLst>
              <a:ext uri="{FF2B5EF4-FFF2-40B4-BE49-F238E27FC236}">
                <a16:creationId xmlns:a16="http://schemas.microsoft.com/office/drawing/2014/main" id="{55B45C62-4BFC-432D-AE64-2A6647190813}"/>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34" name="Picture 10" descr="The Seal of the California Department of Education">
            <a:extLst>
              <a:ext uri="{FF2B5EF4-FFF2-40B4-BE49-F238E27FC236}">
                <a16:creationId xmlns:a16="http://schemas.microsoft.com/office/drawing/2014/main" id="{11544655-2B1A-497E-9E4A-B6AC62C2A80C}"/>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69" r:id="rId6"/>
    <p:sldLayoutId id="2147483792" r:id="rId7"/>
    <p:sldLayoutId id="2147483770" r:id="rId8"/>
    <p:sldLayoutId id="2147483771" r:id="rId9"/>
    <p:sldLayoutId id="2147483772" r:id="rId10"/>
    <p:sldLayoutId id="2147483791" r:id="rId11"/>
    <p:sldLayoutId id="2147483778" r:id="rId12"/>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Arial" panose="020B0604020202020204" pitchFamily="34" charset="0"/>
        </a:defRPr>
      </a:lvl2pPr>
      <a:lvl3pPr algn="l" rtl="0" eaLnBrk="0" fontAlgn="base" hangingPunct="0">
        <a:lnSpc>
          <a:spcPct val="85000"/>
        </a:lnSpc>
        <a:spcBef>
          <a:spcPct val="0"/>
        </a:spcBef>
        <a:spcAft>
          <a:spcPct val="0"/>
        </a:spcAft>
        <a:defRPr sz="4800">
          <a:solidFill>
            <a:srgbClr val="404040"/>
          </a:solidFill>
          <a:latin typeface="Arial" panose="020B0604020202020204" pitchFamily="34" charset="0"/>
        </a:defRPr>
      </a:lvl3pPr>
      <a:lvl4pPr algn="l" rtl="0" eaLnBrk="0" fontAlgn="base" hangingPunct="0">
        <a:lnSpc>
          <a:spcPct val="85000"/>
        </a:lnSpc>
        <a:spcBef>
          <a:spcPct val="0"/>
        </a:spcBef>
        <a:spcAft>
          <a:spcPct val="0"/>
        </a:spcAft>
        <a:defRPr sz="4800">
          <a:solidFill>
            <a:srgbClr val="404040"/>
          </a:solidFill>
          <a:latin typeface="Arial" panose="020B0604020202020204" pitchFamily="34" charset="0"/>
        </a:defRPr>
      </a:lvl4pPr>
      <a:lvl5pPr algn="l" rtl="0" eaLnBrk="0" fontAlgn="base" hangingPunct="0">
        <a:lnSpc>
          <a:spcPct val="85000"/>
        </a:lnSpc>
        <a:spcBef>
          <a:spcPct val="0"/>
        </a:spcBef>
        <a:spcAft>
          <a:spcPct val="0"/>
        </a:spcAft>
        <a:defRPr sz="4800">
          <a:solidFill>
            <a:srgbClr val="404040"/>
          </a:solidFill>
          <a:latin typeface="Arial" panose="020B0604020202020204" pitchFamily="34" charset="0"/>
        </a:defRPr>
      </a:lvl5pPr>
      <a:lvl6pPr marL="457200" algn="l" rtl="0" fontAlgn="base">
        <a:lnSpc>
          <a:spcPct val="85000"/>
        </a:lnSpc>
        <a:spcBef>
          <a:spcPct val="0"/>
        </a:spcBef>
        <a:spcAft>
          <a:spcPct val="0"/>
        </a:spcAft>
        <a:defRPr sz="4800">
          <a:solidFill>
            <a:srgbClr val="404040"/>
          </a:solidFill>
          <a:latin typeface="Arial" panose="020B0604020202020204" pitchFamily="34" charset="0"/>
        </a:defRPr>
      </a:lvl6pPr>
      <a:lvl7pPr marL="914400" algn="l" rtl="0" fontAlgn="base">
        <a:lnSpc>
          <a:spcPct val="85000"/>
        </a:lnSpc>
        <a:spcBef>
          <a:spcPct val="0"/>
        </a:spcBef>
        <a:spcAft>
          <a:spcPct val="0"/>
        </a:spcAft>
        <a:defRPr sz="4800">
          <a:solidFill>
            <a:srgbClr val="404040"/>
          </a:solidFill>
          <a:latin typeface="Arial" panose="020B0604020202020204" pitchFamily="34" charset="0"/>
        </a:defRPr>
      </a:lvl7pPr>
      <a:lvl8pPr marL="1371600" algn="l" rtl="0" fontAlgn="base">
        <a:lnSpc>
          <a:spcPct val="85000"/>
        </a:lnSpc>
        <a:spcBef>
          <a:spcPct val="0"/>
        </a:spcBef>
        <a:spcAft>
          <a:spcPct val="0"/>
        </a:spcAft>
        <a:defRPr sz="4800">
          <a:solidFill>
            <a:srgbClr val="404040"/>
          </a:solidFill>
          <a:latin typeface="Arial" panose="020B0604020202020204" pitchFamily="34" charset="0"/>
        </a:defRPr>
      </a:lvl8pPr>
      <a:lvl9pPr marL="1828800" algn="l" rtl="0" fontAlgn="base">
        <a:lnSpc>
          <a:spcPct val="85000"/>
        </a:lnSpc>
        <a:spcBef>
          <a:spcPct val="0"/>
        </a:spcBef>
        <a:spcAft>
          <a:spcPct val="0"/>
        </a:spcAft>
        <a:defRPr sz="4800">
          <a:solidFill>
            <a:srgbClr val="404040"/>
          </a:solidFill>
          <a:latin typeface="Arial" panose="020B0604020202020204" pitchFamily="34" charset="0"/>
        </a:defRPr>
      </a:lvl9pPr>
    </p:titleStyle>
    <p:bodyStyle>
      <a:lvl1pPr marL="176213" indent="-176213" algn="l" rtl="0" eaLnBrk="0" fontAlgn="base" hangingPunct="0">
        <a:lnSpc>
          <a:spcPct val="90000"/>
        </a:lnSpc>
        <a:spcBef>
          <a:spcPts val="1200"/>
        </a:spcBef>
        <a:spcAft>
          <a:spcPts val="200"/>
        </a:spcAft>
        <a:buSzPct val="100000"/>
        <a:buFont typeface="Arial" panose="020B0604020202020204" pitchFamily="34" charset="0"/>
        <a:buChar char="•"/>
        <a:defRPr sz="28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2pPr>
      <a:lvl3pPr marL="566738" indent="-182563" algn="l" rtl="0" eaLnBrk="0" fontAlgn="base" hangingPunct="0">
        <a:lnSpc>
          <a:spcPct val="100000"/>
        </a:lnSpc>
        <a:spcBef>
          <a:spcPts val="0"/>
        </a:spcBef>
        <a:spcAft>
          <a:spcPts val="1200"/>
        </a:spcAft>
        <a:buFont typeface="Calibri" panose="020F0502020204030204" pitchFamily="34" charset="0"/>
        <a:buChar char="◦"/>
        <a:defRPr sz="2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61A588-FBFA-2B5D-E1F9-DAACE649B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F01D05-19C5-F94E-30B2-BBFA4DB8E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B46E0D-ADD4-96C0-6E7A-472EA603F8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493F3-9FF1-4AA9-88E7-DA78374C3A58}" type="datetimeFigureOut">
              <a:rPr lang="en-US" smtClean="0"/>
              <a:t>2/20/2024</a:t>
            </a:fld>
            <a:endParaRPr lang="en-US"/>
          </a:p>
        </p:txBody>
      </p:sp>
      <p:sp>
        <p:nvSpPr>
          <p:cNvPr id="5" name="Footer Placeholder 4">
            <a:extLst>
              <a:ext uri="{FF2B5EF4-FFF2-40B4-BE49-F238E27FC236}">
                <a16:creationId xmlns:a16="http://schemas.microsoft.com/office/drawing/2014/main" id="{A2967BF1-A025-1D35-BEED-C68276DFDA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F4A50D-177E-6776-29F4-9FB3D36B6D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45E71-45BC-4C44-91E1-D5BCD0B65582}" type="slidenum">
              <a:rPr lang="en-US" smtClean="0"/>
              <a:t>‹#›</a:t>
            </a:fld>
            <a:endParaRPr lang="en-US"/>
          </a:p>
        </p:txBody>
      </p:sp>
    </p:spTree>
    <p:extLst>
      <p:ext uri="{BB962C8B-B14F-4D97-AF65-F5344CB8AC3E}">
        <p14:creationId xmlns:p14="http://schemas.microsoft.com/office/powerpoint/2010/main" val="4060457658"/>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mailto:join-Title-II@mlist.cde.ca.gov" TargetMode="External"/><Relationship Id="rId5" Type="http://schemas.openxmlformats.org/officeDocument/2006/relationships/hyperlink" Target="mailto:TitleII@cde.ca.gov" TargetMode="External"/><Relationship Id="rId4" Type="http://schemas.openxmlformats.org/officeDocument/2006/relationships/hyperlink" Target="https://www.cde.ca.gov/pd/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9C4BB-D5D4-41A0-8C10-BECEC8FA6E73}"/>
              </a:ext>
            </a:extLst>
          </p:cNvPr>
          <p:cNvSpPr>
            <a:spLocks noGrp="1"/>
          </p:cNvSpPr>
          <p:nvPr>
            <p:ph type="ctrTitle"/>
          </p:nvPr>
        </p:nvSpPr>
        <p:spPr>
          <a:xfrm>
            <a:off x="2398713" y="200025"/>
            <a:ext cx="9242425" cy="4008438"/>
          </a:xfrm>
        </p:spPr>
        <p:txBody>
          <a:bodyPr anchor="ctr">
            <a:normAutofit/>
          </a:bodyPr>
          <a:lstStyle/>
          <a:p>
            <a:pPr algn="ctr" eaLnBrk="1" fontAlgn="auto" hangingPunct="1">
              <a:lnSpc>
                <a:spcPct val="118000"/>
              </a:lnSpc>
              <a:spcAft>
                <a:spcPts val="0"/>
              </a:spcAft>
              <a:defRPr/>
            </a:pPr>
            <a:r>
              <a:rPr lang="en-US" sz="6000" b="1" dirty="0">
                <a:solidFill>
                  <a:srgbClr val="000000"/>
                </a:solidFill>
                <a:cs typeface="Arial" panose="020B0604020202020204" pitchFamily="34" charset="0"/>
              </a:rPr>
              <a:t>Title II, Part A</a:t>
            </a:r>
            <a:br>
              <a:rPr lang="en-US" sz="6000" b="1" dirty="0">
                <a:solidFill>
                  <a:srgbClr val="000000"/>
                </a:solidFill>
                <a:cs typeface="Arial" panose="020B0604020202020204" pitchFamily="34" charset="0"/>
              </a:rPr>
            </a:br>
            <a:r>
              <a:rPr lang="en-US" sz="6000" b="1" dirty="0">
                <a:solidFill>
                  <a:srgbClr val="000000"/>
                </a:solidFill>
                <a:cs typeface="Arial" panose="020B0604020202020204" pitchFamily="34" charset="0"/>
              </a:rPr>
              <a:t>Supporting Effective Instruction</a:t>
            </a:r>
            <a:endParaRPr lang="en-US" sz="6000" b="1" dirty="0">
              <a:cs typeface="Arial" panose="020B0604020202020204" pitchFamily="34" charset="0"/>
            </a:endParaRPr>
          </a:p>
        </p:txBody>
      </p:sp>
      <p:sp>
        <p:nvSpPr>
          <p:cNvPr id="5" name="Subtitle 4">
            <a:extLst>
              <a:ext uri="{FF2B5EF4-FFF2-40B4-BE49-F238E27FC236}">
                <a16:creationId xmlns:a16="http://schemas.microsoft.com/office/drawing/2014/main" id="{EE5C6058-FBAC-4E3A-84F8-75FF6CE1C940}"/>
              </a:ext>
            </a:extLst>
          </p:cNvPr>
          <p:cNvSpPr>
            <a:spLocks noGrp="1"/>
          </p:cNvSpPr>
          <p:nvPr>
            <p:ph type="subTitle" idx="1"/>
          </p:nvPr>
        </p:nvSpPr>
        <p:spPr>
          <a:xfrm>
            <a:off x="2398713" y="4543424"/>
            <a:ext cx="9155112" cy="1528763"/>
          </a:xfrm>
        </p:spPr>
        <p:txBody>
          <a:bodyPr rtlCol="0">
            <a:normAutofit/>
          </a:bodyPr>
          <a:lstStyle/>
          <a:p>
            <a:pPr algn="ctr" eaLnBrk="1" fontAlgn="auto" hangingPunct="1">
              <a:lnSpc>
                <a:spcPct val="150000"/>
              </a:lnSpc>
              <a:defRPr/>
            </a:pPr>
            <a:r>
              <a:rPr lang="en-US" sz="2800" b="1" dirty="0">
                <a:solidFill>
                  <a:schemeClr val="tx1"/>
                </a:solidFill>
              </a:rPr>
              <a:t>SEI 01: Consultation and staff development</a:t>
            </a:r>
          </a:p>
        </p:txBody>
      </p:sp>
    </p:spTree>
    <p:extLst>
      <p:ext uri="{BB962C8B-B14F-4D97-AF65-F5344CB8AC3E}">
        <p14:creationId xmlns:p14="http://schemas.microsoft.com/office/powerpoint/2010/main" val="1957380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FB2B2-B0A0-BE05-0247-E93A7DAC5852}"/>
              </a:ext>
            </a:extLst>
          </p:cNvPr>
          <p:cNvSpPr>
            <a:spLocks noGrp="1"/>
          </p:cNvSpPr>
          <p:nvPr>
            <p:ph type="title"/>
          </p:nvPr>
        </p:nvSpPr>
        <p:spPr>
          <a:xfrm>
            <a:off x="1096963" y="287339"/>
            <a:ext cx="10058400" cy="614536"/>
          </a:xfrm>
        </p:spPr>
        <p:txBody>
          <a:bodyPr>
            <a:normAutofit/>
          </a:bodyPr>
          <a:lstStyle/>
          <a:p>
            <a:r>
              <a:rPr lang="en-US" sz="4000" dirty="0">
                <a:solidFill>
                  <a:schemeClr val="tx1"/>
                </a:solidFill>
              </a:rPr>
              <a:t>List of Educational Partners (2)</a:t>
            </a:r>
          </a:p>
        </p:txBody>
      </p:sp>
      <p:graphicFrame>
        <p:nvGraphicFramePr>
          <p:cNvPr id="5" name="Table 5">
            <a:extLst>
              <a:ext uri="{FF2B5EF4-FFF2-40B4-BE49-F238E27FC236}">
                <a16:creationId xmlns:a16="http://schemas.microsoft.com/office/drawing/2014/main" id="{9E384758-0A10-032B-A1F7-82CF3882D398}"/>
              </a:ext>
            </a:extLst>
          </p:cNvPr>
          <p:cNvGraphicFramePr>
            <a:graphicFrameLocks noGrp="1"/>
          </p:cNvGraphicFramePr>
          <p:nvPr>
            <p:ph idx="1"/>
            <p:extLst>
              <p:ext uri="{D42A27DB-BD31-4B8C-83A1-F6EECF244321}">
                <p14:modId xmlns:p14="http://schemas.microsoft.com/office/powerpoint/2010/main" val="1407681972"/>
              </p:ext>
            </p:extLst>
          </p:nvPr>
        </p:nvGraphicFramePr>
        <p:xfrm>
          <a:off x="961481" y="1089765"/>
          <a:ext cx="10058400" cy="4023360"/>
        </p:xfrm>
        <a:graphic>
          <a:graphicData uri="http://schemas.openxmlformats.org/drawingml/2006/table">
            <a:tbl>
              <a:tblPr firstRow="1" bandRow="1">
                <a:tableStyleId>{5C22544A-7EE6-4342-B048-85BDC9FD1C3A}</a:tableStyleId>
              </a:tblPr>
              <a:tblGrid>
                <a:gridCol w="3700505">
                  <a:extLst>
                    <a:ext uri="{9D8B030D-6E8A-4147-A177-3AD203B41FA5}">
                      <a16:colId xmlns:a16="http://schemas.microsoft.com/office/drawing/2014/main" val="3962508143"/>
                    </a:ext>
                  </a:extLst>
                </a:gridCol>
                <a:gridCol w="6357895">
                  <a:extLst>
                    <a:ext uri="{9D8B030D-6E8A-4147-A177-3AD203B41FA5}">
                      <a16:colId xmlns:a16="http://schemas.microsoft.com/office/drawing/2014/main" val="2398026780"/>
                    </a:ext>
                  </a:extLst>
                </a:gridCol>
              </a:tblGrid>
              <a:tr h="425133">
                <a:tc>
                  <a:txBody>
                    <a:bodyPr/>
                    <a:lstStyle/>
                    <a:p>
                      <a:r>
                        <a:rPr lang="en-US" sz="2400"/>
                        <a:t>Educational Partners Required for Consultation</a:t>
                      </a:r>
                    </a:p>
                  </a:txBody>
                  <a:tcPr/>
                </a:tc>
                <a:tc>
                  <a:txBody>
                    <a:bodyPr/>
                    <a:lstStyle/>
                    <a:p>
                      <a:r>
                        <a:rPr lang="en-US" sz="2400"/>
                        <a:t>Best Practices/Suggestions</a:t>
                      </a:r>
                    </a:p>
                  </a:txBody>
                  <a:tcPr/>
                </a:tc>
                <a:extLst>
                  <a:ext uri="{0D108BD9-81ED-4DB2-BD59-A6C34878D82A}">
                    <a16:rowId xmlns:a16="http://schemas.microsoft.com/office/drawing/2014/main" val="3216351096"/>
                  </a:ext>
                </a:extLst>
              </a:tr>
              <a:tr h="425133">
                <a:tc>
                  <a:txBody>
                    <a:bodyPr/>
                    <a:lstStyle/>
                    <a:p>
                      <a:r>
                        <a:rPr lang="en-US" sz="2400">
                          <a:solidFill>
                            <a:schemeClr val="tx1"/>
                          </a:solidFill>
                        </a:rPr>
                        <a:t>Community Partners</a:t>
                      </a:r>
                    </a:p>
                  </a:txBody>
                  <a:tcPr/>
                </a:tc>
                <a:tc>
                  <a:txBody>
                    <a:bodyPr/>
                    <a:lstStyle/>
                    <a:p>
                      <a:r>
                        <a:rPr lang="en-US" sz="2400" kern="1200">
                          <a:solidFill>
                            <a:schemeClr val="tx1"/>
                          </a:solidFill>
                          <a:effectLst/>
                          <a:latin typeface="+mn-lt"/>
                          <a:ea typeface="+mn-ea"/>
                          <a:cs typeface="+mn-cs"/>
                        </a:rPr>
                        <a:t>Business partners, community-based organizations, civic organizations, law enforcement, including probation offers.</a:t>
                      </a:r>
                      <a:endParaRPr lang="en-US" sz="2400">
                        <a:solidFill>
                          <a:schemeClr val="tx1"/>
                        </a:solidFill>
                      </a:endParaRPr>
                    </a:p>
                  </a:txBody>
                  <a:tcPr/>
                </a:tc>
                <a:extLst>
                  <a:ext uri="{0D108BD9-81ED-4DB2-BD59-A6C34878D82A}">
                    <a16:rowId xmlns:a16="http://schemas.microsoft.com/office/drawing/2014/main" val="2238714554"/>
                  </a:ext>
                </a:extLst>
              </a:tr>
              <a:tr h="425133">
                <a:tc>
                  <a:txBody>
                    <a:bodyPr/>
                    <a:lstStyle/>
                    <a:p>
                      <a:r>
                        <a:rPr lang="en-US" sz="2400">
                          <a:solidFill>
                            <a:schemeClr val="tx1"/>
                          </a:solidFill>
                        </a:rPr>
                        <a:t>Charter School Leaders </a:t>
                      </a:r>
                    </a:p>
                  </a:txBody>
                  <a:tcPr/>
                </a:tc>
                <a:tc>
                  <a:txBody>
                    <a:bodyPr/>
                    <a:lstStyle/>
                    <a:p>
                      <a:r>
                        <a:rPr lang="en-US" sz="2400" kern="1200">
                          <a:solidFill>
                            <a:schemeClr val="tx1"/>
                          </a:solidFill>
                          <a:effectLst/>
                          <a:latin typeface="+mn-lt"/>
                          <a:ea typeface="+mn-ea"/>
                          <a:cs typeface="+mn-cs"/>
                        </a:rPr>
                        <a:t>Principals and executive directors.</a:t>
                      </a:r>
                      <a:endParaRPr lang="en-US" sz="2400">
                        <a:solidFill>
                          <a:schemeClr val="tx1"/>
                        </a:solidFill>
                      </a:endParaRPr>
                    </a:p>
                  </a:txBody>
                  <a:tcPr/>
                </a:tc>
                <a:extLst>
                  <a:ext uri="{0D108BD9-81ED-4DB2-BD59-A6C34878D82A}">
                    <a16:rowId xmlns:a16="http://schemas.microsoft.com/office/drawing/2014/main" val="4235362172"/>
                  </a:ext>
                </a:extLst>
              </a:tr>
              <a:tr h="425133">
                <a:tc>
                  <a:txBody>
                    <a:bodyPr/>
                    <a:lstStyle/>
                    <a:p>
                      <a:r>
                        <a:rPr lang="en-US" sz="2400">
                          <a:solidFill>
                            <a:schemeClr val="tx1"/>
                          </a:solidFill>
                        </a:rPr>
                        <a:t>Other educational leaders</a:t>
                      </a:r>
                    </a:p>
                  </a:txBody>
                  <a:tcPr/>
                </a:tc>
                <a:tc>
                  <a:txBody>
                    <a:bodyPr/>
                    <a:lstStyle/>
                    <a:p>
                      <a:r>
                        <a:rPr lang="en-US" sz="2400" kern="1200" dirty="0">
                          <a:solidFill>
                            <a:schemeClr val="tx1"/>
                          </a:solidFill>
                          <a:effectLst/>
                          <a:latin typeface="+mn-lt"/>
                          <a:ea typeface="+mn-ea"/>
                          <a:cs typeface="+mn-cs"/>
                        </a:rPr>
                        <a:t>Private school leaders, executive directors, cabinet members, board of education members</a:t>
                      </a:r>
                      <a:endParaRPr lang="en-US" sz="2400" dirty="0">
                        <a:solidFill>
                          <a:schemeClr val="tx1"/>
                        </a:solidFill>
                      </a:endParaRPr>
                    </a:p>
                  </a:txBody>
                  <a:tcPr/>
                </a:tc>
                <a:extLst>
                  <a:ext uri="{0D108BD9-81ED-4DB2-BD59-A6C34878D82A}">
                    <a16:rowId xmlns:a16="http://schemas.microsoft.com/office/drawing/2014/main" val="2116042299"/>
                  </a:ext>
                </a:extLst>
              </a:tr>
            </a:tbl>
          </a:graphicData>
        </a:graphic>
      </p:graphicFrame>
      <p:sp>
        <p:nvSpPr>
          <p:cNvPr id="4" name="Slide Number Placeholder 3">
            <a:extLst>
              <a:ext uri="{FF2B5EF4-FFF2-40B4-BE49-F238E27FC236}">
                <a16:creationId xmlns:a16="http://schemas.microsoft.com/office/drawing/2014/main" id="{6EAAC39C-1826-7EA4-627D-DEE1EEDB97F2}"/>
              </a:ext>
            </a:extLst>
          </p:cNvPr>
          <p:cNvSpPr>
            <a:spLocks noGrp="1"/>
          </p:cNvSpPr>
          <p:nvPr>
            <p:ph type="sldNum" sz="quarter" idx="12"/>
          </p:nvPr>
        </p:nvSpPr>
        <p:spPr/>
        <p:txBody>
          <a:bodyPr/>
          <a:lstStyle/>
          <a:p>
            <a:fld id="{4E637404-0BCF-4192-AEAE-F6A882F231C4}" type="slidenum">
              <a:rPr lang="en-US" altLang="en-US" smtClean="0"/>
              <a:pPr/>
              <a:t>10</a:t>
            </a:fld>
            <a:endParaRPr lang="en-US" altLang="en-US"/>
          </a:p>
        </p:txBody>
      </p:sp>
    </p:spTree>
    <p:extLst>
      <p:ext uri="{BB962C8B-B14F-4D97-AF65-F5344CB8AC3E}">
        <p14:creationId xmlns:p14="http://schemas.microsoft.com/office/powerpoint/2010/main" val="3045132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FB2B2-B0A0-BE05-0247-E93A7DAC5852}"/>
              </a:ext>
            </a:extLst>
          </p:cNvPr>
          <p:cNvSpPr>
            <a:spLocks noGrp="1"/>
          </p:cNvSpPr>
          <p:nvPr>
            <p:ph type="title"/>
          </p:nvPr>
        </p:nvSpPr>
        <p:spPr>
          <a:xfrm>
            <a:off x="1096963" y="287339"/>
            <a:ext cx="10058400" cy="614536"/>
          </a:xfrm>
        </p:spPr>
        <p:txBody>
          <a:bodyPr>
            <a:normAutofit/>
          </a:bodyPr>
          <a:lstStyle/>
          <a:p>
            <a:r>
              <a:rPr lang="en-US" sz="4000" dirty="0">
                <a:solidFill>
                  <a:schemeClr val="tx1"/>
                </a:solidFill>
              </a:rPr>
              <a:t>List of Educational Partners (3)</a:t>
            </a:r>
          </a:p>
        </p:txBody>
      </p:sp>
      <p:graphicFrame>
        <p:nvGraphicFramePr>
          <p:cNvPr id="5" name="Table 5">
            <a:extLst>
              <a:ext uri="{FF2B5EF4-FFF2-40B4-BE49-F238E27FC236}">
                <a16:creationId xmlns:a16="http://schemas.microsoft.com/office/drawing/2014/main" id="{9E384758-0A10-032B-A1F7-82CF3882D398}"/>
              </a:ext>
            </a:extLst>
          </p:cNvPr>
          <p:cNvGraphicFramePr>
            <a:graphicFrameLocks noGrp="1"/>
          </p:cNvGraphicFramePr>
          <p:nvPr>
            <p:ph idx="1"/>
            <p:extLst>
              <p:ext uri="{D42A27DB-BD31-4B8C-83A1-F6EECF244321}">
                <p14:modId xmlns:p14="http://schemas.microsoft.com/office/powerpoint/2010/main" val="2470900522"/>
              </p:ext>
            </p:extLst>
          </p:nvPr>
        </p:nvGraphicFramePr>
        <p:xfrm>
          <a:off x="961481" y="1089765"/>
          <a:ext cx="10058400" cy="5029200"/>
        </p:xfrm>
        <a:graphic>
          <a:graphicData uri="http://schemas.openxmlformats.org/drawingml/2006/table">
            <a:tbl>
              <a:tblPr firstRow="1" bandRow="1">
                <a:tableStyleId>{5C22544A-7EE6-4342-B048-85BDC9FD1C3A}</a:tableStyleId>
              </a:tblPr>
              <a:tblGrid>
                <a:gridCol w="3700505">
                  <a:extLst>
                    <a:ext uri="{9D8B030D-6E8A-4147-A177-3AD203B41FA5}">
                      <a16:colId xmlns:a16="http://schemas.microsoft.com/office/drawing/2014/main" val="3962508143"/>
                    </a:ext>
                  </a:extLst>
                </a:gridCol>
                <a:gridCol w="6357895">
                  <a:extLst>
                    <a:ext uri="{9D8B030D-6E8A-4147-A177-3AD203B41FA5}">
                      <a16:colId xmlns:a16="http://schemas.microsoft.com/office/drawing/2014/main" val="2398026780"/>
                    </a:ext>
                  </a:extLst>
                </a:gridCol>
              </a:tblGrid>
              <a:tr h="425133">
                <a:tc>
                  <a:txBody>
                    <a:bodyPr/>
                    <a:lstStyle/>
                    <a:p>
                      <a:r>
                        <a:rPr lang="en-US" sz="2400"/>
                        <a:t>Educational Partners Required for Consultation</a:t>
                      </a:r>
                    </a:p>
                  </a:txBody>
                  <a:tcPr/>
                </a:tc>
                <a:tc>
                  <a:txBody>
                    <a:bodyPr/>
                    <a:lstStyle/>
                    <a:p>
                      <a:r>
                        <a:rPr lang="en-US" sz="2400"/>
                        <a:t>Best Practices/Suggestions</a:t>
                      </a:r>
                    </a:p>
                  </a:txBody>
                  <a:tcPr/>
                </a:tc>
                <a:extLst>
                  <a:ext uri="{0D108BD9-81ED-4DB2-BD59-A6C34878D82A}">
                    <a16:rowId xmlns:a16="http://schemas.microsoft.com/office/drawing/2014/main" val="3216351096"/>
                  </a:ext>
                </a:extLst>
              </a:tr>
              <a:tr h="425133">
                <a:tc>
                  <a:txBody>
                    <a:bodyPr/>
                    <a:lstStyle/>
                    <a:p>
                      <a:r>
                        <a:rPr lang="en-US" sz="2400" dirty="0">
                          <a:solidFill>
                            <a:schemeClr val="tx1"/>
                          </a:solidFill>
                        </a:rPr>
                        <a:t>Specialized Instructional Support Personnel</a:t>
                      </a:r>
                    </a:p>
                  </a:txBody>
                  <a:tcPr/>
                </a:tc>
                <a:tc>
                  <a:txBody>
                    <a:bodyPr/>
                    <a:lstStyle/>
                    <a:p>
                      <a:r>
                        <a:rPr lang="en-US" sz="2400" kern="1200">
                          <a:solidFill>
                            <a:schemeClr val="tx1"/>
                          </a:solidFill>
                          <a:effectLst/>
                          <a:latin typeface="+mn-lt"/>
                          <a:ea typeface="+mn-ea"/>
                          <a:cs typeface="+mn-cs"/>
                        </a:rPr>
                        <a:t>Teachers on assignment, instructional coaches, media specialists, instructional technology, counselors, resource officers, restorative justice coordinators, pathway/Career Technical Education (CTE) coaches</a:t>
                      </a:r>
                      <a:endParaRPr lang="en-US" sz="2400">
                        <a:solidFill>
                          <a:schemeClr val="tx1"/>
                        </a:solidFill>
                      </a:endParaRPr>
                    </a:p>
                  </a:txBody>
                  <a:tcPr/>
                </a:tc>
                <a:extLst>
                  <a:ext uri="{0D108BD9-81ED-4DB2-BD59-A6C34878D82A}">
                    <a16:rowId xmlns:a16="http://schemas.microsoft.com/office/drawing/2014/main" val="2238714554"/>
                  </a:ext>
                </a:extLst>
              </a:tr>
              <a:tr h="425133">
                <a:tc>
                  <a:txBody>
                    <a:bodyPr/>
                    <a:lstStyle/>
                    <a:p>
                      <a:r>
                        <a:rPr lang="en-US" sz="2400">
                          <a:solidFill>
                            <a:schemeClr val="tx1"/>
                          </a:solidFill>
                        </a:rPr>
                        <a:t>Other relevant organizations or partners</a:t>
                      </a:r>
                    </a:p>
                  </a:txBody>
                  <a:tcPr/>
                </a:tc>
                <a:tc>
                  <a:txBody>
                    <a:bodyPr/>
                    <a:lstStyle/>
                    <a:p>
                      <a:r>
                        <a:rPr lang="en-US" sz="2400" kern="1200" dirty="0">
                          <a:solidFill>
                            <a:schemeClr val="tx1"/>
                          </a:solidFill>
                          <a:effectLst/>
                          <a:latin typeface="+mn-lt"/>
                          <a:ea typeface="+mn-ea"/>
                          <a:cs typeface="+mn-cs"/>
                        </a:rPr>
                        <a:t>Teacher union, principal and assistant principal unions, before and after school programs, professional educational organizations, institutions of higher education</a:t>
                      </a:r>
                      <a:endParaRPr lang="en-US" sz="2400" dirty="0">
                        <a:solidFill>
                          <a:schemeClr val="tx1"/>
                        </a:solidFill>
                      </a:endParaRPr>
                    </a:p>
                  </a:txBody>
                  <a:tcPr/>
                </a:tc>
                <a:extLst>
                  <a:ext uri="{0D108BD9-81ED-4DB2-BD59-A6C34878D82A}">
                    <a16:rowId xmlns:a16="http://schemas.microsoft.com/office/drawing/2014/main" val="4235362172"/>
                  </a:ext>
                </a:extLst>
              </a:tr>
            </a:tbl>
          </a:graphicData>
        </a:graphic>
      </p:graphicFrame>
      <p:sp>
        <p:nvSpPr>
          <p:cNvPr id="4" name="Slide Number Placeholder 3">
            <a:extLst>
              <a:ext uri="{FF2B5EF4-FFF2-40B4-BE49-F238E27FC236}">
                <a16:creationId xmlns:a16="http://schemas.microsoft.com/office/drawing/2014/main" id="{6EAAC39C-1826-7EA4-627D-DEE1EEDB97F2}"/>
              </a:ext>
            </a:extLst>
          </p:cNvPr>
          <p:cNvSpPr>
            <a:spLocks noGrp="1"/>
          </p:cNvSpPr>
          <p:nvPr>
            <p:ph type="sldNum" sz="quarter" idx="12"/>
          </p:nvPr>
        </p:nvSpPr>
        <p:spPr/>
        <p:txBody>
          <a:bodyPr/>
          <a:lstStyle/>
          <a:p>
            <a:fld id="{4E637404-0BCF-4192-AEAE-F6A882F231C4}" type="slidenum">
              <a:rPr lang="en-US" altLang="en-US" smtClean="0"/>
              <a:pPr/>
              <a:t>11</a:t>
            </a:fld>
            <a:endParaRPr lang="en-US" altLang="en-US"/>
          </a:p>
        </p:txBody>
      </p:sp>
    </p:spTree>
    <p:extLst>
      <p:ext uri="{BB962C8B-B14F-4D97-AF65-F5344CB8AC3E}">
        <p14:creationId xmlns:p14="http://schemas.microsoft.com/office/powerpoint/2010/main" val="74602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A7E86-4757-46C5-3202-C67DB6F62E4F}"/>
              </a:ext>
            </a:extLst>
          </p:cNvPr>
          <p:cNvSpPr>
            <a:spLocks noGrp="1"/>
          </p:cNvSpPr>
          <p:nvPr>
            <p:ph type="title"/>
          </p:nvPr>
        </p:nvSpPr>
        <p:spPr>
          <a:xfrm>
            <a:off x="1097280" y="286603"/>
            <a:ext cx="10058400" cy="1450757"/>
          </a:xfrm>
        </p:spPr>
        <p:txBody>
          <a:bodyPr>
            <a:normAutofit/>
          </a:bodyPr>
          <a:lstStyle/>
          <a:p>
            <a:r>
              <a:rPr lang="en-US" dirty="0">
                <a:solidFill>
                  <a:schemeClr val="tx1"/>
                </a:solidFill>
              </a:rPr>
              <a:t>Consultation Question (1)</a:t>
            </a:r>
          </a:p>
        </p:txBody>
      </p:sp>
      <p:pic>
        <p:nvPicPr>
          <p:cNvPr id="8" name="Graphic 7">
            <a:extLst>
              <a:ext uri="{FF2B5EF4-FFF2-40B4-BE49-F238E27FC236}">
                <a16:creationId xmlns:a16="http://schemas.microsoft.com/office/drawing/2014/main" id="{A7F68F5F-BE5A-F530-A10B-0A160FFA65A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6432" y="2104325"/>
            <a:ext cx="3094997" cy="3094997"/>
          </a:xfrm>
          <a:prstGeom prst="rect">
            <a:avLst/>
          </a:prstGeom>
        </p:spPr>
      </p:pic>
      <p:sp>
        <p:nvSpPr>
          <p:cNvPr id="3" name="Content Placeholder 2">
            <a:extLst>
              <a:ext uri="{FF2B5EF4-FFF2-40B4-BE49-F238E27FC236}">
                <a16:creationId xmlns:a16="http://schemas.microsoft.com/office/drawing/2014/main" id="{2AD3BE72-A043-A700-6EEA-DFB8711DB11E}"/>
              </a:ext>
            </a:extLst>
          </p:cNvPr>
          <p:cNvSpPr>
            <a:spLocks noGrp="1"/>
          </p:cNvSpPr>
          <p:nvPr>
            <p:ph idx="1"/>
          </p:nvPr>
        </p:nvSpPr>
        <p:spPr>
          <a:xfrm>
            <a:off x="4400167" y="1845734"/>
            <a:ext cx="6755514" cy="4260494"/>
          </a:xfrm>
        </p:spPr>
        <p:txBody>
          <a:bodyPr>
            <a:normAutofit/>
          </a:bodyPr>
          <a:lstStyle/>
          <a:p>
            <a:pPr marL="0" indent="0">
              <a:lnSpc>
                <a:spcPct val="90000"/>
              </a:lnSpc>
              <a:buNone/>
            </a:pPr>
            <a:r>
              <a:rPr lang="en-US" sz="2400" b="1" dirty="0">
                <a:solidFill>
                  <a:schemeClr val="tx1"/>
                </a:solidFill>
              </a:rPr>
              <a:t>Question: </a:t>
            </a:r>
            <a:r>
              <a:rPr lang="en-US" sz="2400" dirty="0">
                <a:solidFill>
                  <a:schemeClr val="tx1"/>
                </a:solidFill>
              </a:rPr>
              <a:t>Does the educational partner engagement for our LCAP meet the consultation requirement for Title II?</a:t>
            </a:r>
          </a:p>
          <a:p>
            <a:pPr marL="0" indent="0">
              <a:lnSpc>
                <a:spcPct val="90000"/>
              </a:lnSpc>
              <a:buNone/>
            </a:pPr>
            <a:r>
              <a:rPr lang="en-US" sz="2400" b="1" dirty="0">
                <a:solidFill>
                  <a:schemeClr val="tx1"/>
                </a:solidFill>
              </a:rPr>
              <a:t>Answer: Maybe. </a:t>
            </a:r>
            <a:r>
              <a:rPr lang="en-US" sz="2400" dirty="0">
                <a:solidFill>
                  <a:schemeClr val="tx1"/>
                </a:solidFill>
              </a:rPr>
              <a:t>20 </a:t>
            </a:r>
            <a:r>
              <a:rPr lang="en-US" sz="2400" i="1" cap="all" dirty="0">
                <a:solidFill>
                  <a:schemeClr val="tx1"/>
                </a:solidFill>
              </a:rPr>
              <a:t>U.S.C.</a:t>
            </a:r>
            <a:r>
              <a:rPr lang="en-US" sz="2400" dirty="0">
                <a:solidFill>
                  <a:schemeClr val="tx1"/>
                </a:solidFill>
              </a:rPr>
              <a:t> 6612[b][3][A] requires the LEA to consult with educational partners in </a:t>
            </a:r>
            <a:r>
              <a:rPr lang="en-US" sz="2400" b="1" dirty="0">
                <a:solidFill>
                  <a:schemeClr val="tx1"/>
                </a:solidFill>
              </a:rPr>
              <a:t>developing the application for Title II. </a:t>
            </a:r>
            <a:r>
              <a:rPr lang="en-US" sz="2400" dirty="0">
                <a:solidFill>
                  <a:schemeClr val="tx1"/>
                </a:solidFill>
              </a:rPr>
              <a:t>Consultation with educational partners shall seek educational partner advice regarding how best to improve the LEA’s activities to meet the purpose of Title II.</a:t>
            </a:r>
            <a:endParaRPr lang="en-US" sz="2400" b="1" dirty="0">
              <a:solidFill>
                <a:schemeClr val="tx1"/>
              </a:solidFill>
            </a:endParaRPr>
          </a:p>
        </p:txBody>
      </p:sp>
      <p:sp>
        <p:nvSpPr>
          <p:cNvPr id="4" name="Slide Number Placeholder 3">
            <a:extLst>
              <a:ext uri="{FF2B5EF4-FFF2-40B4-BE49-F238E27FC236}">
                <a16:creationId xmlns:a16="http://schemas.microsoft.com/office/drawing/2014/main" id="{B10CB19F-E24B-2A81-D8D8-B47727A6632F}"/>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smtClean="0"/>
              <a:pPr>
                <a:spcAft>
                  <a:spcPts val="600"/>
                </a:spcAft>
              </a:pPr>
              <a:t>12</a:t>
            </a:fld>
            <a:endParaRPr lang="en-US" altLang="en-US"/>
          </a:p>
        </p:txBody>
      </p:sp>
    </p:spTree>
    <p:extLst>
      <p:ext uri="{BB962C8B-B14F-4D97-AF65-F5344CB8AC3E}">
        <p14:creationId xmlns:p14="http://schemas.microsoft.com/office/powerpoint/2010/main" val="3272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477C4-70C1-41B6-A885-8086ACE55CC8}"/>
              </a:ext>
            </a:extLst>
          </p:cNvPr>
          <p:cNvSpPr>
            <a:spLocks noGrp="1"/>
          </p:cNvSpPr>
          <p:nvPr>
            <p:ph type="title"/>
          </p:nvPr>
        </p:nvSpPr>
        <p:spPr/>
        <p:txBody>
          <a:bodyPr/>
          <a:lstStyle/>
          <a:p>
            <a:r>
              <a:rPr lang="en-US" dirty="0">
                <a:solidFill>
                  <a:schemeClr val="tx1"/>
                </a:solidFill>
              </a:rPr>
              <a:t>Consultation </a:t>
            </a:r>
          </a:p>
        </p:txBody>
      </p:sp>
      <p:sp>
        <p:nvSpPr>
          <p:cNvPr id="3" name="Content Placeholder 2">
            <a:extLst>
              <a:ext uri="{FF2B5EF4-FFF2-40B4-BE49-F238E27FC236}">
                <a16:creationId xmlns:a16="http://schemas.microsoft.com/office/drawing/2014/main" id="{C464C310-F027-0ABD-BD77-C5499F20820A}"/>
              </a:ext>
            </a:extLst>
          </p:cNvPr>
          <p:cNvSpPr>
            <a:spLocks noGrp="1"/>
          </p:cNvSpPr>
          <p:nvPr>
            <p:ph sz="half" idx="1"/>
          </p:nvPr>
        </p:nvSpPr>
        <p:spPr/>
        <p:txBody>
          <a:bodyPr/>
          <a:lstStyle/>
          <a:p>
            <a:pPr marL="0" indent="0">
              <a:buNone/>
            </a:pPr>
            <a:r>
              <a:rPr lang="en-US" sz="2400" dirty="0">
                <a:solidFill>
                  <a:schemeClr val="tx1"/>
                </a:solidFill>
              </a:rPr>
              <a:t>Title II, Part A investments should align with the LEA’s overall strategies to support effective instruction to improve student academic outcomes. Consultation is a critical part of ensuring that Title II, Part A funds are used effectively and decisions about resource allocation are fully informed. </a:t>
            </a:r>
          </a:p>
        </p:txBody>
      </p:sp>
      <p:pic>
        <p:nvPicPr>
          <p:cNvPr id="7" name="Content Placeholder 6" descr="Framework of consultation:&#10;1. Identify Local Needs&#10;2. Select Approach&#10;3. Plan&#10;4. Implement&#10;5. Examine and Reflect">
            <a:extLst>
              <a:ext uri="{FF2B5EF4-FFF2-40B4-BE49-F238E27FC236}">
                <a16:creationId xmlns:a16="http://schemas.microsoft.com/office/drawing/2014/main" id="{62891B47-496A-3B5C-7841-07154EDED92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784745" y="287034"/>
            <a:ext cx="6407255" cy="5947510"/>
          </a:xfrm>
        </p:spPr>
      </p:pic>
      <p:sp>
        <p:nvSpPr>
          <p:cNvPr id="5" name="Slide Number Placeholder 4">
            <a:extLst>
              <a:ext uri="{FF2B5EF4-FFF2-40B4-BE49-F238E27FC236}">
                <a16:creationId xmlns:a16="http://schemas.microsoft.com/office/drawing/2014/main" id="{7DDA9ADD-7F58-2B6E-725B-0FB1AE98DB6B}"/>
              </a:ext>
            </a:extLst>
          </p:cNvPr>
          <p:cNvSpPr>
            <a:spLocks noGrp="1"/>
          </p:cNvSpPr>
          <p:nvPr>
            <p:ph type="sldNum" sz="quarter" idx="12"/>
          </p:nvPr>
        </p:nvSpPr>
        <p:spPr/>
        <p:txBody>
          <a:bodyPr/>
          <a:lstStyle/>
          <a:p>
            <a:fld id="{0560CF5E-9218-46D4-A0AE-B5C073203588}" type="slidenum">
              <a:rPr lang="en-US" altLang="en-US" smtClean="0"/>
              <a:pPr/>
              <a:t>13</a:t>
            </a:fld>
            <a:endParaRPr lang="en-US" altLang="en-US"/>
          </a:p>
        </p:txBody>
      </p:sp>
    </p:spTree>
    <p:extLst>
      <p:ext uri="{BB962C8B-B14F-4D97-AF65-F5344CB8AC3E}">
        <p14:creationId xmlns:p14="http://schemas.microsoft.com/office/powerpoint/2010/main" val="3957431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4E9AC-6845-ACA1-D9BD-B9D48C7DD2D7}"/>
              </a:ext>
            </a:extLst>
          </p:cNvPr>
          <p:cNvSpPr>
            <a:spLocks noGrp="1"/>
          </p:cNvSpPr>
          <p:nvPr>
            <p:ph type="title"/>
          </p:nvPr>
        </p:nvSpPr>
        <p:spPr>
          <a:xfrm>
            <a:off x="1079500" y="274077"/>
            <a:ext cx="10058400" cy="1450757"/>
          </a:xfrm>
        </p:spPr>
        <p:txBody>
          <a:bodyPr/>
          <a:lstStyle/>
          <a:p>
            <a:r>
              <a:rPr lang="en-US" dirty="0">
                <a:solidFill>
                  <a:schemeClr val="tx1"/>
                </a:solidFill>
              </a:rPr>
              <a:t>Data and Ongoing Consultation</a:t>
            </a:r>
          </a:p>
        </p:txBody>
      </p:sp>
      <p:graphicFrame>
        <p:nvGraphicFramePr>
          <p:cNvPr id="6" name="Content Placeholder 5" descr="Educational Partners&#10;•Educators&#10;•Students&#10;•Families&#10;•Community&#10;Student Data:&#10;•Demographics&#10;•Achievement and Growth&#10;•Graduation Rates&#10;School Data:&#10;•Resources&#10;•Safety&#10;•Climate&#10;•Equity &#10;Educator Data:&#10;•Effectiveness&#10;•Retention Rates&#10;•Job Satisfaction&#10;•Teacher Assignment">
            <a:extLst>
              <a:ext uri="{FF2B5EF4-FFF2-40B4-BE49-F238E27FC236}">
                <a16:creationId xmlns:a16="http://schemas.microsoft.com/office/drawing/2014/main" id="{E1FD7297-AA8A-5F32-3859-8A88D987788C}"/>
              </a:ext>
            </a:extLst>
          </p:cNvPr>
          <p:cNvGraphicFramePr>
            <a:graphicFrameLocks noGrp="1"/>
          </p:cNvGraphicFramePr>
          <p:nvPr>
            <p:ph sz="half" idx="2"/>
            <p:extLst>
              <p:ext uri="{D42A27DB-BD31-4B8C-83A1-F6EECF244321}">
                <p14:modId xmlns:p14="http://schemas.microsoft.com/office/powerpoint/2010/main" val="475641882"/>
              </p:ext>
            </p:extLst>
          </p:nvPr>
        </p:nvGraphicFramePr>
        <p:xfrm>
          <a:off x="350730" y="1878903"/>
          <a:ext cx="11285949" cy="3908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6A8D56E3-96F5-1B1E-4C5D-CD76F33399EF}"/>
              </a:ext>
            </a:extLst>
          </p:cNvPr>
          <p:cNvSpPr>
            <a:spLocks noGrp="1"/>
          </p:cNvSpPr>
          <p:nvPr>
            <p:ph type="sldNum" sz="quarter" idx="12"/>
          </p:nvPr>
        </p:nvSpPr>
        <p:spPr/>
        <p:txBody>
          <a:bodyPr/>
          <a:lstStyle/>
          <a:p>
            <a:fld id="{D7869434-AF86-4081-9855-15F8C7A21A7E}" type="slidenum">
              <a:rPr lang="en-US" altLang="en-US" smtClean="0"/>
              <a:pPr/>
              <a:t>14</a:t>
            </a:fld>
            <a:endParaRPr lang="en-US" altLang="en-US"/>
          </a:p>
        </p:txBody>
      </p:sp>
    </p:spTree>
    <p:extLst>
      <p:ext uri="{BB962C8B-B14F-4D97-AF65-F5344CB8AC3E}">
        <p14:creationId xmlns:p14="http://schemas.microsoft.com/office/powerpoint/2010/main" val="3374626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2140C-1599-9CE1-FD09-EDF928488B37}"/>
              </a:ext>
            </a:extLst>
          </p:cNvPr>
          <p:cNvSpPr>
            <a:spLocks noGrp="1"/>
          </p:cNvSpPr>
          <p:nvPr>
            <p:ph type="title"/>
          </p:nvPr>
        </p:nvSpPr>
        <p:spPr/>
        <p:txBody>
          <a:bodyPr/>
          <a:lstStyle/>
          <a:p>
            <a:r>
              <a:rPr lang="en-US" dirty="0">
                <a:solidFill>
                  <a:schemeClr val="tx1"/>
                </a:solidFill>
              </a:rPr>
              <a:t>Review</a:t>
            </a:r>
          </a:p>
        </p:txBody>
      </p:sp>
      <p:graphicFrame>
        <p:nvGraphicFramePr>
          <p:cNvPr id="6" name="Content Placeholder 2" descr="In Review &#10;Upload and certify the LCAP and LCAP Federal Addendum in the CMT.&#10;Evidence should include feedback from educational partners on how to use Title II resources best. &#10; ">
            <a:extLst>
              <a:ext uri="{FF2B5EF4-FFF2-40B4-BE49-F238E27FC236}">
                <a16:creationId xmlns:a16="http://schemas.microsoft.com/office/drawing/2014/main" id="{56914E78-FF6E-A9A9-5716-78FF848D8437}"/>
              </a:ext>
            </a:extLst>
          </p:cNvPr>
          <p:cNvGraphicFramePr>
            <a:graphicFrameLocks noGrp="1"/>
          </p:cNvGraphicFramePr>
          <p:nvPr>
            <p:ph idx="1"/>
            <p:extLst>
              <p:ext uri="{D42A27DB-BD31-4B8C-83A1-F6EECF244321}">
                <p14:modId xmlns:p14="http://schemas.microsoft.com/office/powerpoint/2010/main" val="1623098387"/>
              </p:ext>
            </p:extLst>
          </p:nvPr>
        </p:nvGraphicFramePr>
        <p:xfrm>
          <a:off x="1096963" y="1846263"/>
          <a:ext cx="10058400" cy="4354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CA91F202-D904-5CD7-4400-FA5D07F22513}"/>
              </a:ext>
            </a:extLst>
          </p:cNvPr>
          <p:cNvSpPr>
            <a:spLocks noGrp="1"/>
          </p:cNvSpPr>
          <p:nvPr>
            <p:ph type="sldNum" sz="quarter" idx="12"/>
          </p:nvPr>
        </p:nvSpPr>
        <p:spPr/>
        <p:txBody>
          <a:bodyPr/>
          <a:lstStyle/>
          <a:p>
            <a:fld id="{4E637404-0BCF-4192-AEAE-F6A882F231C4}" type="slidenum">
              <a:rPr lang="en-US" altLang="en-US" smtClean="0"/>
              <a:pPr/>
              <a:t>15</a:t>
            </a:fld>
            <a:endParaRPr lang="en-US" altLang="en-US"/>
          </a:p>
        </p:txBody>
      </p:sp>
    </p:spTree>
    <p:extLst>
      <p:ext uri="{BB962C8B-B14F-4D97-AF65-F5344CB8AC3E}">
        <p14:creationId xmlns:p14="http://schemas.microsoft.com/office/powerpoint/2010/main" val="587278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3A9B13-A663-4646-8EF2-D575634AD29D}"/>
              </a:ext>
            </a:extLst>
          </p:cNvPr>
          <p:cNvSpPr>
            <a:spLocks noGrp="1"/>
          </p:cNvSpPr>
          <p:nvPr>
            <p:ph type="title"/>
          </p:nvPr>
        </p:nvSpPr>
        <p:spPr>
          <a:xfrm>
            <a:off x="5181601" y="634946"/>
            <a:ext cx="6368142" cy="1450757"/>
          </a:xfrm>
        </p:spPr>
        <p:txBody>
          <a:bodyPr>
            <a:normAutofit/>
          </a:bodyPr>
          <a:lstStyle/>
          <a:p>
            <a:r>
              <a:rPr lang="en-US" dirty="0">
                <a:solidFill>
                  <a:schemeClr val="tx1"/>
                </a:solidFill>
              </a:rPr>
              <a:t>Contact and Resources</a:t>
            </a:r>
          </a:p>
        </p:txBody>
      </p:sp>
      <p:pic>
        <p:nvPicPr>
          <p:cNvPr id="6" name="Picture 5" descr="Person holding mouse">
            <a:extLst>
              <a:ext uri="{FF2B5EF4-FFF2-40B4-BE49-F238E27FC236}">
                <a16:creationId xmlns:a16="http://schemas.microsoft.com/office/drawing/2014/main" id="{8F054F1B-7226-BB5D-4235-9B1B3663CC84}"/>
              </a:ext>
            </a:extLst>
          </p:cNvPr>
          <p:cNvPicPr>
            <a:picLocks noChangeAspect="1"/>
          </p:cNvPicPr>
          <p:nvPr/>
        </p:nvPicPr>
        <p:blipFill rotWithShape="1">
          <a:blip r:embed="rId3"/>
          <a:srcRect l="29084" r="25696" b="1"/>
          <a:stretch/>
        </p:blipFill>
        <p:spPr>
          <a:xfrm>
            <a:off x="20" y="-12128"/>
            <a:ext cx="4654276" cy="6870127"/>
          </a:xfrm>
          <a:prstGeom prst="rect">
            <a:avLst/>
          </a:prstGeom>
        </p:spPr>
      </p:pic>
      <p:cxnSp>
        <p:nvCxnSpPr>
          <p:cNvPr id="14" name="Straight Connector 13">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23DD0AA-966E-45DF-AEF0-7E6D6C6ED616}"/>
              </a:ext>
            </a:extLst>
          </p:cNvPr>
          <p:cNvSpPr>
            <a:spLocks noGrp="1"/>
          </p:cNvSpPr>
          <p:nvPr>
            <p:ph idx="1"/>
          </p:nvPr>
        </p:nvSpPr>
        <p:spPr>
          <a:xfrm>
            <a:off x="5181601" y="2198914"/>
            <a:ext cx="6368142" cy="3670180"/>
          </a:xfrm>
        </p:spPr>
        <p:txBody>
          <a:bodyPr>
            <a:normAutofit/>
          </a:bodyPr>
          <a:lstStyle/>
          <a:p>
            <a:pPr marL="0" indent="0">
              <a:lnSpc>
                <a:spcPct val="90000"/>
              </a:lnSpc>
              <a:spcBef>
                <a:spcPts val="0"/>
              </a:spcBef>
              <a:spcAft>
                <a:spcPts val="1800"/>
              </a:spcAft>
              <a:buNone/>
            </a:pPr>
            <a:r>
              <a:rPr lang="en-US" sz="2600" b="1" dirty="0">
                <a:solidFill>
                  <a:schemeClr val="tx1"/>
                </a:solidFill>
              </a:rPr>
              <a:t>Title II web page: </a:t>
            </a:r>
            <a:r>
              <a:rPr lang="en-US" sz="2600" dirty="0">
                <a:hlinkClick r:id="rId4" tooltip="Title II web page"/>
              </a:rPr>
              <a:t>https://www.cde.ca.gov/pd/ti/</a:t>
            </a:r>
            <a:endParaRPr lang="en-US" sz="2600" dirty="0"/>
          </a:p>
          <a:p>
            <a:pPr marL="0" indent="0">
              <a:lnSpc>
                <a:spcPct val="90000"/>
              </a:lnSpc>
              <a:spcBef>
                <a:spcPts val="0"/>
              </a:spcBef>
              <a:spcAft>
                <a:spcPts val="1800"/>
              </a:spcAft>
              <a:buNone/>
            </a:pPr>
            <a:r>
              <a:rPr lang="en-US" sz="2600" b="1" dirty="0">
                <a:solidFill>
                  <a:schemeClr val="tx1"/>
                </a:solidFill>
              </a:rPr>
              <a:t>Title II Email: </a:t>
            </a:r>
            <a:r>
              <a:rPr lang="en-US" sz="2600" dirty="0">
                <a:hlinkClick r:id="rId5"/>
              </a:rPr>
              <a:t>TitleII@cde.ca.gov</a:t>
            </a:r>
            <a:endParaRPr lang="en-US" sz="2600" dirty="0"/>
          </a:p>
          <a:p>
            <a:pPr marL="0" indent="0">
              <a:lnSpc>
                <a:spcPct val="90000"/>
              </a:lnSpc>
              <a:spcBef>
                <a:spcPts val="0"/>
              </a:spcBef>
              <a:spcAft>
                <a:spcPts val="1800"/>
              </a:spcAft>
              <a:buNone/>
            </a:pPr>
            <a:r>
              <a:rPr lang="en-US" sz="2600" dirty="0">
                <a:solidFill>
                  <a:schemeClr val="tx1"/>
                </a:solidFill>
                <a:cs typeface="Arial"/>
              </a:rPr>
              <a:t>If you are not already on our listserv, please take a moment and send a blank email to </a:t>
            </a:r>
            <a:r>
              <a:rPr lang="en-US" sz="2600" dirty="0">
                <a:hlinkClick r:id="rId6"/>
              </a:rPr>
              <a:t>join-Title-II@mlist.cde.ca.gov</a:t>
            </a:r>
            <a:endParaRPr lang="en-US" sz="2600" dirty="0"/>
          </a:p>
          <a:p>
            <a:pPr marL="0" indent="0">
              <a:lnSpc>
                <a:spcPct val="90000"/>
              </a:lnSpc>
              <a:spcBef>
                <a:spcPts val="0"/>
              </a:spcBef>
              <a:spcAft>
                <a:spcPts val="1800"/>
              </a:spcAft>
              <a:buNone/>
            </a:pPr>
            <a:r>
              <a:rPr lang="en-US" sz="2600" b="1" dirty="0">
                <a:solidFill>
                  <a:schemeClr val="tx1"/>
                </a:solidFill>
                <a:cs typeface="Arial"/>
              </a:rPr>
              <a:t>Thank You!</a:t>
            </a:r>
          </a:p>
          <a:p>
            <a:pPr marL="0" indent="0">
              <a:lnSpc>
                <a:spcPct val="90000"/>
              </a:lnSpc>
              <a:buNone/>
            </a:pPr>
            <a:endParaRPr lang="en-US" sz="2600" dirty="0"/>
          </a:p>
          <a:p>
            <a:pPr marL="0" indent="0">
              <a:lnSpc>
                <a:spcPct val="90000"/>
              </a:lnSpc>
              <a:buNone/>
            </a:pPr>
            <a:endParaRPr lang="en-US" sz="2600" dirty="0"/>
          </a:p>
        </p:txBody>
      </p:sp>
      <p:sp>
        <p:nvSpPr>
          <p:cNvPr id="4" name="Slide Number Placeholder 3">
            <a:extLst>
              <a:ext uri="{FF2B5EF4-FFF2-40B4-BE49-F238E27FC236}">
                <a16:creationId xmlns:a16="http://schemas.microsoft.com/office/drawing/2014/main" id="{8BE3A0CB-B834-4B85-A8F9-95C72D1D4F7D}"/>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a:solidFill>
                  <a:schemeClr val="tx1">
                    <a:lumMod val="75000"/>
                    <a:lumOff val="25000"/>
                  </a:schemeClr>
                </a:solidFill>
              </a:rPr>
              <a:pPr>
                <a:spcAft>
                  <a:spcPts val="600"/>
                </a:spcAft>
              </a:pPr>
              <a:t>16</a:t>
            </a:fld>
            <a:endParaRPr lang="en-US" altLang="en-US">
              <a:solidFill>
                <a:schemeClr val="tx1">
                  <a:lumMod val="75000"/>
                  <a:lumOff val="25000"/>
                </a:schemeClr>
              </a:solidFill>
            </a:endParaRPr>
          </a:p>
        </p:txBody>
      </p:sp>
    </p:spTree>
    <p:extLst>
      <p:ext uri="{BB962C8B-B14F-4D97-AF65-F5344CB8AC3E}">
        <p14:creationId xmlns:p14="http://schemas.microsoft.com/office/powerpoint/2010/main" val="4206130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AED5D1-6CEE-6C47-4784-6ED9175DF8B2}"/>
              </a:ext>
            </a:extLst>
          </p:cNvPr>
          <p:cNvSpPr>
            <a:spLocks noGrp="1"/>
          </p:cNvSpPr>
          <p:nvPr>
            <p:ph type="title"/>
          </p:nvPr>
        </p:nvSpPr>
        <p:spPr>
          <a:xfrm>
            <a:off x="5181601" y="634946"/>
            <a:ext cx="6368142" cy="1450757"/>
          </a:xfrm>
        </p:spPr>
        <p:txBody>
          <a:bodyPr>
            <a:normAutofit/>
          </a:bodyPr>
          <a:lstStyle/>
          <a:p>
            <a:r>
              <a:rPr lang="en-US" dirty="0">
                <a:solidFill>
                  <a:schemeClr val="tx1"/>
                </a:solidFill>
              </a:rPr>
              <a:t>Agenda</a:t>
            </a:r>
          </a:p>
        </p:txBody>
      </p:sp>
      <p:pic>
        <p:nvPicPr>
          <p:cNvPr id="6" name="Picture 5" descr="Pen placed on top of a signature line">
            <a:extLst>
              <a:ext uri="{FF2B5EF4-FFF2-40B4-BE49-F238E27FC236}">
                <a16:creationId xmlns:a16="http://schemas.microsoft.com/office/drawing/2014/main" id="{429232E6-8080-C90C-FD5F-1A14A97641F3}"/>
              </a:ext>
            </a:extLst>
          </p:cNvPr>
          <p:cNvPicPr>
            <a:picLocks noChangeAspect="1"/>
          </p:cNvPicPr>
          <p:nvPr/>
        </p:nvPicPr>
        <p:blipFill rotWithShape="1">
          <a:blip r:embed="rId3"/>
          <a:srcRect l="52335" r="2444" b="1"/>
          <a:stretch/>
        </p:blipFill>
        <p:spPr>
          <a:xfrm>
            <a:off x="20" y="-12128"/>
            <a:ext cx="4654276" cy="6870127"/>
          </a:xfrm>
          <a:prstGeom prst="rect">
            <a:avLst/>
          </a:prstGeom>
        </p:spPr>
      </p:pic>
      <p:cxnSp>
        <p:nvCxnSpPr>
          <p:cNvPr id="14" name="Straight Connector 13">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3AE18F2-3893-5FD6-15B7-6565D15F9904}"/>
              </a:ext>
            </a:extLst>
          </p:cNvPr>
          <p:cNvSpPr>
            <a:spLocks noGrp="1"/>
          </p:cNvSpPr>
          <p:nvPr>
            <p:ph idx="1"/>
          </p:nvPr>
        </p:nvSpPr>
        <p:spPr>
          <a:xfrm>
            <a:off x="5181601" y="2198914"/>
            <a:ext cx="6368142" cy="4478612"/>
          </a:xfrm>
        </p:spPr>
        <p:txBody>
          <a:bodyPr>
            <a:noAutofit/>
          </a:bodyPr>
          <a:lstStyle/>
          <a:p>
            <a:r>
              <a:rPr lang="en-US" dirty="0">
                <a:solidFill>
                  <a:schemeClr val="tx1"/>
                </a:solidFill>
              </a:rPr>
              <a:t>Legal requirements for Supporting Effective Instruction (SEI) 01: Consultation and Staff Development</a:t>
            </a:r>
          </a:p>
          <a:p>
            <a:r>
              <a:rPr lang="en-US" dirty="0">
                <a:solidFill>
                  <a:schemeClr val="tx1"/>
                </a:solidFill>
              </a:rPr>
              <a:t>Evidence request</a:t>
            </a:r>
          </a:p>
          <a:p>
            <a:r>
              <a:rPr lang="en-US" dirty="0">
                <a:solidFill>
                  <a:schemeClr val="tx1"/>
                </a:solidFill>
              </a:rPr>
              <a:t>Frequently asked questions</a:t>
            </a:r>
          </a:p>
          <a:p>
            <a:endParaRPr lang="en-US" dirty="0">
              <a:solidFill>
                <a:schemeClr val="tx1"/>
              </a:solidFill>
            </a:endParaRPr>
          </a:p>
          <a:p>
            <a:pPr marL="0" indent="0">
              <a:buNone/>
            </a:pPr>
            <a:endParaRPr lang="en-US" dirty="0">
              <a:solidFill>
                <a:schemeClr val="tx1"/>
              </a:solidFill>
            </a:endParaRPr>
          </a:p>
          <a:p>
            <a:pPr marL="0" indent="0">
              <a:buNone/>
            </a:pPr>
            <a:r>
              <a:rPr lang="en-US" sz="2400" dirty="0">
                <a:solidFill>
                  <a:schemeClr val="tx1"/>
                </a:solidFill>
              </a:rPr>
              <a:t>Slide notes are present throughout this presentation.</a:t>
            </a:r>
          </a:p>
        </p:txBody>
      </p:sp>
      <p:sp>
        <p:nvSpPr>
          <p:cNvPr id="4" name="Slide Number Placeholder 3">
            <a:extLst>
              <a:ext uri="{FF2B5EF4-FFF2-40B4-BE49-F238E27FC236}">
                <a16:creationId xmlns:a16="http://schemas.microsoft.com/office/drawing/2014/main" id="{252972CA-B4CA-5F49-21E1-C52742DBAAA7}"/>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a:solidFill>
                  <a:schemeClr val="tx1">
                    <a:lumMod val="75000"/>
                    <a:lumOff val="25000"/>
                  </a:schemeClr>
                </a:solidFill>
              </a:rPr>
              <a:pPr>
                <a:spcAft>
                  <a:spcPts val="600"/>
                </a:spcAft>
              </a:pPr>
              <a:t>2</a:t>
            </a:fld>
            <a:endParaRPr lang="en-US" altLang="en-US">
              <a:solidFill>
                <a:schemeClr val="tx1">
                  <a:lumMod val="75000"/>
                  <a:lumOff val="25000"/>
                </a:schemeClr>
              </a:solidFill>
            </a:endParaRPr>
          </a:p>
        </p:txBody>
      </p:sp>
    </p:spTree>
    <p:extLst>
      <p:ext uri="{BB962C8B-B14F-4D97-AF65-F5344CB8AC3E}">
        <p14:creationId xmlns:p14="http://schemas.microsoft.com/office/powerpoint/2010/main" val="324456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E83B6-E09E-4007-A632-916B93A9CAE5}"/>
              </a:ext>
            </a:extLst>
          </p:cNvPr>
          <p:cNvSpPr>
            <a:spLocks noGrp="1"/>
          </p:cNvSpPr>
          <p:nvPr>
            <p:ph type="title"/>
          </p:nvPr>
        </p:nvSpPr>
        <p:spPr>
          <a:xfrm>
            <a:off x="1097280" y="286603"/>
            <a:ext cx="10058400" cy="1450757"/>
          </a:xfrm>
        </p:spPr>
        <p:txBody>
          <a:bodyPr>
            <a:normAutofit/>
          </a:bodyPr>
          <a:lstStyle/>
          <a:p>
            <a:r>
              <a:rPr lang="en-US" dirty="0">
                <a:solidFill>
                  <a:schemeClr val="tx1"/>
                </a:solidFill>
              </a:rPr>
              <a:t>Title II Purpose </a:t>
            </a:r>
          </a:p>
        </p:txBody>
      </p:sp>
      <p:sp>
        <p:nvSpPr>
          <p:cNvPr id="3" name="Content Placeholder 2">
            <a:extLst>
              <a:ext uri="{FF2B5EF4-FFF2-40B4-BE49-F238E27FC236}">
                <a16:creationId xmlns:a16="http://schemas.microsoft.com/office/drawing/2014/main" id="{1C3B8C08-E797-4D4A-BD2D-D7FE38FE2E23}"/>
              </a:ext>
            </a:extLst>
          </p:cNvPr>
          <p:cNvSpPr>
            <a:spLocks noGrp="1"/>
          </p:cNvSpPr>
          <p:nvPr>
            <p:ph idx="1"/>
          </p:nvPr>
        </p:nvSpPr>
        <p:spPr>
          <a:xfrm>
            <a:off x="1140647" y="1682128"/>
            <a:ext cx="7524673" cy="4173100"/>
          </a:xfrm>
        </p:spPr>
        <p:txBody>
          <a:bodyPr>
            <a:noAutofit/>
          </a:bodyPr>
          <a:lstStyle/>
          <a:p>
            <a:pPr lvl="0">
              <a:spcBef>
                <a:spcPts val="0"/>
              </a:spcBef>
              <a:spcAft>
                <a:spcPts val="1200"/>
              </a:spcAft>
            </a:pPr>
            <a:r>
              <a:rPr lang="en-US" sz="2400" dirty="0">
                <a:solidFill>
                  <a:schemeClr val="tx1"/>
                </a:solidFill>
              </a:rPr>
              <a:t>Increasing student achievement consistent with the challenging state academic standards.</a:t>
            </a:r>
          </a:p>
          <a:p>
            <a:pPr lvl="0">
              <a:spcBef>
                <a:spcPts val="0"/>
              </a:spcBef>
              <a:spcAft>
                <a:spcPts val="1200"/>
              </a:spcAft>
            </a:pPr>
            <a:r>
              <a:rPr lang="en-US" sz="2400" dirty="0">
                <a:solidFill>
                  <a:schemeClr val="tx1"/>
                </a:solidFill>
              </a:rPr>
              <a:t>Improving the quality and effectiveness of teachers, principals, and other school leaders.</a:t>
            </a:r>
          </a:p>
          <a:p>
            <a:pPr lvl="0">
              <a:spcBef>
                <a:spcPts val="0"/>
              </a:spcBef>
              <a:spcAft>
                <a:spcPts val="1200"/>
              </a:spcAft>
            </a:pPr>
            <a:r>
              <a:rPr lang="en-US" sz="2400" dirty="0">
                <a:solidFill>
                  <a:schemeClr val="tx1"/>
                </a:solidFill>
              </a:rPr>
              <a:t>Increasing the number of teachers, principals, and other school leaders who are effective in improving student academic achievement in schools.</a:t>
            </a:r>
          </a:p>
          <a:p>
            <a:pPr lvl="0">
              <a:spcBef>
                <a:spcPts val="0"/>
              </a:spcBef>
              <a:spcAft>
                <a:spcPts val="1200"/>
              </a:spcAft>
            </a:pPr>
            <a:r>
              <a:rPr lang="en-US" sz="2400" dirty="0">
                <a:solidFill>
                  <a:schemeClr val="tx1"/>
                </a:solidFill>
              </a:rPr>
              <a:t>Providing low-income and minority students greater access to effective teachers, principals, and other school leaders.</a:t>
            </a:r>
          </a:p>
          <a:p>
            <a:pPr marL="0" lvl="0" indent="0" algn="r">
              <a:spcBef>
                <a:spcPts val="0"/>
              </a:spcBef>
              <a:spcAft>
                <a:spcPts val="1200"/>
              </a:spcAft>
              <a:buNone/>
            </a:pPr>
            <a:r>
              <a:rPr lang="en-US" sz="2400" dirty="0">
                <a:solidFill>
                  <a:schemeClr val="tx1"/>
                </a:solidFill>
              </a:rPr>
              <a:t>20 </a:t>
            </a:r>
            <a:r>
              <a:rPr lang="en-US" sz="2400" i="1" dirty="0">
                <a:solidFill>
                  <a:schemeClr val="tx1"/>
                </a:solidFill>
              </a:rPr>
              <a:t>United States Code </a:t>
            </a:r>
            <a:r>
              <a:rPr lang="en-US" sz="2400" dirty="0">
                <a:solidFill>
                  <a:schemeClr val="tx1"/>
                </a:solidFill>
              </a:rPr>
              <a:t>(</a:t>
            </a:r>
            <a:r>
              <a:rPr lang="en-US" sz="2400" i="1" cap="all" dirty="0">
                <a:solidFill>
                  <a:schemeClr val="tx1"/>
                </a:solidFill>
              </a:rPr>
              <a:t>U.S.C.</a:t>
            </a:r>
            <a:r>
              <a:rPr lang="en-US" sz="2400" cap="all" dirty="0">
                <a:solidFill>
                  <a:schemeClr val="tx1"/>
                </a:solidFill>
              </a:rPr>
              <a:t>)</a:t>
            </a:r>
            <a:r>
              <a:rPr lang="en-US" sz="2400" dirty="0">
                <a:solidFill>
                  <a:schemeClr val="tx1"/>
                </a:solidFill>
              </a:rPr>
              <a:t> Section 6601</a:t>
            </a:r>
          </a:p>
        </p:txBody>
      </p:sp>
      <p:pic>
        <p:nvPicPr>
          <p:cNvPr id="6" name="Picture 5" descr="Abstract blurred public library with bookshelves">
            <a:extLst>
              <a:ext uri="{FF2B5EF4-FFF2-40B4-BE49-F238E27FC236}">
                <a16:creationId xmlns:a16="http://schemas.microsoft.com/office/drawing/2014/main" id="{9F6C635F-BD8B-7DE4-2312-ABD84C1507D2}"/>
              </a:ext>
            </a:extLst>
          </p:cNvPr>
          <p:cNvPicPr>
            <a:picLocks noChangeAspect="1"/>
          </p:cNvPicPr>
          <p:nvPr/>
        </p:nvPicPr>
        <p:blipFill rotWithShape="1">
          <a:blip r:embed="rId3"/>
          <a:srcRect l="16219" r="38560" b="1"/>
          <a:stretch/>
        </p:blipFill>
        <p:spPr>
          <a:xfrm>
            <a:off x="8804155" y="1916318"/>
            <a:ext cx="2351525" cy="3471012"/>
          </a:xfrm>
          <a:prstGeom prst="rect">
            <a:avLst/>
          </a:prstGeom>
        </p:spPr>
      </p:pic>
      <p:sp>
        <p:nvSpPr>
          <p:cNvPr id="4" name="Slide Number Placeholder 3">
            <a:extLst>
              <a:ext uri="{FF2B5EF4-FFF2-40B4-BE49-F238E27FC236}">
                <a16:creationId xmlns:a16="http://schemas.microsoft.com/office/drawing/2014/main" id="{80BFC43A-20E5-48B7-A9A0-248ECB8F6D03}"/>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a:pPr>
                <a:spcAft>
                  <a:spcPts val="600"/>
                </a:spcAft>
              </a:pPr>
              <a:t>3</a:t>
            </a:fld>
            <a:endParaRPr lang="en-US" altLang="en-US"/>
          </a:p>
        </p:txBody>
      </p:sp>
    </p:spTree>
    <p:extLst>
      <p:ext uri="{BB962C8B-B14F-4D97-AF65-F5344CB8AC3E}">
        <p14:creationId xmlns:p14="http://schemas.microsoft.com/office/powerpoint/2010/main" val="319310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E960-376B-72FB-DDB2-4E1C33280463}"/>
              </a:ext>
            </a:extLst>
          </p:cNvPr>
          <p:cNvSpPr>
            <a:spLocks noGrp="1"/>
          </p:cNvSpPr>
          <p:nvPr>
            <p:ph type="title"/>
          </p:nvPr>
        </p:nvSpPr>
        <p:spPr/>
        <p:txBody>
          <a:bodyPr>
            <a:normAutofit fontScale="90000"/>
          </a:bodyPr>
          <a:lstStyle/>
          <a:p>
            <a:r>
              <a:rPr lang="en-US" dirty="0">
                <a:solidFill>
                  <a:schemeClr val="tx1"/>
                </a:solidFill>
              </a:rPr>
              <a:t>Supporting Effective Instruction 01: Consultation and Staff Development (1)</a:t>
            </a:r>
          </a:p>
        </p:txBody>
      </p:sp>
      <p:sp>
        <p:nvSpPr>
          <p:cNvPr id="3" name="Content Placeholder 2">
            <a:extLst>
              <a:ext uri="{FF2B5EF4-FFF2-40B4-BE49-F238E27FC236}">
                <a16:creationId xmlns:a16="http://schemas.microsoft.com/office/drawing/2014/main" id="{D455F2A9-16C8-2C4C-2454-AADB6D18950E}"/>
              </a:ext>
            </a:extLst>
          </p:cNvPr>
          <p:cNvSpPr>
            <a:spLocks noGrp="1"/>
          </p:cNvSpPr>
          <p:nvPr>
            <p:ph idx="1"/>
          </p:nvPr>
        </p:nvSpPr>
        <p:spPr/>
        <p:txBody>
          <a:bodyPr/>
          <a:lstStyle/>
          <a:p>
            <a:pPr marL="0" indent="0">
              <a:buNone/>
            </a:pP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In developing the application for Title II, Part A, funds, the local educational agency (LEA) shall meaningfully consult with teachers, principals, other school leaders, paraprofessionals (including organizations representing such individuals), specialized instructional support personnel, charter school leaders (in an LEA that has charter schools), parents, community partners, and other organizations or partners with relevant and demonstrated expertise in programs and activities designed to meet the purpose of Title II, Part A</a:t>
            </a:r>
            <a:r>
              <a:rPr lang="en-US" sz="2400" dirty="0">
                <a:solidFill>
                  <a:schemeClr val="tx1"/>
                </a:solidFill>
                <a:latin typeface="Arial" panose="020B0604020202020204" pitchFamily="34" charset="0"/>
                <a:ea typeface="Arial" panose="020B0604020202020204" pitchFamily="34" charset="0"/>
                <a:cs typeface="Arial" panose="020B0604020202020204" pitchFamily="34" charset="0"/>
              </a:rPr>
              <a:t>.</a:t>
            </a:r>
            <a:endParaRPr lang="en-US" sz="24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r">
              <a:buNone/>
            </a:pPr>
            <a:r>
              <a:rPr lang="en-US" sz="2400" dirty="0">
                <a:solidFill>
                  <a:schemeClr val="tx1"/>
                </a:solidFill>
                <a:effectLst/>
                <a:latin typeface="Arial"/>
                <a:ea typeface="Arial" panose="020B0604020202020204" pitchFamily="34" charset="0"/>
                <a:cs typeface="Times New Roman"/>
              </a:rPr>
              <a:t>20 </a:t>
            </a:r>
            <a:r>
              <a:rPr lang="en-US" sz="2400" i="1" cap="all" dirty="0">
                <a:solidFill>
                  <a:schemeClr val="tx1"/>
                </a:solidFill>
                <a:latin typeface="Arial"/>
                <a:ea typeface="Arial" panose="020B0604020202020204" pitchFamily="34" charset="0"/>
                <a:cs typeface="Times New Roman"/>
              </a:rPr>
              <a:t>U</a:t>
            </a:r>
            <a:r>
              <a:rPr lang="en-US" sz="2400" i="1" cap="all" dirty="0">
                <a:solidFill>
                  <a:schemeClr val="tx1"/>
                </a:solidFill>
                <a:effectLst/>
                <a:latin typeface="Arial"/>
                <a:ea typeface="Arial" panose="020B0604020202020204" pitchFamily="34" charset="0"/>
                <a:cs typeface="Times New Roman"/>
              </a:rPr>
              <a:t>.S.C</a:t>
            </a:r>
            <a:r>
              <a:rPr lang="en-US" sz="2400" i="1" cap="all" dirty="0">
                <a:solidFill>
                  <a:schemeClr val="tx1"/>
                </a:solidFill>
                <a:latin typeface="Arial"/>
                <a:ea typeface="Arial" panose="020B0604020202020204" pitchFamily="34" charset="0"/>
                <a:cs typeface="Times New Roman"/>
              </a:rPr>
              <a:t>.</a:t>
            </a:r>
            <a:r>
              <a:rPr lang="en-US" sz="2400" dirty="0">
                <a:solidFill>
                  <a:schemeClr val="tx1"/>
                </a:solidFill>
                <a:effectLst/>
                <a:latin typeface="Arial"/>
                <a:ea typeface="Arial" panose="020B0604020202020204" pitchFamily="34" charset="0"/>
                <a:cs typeface="Times New Roman"/>
              </a:rPr>
              <a:t> Sections 6601, 6612[b][3][A]</a:t>
            </a:r>
          </a:p>
          <a:p>
            <a:pPr marL="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544279B9-1A60-C8FF-8F96-68A694C2D4C5}"/>
              </a:ext>
            </a:extLst>
          </p:cNvPr>
          <p:cNvSpPr>
            <a:spLocks noGrp="1"/>
          </p:cNvSpPr>
          <p:nvPr>
            <p:ph type="sldNum" sz="quarter" idx="12"/>
          </p:nvPr>
        </p:nvSpPr>
        <p:spPr/>
        <p:txBody>
          <a:bodyPr/>
          <a:lstStyle/>
          <a:p>
            <a:fld id="{4E637404-0BCF-4192-AEAE-F6A882F231C4}" type="slidenum">
              <a:rPr lang="en-US" altLang="en-US" smtClean="0"/>
              <a:pPr/>
              <a:t>4</a:t>
            </a:fld>
            <a:endParaRPr lang="en-US" altLang="en-US"/>
          </a:p>
        </p:txBody>
      </p:sp>
    </p:spTree>
    <p:extLst>
      <p:ext uri="{BB962C8B-B14F-4D97-AF65-F5344CB8AC3E}">
        <p14:creationId xmlns:p14="http://schemas.microsoft.com/office/powerpoint/2010/main" val="207468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E960-376B-72FB-DDB2-4E1C33280463}"/>
              </a:ext>
            </a:extLst>
          </p:cNvPr>
          <p:cNvSpPr>
            <a:spLocks noGrp="1"/>
          </p:cNvSpPr>
          <p:nvPr>
            <p:ph type="title"/>
          </p:nvPr>
        </p:nvSpPr>
        <p:spPr/>
        <p:txBody>
          <a:bodyPr>
            <a:normAutofit fontScale="90000"/>
          </a:bodyPr>
          <a:lstStyle/>
          <a:p>
            <a:r>
              <a:rPr lang="en-US" dirty="0">
                <a:solidFill>
                  <a:schemeClr val="tx1"/>
                </a:solidFill>
              </a:rPr>
              <a:t>Supporting Effective Instruction 01: Consultation and Staff Development (2)</a:t>
            </a:r>
          </a:p>
        </p:txBody>
      </p:sp>
      <p:sp>
        <p:nvSpPr>
          <p:cNvPr id="3" name="Content Placeholder 2">
            <a:extLst>
              <a:ext uri="{FF2B5EF4-FFF2-40B4-BE49-F238E27FC236}">
                <a16:creationId xmlns:a16="http://schemas.microsoft.com/office/drawing/2014/main" id="{D455F2A9-16C8-2C4C-2454-AADB6D18950E}"/>
              </a:ext>
            </a:extLst>
          </p:cNvPr>
          <p:cNvSpPr>
            <a:spLocks noGrp="1"/>
          </p:cNvSpPr>
          <p:nvPr>
            <p:ph idx="1"/>
          </p:nvPr>
        </p:nvSpPr>
        <p:spPr/>
        <p:txBody>
          <a:bodyPr/>
          <a:lstStyle/>
          <a:p>
            <a:pPr marL="0" marR="0" lvl="1" indent="0">
              <a:spcBef>
                <a:spcPts val="0"/>
              </a:spcBef>
              <a:spcAft>
                <a:spcPts val="1200"/>
              </a:spcAft>
              <a:buNone/>
            </a:pPr>
            <a:r>
              <a:rPr lang="en-US" sz="2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The LEA shall seek advice from the individuals and organizations as described above regarding how best to improve the LEA’s activities to meet the purpose of Title II, Part A, as described above. </a:t>
            </a:r>
          </a:p>
          <a:p>
            <a:pPr marL="0" marR="0" lvl="1" indent="0" algn="r">
              <a:spcBef>
                <a:spcPts val="0"/>
              </a:spcBef>
              <a:spcAft>
                <a:spcPts val="1200"/>
              </a:spcAft>
              <a:buNone/>
            </a:pPr>
            <a:r>
              <a:rPr lang="en-US" sz="2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20 </a:t>
            </a:r>
            <a:r>
              <a:rPr lang="en-US" sz="2600" i="1" cap="all"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U.S.C.</a:t>
            </a:r>
            <a:r>
              <a:rPr lang="en-US" sz="2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Section 6612[b][3][B]</a:t>
            </a:r>
          </a:p>
          <a:p>
            <a:pPr marL="0" marR="0" lvl="1" indent="0">
              <a:spcBef>
                <a:spcPts val="0"/>
              </a:spcBef>
              <a:spcAft>
                <a:spcPts val="1200"/>
              </a:spcAft>
              <a:buNone/>
            </a:pPr>
            <a:r>
              <a:rPr lang="en-US" sz="2600" dirty="0">
                <a:solidFill>
                  <a:schemeClr val="tx1"/>
                </a:solidFill>
                <a:effectLst/>
                <a:latin typeface="Arial" panose="020B0604020202020204" pitchFamily="34" charset="0"/>
                <a:ea typeface="Calibri" panose="020F0502020204030204" pitchFamily="34" charset="0"/>
              </a:rPr>
              <a:t>The LEA will use data and ongoing consultation with the educational partners described above to continually update and improve activities supported by Title II, Part A. </a:t>
            </a:r>
          </a:p>
          <a:p>
            <a:pPr marL="0" marR="0" lvl="1" indent="0" algn="r">
              <a:spcBef>
                <a:spcPts val="0"/>
              </a:spcBef>
              <a:spcAft>
                <a:spcPts val="1200"/>
              </a:spcAft>
              <a:buNone/>
            </a:pPr>
            <a:r>
              <a:rPr lang="en-US" sz="2600" dirty="0">
                <a:solidFill>
                  <a:schemeClr val="tx1"/>
                </a:solidFill>
                <a:effectLst/>
                <a:latin typeface="Arial" panose="020B0604020202020204" pitchFamily="34" charset="0"/>
                <a:ea typeface="Calibri" panose="020F0502020204030204" pitchFamily="34" charset="0"/>
              </a:rPr>
              <a:t>20 </a:t>
            </a:r>
            <a:r>
              <a:rPr lang="en-US" sz="2600" i="1" dirty="0">
                <a:solidFill>
                  <a:schemeClr val="tx1"/>
                </a:solidFill>
                <a:effectLst/>
                <a:latin typeface="Arial" panose="020B0604020202020204" pitchFamily="34" charset="0"/>
                <a:ea typeface="Calibri" panose="020F0502020204030204" pitchFamily="34" charset="0"/>
              </a:rPr>
              <a:t>U.S.C.</a:t>
            </a:r>
            <a:r>
              <a:rPr lang="en-US" sz="2600" dirty="0">
                <a:solidFill>
                  <a:schemeClr val="tx1"/>
                </a:solidFill>
                <a:effectLst/>
                <a:latin typeface="Arial" panose="020B0604020202020204" pitchFamily="34" charset="0"/>
                <a:ea typeface="Calibri" panose="020F0502020204030204" pitchFamily="34" charset="0"/>
              </a:rPr>
              <a:t> Section 6612[b][2][D]</a:t>
            </a:r>
            <a:endParaRPr lang="en-US" sz="2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marL="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544279B9-1A60-C8FF-8F96-68A694C2D4C5}"/>
              </a:ext>
            </a:extLst>
          </p:cNvPr>
          <p:cNvSpPr>
            <a:spLocks noGrp="1"/>
          </p:cNvSpPr>
          <p:nvPr>
            <p:ph type="sldNum" sz="quarter" idx="12"/>
          </p:nvPr>
        </p:nvSpPr>
        <p:spPr/>
        <p:txBody>
          <a:bodyPr/>
          <a:lstStyle/>
          <a:p>
            <a:fld id="{4E637404-0BCF-4192-AEAE-F6A882F231C4}" type="slidenum">
              <a:rPr lang="en-US" altLang="en-US" smtClean="0"/>
              <a:pPr/>
              <a:t>5</a:t>
            </a:fld>
            <a:endParaRPr lang="en-US" altLang="en-US"/>
          </a:p>
        </p:txBody>
      </p:sp>
    </p:spTree>
    <p:extLst>
      <p:ext uri="{BB962C8B-B14F-4D97-AF65-F5344CB8AC3E}">
        <p14:creationId xmlns:p14="http://schemas.microsoft.com/office/powerpoint/2010/main" val="1158968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9E25-4F26-CC76-D64E-B76FC99CCF0A}"/>
              </a:ext>
            </a:extLst>
          </p:cNvPr>
          <p:cNvSpPr>
            <a:spLocks noGrp="1"/>
          </p:cNvSpPr>
          <p:nvPr>
            <p:ph type="title"/>
          </p:nvPr>
        </p:nvSpPr>
        <p:spPr/>
        <p:txBody>
          <a:bodyPr>
            <a:normAutofit fontScale="90000"/>
          </a:bodyPr>
          <a:lstStyle/>
          <a:p>
            <a:r>
              <a:rPr lang="en-US" dirty="0">
                <a:solidFill>
                  <a:schemeClr val="tx1"/>
                </a:solidFill>
              </a:rPr>
              <a:t>Supporting Effective Instruction 01: Consultation and Staff Development Evidence (1)</a:t>
            </a:r>
          </a:p>
        </p:txBody>
      </p:sp>
      <p:sp>
        <p:nvSpPr>
          <p:cNvPr id="3" name="Content Placeholder 2">
            <a:extLst>
              <a:ext uri="{FF2B5EF4-FFF2-40B4-BE49-F238E27FC236}">
                <a16:creationId xmlns:a16="http://schemas.microsoft.com/office/drawing/2014/main" id="{27E1464F-13E6-9410-EB09-C5A1C76F5A03}"/>
              </a:ext>
            </a:extLst>
          </p:cNvPr>
          <p:cNvSpPr>
            <a:spLocks noGrp="1"/>
          </p:cNvSpPr>
          <p:nvPr>
            <p:ph idx="1"/>
          </p:nvPr>
        </p:nvSpPr>
        <p:spPr>
          <a:xfrm>
            <a:off x="1079500" y="1736725"/>
            <a:ext cx="10498418" cy="4354512"/>
          </a:xfrm>
        </p:spPr>
        <p:txBody>
          <a:bodyPr/>
          <a:lstStyle/>
          <a:p>
            <a:pPr marL="0" indent="0">
              <a:buNone/>
            </a:pPr>
            <a:r>
              <a:rPr lang="en-US" sz="2400" b="1" i="0" u="none" strike="noStrike">
                <a:solidFill>
                  <a:schemeClr val="tx1"/>
                </a:solidFill>
                <a:effectLst/>
                <a:latin typeface="Arial" panose="020B0604020202020204" pitchFamily="34" charset="0"/>
              </a:rPr>
              <a:t>LEA Level Planning Documents</a:t>
            </a:r>
          </a:p>
          <a:p>
            <a:pPr marL="0" indent="0">
              <a:buNone/>
            </a:pPr>
            <a:r>
              <a:rPr lang="en-US"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Description:		The currently approved Local Control and 					Accountability Plan (LCAP) and LCAP Federal 					Addendum. The currently approved LEA level planning 			documents, such as the currently approved Local 				Control and Accountability Plan (LCAP) Federal 				Addendum.</a:t>
            </a:r>
          </a:p>
          <a:p>
            <a:pPr marL="0" marR="0" indent="0">
              <a:spcBef>
                <a:spcPts val="0"/>
              </a:spcBef>
              <a:spcAft>
                <a:spcPts val="1200"/>
              </a:spcAft>
              <a:buNone/>
            </a:pPr>
            <a:r>
              <a:rPr lang="en-US"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Item Instructions:	</a:t>
            </a:r>
            <a:r>
              <a:rPr lang="en-US" sz="2400">
                <a:solidFill>
                  <a:schemeClr val="tx1"/>
                </a:solidFill>
                <a:effectLst/>
                <a:latin typeface="Arial" panose="020B0604020202020204" pitchFamily="34" charset="0"/>
                <a:ea typeface="Calibri" panose="020F0502020204030204" pitchFamily="34" charset="0"/>
              </a:rPr>
              <a:t>Submit the LCAP, the LCAP Federal Addendum, and 				planning documents that include Title II goals and 				strategies</a:t>
            </a:r>
            <a:r>
              <a:rPr lang="en-US" sz="1800">
                <a:solidFill>
                  <a:schemeClr val="tx1"/>
                </a:solidFill>
                <a:effectLst/>
                <a:latin typeface="Arial" panose="020B0604020202020204" pitchFamily="34" charset="0"/>
                <a:ea typeface="Calibri" panose="020F0502020204030204" pitchFamily="34" charset="0"/>
              </a:rPr>
              <a:t>.</a:t>
            </a:r>
            <a:endParaRPr lang="en-US" b="0" i="0">
              <a:solidFill>
                <a:schemeClr val="tx1"/>
              </a:solidFill>
              <a:effectLst/>
              <a:latin typeface="Segoe UI" panose="020B0502040204020203" pitchFamily="34" charset="0"/>
            </a:endParaRPr>
          </a:p>
          <a:p>
            <a:pPr marL="0" indent="0">
              <a:buNone/>
            </a:pPr>
            <a:endParaRPr lang="en-US">
              <a:solidFill>
                <a:schemeClr val="tx1"/>
              </a:solidFill>
            </a:endParaRPr>
          </a:p>
        </p:txBody>
      </p:sp>
      <p:sp>
        <p:nvSpPr>
          <p:cNvPr id="4" name="Slide Number Placeholder 3">
            <a:extLst>
              <a:ext uri="{FF2B5EF4-FFF2-40B4-BE49-F238E27FC236}">
                <a16:creationId xmlns:a16="http://schemas.microsoft.com/office/drawing/2014/main" id="{BAB5311B-AB2E-0966-C3B7-CFF881143ADF}"/>
              </a:ext>
            </a:extLst>
          </p:cNvPr>
          <p:cNvSpPr>
            <a:spLocks noGrp="1"/>
          </p:cNvSpPr>
          <p:nvPr>
            <p:ph type="sldNum" sz="quarter" idx="12"/>
          </p:nvPr>
        </p:nvSpPr>
        <p:spPr/>
        <p:txBody>
          <a:bodyPr/>
          <a:lstStyle/>
          <a:p>
            <a:fld id="{4E637404-0BCF-4192-AEAE-F6A882F231C4}" type="slidenum">
              <a:rPr lang="en-US" altLang="en-US" smtClean="0"/>
              <a:pPr/>
              <a:t>6</a:t>
            </a:fld>
            <a:endParaRPr lang="en-US" altLang="en-US"/>
          </a:p>
        </p:txBody>
      </p:sp>
    </p:spTree>
    <p:extLst>
      <p:ext uri="{BB962C8B-B14F-4D97-AF65-F5344CB8AC3E}">
        <p14:creationId xmlns:p14="http://schemas.microsoft.com/office/powerpoint/2010/main" val="2957071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9E25-4F26-CC76-D64E-B76FC99CCF0A}"/>
              </a:ext>
            </a:extLst>
          </p:cNvPr>
          <p:cNvSpPr>
            <a:spLocks noGrp="1"/>
          </p:cNvSpPr>
          <p:nvPr>
            <p:ph type="title"/>
          </p:nvPr>
        </p:nvSpPr>
        <p:spPr/>
        <p:txBody>
          <a:bodyPr>
            <a:normAutofit fontScale="90000"/>
          </a:bodyPr>
          <a:lstStyle/>
          <a:p>
            <a:r>
              <a:rPr lang="en-US" dirty="0">
                <a:solidFill>
                  <a:schemeClr val="tx1"/>
                </a:solidFill>
              </a:rPr>
              <a:t>Supporting Effective Instruction 01: Consultation and Staff Development Evidence (2)</a:t>
            </a:r>
          </a:p>
        </p:txBody>
      </p:sp>
      <p:sp>
        <p:nvSpPr>
          <p:cNvPr id="3" name="Content Placeholder 2">
            <a:extLst>
              <a:ext uri="{FF2B5EF4-FFF2-40B4-BE49-F238E27FC236}">
                <a16:creationId xmlns:a16="http://schemas.microsoft.com/office/drawing/2014/main" id="{27E1464F-13E6-9410-EB09-C5A1C76F5A03}"/>
              </a:ext>
            </a:extLst>
          </p:cNvPr>
          <p:cNvSpPr>
            <a:spLocks noGrp="1"/>
          </p:cNvSpPr>
          <p:nvPr>
            <p:ph idx="1"/>
          </p:nvPr>
        </p:nvSpPr>
        <p:spPr>
          <a:xfrm>
            <a:off x="1079500" y="1736725"/>
            <a:ext cx="10058400" cy="4354512"/>
          </a:xfrm>
        </p:spPr>
        <p:txBody>
          <a:bodyPr/>
          <a:lstStyle/>
          <a:p>
            <a:pPr marL="0" indent="0">
              <a:buNone/>
            </a:pPr>
            <a:r>
              <a:rPr lang="en-US" sz="2400" b="1" i="0" u="none" strike="noStrike" dirty="0">
                <a:solidFill>
                  <a:schemeClr val="tx1"/>
                </a:solidFill>
                <a:effectLst/>
                <a:latin typeface="Arial" panose="020B0604020202020204" pitchFamily="34" charset="0"/>
              </a:rPr>
              <a:t>Educational Partner Feedback</a:t>
            </a:r>
          </a:p>
          <a:p>
            <a:pPr marL="0" indent="0">
              <a:buNone/>
            </a:pPr>
            <a:r>
              <a:rPr lang="en-US"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Description:		</a:t>
            </a:r>
            <a:r>
              <a:rPr lang="en-US" sz="2400" dirty="0">
                <a:solidFill>
                  <a:schemeClr val="tx1"/>
                </a:solidFill>
                <a:effectLst/>
                <a:latin typeface="Arial" panose="020B0604020202020204" pitchFamily="34" charset="0"/>
                <a:ea typeface="Calibri" panose="020F0502020204030204" pitchFamily="34" charset="0"/>
              </a:rPr>
              <a:t>Evidence that all staff and relevant educational 				partners collaborated regarding how best to improve 			the LEA’s activities.</a:t>
            </a:r>
          </a:p>
          <a:p>
            <a:pPr marL="0" indent="0">
              <a:buNone/>
            </a:pPr>
            <a:r>
              <a:rPr lang="en-US"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Item Instructions:	</a:t>
            </a:r>
            <a:r>
              <a:rPr lang="en-US" sz="2400" dirty="0">
                <a:solidFill>
                  <a:schemeClr val="tx1"/>
                </a:solidFill>
                <a:effectLst/>
                <a:latin typeface="Arial" panose="020B0604020202020204" pitchFamily="34" charset="0"/>
                <a:ea typeface="Calibri" panose="020F0502020204030204" pitchFamily="34" charset="0"/>
              </a:rPr>
              <a:t>Submit evidence of the LEA’s collaboration with 			educational partners and use of data to update and 			improve Title II activities. Evidence may include 			agendas, meeting notes, lists of participants present, 			presentations, documents shared during meetings, 			surveys (including survey and results), data, and 			feedback forms.</a:t>
            </a:r>
            <a:endParaRPr lang="en-US" sz="2400" dirty="0">
              <a:solidFill>
                <a:schemeClr val="tx1"/>
              </a:solidFill>
            </a:endParaRPr>
          </a:p>
        </p:txBody>
      </p:sp>
      <p:sp>
        <p:nvSpPr>
          <p:cNvPr id="4" name="Slide Number Placeholder 3">
            <a:extLst>
              <a:ext uri="{FF2B5EF4-FFF2-40B4-BE49-F238E27FC236}">
                <a16:creationId xmlns:a16="http://schemas.microsoft.com/office/drawing/2014/main" id="{BAB5311B-AB2E-0966-C3B7-CFF881143ADF}"/>
              </a:ext>
            </a:extLst>
          </p:cNvPr>
          <p:cNvSpPr>
            <a:spLocks noGrp="1"/>
          </p:cNvSpPr>
          <p:nvPr>
            <p:ph type="sldNum" sz="quarter" idx="12"/>
          </p:nvPr>
        </p:nvSpPr>
        <p:spPr/>
        <p:txBody>
          <a:bodyPr/>
          <a:lstStyle/>
          <a:p>
            <a:fld id="{4E637404-0BCF-4192-AEAE-F6A882F231C4}" type="slidenum">
              <a:rPr lang="en-US" altLang="en-US" smtClean="0"/>
              <a:pPr/>
              <a:t>7</a:t>
            </a:fld>
            <a:endParaRPr lang="en-US" altLang="en-US"/>
          </a:p>
        </p:txBody>
      </p:sp>
    </p:spTree>
    <p:extLst>
      <p:ext uri="{BB962C8B-B14F-4D97-AF65-F5344CB8AC3E}">
        <p14:creationId xmlns:p14="http://schemas.microsoft.com/office/powerpoint/2010/main" val="130715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Content Placeholder 14">
            <a:extLst>
              <a:ext uri="{FF2B5EF4-FFF2-40B4-BE49-F238E27FC236}">
                <a16:creationId xmlns:a16="http://schemas.microsoft.com/office/drawing/2014/main" id="{CB265C4B-0448-C20F-45BF-65946760F14F}"/>
              </a:ext>
              <a:ext uri="{C183D7F6-B498-43B3-948B-1728B52AA6E4}">
                <adec:decorative xmlns:adec="http://schemas.microsoft.com/office/drawing/2017/decorative" val="1"/>
              </a:ext>
            </a:extLst>
          </p:cNvPr>
          <p:cNvPicPr>
            <a:picLocks noGrp="1" noChangeAspect="1"/>
          </p:cNvPicPr>
          <p:nvPr>
            <p:ph sz="quarter" idx="16"/>
          </p:nvPr>
        </p:nvPicPr>
        <p:blipFill>
          <a:blip r:embed="rId3">
            <a:extLst>
              <a:ext uri="{28A0092B-C50C-407E-A947-70E740481C1C}">
                <a14:useLocalDpi xmlns:a14="http://schemas.microsoft.com/office/drawing/2010/main" val="0"/>
              </a:ext>
            </a:extLst>
          </a:blip>
          <a:stretch>
            <a:fillRect/>
          </a:stretch>
        </p:blipFill>
        <p:spPr>
          <a:xfrm>
            <a:off x="1196756" y="1923393"/>
            <a:ext cx="9798487" cy="3980338"/>
          </a:xfrm>
        </p:spPr>
      </p:pic>
      <p:sp>
        <p:nvSpPr>
          <p:cNvPr id="9" name="Title 8">
            <a:extLst>
              <a:ext uri="{FF2B5EF4-FFF2-40B4-BE49-F238E27FC236}">
                <a16:creationId xmlns:a16="http://schemas.microsoft.com/office/drawing/2014/main" id="{217C9434-158F-0152-6F5D-8593A8314707}"/>
              </a:ext>
            </a:extLst>
          </p:cNvPr>
          <p:cNvSpPr>
            <a:spLocks noGrp="1"/>
          </p:cNvSpPr>
          <p:nvPr>
            <p:ph type="title"/>
          </p:nvPr>
        </p:nvSpPr>
        <p:spPr/>
        <p:txBody>
          <a:bodyPr/>
          <a:lstStyle/>
          <a:p>
            <a:r>
              <a:rPr lang="en-US" dirty="0">
                <a:solidFill>
                  <a:schemeClr val="tx1"/>
                </a:solidFill>
              </a:rPr>
              <a:t>Educational Partner Evidence</a:t>
            </a:r>
          </a:p>
        </p:txBody>
      </p:sp>
      <p:sp>
        <p:nvSpPr>
          <p:cNvPr id="10" name="Content Placeholder 9">
            <a:extLst>
              <a:ext uri="{FF2B5EF4-FFF2-40B4-BE49-F238E27FC236}">
                <a16:creationId xmlns:a16="http://schemas.microsoft.com/office/drawing/2014/main" id="{C6480130-66FB-A1B4-ACB7-7197A0DD6755}"/>
              </a:ext>
            </a:extLst>
          </p:cNvPr>
          <p:cNvSpPr>
            <a:spLocks noGrp="1"/>
          </p:cNvSpPr>
          <p:nvPr>
            <p:ph sz="quarter" idx="13"/>
          </p:nvPr>
        </p:nvSpPr>
        <p:spPr>
          <a:xfrm>
            <a:off x="1308017" y="2596967"/>
            <a:ext cx="3176669" cy="3133576"/>
          </a:xfrm>
        </p:spPr>
        <p:txBody>
          <a:bodyPr>
            <a:noAutofit/>
          </a:bodyPr>
          <a:lstStyle/>
          <a:p>
            <a:pPr marL="0" indent="0" defTabSz="1066800">
              <a:lnSpc>
                <a:spcPct val="100000"/>
              </a:lnSpc>
              <a:spcBef>
                <a:spcPct val="0"/>
              </a:spcBef>
              <a:spcAft>
                <a:spcPts val="0"/>
              </a:spcAft>
              <a:buNone/>
            </a:pPr>
            <a:r>
              <a:rPr lang="en-US" sz="2400" dirty="0">
                <a:solidFill>
                  <a:srgbClr val="FFFFFF"/>
                </a:solidFill>
                <a:latin typeface="Arial"/>
              </a:rPr>
              <a:t>Survey</a:t>
            </a:r>
          </a:p>
          <a:p>
            <a:pPr defTabSz="1066800">
              <a:lnSpc>
                <a:spcPct val="100000"/>
              </a:lnSpc>
              <a:spcBef>
                <a:spcPct val="0"/>
              </a:spcBef>
              <a:spcAft>
                <a:spcPts val="0"/>
              </a:spcAft>
            </a:pPr>
            <a:r>
              <a:rPr lang="en-US" sz="2400" dirty="0">
                <a:solidFill>
                  <a:srgbClr val="FFFFFF"/>
                </a:solidFill>
                <a:latin typeface="Arial"/>
              </a:rPr>
              <a:t>Administrators, teachers, and paraprofessionals</a:t>
            </a:r>
          </a:p>
          <a:p>
            <a:pPr defTabSz="1066800">
              <a:lnSpc>
                <a:spcPct val="100000"/>
              </a:lnSpc>
              <a:spcBef>
                <a:spcPct val="0"/>
              </a:spcBef>
              <a:spcAft>
                <a:spcPts val="0"/>
              </a:spcAft>
            </a:pPr>
            <a:r>
              <a:rPr lang="en-US" sz="2400" dirty="0">
                <a:solidFill>
                  <a:srgbClr val="FFFFFF"/>
                </a:solidFill>
                <a:latin typeface="Arial"/>
              </a:rPr>
              <a:t>All sites districtwide</a:t>
            </a:r>
          </a:p>
          <a:p>
            <a:pPr defTabSz="1066800">
              <a:lnSpc>
                <a:spcPct val="100000"/>
              </a:lnSpc>
              <a:spcBef>
                <a:spcPct val="0"/>
              </a:spcBef>
              <a:spcAft>
                <a:spcPts val="0"/>
              </a:spcAft>
            </a:pPr>
            <a:r>
              <a:rPr lang="en-US" sz="2400" dirty="0">
                <a:solidFill>
                  <a:srgbClr val="FFFFFF"/>
                </a:solidFill>
                <a:latin typeface="Arial"/>
              </a:rPr>
              <a:t>Survey and data uploaded</a:t>
            </a:r>
          </a:p>
          <a:p>
            <a:endParaRPr lang="en-US" dirty="0"/>
          </a:p>
        </p:txBody>
      </p:sp>
      <p:sp>
        <p:nvSpPr>
          <p:cNvPr id="11" name="Content Placeholder 10">
            <a:extLst>
              <a:ext uri="{FF2B5EF4-FFF2-40B4-BE49-F238E27FC236}">
                <a16:creationId xmlns:a16="http://schemas.microsoft.com/office/drawing/2014/main" id="{CBBDBFD8-083C-16BC-1FE7-622938EA1B85}"/>
              </a:ext>
            </a:extLst>
          </p:cNvPr>
          <p:cNvSpPr>
            <a:spLocks noGrp="1"/>
          </p:cNvSpPr>
          <p:nvPr>
            <p:ph sz="quarter" idx="14"/>
          </p:nvPr>
        </p:nvSpPr>
        <p:spPr>
          <a:xfrm>
            <a:off x="4593541" y="2565437"/>
            <a:ext cx="3015950" cy="3027636"/>
          </a:xfrm>
        </p:spPr>
        <p:txBody>
          <a:bodyPr>
            <a:noAutofit/>
          </a:bodyPr>
          <a:lstStyle/>
          <a:p>
            <a:pPr marL="0" lvl="0" indent="0">
              <a:lnSpc>
                <a:spcPct val="100000"/>
              </a:lnSpc>
              <a:spcAft>
                <a:spcPts val="0"/>
              </a:spcAft>
              <a:buNone/>
            </a:pPr>
            <a:r>
              <a:rPr lang="en-US" sz="2400" dirty="0">
                <a:solidFill>
                  <a:srgbClr val="FFFFFF"/>
                </a:solidFill>
                <a:latin typeface="+mj-lt"/>
              </a:rPr>
              <a:t>Leadership</a:t>
            </a:r>
            <a:r>
              <a:rPr lang="en-US" sz="2400" dirty="0">
                <a:latin typeface="+mj-lt"/>
              </a:rPr>
              <a:t> </a:t>
            </a:r>
            <a:r>
              <a:rPr lang="en-US" sz="2400" dirty="0">
                <a:solidFill>
                  <a:srgbClr val="FFFFFF"/>
                </a:solidFill>
                <a:latin typeface="+mj-lt"/>
              </a:rPr>
              <a:t>Meeting</a:t>
            </a:r>
          </a:p>
          <a:p>
            <a:pPr lvl="1">
              <a:lnSpc>
                <a:spcPct val="100000"/>
              </a:lnSpc>
              <a:spcAft>
                <a:spcPts val="0"/>
              </a:spcAft>
            </a:pPr>
            <a:r>
              <a:rPr lang="en-US" dirty="0">
                <a:solidFill>
                  <a:srgbClr val="FFFFFF"/>
                </a:solidFill>
                <a:latin typeface="+mj-lt"/>
              </a:rPr>
              <a:t>Agenda indicating members present</a:t>
            </a:r>
          </a:p>
          <a:p>
            <a:pPr lvl="1">
              <a:lnSpc>
                <a:spcPct val="100000"/>
              </a:lnSpc>
              <a:spcAft>
                <a:spcPts val="0"/>
              </a:spcAft>
            </a:pPr>
            <a:r>
              <a:rPr lang="en-US" dirty="0">
                <a:solidFill>
                  <a:srgbClr val="FFFFFF"/>
                </a:solidFill>
                <a:latin typeface="+mj-lt"/>
              </a:rPr>
              <a:t>Review survey data</a:t>
            </a:r>
          </a:p>
          <a:p>
            <a:pPr lvl="1">
              <a:lnSpc>
                <a:spcPct val="100000"/>
              </a:lnSpc>
              <a:spcAft>
                <a:spcPts val="0"/>
              </a:spcAft>
            </a:pPr>
            <a:r>
              <a:rPr lang="en-US" dirty="0">
                <a:solidFill>
                  <a:srgbClr val="FFFFFF"/>
                </a:solidFill>
                <a:latin typeface="+mj-lt"/>
              </a:rPr>
              <a:t>Review student academic data</a:t>
            </a:r>
          </a:p>
          <a:p>
            <a:pPr marL="0" indent="0">
              <a:buNone/>
            </a:pPr>
            <a:endParaRPr lang="en-US" dirty="0"/>
          </a:p>
        </p:txBody>
      </p:sp>
      <p:sp>
        <p:nvSpPr>
          <p:cNvPr id="12" name="Content Placeholder 11">
            <a:extLst>
              <a:ext uri="{FF2B5EF4-FFF2-40B4-BE49-F238E27FC236}">
                <a16:creationId xmlns:a16="http://schemas.microsoft.com/office/drawing/2014/main" id="{B378B2C9-3180-5D95-0B18-94AB8B2F56FC}"/>
              </a:ext>
            </a:extLst>
          </p:cNvPr>
          <p:cNvSpPr>
            <a:spLocks noGrp="1"/>
          </p:cNvSpPr>
          <p:nvPr>
            <p:ph sz="quarter" idx="15"/>
          </p:nvPr>
        </p:nvSpPr>
        <p:spPr>
          <a:xfrm>
            <a:off x="7915659" y="2384726"/>
            <a:ext cx="3239704" cy="2088547"/>
          </a:xfrm>
        </p:spPr>
        <p:txBody>
          <a:bodyPr/>
          <a:lstStyle/>
          <a:p>
            <a:pPr marL="0" lvl="0" indent="0">
              <a:lnSpc>
                <a:spcPct val="100000"/>
              </a:lnSpc>
              <a:spcAft>
                <a:spcPts val="0"/>
              </a:spcAft>
              <a:buNone/>
            </a:pPr>
            <a:r>
              <a:rPr lang="en-US" sz="2400" dirty="0">
                <a:solidFill>
                  <a:srgbClr val="FFFFFF"/>
                </a:solidFill>
                <a:latin typeface="+mj-lt"/>
              </a:rPr>
              <a:t>Professional Development Plan</a:t>
            </a:r>
          </a:p>
          <a:p>
            <a:pPr lvl="1">
              <a:lnSpc>
                <a:spcPct val="100000"/>
              </a:lnSpc>
              <a:spcAft>
                <a:spcPts val="0"/>
              </a:spcAft>
            </a:pPr>
            <a:r>
              <a:rPr lang="en-US" dirty="0">
                <a:solidFill>
                  <a:srgbClr val="FFFFFF"/>
                </a:solidFill>
                <a:latin typeface="+mj-lt"/>
              </a:rPr>
              <a:t>Based on the survey, data, and leadership meeting</a:t>
            </a:r>
          </a:p>
          <a:p>
            <a:pPr lvl="1">
              <a:lnSpc>
                <a:spcPct val="100000"/>
              </a:lnSpc>
              <a:spcAft>
                <a:spcPts val="0"/>
              </a:spcAft>
            </a:pPr>
            <a:r>
              <a:rPr lang="en-US" dirty="0">
                <a:solidFill>
                  <a:srgbClr val="FFFFFF"/>
                </a:solidFill>
                <a:latin typeface="+mj-lt"/>
              </a:rPr>
              <a:t>Plan created</a:t>
            </a:r>
          </a:p>
          <a:p>
            <a:pPr lvl="1">
              <a:lnSpc>
                <a:spcPct val="100000"/>
              </a:lnSpc>
              <a:spcAft>
                <a:spcPts val="0"/>
              </a:spcAft>
            </a:pPr>
            <a:r>
              <a:rPr lang="en-US" dirty="0">
                <a:solidFill>
                  <a:srgbClr val="FFFFFF"/>
                </a:solidFill>
                <a:latin typeface="+mj-lt"/>
              </a:rPr>
              <a:t>Short- and long-term goals</a:t>
            </a:r>
          </a:p>
          <a:p>
            <a:pPr marL="0" indent="0">
              <a:buNone/>
            </a:pPr>
            <a:endParaRPr lang="en-US" dirty="0"/>
          </a:p>
        </p:txBody>
      </p:sp>
      <p:sp>
        <p:nvSpPr>
          <p:cNvPr id="4" name="Slide Number Placeholder 3">
            <a:extLst>
              <a:ext uri="{FF2B5EF4-FFF2-40B4-BE49-F238E27FC236}">
                <a16:creationId xmlns:a16="http://schemas.microsoft.com/office/drawing/2014/main" id="{E4E84DB2-1B14-E62C-AD17-50A26EFD80AF}"/>
              </a:ext>
            </a:extLst>
          </p:cNvPr>
          <p:cNvSpPr>
            <a:spLocks noGrp="1"/>
          </p:cNvSpPr>
          <p:nvPr>
            <p:ph type="sldNum" sz="quarter" idx="12"/>
          </p:nvPr>
        </p:nvSpPr>
        <p:spPr/>
        <p:txBody>
          <a:bodyPr/>
          <a:lstStyle/>
          <a:p>
            <a:fld id="{4E637404-0BCF-4192-AEAE-F6A882F231C4}" type="slidenum">
              <a:rPr lang="en-US" altLang="en-US" smtClean="0"/>
              <a:pPr/>
              <a:t>8</a:t>
            </a:fld>
            <a:endParaRPr lang="en-US" altLang="en-US"/>
          </a:p>
        </p:txBody>
      </p:sp>
    </p:spTree>
    <p:extLst>
      <p:ext uri="{BB962C8B-B14F-4D97-AF65-F5344CB8AC3E}">
        <p14:creationId xmlns:p14="http://schemas.microsoft.com/office/powerpoint/2010/main" val="251885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FB2B2-B0A0-BE05-0247-E93A7DAC5852}"/>
              </a:ext>
            </a:extLst>
          </p:cNvPr>
          <p:cNvSpPr>
            <a:spLocks noGrp="1"/>
          </p:cNvSpPr>
          <p:nvPr>
            <p:ph type="title"/>
          </p:nvPr>
        </p:nvSpPr>
        <p:spPr>
          <a:xfrm>
            <a:off x="1096963" y="287339"/>
            <a:ext cx="10058400" cy="614536"/>
          </a:xfrm>
        </p:spPr>
        <p:txBody>
          <a:bodyPr>
            <a:normAutofit/>
          </a:bodyPr>
          <a:lstStyle/>
          <a:p>
            <a:r>
              <a:rPr lang="en-US" sz="4000" dirty="0">
                <a:solidFill>
                  <a:schemeClr val="tx1"/>
                </a:solidFill>
              </a:rPr>
              <a:t>List of Educational Partners (1)</a:t>
            </a:r>
          </a:p>
        </p:txBody>
      </p:sp>
      <p:graphicFrame>
        <p:nvGraphicFramePr>
          <p:cNvPr id="5" name="Table 5">
            <a:extLst>
              <a:ext uri="{FF2B5EF4-FFF2-40B4-BE49-F238E27FC236}">
                <a16:creationId xmlns:a16="http://schemas.microsoft.com/office/drawing/2014/main" id="{9E384758-0A10-032B-A1F7-82CF3882D398}"/>
              </a:ext>
            </a:extLst>
          </p:cNvPr>
          <p:cNvGraphicFramePr>
            <a:graphicFrameLocks noGrp="1"/>
          </p:cNvGraphicFramePr>
          <p:nvPr>
            <p:ph idx="1"/>
            <p:extLst>
              <p:ext uri="{D42A27DB-BD31-4B8C-83A1-F6EECF244321}">
                <p14:modId xmlns:p14="http://schemas.microsoft.com/office/powerpoint/2010/main" val="2781846716"/>
              </p:ext>
            </p:extLst>
          </p:nvPr>
        </p:nvGraphicFramePr>
        <p:xfrm>
          <a:off x="1036637" y="901875"/>
          <a:ext cx="10058400" cy="5212080"/>
        </p:xfrm>
        <a:graphic>
          <a:graphicData uri="http://schemas.openxmlformats.org/drawingml/2006/table">
            <a:tbl>
              <a:tblPr firstRow="1" bandRow="1">
                <a:tableStyleId>{5C22544A-7EE6-4342-B048-85BDC9FD1C3A}</a:tableStyleId>
              </a:tblPr>
              <a:tblGrid>
                <a:gridCol w="3700505">
                  <a:extLst>
                    <a:ext uri="{9D8B030D-6E8A-4147-A177-3AD203B41FA5}">
                      <a16:colId xmlns:a16="http://schemas.microsoft.com/office/drawing/2014/main" val="3962508143"/>
                    </a:ext>
                  </a:extLst>
                </a:gridCol>
                <a:gridCol w="6357895">
                  <a:extLst>
                    <a:ext uri="{9D8B030D-6E8A-4147-A177-3AD203B41FA5}">
                      <a16:colId xmlns:a16="http://schemas.microsoft.com/office/drawing/2014/main" val="2398026780"/>
                    </a:ext>
                  </a:extLst>
                </a:gridCol>
              </a:tblGrid>
              <a:tr h="425133">
                <a:tc>
                  <a:txBody>
                    <a:bodyPr/>
                    <a:lstStyle/>
                    <a:p>
                      <a:r>
                        <a:rPr lang="en-US" sz="2400" dirty="0"/>
                        <a:t>Educational Partners Required for Consultation</a:t>
                      </a:r>
                    </a:p>
                  </a:txBody>
                  <a:tcPr/>
                </a:tc>
                <a:tc>
                  <a:txBody>
                    <a:bodyPr/>
                    <a:lstStyle/>
                    <a:p>
                      <a:r>
                        <a:rPr lang="en-US" sz="2400"/>
                        <a:t>Best Practices/Suggestions</a:t>
                      </a:r>
                    </a:p>
                  </a:txBody>
                  <a:tcPr/>
                </a:tc>
                <a:extLst>
                  <a:ext uri="{0D108BD9-81ED-4DB2-BD59-A6C34878D82A}">
                    <a16:rowId xmlns:a16="http://schemas.microsoft.com/office/drawing/2014/main" val="3216351096"/>
                  </a:ext>
                </a:extLst>
              </a:tr>
              <a:tr h="425133">
                <a:tc>
                  <a:txBody>
                    <a:bodyPr/>
                    <a:lstStyle/>
                    <a:p>
                      <a:r>
                        <a:rPr lang="en-US" sz="2400" dirty="0">
                          <a:solidFill>
                            <a:schemeClr val="tx1"/>
                          </a:solidFill>
                        </a:rPr>
                        <a:t>Teachers</a:t>
                      </a:r>
                    </a:p>
                  </a:txBody>
                  <a:tcPr/>
                </a:tc>
                <a:tc>
                  <a:txBody>
                    <a:bodyPr/>
                    <a:lstStyle/>
                    <a:p>
                      <a:r>
                        <a:rPr lang="en-US" sz="2400" kern="1200" dirty="0">
                          <a:solidFill>
                            <a:schemeClr val="tx1"/>
                          </a:solidFill>
                          <a:effectLst/>
                        </a:rPr>
                        <a:t>Elementary school, middle school, high school, alternative, charter, teacher leaders, and special education.</a:t>
                      </a:r>
                      <a:endParaRPr lang="en-US" sz="2400" dirty="0">
                        <a:solidFill>
                          <a:schemeClr val="tx1"/>
                        </a:solidFill>
                      </a:endParaRPr>
                    </a:p>
                  </a:txBody>
                  <a:tcPr/>
                </a:tc>
                <a:extLst>
                  <a:ext uri="{0D108BD9-81ED-4DB2-BD59-A6C34878D82A}">
                    <a16:rowId xmlns:a16="http://schemas.microsoft.com/office/drawing/2014/main" val="2238714554"/>
                  </a:ext>
                </a:extLst>
              </a:tr>
              <a:tr h="425133">
                <a:tc>
                  <a:txBody>
                    <a:bodyPr/>
                    <a:lstStyle/>
                    <a:p>
                      <a:r>
                        <a:rPr lang="en-US" sz="2400" dirty="0">
                          <a:solidFill>
                            <a:schemeClr val="tx1"/>
                          </a:solidFill>
                        </a:rPr>
                        <a:t>Principals and Assistant Principals</a:t>
                      </a:r>
                    </a:p>
                  </a:txBody>
                  <a:tcPr/>
                </a:tc>
                <a:tc>
                  <a:txBody>
                    <a:bodyPr/>
                    <a:lstStyle/>
                    <a:p>
                      <a:r>
                        <a:rPr lang="en-US" sz="2400" kern="1200" dirty="0">
                          <a:solidFill>
                            <a:schemeClr val="tx1"/>
                          </a:solidFill>
                          <a:effectLst/>
                        </a:rPr>
                        <a:t>Elementary school, middle school, high school, alternative, and charter.</a:t>
                      </a:r>
                      <a:endParaRPr lang="en-US" sz="2400" dirty="0">
                        <a:solidFill>
                          <a:schemeClr val="tx1"/>
                        </a:solidFill>
                      </a:endParaRPr>
                    </a:p>
                  </a:txBody>
                  <a:tcPr/>
                </a:tc>
                <a:extLst>
                  <a:ext uri="{0D108BD9-81ED-4DB2-BD59-A6C34878D82A}">
                    <a16:rowId xmlns:a16="http://schemas.microsoft.com/office/drawing/2014/main" val="4235362172"/>
                  </a:ext>
                </a:extLst>
              </a:tr>
              <a:tr h="425133">
                <a:tc>
                  <a:txBody>
                    <a:bodyPr/>
                    <a:lstStyle/>
                    <a:p>
                      <a:r>
                        <a:rPr lang="en-US" sz="2400">
                          <a:solidFill>
                            <a:schemeClr val="tx1"/>
                          </a:solidFill>
                        </a:rPr>
                        <a:t>Paraprofessionals</a:t>
                      </a:r>
                    </a:p>
                  </a:txBody>
                  <a:tcPr/>
                </a:tc>
                <a:tc>
                  <a:txBody>
                    <a:bodyPr/>
                    <a:lstStyle/>
                    <a:p>
                      <a:r>
                        <a:rPr lang="en-US" sz="2400" kern="1200">
                          <a:solidFill>
                            <a:schemeClr val="tx1"/>
                          </a:solidFill>
                          <a:effectLst/>
                        </a:rPr>
                        <a:t>Elementary school, middle school, high school, regular and special education</a:t>
                      </a:r>
                      <a:endParaRPr lang="en-US" sz="2400">
                        <a:solidFill>
                          <a:schemeClr val="tx1"/>
                        </a:solidFill>
                      </a:endParaRPr>
                    </a:p>
                  </a:txBody>
                  <a:tcPr/>
                </a:tc>
                <a:extLst>
                  <a:ext uri="{0D108BD9-81ED-4DB2-BD59-A6C34878D82A}">
                    <a16:rowId xmlns:a16="http://schemas.microsoft.com/office/drawing/2014/main" val="2116042299"/>
                  </a:ext>
                </a:extLst>
              </a:tr>
              <a:tr h="0">
                <a:tc>
                  <a:txBody>
                    <a:bodyPr/>
                    <a:lstStyle/>
                    <a:p>
                      <a:r>
                        <a:rPr lang="en-US" sz="2400">
                          <a:solidFill>
                            <a:schemeClr val="tx1"/>
                          </a:solidFill>
                        </a:rPr>
                        <a:t>Families</a:t>
                      </a:r>
                    </a:p>
                  </a:txBody>
                  <a:tcPr/>
                </a:tc>
                <a:tc>
                  <a:txBody>
                    <a:bodyPr/>
                    <a:lstStyle/>
                    <a:p>
                      <a:r>
                        <a:rPr lang="en-US" sz="2400" kern="1200" dirty="0">
                          <a:solidFill>
                            <a:schemeClr val="tx1"/>
                          </a:solidFill>
                          <a:effectLst/>
                        </a:rPr>
                        <a:t>Elementary school, middle school, high school, alternative, educational rights holders (foster youth), caregivers</a:t>
                      </a:r>
                      <a:endParaRPr lang="en-US" sz="2400" dirty="0">
                        <a:solidFill>
                          <a:schemeClr val="tx1"/>
                        </a:solidFill>
                      </a:endParaRPr>
                    </a:p>
                  </a:txBody>
                  <a:tcPr/>
                </a:tc>
                <a:extLst>
                  <a:ext uri="{0D108BD9-81ED-4DB2-BD59-A6C34878D82A}">
                    <a16:rowId xmlns:a16="http://schemas.microsoft.com/office/drawing/2014/main" val="1266981504"/>
                  </a:ext>
                </a:extLst>
              </a:tr>
            </a:tbl>
          </a:graphicData>
        </a:graphic>
      </p:graphicFrame>
      <p:sp>
        <p:nvSpPr>
          <p:cNvPr id="4" name="Slide Number Placeholder 3">
            <a:extLst>
              <a:ext uri="{FF2B5EF4-FFF2-40B4-BE49-F238E27FC236}">
                <a16:creationId xmlns:a16="http://schemas.microsoft.com/office/drawing/2014/main" id="{6EAAC39C-1826-7EA4-627D-DEE1EEDB97F2}"/>
              </a:ext>
            </a:extLst>
          </p:cNvPr>
          <p:cNvSpPr>
            <a:spLocks noGrp="1"/>
          </p:cNvSpPr>
          <p:nvPr>
            <p:ph type="sldNum" sz="quarter" idx="12"/>
          </p:nvPr>
        </p:nvSpPr>
        <p:spPr/>
        <p:txBody>
          <a:bodyPr/>
          <a:lstStyle/>
          <a:p>
            <a:fld id="{4E637404-0BCF-4192-AEAE-F6A882F231C4}" type="slidenum">
              <a:rPr lang="en-US" altLang="en-US" smtClean="0"/>
              <a:pPr/>
              <a:t>9</a:t>
            </a:fld>
            <a:endParaRPr lang="en-US" altLang="en-US"/>
          </a:p>
        </p:txBody>
      </p:sp>
    </p:spTree>
    <p:extLst>
      <p:ext uri="{BB962C8B-B14F-4D97-AF65-F5344CB8AC3E}">
        <p14:creationId xmlns:p14="http://schemas.microsoft.com/office/powerpoint/2010/main" val="1024439673"/>
      </p:ext>
    </p:extLst>
  </p:cSld>
  <p:clrMapOvr>
    <a:masterClrMapping/>
  </p:clrMapOvr>
</p:sld>
</file>

<file path=ppt/theme/theme1.xml><?xml version="1.0" encoding="utf-8"?>
<a:theme xmlns:a="http://schemas.openxmlformats.org/drawingml/2006/main" name="Retrospect">
  <a:themeElements>
    <a:clrScheme name="Custom 12">
      <a:dk1>
        <a:srgbClr val="000000"/>
      </a:dk1>
      <a:lt1>
        <a:srgbClr val="FFFFFF"/>
      </a:lt1>
      <a:dk2>
        <a:srgbClr val="000000"/>
      </a:dk2>
      <a:lt2>
        <a:srgbClr val="D1D9E1"/>
      </a:lt2>
      <a:accent1>
        <a:srgbClr val="6F6F74"/>
      </a:accent1>
      <a:accent2>
        <a:srgbClr val="A7B789"/>
      </a:accent2>
      <a:accent3>
        <a:srgbClr val="BEAE98"/>
      </a:accent3>
      <a:accent4>
        <a:srgbClr val="92A9B9"/>
      </a:accent4>
      <a:accent5>
        <a:srgbClr val="9C8265"/>
      </a:accent5>
      <a:accent6>
        <a:srgbClr val="8D6974"/>
      </a:accent6>
      <a:hlink>
        <a:srgbClr val="2B5967"/>
      </a:hlink>
      <a:folHlink>
        <a:srgbClr val="595D52"/>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2455</Words>
  <Application>Microsoft Office PowerPoint</Application>
  <PresentationFormat>Widescreen</PresentationFormat>
  <Paragraphs>192</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Segoe UI</vt:lpstr>
      <vt:lpstr>Retrospect</vt:lpstr>
      <vt:lpstr>Custom Design</vt:lpstr>
      <vt:lpstr>Title II, Part A Supporting Effective Instruction</vt:lpstr>
      <vt:lpstr>Agenda</vt:lpstr>
      <vt:lpstr>Title II Purpose </vt:lpstr>
      <vt:lpstr>Supporting Effective Instruction 01: Consultation and Staff Development (1)</vt:lpstr>
      <vt:lpstr>Supporting Effective Instruction 01: Consultation and Staff Development (2)</vt:lpstr>
      <vt:lpstr>Supporting Effective Instruction 01: Consultation and Staff Development Evidence (1)</vt:lpstr>
      <vt:lpstr>Supporting Effective Instruction 01: Consultation and Staff Development Evidence (2)</vt:lpstr>
      <vt:lpstr>Educational Partner Evidence</vt:lpstr>
      <vt:lpstr>List of Educational Partners (1)</vt:lpstr>
      <vt:lpstr>List of Educational Partners (2)</vt:lpstr>
      <vt:lpstr>List of Educational Partners (3)</vt:lpstr>
      <vt:lpstr>Consultation Question (1)</vt:lpstr>
      <vt:lpstr>Consultation </vt:lpstr>
      <vt:lpstr>Data and Ongoing Consultation</vt:lpstr>
      <vt:lpstr>Review</vt:lpstr>
      <vt:lpstr>Contact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 01 Federal Program Monitoring - Professional Learning (CA Dept of Education)</dc:title>
  <dc:subject>Supporting Effective Instruction (SEI) 01: Consultation and Staff Development presentation reviewing instructions, criteria, guidance, and resources for LEAs to meet federal program requirements.</dc:subject>
  <dc:creator/>
  <cp:lastModifiedBy/>
  <cp:revision>1</cp:revision>
  <dcterms:created xsi:type="dcterms:W3CDTF">2024-02-08T18:48:47Z</dcterms:created>
  <dcterms:modified xsi:type="dcterms:W3CDTF">2024-02-20T22:02:34Z</dcterms:modified>
</cp:coreProperties>
</file>