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7"/>
  </p:notesMasterIdLst>
  <p:sldIdLst>
    <p:sldId id="484" r:id="rId2"/>
    <p:sldId id="560" r:id="rId3"/>
    <p:sldId id="507" r:id="rId4"/>
    <p:sldId id="525" r:id="rId5"/>
    <p:sldId id="573" r:id="rId6"/>
    <p:sldId id="564" r:id="rId7"/>
    <p:sldId id="565" r:id="rId8"/>
    <p:sldId id="566" r:id="rId9"/>
    <p:sldId id="571" r:id="rId10"/>
    <p:sldId id="568" r:id="rId11"/>
    <p:sldId id="567" r:id="rId12"/>
    <p:sldId id="570" r:id="rId13"/>
    <p:sldId id="572" r:id="rId14"/>
    <p:sldId id="569" r:id="rId15"/>
    <p:sldId id="51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186" autoAdjust="0"/>
  </p:normalViewPr>
  <p:slideViewPr>
    <p:cSldViewPr snapToGrid="0">
      <p:cViewPr varScale="1">
        <p:scale>
          <a:sx n="100" d="100"/>
          <a:sy n="100" d="100"/>
        </p:scale>
        <p:origin x="1282" y="82"/>
      </p:cViewPr>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444E5E-71D8-48E4-A151-D36B1EC4019F}"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4C6DA4E1-3350-4DB4-9EAB-0DED4C0A093B}">
      <dgm:prSet/>
      <dgm:spPr/>
      <dgm:t>
        <a:bodyPr/>
        <a:lstStyle/>
        <a:p>
          <a:r>
            <a:rPr lang="en-US"/>
            <a:t>Educational Partners</a:t>
          </a:r>
        </a:p>
      </dgm:t>
    </dgm:pt>
    <dgm:pt modelId="{3506B22C-B447-4348-9CAA-EE3E614606B3}" type="parTrans" cxnId="{1CC71CC4-ECCD-4998-8589-0A0768F1E610}">
      <dgm:prSet/>
      <dgm:spPr/>
      <dgm:t>
        <a:bodyPr/>
        <a:lstStyle/>
        <a:p>
          <a:endParaRPr lang="en-US"/>
        </a:p>
      </dgm:t>
    </dgm:pt>
    <dgm:pt modelId="{69082628-4163-4D87-8AA2-6E66B32E1E8D}" type="sibTrans" cxnId="{1CC71CC4-ECCD-4998-8589-0A0768F1E610}">
      <dgm:prSet/>
      <dgm:spPr/>
      <dgm:t>
        <a:bodyPr/>
        <a:lstStyle/>
        <a:p>
          <a:endParaRPr lang="en-US"/>
        </a:p>
      </dgm:t>
    </dgm:pt>
    <dgm:pt modelId="{5C93E0C3-BF36-438D-A1FC-E249B16A8322}">
      <dgm:prSet/>
      <dgm:spPr/>
      <dgm:t>
        <a:bodyPr/>
        <a:lstStyle/>
        <a:p>
          <a:r>
            <a:rPr lang="en-US"/>
            <a:t>Local, State, and Federal Funding</a:t>
          </a:r>
        </a:p>
      </dgm:t>
    </dgm:pt>
    <dgm:pt modelId="{FCCF6EDB-CB1B-4869-9062-719A91CDC936}" type="parTrans" cxnId="{D4F29CA4-ED79-4F68-8246-F6018BA16303}">
      <dgm:prSet/>
      <dgm:spPr/>
      <dgm:t>
        <a:bodyPr/>
        <a:lstStyle/>
        <a:p>
          <a:endParaRPr lang="en-US"/>
        </a:p>
      </dgm:t>
    </dgm:pt>
    <dgm:pt modelId="{AD75394F-F74C-458F-901A-B53AA933FFB2}" type="sibTrans" cxnId="{D4F29CA4-ED79-4F68-8246-F6018BA16303}">
      <dgm:prSet/>
      <dgm:spPr/>
      <dgm:t>
        <a:bodyPr/>
        <a:lstStyle/>
        <a:p>
          <a:endParaRPr lang="en-US"/>
        </a:p>
      </dgm:t>
    </dgm:pt>
    <dgm:pt modelId="{916EBC76-9A20-49DC-BF71-193EB6586027}">
      <dgm:prSet/>
      <dgm:spPr/>
      <dgm:t>
        <a:bodyPr/>
        <a:lstStyle/>
        <a:p>
          <a:r>
            <a:rPr lang="en-US" dirty="0"/>
            <a:t>Human Capital</a:t>
          </a:r>
        </a:p>
      </dgm:t>
    </dgm:pt>
    <dgm:pt modelId="{E245006D-9CA2-4A5A-847C-FA978AE39CD0}" type="parTrans" cxnId="{D501E5B7-D3BA-40AA-9F94-5BDA85598F62}">
      <dgm:prSet/>
      <dgm:spPr/>
      <dgm:t>
        <a:bodyPr/>
        <a:lstStyle/>
        <a:p>
          <a:endParaRPr lang="en-US"/>
        </a:p>
      </dgm:t>
    </dgm:pt>
    <dgm:pt modelId="{C001012A-B29F-4741-8BCB-473ACB22BBDB}" type="sibTrans" cxnId="{D501E5B7-D3BA-40AA-9F94-5BDA85598F62}">
      <dgm:prSet/>
      <dgm:spPr/>
      <dgm:t>
        <a:bodyPr/>
        <a:lstStyle/>
        <a:p>
          <a:endParaRPr lang="en-US"/>
        </a:p>
      </dgm:t>
    </dgm:pt>
    <dgm:pt modelId="{B6E5324F-E7B4-45E6-A04D-0BA049C3A98E}">
      <dgm:prSet/>
      <dgm:spPr/>
      <dgm:t>
        <a:bodyPr/>
        <a:lstStyle/>
        <a:p>
          <a:r>
            <a:rPr lang="en-US"/>
            <a:t>Culture and Climate</a:t>
          </a:r>
        </a:p>
      </dgm:t>
    </dgm:pt>
    <dgm:pt modelId="{4BEA02AC-671B-46FF-95A1-2E9E07A9627B}" type="parTrans" cxnId="{12EA642A-410B-42E6-9435-B71A46CB6600}">
      <dgm:prSet/>
      <dgm:spPr/>
      <dgm:t>
        <a:bodyPr/>
        <a:lstStyle/>
        <a:p>
          <a:endParaRPr lang="en-US"/>
        </a:p>
      </dgm:t>
    </dgm:pt>
    <dgm:pt modelId="{C3825BFC-B38A-4A2F-9105-19787B774635}" type="sibTrans" cxnId="{12EA642A-410B-42E6-9435-B71A46CB6600}">
      <dgm:prSet/>
      <dgm:spPr/>
      <dgm:t>
        <a:bodyPr/>
        <a:lstStyle/>
        <a:p>
          <a:endParaRPr lang="en-US"/>
        </a:p>
      </dgm:t>
    </dgm:pt>
    <dgm:pt modelId="{53FB7C3A-07A5-41AD-8752-BFC41EB45893}">
      <dgm:prSet/>
      <dgm:spPr/>
      <dgm:t>
        <a:bodyPr/>
        <a:lstStyle/>
        <a:p>
          <a:r>
            <a:rPr lang="en-US"/>
            <a:t>Student and Educator Needs</a:t>
          </a:r>
        </a:p>
      </dgm:t>
    </dgm:pt>
    <dgm:pt modelId="{5DC7FA4A-2D4E-4392-BF8D-A12A9AAC0933}" type="parTrans" cxnId="{17F31C8F-E8FA-4E17-9F14-3B50795A7498}">
      <dgm:prSet/>
      <dgm:spPr/>
      <dgm:t>
        <a:bodyPr/>
        <a:lstStyle/>
        <a:p>
          <a:endParaRPr lang="en-US"/>
        </a:p>
      </dgm:t>
    </dgm:pt>
    <dgm:pt modelId="{84916E42-76DC-4551-9EB1-9EEBB9379F60}" type="sibTrans" cxnId="{17F31C8F-E8FA-4E17-9F14-3B50795A7498}">
      <dgm:prSet/>
      <dgm:spPr/>
      <dgm:t>
        <a:bodyPr/>
        <a:lstStyle/>
        <a:p>
          <a:endParaRPr lang="en-US"/>
        </a:p>
      </dgm:t>
    </dgm:pt>
    <dgm:pt modelId="{7D5FCC59-BA37-48D5-B8BE-3341747B971B}">
      <dgm:prSet/>
      <dgm:spPr/>
      <dgm:t>
        <a:bodyPr/>
        <a:lstStyle/>
        <a:p>
          <a:r>
            <a:rPr lang="en-US" dirty="0"/>
            <a:t>Local Control and Accountability Plan (LCAP) and Federal Addendum</a:t>
          </a:r>
        </a:p>
      </dgm:t>
    </dgm:pt>
    <dgm:pt modelId="{0437B33B-7ED7-44D2-A537-9A9AD52446E7}" type="parTrans" cxnId="{7E95CDC3-17A4-4D0F-BAEB-D448C35110B9}">
      <dgm:prSet/>
      <dgm:spPr/>
      <dgm:t>
        <a:bodyPr/>
        <a:lstStyle/>
        <a:p>
          <a:endParaRPr lang="en-US"/>
        </a:p>
      </dgm:t>
    </dgm:pt>
    <dgm:pt modelId="{51D97F5C-3EBC-43F2-8928-FB4ED0729DE3}" type="sibTrans" cxnId="{7E95CDC3-17A4-4D0F-BAEB-D448C35110B9}">
      <dgm:prSet/>
      <dgm:spPr/>
      <dgm:t>
        <a:bodyPr/>
        <a:lstStyle/>
        <a:p>
          <a:endParaRPr lang="en-US"/>
        </a:p>
      </dgm:t>
    </dgm:pt>
    <dgm:pt modelId="{173CF365-6B4D-4A57-A2DC-1EEF3245854C}" type="pres">
      <dgm:prSet presAssocID="{13444E5E-71D8-48E4-A151-D36B1EC4019F}" presName="diagram" presStyleCnt="0">
        <dgm:presLayoutVars>
          <dgm:dir/>
          <dgm:resizeHandles val="exact"/>
        </dgm:presLayoutVars>
      </dgm:prSet>
      <dgm:spPr/>
    </dgm:pt>
    <dgm:pt modelId="{FC2F58B5-1829-4273-937E-4E77FFDAF798}" type="pres">
      <dgm:prSet presAssocID="{4C6DA4E1-3350-4DB4-9EAB-0DED4C0A093B}" presName="node" presStyleLbl="node1" presStyleIdx="0" presStyleCnt="6">
        <dgm:presLayoutVars>
          <dgm:bulletEnabled val="1"/>
        </dgm:presLayoutVars>
      </dgm:prSet>
      <dgm:spPr/>
    </dgm:pt>
    <dgm:pt modelId="{1874956A-5F97-456D-AF9C-613C4A764708}" type="pres">
      <dgm:prSet presAssocID="{69082628-4163-4D87-8AA2-6E66B32E1E8D}" presName="sibTrans" presStyleCnt="0"/>
      <dgm:spPr/>
    </dgm:pt>
    <dgm:pt modelId="{1B87A000-442F-41B7-BD79-A8785F15CDF2}" type="pres">
      <dgm:prSet presAssocID="{5C93E0C3-BF36-438D-A1FC-E249B16A8322}" presName="node" presStyleLbl="node1" presStyleIdx="1" presStyleCnt="6">
        <dgm:presLayoutVars>
          <dgm:bulletEnabled val="1"/>
        </dgm:presLayoutVars>
      </dgm:prSet>
      <dgm:spPr/>
    </dgm:pt>
    <dgm:pt modelId="{6F89FA77-A286-4DFD-AE7F-220D02AE1F8F}" type="pres">
      <dgm:prSet presAssocID="{AD75394F-F74C-458F-901A-B53AA933FFB2}" presName="sibTrans" presStyleCnt="0"/>
      <dgm:spPr/>
    </dgm:pt>
    <dgm:pt modelId="{99E2DF7E-948A-46CB-9EBE-81ED84ADBF61}" type="pres">
      <dgm:prSet presAssocID="{916EBC76-9A20-49DC-BF71-193EB6586027}" presName="node" presStyleLbl="node1" presStyleIdx="2" presStyleCnt="6">
        <dgm:presLayoutVars>
          <dgm:bulletEnabled val="1"/>
        </dgm:presLayoutVars>
      </dgm:prSet>
      <dgm:spPr/>
    </dgm:pt>
    <dgm:pt modelId="{3AEB6C7E-F636-46D0-82A2-0B5B2EA46F88}" type="pres">
      <dgm:prSet presAssocID="{C001012A-B29F-4741-8BCB-473ACB22BBDB}" presName="sibTrans" presStyleCnt="0"/>
      <dgm:spPr/>
    </dgm:pt>
    <dgm:pt modelId="{96961D2D-7311-4B22-B80B-C44CA1DBB844}" type="pres">
      <dgm:prSet presAssocID="{B6E5324F-E7B4-45E6-A04D-0BA049C3A98E}" presName="node" presStyleLbl="node1" presStyleIdx="3" presStyleCnt="6">
        <dgm:presLayoutVars>
          <dgm:bulletEnabled val="1"/>
        </dgm:presLayoutVars>
      </dgm:prSet>
      <dgm:spPr/>
    </dgm:pt>
    <dgm:pt modelId="{ECF6AD12-C508-49B0-8B2A-788C3280EA2F}" type="pres">
      <dgm:prSet presAssocID="{C3825BFC-B38A-4A2F-9105-19787B774635}" presName="sibTrans" presStyleCnt="0"/>
      <dgm:spPr/>
    </dgm:pt>
    <dgm:pt modelId="{23FA7D9C-7962-4BF0-9F5B-BBBF5506B6C6}" type="pres">
      <dgm:prSet presAssocID="{53FB7C3A-07A5-41AD-8752-BFC41EB45893}" presName="node" presStyleLbl="node1" presStyleIdx="4" presStyleCnt="6">
        <dgm:presLayoutVars>
          <dgm:bulletEnabled val="1"/>
        </dgm:presLayoutVars>
      </dgm:prSet>
      <dgm:spPr/>
    </dgm:pt>
    <dgm:pt modelId="{D11E9FF4-66BF-4A81-A794-1A5E7D7A0103}" type="pres">
      <dgm:prSet presAssocID="{84916E42-76DC-4551-9EB1-9EEBB9379F60}" presName="sibTrans" presStyleCnt="0"/>
      <dgm:spPr/>
    </dgm:pt>
    <dgm:pt modelId="{F559A9BF-2068-495A-95FB-2FDCFCDAEA0A}" type="pres">
      <dgm:prSet presAssocID="{7D5FCC59-BA37-48D5-B8BE-3341747B971B}" presName="node" presStyleLbl="node1" presStyleIdx="5" presStyleCnt="6">
        <dgm:presLayoutVars>
          <dgm:bulletEnabled val="1"/>
        </dgm:presLayoutVars>
      </dgm:prSet>
      <dgm:spPr/>
    </dgm:pt>
  </dgm:ptLst>
  <dgm:cxnLst>
    <dgm:cxn modelId="{19F11204-F116-4C54-9AA9-BD9E8FD29534}" type="presOf" srcId="{5C93E0C3-BF36-438D-A1FC-E249B16A8322}" destId="{1B87A000-442F-41B7-BD79-A8785F15CDF2}" srcOrd="0" destOrd="0" presId="urn:microsoft.com/office/officeart/2005/8/layout/default"/>
    <dgm:cxn modelId="{700FF30C-F80C-4015-A2FA-C3B647A0C745}" type="presOf" srcId="{13444E5E-71D8-48E4-A151-D36B1EC4019F}" destId="{173CF365-6B4D-4A57-A2DC-1EEF3245854C}" srcOrd="0" destOrd="0" presId="urn:microsoft.com/office/officeart/2005/8/layout/default"/>
    <dgm:cxn modelId="{12EA642A-410B-42E6-9435-B71A46CB6600}" srcId="{13444E5E-71D8-48E4-A151-D36B1EC4019F}" destId="{B6E5324F-E7B4-45E6-A04D-0BA049C3A98E}" srcOrd="3" destOrd="0" parTransId="{4BEA02AC-671B-46FF-95A1-2E9E07A9627B}" sibTransId="{C3825BFC-B38A-4A2F-9105-19787B774635}"/>
    <dgm:cxn modelId="{9692443C-ACD3-41D4-AB75-EE835E52BB7D}" type="presOf" srcId="{B6E5324F-E7B4-45E6-A04D-0BA049C3A98E}" destId="{96961D2D-7311-4B22-B80B-C44CA1DBB844}" srcOrd="0" destOrd="0" presId="urn:microsoft.com/office/officeart/2005/8/layout/default"/>
    <dgm:cxn modelId="{47C65153-47FC-4890-926C-8E90DD1FFE3F}" type="presOf" srcId="{4C6DA4E1-3350-4DB4-9EAB-0DED4C0A093B}" destId="{FC2F58B5-1829-4273-937E-4E77FFDAF798}" srcOrd="0" destOrd="0" presId="urn:microsoft.com/office/officeart/2005/8/layout/default"/>
    <dgm:cxn modelId="{25E43B74-DCE5-4522-BBA8-FF829900930E}" type="presOf" srcId="{916EBC76-9A20-49DC-BF71-193EB6586027}" destId="{99E2DF7E-948A-46CB-9EBE-81ED84ADBF61}" srcOrd="0" destOrd="0" presId="urn:microsoft.com/office/officeart/2005/8/layout/default"/>
    <dgm:cxn modelId="{17F31C8F-E8FA-4E17-9F14-3B50795A7498}" srcId="{13444E5E-71D8-48E4-A151-D36B1EC4019F}" destId="{53FB7C3A-07A5-41AD-8752-BFC41EB45893}" srcOrd="4" destOrd="0" parTransId="{5DC7FA4A-2D4E-4392-BF8D-A12A9AAC0933}" sibTransId="{84916E42-76DC-4551-9EB1-9EEBB9379F60}"/>
    <dgm:cxn modelId="{D4F29CA4-ED79-4F68-8246-F6018BA16303}" srcId="{13444E5E-71D8-48E4-A151-D36B1EC4019F}" destId="{5C93E0C3-BF36-438D-A1FC-E249B16A8322}" srcOrd="1" destOrd="0" parTransId="{FCCF6EDB-CB1B-4869-9062-719A91CDC936}" sibTransId="{AD75394F-F74C-458F-901A-B53AA933FFB2}"/>
    <dgm:cxn modelId="{D501E5B7-D3BA-40AA-9F94-5BDA85598F62}" srcId="{13444E5E-71D8-48E4-A151-D36B1EC4019F}" destId="{916EBC76-9A20-49DC-BF71-193EB6586027}" srcOrd="2" destOrd="0" parTransId="{E245006D-9CA2-4A5A-847C-FA978AE39CD0}" sibTransId="{C001012A-B29F-4741-8BCB-473ACB22BBDB}"/>
    <dgm:cxn modelId="{86E353B9-03D0-4896-ABD8-EC0C001B46F3}" type="presOf" srcId="{7D5FCC59-BA37-48D5-B8BE-3341747B971B}" destId="{F559A9BF-2068-495A-95FB-2FDCFCDAEA0A}" srcOrd="0" destOrd="0" presId="urn:microsoft.com/office/officeart/2005/8/layout/default"/>
    <dgm:cxn modelId="{7E95CDC3-17A4-4D0F-BAEB-D448C35110B9}" srcId="{13444E5E-71D8-48E4-A151-D36B1EC4019F}" destId="{7D5FCC59-BA37-48D5-B8BE-3341747B971B}" srcOrd="5" destOrd="0" parTransId="{0437B33B-7ED7-44D2-A537-9A9AD52446E7}" sibTransId="{51D97F5C-3EBC-43F2-8928-FB4ED0729DE3}"/>
    <dgm:cxn modelId="{1CC71CC4-ECCD-4998-8589-0A0768F1E610}" srcId="{13444E5E-71D8-48E4-A151-D36B1EC4019F}" destId="{4C6DA4E1-3350-4DB4-9EAB-0DED4C0A093B}" srcOrd="0" destOrd="0" parTransId="{3506B22C-B447-4348-9CAA-EE3E614606B3}" sibTransId="{69082628-4163-4D87-8AA2-6E66B32E1E8D}"/>
    <dgm:cxn modelId="{F8F104DD-44B9-4DE1-852C-C8C605CE2594}" type="presOf" srcId="{53FB7C3A-07A5-41AD-8752-BFC41EB45893}" destId="{23FA7D9C-7962-4BF0-9F5B-BBBF5506B6C6}" srcOrd="0" destOrd="0" presId="urn:microsoft.com/office/officeart/2005/8/layout/default"/>
    <dgm:cxn modelId="{BDB65E90-A703-4A49-A310-288CD4FDA43E}" type="presParOf" srcId="{173CF365-6B4D-4A57-A2DC-1EEF3245854C}" destId="{FC2F58B5-1829-4273-937E-4E77FFDAF798}" srcOrd="0" destOrd="0" presId="urn:microsoft.com/office/officeart/2005/8/layout/default"/>
    <dgm:cxn modelId="{58AD5265-79AC-4964-B68F-7BF6AC25ECC1}" type="presParOf" srcId="{173CF365-6B4D-4A57-A2DC-1EEF3245854C}" destId="{1874956A-5F97-456D-AF9C-613C4A764708}" srcOrd="1" destOrd="0" presId="urn:microsoft.com/office/officeart/2005/8/layout/default"/>
    <dgm:cxn modelId="{A010D659-A169-4FE0-9AAA-2120D9EC7DB9}" type="presParOf" srcId="{173CF365-6B4D-4A57-A2DC-1EEF3245854C}" destId="{1B87A000-442F-41B7-BD79-A8785F15CDF2}" srcOrd="2" destOrd="0" presId="urn:microsoft.com/office/officeart/2005/8/layout/default"/>
    <dgm:cxn modelId="{31ED61AE-4E36-4FF0-AC35-61F353EBEF1E}" type="presParOf" srcId="{173CF365-6B4D-4A57-A2DC-1EEF3245854C}" destId="{6F89FA77-A286-4DFD-AE7F-220D02AE1F8F}" srcOrd="3" destOrd="0" presId="urn:microsoft.com/office/officeart/2005/8/layout/default"/>
    <dgm:cxn modelId="{34847905-4F01-40B3-B11A-DB4E42364464}" type="presParOf" srcId="{173CF365-6B4D-4A57-A2DC-1EEF3245854C}" destId="{99E2DF7E-948A-46CB-9EBE-81ED84ADBF61}" srcOrd="4" destOrd="0" presId="urn:microsoft.com/office/officeart/2005/8/layout/default"/>
    <dgm:cxn modelId="{D4FF2AC4-E501-4B7A-A835-66ECAB714969}" type="presParOf" srcId="{173CF365-6B4D-4A57-A2DC-1EEF3245854C}" destId="{3AEB6C7E-F636-46D0-82A2-0B5B2EA46F88}" srcOrd="5" destOrd="0" presId="urn:microsoft.com/office/officeart/2005/8/layout/default"/>
    <dgm:cxn modelId="{8C361AE2-0F6F-4B00-90F7-5FDDF2CF0CCD}" type="presParOf" srcId="{173CF365-6B4D-4A57-A2DC-1EEF3245854C}" destId="{96961D2D-7311-4B22-B80B-C44CA1DBB844}" srcOrd="6" destOrd="0" presId="urn:microsoft.com/office/officeart/2005/8/layout/default"/>
    <dgm:cxn modelId="{6A5F9100-E8B0-4BE9-8C7A-E04576A27A8C}" type="presParOf" srcId="{173CF365-6B4D-4A57-A2DC-1EEF3245854C}" destId="{ECF6AD12-C508-49B0-8B2A-788C3280EA2F}" srcOrd="7" destOrd="0" presId="urn:microsoft.com/office/officeart/2005/8/layout/default"/>
    <dgm:cxn modelId="{371FBDED-D327-4D39-BD5D-E919A4F2448C}" type="presParOf" srcId="{173CF365-6B4D-4A57-A2DC-1EEF3245854C}" destId="{23FA7D9C-7962-4BF0-9F5B-BBBF5506B6C6}" srcOrd="8" destOrd="0" presId="urn:microsoft.com/office/officeart/2005/8/layout/default"/>
    <dgm:cxn modelId="{09A595ED-D481-444A-967F-DB766EB7A856}" type="presParOf" srcId="{173CF365-6B4D-4A57-A2DC-1EEF3245854C}" destId="{D11E9FF4-66BF-4A81-A794-1A5E7D7A0103}" srcOrd="9" destOrd="0" presId="urn:microsoft.com/office/officeart/2005/8/layout/default"/>
    <dgm:cxn modelId="{6AB4B547-6A42-43A1-B9F4-2F7FCD5F8AD0}" type="presParOf" srcId="{173CF365-6B4D-4A57-A2DC-1EEF3245854C}" destId="{F559A9BF-2068-495A-95FB-2FDCFCDAEA0A}"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F58B5-1829-4273-937E-4E77FFDAF798}">
      <dsp:nvSpPr>
        <dsp:cNvPr id="0" name=""/>
        <dsp:cNvSpPr/>
      </dsp:nvSpPr>
      <dsp:spPr>
        <a:xfrm>
          <a:off x="377190" y="3160"/>
          <a:ext cx="2907506" cy="1744503"/>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Educational Partners</a:t>
          </a:r>
        </a:p>
      </dsp:txBody>
      <dsp:txXfrm>
        <a:off x="377190" y="3160"/>
        <a:ext cx="2907506" cy="1744503"/>
      </dsp:txXfrm>
    </dsp:sp>
    <dsp:sp modelId="{1B87A000-442F-41B7-BD79-A8785F15CDF2}">
      <dsp:nvSpPr>
        <dsp:cNvPr id="0" name=""/>
        <dsp:cNvSpPr/>
      </dsp:nvSpPr>
      <dsp:spPr>
        <a:xfrm>
          <a:off x="3575446" y="3160"/>
          <a:ext cx="2907506" cy="1744503"/>
        </a:xfrm>
        <a:prstGeom prst="rect">
          <a:avLst/>
        </a:prstGeom>
        <a:solidFill>
          <a:schemeClr val="accent5">
            <a:hueOff val="3720337"/>
            <a:satOff val="-1421"/>
            <a:lumOff val="-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Local, State, and Federal Funding</a:t>
          </a:r>
        </a:p>
      </dsp:txBody>
      <dsp:txXfrm>
        <a:off x="3575446" y="3160"/>
        <a:ext cx="2907506" cy="1744503"/>
      </dsp:txXfrm>
    </dsp:sp>
    <dsp:sp modelId="{99E2DF7E-948A-46CB-9EBE-81ED84ADBF61}">
      <dsp:nvSpPr>
        <dsp:cNvPr id="0" name=""/>
        <dsp:cNvSpPr/>
      </dsp:nvSpPr>
      <dsp:spPr>
        <a:xfrm>
          <a:off x="6773703" y="3160"/>
          <a:ext cx="2907506" cy="1744503"/>
        </a:xfrm>
        <a:prstGeom prst="rect">
          <a:avLst/>
        </a:prstGeom>
        <a:solidFill>
          <a:schemeClr val="accent5">
            <a:hueOff val="7440673"/>
            <a:satOff val="-2842"/>
            <a:lumOff val="-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Human Capital</a:t>
          </a:r>
        </a:p>
      </dsp:txBody>
      <dsp:txXfrm>
        <a:off x="6773703" y="3160"/>
        <a:ext cx="2907506" cy="1744503"/>
      </dsp:txXfrm>
    </dsp:sp>
    <dsp:sp modelId="{96961D2D-7311-4B22-B80B-C44CA1DBB844}">
      <dsp:nvSpPr>
        <dsp:cNvPr id="0" name=""/>
        <dsp:cNvSpPr/>
      </dsp:nvSpPr>
      <dsp:spPr>
        <a:xfrm>
          <a:off x="377190" y="2038415"/>
          <a:ext cx="2907506" cy="1744503"/>
        </a:xfrm>
        <a:prstGeom prst="rect">
          <a:avLst/>
        </a:prstGeom>
        <a:solidFill>
          <a:schemeClr val="accent5">
            <a:hueOff val="11161010"/>
            <a:satOff val="-4262"/>
            <a:lumOff val="-1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Culture and Climate</a:t>
          </a:r>
        </a:p>
      </dsp:txBody>
      <dsp:txXfrm>
        <a:off x="377190" y="2038415"/>
        <a:ext cx="2907506" cy="1744503"/>
      </dsp:txXfrm>
    </dsp:sp>
    <dsp:sp modelId="{23FA7D9C-7962-4BF0-9F5B-BBBF5506B6C6}">
      <dsp:nvSpPr>
        <dsp:cNvPr id="0" name=""/>
        <dsp:cNvSpPr/>
      </dsp:nvSpPr>
      <dsp:spPr>
        <a:xfrm>
          <a:off x="3575446" y="2038415"/>
          <a:ext cx="2907506" cy="1744503"/>
        </a:xfrm>
        <a:prstGeom prst="rect">
          <a:avLst/>
        </a:prstGeom>
        <a:solidFill>
          <a:schemeClr val="accent5">
            <a:hueOff val="14881347"/>
            <a:satOff val="-5683"/>
            <a:lumOff val="-172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Student and Educator Needs</a:t>
          </a:r>
        </a:p>
      </dsp:txBody>
      <dsp:txXfrm>
        <a:off x="3575446" y="2038415"/>
        <a:ext cx="2907506" cy="1744503"/>
      </dsp:txXfrm>
    </dsp:sp>
    <dsp:sp modelId="{F559A9BF-2068-495A-95FB-2FDCFCDAEA0A}">
      <dsp:nvSpPr>
        <dsp:cNvPr id="0" name=""/>
        <dsp:cNvSpPr/>
      </dsp:nvSpPr>
      <dsp:spPr>
        <a:xfrm>
          <a:off x="6773703" y="2038415"/>
          <a:ext cx="2907506" cy="1744503"/>
        </a:xfrm>
        <a:prstGeom prst="rect">
          <a:avLst/>
        </a:prstGeom>
        <a:solidFill>
          <a:schemeClr val="accent5">
            <a:hueOff val="18601683"/>
            <a:satOff val="-7104"/>
            <a:lumOff val="-21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Local Control and Accountability Plan (LCAP) and Federal Addendum</a:t>
          </a:r>
        </a:p>
      </dsp:txBody>
      <dsp:txXfrm>
        <a:off x="6773703" y="2038415"/>
        <a:ext cx="2907506" cy="174450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E2862-6E89-4051-BABC-BD74A9F198E3}" type="datetimeFigureOut">
              <a:rPr lang="en-US" smtClean="0"/>
              <a:t>6/7/2024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7FBFE9-D81C-437E-868A-49D6C1791E40}" type="slidenum">
              <a:rPr lang="en-US" smtClean="0"/>
              <a:t>‹#›</a:t>
            </a:fld>
            <a:endParaRPr lang="en-US"/>
          </a:p>
        </p:txBody>
      </p:sp>
    </p:spTree>
    <p:extLst>
      <p:ext uri="{BB962C8B-B14F-4D97-AF65-F5344CB8AC3E}">
        <p14:creationId xmlns:p14="http://schemas.microsoft.com/office/powerpoint/2010/main" val="2145840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a:effectLst/>
                <a:latin typeface="Arial" panose="020B0604020202020204" pitchFamily="34" charset="0"/>
                <a:cs typeface="Arial" panose="020B0604020202020204" pitchFamily="34" charset="0"/>
              </a:rPr>
              <a:t>Good afternoon. Thank you for taking the time to view this Title II Part A Supporting Effective Instruction (SEI) presentation of SEI 05: </a:t>
            </a:r>
            <a:r>
              <a:rPr lang="en-US" sz="1200" b="0">
                <a:solidFill>
                  <a:schemeClr val="tx1"/>
                </a:solidFill>
                <a:latin typeface="Arial" panose="020B0604020202020204" pitchFamily="34" charset="0"/>
                <a:cs typeface="Arial" panose="020B0604020202020204" pitchFamily="34" charset="0"/>
              </a:rPr>
              <a:t>Alignment, Academic Standards, and Professional Development Coordination</a:t>
            </a:r>
            <a:r>
              <a:rPr lang="en-US" sz="1200" b="0">
                <a:effectLst/>
                <a:latin typeface="Arial" panose="020B0604020202020204" pitchFamily="34" charset="0"/>
                <a:cs typeface="Arial" panose="020B0604020202020204" pitchFamily="34" charset="0"/>
              </a:rPr>
              <a:t>. My name is ___________, and I am one of the Title II, Part A reviewers. Contact information will be shared at the end of the presentation. </a:t>
            </a:r>
          </a:p>
          <a:p>
            <a:endParaRPr lang="en-US" sz="1200" b="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04A2215-1BF1-42D8-B0E0-23F63889CAE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1639554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is an example where an LEA created a cover page and uploaded the described documents to provide evidence of their professional development coordination. This evidence should be tied to the LCAP and LCAP Federal Addendum. This is not in addition to the system the LEA has. We are not asking for an LEA to create a new system. The evidence is showing CDE what you have.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dirty="0"/>
              <a:t>This sample shows one set of evidence uploaded into the California Department of Education Monitoring Tool for PD coordination.</a:t>
            </a:r>
          </a:p>
          <a:p>
            <a:r>
              <a:rPr lang="en-US" sz="1200" dirty="0"/>
              <a:t>This LEA created a cover page indicating the set of documents uploaded in this one upload.</a:t>
            </a:r>
          </a:p>
          <a:p>
            <a:r>
              <a:rPr lang="en-US" sz="1200" dirty="0"/>
              <a:t>The upload was about 115 pages because of the data.</a:t>
            </a:r>
          </a:p>
          <a:p>
            <a:r>
              <a:rPr lang="en-US" sz="1200" dirty="0"/>
              <a:t>One of 3 sets of PD coordination evidence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Short- and Long-Term PD calendars</a:t>
            </a:r>
          </a:p>
          <a:p>
            <a:r>
              <a:rPr lang="en-US" sz="1200" dirty="0"/>
              <a:t>Every LEA is unique, and this may not reflect your process</a:t>
            </a:r>
          </a:p>
          <a:p>
            <a:endParaRPr lang="en-US" sz="1200" dirty="0"/>
          </a:p>
          <a:p>
            <a:endParaRPr lang="en-US" sz="1200" dirty="0"/>
          </a:p>
          <a:p>
            <a:endParaRPr lang="en-US" dirty="0"/>
          </a:p>
        </p:txBody>
      </p:sp>
      <p:sp>
        <p:nvSpPr>
          <p:cNvPr id="4" name="Slide Number Placeholder 3"/>
          <p:cNvSpPr>
            <a:spLocks noGrp="1"/>
          </p:cNvSpPr>
          <p:nvPr>
            <p:ph type="sldNum" sz="quarter" idx="5"/>
          </p:nvPr>
        </p:nvSpPr>
        <p:spPr/>
        <p:txBody>
          <a:bodyPr/>
          <a:lstStyle/>
          <a:p>
            <a:fld id="{957FBFE9-D81C-437E-868A-49D6C1791E40}" type="slidenum">
              <a:rPr lang="en-US" smtClean="0"/>
              <a:t>10</a:t>
            </a:fld>
            <a:endParaRPr lang="en-US"/>
          </a:p>
        </p:txBody>
      </p:sp>
    </p:spTree>
    <p:extLst>
      <p:ext uri="{BB962C8B-B14F-4D97-AF65-F5344CB8AC3E}">
        <p14:creationId xmlns:p14="http://schemas.microsoft.com/office/powerpoint/2010/main" val="339390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is an example where an LEA created a cover page and uploaded the described documents to provide evidence of their professional development coordination. This evidence should be tied to the LCAP and LCAP Federal Addendum. This is not in addition to the system the LEA has. We are not asking for an LEA to create a new system. The evidence is showing CDE what you have.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dirty="0"/>
              <a:t>This sample shows one set of evidence uploaded into the California Department of Education Monitoring Tool for PD coordination.</a:t>
            </a:r>
          </a:p>
          <a:p>
            <a:r>
              <a:rPr lang="en-US" sz="1200" dirty="0"/>
              <a:t>This LEA created a cover page indicating the set of documents uploaded in this one upload</a:t>
            </a:r>
          </a:p>
          <a:p>
            <a:r>
              <a:rPr lang="en-US" sz="1200" dirty="0"/>
              <a:t>Upload was about 115 pages because of the data.</a:t>
            </a:r>
          </a:p>
          <a:p>
            <a:r>
              <a:rPr lang="en-US" sz="1200" dirty="0"/>
              <a:t>One of 3 sets of PD coordination evidence</a:t>
            </a:r>
          </a:p>
          <a:p>
            <a:r>
              <a:rPr lang="en-US" sz="1200" dirty="0"/>
              <a:t>Every LEA is unique and this may not reflect your process</a:t>
            </a:r>
          </a:p>
          <a:p>
            <a:endParaRPr lang="en-US" sz="1200" dirty="0"/>
          </a:p>
          <a:p>
            <a:r>
              <a:rPr lang="en-US" sz="1200" dirty="0"/>
              <a:t>LCAP and LCAP Federal Addendum uploaded separately.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57FBFE9-D81C-437E-868A-49D6C1791E40}" type="slidenum">
              <a:rPr lang="en-US" smtClean="0"/>
              <a:t>11</a:t>
            </a:fld>
            <a:endParaRPr lang="en-US"/>
          </a:p>
        </p:txBody>
      </p:sp>
    </p:spTree>
    <p:extLst>
      <p:ext uri="{BB962C8B-B14F-4D97-AF65-F5344CB8AC3E}">
        <p14:creationId xmlns:p14="http://schemas.microsoft.com/office/powerpoint/2010/main" val="1555297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This is an example of an LEA level planning document. This LEA uploaded a:</a:t>
            </a:r>
          </a:p>
          <a:p>
            <a:pPr marL="171450" indent="-171450">
              <a:buFont typeface="Arial" panose="020B0604020202020204" pitchFamily="34" charset="0"/>
              <a:buChar char="•"/>
            </a:pPr>
            <a:r>
              <a:rPr lang="en-US" sz="1200" dirty="0"/>
              <a:t>K-8 science 3 year plan;</a:t>
            </a:r>
          </a:p>
          <a:p>
            <a:pPr marL="171450" indent="-171450">
              <a:buFont typeface="Arial" panose="020B0604020202020204" pitchFamily="34" charset="0"/>
              <a:buChar char="•"/>
            </a:pPr>
            <a:r>
              <a:rPr lang="en-US" sz="1200" dirty="0"/>
              <a:t>Curriculum and Instruction Master Calendar (2 years);</a:t>
            </a:r>
          </a:p>
          <a:p>
            <a:pPr marL="171450" indent="-171450">
              <a:buFont typeface="Arial" panose="020B0604020202020204" pitchFamily="34" charset="0"/>
              <a:buChar char="•"/>
            </a:pPr>
            <a:r>
              <a:rPr lang="en-US" sz="1200" dirty="0"/>
              <a:t>Professional learning implementation plan with indicators and training provided for each goal; and</a:t>
            </a:r>
          </a:p>
          <a:p>
            <a:pPr marL="171450" indent="-171450">
              <a:buFont typeface="Arial" panose="020B0604020202020204" pitchFamily="34" charset="0"/>
              <a:buChar char="•"/>
            </a:pPr>
            <a:r>
              <a:rPr lang="en-US" sz="1200" dirty="0"/>
              <a:t>Curriculum and Instruction meeting notes to create a Science Kick-off PD along with the agenda and handouts from the PD. Feedback from PD participants and the meeting notes from Curriculum and Instruction debrief the PD to determine next steps</a:t>
            </a:r>
          </a:p>
          <a:p>
            <a:pPr marL="171450" indent="-171450">
              <a:buFont typeface="Arial" panose="020B0604020202020204" pitchFamily="34" charset="0"/>
              <a:buChar char="•"/>
            </a:pPr>
            <a:endParaRPr lang="en-US" sz="1200" dirty="0"/>
          </a:p>
          <a:p>
            <a:r>
              <a:rPr lang="en-US" sz="1200" dirty="0"/>
              <a:t>This LEA created a cover page indicating the set of documents uploaded in this one upload. The upload was about 80 pages because of the calendars. Every LEA is unique and this may not reflect your process</a:t>
            </a:r>
          </a:p>
          <a:p>
            <a:endParaRPr lang="en-US" dirty="0"/>
          </a:p>
        </p:txBody>
      </p:sp>
      <p:sp>
        <p:nvSpPr>
          <p:cNvPr id="4" name="Slide Number Placeholder 3"/>
          <p:cNvSpPr>
            <a:spLocks noGrp="1"/>
          </p:cNvSpPr>
          <p:nvPr>
            <p:ph type="sldNum" sz="quarter" idx="5"/>
          </p:nvPr>
        </p:nvSpPr>
        <p:spPr/>
        <p:txBody>
          <a:bodyPr/>
          <a:lstStyle/>
          <a:p>
            <a:fld id="{957FBFE9-D81C-437E-868A-49D6C1791E40}" type="slidenum">
              <a:rPr lang="en-US" smtClean="0"/>
              <a:t>12</a:t>
            </a:fld>
            <a:endParaRPr lang="en-US"/>
          </a:p>
        </p:txBody>
      </p:sp>
    </p:spTree>
    <p:extLst>
      <p:ext uri="{BB962C8B-B14F-4D97-AF65-F5344CB8AC3E}">
        <p14:creationId xmlns:p14="http://schemas.microsoft.com/office/powerpoint/2010/main" val="1507764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This is an example of a PD record that was submitted in the </a:t>
            </a:r>
            <a:r>
              <a:rPr lang="en-US" sz="2800" dirty="0"/>
              <a:t>CMT </a:t>
            </a:r>
            <a:r>
              <a:rPr lang="en-US" sz="1200" dirty="0">
                <a:effectLst/>
                <a:latin typeface="Segoe UI" panose="020B0502040204020203" pitchFamily="34" charset="0"/>
              </a:rPr>
              <a:t>as one document that includes many pages, but an LEA may also submit pieces individually. What is important is that all the evidence requests for this item combined demonstrates coordination with other strategies, program and activities and the alignment with state academic standards.</a:t>
            </a:r>
            <a:endParaRPr lang="en-US" dirty="0"/>
          </a:p>
          <a:p>
            <a:endParaRPr lang="en-US" dirty="0"/>
          </a:p>
        </p:txBody>
      </p:sp>
      <p:sp>
        <p:nvSpPr>
          <p:cNvPr id="4" name="Slide Number Placeholder 3"/>
          <p:cNvSpPr>
            <a:spLocks noGrp="1"/>
          </p:cNvSpPr>
          <p:nvPr>
            <p:ph type="sldNum" sz="quarter" idx="5"/>
          </p:nvPr>
        </p:nvSpPr>
        <p:spPr/>
        <p:txBody>
          <a:bodyPr/>
          <a:lstStyle/>
          <a:p>
            <a:fld id="{957FBFE9-D81C-437E-868A-49D6C1791E40}" type="slidenum">
              <a:rPr lang="en-US" smtClean="0"/>
              <a:t>13</a:t>
            </a:fld>
            <a:endParaRPr lang="en-US"/>
          </a:p>
        </p:txBody>
      </p:sp>
    </p:spTree>
    <p:extLst>
      <p:ext uri="{BB962C8B-B14F-4D97-AF65-F5344CB8AC3E}">
        <p14:creationId xmlns:p14="http://schemas.microsoft.com/office/powerpoint/2010/main" val="3905180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SEI 05: Professional Development Records</a:t>
            </a:r>
          </a:p>
          <a:p>
            <a:pPr marL="0" indent="0">
              <a:buNone/>
            </a:pPr>
            <a:r>
              <a:rPr lang="en-US" dirty="0"/>
              <a:t>Cover Page</a:t>
            </a:r>
          </a:p>
          <a:p>
            <a:r>
              <a:rPr lang="en-US" dirty="0"/>
              <a:t>Balanced Literacy PD</a:t>
            </a:r>
          </a:p>
          <a:p>
            <a:r>
              <a:rPr lang="en-US" dirty="0"/>
              <a:t>Agenda</a:t>
            </a:r>
          </a:p>
          <a:p>
            <a:r>
              <a:rPr lang="en-US" dirty="0"/>
              <a:t>Sign in </a:t>
            </a:r>
          </a:p>
          <a:p>
            <a:r>
              <a:rPr lang="en-US" dirty="0"/>
              <a:t>Presentation Slides</a:t>
            </a:r>
          </a:p>
          <a:p>
            <a:r>
              <a:rPr lang="en-US" dirty="0"/>
              <a:t>Handouts</a:t>
            </a:r>
          </a:p>
          <a:p>
            <a:r>
              <a:rPr lang="en-US" dirty="0"/>
              <a:t>Exit Ticket for participants</a:t>
            </a:r>
          </a:p>
          <a:p>
            <a:r>
              <a:rPr lang="en-US" dirty="0"/>
              <a:t>Data from Exit Tickets</a:t>
            </a:r>
          </a:p>
          <a:p>
            <a:endParaRPr lang="en-US" dirty="0"/>
          </a:p>
          <a:p>
            <a:r>
              <a:rPr lang="en-US" sz="1200" dirty="0"/>
              <a:t>This LEA created a cover page indicating the set of documents uploaded in this one upload</a:t>
            </a:r>
          </a:p>
          <a:p>
            <a:r>
              <a:rPr lang="en-US" sz="1200" dirty="0"/>
              <a:t>Upload was about 20 pages</a:t>
            </a:r>
          </a:p>
          <a:p>
            <a:r>
              <a:rPr lang="en-US" sz="1200" dirty="0"/>
              <a:t>One of 3 sets for professional develop provided</a:t>
            </a:r>
          </a:p>
          <a:p>
            <a:r>
              <a:rPr lang="en-US" sz="1200" dirty="0"/>
              <a:t>Every LEA is unique and this may not reflect your process</a:t>
            </a:r>
          </a:p>
          <a:p>
            <a:endParaRPr lang="en-US" dirty="0"/>
          </a:p>
        </p:txBody>
      </p:sp>
      <p:sp>
        <p:nvSpPr>
          <p:cNvPr id="4" name="Slide Number Placeholder 3"/>
          <p:cNvSpPr>
            <a:spLocks noGrp="1"/>
          </p:cNvSpPr>
          <p:nvPr>
            <p:ph type="sldNum" sz="quarter" idx="5"/>
          </p:nvPr>
        </p:nvSpPr>
        <p:spPr/>
        <p:txBody>
          <a:bodyPr/>
          <a:lstStyle/>
          <a:p>
            <a:fld id="{957FBFE9-D81C-437E-868A-49D6C1791E40}" type="slidenum">
              <a:rPr lang="en-US" smtClean="0"/>
              <a:t>14</a:t>
            </a:fld>
            <a:endParaRPr lang="en-US"/>
          </a:p>
        </p:txBody>
      </p:sp>
    </p:spTree>
    <p:extLst>
      <p:ext uri="{BB962C8B-B14F-4D97-AF65-F5344CB8AC3E}">
        <p14:creationId xmlns:p14="http://schemas.microsoft.com/office/powerpoint/2010/main" val="3307107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US">
              <a:cs typeface="Arial"/>
            </a:endParaRPr>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15</a:t>
            </a:fld>
            <a:endParaRPr lang="en-US" altLang="en-US"/>
          </a:p>
        </p:txBody>
      </p:sp>
    </p:spTree>
    <p:extLst>
      <p:ext uri="{BB962C8B-B14F-4D97-AF65-F5344CB8AC3E}">
        <p14:creationId xmlns:p14="http://schemas.microsoft.com/office/powerpoint/2010/main" val="942391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r>
              <a:rPr lang="en-US" dirty="0"/>
              <a:t>Today we will be reviewing:</a:t>
            </a:r>
          </a:p>
          <a:p>
            <a:pPr marL="171450" indent="-171450">
              <a:lnSpc>
                <a:spcPct val="100000"/>
              </a:lnSpc>
              <a:spcBef>
                <a:spcPts val="0"/>
              </a:spcBef>
              <a:spcAft>
                <a:spcPts val="1200"/>
              </a:spcAft>
              <a:buFont typeface="Arial" panose="020B0604020202020204" pitchFamily="34" charset="0"/>
              <a:buChar char="•"/>
            </a:pPr>
            <a:r>
              <a:rPr lang="en-US" dirty="0"/>
              <a:t>Supporting Effective Instruction (SEI) 05 Legal Requirements</a:t>
            </a:r>
          </a:p>
          <a:p>
            <a:pPr marL="171450" indent="-171450">
              <a:lnSpc>
                <a:spcPct val="100000"/>
              </a:lnSpc>
              <a:spcBef>
                <a:spcPts val="0"/>
              </a:spcBef>
              <a:spcAft>
                <a:spcPts val="1200"/>
              </a:spcAft>
              <a:buFont typeface="Arial" panose="020B0604020202020204" pitchFamily="34" charset="0"/>
              <a:buChar char="•"/>
            </a:pPr>
            <a:r>
              <a:rPr lang="en-US" dirty="0"/>
              <a:t>SEI 05 evidence and samples </a:t>
            </a:r>
          </a:p>
          <a:p>
            <a:pPr marL="171450" indent="-171450">
              <a:lnSpc>
                <a:spcPct val="100000"/>
              </a:lnSpc>
              <a:spcBef>
                <a:spcPts val="0"/>
              </a:spcBef>
              <a:spcAft>
                <a:spcPts val="1200"/>
              </a:spcAft>
              <a:buFont typeface="Arial" panose="020B0604020202020204" pitchFamily="34" charset="0"/>
              <a:buChar char="•"/>
            </a:pPr>
            <a:r>
              <a:rPr lang="en-US" dirty="0"/>
              <a:t>Resources and contacts</a:t>
            </a:r>
          </a:p>
          <a:p>
            <a:pPr>
              <a:lnSpc>
                <a:spcPct val="100000"/>
              </a:lnSpc>
            </a:pP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04A2215-1BF1-42D8-B0E0-23F63889CAE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549416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Let’s take a moment to understand the purpose of Title II, Part A. The purpose of Title II, Part A is</a:t>
            </a:r>
            <a:r>
              <a:rPr lang="en-US" dirty="0">
                <a:latin typeface="Arial" panose="020B0604020202020204" pitchFamily="34" charset="0"/>
                <a:cs typeface="Arial" panose="020B0604020202020204" pitchFamily="34" charset="0"/>
              </a:rPr>
              <a:t> to</a:t>
            </a:r>
            <a:r>
              <a:rPr lang="en-US">
                <a:latin typeface="Arial" panose="020B0604020202020204" pitchFamily="34" charset="0"/>
                <a:cs typeface="Arial" panose="020B0604020202020204" pitchFamily="34" charset="0"/>
              </a:rPr>
              <a:t>:</a:t>
            </a:r>
          </a:p>
          <a:p>
            <a:endParaRPr lang="en-US">
              <a:latin typeface="Arial" panose="020B0604020202020204" pitchFamily="34" charset="0"/>
              <a:cs typeface="Arial" panose="020B0604020202020204" pitchFamily="34" charset="0"/>
            </a:endParaRPr>
          </a:p>
          <a:p>
            <a:pPr marL="514350" indent="-514350" fontAlgn="base">
              <a:buFont typeface="Arial" panose="020B0604020202020204" pitchFamily="34" charset="0"/>
              <a:buChar char="•"/>
            </a:pPr>
            <a:r>
              <a:rPr lang="en-US">
                <a:latin typeface="Arial" panose="020B0604020202020204" pitchFamily="34" charset="0"/>
                <a:cs typeface="Arial" panose="020B0604020202020204" pitchFamily="34" charset="0"/>
              </a:rPr>
              <a:t>Increase student achievement consistent with the challenging state academic standards</a:t>
            </a:r>
          </a:p>
          <a:p>
            <a:pPr marL="514350" indent="-514350" fontAlgn="base">
              <a:buFont typeface="Arial" panose="020B0604020202020204" pitchFamily="34" charset="0"/>
              <a:buChar char="•"/>
            </a:pPr>
            <a:r>
              <a:rPr lang="en-US">
                <a:latin typeface="Arial" panose="020B0604020202020204" pitchFamily="34" charset="0"/>
                <a:cs typeface="Arial" panose="020B0604020202020204" pitchFamily="34" charset="0"/>
              </a:rPr>
              <a:t>Improve the quality and effectiveness of teachers, principals, and other school leaders</a:t>
            </a:r>
          </a:p>
          <a:p>
            <a:pPr marL="514350" indent="-514350" fontAlgn="base">
              <a:buFont typeface="Arial" panose="020B0604020202020204" pitchFamily="34" charset="0"/>
              <a:buChar char="•"/>
            </a:pPr>
            <a:r>
              <a:rPr lang="en-US">
                <a:latin typeface="Arial" panose="020B0604020202020204" pitchFamily="34" charset="0"/>
                <a:cs typeface="Arial" panose="020B0604020202020204" pitchFamily="34" charset="0"/>
              </a:rPr>
              <a:t>Increase the number of teachers, principals, and other school leaders who are effective in improving student academic achievement in schools</a:t>
            </a:r>
          </a:p>
          <a:p>
            <a:pPr marL="514350" indent="-514350" fontAlgn="base">
              <a:buFont typeface="Arial" panose="020B0604020202020204" pitchFamily="34" charset="0"/>
              <a:buChar char="•"/>
            </a:pPr>
            <a:r>
              <a:rPr lang="en-US">
                <a:latin typeface="Arial" panose="020B0604020202020204" pitchFamily="34" charset="0"/>
                <a:cs typeface="Arial" panose="020B0604020202020204" pitchFamily="34" charset="0"/>
              </a:rPr>
              <a:t>Provide low-income and minority students greater access to effective teachers, principals, and other school leaders</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04A2215-1BF1-42D8-B0E0-23F63889CAE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505875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the legal requirements under SEI 05. </a:t>
            </a:r>
          </a:p>
          <a:p>
            <a:pPr>
              <a:lnSpc>
                <a:spcPct val="100000"/>
              </a:lnSpc>
              <a:spcBef>
                <a:spcPts val="0"/>
              </a:spcBef>
              <a:spcAft>
                <a:spcPts val="1200"/>
              </a:spcAft>
            </a:pPr>
            <a:endParaRPr lang="en-US" sz="1200" dirty="0">
              <a:effectLst/>
              <a:latin typeface="+mn-lt"/>
              <a:ea typeface="+mn-ea"/>
              <a:cs typeface="+mn-cs"/>
            </a:endParaRPr>
          </a:p>
          <a:p>
            <a:pPr marL="171450" indent="-171450">
              <a:lnSpc>
                <a:spcPct val="100000"/>
              </a:lnSpc>
              <a:spcBef>
                <a:spcPts val="0"/>
              </a:spcBef>
              <a:spcAft>
                <a:spcPts val="120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Times New Roman" panose="02020603050405020304" pitchFamily="18" charset="0"/>
              </a:rPr>
              <a:t>Title II activities shall be aligned to challenging state academic standards. </a:t>
            </a:r>
          </a:p>
          <a:p>
            <a:pPr marL="171450" indent="-171450">
              <a:lnSpc>
                <a:spcPct val="100000"/>
              </a:lnSpc>
              <a:spcBef>
                <a:spcPts val="0"/>
              </a:spcBef>
              <a:spcAft>
                <a:spcPts val="120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Times New Roman" panose="02020603050405020304" pitchFamily="18" charset="0"/>
              </a:rPr>
              <a:t>The local educational agency (LEA) shall coordinate activities with other related strategies, programs, and activities being conducted in the community. </a:t>
            </a:r>
          </a:p>
          <a:p>
            <a:pPr marL="171450" indent="-171450">
              <a:lnSpc>
                <a:spcPct val="100000"/>
              </a:lnSpc>
              <a:spcBef>
                <a:spcPts val="0"/>
              </a:spcBef>
              <a:spcAft>
                <a:spcPts val="120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Times New Roman" panose="02020603050405020304" pitchFamily="18" charset="0"/>
              </a:rPr>
              <a:t>The LEA will coordinate professional development (PD) activities intended to support effective instruction with PD activities provided through other federal, state, and local programs. </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04A2215-1BF1-42D8-B0E0-23F63889CAE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171003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PD Coordination is a process that includes multiple resources to create a coherent and stable system of professional learning.  Each component is part of the whole system. The system of professional learning brings together the goals of the state, districts, and schools, as well as individual educator needs, while recognizing and addressing the unique assets and needs of California’s diverse student population. </a:t>
            </a:r>
            <a:r>
              <a:rPr lang="en-US" dirty="0">
                <a:highlight>
                  <a:srgbClr val="FFFF00"/>
                </a:highlight>
              </a:rPr>
              <a:t>https://education.ucdavis.edu/sites/main/files/qpls.pdf (page 7)</a:t>
            </a:r>
          </a:p>
          <a:p>
            <a:r>
              <a:rPr lang="en-US" dirty="0"/>
              <a:t>Some of the parts may include:</a:t>
            </a:r>
          </a:p>
          <a:p>
            <a:endParaRPr lang="en-US" dirty="0"/>
          </a:p>
          <a:p>
            <a:r>
              <a:rPr lang="en-US" dirty="0"/>
              <a:t>Human Capital may include evidence pertaining to educator equity, recruitment, and retention.</a:t>
            </a:r>
          </a:p>
          <a:p>
            <a:r>
              <a:rPr lang="en-US" dirty="0"/>
              <a:t>Local, State, and Federal funding strategically used to meet the LEAs goals as evident in the LCAP and general ledgers. </a:t>
            </a:r>
          </a:p>
          <a:p>
            <a:r>
              <a:rPr lang="en-US" dirty="0"/>
              <a:t>Culture and Climate evidence data from teachers, families, and students</a:t>
            </a:r>
          </a:p>
          <a:p>
            <a:r>
              <a:rPr lang="en-US" dirty="0"/>
              <a:t>Student data including looking specifically at students with disabilities, English language learners, and minority students. </a:t>
            </a:r>
          </a:p>
          <a:p>
            <a:endParaRPr lang="en-US" dirty="0"/>
          </a:p>
        </p:txBody>
      </p:sp>
      <p:sp>
        <p:nvSpPr>
          <p:cNvPr id="4" name="Slide Number Placeholder 3"/>
          <p:cNvSpPr>
            <a:spLocks noGrp="1"/>
          </p:cNvSpPr>
          <p:nvPr>
            <p:ph type="sldNum" sz="quarter" idx="5"/>
          </p:nvPr>
        </p:nvSpPr>
        <p:spPr/>
        <p:txBody>
          <a:bodyPr/>
          <a:lstStyle/>
          <a:p>
            <a:fld id="{957FBFE9-D81C-437E-868A-49D6C1791E40}" type="slidenum">
              <a:rPr lang="en-US" smtClean="0"/>
              <a:t>5</a:t>
            </a:fld>
            <a:endParaRPr lang="en-US"/>
          </a:p>
        </p:txBody>
      </p:sp>
    </p:spTree>
    <p:extLst>
      <p:ext uri="{BB962C8B-B14F-4D97-AF65-F5344CB8AC3E}">
        <p14:creationId xmlns:p14="http://schemas.microsoft.com/office/powerpoint/2010/main" val="218107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Now, we will provide a brief overview of the three evidence requests for this item.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anose="020B0604020202020204" pitchFamily="34" charset="0"/>
                <a:cs typeface="Arial" panose="020B0604020202020204" pitchFamily="34" charset="0"/>
              </a:rPr>
              <a:t>The first evidence request is professional development planning documents. We are looking at evidence of the entire PD system across the district, not just elements funded under Title II. The instructions for this evidence state to: </a:t>
            </a:r>
            <a:r>
              <a:rPr lang="en-US" sz="1200" kern="1200" dirty="0">
                <a:solidFill>
                  <a:schemeClr val="dk1"/>
                </a:solidFill>
                <a:effectLst/>
                <a:latin typeface="+mn-lt"/>
                <a:ea typeface="+mn-ea"/>
                <a:cs typeface="+mn-cs"/>
              </a:rPr>
              <a:t>Submit evidence of coordination with other related strategies, programs, and activities. Evidence may include agendas, meeting notes, lists of participants, presentations, documents shared during meetings, surveys (including survey and results), data, and feedback forms.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6</a:t>
            </a:fld>
            <a:endParaRPr lang="en-US" altLang="en-US"/>
          </a:p>
        </p:txBody>
      </p:sp>
    </p:spTree>
    <p:extLst>
      <p:ext uri="{BB962C8B-B14F-4D97-AF65-F5344CB8AC3E}">
        <p14:creationId xmlns:p14="http://schemas.microsoft.com/office/powerpoint/2010/main" val="1017779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The second evidence request for this item is PD records. The instructions for this evidence state to: </a:t>
            </a:r>
            <a:r>
              <a:rPr lang="en-US" sz="1200" kern="1200" dirty="0">
                <a:solidFill>
                  <a:schemeClr val="dk1"/>
                </a:solidFill>
                <a:effectLst/>
                <a:latin typeface="+mn-lt"/>
                <a:ea typeface="+mn-ea"/>
                <a:cs typeface="+mn-cs"/>
              </a:rPr>
              <a:t>Submit evidence of at least three completed PD activities for teachers, paraprofessionals, and administrators that are aligned to the state academic standards. Evidence may include agendas, meeting notes, lists of participants, presentations, documents shared during meetings, surveys (including survey and results), data, and feedback forms.</a:t>
            </a:r>
            <a:endParaRPr lang="en-US" sz="1200" dirty="0"/>
          </a:p>
          <a:p>
            <a:endParaRPr lang="en-US" dirty="0"/>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7</a:t>
            </a:fld>
            <a:endParaRPr lang="en-US" altLang="en-US"/>
          </a:p>
        </p:txBody>
      </p:sp>
    </p:spTree>
    <p:extLst>
      <p:ext uri="{BB962C8B-B14F-4D97-AF65-F5344CB8AC3E}">
        <p14:creationId xmlns:p14="http://schemas.microsoft.com/office/powerpoint/2010/main" val="3459968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The third evidence request for this item is LEA Level Planning Documents. The instructions for this evidence state to su</a:t>
            </a:r>
            <a:r>
              <a:rPr lang="en-US" sz="1200" kern="1200" dirty="0">
                <a:solidFill>
                  <a:schemeClr val="dk1"/>
                </a:solidFill>
                <a:effectLst/>
                <a:latin typeface="+mn-lt"/>
                <a:ea typeface="+mn-ea"/>
                <a:cs typeface="+mn-cs"/>
              </a:rPr>
              <a:t>bmit the Local Control and Accountability Plan (LCAP), the LCAP Federal Addendum, and planning documents that include Title II goals and strategies.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The LCAP and LCAP Federal Addendum are only submitted to the California Department of Education Monitoring Tool (CMT) once and will be automatically linked to all SEI items with the LEA Level Planning Documents evidence request.</a:t>
            </a:r>
          </a:p>
          <a:p>
            <a:endParaRPr lang="en-US" dirty="0"/>
          </a:p>
        </p:txBody>
      </p:sp>
      <p:sp>
        <p:nvSpPr>
          <p:cNvPr id="4" name="Slide Number Placeholder 3"/>
          <p:cNvSpPr>
            <a:spLocks noGrp="1"/>
          </p:cNvSpPr>
          <p:nvPr>
            <p:ph type="sldNum" sz="quarter" idx="5"/>
          </p:nvPr>
        </p:nvSpPr>
        <p:spPr/>
        <p:txBody>
          <a:bodyPr/>
          <a:lstStyle/>
          <a:p>
            <a:fld id="{304A2215-1BF1-42D8-B0E0-23F63889CAEC}" type="slidenum">
              <a:rPr lang="en-US" altLang="en-US" smtClean="0"/>
              <a:pPr/>
              <a:t>8</a:t>
            </a:fld>
            <a:endParaRPr lang="en-US" altLang="en-US"/>
          </a:p>
        </p:txBody>
      </p:sp>
    </p:spTree>
    <p:extLst>
      <p:ext uri="{BB962C8B-B14F-4D97-AF65-F5344CB8AC3E}">
        <p14:creationId xmlns:p14="http://schemas.microsoft.com/office/powerpoint/2010/main" val="3334040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This is an example of the PD planning evidence being submitted in the </a:t>
            </a:r>
            <a:r>
              <a:rPr lang="en-US" sz="4000" dirty="0"/>
              <a:t>California Department of Education (CDE) Monitoring Tool (CMT) </a:t>
            </a:r>
            <a:r>
              <a:rPr lang="en-US" sz="1800" dirty="0">
                <a:effectLst/>
                <a:latin typeface="Segoe UI" panose="020B0502040204020203" pitchFamily="34" charset="0"/>
              </a:rPr>
              <a:t>as one document that includes many pages, but an LEA may also submit pieces individually. What is important is that all the evidence requests for this item combined demonstrates coordination with other strategies, program and activities and the alignment with state academic standards.</a:t>
            </a:r>
            <a:endParaRPr lang="en-US" dirty="0"/>
          </a:p>
        </p:txBody>
      </p:sp>
      <p:sp>
        <p:nvSpPr>
          <p:cNvPr id="4" name="Slide Number Placeholder 3"/>
          <p:cNvSpPr>
            <a:spLocks noGrp="1"/>
          </p:cNvSpPr>
          <p:nvPr>
            <p:ph type="sldNum" sz="quarter" idx="5"/>
          </p:nvPr>
        </p:nvSpPr>
        <p:spPr/>
        <p:txBody>
          <a:bodyPr/>
          <a:lstStyle/>
          <a:p>
            <a:fld id="{957FBFE9-D81C-437E-868A-49D6C1791E40}" type="slidenum">
              <a:rPr lang="en-US" smtClean="0"/>
              <a:t>9</a:t>
            </a:fld>
            <a:endParaRPr lang="en-US"/>
          </a:p>
        </p:txBody>
      </p:sp>
    </p:spTree>
    <p:extLst>
      <p:ext uri="{BB962C8B-B14F-4D97-AF65-F5344CB8AC3E}">
        <p14:creationId xmlns:p14="http://schemas.microsoft.com/office/powerpoint/2010/main" val="20267892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BA50C68-7EED-47D2-BE60-509DABB7FC1F}"/>
              </a:ext>
            </a:extLst>
          </p:cNvPr>
          <p:cNvSpPr/>
          <p:nvPr/>
        </p:nvSpPr>
        <p:spPr>
          <a:xfrm>
            <a:off x="3175" y="6418263"/>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6FB54651-3102-469E-83ED-2D31A737108B}"/>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13" descr="The Seal of the California Department of Education">
            <a:extLst>
              <a:ext uri="{FF2B5EF4-FFF2-40B4-BE49-F238E27FC236}">
                <a16:creationId xmlns:a16="http://schemas.microsoft.com/office/drawing/2014/main" id="{0097E5D6-AC0D-4B0D-B02D-7B26950D99E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1277C01-ADC5-42CC-B5BD-528FACFE1ED6}"/>
              </a:ext>
            </a:extLst>
          </p:cNvPr>
          <p:cNvSpPr/>
          <p:nvPr/>
        </p:nvSpPr>
        <p:spPr>
          <a:xfrm>
            <a:off x="0" y="6351588"/>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5">
            <a:extLst>
              <a:ext uri="{FF2B5EF4-FFF2-40B4-BE49-F238E27FC236}">
                <a16:creationId xmlns:a16="http://schemas.microsoft.com/office/drawing/2014/main" id="{F61CD05C-E122-42B9-BA41-89D97C40A748}"/>
              </a:ext>
            </a:extLst>
          </p:cNvPr>
          <p:cNvSpPr>
            <a:spLocks noChangeArrowheads="1"/>
          </p:cNvSpPr>
          <p:nvPr userDrawn="1"/>
        </p:nvSpPr>
        <p:spPr bwMode="auto">
          <a:xfrm>
            <a:off x="1096963" y="6505575"/>
            <a:ext cx="99869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r>
              <a:rPr lang="en-US" altLang="en-US" sz="1100" b="1">
                <a:solidFill>
                  <a:schemeClr val="bg1"/>
                </a:solidFill>
              </a:rPr>
              <a:t>Tony Thurmond, </a:t>
            </a:r>
            <a:r>
              <a:rPr lang="en-US" altLang="en-US" sz="1100">
                <a:solidFill>
                  <a:schemeClr val="bg1"/>
                </a:solidFill>
              </a:rPr>
              <a:t>State Superintendent of Public Instruction				        California Department of Education</a:t>
            </a:r>
            <a:endParaRPr lang="en-US" altLang="en-US" sz="1200" b="1">
              <a:solidFill>
                <a:schemeClr val="bg1"/>
              </a:solidFill>
            </a:endParaRPr>
          </a:p>
        </p:txBody>
      </p: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Tree>
    <p:extLst>
      <p:ext uri="{BB962C8B-B14F-4D97-AF65-F5344CB8AC3E}">
        <p14:creationId xmlns:p14="http://schemas.microsoft.com/office/powerpoint/2010/main" val="4213477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76318B4-D44D-41E1-8EEB-4ADF2A05EC19}"/>
              </a:ext>
            </a:extLst>
          </p:cNvPr>
          <p:cNvSpPr/>
          <p:nvPr/>
        </p:nvSpPr>
        <p:spPr>
          <a:xfrm>
            <a:off x="0" y="0"/>
            <a:ext cx="40513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54D6FC62-5B63-47B1-9A42-D417C603F77F}"/>
              </a:ext>
            </a:extLst>
          </p:cNvPr>
          <p:cNvSpPr/>
          <p:nvPr/>
        </p:nvSpPr>
        <p:spPr>
          <a:xfrm>
            <a:off x="4040188" y="0"/>
            <a:ext cx="635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13" descr="The Seal of the California Department of Education">
            <a:extLst>
              <a:ext uri="{FF2B5EF4-FFF2-40B4-BE49-F238E27FC236}">
                <a16:creationId xmlns:a16="http://schemas.microsoft.com/office/drawing/2014/main" id="{E0711EA8-9374-4723-B708-0CB03376794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82633" y="374073"/>
            <a:ext cx="3507971" cy="2506286"/>
          </a:xfrm>
        </p:spPr>
        <p:txBody>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4">
            <a:extLst>
              <a:ext uri="{FF2B5EF4-FFF2-40B4-BE49-F238E27FC236}">
                <a16:creationId xmlns:a16="http://schemas.microsoft.com/office/drawing/2014/main" id="{3E7ACBD5-E5E7-419A-9596-EA8DF1ABD148}"/>
              </a:ext>
            </a:extLst>
          </p:cNvPr>
          <p:cNvSpPr>
            <a:spLocks noGrp="1"/>
          </p:cNvSpPr>
          <p:nvPr>
            <p:ph type="dt" sz="half" idx="10"/>
          </p:nvPr>
        </p:nvSpPr>
        <p:spPr>
          <a:xfrm>
            <a:off x="465138" y="6459538"/>
            <a:ext cx="2619375" cy="365125"/>
          </a:xfrm>
        </p:spPr>
        <p:txBody>
          <a:bodyPr/>
          <a:lstStyle>
            <a:lvl1pPr algn="l">
              <a:defRPr/>
            </a:lvl1pPr>
          </a:lstStyle>
          <a:p>
            <a:pPr>
              <a:defRPr/>
            </a:pPr>
            <a:fld id="{463FA72A-FEC2-42E9-8FF0-1A565A12174D}" type="datetime1">
              <a:rPr lang="en-US"/>
              <a:pPr>
                <a:defRPr/>
              </a:pPr>
              <a:t>6/7/2024</a:t>
            </a:fld>
            <a:endParaRPr lang="en-US"/>
          </a:p>
        </p:txBody>
      </p:sp>
      <p:sp>
        <p:nvSpPr>
          <p:cNvPr id="9" name="Footer Placeholder 5">
            <a:extLst>
              <a:ext uri="{FF2B5EF4-FFF2-40B4-BE49-F238E27FC236}">
                <a16:creationId xmlns:a16="http://schemas.microsoft.com/office/drawing/2014/main" id="{7238EE42-A1C0-4B25-8DBC-617B1A91A3D6}"/>
              </a:ext>
            </a:extLst>
          </p:cNvPr>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n-US"/>
          </a:p>
        </p:txBody>
      </p:sp>
      <p:sp>
        <p:nvSpPr>
          <p:cNvPr id="10" name="Slide Number Placeholder 6">
            <a:extLst>
              <a:ext uri="{FF2B5EF4-FFF2-40B4-BE49-F238E27FC236}">
                <a16:creationId xmlns:a16="http://schemas.microsoft.com/office/drawing/2014/main" id="{C5080280-BE61-4EEE-A6D3-98B5A4BF5543}"/>
              </a:ext>
            </a:extLst>
          </p:cNvPr>
          <p:cNvSpPr>
            <a:spLocks noGrp="1"/>
          </p:cNvSpPr>
          <p:nvPr>
            <p:ph type="sldNum" sz="quarter" idx="12"/>
          </p:nvPr>
        </p:nvSpPr>
        <p:spPr/>
        <p:txBody>
          <a:bodyPr/>
          <a:lstStyle>
            <a:lvl1pPr>
              <a:defRPr>
                <a:solidFill>
                  <a:schemeClr val="tx2"/>
                </a:solidFill>
              </a:defRPr>
            </a:lvl1pPr>
          </a:lstStyle>
          <a:p>
            <a:fld id="{CA4CA259-E64F-4C45-902E-B71A103945FE}" type="slidenum">
              <a:rPr lang="en-US" altLang="en-US"/>
              <a:pPr/>
              <a:t>‹#›</a:t>
            </a:fld>
            <a:endParaRPr lang="en-US" altLang="en-US"/>
          </a:p>
        </p:txBody>
      </p:sp>
    </p:spTree>
    <p:extLst>
      <p:ext uri="{BB962C8B-B14F-4D97-AF65-F5344CB8AC3E}">
        <p14:creationId xmlns:p14="http://schemas.microsoft.com/office/powerpoint/2010/main" val="216244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1620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851742-04BE-44CC-B8F6-755C2CDEB1DE}"/>
              </a:ext>
            </a:extLst>
          </p:cNvPr>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D9AEE75C-7A5F-497D-9163-074BFCD8921E}"/>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13" descr="The Seal of the California Department of Education">
            <a:extLst>
              <a:ext uri="{FF2B5EF4-FFF2-40B4-BE49-F238E27FC236}">
                <a16:creationId xmlns:a16="http://schemas.microsoft.com/office/drawing/2014/main" id="{AD1259A7-925C-49FB-8EA9-0ADD4E6BA18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a:extLst>
              <a:ext uri="{FF2B5EF4-FFF2-40B4-BE49-F238E27FC236}">
                <a16:creationId xmlns:a16="http://schemas.microsoft.com/office/drawing/2014/main" id="{D20F31DE-B4A2-4421-8FDA-5F0CAFD93247}"/>
              </a:ext>
            </a:extLst>
          </p:cNvPr>
          <p:cNvPicPr>
            <a:picLocks noChangeAspect="1"/>
          </p:cNvPicPr>
          <p:nvPr userDrawn="1"/>
        </p:nvPicPr>
        <p:blipFill>
          <a:blip r:embed="rId3">
            <a:extLst>
              <a:ext uri="{28A0092B-C50C-407E-A947-70E740481C1C}">
                <a14:useLocalDpi xmlns:a14="http://schemas.microsoft.com/office/drawing/2010/main" val="0"/>
              </a:ext>
            </a:extLst>
          </a:blip>
          <a:srcRect l="4675"/>
          <a:stretch>
            <a:fillRect/>
          </a:stretch>
        </p:blipFill>
        <p:spPr bwMode="auto">
          <a:xfrm>
            <a:off x="441325" y="5686425"/>
            <a:ext cx="3332163"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3512BBAD-FD20-4D88-B4E9-710F832472DC}"/>
              </a:ext>
            </a:extLst>
          </p:cNvPr>
          <p:cNvSpPr/>
          <p:nvPr/>
        </p:nvSpPr>
        <p:spPr>
          <a:xfrm>
            <a:off x="0" y="6342063"/>
            <a:ext cx="12188825" cy="650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6">
            <a:extLst>
              <a:ext uri="{FF2B5EF4-FFF2-40B4-BE49-F238E27FC236}">
                <a16:creationId xmlns:a16="http://schemas.microsoft.com/office/drawing/2014/main" id="{9432F4BD-BD0E-4A89-BB32-B3528DA5DB64}"/>
              </a:ext>
            </a:extLst>
          </p:cNvPr>
          <p:cNvSpPr>
            <a:spLocks noChangeArrowheads="1"/>
          </p:cNvSpPr>
          <p:nvPr userDrawn="1"/>
        </p:nvSpPr>
        <p:spPr bwMode="auto">
          <a:xfrm>
            <a:off x="441325" y="6499225"/>
            <a:ext cx="106426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ts val="800"/>
              </a:spcBef>
              <a:defRPr/>
            </a:pPr>
            <a:r>
              <a:rPr lang="en-US" altLang="en-US" sz="1100">
                <a:solidFill>
                  <a:schemeClr val="bg1"/>
                </a:solidFill>
              </a:rPr>
              <a:t>Tony Thurmond, State Superintendent of Public Instruction</a:t>
            </a:r>
            <a:endParaRPr lang="en-US" altLang="en-US" sz="1200" b="1">
              <a:solidFill>
                <a:schemeClr val="bg1"/>
              </a:solidFill>
            </a:endParaRPr>
          </a:p>
        </p:txBody>
      </p: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Tree>
    <p:extLst>
      <p:ext uri="{BB962C8B-B14F-4D97-AF65-F5344CB8AC3E}">
        <p14:creationId xmlns:p14="http://schemas.microsoft.com/office/powerpoint/2010/main" val="2141961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A6D2700-53E8-456A-BE0D-7B2DADE4A107}"/>
              </a:ext>
            </a:extLst>
          </p:cNvPr>
          <p:cNvSpPr/>
          <p:nvPr userDrawn="1"/>
        </p:nvSpPr>
        <p:spPr>
          <a:xfrm>
            <a:off x="0" y="0"/>
            <a:ext cx="1885950" cy="6334125"/>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C2EDDDA0-CA22-4A9C-975C-BE7019D4CB3F}"/>
              </a:ext>
            </a:extLst>
          </p:cNvPr>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662F9DD5-675F-4553-B49F-72F199985E35}"/>
              </a:ext>
            </a:extLst>
          </p:cNvPr>
          <p:cNvCxnSpPr/>
          <p:nvPr/>
        </p:nvCxnSpPr>
        <p:spPr>
          <a:xfrm>
            <a:off x="2576513" y="4343400"/>
            <a:ext cx="89884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14" descr="The Seal of the California Department of Education">
            <a:extLst>
              <a:ext uri="{FF2B5EF4-FFF2-40B4-BE49-F238E27FC236}">
                <a16:creationId xmlns:a16="http://schemas.microsoft.com/office/drawing/2014/main" id="{8A8CD85A-7425-4FA8-91EB-F8B1732444B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C0F5B073-FBF5-4234-A135-C8C2469A36AA}"/>
              </a:ext>
            </a:extLst>
          </p:cNvPr>
          <p:cNvSpPr/>
          <p:nvPr/>
        </p:nvSpPr>
        <p:spPr>
          <a:xfrm>
            <a:off x="0" y="6334125"/>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11" descr="Official Seal of the California Department of Education">
            <a:extLst>
              <a:ext uri="{FF2B5EF4-FFF2-40B4-BE49-F238E27FC236}">
                <a16:creationId xmlns:a16="http://schemas.microsoft.com/office/drawing/2014/main" id="{F245BFBF-F344-434E-98F4-4F0DA70BD67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425" y="758825"/>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1">
            <a:extLst>
              <a:ext uri="{FF2B5EF4-FFF2-40B4-BE49-F238E27FC236}">
                <a16:creationId xmlns:a16="http://schemas.microsoft.com/office/drawing/2014/main" id="{2BB197E7-EDE1-4971-B750-6B44C1AF1217}"/>
              </a:ext>
            </a:extLst>
          </p:cNvPr>
          <p:cNvSpPr>
            <a:spLocks noChangeArrowheads="1"/>
          </p:cNvSpPr>
          <p:nvPr userDrawn="1"/>
        </p:nvSpPr>
        <p:spPr bwMode="auto">
          <a:xfrm>
            <a:off x="101600" y="2298700"/>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
        <p:nvSpPr>
          <p:cNvPr id="2" name="Title 1"/>
          <p:cNvSpPr>
            <a:spLocks noGrp="1"/>
          </p:cNvSpPr>
          <p:nvPr>
            <p:ph type="ctrTitle"/>
          </p:nvPr>
        </p:nvSpPr>
        <p:spPr>
          <a:xfrm>
            <a:off x="2485502" y="758952"/>
            <a:ext cx="9152313"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Tree>
    <p:extLst>
      <p:ext uri="{BB962C8B-B14F-4D97-AF65-F5344CB8AC3E}">
        <p14:creationId xmlns:p14="http://schemas.microsoft.com/office/powerpoint/2010/main" val="1512591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4A311-ADEE-47EF-AF87-D7898D903CEF}"/>
              </a:ext>
            </a:extLst>
          </p:cNvPr>
          <p:cNvSpPr>
            <a:spLocks noGrp="1"/>
          </p:cNvSpPr>
          <p:nvPr>
            <p:ph type="dt" sz="half" idx="10"/>
          </p:nvPr>
        </p:nvSpPr>
        <p:spPr/>
        <p:txBody>
          <a:bodyPr/>
          <a:lstStyle>
            <a:lvl1pPr>
              <a:defRPr/>
            </a:lvl1pPr>
          </a:lstStyle>
          <a:p>
            <a:pPr>
              <a:defRPr/>
            </a:pPr>
            <a:fld id="{15E981A8-91E5-4491-807B-7D88A1C21648}" type="datetime1">
              <a:rPr lang="en-US"/>
              <a:pPr>
                <a:defRPr/>
              </a:pPr>
              <a:t>6/7/2024</a:t>
            </a:fld>
            <a:endParaRPr lang="en-US"/>
          </a:p>
        </p:txBody>
      </p:sp>
      <p:sp>
        <p:nvSpPr>
          <p:cNvPr id="5" name="Footer Placeholder 4">
            <a:extLst>
              <a:ext uri="{FF2B5EF4-FFF2-40B4-BE49-F238E27FC236}">
                <a16:creationId xmlns:a16="http://schemas.microsoft.com/office/drawing/2014/main" id="{787D3202-9AF8-4C30-8711-14BC64ADEA8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461D4B-39D2-44F1-A8FF-063D24D1044C}"/>
              </a:ext>
            </a:extLst>
          </p:cNvPr>
          <p:cNvSpPr>
            <a:spLocks noGrp="1"/>
          </p:cNvSpPr>
          <p:nvPr>
            <p:ph type="sldNum" sz="quarter" idx="12"/>
          </p:nvPr>
        </p:nvSpPr>
        <p:spPr>
          <a:xfrm>
            <a:off x="9825038" y="6456363"/>
            <a:ext cx="1312862" cy="365125"/>
          </a:xfrm>
        </p:spPr>
        <p:txBody>
          <a:bodyPr/>
          <a:lstStyle>
            <a:lvl1pPr>
              <a:defRPr/>
            </a:lvl1pPr>
          </a:lstStyle>
          <a:p>
            <a:fld id="{4E637404-0BCF-4192-AEAE-F6A882F231C4}" type="slidenum">
              <a:rPr lang="en-US" altLang="en-US"/>
              <a:pPr/>
              <a:t>‹#›</a:t>
            </a:fld>
            <a:endParaRPr lang="en-US" altLang="en-US"/>
          </a:p>
        </p:txBody>
      </p:sp>
    </p:spTree>
    <p:extLst>
      <p:ext uri="{BB962C8B-B14F-4D97-AF65-F5344CB8AC3E}">
        <p14:creationId xmlns:p14="http://schemas.microsoft.com/office/powerpoint/2010/main" val="2073589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F194CC-1D3C-497A-9519-E0B7613C0B93}"/>
              </a:ext>
            </a:extLst>
          </p:cNvPr>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A1FE0658-4571-4E98-98B9-EA112BBC4D2D}"/>
              </a:ext>
            </a:extLst>
          </p:cNvPr>
          <p:cNvSpPr/>
          <p:nvPr/>
        </p:nvSpPr>
        <p:spPr>
          <a:xfrm>
            <a:off x="0" y="6326188"/>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D703D2E5-0300-456C-BFE5-047C2EE79FC0}"/>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14" descr="The Seal of the California Department of Education">
            <a:extLst>
              <a:ext uri="{FF2B5EF4-FFF2-40B4-BE49-F238E27FC236}">
                <a16:creationId xmlns:a16="http://schemas.microsoft.com/office/drawing/2014/main" id="{1BF9B2BC-D604-47BF-BCBA-52CFC52F1CC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FB625D70-2E13-4E7B-848E-34F476084CD4}"/>
              </a:ext>
            </a:extLst>
          </p:cNvPr>
          <p:cNvSpPr>
            <a:spLocks noGrp="1"/>
          </p:cNvSpPr>
          <p:nvPr>
            <p:ph type="dt" sz="half" idx="10"/>
          </p:nvPr>
        </p:nvSpPr>
        <p:spPr/>
        <p:txBody>
          <a:bodyPr/>
          <a:lstStyle>
            <a:lvl1pPr>
              <a:defRPr/>
            </a:lvl1pPr>
          </a:lstStyle>
          <a:p>
            <a:pPr>
              <a:defRPr/>
            </a:pPr>
            <a:fld id="{ACD36073-7F29-4783-B129-B0D95059D523}" type="datetime1">
              <a:rPr lang="en-US"/>
              <a:pPr>
                <a:defRPr/>
              </a:pPr>
              <a:t>6/7/2024</a:t>
            </a:fld>
            <a:endParaRPr lang="en-US"/>
          </a:p>
        </p:txBody>
      </p:sp>
      <p:sp>
        <p:nvSpPr>
          <p:cNvPr id="9" name="Footer Placeholder 4">
            <a:extLst>
              <a:ext uri="{FF2B5EF4-FFF2-40B4-BE49-F238E27FC236}">
                <a16:creationId xmlns:a16="http://schemas.microsoft.com/office/drawing/2014/main" id="{B67E9CA8-8AB6-4D13-9D22-D3699EC9DCA9}"/>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7CD03111-A3E2-43EC-9441-CD98419884A3}"/>
              </a:ext>
            </a:extLst>
          </p:cNvPr>
          <p:cNvSpPr>
            <a:spLocks noGrp="1"/>
          </p:cNvSpPr>
          <p:nvPr>
            <p:ph type="sldNum" sz="quarter" idx="12"/>
          </p:nvPr>
        </p:nvSpPr>
        <p:spPr/>
        <p:txBody>
          <a:bodyPr/>
          <a:lstStyle>
            <a:lvl1pPr>
              <a:defRPr/>
            </a:lvl1pPr>
          </a:lstStyle>
          <a:p>
            <a:fld id="{7CFAF50B-9EBD-4137-9B36-5A5A6C1154CC}" type="slidenum">
              <a:rPr lang="en-US" altLang="en-US"/>
              <a:pPr/>
              <a:t>‹#›</a:t>
            </a:fld>
            <a:endParaRPr lang="en-US" altLang="en-US"/>
          </a:p>
        </p:txBody>
      </p:sp>
    </p:spTree>
    <p:extLst>
      <p:ext uri="{BB962C8B-B14F-4D97-AF65-F5344CB8AC3E}">
        <p14:creationId xmlns:p14="http://schemas.microsoft.com/office/powerpoint/2010/main" val="305612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7F9FB14-C4F1-46F9-80E7-B9DBDB95563F}"/>
              </a:ext>
            </a:extLst>
          </p:cNvPr>
          <p:cNvSpPr>
            <a:spLocks noGrp="1"/>
          </p:cNvSpPr>
          <p:nvPr>
            <p:ph type="dt" sz="half" idx="10"/>
          </p:nvPr>
        </p:nvSpPr>
        <p:spPr/>
        <p:txBody>
          <a:bodyPr/>
          <a:lstStyle>
            <a:lvl1pPr>
              <a:defRPr/>
            </a:lvl1pPr>
          </a:lstStyle>
          <a:p>
            <a:pPr>
              <a:defRPr/>
            </a:pPr>
            <a:fld id="{6AD589DE-1D23-4154-AB24-3A77D9603C35}" type="datetime1">
              <a:rPr lang="en-US"/>
              <a:pPr>
                <a:defRPr/>
              </a:pPr>
              <a:t>6/7/2024</a:t>
            </a:fld>
            <a:endParaRPr lang="en-US"/>
          </a:p>
        </p:txBody>
      </p:sp>
      <p:sp>
        <p:nvSpPr>
          <p:cNvPr id="6" name="Footer Placeholder 4">
            <a:extLst>
              <a:ext uri="{FF2B5EF4-FFF2-40B4-BE49-F238E27FC236}">
                <a16:creationId xmlns:a16="http://schemas.microsoft.com/office/drawing/2014/main" id="{39B784CD-FFA0-43F2-B943-4B7962C424B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82E8003-8CE6-441E-BA01-0721D74F82C0}"/>
              </a:ext>
            </a:extLst>
          </p:cNvPr>
          <p:cNvSpPr>
            <a:spLocks noGrp="1"/>
          </p:cNvSpPr>
          <p:nvPr>
            <p:ph type="sldNum" sz="quarter" idx="12"/>
          </p:nvPr>
        </p:nvSpPr>
        <p:spPr/>
        <p:txBody>
          <a:bodyPr/>
          <a:lstStyle>
            <a:lvl1pPr>
              <a:defRPr/>
            </a:lvl1pPr>
          </a:lstStyle>
          <a:p>
            <a:fld id="{0560CF5E-9218-46D4-A0AE-B5C073203588}" type="slidenum">
              <a:rPr lang="en-US" altLang="en-US"/>
              <a:pPr/>
              <a:t>‹#›</a:t>
            </a:fld>
            <a:endParaRPr lang="en-US" altLang="en-US"/>
          </a:p>
        </p:txBody>
      </p:sp>
    </p:spTree>
    <p:extLst>
      <p:ext uri="{BB962C8B-B14F-4D97-AF65-F5344CB8AC3E}">
        <p14:creationId xmlns:p14="http://schemas.microsoft.com/office/powerpoint/2010/main" val="231198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3">
            <a:extLst>
              <a:ext uri="{FF2B5EF4-FFF2-40B4-BE49-F238E27FC236}">
                <a16:creationId xmlns:a16="http://schemas.microsoft.com/office/drawing/2014/main" id="{80EBFFC6-3556-408E-AC00-E9D2D8D74F01}"/>
              </a:ext>
            </a:extLst>
          </p:cNvPr>
          <p:cNvSpPr>
            <a:spLocks noGrp="1"/>
          </p:cNvSpPr>
          <p:nvPr>
            <p:ph type="dt" sz="half" idx="10"/>
          </p:nvPr>
        </p:nvSpPr>
        <p:spPr/>
        <p:txBody>
          <a:bodyPr/>
          <a:lstStyle>
            <a:lvl1pPr>
              <a:defRPr/>
            </a:lvl1pPr>
          </a:lstStyle>
          <a:p>
            <a:pPr>
              <a:defRPr/>
            </a:pPr>
            <a:fld id="{606C9720-3113-4235-8581-8BEEB5D1E889}" type="datetime1">
              <a:rPr lang="en-US"/>
              <a:pPr>
                <a:defRPr/>
              </a:pPr>
              <a:t>6/7/2024</a:t>
            </a:fld>
            <a:endParaRPr lang="en-US"/>
          </a:p>
        </p:txBody>
      </p:sp>
      <p:sp>
        <p:nvSpPr>
          <p:cNvPr id="6" name="Footer Placeholder 4">
            <a:extLst>
              <a:ext uri="{FF2B5EF4-FFF2-40B4-BE49-F238E27FC236}">
                <a16:creationId xmlns:a16="http://schemas.microsoft.com/office/drawing/2014/main" id="{5F5DC885-B364-499B-9C4E-C3854A617F7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04073D0-53C7-45D2-9510-99F586AD6B46}"/>
              </a:ext>
            </a:extLst>
          </p:cNvPr>
          <p:cNvSpPr>
            <a:spLocks noGrp="1"/>
          </p:cNvSpPr>
          <p:nvPr>
            <p:ph type="sldNum" sz="quarter" idx="12"/>
          </p:nvPr>
        </p:nvSpPr>
        <p:spPr/>
        <p:txBody>
          <a:bodyPr/>
          <a:lstStyle>
            <a:lvl1pPr>
              <a:defRPr/>
            </a:lvl1pPr>
          </a:lstStyle>
          <a:p>
            <a:fld id="{D7869434-AF86-4081-9855-15F8C7A21A7E}" type="slidenum">
              <a:rPr lang="en-US" altLang="en-US"/>
              <a:pPr/>
              <a:t>‹#›</a:t>
            </a:fld>
            <a:endParaRPr lang="en-US" altLang="en-US"/>
          </a:p>
        </p:txBody>
      </p:sp>
    </p:spTree>
    <p:extLst>
      <p:ext uri="{BB962C8B-B14F-4D97-AF65-F5344CB8AC3E}">
        <p14:creationId xmlns:p14="http://schemas.microsoft.com/office/powerpoint/2010/main" val="856391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E7E63CF-8F3B-4C30-9C00-78F0D111DA03}"/>
              </a:ext>
            </a:extLst>
          </p:cNvPr>
          <p:cNvSpPr>
            <a:spLocks noGrp="1"/>
          </p:cNvSpPr>
          <p:nvPr>
            <p:ph type="dt" sz="half" idx="10"/>
          </p:nvPr>
        </p:nvSpPr>
        <p:spPr/>
        <p:txBody>
          <a:bodyPr/>
          <a:lstStyle>
            <a:lvl1pPr>
              <a:defRPr/>
            </a:lvl1pPr>
          </a:lstStyle>
          <a:p>
            <a:pPr>
              <a:defRPr/>
            </a:pPr>
            <a:fld id="{802EEDF6-43A4-4ED2-B191-CF324E9C084D}" type="datetime1">
              <a:rPr lang="en-US"/>
              <a:pPr>
                <a:defRPr/>
              </a:pPr>
              <a:t>6/7/2024</a:t>
            </a:fld>
            <a:endParaRPr lang="en-US"/>
          </a:p>
        </p:txBody>
      </p:sp>
      <p:sp>
        <p:nvSpPr>
          <p:cNvPr id="8" name="Footer Placeholder 4">
            <a:extLst>
              <a:ext uri="{FF2B5EF4-FFF2-40B4-BE49-F238E27FC236}">
                <a16:creationId xmlns:a16="http://schemas.microsoft.com/office/drawing/2014/main" id="{ED8AC113-979F-4EDC-8190-056D363599C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C8839DC-EAB8-4EB2-B902-EF8790053658}"/>
              </a:ext>
            </a:extLst>
          </p:cNvPr>
          <p:cNvSpPr>
            <a:spLocks noGrp="1"/>
          </p:cNvSpPr>
          <p:nvPr>
            <p:ph type="sldNum" sz="quarter" idx="12"/>
          </p:nvPr>
        </p:nvSpPr>
        <p:spPr/>
        <p:txBody>
          <a:bodyPr/>
          <a:lstStyle>
            <a:lvl1pPr>
              <a:defRPr/>
            </a:lvl1pPr>
          </a:lstStyle>
          <a:p>
            <a:fld id="{17AF7A2B-343F-48E0-93E4-6FA14D015882}" type="slidenum">
              <a:rPr lang="en-US" altLang="en-US"/>
              <a:pPr/>
              <a:t>‹#›</a:t>
            </a:fld>
            <a:endParaRPr lang="en-US" altLang="en-US"/>
          </a:p>
        </p:txBody>
      </p:sp>
    </p:spTree>
    <p:extLst>
      <p:ext uri="{BB962C8B-B14F-4D97-AF65-F5344CB8AC3E}">
        <p14:creationId xmlns:p14="http://schemas.microsoft.com/office/powerpoint/2010/main" val="1124968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F712069-A5ED-419C-8045-EDF1DAE95B81}"/>
              </a:ext>
            </a:extLst>
          </p:cNvPr>
          <p:cNvSpPr>
            <a:spLocks noGrp="1"/>
          </p:cNvSpPr>
          <p:nvPr>
            <p:ph type="dt" sz="half" idx="10"/>
          </p:nvPr>
        </p:nvSpPr>
        <p:spPr/>
        <p:txBody>
          <a:bodyPr/>
          <a:lstStyle>
            <a:lvl1pPr>
              <a:defRPr/>
            </a:lvl1pPr>
          </a:lstStyle>
          <a:p>
            <a:pPr>
              <a:defRPr/>
            </a:pPr>
            <a:fld id="{C0BE6C6F-6F05-40A5-A7BE-A52703239F5E}" type="datetime1">
              <a:rPr lang="en-US"/>
              <a:pPr>
                <a:defRPr/>
              </a:pPr>
              <a:t>6/7/2024</a:t>
            </a:fld>
            <a:endParaRPr lang="en-US"/>
          </a:p>
        </p:txBody>
      </p:sp>
      <p:sp>
        <p:nvSpPr>
          <p:cNvPr id="4" name="Footer Placeholder 4">
            <a:extLst>
              <a:ext uri="{FF2B5EF4-FFF2-40B4-BE49-F238E27FC236}">
                <a16:creationId xmlns:a16="http://schemas.microsoft.com/office/drawing/2014/main" id="{C3BDB2EF-BCF6-46ED-BF6B-C12A62E3429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DC11AEE-E514-494C-ACF3-76AA7B7A7009}"/>
              </a:ext>
            </a:extLst>
          </p:cNvPr>
          <p:cNvSpPr>
            <a:spLocks noGrp="1"/>
          </p:cNvSpPr>
          <p:nvPr>
            <p:ph type="sldNum" sz="quarter" idx="12"/>
          </p:nvPr>
        </p:nvSpPr>
        <p:spPr/>
        <p:txBody>
          <a:bodyPr/>
          <a:lstStyle>
            <a:lvl1pPr>
              <a:defRPr/>
            </a:lvl1pPr>
          </a:lstStyle>
          <a:p>
            <a:fld id="{E0992538-8C1F-431F-A22E-68D7CB0E9938}" type="slidenum">
              <a:rPr lang="en-US" altLang="en-US"/>
              <a:pPr/>
              <a:t>‹#›</a:t>
            </a:fld>
            <a:endParaRPr lang="en-US" altLang="en-US"/>
          </a:p>
        </p:txBody>
      </p:sp>
    </p:spTree>
    <p:extLst>
      <p:ext uri="{BB962C8B-B14F-4D97-AF65-F5344CB8AC3E}">
        <p14:creationId xmlns:p14="http://schemas.microsoft.com/office/powerpoint/2010/main" val="2683203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98FBB3-1652-4595-A1FB-AD0E4104B7AA}"/>
              </a:ext>
            </a:extLst>
          </p:cNvPr>
          <p:cNvSpPr/>
          <p:nvPr/>
        </p:nvSpPr>
        <p:spPr>
          <a:xfrm>
            <a:off x="0" y="6408738"/>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FB114A5E-C1F4-49FE-A492-03E1E2A69F4F}"/>
              </a:ext>
            </a:extLst>
          </p:cNvPr>
          <p:cNvSpPr/>
          <p:nvPr/>
        </p:nvSpPr>
        <p:spPr>
          <a:xfrm>
            <a:off x="0" y="6334125"/>
            <a:ext cx="12192000" cy="66675"/>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7F9CED64-87E8-4B08-80AC-C4B874EB7A93}"/>
              </a:ext>
            </a:extLst>
          </p:cNvPr>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n-US"/>
              <a:t>Click to edit Master title style</a:t>
            </a:r>
          </a:p>
        </p:txBody>
      </p:sp>
      <p:sp>
        <p:nvSpPr>
          <p:cNvPr id="1029" name="Text Placeholder 2">
            <a:extLst>
              <a:ext uri="{FF2B5EF4-FFF2-40B4-BE49-F238E27FC236}">
                <a16:creationId xmlns:a16="http://schemas.microsoft.com/office/drawing/2014/main" id="{2311E49F-59D8-4855-BCE7-8D884ADD8F1D}"/>
              </a:ext>
            </a:extLst>
          </p:cNvPr>
          <p:cNvSpPr>
            <a:spLocks noGrp="1"/>
          </p:cNvSpPr>
          <p:nvPr>
            <p:ph type="body" idx="1"/>
          </p:nvPr>
        </p:nvSpPr>
        <p:spPr bwMode="auto">
          <a:xfrm>
            <a:off x="1096963" y="1846263"/>
            <a:ext cx="10058400" cy="435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6F71718-B7C0-4D49-9F88-42F259614DCF}"/>
              </a:ext>
            </a:extLst>
          </p:cNvPr>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2750CDC1-944D-48FD-91A9-13A256572382}" type="datetime1">
              <a:rPr lang="en-US"/>
              <a:pPr>
                <a:defRPr/>
              </a:pPr>
              <a:t>6/7/2024</a:t>
            </a:fld>
            <a:endParaRPr lang="en-US"/>
          </a:p>
        </p:txBody>
      </p:sp>
      <p:sp>
        <p:nvSpPr>
          <p:cNvPr id="5" name="Footer Placeholder 4">
            <a:extLst>
              <a:ext uri="{FF2B5EF4-FFF2-40B4-BE49-F238E27FC236}">
                <a16:creationId xmlns:a16="http://schemas.microsoft.com/office/drawing/2014/main" id="{1BD3A675-9AF8-4727-B626-55EF9928D913}"/>
              </a:ext>
            </a:extLst>
          </p:cNvPr>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B8CE547-10E2-4C61-986A-F3336E0CE7CB}"/>
              </a:ext>
            </a:extLst>
          </p:cNvPr>
          <p:cNvSpPr>
            <a:spLocks noGrp="1"/>
          </p:cNvSpPr>
          <p:nvPr>
            <p:ph type="sldNum" sz="quarter" idx="4"/>
          </p:nvPr>
        </p:nvSpPr>
        <p:spPr>
          <a:xfrm>
            <a:off x="9825038" y="6430963"/>
            <a:ext cx="13128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fld id="{656B5D5F-D17C-47AF-ABAD-5B5AC67F55FA}" type="slidenum">
              <a:rPr lang="en-US" altLang="en-US"/>
              <a:pPr/>
              <a:t>‹#›</a:t>
            </a:fld>
            <a:endParaRPr lang="en-US" altLang="en-US"/>
          </a:p>
        </p:txBody>
      </p:sp>
      <p:cxnSp>
        <p:nvCxnSpPr>
          <p:cNvPr id="10" name="Straight Connector 9">
            <a:extLst>
              <a:ext uri="{FF2B5EF4-FFF2-40B4-BE49-F238E27FC236}">
                <a16:creationId xmlns:a16="http://schemas.microsoft.com/office/drawing/2014/main" id="{55B45C62-4BFC-432D-AE64-2A6647190813}"/>
              </a:ext>
            </a:extLst>
          </p:cNvPr>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34" name="Picture 10" descr="The Seal of the California Department of Education">
            <a:extLst>
              <a:ext uri="{FF2B5EF4-FFF2-40B4-BE49-F238E27FC236}">
                <a16:creationId xmlns:a16="http://schemas.microsoft.com/office/drawing/2014/main" id="{11544655-2B1A-497E-9E4A-B6AC62C2A80C}"/>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5051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Arial" panose="020B0604020202020204" pitchFamily="34" charset="0"/>
        </a:defRPr>
      </a:lvl2pPr>
      <a:lvl3pPr algn="l" rtl="0" eaLnBrk="0" fontAlgn="base" hangingPunct="0">
        <a:lnSpc>
          <a:spcPct val="85000"/>
        </a:lnSpc>
        <a:spcBef>
          <a:spcPct val="0"/>
        </a:spcBef>
        <a:spcAft>
          <a:spcPct val="0"/>
        </a:spcAft>
        <a:defRPr sz="4800">
          <a:solidFill>
            <a:srgbClr val="404040"/>
          </a:solidFill>
          <a:latin typeface="Arial" panose="020B0604020202020204" pitchFamily="34" charset="0"/>
        </a:defRPr>
      </a:lvl3pPr>
      <a:lvl4pPr algn="l" rtl="0" eaLnBrk="0" fontAlgn="base" hangingPunct="0">
        <a:lnSpc>
          <a:spcPct val="85000"/>
        </a:lnSpc>
        <a:spcBef>
          <a:spcPct val="0"/>
        </a:spcBef>
        <a:spcAft>
          <a:spcPct val="0"/>
        </a:spcAft>
        <a:defRPr sz="4800">
          <a:solidFill>
            <a:srgbClr val="404040"/>
          </a:solidFill>
          <a:latin typeface="Arial" panose="020B0604020202020204" pitchFamily="34" charset="0"/>
        </a:defRPr>
      </a:lvl4pPr>
      <a:lvl5pPr algn="l" rtl="0" eaLnBrk="0" fontAlgn="base" hangingPunct="0">
        <a:lnSpc>
          <a:spcPct val="85000"/>
        </a:lnSpc>
        <a:spcBef>
          <a:spcPct val="0"/>
        </a:spcBef>
        <a:spcAft>
          <a:spcPct val="0"/>
        </a:spcAft>
        <a:defRPr sz="4800">
          <a:solidFill>
            <a:srgbClr val="404040"/>
          </a:solidFill>
          <a:latin typeface="Arial" panose="020B0604020202020204" pitchFamily="34" charset="0"/>
        </a:defRPr>
      </a:lvl5pPr>
      <a:lvl6pPr marL="457200" algn="l" rtl="0" fontAlgn="base">
        <a:lnSpc>
          <a:spcPct val="85000"/>
        </a:lnSpc>
        <a:spcBef>
          <a:spcPct val="0"/>
        </a:spcBef>
        <a:spcAft>
          <a:spcPct val="0"/>
        </a:spcAft>
        <a:defRPr sz="4800">
          <a:solidFill>
            <a:srgbClr val="404040"/>
          </a:solidFill>
          <a:latin typeface="Arial" panose="020B0604020202020204" pitchFamily="34" charset="0"/>
        </a:defRPr>
      </a:lvl6pPr>
      <a:lvl7pPr marL="914400" algn="l" rtl="0" fontAlgn="base">
        <a:lnSpc>
          <a:spcPct val="85000"/>
        </a:lnSpc>
        <a:spcBef>
          <a:spcPct val="0"/>
        </a:spcBef>
        <a:spcAft>
          <a:spcPct val="0"/>
        </a:spcAft>
        <a:defRPr sz="4800">
          <a:solidFill>
            <a:srgbClr val="404040"/>
          </a:solidFill>
          <a:latin typeface="Arial" panose="020B0604020202020204" pitchFamily="34" charset="0"/>
        </a:defRPr>
      </a:lvl7pPr>
      <a:lvl8pPr marL="1371600" algn="l" rtl="0" fontAlgn="base">
        <a:lnSpc>
          <a:spcPct val="85000"/>
        </a:lnSpc>
        <a:spcBef>
          <a:spcPct val="0"/>
        </a:spcBef>
        <a:spcAft>
          <a:spcPct val="0"/>
        </a:spcAft>
        <a:defRPr sz="4800">
          <a:solidFill>
            <a:srgbClr val="404040"/>
          </a:solidFill>
          <a:latin typeface="Arial" panose="020B0604020202020204" pitchFamily="34" charset="0"/>
        </a:defRPr>
      </a:lvl8pPr>
      <a:lvl9pPr marL="1828800" algn="l" rtl="0" fontAlgn="base">
        <a:lnSpc>
          <a:spcPct val="85000"/>
        </a:lnSpc>
        <a:spcBef>
          <a:spcPct val="0"/>
        </a:spcBef>
        <a:spcAft>
          <a:spcPct val="0"/>
        </a:spcAft>
        <a:defRPr sz="4800">
          <a:solidFill>
            <a:srgbClr val="404040"/>
          </a:solidFill>
          <a:latin typeface="Arial" panose="020B0604020202020204" pitchFamily="34" charset="0"/>
        </a:defRPr>
      </a:lvl9pPr>
    </p:titleStyle>
    <p:bodyStyle>
      <a:lvl1pPr marL="176213" indent="-176213" algn="l" rtl="0" eaLnBrk="0" fontAlgn="base" hangingPunct="0">
        <a:lnSpc>
          <a:spcPct val="90000"/>
        </a:lnSpc>
        <a:spcBef>
          <a:spcPts val="1200"/>
        </a:spcBef>
        <a:spcAft>
          <a:spcPts val="200"/>
        </a:spcAft>
        <a:buSzPct val="100000"/>
        <a:buFont typeface="Arial" panose="020B0604020202020204" pitchFamily="34" charset="0"/>
        <a:buChar char="•"/>
        <a:defRPr sz="28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Font typeface="Calibri" panose="020F0502020204030204" pitchFamily="34" charset="0"/>
        <a:buChar char="◦"/>
        <a:defRPr sz="2400"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Font typeface="Calibri" panose="020F0502020204030204" pitchFamily="34" charset="0"/>
        <a:buChar char="◦"/>
        <a:defRPr sz="2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Font typeface="Calibri" panose="020F0502020204030204" pitchFamily="34" charset="0"/>
        <a:buChar char="◦"/>
        <a:defRPr sz="2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Font typeface="Calibri" panose="020F0502020204030204" pitchFamily="34" charset="0"/>
        <a:buChar char="◦"/>
        <a:defRPr sz="2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hyperlink" Target="mailto:join-Title-II@mlist.cde.ca.gov" TargetMode="External"/><Relationship Id="rId5" Type="http://schemas.openxmlformats.org/officeDocument/2006/relationships/hyperlink" Target="mailto:TitleII@cde.ca.gov" TargetMode="External"/><Relationship Id="rId4" Type="http://schemas.openxmlformats.org/officeDocument/2006/relationships/hyperlink" Target="https://www.cde.ca.gov/ci/pl/title2parta.as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9C4BB-D5D4-41A0-8C10-BECEC8FA6E73}"/>
              </a:ext>
            </a:extLst>
          </p:cNvPr>
          <p:cNvSpPr>
            <a:spLocks noGrp="1"/>
          </p:cNvSpPr>
          <p:nvPr>
            <p:ph type="ctrTitle"/>
          </p:nvPr>
        </p:nvSpPr>
        <p:spPr>
          <a:xfrm>
            <a:off x="2398713" y="200025"/>
            <a:ext cx="9242425" cy="4008438"/>
          </a:xfrm>
        </p:spPr>
        <p:txBody>
          <a:bodyPr anchor="ctr">
            <a:normAutofit/>
          </a:bodyPr>
          <a:lstStyle/>
          <a:p>
            <a:pPr algn="ctr" eaLnBrk="1" fontAlgn="auto" hangingPunct="1">
              <a:lnSpc>
                <a:spcPct val="118000"/>
              </a:lnSpc>
              <a:spcAft>
                <a:spcPts val="0"/>
              </a:spcAft>
              <a:defRPr/>
            </a:pPr>
            <a:r>
              <a:rPr lang="en-US" sz="6000" b="1">
                <a:solidFill>
                  <a:srgbClr val="000000"/>
                </a:solidFill>
                <a:cs typeface="Arial" panose="020B0604020202020204" pitchFamily="34" charset="0"/>
              </a:rPr>
              <a:t>Title II, Part A</a:t>
            </a:r>
            <a:br>
              <a:rPr lang="en-US" sz="6000" b="1">
                <a:solidFill>
                  <a:srgbClr val="000000"/>
                </a:solidFill>
                <a:cs typeface="Arial" panose="020B0604020202020204" pitchFamily="34" charset="0"/>
              </a:rPr>
            </a:br>
            <a:r>
              <a:rPr lang="en-US" sz="6000" b="1">
                <a:solidFill>
                  <a:srgbClr val="000000"/>
                </a:solidFill>
                <a:cs typeface="Arial" panose="020B0604020202020204" pitchFamily="34" charset="0"/>
              </a:rPr>
              <a:t>Supporting Effective Instruction</a:t>
            </a:r>
            <a:endParaRPr lang="en-US" sz="6000" b="1">
              <a:cs typeface="Arial" panose="020B0604020202020204" pitchFamily="34" charset="0"/>
            </a:endParaRPr>
          </a:p>
        </p:txBody>
      </p:sp>
      <p:sp>
        <p:nvSpPr>
          <p:cNvPr id="5" name="Subtitle 4">
            <a:extLst>
              <a:ext uri="{FF2B5EF4-FFF2-40B4-BE49-F238E27FC236}">
                <a16:creationId xmlns:a16="http://schemas.microsoft.com/office/drawing/2014/main" id="{EE5C6058-FBAC-4E3A-84F8-75FF6CE1C940}"/>
              </a:ext>
            </a:extLst>
          </p:cNvPr>
          <p:cNvSpPr>
            <a:spLocks noGrp="1"/>
          </p:cNvSpPr>
          <p:nvPr>
            <p:ph type="subTitle" idx="1"/>
          </p:nvPr>
        </p:nvSpPr>
        <p:spPr>
          <a:xfrm>
            <a:off x="2398713" y="4543424"/>
            <a:ext cx="9155112" cy="1528763"/>
          </a:xfrm>
        </p:spPr>
        <p:txBody>
          <a:bodyPr rtlCol="0">
            <a:normAutofit fontScale="85000" lnSpcReduction="10000"/>
          </a:bodyPr>
          <a:lstStyle/>
          <a:p>
            <a:pPr algn="ctr" eaLnBrk="1" fontAlgn="auto" hangingPunct="1">
              <a:lnSpc>
                <a:spcPct val="150000"/>
              </a:lnSpc>
              <a:defRPr/>
            </a:pPr>
            <a:r>
              <a:rPr lang="en-US" sz="2800" b="1">
                <a:solidFill>
                  <a:schemeClr val="tx1"/>
                </a:solidFill>
              </a:rPr>
              <a:t>SEI 05: Alignment, Academic Standards, and Professional Development Coordination</a:t>
            </a:r>
            <a:endParaRPr lang="en-US">
              <a:solidFill>
                <a:schemeClr val="tx1"/>
              </a:solidFill>
            </a:endParaRPr>
          </a:p>
        </p:txBody>
      </p:sp>
    </p:spTree>
    <p:extLst>
      <p:ext uri="{BB962C8B-B14F-4D97-AF65-F5344CB8AC3E}">
        <p14:creationId xmlns:p14="http://schemas.microsoft.com/office/powerpoint/2010/main" val="1957380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2E43E-DF35-2532-EBDB-DF2DCC4563A4}"/>
              </a:ext>
            </a:extLst>
          </p:cNvPr>
          <p:cNvSpPr>
            <a:spLocks noGrp="1"/>
          </p:cNvSpPr>
          <p:nvPr>
            <p:ph type="title"/>
          </p:nvPr>
        </p:nvSpPr>
        <p:spPr/>
        <p:txBody>
          <a:bodyPr>
            <a:normAutofit fontScale="90000"/>
          </a:bodyPr>
          <a:lstStyle/>
          <a:p>
            <a:r>
              <a:rPr lang="en-US" dirty="0">
                <a:solidFill>
                  <a:schemeClr val="tx1"/>
                </a:solidFill>
              </a:rPr>
              <a:t>Supporting Effective Instruction 05: Professional Development Planning Documents Example (2)</a:t>
            </a:r>
          </a:p>
        </p:txBody>
      </p:sp>
      <p:sp>
        <p:nvSpPr>
          <p:cNvPr id="6" name="Content Placeholder 5">
            <a:extLst>
              <a:ext uri="{FF2B5EF4-FFF2-40B4-BE49-F238E27FC236}">
                <a16:creationId xmlns:a16="http://schemas.microsoft.com/office/drawing/2014/main" id="{86B3F942-23CD-103A-E870-5016F705855B}"/>
              </a:ext>
            </a:extLst>
          </p:cNvPr>
          <p:cNvSpPr>
            <a:spLocks noGrp="1"/>
          </p:cNvSpPr>
          <p:nvPr>
            <p:ph idx="1"/>
          </p:nvPr>
        </p:nvSpPr>
        <p:spPr>
          <a:xfrm>
            <a:off x="1066800" y="1919288"/>
            <a:ext cx="10058400" cy="4354512"/>
          </a:xfrm>
        </p:spPr>
        <p:txBody>
          <a:bodyPr/>
          <a:lstStyle/>
          <a:p>
            <a:r>
              <a:rPr lang="en-US" sz="2400" dirty="0">
                <a:solidFill>
                  <a:schemeClr val="tx1"/>
                </a:solidFill>
              </a:rPr>
              <a:t>This LEA created a cover page indicating the set of documents uploaded in this one upload.</a:t>
            </a:r>
          </a:p>
          <a:p>
            <a:r>
              <a:rPr lang="en-US" sz="2400" dirty="0">
                <a:solidFill>
                  <a:schemeClr val="tx1"/>
                </a:solidFill>
              </a:rPr>
              <a:t>Upload was about 115 pages because of the data.</a:t>
            </a:r>
          </a:p>
          <a:p>
            <a:r>
              <a:rPr lang="en-US" sz="2400" dirty="0">
                <a:solidFill>
                  <a:schemeClr val="tx1"/>
                </a:solidFill>
              </a:rPr>
              <a:t>One of three sets of PD coordination evidence.</a:t>
            </a:r>
          </a:p>
          <a:p>
            <a:r>
              <a:rPr lang="en-US" sz="2400" dirty="0">
                <a:solidFill>
                  <a:schemeClr val="tx1"/>
                </a:solidFill>
              </a:rPr>
              <a:t>Short- and long-term PD calendars.</a:t>
            </a:r>
          </a:p>
          <a:p>
            <a:r>
              <a:rPr lang="en-US" sz="2400" dirty="0">
                <a:solidFill>
                  <a:schemeClr val="tx1"/>
                </a:solidFill>
              </a:rPr>
              <a:t>Every LEA is unique, and this may not reflect your process.</a:t>
            </a:r>
          </a:p>
          <a:p>
            <a:pPr marL="0" indent="0">
              <a:buNone/>
            </a:pPr>
            <a:r>
              <a:rPr lang="en-US" sz="2400" dirty="0">
                <a:solidFill>
                  <a:schemeClr val="tx1"/>
                </a:solidFill>
              </a:rPr>
              <a:t> </a:t>
            </a:r>
          </a:p>
          <a:p>
            <a:pPr>
              <a:lnSpc>
                <a:spcPct val="100000"/>
              </a:lnSpc>
              <a:spcBef>
                <a:spcPts val="0"/>
              </a:spcBef>
              <a:spcAft>
                <a:spcPts val="1200"/>
              </a:spcAft>
            </a:pPr>
            <a:endParaRPr lang="en-US" sz="2400" dirty="0">
              <a:solidFill>
                <a:schemeClr val="tx1"/>
              </a:solidFill>
            </a:endParaRPr>
          </a:p>
        </p:txBody>
      </p:sp>
      <p:sp>
        <p:nvSpPr>
          <p:cNvPr id="5" name="Slide Number Placeholder 4">
            <a:extLst>
              <a:ext uri="{FF2B5EF4-FFF2-40B4-BE49-F238E27FC236}">
                <a16:creationId xmlns:a16="http://schemas.microsoft.com/office/drawing/2014/main" id="{FA294D69-3740-9A5D-A03D-3B2CF8900BF4}"/>
              </a:ext>
            </a:extLst>
          </p:cNvPr>
          <p:cNvSpPr>
            <a:spLocks noGrp="1"/>
          </p:cNvSpPr>
          <p:nvPr>
            <p:ph type="sldNum" sz="quarter" idx="12"/>
          </p:nvPr>
        </p:nvSpPr>
        <p:spPr/>
        <p:txBody>
          <a:bodyPr/>
          <a:lstStyle/>
          <a:p>
            <a:fld id="{0560CF5E-9218-46D4-A0AE-B5C073203588}" type="slidenum">
              <a:rPr lang="en-US" altLang="en-US" smtClean="0"/>
              <a:pPr/>
              <a:t>10</a:t>
            </a:fld>
            <a:endParaRPr lang="en-US" altLang="en-US"/>
          </a:p>
        </p:txBody>
      </p:sp>
      <p:pic>
        <p:nvPicPr>
          <p:cNvPr id="3" name="Picture 2">
            <a:extLst>
              <a:ext uri="{FF2B5EF4-FFF2-40B4-BE49-F238E27FC236}">
                <a16:creationId xmlns:a16="http://schemas.microsoft.com/office/drawing/2014/main" id="{F32CC87C-5161-3B77-366D-E5C1F644EE4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7308" y="4286892"/>
            <a:ext cx="1648055" cy="1648055"/>
          </a:xfrm>
          <a:prstGeom prst="rect">
            <a:avLst/>
          </a:prstGeom>
        </p:spPr>
      </p:pic>
    </p:spTree>
    <p:extLst>
      <p:ext uri="{BB962C8B-B14F-4D97-AF65-F5344CB8AC3E}">
        <p14:creationId xmlns:p14="http://schemas.microsoft.com/office/powerpoint/2010/main" val="1601382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2E43E-DF35-2532-EBDB-DF2DCC4563A4}"/>
              </a:ext>
            </a:extLst>
          </p:cNvPr>
          <p:cNvSpPr>
            <a:spLocks noGrp="1"/>
          </p:cNvSpPr>
          <p:nvPr>
            <p:ph type="title"/>
          </p:nvPr>
        </p:nvSpPr>
        <p:spPr>
          <a:xfrm>
            <a:off x="1097280" y="386811"/>
            <a:ext cx="10058400" cy="1450757"/>
          </a:xfrm>
        </p:spPr>
        <p:txBody>
          <a:bodyPr>
            <a:normAutofit fontScale="90000"/>
          </a:bodyPr>
          <a:lstStyle/>
          <a:p>
            <a:r>
              <a:rPr lang="en-US" dirty="0">
                <a:solidFill>
                  <a:schemeClr val="tx1"/>
                </a:solidFill>
              </a:rPr>
              <a:t>Supporting Effective Instruction 05: Professional Development Planning Example (3)</a:t>
            </a:r>
          </a:p>
        </p:txBody>
      </p:sp>
      <p:sp>
        <p:nvSpPr>
          <p:cNvPr id="6" name="Content Placeholder 5">
            <a:extLst>
              <a:ext uri="{FF2B5EF4-FFF2-40B4-BE49-F238E27FC236}">
                <a16:creationId xmlns:a16="http://schemas.microsoft.com/office/drawing/2014/main" id="{86B3F942-23CD-103A-E870-5016F705855B}"/>
              </a:ext>
            </a:extLst>
          </p:cNvPr>
          <p:cNvSpPr>
            <a:spLocks noGrp="1"/>
          </p:cNvSpPr>
          <p:nvPr>
            <p:ph sz="half" idx="1"/>
          </p:nvPr>
        </p:nvSpPr>
        <p:spPr>
          <a:xfrm>
            <a:off x="1097280" y="1737360"/>
            <a:ext cx="4937760" cy="4388811"/>
          </a:xfrm>
        </p:spPr>
        <p:txBody>
          <a:bodyPr/>
          <a:lstStyle/>
          <a:p>
            <a:pPr>
              <a:lnSpc>
                <a:spcPct val="100000"/>
              </a:lnSpc>
              <a:spcBef>
                <a:spcPts val="0"/>
              </a:spcBef>
              <a:spcAft>
                <a:spcPts val="1200"/>
              </a:spcAft>
            </a:pPr>
            <a:r>
              <a:rPr lang="en-US" sz="2400" dirty="0">
                <a:solidFill>
                  <a:schemeClr val="tx1"/>
                </a:solidFill>
              </a:rPr>
              <a:t>Graph and data table showing teacher and administer retention rates</a:t>
            </a:r>
          </a:p>
          <a:p>
            <a:pPr>
              <a:lnSpc>
                <a:spcPct val="100000"/>
              </a:lnSpc>
              <a:spcBef>
                <a:spcPts val="0"/>
              </a:spcBef>
              <a:spcAft>
                <a:spcPts val="1200"/>
              </a:spcAft>
            </a:pPr>
            <a:r>
              <a:rPr lang="en-US" sz="2400" dirty="0">
                <a:solidFill>
                  <a:schemeClr val="tx1"/>
                </a:solidFill>
              </a:rPr>
              <a:t>Agenda and meeting minutes with district leadership to analyze retention data and identify next steps</a:t>
            </a:r>
          </a:p>
          <a:p>
            <a:pPr>
              <a:lnSpc>
                <a:spcPct val="100000"/>
              </a:lnSpc>
              <a:spcBef>
                <a:spcPts val="0"/>
              </a:spcBef>
              <a:spcAft>
                <a:spcPts val="1200"/>
              </a:spcAft>
            </a:pPr>
            <a:r>
              <a:rPr lang="en-US" sz="2400" dirty="0">
                <a:solidFill>
                  <a:schemeClr val="tx1"/>
                </a:solidFill>
              </a:rPr>
              <a:t>Draft of a professional development plan for teachers, administrators, and coaches</a:t>
            </a:r>
          </a:p>
          <a:p>
            <a:pPr>
              <a:lnSpc>
                <a:spcPct val="100000"/>
              </a:lnSpc>
              <a:spcBef>
                <a:spcPts val="0"/>
              </a:spcBef>
              <a:spcAft>
                <a:spcPts val="1200"/>
              </a:spcAft>
            </a:pPr>
            <a:endParaRPr lang="en-US" sz="2400" dirty="0">
              <a:solidFill>
                <a:schemeClr val="tx1"/>
              </a:solidFill>
            </a:endParaRPr>
          </a:p>
          <a:p>
            <a:pPr>
              <a:lnSpc>
                <a:spcPct val="100000"/>
              </a:lnSpc>
              <a:spcBef>
                <a:spcPts val="0"/>
              </a:spcBef>
              <a:spcAft>
                <a:spcPts val="1200"/>
              </a:spcAft>
            </a:pPr>
            <a:endParaRPr lang="en-US" sz="2400" dirty="0">
              <a:solidFill>
                <a:schemeClr val="tx1"/>
              </a:solidFill>
            </a:endParaRPr>
          </a:p>
          <a:p>
            <a:pPr>
              <a:lnSpc>
                <a:spcPct val="100000"/>
              </a:lnSpc>
              <a:spcBef>
                <a:spcPts val="0"/>
              </a:spcBef>
              <a:spcAft>
                <a:spcPts val="1200"/>
              </a:spcAft>
            </a:pPr>
            <a:endParaRPr lang="en-US" sz="2400" dirty="0">
              <a:solidFill>
                <a:schemeClr val="tx1"/>
              </a:solidFill>
            </a:endParaRPr>
          </a:p>
        </p:txBody>
      </p:sp>
      <p:sp>
        <p:nvSpPr>
          <p:cNvPr id="7" name="Content Placeholder 6">
            <a:extLst>
              <a:ext uri="{FF2B5EF4-FFF2-40B4-BE49-F238E27FC236}">
                <a16:creationId xmlns:a16="http://schemas.microsoft.com/office/drawing/2014/main" id="{33FD4C57-B373-BEA7-C4F4-539598F42AFE}"/>
              </a:ext>
            </a:extLst>
          </p:cNvPr>
          <p:cNvSpPr>
            <a:spLocks noGrp="1"/>
          </p:cNvSpPr>
          <p:nvPr>
            <p:ph sz="half" idx="2"/>
          </p:nvPr>
        </p:nvSpPr>
        <p:spPr>
          <a:xfrm>
            <a:off x="6217920" y="1737360"/>
            <a:ext cx="5621154" cy="4497184"/>
          </a:xfrm>
        </p:spPr>
        <p:txBody>
          <a:bodyPr/>
          <a:lstStyle/>
          <a:p>
            <a:pPr>
              <a:lnSpc>
                <a:spcPct val="100000"/>
              </a:lnSpc>
              <a:spcBef>
                <a:spcPts val="0"/>
              </a:spcBef>
              <a:spcAft>
                <a:spcPts val="1200"/>
              </a:spcAft>
            </a:pPr>
            <a:r>
              <a:rPr lang="en-US" sz="2400" dirty="0">
                <a:solidFill>
                  <a:schemeClr val="tx1"/>
                </a:solidFill>
              </a:rPr>
              <a:t>Survey from teachers, paraprofessionals, administrators and coaches rating current year professional development and asking what they need for the following year</a:t>
            </a:r>
          </a:p>
          <a:p>
            <a:pPr>
              <a:lnSpc>
                <a:spcPct val="100000"/>
              </a:lnSpc>
              <a:spcBef>
                <a:spcPts val="0"/>
              </a:spcBef>
              <a:spcAft>
                <a:spcPts val="1200"/>
              </a:spcAft>
            </a:pPr>
            <a:r>
              <a:rPr lang="en-US" sz="2400" dirty="0">
                <a:solidFill>
                  <a:schemeClr val="tx1"/>
                </a:solidFill>
              </a:rPr>
              <a:t>Agenda and meeting notes from curriculum and assessment team reviewing survey data, student academic to draft professional development plan</a:t>
            </a:r>
          </a:p>
          <a:p>
            <a:pPr>
              <a:lnSpc>
                <a:spcPct val="100000"/>
              </a:lnSpc>
              <a:spcBef>
                <a:spcPts val="0"/>
              </a:spcBef>
              <a:spcAft>
                <a:spcPts val="1200"/>
              </a:spcAft>
            </a:pPr>
            <a:r>
              <a:rPr lang="en-US" sz="2400" dirty="0">
                <a:solidFill>
                  <a:schemeClr val="tx1"/>
                </a:solidFill>
              </a:rPr>
              <a:t>Organization Chart</a:t>
            </a:r>
          </a:p>
          <a:p>
            <a:endParaRPr lang="en-US" sz="2400" dirty="0">
              <a:solidFill>
                <a:schemeClr val="tx1"/>
              </a:solidFill>
            </a:endParaRPr>
          </a:p>
        </p:txBody>
      </p:sp>
      <p:sp>
        <p:nvSpPr>
          <p:cNvPr id="5" name="Slide Number Placeholder 4">
            <a:extLst>
              <a:ext uri="{FF2B5EF4-FFF2-40B4-BE49-F238E27FC236}">
                <a16:creationId xmlns:a16="http://schemas.microsoft.com/office/drawing/2014/main" id="{FA294D69-3740-9A5D-A03D-3B2CF8900BF4}"/>
              </a:ext>
            </a:extLst>
          </p:cNvPr>
          <p:cNvSpPr>
            <a:spLocks noGrp="1"/>
          </p:cNvSpPr>
          <p:nvPr>
            <p:ph type="sldNum" sz="quarter" idx="12"/>
          </p:nvPr>
        </p:nvSpPr>
        <p:spPr/>
        <p:txBody>
          <a:bodyPr/>
          <a:lstStyle/>
          <a:p>
            <a:fld id="{0560CF5E-9218-46D4-A0AE-B5C073203588}" type="slidenum">
              <a:rPr lang="en-US" altLang="en-US" smtClean="0"/>
              <a:pPr/>
              <a:t>11</a:t>
            </a:fld>
            <a:endParaRPr lang="en-US" altLang="en-US"/>
          </a:p>
        </p:txBody>
      </p:sp>
    </p:spTree>
    <p:extLst>
      <p:ext uri="{BB962C8B-B14F-4D97-AF65-F5344CB8AC3E}">
        <p14:creationId xmlns:p14="http://schemas.microsoft.com/office/powerpoint/2010/main" val="4183157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B49EF58-0309-FDB3-6305-CE25AAB5CC43}"/>
              </a:ext>
            </a:extLst>
          </p:cNvPr>
          <p:cNvSpPr>
            <a:spLocks noGrp="1"/>
          </p:cNvSpPr>
          <p:nvPr>
            <p:ph type="title"/>
          </p:nvPr>
        </p:nvSpPr>
        <p:spPr>
          <a:xfrm>
            <a:off x="1097280" y="286603"/>
            <a:ext cx="10058400" cy="1450757"/>
          </a:xfrm>
        </p:spPr>
        <p:txBody>
          <a:bodyPr>
            <a:normAutofit fontScale="90000"/>
          </a:bodyPr>
          <a:lstStyle/>
          <a:p>
            <a:r>
              <a:rPr lang="en-US" dirty="0">
                <a:solidFill>
                  <a:schemeClr val="tx1"/>
                </a:solidFill>
              </a:rPr>
              <a:t>Supporting Effective Instruction 05: Professional Development Planning Example (4)</a:t>
            </a:r>
          </a:p>
        </p:txBody>
      </p:sp>
      <p:sp>
        <p:nvSpPr>
          <p:cNvPr id="9" name="Content Placeholder 8">
            <a:extLst>
              <a:ext uri="{FF2B5EF4-FFF2-40B4-BE49-F238E27FC236}">
                <a16:creationId xmlns:a16="http://schemas.microsoft.com/office/drawing/2014/main" id="{C1DA93A5-9FEE-13D4-F544-578E50C97970}"/>
              </a:ext>
            </a:extLst>
          </p:cNvPr>
          <p:cNvSpPr>
            <a:spLocks noGrp="1"/>
          </p:cNvSpPr>
          <p:nvPr>
            <p:ph idx="1"/>
          </p:nvPr>
        </p:nvSpPr>
        <p:spPr>
          <a:xfrm>
            <a:off x="835573" y="1845733"/>
            <a:ext cx="7184998" cy="4223991"/>
          </a:xfrm>
        </p:spPr>
        <p:txBody>
          <a:bodyPr>
            <a:noAutofit/>
          </a:bodyPr>
          <a:lstStyle/>
          <a:p>
            <a:pPr>
              <a:lnSpc>
                <a:spcPct val="100000"/>
              </a:lnSpc>
              <a:spcBef>
                <a:spcPts val="0"/>
              </a:spcBef>
              <a:spcAft>
                <a:spcPts val="1200"/>
              </a:spcAft>
              <a:defRPr/>
            </a:pPr>
            <a:r>
              <a:rPr kumimoji="0" lang="en-US" sz="2400" b="0" i="0" u="none" strike="noStrike" kern="1200" cap="none" spc="0" normalizeH="0" baseline="0" noProof="0" dirty="0">
                <a:ln>
                  <a:noFill/>
                </a:ln>
                <a:solidFill>
                  <a:schemeClr val="tx1"/>
                </a:solidFill>
                <a:effectLst/>
                <a:uLnTx/>
                <a:uFillTx/>
                <a:latin typeface="Arial"/>
              </a:rPr>
              <a:t>Science </a:t>
            </a:r>
            <a:r>
              <a:rPr lang="en-US" sz="2400" dirty="0">
                <a:solidFill>
                  <a:schemeClr val="tx1"/>
                </a:solidFill>
                <a:latin typeface="Arial"/>
              </a:rPr>
              <a:t>Three</a:t>
            </a:r>
            <a:r>
              <a:rPr kumimoji="0" lang="en-US" sz="2400" b="0" i="0" u="none" strike="noStrike" kern="1200" cap="none" spc="0" normalizeH="0" baseline="0" noProof="0" dirty="0">
                <a:ln>
                  <a:noFill/>
                </a:ln>
                <a:solidFill>
                  <a:schemeClr val="tx1"/>
                </a:solidFill>
                <a:effectLst/>
                <a:uLnTx/>
                <a:uFillTx/>
                <a:latin typeface="Arial"/>
              </a:rPr>
              <a:t>-year Plan</a:t>
            </a:r>
          </a:p>
          <a:p>
            <a:pPr marL="176213" marR="0" lvl="0" indent="-176213" defTabSz="914400" rtl="0" eaLnBrk="0" fontAlgn="base" latinLnBrk="0" hangingPunct="0">
              <a:lnSpc>
                <a:spcPct val="100000"/>
              </a:lnSpc>
              <a:spcBef>
                <a:spcPts val="0"/>
              </a:spcBef>
              <a:spcAft>
                <a:spcPts val="1200"/>
              </a:spcAft>
              <a:buClrTx/>
              <a:buSzPct val="100000"/>
              <a:buFont typeface="Arial" panose="020B0604020202020204" pitchFamily="34" charset="0"/>
              <a:buChar char="•"/>
              <a:tabLst/>
              <a:defRPr/>
            </a:pPr>
            <a:r>
              <a:rPr kumimoji="0" lang="en-US" sz="2400" b="0" i="0" u="none" strike="noStrike" kern="1200" cap="none" spc="0" normalizeH="0" baseline="0" noProof="0" dirty="0">
                <a:ln>
                  <a:noFill/>
                </a:ln>
                <a:solidFill>
                  <a:schemeClr val="tx1"/>
                </a:solidFill>
                <a:effectLst/>
                <a:uLnTx/>
                <a:uFillTx/>
                <a:latin typeface="Arial"/>
              </a:rPr>
              <a:t>Curriculum and Instruction Master Calendar </a:t>
            </a:r>
          </a:p>
          <a:p>
            <a:pPr marL="176213" marR="0" lvl="0" indent="-176213" defTabSz="914400" rtl="0" eaLnBrk="0" fontAlgn="base" latinLnBrk="0" hangingPunct="0">
              <a:lnSpc>
                <a:spcPct val="100000"/>
              </a:lnSpc>
              <a:spcBef>
                <a:spcPts val="0"/>
              </a:spcBef>
              <a:spcAft>
                <a:spcPts val="1200"/>
              </a:spcAft>
              <a:buClrTx/>
              <a:buSzPct val="100000"/>
              <a:buFont typeface="Arial" panose="020B0604020202020204" pitchFamily="34" charset="0"/>
              <a:buChar char="•"/>
              <a:tabLst/>
              <a:defRPr/>
            </a:pPr>
            <a:r>
              <a:rPr kumimoji="0" lang="en-US" sz="2400" b="0" i="0" u="none" strike="noStrike" kern="1200" cap="none" spc="0" normalizeH="0" baseline="0" noProof="0" dirty="0">
                <a:ln>
                  <a:noFill/>
                </a:ln>
                <a:solidFill>
                  <a:schemeClr val="tx1"/>
                </a:solidFill>
                <a:effectLst/>
                <a:uLnTx/>
                <a:uFillTx/>
                <a:latin typeface="Arial"/>
              </a:rPr>
              <a:t>Professional Learning implementation plan with indicators and training provided for each goal </a:t>
            </a:r>
            <a:endParaRPr lang="en-US" sz="2400" dirty="0">
              <a:solidFill>
                <a:schemeClr val="tx1"/>
              </a:solidFill>
              <a:latin typeface="Arial"/>
            </a:endParaRPr>
          </a:p>
          <a:p>
            <a:pPr marL="176213" marR="0" lvl="0" indent="-176213" defTabSz="914400" rtl="0" eaLnBrk="0" fontAlgn="base" latinLnBrk="0" hangingPunct="0">
              <a:lnSpc>
                <a:spcPct val="100000"/>
              </a:lnSpc>
              <a:spcBef>
                <a:spcPts val="0"/>
              </a:spcBef>
              <a:spcAft>
                <a:spcPts val="1200"/>
              </a:spcAft>
              <a:buClrTx/>
              <a:buSzPct val="100000"/>
              <a:buFont typeface="Arial" panose="020B0604020202020204" pitchFamily="34" charset="0"/>
              <a:buChar char="•"/>
              <a:tabLst/>
              <a:defRPr/>
            </a:pPr>
            <a:r>
              <a:rPr kumimoji="0" lang="en-US" sz="2400" b="0" i="0" u="none" strike="noStrike" kern="1200" cap="none" spc="0" normalizeH="0" baseline="0" noProof="0" dirty="0">
                <a:ln>
                  <a:noFill/>
                </a:ln>
                <a:solidFill>
                  <a:schemeClr val="tx1"/>
                </a:solidFill>
                <a:effectLst/>
                <a:uLnTx/>
                <a:uFillTx/>
                <a:latin typeface="Arial"/>
              </a:rPr>
              <a:t>Curriculum and Instruction meeting notes to create a Science Kick-off PD along with the agenda and handouts from the PD. Feedback from PD participants and the meeting notes from Curriculum and Instruction debriefing the PD to determine the next steps </a:t>
            </a:r>
            <a:endParaRPr lang="en-US" sz="2400" dirty="0">
              <a:solidFill>
                <a:schemeClr val="tx1"/>
              </a:solidFill>
            </a:endParaRPr>
          </a:p>
        </p:txBody>
      </p:sp>
      <p:pic>
        <p:nvPicPr>
          <p:cNvPr id="14" name="Graphic 13" descr="Books">
            <a:extLst>
              <a:ext uri="{FF2B5EF4-FFF2-40B4-BE49-F238E27FC236}">
                <a16:creationId xmlns:a16="http://schemas.microsoft.com/office/drawing/2014/main" id="{4EF89C66-3A76-2725-7EE4-218668409E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20570" y="2084269"/>
            <a:ext cx="3135109" cy="3135109"/>
          </a:xfrm>
          <a:prstGeom prst="rect">
            <a:avLst/>
          </a:prstGeom>
        </p:spPr>
      </p:pic>
      <p:sp>
        <p:nvSpPr>
          <p:cNvPr id="7" name="Slide Number Placeholder 6">
            <a:extLst>
              <a:ext uri="{FF2B5EF4-FFF2-40B4-BE49-F238E27FC236}">
                <a16:creationId xmlns:a16="http://schemas.microsoft.com/office/drawing/2014/main" id="{25642E47-E754-0A79-C862-6A502E3E7E62}"/>
              </a:ext>
            </a:extLst>
          </p:cNvPr>
          <p:cNvSpPr>
            <a:spLocks noGrp="1"/>
          </p:cNvSpPr>
          <p:nvPr>
            <p:ph type="sldNum" sz="quarter" idx="12"/>
          </p:nvPr>
        </p:nvSpPr>
        <p:spPr>
          <a:xfrm>
            <a:off x="9900458" y="6459785"/>
            <a:ext cx="1312025" cy="365125"/>
          </a:xfrm>
        </p:spPr>
        <p:txBody>
          <a:bodyPr>
            <a:normAutofit/>
          </a:bodyPr>
          <a:lstStyle/>
          <a:p>
            <a:pPr>
              <a:spcAft>
                <a:spcPts val="600"/>
              </a:spcAft>
            </a:pPr>
            <a:fld id="{17AF7A2B-343F-48E0-93E4-6FA14D015882}" type="slidenum">
              <a:rPr lang="en-US" altLang="en-US" smtClean="0"/>
              <a:pPr>
                <a:spcAft>
                  <a:spcPts val="600"/>
                </a:spcAft>
              </a:pPr>
              <a:t>12</a:t>
            </a:fld>
            <a:endParaRPr lang="en-US" altLang="en-US"/>
          </a:p>
        </p:txBody>
      </p:sp>
    </p:spTree>
    <p:extLst>
      <p:ext uri="{BB962C8B-B14F-4D97-AF65-F5344CB8AC3E}">
        <p14:creationId xmlns:p14="http://schemas.microsoft.com/office/powerpoint/2010/main" val="435577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6787535-39A3-14E7-AC32-81BE8AE14818}"/>
              </a:ext>
            </a:extLst>
          </p:cNvPr>
          <p:cNvSpPr>
            <a:spLocks noGrp="1"/>
          </p:cNvSpPr>
          <p:nvPr>
            <p:ph type="title"/>
          </p:nvPr>
        </p:nvSpPr>
        <p:spPr>
          <a:xfrm>
            <a:off x="1079500" y="380656"/>
            <a:ext cx="10058400" cy="1450757"/>
          </a:xfrm>
        </p:spPr>
        <p:txBody>
          <a:bodyPr>
            <a:normAutofit fontScale="90000"/>
          </a:bodyPr>
          <a:lstStyle/>
          <a:p>
            <a:r>
              <a:rPr lang="en-US" dirty="0">
                <a:solidFill>
                  <a:schemeClr val="tx1"/>
                </a:solidFill>
              </a:rPr>
              <a:t>Supporting Effective Instruction 05: Professional Development Records Example (1)</a:t>
            </a:r>
          </a:p>
        </p:txBody>
      </p:sp>
      <p:pic>
        <p:nvPicPr>
          <p:cNvPr id="10" name="Content Placeholder 9" descr="Example of a PD record that was submitted in the CMT. ">
            <a:extLst>
              <a:ext uri="{FF2B5EF4-FFF2-40B4-BE49-F238E27FC236}">
                <a16:creationId xmlns:a16="http://schemas.microsoft.com/office/drawing/2014/main" id="{6F8235FE-029B-D7C8-CFA2-AE0E2EB31402}"/>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309574" y="1831413"/>
            <a:ext cx="9171895" cy="2970737"/>
          </a:xfrm>
        </p:spPr>
      </p:pic>
      <p:sp>
        <p:nvSpPr>
          <p:cNvPr id="8" name="Content Placeholder 7">
            <a:extLst>
              <a:ext uri="{FF2B5EF4-FFF2-40B4-BE49-F238E27FC236}">
                <a16:creationId xmlns:a16="http://schemas.microsoft.com/office/drawing/2014/main" id="{05837121-3E7D-DA72-1B1A-0C2AF1C976DA}"/>
              </a:ext>
            </a:extLst>
          </p:cNvPr>
          <p:cNvSpPr>
            <a:spLocks noGrp="1"/>
          </p:cNvSpPr>
          <p:nvPr>
            <p:ph sz="half" idx="2"/>
          </p:nvPr>
        </p:nvSpPr>
        <p:spPr>
          <a:xfrm>
            <a:off x="866320" y="4896203"/>
            <a:ext cx="10058401" cy="1594025"/>
          </a:xfrm>
        </p:spPr>
        <p:txBody>
          <a:bodyPr/>
          <a:lstStyle/>
          <a:p>
            <a:pPr>
              <a:lnSpc>
                <a:spcPct val="100000"/>
              </a:lnSpc>
              <a:spcBef>
                <a:spcPts val="0"/>
              </a:spcBef>
              <a:spcAft>
                <a:spcPts val="1200"/>
              </a:spcAft>
            </a:pPr>
            <a:r>
              <a:rPr lang="en-US" sz="2400" dirty="0">
                <a:solidFill>
                  <a:schemeClr val="tx1"/>
                </a:solidFill>
              </a:rPr>
              <a:t>PD record evidence example submitted in the CMT.</a:t>
            </a:r>
          </a:p>
          <a:p>
            <a:pPr>
              <a:lnSpc>
                <a:spcPct val="100000"/>
              </a:lnSpc>
              <a:spcBef>
                <a:spcPts val="0"/>
              </a:spcBef>
              <a:spcAft>
                <a:spcPts val="1200"/>
              </a:spcAft>
            </a:pPr>
            <a:r>
              <a:rPr lang="en-US" sz="2400" dirty="0">
                <a:solidFill>
                  <a:schemeClr val="tx1"/>
                </a:solidFill>
              </a:rPr>
              <a:t>Multiple PD sessions submitted as one document that demonstrates alignment with state academic standards,</a:t>
            </a:r>
          </a:p>
        </p:txBody>
      </p:sp>
      <p:sp>
        <p:nvSpPr>
          <p:cNvPr id="5" name="Slide Number Placeholder 4">
            <a:extLst>
              <a:ext uri="{FF2B5EF4-FFF2-40B4-BE49-F238E27FC236}">
                <a16:creationId xmlns:a16="http://schemas.microsoft.com/office/drawing/2014/main" id="{7F7CAC2A-28B7-7B88-F98F-7D433C5CAC33}"/>
              </a:ext>
            </a:extLst>
          </p:cNvPr>
          <p:cNvSpPr>
            <a:spLocks noGrp="1"/>
          </p:cNvSpPr>
          <p:nvPr>
            <p:ph type="sldNum" sz="quarter" idx="12"/>
          </p:nvPr>
        </p:nvSpPr>
        <p:spPr/>
        <p:txBody>
          <a:bodyPr/>
          <a:lstStyle/>
          <a:p>
            <a:fld id="{0560CF5E-9218-46D4-A0AE-B5C073203588}" type="slidenum">
              <a:rPr lang="en-US" altLang="en-US" smtClean="0"/>
              <a:pPr/>
              <a:t>13</a:t>
            </a:fld>
            <a:endParaRPr lang="en-US" altLang="en-US"/>
          </a:p>
        </p:txBody>
      </p:sp>
    </p:spTree>
    <p:extLst>
      <p:ext uri="{BB962C8B-B14F-4D97-AF65-F5344CB8AC3E}">
        <p14:creationId xmlns:p14="http://schemas.microsoft.com/office/powerpoint/2010/main" val="3653271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43253-24B3-7070-05B3-7FF9E7C218EC}"/>
              </a:ext>
            </a:extLst>
          </p:cNvPr>
          <p:cNvSpPr>
            <a:spLocks noGrp="1"/>
          </p:cNvSpPr>
          <p:nvPr>
            <p:ph type="title"/>
          </p:nvPr>
        </p:nvSpPr>
        <p:spPr/>
        <p:txBody>
          <a:bodyPr>
            <a:normAutofit fontScale="90000"/>
          </a:bodyPr>
          <a:lstStyle/>
          <a:p>
            <a:r>
              <a:rPr lang="en-US" dirty="0">
                <a:solidFill>
                  <a:schemeClr val="tx1"/>
                </a:solidFill>
              </a:rPr>
              <a:t>Supporting Effective Instruction 05: Professional Development Records Example (2)</a:t>
            </a:r>
          </a:p>
        </p:txBody>
      </p:sp>
      <p:sp>
        <p:nvSpPr>
          <p:cNvPr id="8" name="Content Placeholder 7">
            <a:extLst>
              <a:ext uri="{FF2B5EF4-FFF2-40B4-BE49-F238E27FC236}">
                <a16:creationId xmlns:a16="http://schemas.microsoft.com/office/drawing/2014/main" id="{184C14E1-FF48-D806-983F-C3E9EE2E395B}"/>
              </a:ext>
            </a:extLst>
          </p:cNvPr>
          <p:cNvSpPr>
            <a:spLocks noGrp="1"/>
          </p:cNvSpPr>
          <p:nvPr>
            <p:ph sz="half" idx="1"/>
          </p:nvPr>
        </p:nvSpPr>
        <p:spPr/>
        <p:txBody>
          <a:bodyPr/>
          <a:lstStyle/>
          <a:p>
            <a:pPr marL="0" indent="0">
              <a:buNone/>
            </a:pPr>
            <a:r>
              <a:rPr lang="en-US" dirty="0">
                <a:solidFill>
                  <a:schemeClr val="tx1"/>
                </a:solidFill>
              </a:rPr>
              <a:t>Cover Page</a:t>
            </a:r>
          </a:p>
          <a:p>
            <a:r>
              <a:rPr lang="en-US" dirty="0">
                <a:solidFill>
                  <a:schemeClr val="tx1"/>
                </a:solidFill>
              </a:rPr>
              <a:t>Balanced Literacy PD</a:t>
            </a:r>
          </a:p>
          <a:p>
            <a:r>
              <a:rPr lang="en-US" dirty="0">
                <a:solidFill>
                  <a:schemeClr val="tx1"/>
                </a:solidFill>
              </a:rPr>
              <a:t>Agenda</a:t>
            </a:r>
          </a:p>
          <a:p>
            <a:r>
              <a:rPr lang="en-US" dirty="0">
                <a:solidFill>
                  <a:schemeClr val="tx1"/>
                </a:solidFill>
              </a:rPr>
              <a:t>Sign in </a:t>
            </a:r>
          </a:p>
          <a:p>
            <a:r>
              <a:rPr lang="en-US" dirty="0">
                <a:solidFill>
                  <a:schemeClr val="tx1"/>
                </a:solidFill>
              </a:rPr>
              <a:t>Presentation Slides</a:t>
            </a:r>
          </a:p>
          <a:p>
            <a:r>
              <a:rPr lang="en-US" dirty="0">
                <a:solidFill>
                  <a:schemeClr val="tx1"/>
                </a:solidFill>
              </a:rPr>
              <a:t>Handouts</a:t>
            </a:r>
          </a:p>
          <a:p>
            <a:r>
              <a:rPr lang="en-US" dirty="0">
                <a:solidFill>
                  <a:schemeClr val="tx1"/>
                </a:solidFill>
              </a:rPr>
              <a:t>Exit Ticket for participants</a:t>
            </a:r>
          </a:p>
          <a:p>
            <a:r>
              <a:rPr lang="en-US" dirty="0">
                <a:solidFill>
                  <a:schemeClr val="tx1"/>
                </a:solidFill>
              </a:rPr>
              <a:t>Data from Exit Tickets</a:t>
            </a:r>
          </a:p>
          <a:p>
            <a:endParaRPr lang="en-US" dirty="0">
              <a:solidFill>
                <a:schemeClr val="tx1"/>
              </a:solidFill>
            </a:endParaRPr>
          </a:p>
        </p:txBody>
      </p:sp>
      <p:sp>
        <p:nvSpPr>
          <p:cNvPr id="9" name="Content Placeholder 8">
            <a:extLst>
              <a:ext uri="{FF2B5EF4-FFF2-40B4-BE49-F238E27FC236}">
                <a16:creationId xmlns:a16="http://schemas.microsoft.com/office/drawing/2014/main" id="{4694A108-A631-1D7A-6C67-E106E00B1C71}"/>
              </a:ext>
            </a:extLst>
          </p:cNvPr>
          <p:cNvSpPr>
            <a:spLocks noGrp="1"/>
          </p:cNvSpPr>
          <p:nvPr>
            <p:ph sz="half" idx="2"/>
          </p:nvPr>
        </p:nvSpPr>
        <p:spPr/>
        <p:txBody>
          <a:bodyPr/>
          <a:lstStyle/>
          <a:p>
            <a:r>
              <a:rPr lang="en-US" sz="2800" dirty="0">
                <a:solidFill>
                  <a:schemeClr val="tx1"/>
                </a:solidFill>
              </a:rPr>
              <a:t>This LEA created a cover page indicating the set of documents uploaded in this one upload</a:t>
            </a:r>
          </a:p>
          <a:p>
            <a:r>
              <a:rPr lang="en-US" sz="2800" dirty="0">
                <a:solidFill>
                  <a:schemeClr val="tx1"/>
                </a:solidFill>
              </a:rPr>
              <a:t>Upload was about 20 pages</a:t>
            </a:r>
          </a:p>
          <a:p>
            <a:r>
              <a:rPr lang="en-US" sz="2800" dirty="0">
                <a:solidFill>
                  <a:schemeClr val="tx1"/>
                </a:solidFill>
              </a:rPr>
              <a:t>One of three sets for professional develop records provided</a:t>
            </a:r>
          </a:p>
          <a:p>
            <a:r>
              <a:rPr lang="en-US" sz="2800" dirty="0">
                <a:solidFill>
                  <a:schemeClr val="tx1"/>
                </a:solidFill>
              </a:rPr>
              <a:t>Every LEA is unique and this may not reflect your process</a:t>
            </a:r>
          </a:p>
          <a:p>
            <a:endParaRPr lang="en-US" dirty="0">
              <a:solidFill>
                <a:schemeClr val="tx1"/>
              </a:solidFill>
            </a:endParaRPr>
          </a:p>
        </p:txBody>
      </p:sp>
      <p:sp>
        <p:nvSpPr>
          <p:cNvPr id="7" name="Slide Number Placeholder 6">
            <a:extLst>
              <a:ext uri="{FF2B5EF4-FFF2-40B4-BE49-F238E27FC236}">
                <a16:creationId xmlns:a16="http://schemas.microsoft.com/office/drawing/2014/main" id="{82B0FF55-506C-6352-5515-D40B4D664399}"/>
              </a:ext>
            </a:extLst>
          </p:cNvPr>
          <p:cNvSpPr>
            <a:spLocks noGrp="1"/>
          </p:cNvSpPr>
          <p:nvPr>
            <p:ph type="sldNum" sz="quarter" idx="12"/>
          </p:nvPr>
        </p:nvSpPr>
        <p:spPr/>
        <p:txBody>
          <a:bodyPr/>
          <a:lstStyle/>
          <a:p>
            <a:fld id="{17AF7A2B-343F-48E0-93E4-6FA14D015882}" type="slidenum">
              <a:rPr lang="en-US" altLang="en-US" smtClean="0"/>
              <a:pPr/>
              <a:t>14</a:t>
            </a:fld>
            <a:endParaRPr lang="en-US" altLang="en-US"/>
          </a:p>
        </p:txBody>
      </p:sp>
    </p:spTree>
    <p:extLst>
      <p:ext uri="{BB962C8B-B14F-4D97-AF65-F5344CB8AC3E}">
        <p14:creationId xmlns:p14="http://schemas.microsoft.com/office/powerpoint/2010/main" val="3277129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1973C2-EB8B-452A-A698-4A252FD3A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0162E77-11AD-44A7-84EC-40C59EEFB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3A9B13-A663-4646-8EF2-D575634AD29D}"/>
              </a:ext>
            </a:extLst>
          </p:cNvPr>
          <p:cNvSpPr>
            <a:spLocks noGrp="1"/>
          </p:cNvSpPr>
          <p:nvPr>
            <p:ph type="title"/>
          </p:nvPr>
        </p:nvSpPr>
        <p:spPr>
          <a:xfrm>
            <a:off x="5181601" y="634946"/>
            <a:ext cx="6368142" cy="1450757"/>
          </a:xfrm>
        </p:spPr>
        <p:txBody>
          <a:bodyPr>
            <a:normAutofit/>
          </a:bodyPr>
          <a:lstStyle/>
          <a:p>
            <a:r>
              <a:rPr lang="en-US" dirty="0">
                <a:solidFill>
                  <a:schemeClr val="tx1"/>
                </a:solidFill>
              </a:rPr>
              <a:t>Contact and Resources</a:t>
            </a:r>
          </a:p>
        </p:txBody>
      </p:sp>
      <p:pic>
        <p:nvPicPr>
          <p:cNvPr id="6" name="Picture 5" descr="Person holding mouse">
            <a:extLst>
              <a:ext uri="{FF2B5EF4-FFF2-40B4-BE49-F238E27FC236}">
                <a16:creationId xmlns:a16="http://schemas.microsoft.com/office/drawing/2014/main" id="{7DFA0C99-D04E-E3BE-F4E0-ACD909FA483A}"/>
              </a:ext>
            </a:extLst>
          </p:cNvPr>
          <p:cNvPicPr>
            <a:picLocks noChangeAspect="1"/>
          </p:cNvPicPr>
          <p:nvPr/>
        </p:nvPicPr>
        <p:blipFill rotWithShape="1">
          <a:blip r:embed="rId3"/>
          <a:srcRect l="29084" r="25696" b="1"/>
          <a:stretch/>
        </p:blipFill>
        <p:spPr>
          <a:xfrm>
            <a:off x="20" y="-12128"/>
            <a:ext cx="4654276" cy="6870127"/>
          </a:xfrm>
          <a:prstGeom prst="rect">
            <a:avLst/>
          </a:prstGeom>
        </p:spPr>
      </p:pic>
      <p:cxnSp>
        <p:nvCxnSpPr>
          <p:cNvPr id="14" name="Straight Connector 13">
            <a:extLst>
              <a:ext uri="{FF2B5EF4-FFF2-40B4-BE49-F238E27FC236}">
                <a16:creationId xmlns:a16="http://schemas.microsoft.com/office/drawing/2014/main" id="{5AB158E9-1B40-4CD6-95F0-95CA11DF7B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23DD0AA-966E-45DF-AEF0-7E6D6C6ED616}"/>
              </a:ext>
            </a:extLst>
          </p:cNvPr>
          <p:cNvSpPr>
            <a:spLocks noGrp="1"/>
          </p:cNvSpPr>
          <p:nvPr>
            <p:ph idx="1"/>
          </p:nvPr>
        </p:nvSpPr>
        <p:spPr>
          <a:xfrm>
            <a:off x="5181601" y="2198914"/>
            <a:ext cx="6368142" cy="3670180"/>
          </a:xfrm>
        </p:spPr>
        <p:txBody>
          <a:bodyPr>
            <a:normAutofit/>
          </a:bodyPr>
          <a:lstStyle/>
          <a:p>
            <a:pPr marL="0" indent="0">
              <a:lnSpc>
                <a:spcPct val="100000"/>
              </a:lnSpc>
              <a:spcBef>
                <a:spcPts val="0"/>
              </a:spcBef>
              <a:spcAft>
                <a:spcPts val="1200"/>
              </a:spcAft>
              <a:buNone/>
            </a:pPr>
            <a:r>
              <a:rPr lang="en-US" sz="2600" b="1" dirty="0">
                <a:solidFill>
                  <a:schemeClr val="tx1"/>
                </a:solidFill>
              </a:rPr>
              <a:t>Title II web page: </a:t>
            </a:r>
            <a:r>
              <a:rPr lang="en-US" sz="2600" dirty="0">
                <a:hlinkClick r:id="rId4" tooltip="Title II web page"/>
              </a:rPr>
              <a:t>https://www.cde.ca.gov/ci/pl/title2parta.asp</a:t>
            </a:r>
            <a:r>
              <a:rPr lang="en-US" sz="2600" dirty="0"/>
              <a:t> </a:t>
            </a:r>
          </a:p>
          <a:p>
            <a:pPr marL="0" indent="0">
              <a:lnSpc>
                <a:spcPct val="100000"/>
              </a:lnSpc>
              <a:spcBef>
                <a:spcPts val="0"/>
              </a:spcBef>
              <a:spcAft>
                <a:spcPts val="1200"/>
              </a:spcAft>
              <a:buNone/>
            </a:pPr>
            <a:r>
              <a:rPr lang="en-US" sz="2600" b="1" dirty="0">
                <a:solidFill>
                  <a:schemeClr val="tx1"/>
                </a:solidFill>
              </a:rPr>
              <a:t>Title II Email: </a:t>
            </a:r>
            <a:r>
              <a:rPr lang="en-US" sz="2600" dirty="0">
                <a:hlinkClick r:id="rId5"/>
              </a:rPr>
              <a:t>TitleII@cde.ca.gov</a:t>
            </a:r>
            <a:endParaRPr lang="en-US" sz="2600" dirty="0"/>
          </a:p>
          <a:p>
            <a:pPr marL="0" indent="0">
              <a:lnSpc>
                <a:spcPct val="100000"/>
              </a:lnSpc>
              <a:spcBef>
                <a:spcPts val="0"/>
              </a:spcBef>
              <a:spcAft>
                <a:spcPts val="1200"/>
              </a:spcAft>
              <a:buNone/>
            </a:pPr>
            <a:r>
              <a:rPr lang="en-US" sz="2600" dirty="0">
                <a:solidFill>
                  <a:schemeClr val="tx1"/>
                </a:solidFill>
                <a:cs typeface="Arial"/>
              </a:rPr>
              <a:t>If you are not already on our listserv, please take a moment and send a blank email to </a:t>
            </a:r>
            <a:r>
              <a:rPr lang="en-US" sz="2600" dirty="0">
                <a:hlinkClick r:id="rId6"/>
              </a:rPr>
              <a:t>join-Title-II@mlist.cde.ca.gov</a:t>
            </a:r>
            <a:endParaRPr lang="en-US" sz="2600" dirty="0"/>
          </a:p>
          <a:p>
            <a:pPr marL="0" indent="0">
              <a:lnSpc>
                <a:spcPct val="100000"/>
              </a:lnSpc>
              <a:spcBef>
                <a:spcPts val="0"/>
              </a:spcBef>
              <a:spcAft>
                <a:spcPts val="1200"/>
              </a:spcAft>
              <a:buNone/>
            </a:pPr>
            <a:r>
              <a:rPr lang="en-US" sz="2600" b="1" dirty="0">
                <a:solidFill>
                  <a:schemeClr val="tx1"/>
                </a:solidFill>
                <a:cs typeface="Arial"/>
              </a:rPr>
              <a:t>Thank You!</a:t>
            </a:r>
            <a:endParaRPr lang="en-US" sz="2600" dirty="0">
              <a:solidFill>
                <a:schemeClr val="tx1"/>
              </a:solidFill>
            </a:endParaRPr>
          </a:p>
          <a:p>
            <a:pPr marL="0" indent="0">
              <a:lnSpc>
                <a:spcPct val="100000"/>
              </a:lnSpc>
              <a:spcAft>
                <a:spcPts val="1200"/>
              </a:spcAft>
              <a:buNone/>
            </a:pPr>
            <a:endParaRPr lang="en-US" sz="2600" dirty="0"/>
          </a:p>
        </p:txBody>
      </p:sp>
      <p:sp>
        <p:nvSpPr>
          <p:cNvPr id="4" name="Slide Number Placeholder 3">
            <a:extLst>
              <a:ext uri="{FF2B5EF4-FFF2-40B4-BE49-F238E27FC236}">
                <a16:creationId xmlns:a16="http://schemas.microsoft.com/office/drawing/2014/main" id="{8BE3A0CB-B834-4B85-A8F9-95C72D1D4F7D}"/>
              </a:ext>
            </a:extLst>
          </p:cNvPr>
          <p:cNvSpPr>
            <a:spLocks noGrp="1"/>
          </p:cNvSpPr>
          <p:nvPr>
            <p:ph type="sldNum" sz="quarter" idx="12"/>
          </p:nvPr>
        </p:nvSpPr>
        <p:spPr>
          <a:xfrm>
            <a:off x="9900458" y="6459785"/>
            <a:ext cx="1312025" cy="365125"/>
          </a:xfrm>
        </p:spPr>
        <p:txBody>
          <a:bodyPr>
            <a:normAutofit/>
          </a:bodyPr>
          <a:lstStyle/>
          <a:p>
            <a:pPr>
              <a:spcAft>
                <a:spcPts val="600"/>
              </a:spcAft>
            </a:pPr>
            <a:fld id="{4E637404-0BCF-4192-AEAE-F6A882F231C4}" type="slidenum">
              <a:rPr lang="en-US" altLang="en-US">
                <a:solidFill>
                  <a:schemeClr val="tx1">
                    <a:lumMod val="75000"/>
                    <a:lumOff val="25000"/>
                  </a:schemeClr>
                </a:solidFill>
              </a:rPr>
              <a:pPr>
                <a:spcAft>
                  <a:spcPts val="600"/>
                </a:spcAft>
              </a:pPr>
              <a:t>15</a:t>
            </a:fld>
            <a:endParaRPr lang="en-US" altLang="en-US">
              <a:solidFill>
                <a:schemeClr val="tx1">
                  <a:lumMod val="75000"/>
                  <a:lumOff val="25000"/>
                </a:schemeClr>
              </a:solidFill>
            </a:endParaRPr>
          </a:p>
        </p:txBody>
      </p:sp>
    </p:spTree>
    <p:extLst>
      <p:ext uri="{BB962C8B-B14F-4D97-AF65-F5344CB8AC3E}">
        <p14:creationId xmlns:p14="http://schemas.microsoft.com/office/powerpoint/2010/main" val="4206130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1973C2-EB8B-452A-A698-4A252FD3A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0162E77-11AD-44A7-84EC-40C59EEFB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19A449-852E-417F-A1DF-1ACA06E1E85D}"/>
              </a:ext>
            </a:extLst>
          </p:cNvPr>
          <p:cNvSpPr>
            <a:spLocks noGrp="1"/>
          </p:cNvSpPr>
          <p:nvPr>
            <p:ph type="title"/>
          </p:nvPr>
        </p:nvSpPr>
        <p:spPr>
          <a:xfrm>
            <a:off x="5181601" y="634946"/>
            <a:ext cx="6368142" cy="1450757"/>
          </a:xfrm>
        </p:spPr>
        <p:txBody>
          <a:bodyPr>
            <a:normAutofit/>
          </a:bodyPr>
          <a:lstStyle/>
          <a:p>
            <a:r>
              <a:rPr lang="en-US" dirty="0">
                <a:solidFill>
                  <a:schemeClr val="tx1"/>
                </a:solidFill>
              </a:rPr>
              <a:t>Agenda</a:t>
            </a:r>
          </a:p>
        </p:txBody>
      </p:sp>
      <p:pic>
        <p:nvPicPr>
          <p:cNvPr id="6" name="Picture 5" descr="Pen placed on top of a signature line">
            <a:extLst>
              <a:ext uri="{FF2B5EF4-FFF2-40B4-BE49-F238E27FC236}">
                <a16:creationId xmlns:a16="http://schemas.microsoft.com/office/drawing/2014/main" id="{61B13681-A223-4B95-CF9D-976937818EA5}"/>
              </a:ext>
            </a:extLst>
          </p:cNvPr>
          <p:cNvPicPr>
            <a:picLocks noChangeAspect="1"/>
          </p:cNvPicPr>
          <p:nvPr/>
        </p:nvPicPr>
        <p:blipFill rotWithShape="1">
          <a:blip r:embed="rId3"/>
          <a:srcRect l="52335" r="2444" b="1"/>
          <a:stretch/>
        </p:blipFill>
        <p:spPr>
          <a:xfrm>
            <a:off x="20" y="-12128"/>
            <a:ext cx="4654276" cy="6870127"/>
          </a:xfrm>
          <a:prstGeom prst="rect">
            <a:avLst/>
          </a:prstGeom>
        </p:spPr>
      </p:pic>
      <p:cxnSp>
        <p:nvCxnSpPr>
          <p:cNvPr id="14" name="Straight Connector 13">
            <a:extLst>
              <a:ext uri="{FF2B5EF4-FFF2-40B4-BE49-F238E27FC236}">
                <a16:creationId xmlns:a16="http://schemas.microsoft.com/office/drawing/2014/main" id="{5AB158E9-1B40-4CD6-95F0-95CA11DF7B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14094CB-3F88-BD1A-2777-FA1F72CE720A}"/>
              </a:ext>
            </a:extLst>
          </p:cNvPr>
          <p:cNvSpPr>
            <a:spLocks noGrp="1"/>
          </p:cNvSpPr>
          <p:nvPr>
            <p:ph idx="1"/>
          </p:nvPr>
        </p:nvSpPr>
        <p:spPr>
          <a:xfrm>
            <a:off x="5181601" y="2198913"/>
            <a:ext cx="6368142" cy="4227781"/>
          </a:xfrm>
        </p:spPr>
        <p:txBody>
          <a:bodyPr>
            <a:noAutofit/>
          </a:bodyPr>
          <a:lstStyle/>
          <a:p>
            <a:pPr>
              <a:lnSpc>
                <a:spcPct val="100000"/>
              </a:lnSpc>
              <a:spcBef>
                <a:spcPts val="0"/>
              </a:spcBef>
              <a:spcAft>
                <a:spcPts val="1200"/>
              </a:spcAft>
            </a:pPr>
            <a:r>
              <a:rPr lang="en-US" dirty="0">
                <a:solidFill>
                  <a:schemeClr val="tx1"/>
                </a:solidFill>
              </a:rPr>
              <a:t>Supporting Effective Instruction (SEI) 05 Legal Requirements</a:t>
            </a:r>
          </a:p>
          <a:p>
            <a:pPr>
              <a:lnSpc>
                <a:spcPct val="100000"/>
              </a:lnSpc>
              <a:spcBef>
                <a:spcPts val="0"/>
              </a:spcBef>
              <a:spcAft>
                <a:spcPts val="1200"/>
              </a:spcAft>
            </a:pPr>
            <a:r>
              <a:rPr lang="en-US" dirty="0">
                <a:solidFill>
                  <a:schemeClr val="tx1"/>
                </a:solidFill>
              </a:rPr>
              <a:t>EI 05 evidence and samples </a:t>
            </a:r>
          </a:p>
          <a:p>
            <a:pPr>
              <a:lnSpc>
                <a:spcPct val="100000"/>
              </a:lnSpc>
              <a:spcBef>
                <a:spcPts val="0"/>
              </a:spcBef>
              <a:spcAft>
                <a:spcPts val="1200"/>
              </a:spcAft>
            </a:pPr>
            <a:r>
              <a:rPr lang="en-US" dirty="0">
                <a:solidFill>
                  <a:schemeClr val="tx1"/>
                </a:solidFill>
              </a:rPr>
              <a:t>Resources and contacts</a:t>
            </a:r>
          </a:p>
          <a:p>
            <a:pPr marL="200025" lvl="1" indent="0">
              <a:lnSpc>
                <a:spcPct val="100000"/>
              </a:lnSpc>
              <a:spcAft>
                <a:spcPts val="1200"/>
              </a:spcAft>
              <a:buNone/>
            </a:pPr>
            <a:endParaRPr lang="en-US" dirty="0">
              <a:solidFill>
                <a:schemeClr val="tx1"/>
              </a:solidFill>
            </a:endParaRPr>
          </a:p>
          <a:p>
            <a:pPr marL="200025" lvl="1" indent="0">
              <a:lnSpc>
                <a:spcPct val="100000"/>
              </a:lnSpc>
              <a:spcAft>
                <a:spcPts val="1200"/>
              </a:spcAft>
              <a:buNone/>
            </a:pPr>
            <a:endParaRPr lang="en-US" dirty="0">
              <a:solidFill>
                <a:schemeClr val="tx1"/>
              </a:solidFill>
            </a:endParaRPr>
          </a:p>
          <a:p>
            <a:pPr marL="200025" lvl="1" indent="0">
              <a:lnSpc>
                <a:spcPct val="100000"/>
              </a:lnSpc>
              <a:spcAft>
                <a:spcPts val="1200"/>
              </a:spcAft>
              <a:buNone/>
            </a:pPr>
            <a:r>
              <a:rPr lang="en-US" dirty="0">
                <a:solidFill>
                  <a:schemeClr val="tx1"/>
                </a:solidFill>
              </a:rPr>
              <a:t>Slide notes are present throughout this presentation.</a:t>
            </a:r>
          </a:p>
          <a:p>
            <a:pPr>
              <a:lnSpc>
                <a:spcPct val="100000"/>
              </a:lnSpc>
              <a:spcAft>
                <a:spcPts val="1200"/>
              </a:spcAft>
            </a:pPr>
            <a:endParaRPr lang="en-US" dirty="0">
              <a:solidFill>
                <a:schemeClr val="tx1"/>
              </a:solidFill>
            </a:endParaRPr>
          </a:p>
        </p:txBody>
      </p:sp>
      <p:sp>
        <p:nvSpPr>
          <p:cNvPr id="4" name="Slide Number Placeholder 3">
            <a:extLst>
              <a:ext uri="{FF2B5EF4-FFF2-40B4-BE49-F238E27FC236}">
                <a16:creationId xmlns:a16="http://schemas.microsoft.com/office/drawing/2014/main" id="{39A99EDD-0F07-B644-6830-882C276B2E33}"/>
              </a:ext>
            </a:extLst>
          </p:cNvPr>
          <p:cNvSpPr>
            <a:spLocks noGrp="1"/>
          </p:cNvSpPr>
          <p:nvPr>
            <p:ph type="sldNum" sz="quarter" idx="12"/>
          </p:nvPr>
        </p:nvSpPr>
        <p:spPr>
          <a:xfrm>
            <a:off x="9900458" y="6459785"/>
            <a:ext cx="1312025" cy="365125"/>
          </a:xfrm>
        </p:spPr>
        <p:txBody>
          <a:bodyPr>
            <a:normAutofit/>
          </a:bodyPr>
          <a:lstStyle/>
          <a:p>
            <a:pPr marL="0" marR="0" lvl="0" indent="0" defTabSz="914400" rtl="0" eaLnBrk="1" fontAlgn="base" latinLnBrk="0" hangingPunct="1">
              <a:spcBef>
                <a:spcPct val="0"/>
              </a:spcBef>
              <a:spcAft>
                <a:spcPts val="600"/>
              </a:spcAft>
              <a:buClrTx/>
              <a:buSzTx/>
              <a:buFontTx/>
              <a:buNone/>
              <a:tabLst/>
              <a:defRPr/>
            </a:pPr>
            <a:fld id="{4E637404-0BCF-4192-AEAE-F6A882F231C4}" type="slidenum">
              <a:rPr kumimoji="0" lang="en-US" altLang="en-US" b="0" i="0" u="none" strike="noStrike" kern="1200" cap="none" spc="0" normalizeH="0" baseline="0" noProof="0">
                <a:ln>
                  <a:noFill/>
                </a:ln>
                <a:solidFill>
                  <a:schemeClr val="tx1">
                    <a:lumMod val="75000"/>
                    <a:lumOff val="25000"/>
                  </a:schemeClr>
                </a:solidFill>
                <a:effectLst/>
                <a:uLnTx/>
                <a:uFillTx/>
                <a:latin typeface="Arial" panose="020B0604020202020204" pitchFamily="34" charset="0"/>
                <a:ea typeface="+mn-ea"/>
                <a:cs typeface="+mn-cs"/>
              </a:rPr>
              <a:pPr marL="0" marR="0" lvl="0" indent="0" defTabSz="914400" rtl="0" eaLnBrk="1" fontAlgn="base" latinLnBrk="0" hangingPunct="1">
                <a:spcBef>
                  <a:spcPct val="0"/>
                </a:spcBef>
                <a:spcAft>
                  <a:spcPts val="600"/>
                </a:spcAft>
                <a:buClrTx/>
                <a:buSzTx/>
                <a:buFontTx/>
                <a:buNone/>
                <a:tabLst/>
                <a:defRPr/>
              </a:pPr>
              <a:t>2</a:t>
            </a:fld>
            <a:endParaRPr kumimoji="0" lang="en-US" altLang="en-US" b="0" i="0" u="none" strike="noStrike" kern="1200" cap="none" spc="0" normalizeH="0" baseline="0" noProof="0">
              <a:ln>
                <a:noFill/>
              </a:ln>
              <a:solidFill>
                <a:schemeClr val="tx1">
                  <a:lumMod val="75000"/>
                  <a:lumOff val="25000"/>
                </a:schemeClr>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85083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E83B6-E09E-4007-A632-916B93A9CAE5}"/>
              </a:ext>
            </a:extLst>
          </p:cNvPr>
          <p:cNvSpPr>
            <a:spLocks noGrp="1"/>
          </p:cNvSpPr>
          <p:nvPr>
            <p:ph type="title"/>
          </p:nvPr>
        </p:nvSpPr>
        <p:spPr>
          <a:xfrm>
            <a:off x="1096963" y="287338"/>
            <a:ext cx="10058400" cy="1449387"/>
          </a:xfrm>
        </p:spPr>
        <p:txBody>
          <a:bodyPr/>
          <a:lstStyle/>
          <a:p>
            <a:r>
              <a:rPr lang="en-US" dirty="0">
                <a:solidFill>
                  <a:schemeClr val="tx1"/>
                </a:solidFill>
              </a:rPr>
              <a:t>Title II Purpose </a:t>
            </a:r>
            <a:endParaRPr lang="en-US" sz="1800" dirty="0">
              <a:solidFill>
                <a:schemeClr val="tx1"/>
              </a:solidFill>
            </a:endParaRPr>
          </a:p>
        </p:txBody>
      </p:sp>
      <p:sp>
        <p:nvSpPr>
          <p:cNvPr id="3" name="Content Placeholder 2">
            <a:extLst>
              <a:ext uri="{FF2B5EF4-FFF2-40B4-BE49-F238E27FC236}">
                <a16:creationId xmlns:a16="http://schemas.microsoft.com/office/drawing/2014/main" id="{1C3B8C08-E797-4D4A-BD2D-D7FE38FE2E23}"/>
              </a:ext>
            </a:extLst>
          </p:cNvPr>
          <p:cNvSpPr>
            <a:spLocks noGrp="1"/>
          </p:cNvSpPr>
          <p:nvPr>
            <p:ph idx="1"/>
          </p:nvPr>
        </p:nvSpPr>
        <p:spPr>
          <a:xfrm>
            <a:off x="1096963" y="1736725"/>
            <a:ext cx="10058400" cy="4464050"/>
          </a:xfrm>
        </p:spPr>
        <p:txBody>
          <a:bodyPr/>
          <a:lstStyle/>
          <a:p>
            <a:pPr lvl="0">
              <a:lnSpc>
                <a:spcPct val="100000"/>
              </a:lnSpc>
              <a:spcBef>
                <a:spcPts val="0"/>
              </a:spcBef>
              <a:spcAft>
                <a:spcPts val="1200"/>
              </a:spcAft>
            </a:pPr>
            <a:r>
              <a:rPr lang="en-US" sz="2400" dirty="0">
                <a:solidFill>
                  <a:schemeClr val="tx1"/>
                </a:solidFill>
              </a:rPr>
              <a:t>Increasing student achievement consistent with the challenging state academic standards.</a:t>
            </a:r>
          </a:p>
          <a:p>
            <a:pPr lvl="0">
              <a:lnSpc>
                <a:spcPct val="100000"/>
              </a:lnSpc>
              <a:spcBef>
                <a:spcPts val="0"/>
              </a:spcBef>
              <a:spcAft>
                <a:spcPts val="1200"/>
              </a:spcAft>
            </a:pPr>
            <a:r>
              <a:rPr lang="en-US" sz="2400" dirty="0">
                <a:solidFill>
                  <a:schemeClr val="tx1"/>
                </a:solidFill>
              </a:rPr>
              <a:t>Improving the quality and effectiveness of teachers, principals, and other school leaders.</a:t>
            </a:r>
          </a:p>
          <a:p>
            <a:pPr lvl="0">
              <a:lnSpc>
                <a:spcPct val="100000"/>
              </a:lnSpc>
              <a:spcBef>
                <a:spcPts val="0"/>
              </a:spcBef>
              <a:spcAft>
                <a:spcPts val="1200"/>
              </a:spcAft>
            </a:pPr>
            <a:r>
              <a:rPr lang="en-US" sz="2400" dirty="0">
                <a:solidFill>
                  <a:schemeClr val="tx1"/>
                </a:solidFill>
              </a:rPr>
              <a:t>Increasing the number of teachers, principals, and other school leaders who are effective in improving student academic achievement in schools.</a:t>
            </a:r>
          </a:p>
          <a:p>
            <a:pPr lvl="0">
              <a:lnSpc>
                <a:spcPct val="100000"/>
              </a:lnSpc>
              <a:spcBef>
                <a:spcPts val="0"/>
              </a:spcBef>
              <a:spcAft>
                <a:spcPts val="1200"/>
              </a:spcAft>
            </a:pPr>
            <a:r>
              <a:rPr lang="en-US" sz="2400" dirty="0">
                <a:solidFill>
                  <a:schemeClr val="tx1"/>
                </a:solidFill>
              </a:rPr>
              <a:t>Providing low-income and minority students greater access to effective teachers, principals, and other school leaders.</a:t>
            </a:r>
          </a:p>
          <a:p>
            <a:pPr marL="0" lvl="0" indent="0" algn="r">
              <a:lnSpc>
                <a:spcPct val="100000"/>
              </a:lnSpc>
              <a:spcBef>
                <a:spcPts val="0"/>
              </a:spcBef>
              <a:spcAft>
                <a:spcPts val="1200"/>
              </a:spcAft>
              <a:buNone/>
            </a:pPr>
            <a:r>
              <a:rPr lang="en-US" sz="2400" dirty="0">
                <a:solidFill>
                  <a:schemeClr val="tx1"/>
                </a:solidFill>
              </a:rPr>
              <a:t>20 </a:t>
            </a:r>
            <a:r>
              <a:rPr lang="en-US" sz="2400" i="1" dirty="0">
                <a:solidFill>
                  <a:schemeClr val="tx1"/>
                </a:solidFill>
              </a:rPr>
              <a:t>United States Code </a:t>
            </a:r>
            <a:r>
              <a:rPr lang="en-US" sz="2400" dirty="0">
                <a:solidFill>
                  <a:schemeClr val="tx1"/>
                </a:solidFill>
              </a:rPr>
              <a:t>(</a:t>
            </a:r>
            <a:r>
              <a:rPr lang="en-US" sz="2400" i="1" cap="all" dirty="0">
                <a:solidFill>
                  <a:schemeClr val="tx1"/>
                </a:solidFill>
              </a:rPr>
              <a:t>U.S.C.</a:t>
            </a:r>
            <a:r>
              <a:rPr lang="en-US" sz="2400" cap="all" dirty="0">
                <a:solidFill>
                  <a:schemeClr val="tx1"/>
                </a:solidFill>
              </a:rPr>
              <a:t>)</a:t>
            </a:r>
            <a:r>
              <a:rPr lang="en-US" sz="2400" dirty="0">
                <a:solidFill>
                  <a:schemeClr val="tx1"/>
                </a:solidFill>
              </a:rPr>
              <a:t> Section 6601</a:t>
            </a:r>
          </a:p>
          <a:p>
            <a:pPr marL="0" indent="0">
              <a:spcAft>
                <a:spcPts val="1200"/>
              </a:spcAft>
              <a:buNone/>
            </a:pPr>
            <a:endParaRPr lang="en-US" dirty="0">
              <a:solidFill>
                <a:schemeClr val="tx1"/>
              </a:solidFill>
            </a:endParaRPr>
          </a:p>
        </p:txBody>
      </p:sp>
      <p:sp>
        <p:nvSpPr>
          <p:cNvPr id="4" name="Slide Number Placeholder 3">
            <a:extLst>
              <a:ext uri="{FF2B5EF4-FFF2-40B4-BE49-F238E27FC236}">
                <a16:creationId xmlns:a16="http://schemas.microsoft.com/office/drawing/2014/main" id="{80BFC43A-20E5-48B7-A9A0-248ECB8F6D03}"/>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E637404-0BCF-4192-AEAE-F6A882F231C4}" type="slidenum">
              <a:rPr kumimoji="0" lang="en-US" altLang="en-US" sz="1000" b="0" i="0" u="none" strike="noStrike" kern="1200" cap="none" spc="0" normalizeH="0" baseline="0" noProof="0" smtClean="0">
                <a:ln>
                  <a:noFill/>
                </a:ln>
                <a:solidFill>
                  <a:srgbClr val="FFFFFF"/>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0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9310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9A449-852E-417F-A1DF-1ACA06E1E85D}"/>
              </a:ext>
            </a:extLst>
          </p:cNvPr>
          <p:cNvSpPr>
            <a:spLocks noGrp="1"/>
          </p:cNvSpPr>
          <p:nvPr>
            <p:ph type="title"/>
          </p:nvPr>
        </p:nvSpPr>
        <p:spPr/>
        <p:txBody>
          <a:bodyPr/>
          <a:lstStyle/>
          <a:p>
            <a:r>
              <a:rPr lang="en-US" dirty="0">
                <a:solidFill>
                  <a:schemeClr val="tx1"/>
                </a:solidFill>
              </a:rPr>
              <a:t>Supporting Effective Instruction 05: Legal Requirements </a:t>
            </a:r>
          </a:p>
        </p:txBody>
      </p:sp>
      <p:sp>
        <p:nvSpPr>
          <p:cNvPr id="3" name="Content Placeholder 2">
            <a:extLst>
              <a:ext uri="{FF2B5EF4-FFF2-40B4-BE49-F238E27FC236}">
                <a16:creationId xmlns:a16="http://schemas.microsoft.com/office/drawing/2014/main" id="{314094CB-3F88-BD1A-2777-FA1F72CE720A}"/>
              </a:ext>
            </a:extLst>
          </p:cNvPr>
          <p:cNvSpPr>
            <a:spLocks noGrp="1"/>
          </p:cNvSpPr>
          <p:nvPr>
            <p:ph idx="1"/>
          </p:nvPr>
        </p:nvSpPr>
        <p:spPr/>
        <p:txBody>
          <a:bodyPr/>
          <a:lstStyle/>
          <a:p>
            <a:pPr>
              <a:lnSpc>
                <a:spcPct val="100000"/>
              </a:lnSpc>
              <a:spcBef>
                <a:spcPts val="0"/>
              </a:spcBef>
              <a:spcAft>
                <a:spcPts val="1200"/>
              </a:spcAft>
            </a:pPr>
            <a:r>
              <a:rPr lang="en-US" sz="2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Title II activities shall be aligned to challenging state academic standards.20 </a:t>
            </a:r>
            <a:r>
              <a:rPr lang="en-US" sz="2400" i="1" cap="all"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U.S.C.</a:t>
            </a:r>
            <a:r>
              <a:rPr lang="en-US" sz="2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Section 6612[b][2][A]. </a:t>
            </a:r>
          </a:p>
          <a:p>
            <a:pPr>
              <a:lnSpc>
                <a:spcPct val="100000"/>
              </a:lnSpc>
              <a:spcBef>
                <a:spcPts val="0"/>
              </a:spcBef>
              <a:spcAft>
                <a:spcPts val="1200"/>
              </a:spcAft>
            </a:pPr>
            <a:r>
              <a:rPr lang="en-US" sz="2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The local educational agency (LEA) shall coordinate activities with other related strategies, programs, and activities being conducted in the community. 20 </a:t>
            </a:r>
            <a:r>
              <a:rPr lang="en-US" sz="2400" i="1" cap="all"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U.S.C.</a:t>
            </a:r>
            <a:r>
              <a:rPr lang="en-US" sz="2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Section 6612[b][3][C]. </a:t>
            </a:r>
          </a:p>
          <a:p>
            <a:pPr>
              <a:lnSpc>
                <a:spcPct val="100000"/>
              </a:lnSpc>
              <a:spcBef>
                <a:spcPts val="0"/>
              </a:spcBef>
              <a:spcAft>
                <a:spcPts val="1200"/>
              </a:spcAft>
            </a:pPr>
            <a:r>
              <a:rPr lang="en-US" sz="2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The LEA will coordinate professional development (PD) activities intended to support effective instruction with PD activities provided through other federal, state, and local programs. 20 </a:t>
            </a:r>
            <a:r>
              <a:rPr lang="en-US" sz="2400" i="1" cap="all"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U.S.C.</a:t>
            </a:r>
            <a:r>
              <a:rPr lang="en-US" sz="2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Section 6612[b][2][F]. </a:t>
            </a:r>
          </a:p>
          <a:p>
            <a:pPr marL="0" indent="0">
              <a:lnSpc>
                <a:spcPct val="100000"/>
              </a:lnSpc>
              <a:buNone/>
            </a:pPr>
            <a:endParaRPr lang="en-US" sz="2400" dirty="0">
              <a:solidFill>
                <a:schemeClr val="tx1"/>
              </a:solidFill>
            </a:endParaRPr>
          </a:p>
        </p:txBody>
      </p:sp>
      <p:sp>
        <p:nvSpPr>
          <p:cNvPr id="4" name="Slide Number Placeholder 3">
            <a:extLst>
              <a:ext uri="{FF2B5EF4-FFF2-40B4-BE49-F238E27FC236}">
                <a16:creationId xmlns:a16="http://schemas.microsoft.com/office/drawing/2014/main" id="{39A99EDD-0F07-B644-6830-882C276B2E33}"/>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E637404-0BCF-4192-AEAE-F6A882F231C4}" type="slidenum">
              <a:rPr kumimoji="0" lang="en-US" altLang="en-US" sz="1000" b="0" i="0" u="none" strike="noStrike" kern="1200" cap="none" spc="0" normalizeH="0" baseline="0" noProof="0" smtClean="0">
                <a:ln>
                  <a:noFill/>
                </a:ln>
                <a:solidFill>
                  <a:srgbClr val="FFFFFF"/>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0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19100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1E284-DDAE-895B-B478-868B8538C30F}"/>
              </a:ext>
            </a:extLst>
          </p:cNvPr>
          <p:cNvSpPr>
            <a:spLocks noGrp="1"/>
          </p:cNvSpPr>
          <p:nvPr>
            <p:ph type="title"/>
          </p:nvPr>
        </p:nvSpPr>
        <p:spPr>
          <a:xfrm>
            <a:off x="1096963" y="360163"/>
            <a:ext cx="10058400" cy="1450757"/>
          </a:xfrm>
        </p:spPr>
        <p:txBody>
          <a:bodyPr>
            <a:normAutofit fontScale="90000"/>
          </a:bodyPr>
          <a:lstStyle/>
          <a:p>
            <a:r>
              <a:rPr lang="en-US" dirty="0">
                <a:solidFill>
                  <a:schemeClr val="tx1"/>
                </a:solidFill>
              </a:rPr>
              <a:t>Supporting Effective Instruction 05: Professional Development System and Coordination</a:t>
            </a:r>
          </a:p>
        </p:txBody>
      </p:sp>
      <p:sp>
        <p:nvSpPr>
          <p:cNvPr id="4" name="Slide Number Placeholder 3">
            <a:extLst>
              <a:ext uri="{FF2B5EF4-FFF2-40B4-BE49-F238E27FC236}">
                <a16:creationId xmlns:a16="http://schemas.microsoft.com/office/drawing/2014/main" id="{606CC9B2-D7B5-50E9-C9F3-1398D6E38C87}"/>
              </a:ext>
            </a:extLst>
          </p:cNvPr>
          <p:cNvSpPr>
            <a:spLocks noGrp="1"/>
          </p:cNvSpPr>
          <p:nvPr>
            <p:ph type="sldNum" sz="quarter" idx="12"/>
          </p:nvPr>
        </p:nvSpPr>
        <p:spPr>
          <a:xfrm>
            <a:off x="9900458" y="6459785"/>
            <a:ext cx="1312025" cy="365125"/>
          </a:xfrm>
        </p:spPr>
        <p:txBody>
          <a:bodyPr>
            <a:normAutofit/>
          </a:bodyPr>
          <a:lstStyle/>
          <a:p>
            <a:pPr>
              <a:spcAft>
                <a:spcPts val="600"/>
              </a:spcAft>
            </a:pPr>
            <a:fld id="{4E637404-0BCF-4192-AEAE-F6A882F231C4}" type="slidenum">
              <a:rPr lang="en-US" altLang="en-US" smtClean="0"/>
              <a:pPr>
                <a:spcAft>
                  <a:spcPts val="600"/>
                </a:spcAft>
              </a:pPr>
              <a:t>5</a:t>
            </a:fld>
            <a:endParaRPr lang="en-US" altLang="en-US"/>
          </a:p>
        </p:txBody>
      </p:sp>
      <p:graphicFrame>
        <p:nvGraphicFramePr>
          <p:cNvPr id="6" name="Content Placeholder 2" descr="Educational Partners&#10;Funding&#10;Human Capital&#10;Culture and Climate&#10;Student and Educator Needs&#10;LCAP and Federal Addendum">
            <a:extLst>
              <a:ext uri="{FF2B5EF4-FFF2-40B4-BE49-F238E27FC236}">
                <a16:creationId xmlns:a16="http://schemas.microsoft.com/office/drawing/2014/main" id="{431EDF6A-2839-90D3-800A-EEBF48638DCB}"/>
              </a:ext>
            </a:extLst>
          </p:cNvPr>
          <p:cNvGraphicFramePr>
            <a:graphicFrameLocks noGrp="1"/>
          </p:cNvGraphicFramePr>
          <p:nvPr>
            <p:ph idx="1"/>
            <p:extLst>
              <p:ext uri="{D42A27DB-BD31-4B8C-83A1-F6EECF244321}">
                <p14:modId xmlns:p14="http://schemas.microsoft.com/office/powerpoint/2010/main" val="684753201"/>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6809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684C3-E992-139E-8CDB-EEEDDC373371}"/>
              </a:ext>
            </a:extLst>
          </p:cNvPr>
          <p:cNvSpPr>
            <a:spLocks noGrp="1"/>
          </p:cNvSpPr>
          <p:nvPr>
            <p:ph type="title"/>
          </p:nvPr>
        </p:nvSpPr>
        <p:spPr/>
        <p:txBody>
          <a:bodyPr/>
          <a:lstStyle/>
          <a:p>
            <a:r>
              <a:rPr lang="en-US" dirty="0">
                <a:solidFill>
                  <a:schemeClr val="tx1"/>
                </a:solidFill>
              </a:rPr>
              <a:t>Supporting Effective Instruction 05: Evidence Requests (1)</a:t>
            </a:r>
          </a:p>
        </p:txBody>
      </p:sp>
      <p:graphicFrame>
        <p:nvGraphicFramePr>
          <p:cNvPr id="5" name="Table 5" descr="SEI 05 Evidence Requests for professional development planning documents.">
            <a:extLst>
              <a:ext uri="{FF2B5EF4-FFF2-40B4-BE49-F238E27FC236}">
                <a16:creationId xmlns:a16="http://schemas.microsoft.com/office/drawing/2014/main" id="{5950FF85-C27A-11E1-08D3-F3B77341BBA4}"/>
              </a:ext>
            </a:extLst>
          </p:cNvPr>
          <p:cNvGraphicFramePr>
            <a:graphicFrameLocks noGrp="1"/>
          </p:cNvGraphicFramePr>
          <p:nvPr>
            <p:ph idx="1"/>
            <p:extLst>
              <p:ext uri="{D42A27DB-BD31-4B8C-83A1-F6EECF244321}">
                <p14:modId xmlns:p14="http://schemas.microsoft.com/office/powerpoint/2010/main" val="4261476573"/>
              </p:ext>
            </p:extLst>
          </p:nvPr>
        </p:nvGraphicFramePr>
        <p:xfrm>
          <a:off x="1096963" y="2137777"/>
          <a:ext cx="9763542" cy="3384551"/>
        </p:xfrm>
        <a:graphic>
          <a:graphicData uri="http://schemas.openxmlformats.org/drawingml/2006/table">
            <a:tbl>
              <a:tblPr firstRow="1" bandRow="1">
                <a:tableStyleId>{5C22544A-7EE6-4342-B048-85BDC9FD1C3A}</a:tableStyleId>
              </a:tblPr>
              <a:tblGrid>
                <a:gridCol w="2110275">
                  <a:extLst>
                    <a:ext uri="{9D8B030D-6E8A-4147-A177-3AD203B41FA5}">
                      <a16:colId xmlns:a16="http://schemas.microsoft.com/office/drawing/2014/main" val="875707784"/>
                    </a:ext>
                  </a:extLst>
                </a:gridCol>
                <a:gridCol w="7653267">
                  <a:extLst>
                    <a:ext uri="{9D8B030D-6E8A-4147-A177-3AD203B41FA5}">
                      <a16:colId xmlns:a16="http://schemas.microsoft.com/office/drawing/2014/main" val="2379017991"/>
                    </a:ext>
                  </a:extLst>
                </a:gridCol>
              </a:tblGrid>
              <a:tr h="497728">
                <a:tc>
                  <a:txBody>
                    <a:bodyPr/>
                    <a:lstStyle/>
                    <a:p>
                      <a:r>
                        <a:rPr lang="en-US" sz="2400"/>
                        <a:t>Item</a:t>
                      </a:r>
                    </a:p>
                  </a:txBody>
                  <a:tcPr/>
                </a:tc>
                <a:tc>
                  <a:txBody>
                    <a:bodyPr/>
                    <a:lstStyle/>
                    <a:p>
                      <a:r>
                        <a:rPr lang="en-US" sz="2400"/>
                        <a:t>Item Description and Instructions</a:t>
                      </a:r>
                    </a:p>
                  </a:txBody>
                  <a:tcPr/>
                </a:tc>
                <a:extLst>
                  <a:ext uri="{0D108BD9-81ED-4DB2-BD59-A6C34878D82A}">
                    <a16:rowId xmlns:a16="http://schemas.microsoft.com/office/drawing/2014/main" val="1056624349"/>
                  </a:ext>
                </a:extLst>
              </a:tr>
              <a:tr h="2886823">
                <a:tc>
                  <a:txBody>
                    <a:bodyPr/>
                    <a:lstStyle/>
                    <a:p>
                      <a:r>
                        <a:rPr lang="en-US" sz="2400" b="1" kern="1200" dirty="0">
                          <a:solidFill>
                            <a:schemeClr val="dk1"/>
                          </a:solidFill>
                          <a:effectLst/>
                          <a:latin typeface="+mn-lt"/>
                          <a:ea typeface="+mn-ea"/>
                          <a:cs typeface="+mn-cs"/>
                        </a:rPr>
                        <a:t>PD Planning Documents</a:t>
                      </a:r>
                    </a:p>
                  </a:txBody>
                  <a:tcPr/>
                </a:tc>
                <a:tc>
                  <a:txBody>
                    <a:bodyPr/>
                    <a:lstStyle/>
                    <a:p>
                      <a:r>
                        <a:rPr lang="en-US" sz="2400" kern="1200" dirty="0">
                          <a:solidFill>
                            <a:schemeClr val="dk1"/>
                          </a:solidFill>
                          <a:effectLst/>
                          <a:latin typeface="+mn-lt"/>
                          <a:ea typeface="+mn-ea"/>
                          <a:cs typeface="+mn-cs"/>
                        </a:rPr>
                        <a:t>Submit evidence of coordination with other related strategies, programs, and activities. Evidence may include agendas, meeting notes, lists of participants, presentations, documents shared during meetings, surveys (including survey and results), data, and feedback forms.</a:t>
                      </a:r>
                    </a:p>
                  </a:txBody>
                  <a:tcPr/>
                </a:tc>
                <a:extLst>
                  <a:ext uri="{0D108BD9-81ED-4DB2-BD59-A6C34878D82A}">
                    <a16:rowId xmlns:a16="http://schemas.microsoft.com/office/drawing/2014/main" val="3077545701"/>
                  </a:ext>
                </a:extLst>
              </a:tr>
            </a:tbl>
          </a:graphicData>
        </a:graphic>
      </p:graphicFrame>
      <p:sp>
        <p:nvSpPr>
          <p:cNvPr id="4" name="Slide Number Placeholder 3">
            <a:extLst>
              <a:ext uri="{FF2B5EF4-FFF2-40B4-BE49-F238E27FC236}">
                <a16:creationId xmlns:a16="http://schemas.microsoft.com/office/drawing/2014/main" id="{5A24DAF4-B4C4-BD85-F347-4CFCC253083A}"/>
              </a:ext>
            </a:extLst>
          </p:cNvPr>
          <p:cNvSpPr>
            <a:spLocks noGrp="1"/>
          </p:cNvSpPr>
          <p:nvPr>
            <p:ph type="sldNum" sz="quarter" idx="12"/>
          </p:nvPr>
        </p:nvSpPr>
        <p:spPr/>
        <p:txBody>
          <a:bodyPr/>
          <a:lstStyle/>
          <a:p>
            <a:fld id="{4E637404-0BCF-4192-AEAE-F6A882F231C4}" type="slidenum">
              <a:rPr lang="en-US" altLang="en-US" smtClean="0"/>
              <a:pPr/>
              <a:t>6</a:t>
            </a:fld>
            <a:endParaRPr lang="en-US" altLang="en-US"/>
          </a:p>
        </p:txBody>
      </p:sp>
    </p:spTree>
    <p:extLst>
      <p:ext uri="{BB962C8B-B14F-4D97-AF65-F5344CB8AC3E}">
        <p14:creationId xmlns:p14="http://schemas.microsoft.com/office/powerpoint/2010/main" val="2499822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684C3-E992-139E-8CDB-EEEDDC373371}"/>
              </a:ext>
            </a:extLst>
          </p:cNvPr>
          <p:cNvSpPr>
            <a:spLocks noGrp="1"/>
          </p:cNvSpPr>
          <p:nvPr>
            <p:ph type="title"/>
          </p:nvPr>
        </p:nvSpPr>
        <p:spPr/>
        <p:txBody>
          <a:bodyPr/>
          <a:lstStyle/>
          <a:p>
            <a:r>
              <a:rPr lang="en-US" dirty="0">
                <a:solidFill>
                  <a:schemeClr val="tx1"/>
                </a:solidFill>
              </a:rPr>
              <a:t>Supporting Effective Instruction 05: Evidence Requests (2) </a:t>
            </a:r>
          </a:p>
        </p:txBody>
      </p:sp>
      <p:graphicFrame>
        <p:nvGraphicFramePr>
          <p:cNvPr id="5" name="Table 5">
            <a:extLst>
              <a:ext uri="{FF2B5EF4-FFF2-40B4-BE49-F238E27FC236}">
                <a16:creationId xmlns:a16="http://schemas.microsoft.com/office/drawing/2014/main" id="{5950FF85-C27A-11E1-08D3-F3B77341BBA4}"/>
              </a:ext>
            </a:extLst>
          </p:cNvPr>
          <p:cNvGraphicFramePr>
            <a:graphicFrameLocks noGrp="1"/>
          </p:cNvGraphicFramePr>
          <p:nvPr>
            <p:ph idx="1"/>
            <p:extLst>
              <p:ext uri="{D42A27DB-BD31-4B8C-83A1-F6EECF244321}">
                <p14:modId xmlns:p14="http://schemas.microsoft.com/office/powerpoint/2010/main" val="1741954647"/>
              </p:ext>
            </p:extLst>
          </p:nvPr>
        </p:nvGraphicFramePr>
        <p:xfrm>
          <a:off x="1096963" y="2121736"/>
          <a:ext cx="10437311" cy="3172084"/>
        </p:xfrm>
        <a:graphic>
          <a:graphicData uri="http://schemas.openxmlformats.org/drawingml/2006/table">
            <a:tbl>
              <a:tblPr firstRow="1" bandRow="1">
                <a:tableStyleId>{5C22544A-7EE6-4342-B048-85BDC9FD1C3A}</a:tableStyleId>
              </a:tblPr>
              <a:tblGrid>
                <a:gridCol w="2165105">
                  <a:extLst>
                    <a:ext uri="{9D8B030D-6E8A-4147-A177-3AD203B41FA5}">
                      <a16:colId xmlns:a16="http://schemas.microsoft.com/office/drawing/2014/main" val="875707784"/>
                    </a:ext>
                  </a:extLst>
                </a:gridCol>
                <a:gridCol w="8272206">
                  <a:extLst>
                    <a:ext uri="{9D8B030D-6E8A-4147-A177-3AD203B41FA5}">
                      <a16:colId xmlns:a16="http://schemas.microsoft.com/office/drawing/2014/main" val="2379017991"/>
                    </a:ext>
                  </a:extLst>
                </a:gridCol>
              </a:tblGrid>
              <a:tr h="466483">
                <a:tc>
                  <a:txBody>
                    <a:bodyPr/>
                    <a:lstStyle/>
                    <a:p>
                      <a:r>
                        <a:rPr lang="en-US" sz="2400"/>
                        <a:t>Item</a:t>
                      </a:r>
                    </a:p>
                  </a:txBody>
                  <a:tcPr/>
                </a:tc>
                <a:tc>
                  <a:txBody>
                    <a:bodyPr/>
                    <a:lstStyle/>
                    <a:p>
                      <a:r>
                        <a:rPr lang="en-US" sz="2400"/>
                        <a:t>Item Description and Instructions</a:t>
                      </a:r>
                    </a:p>
                  </a:txBody>
                  <a:tcPr/>
                </a:tc>
                <a:extLst>
                  <a:ext uri="{0D108BD9-81ED-4DB2-BD59-A6C34878D82A}">
                    <a16:rowId xmlns:a16="http://schemas.microsoft.com/office/drawing/2014/main" val="1056624349"/>
                  </a:ext>
                </a:extLst>
              </a:tr>
              <a:tr h="27056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dk1"/>
                          </a:solidFill>
                          <a:effectLst/>
                          <a:latin typeface="+mn-lt"/>
                          <a:ea typeface="+mn-ea"/>
                          <a:cs typeface="+mn-cs"/>
                        </a:rPr>
                        <a:t>PD Records</a:t>
                      </a:r>
                    </a:p>
                    <a:p>
                      <a:endParaRPr lang="en-US" sz="2400" dirty="0"/>
                    </a:p>
                  </a:txBody>
                  <a:tcPr/>
                </a:tc>
                <a:tc>
                  <a:txBody>
                    <a:bodyPr/>
                    <a:lstStyle/>
                    <a:p>
                      <a:r>
                        <a:rPr lang="en-US" sz="2400" kern="1200" dirty="0">
                          <a:solidFill>
                            <a:schemeClr val="dk1"/>
                          </a:solidFill>
                          <a:effectLst/>
                          <a:latin typeface="+mn-lt"/>
                          <a:ea typeface="+mn-ea"/>
                          <a:cs typeface="+mn-cs"/>
                        </a:rPr>
                        <a:t>Submit evidence of at least three completed PD activities for teachers, paraprofessionals, and administrators that are aligned to the state academic standards. Evidence may include agendas, meeting notes, lists of participants, presentations, documents shared during meetings, surveys (including survey and results), data, and feedback forms.</a:t>
                      </a:r>
                      <a:endParaRPr lang="en-US" sz="2400" dirty="0"/>
                    </a:p>
                  </a:txBody>
                  <a:tcPr/>
                </a:tc>
                <a:extLst>
                  <a:ext uri="{0D108BD9-81ED-4DB2-BD59-A6C34878D82A}">
                    <a16:rowId xmlns:a16="http://schemas.microsoft.com/office/drawing/2014/main" val="142479733"/>
                  </a:ext>
                </a:extLst>
              </a:tr>
            </a:tbl>
          </a:graphicData>
        </a:graphic>
      </p:graphicFrame>
      <p:sp>
        <p:nvSpPr>
          <p:cNvPr id="4" name="Slide Number Placeholder 3">
            <a:extLst>
              <a:ext uri="{FF2B5EF4-FFF2-40B4-BE49-F238E27FC236}">
                <a16:creationId xmlns:a16="http://schemas.microsoft.com/office/drawing/2014/main" id="{5A24DAF4-B4C4-BD85-F347-4CFCC253083A}"/>
              </a:ext>
            </a:extLst>
          </p:cNvPr>
          <p:cNvSpPr>
            <a:spLocks noGrp="1"/>
          </p:cNvSpPr>
          <p:nvPr>
            <p:ph type="sldNum" sz="quarter" idx="12"/>
          </p:nvPr>
        </p:nvSpPr>
        <p:spPr/>
        <p:txBody>
          <a:bodyPr/>
          <a:lstStyle/>
          <a:p>
            <a:fld id="{4E637404-0BCF-4192-AEAE-F6A882F231C4}" type="slidenum">
              <a:rPr lang="en-US" altLang="en-US" smtClean="0"/>
              <a:pPr/>
              <a:t>7</a:t>
            </a:fld>
            <a:endParaRPr lang="en-US" altLang="en-US"/>
          </a:p>
        </p:txBody>
      </p:sp>
    </p:spTree>
    <p:extLst>
      <p:ext uri="{BB962C8B-B14F-4D97-AF65-F5344CB8AC3E}">
        <p14:creationId xmlns:p14="http://schemas.microsoft.com/office/powerpoint/2010/main" val="1708792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EI 05 Summary of Evidence Requests. ">
            <a:extLst>
              <a:ext uri="{FF2B5EF4-FFF2-40B4-BE49-F238E27FC236}">
                <a16:creationId xmlns:a16="http://schemas.microsoft.com/office/drawing/2014/main" id="{D93684C3-E992-139E-8CDB-EEEDDC373371}"/>
              </a:ext>
            </a:extLst>
          </p:cNvPr>
          <p:cNvSpPr>
            <a:spLocks noGrp="1"/>
          </p:cNvSpPr>
          <p:nvPr>
            <p:ph type="title"/>
          </p:nvPr>
        </p:nvSpPr>
        <p:spPr/>
        <p:txBody>
          <a:bodyPr/>
          <a:lstStyle/>
          <a:p>
            <a:r>
              <a:rPr lang="en-US" dirty="0">
                <a:solidFill>
                  <a:schemeClr val="tx1"/>
                </a:solidFill>
              </a:rPr>
              <a:t>Supporting Effective Instruction 05: Evidence Requests (3) </a:t>
            </a:r>
          </a:p>
        </p:txBody>
      </p:sp>
      <p:graphicFrame>
        <p:nvGraphicFramePr>
          <p:cNvPr id="5" name="Table 5">
            <a:extLst>
              <a:ext uri="{FF2B5EF4-FFF2-40B4-BE49-F238E27FC236}">
                <a16:creationId xmlns:a16="http://schemas.microsoft.com/office/drawing/2014/main" id="{5950FF85-C27A-11E1-08D3-F3B77341BBA4}"/>
              </a:ext>
            </a:extLst>
          </p:cNvPr>
          <p:cNvGraphicFramePr>
            <a:graphicFrameLocks noGrp="1"/>
          </p:cNvGraphicFramePr>
          <p:nvPr>
            <p:ph idx="1"/>
            <p:extLst>
              <p:ext uri="{D42A27DB-BD31-4B8C-83A1-F6EECF244321}">
                <p14:modId xmlns:p14="http://schemas.microsoft.com/office/powerpoint/2010/main" val="1011310159"/>
              </p:ext>
            </p:extLst>
          </p:nvPr>
        </p:nvGraphicFramePr>
        <p:xfrm>
          <a:off x="1096963" y="2029551"/>
          <a:ext cx="10437311" cy="2798897"/>
        </p:xfrm>
        <a:graphic>
          <a:graphicData uri="http://schemas.openxmlformats.org/drawingml/2006/table">
            <a:tbl>
              <a:tblPr firstRow="1" bandRow="1">
                <a:tableStyleId>{5C22544A-7EE6-4342-B048-85BDC9FD1C3A}</a:tableStyleId>
              </a:tblPr>
              <a:tblGrid>
                <a:gridCol w="2111459">
                  <a:extLst>
                    <a:ext uri="{9D8B030D-6E8A-4147-A177-3AD203B41FA5}">
                      <a16:colId xmlns:a16="http://schemas.microsoft.com/office/drawing/2014/main" val="875707784"/>
                    </a:ext>
                  </a:extLst>
                </a:gridCol>
                <a:gridCol w="8325852">
                  <a:extLst>
                    <a:ext uri="{9D8B030D-6E8A-4147-A177-3AD203B41FA5}">
                      <a16:colId xmlns:a16="http://schemas.microsoft.com/office/drawing/2014/main" val="2379017991"/>
                    </a:ext>
                  </a:extLst>
                </a:gridCol>
              </a:tblGrid>
              <a:tr h="466483">
                <a:tc>
                  <a:txBody>
                    <a:bodyPr/>
                    <a:lstStyle/>
                    <a:p>
                      <a:r>
                        <a:rPr lang="en-US" sz="2400"/>
                        <a:t>Item</a:t>
                      </a:r>
                    </a:p>
                  </a:txBody>
                  <a:tcPr/>
                </a:tc>
                <a:tc>
                  <a:txBody>
                    <a:bodyPr/>
                    <a:lstStyle/>
                    <a:p>
                      <a:r>
                        <a:rPr lang="en-US" sz="2400"/>
                        <a:t>Item Description and Instructions</a:t>
                      </a:r>
                    </a:p>
                  </a:txBody>
                  <a:tcPr/>
                </a:tc>
                <a:extLst>
                  <a:ext uri="{0D108BD9-81ED-4DB2-BD59-A6C34878D82A}">
                    <a16:rowId xmlns:a16="http://schemas.microsoft.com/office/drawing/2014/main" val="1056624349"/>
                  </a:ext>
                </a:extLst>
              </a:tr>
              <a:tr h="2332414">
                <a:tc>
                  <a:txBody>
                    <a:bodyPr/>
                    <a:lstStyle/>
                    <a:p>
                      <a:r>
                        <a:rPr lang="en-US" sz="2400" b="1" kern="1200">
                          <a:solidFill>
                            <a:schemeClr val="dk1"/>
                          </a:solidFill>
                          <a:effectLst/>
                          <a:latin typeface="+mn-lt"/>
                          <a:ea typeface="+mn-ea"/>
                          <a:cs typeface="+mn-cs"/>
                        </a:rPr>
                        <a:t>LEA Level Planning Documents</a:t>
                      </a:r>
                    </a:p>
                  </a:txBody>
                  <a:tcPr/>
                </a:tc>
                <a:tc>
                  <a:txBody>
                    <a:bodyPr/>
                    <a:lstStyle/>
                    <a:p>
                      <a:r>
                        <a:rPr lang="en-US" sz="2400" kern="1200" dirty="0">
                          <a:solidFill>
                            <a:schemeClr val="dk1"/>
                          </a:solidFill>
                          <a:effectLst/>
                          <a:latin typeface="+mn-lt"/>
                          <a:ea typeface="+mn-ea"/>
                          <a:cs typeface="+mn-cs"/>
                        </a:rPr>
                        <a:t>Submit the LCAP, the LCAP Federal Addendum, and planning documents that include Title II goals and strategies.</a:t>
                      </a:r>
                    </a:p>
                  </a:txBody>
                  <a:tcPr/>
                </a:tc>
                <a:extLst>
                  <a:ext uri="{0D108BD9-81ED-4DB2-BD59-A6C34878D82A}">
                    <a16:rowId xmlns:a16="http://schemas.microsoft.com/office/drawing/2014/main" val="892510497"/>
                  </a:ext>
                </a:extLst>
              </a:tr>
            </a:tbl>
          </a:graphicData>
        </a:graphic>
      </p:graphicFrame>
      <p:sp>
        <p:nvSpPr>
          <p:cNvPr id="4" name="Slide Number Placeholder 3">
            <a:extLst>
              <a:ext uri="{FF2B5EF4-FFF2-40B4-BE49-F238E27FC236}">
                <a16:creationId xmlns:a16="http://schemas.microsoft.com/office/drawing/2014/main" id="{5A24DAF4-B4C4-BD85-F347-4CFCC253083A}"/>
              </a:ext>
            </a:extLst>
          </p:cNvPr>
          <p:cNvSpPr>
            <a:spLocks noGrp="1"/>
          </p:cNvSpPr>
          <p:nvPr>
            <p:ph type="sldNum" sz="quarter" idx="12"/>
          </p:nvPr>
        </p:nvSpPr>
        <p:spPr/>
        <p:txBody>
          <a:bodyPr/>
          <a:lstStyle/>
          <a:p>
            <a:fld id="{4E637404-0BCF-4192-AEAE-F6A882F231C4}" type="slidenum">
              <a:rPr lang="en-US" altLang="en-US" smtClean="0"/>
              <a:pPr/>
              <a:t>8</a:t>
            </a:fld>
            <a:endParaRPr lang="en-US" altLang="en-US"/>
          </a:p>
        </p:txBody>
      </p:sp>
    </p:spTree>
    <p:extLst>
      <p:ext uri="{BB962C8B-B14F-4D97-AF65-F5344CB8AC3E}">
        <p14:creationId xmlns:p14="http://schemas.microsoft.com/office/powerpoint/2010/main" val="1902104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15B46-02DB-ADD8-7A57-D0BCBAB0B745}"/>
              </a:ext>
            </a:extLst>
          </p:cNvPr>
          <p:cNvSpPr>
            <a:spLocks noGrp="1"/>
          </p:cNvSpPr>
          <p:nvPr>
            <p:ph type="title"/>
          </p:nvPr>
        </p:nvSpPr>
        <p:spPr/>
        <p:txBody>
          <a:bodyPr>
            <a:normAutofit fontScale="90000"/>
          </a:bodyPr>
          <a:lstStyle/>
          <a:p>
            <a:r>
              <a:rPr lang="en-US" dirty="0">
                <a:solidFill>
                  <a:schemeClr val="tx1"/>
                </a:solidFill>
              </a:rPr>
              <a:t>Supporting Effective Instruction 05: Professional Development Planning Documents Example (1) </a:t>
            </a:r>
          </a:p>
        </p:txBody>
      </p:sp>
      <p:pic>
        <p:nvPicPr>
          <p:cNvPr id="8" name="Content Placeholder 7" descr="Example of PD planning evidence submitted in the California Department of Education (CDE) Monitoring Tool (CMT).">
            <a:extLst>
              <a:ext uri="{FF2B5EF4-FFF2-40B4-BE49-F238E27FC236}">
                <a16:creationId xmlns:a16="http://schemas.microsoft.com/office/drawing/2014/main" id="{CA3E7FC5-164D-6854-ADA8-4CC378B63CB2}"/>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89262" y="1739358"/>
            <a:ext cx="9779431" cy="2105865"/>
          </a:xfrm>
        </p:spPr>
      </p:pic>
      <p:sp>
        <p:nvSpPr>
          <p:cNvPr id="9" name="Content Placeholder 8">
            <a:extLst>
              <a:ext uri="{FF2B5EF4-FFF2-40B4-BE49-F238E27FC236}">
                <a16:creationId xmlns:a16="http://schemas.microsoft.com/office/drawing/2014/main" id="{BBCBC293-2790-B5E5-8976-54AEF7B74952}"/>
              </a:ext>
            </a:extLst>
          </p:cNvPr>
          <p:cNvSpPr>
            <a:spLocks noGrp="1"/>
          </p:cNvSpPr>
          <p:nvPr>
            <p:ph sz="half" idx="2"/>
          </p:nvPr>
        </p:nvSpPr>
        <p:spPr>
          <a:xfrm>
            <a:off x="761216" y="3845223"/>
            <a:ext cx="10669567" cy="2164419"/>
          </a:xfrm>
        </p:spPr>
        <p:txBody>
          <a:bodyPr/>
          <a:lstStyle/>
          <a:p>
            <a:pPr>
              <a:lnSpc>
                <a:spcPct val="100000"/>
              </a:lnSpc>
              <a:spcBef>
                <a:spcPts val="0"/>
              </a:spcBef>
              <a:spcAft>
                <a:spcPts val="1200"/>
              </a:spcAft>
            </a:pPr>
            <a:r>
              <a:rPr lang="en-US" dirty="0">
                <a:solidFill>
                  <a:schemeClr val="tx1"/>
                </a:solidFill>
              </a:rPr>
              <a:t>PD planning evidence example submitted in the California Department of Education (CDE) Monitoring Tool (CMT).</a:t>
            </a:r>
          </a:p>
          <a:p>
            <a:pPr>
              <a:lnSpc>
                <a:spcPct val="100000"/>
              </a:lnSpc>
              <a:spcBef>
                <a:spcPts val="0"/>
              </a:spcBef>
              <a:spcAft>
                <a:spcPts val="1200"/>
              </a:spcAft>
            </a:pPr>
            <a:r>
              <a:rPr lang="en-US" dirty="0">
                <a:solidFill>
                  <a:schemeClr val="tx1"/>
                </a:solidFill>
              </a:rPr>
              <a:t>Submitted as one document that demonstrates coordination with other strategies, programs, and activities.</a:t>
            </a:r>
          </a:p>
          <a:p>
            <a:pPr>
              <a:lnSpc>
                <a:spcPct val="100000"/>
              </a:lnSpc>
              <a:spcBef>
                <a:spcPts val="0"/>
              </a:spcBef>
              <a:spcAft>
                <a:spcPts val="1200"/>
              </a:spcAft>
            </a:pPr>
            <a:r>
              <a:rPr lang="en-US" dirty="0">
                <a:solidFill>
                  <a:schemeClr val="tx1"/>
                </a:solidFill>
              </a:rPr>
              <a:t>Aligns to state academic standards.</a:t>
            </a:r>
          </a:p>
        </p:txBody>
      </p:sp>
      <p:sp>
        <p:nvSpPr>
          <p:cNvPr id="4" name="Slide Number Placeholder 3">
            <a:extLst>
              <a:ext uri="{FF2B5EF4-FFF2-40B4-BE49-F238E27FC236}">
                <a16:creationId xmlns:a16="http://schemas.microsoft.com/office/drawing/2014/main" id="{53EC0F35-AB44-0F01-FCD7-6F3C4F9F3BDD}"/>
              </a:ext>
            </a:extLst>
          </p:cNvPr>
          <p:cNvSpPr>
            <a:spLocks noGrp="1"/>
          </p:cNvSpPr>
          <p:nvPr>
            <p:ph type="sldNum" sz="quarter" idx="12"/>
          </p:nvPr>
        </p:nvSpPr>
        <p:spPr/>
        <p:txBody>
          <a:bodyPr/>
          <a:lstStyle/>
          <a:p>
            <a:fld id="{4E637404-0BCF-4192-AEAE-F6A882F231C4}" type="slidenum">
              <a:rPr lang="en-US" altLang="en-US" smtClean="0"/>
              <a:pPr/>
              <a:t>9</a:t>
            </a:fld>
            <a:endParaRPr lang="en-US" altLang="en-US"/>
          </a:p>
        </p:txBody>
      </p:sp>
    </p:spTree>
    <p:extLst>
      <p:ext uri="{BB962C8B-B14F-4D97-AF65-F5344CB8AC3E}">
        <p14:creationId xmlns:p14="http://schemas.microsoft.com/office/powerpoint/2010/main" val="1123213358"/>
      </p:ext>
    </p:extLst>
  </p:cSld>
  <p:clrMapOvr>
    <a:masterClrMapping/>
  </p:clrMapOvr>
</p:sld>
</file>

<file path=ppt/theme/theme1.xml><?xml version="1.0" encoding="utf-8"?>
<a:theme xmlns:a="http://schemas.openxmlformats.org/drawingml/2006/main" name="Retrospect">
  <a:themeElements>
    <a:clrScheme name="Custom 18">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2B5967"/>
      </a:hlink>
      <a:folHlink>
        <a:srgbClr val="595D52"/>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2259</Words>
  <Application>Microsoft Office PowerPoint</Application>
  <PresentationFormat>Widescreen</PresentationFormat>
  <Paragraphs>186</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Segoe UI</vt:lpstr>
      <vt:lpstr>Retrospect</vt:lpstr>
      <vt:lpstr>Title II, Part A Supporting Effective Instruction</vt:lpstr>
      <vt:lpstr>Agenda</vt:lpstr>
      <vt:lpstr>Title II Purpose </vt:lpstr>
      <vt:lpstr>Supporting Effective Instruction 05: Legal Requirements </vt:lpstr>
      <vt:lpstr>Supporting Effective Instruction 05: Professional Development System and Coordination</vt:lpstr>
      <vt:lpstr>Supporting Effective Instruction 05: Evidence Requests (1)</vt:lpstr>
      <vt:lpstr>Supporting Effective Instruction 05: Evidence Requests (2) </vt:lpstr>
      <vt:lpstr>Supporting Effective Instruction 05: Evidence Requests (3) </vt:lpstr>
      <vt:lpstr>Supporting Effective Instruction 05: Professional Development Planning Documents Example (1) </vt:lpstr>
      <vt:lpstr>Supporting Effective Instruction 05: Professional Development Planning Documents Example (2)</vt:lpstr>
      <vt:lpstr>Supporting Effective Instruction 05: Professional Development Planning Example (3)</vt:lpstr>
      <vt:lpstr>Supporting Effective Instruction 05: Professional Development Planning Example (4)</vt:lpstr>
      <vt:lpstr>Supporting Effective Instruction 05: Professional Development Records Example (1)</vt:lpstr>
      <vt:lpstr>Supporting Effective Instruction 05: Professional Development Records Example (2)</vt:lpstr>
      <vt:lpstr>Contact and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SEI 05 Federal Program Monitoring - Professional Learning (CA Dept of Education)</dc:title>
  <dc:subject>Supporting Effective Instruction (SEI) 05: Alignment, Academic Standards, and Professional Development Coordination presentation reviewing instructions, criteria, guidance, and resources for LEAs to meet federal program requirements.</dc:subject>
  <dc:creator/>
  <cp:lastModifiedBy/>
  <cp:revision>1</cp:revision>
  <dcterms:created xsi:type="dcterms:W3CDTF">2024-02-08T21:16:00Z</dcterms:created>
  <dcterms:modified xsi:type="dcterms:W3CDTF">2024-06-07T15:15:46Z</dcterms:modified>
</cp:coreProperties>
</file>