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89" r:id="rId1"/>
    <p:sldMasterId id="2147483780" r:id="rId2"/>
    <p:sldMasterId id="2147483792" r:id="rId3"/>
    <p:sldMasterId id="2147483804" r:id="rId4"/>
    <p:sldMasterId id="2147483816" r:id="rId5"/>
    <p:sldMasterId id="2147483828" r:id="rId6"/>
  </p:sldMasterIdLst>
  <p:notesMasterIdLst>
    <p:notesMasterId r:id="rId88"/>
  </p:notesMasterIdLst>
  <p:handoutMasterIdLst>
    <p:handoutMasterId r:id="rId89"/>
  </p:handoutMasterIdLst>
  <p:sldIdLst>
    <p:sldId id="484" r:id="rId7"/>
    <p:sldId id="507" r:id="rId8"/>
    <p:sldId id="658" r:id="rId9"/>
    <p:sldId id="691" r:id="rId10"/>
    <p:sldId id="694" r:id="rId11"/>
    <p:sldId id="613" r:id="rId12"/>
    <p:sldId id="665" r:id="rId13"/>
    <p:sldId id="707" r:id="rId14"/>
    <p:sldId id="396" r:id="rId15"/>
    <p:sldId id="688" r:id="rId16"/>
    <p:sldId id="687" r:id="rId17"/>
    <p:sldId id="689" r:id="rId18"/>
    <p:sldId id="672" r:id="rId19"/>
    <p:sldId id="717" r:id="rId20"/>
    <p:sldId id="642" r:id="rId21"/>
    <p:sldId id="537" r:id="rId22"/>
    <p:sldId id="545" r:id="rId23"/>
    <p:sldId id="624" r:id="rId24"/>
    <p:sldId id="667" r:id="rId25"/>
    <p:sldId id="668" r:id="rId26"/>
    <p:sldId id="673" r:id="rId27"/>
    <p:sldId id="648" r:id="rId28"/>
    <p:sldId id="650" r:id="rId29"/>
    <p:sldId id="655" r:id="rId30"/>
    <p:sldId id="654" r:id="rId31"/>
    <p:sldId id="652" r:id="rId32"/>
    <p:sldId id="593" r:id="rId33"/>
    <p:sldId id="674" r:id="rId34"/>
    <p:sldId id="661" r:id="rId35"/>
    <p:sldId id="646" r:id="rId36"/>
    <p:sldId id="664" r:id="rId37"/>
    <p:sldId id="629" r:id="rId38"/>
    <p:sldId id="675" r:id="rId39"/>
    <p:sldId id="542" r:id="rId40"/>
    <p:sldId id="676" r:id="rId41"/>
    <p:sldId id="663" r:id="rId42"/>
    <p:sldId id="643" r:id="rId43"/>
    <p:sldId id="677" r:id="rId44"/>
    <p:sldId id="708" r:id="rId45"/>
    <p:sldId id="693" r:id="rId46"/>
    <p:sldId id="616" r:id="rId47"/>
    <p:sldId id="680" r:id="rId48"/>
    <p:sldId id="657" r:id="rId49"/>
    <p:sldId id="678" r:id="rId50"/>
    <p:sldId id="565" r:id="rId51"/>
    <p:sldId id="635" r:id="rId52"/>
    <p:sldId id="512" r:id="rId53"/>
    <p:sldId id="681" r:id="rId54"/>
    <p:sldId id="709" r:id="rId55"/>
    <p:sldId id="710" r:id="rId56"/>
    <p:sldId id="711" r:id="rId57"/>
    <p:sldId id="712" r:id="rId58"/>
    <p:sldId id="713" r:id="rId59"/>
    <p:sldId id="511" r:id="rId60"/>
    <p:sldId id="527" r:id="rId61"/>
    <p:sldId id="631" r:id="rId62"/>
    <p:sldId id="632" r:id="rId63"/>
    <p:sldId id="564" r:id="rId64"/>
    <p:sldId id="714" r:id="rId65"/>
    <p:sldId id="715" r:id="rId66"/>
    <p:sldId id="716" r:id="rId67"/>
    <p:sldId id="556" r:id="rId68"/>
    <p:sldId id="649" r:id="rId69"/>
    <p:sldId id="695" r:id="rId70"/>
    <p:sldId id="696" r:id="rId71"/>
    <p:sldId id="683" r:id="rId72"/>
    <p:sldId id="697" r:id="rId73"/>
    <p:sldId id="684" r:id="rId74"/>
    <p:sldId id="686" r:id="rId75"/>
    <p:sldId id="647" r:id="rId76"/>
    <p:sldId id="685" r:id="rId77"/>
    <p:sldId id="645" r:id="rId78"/>
    <p:sldId id="698" r:id="rId79"/>
    <p:sldId id="699" r:id="rId80"/>
    <p:sldId id="700" r:id="rId81"/>
    <p:sldId id="701" r:id="rId82"/>
    <p:sldId id="702" r:id="rId83"/>
    <p:sldId id="703" r:id="rId84"/>
    <p:sldId id="704" r:id="rId85"/>
    <p:sldId id="705" r:id="rId86"/>
    <p:sldId id="706" r:id="rId87"/>
  </p:sldIdLst>
  <p:sldSz cx="12192000" cy="6858000"/>
  <p:notesSz cx="7010400" cy="92964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521415D9-36F7-43E2-AB2F-B90AF26B5E84}">
      <p14:sectionLst xmlns:p14="http://schemas.microsoft.com/office/powerpoint/2010/main">
        <p14:section name="FPM Training SEI 2025-26" id="{094CFCED-1DAD-4B3F-86A8-7B402191F59E}">
          <p14:sldIdLst>
            <p14:sldId id="484"/>
            <p14:sldId id="507"/>
            <p14:sldId id="658"/>
            <p14:sldId id="691"/>
            <p14:sldId id="694"/>
            <p14:sldId id="613"/>
            <p14:sldId id="665"/>
            <p14:sldId id="707"/>
            <p14:sldId id="396"/>
            <p14:sldId id="688"/>
            <p14:sldId id="687"/>
            <p14:sldId id="689"/>
            <p14:sldId id="672"/>
            <p14:sldId id="717"/>
            <p14:sldId id="642"/>
            <p14:sldId id="537"/>
            <p14:sldId id="545"/>
            <p14:sldId id="624"/>
            <p14:sldId id="667"/>
            <p14:sldId id="668"/>
            <p14:sldId id="673"/>
            <p14:sldId id="648"/>
            <p14:sldId id="650"/>
            <p14:sldId id="655"/>
            <p14:sldId id="654"/>
            <p14:sldId id="652"/>
            <p14:sldId id="593"/>
            <p14:sldId id="674"/>
            <p14:sldId id="661"/>
            <p14:sldId id="646"/>
            <p14:sldId id="664"/>
            <p14:sldId id="629"/>
            <p14:sldId id="675"/>
            <p14:sldId id="542"/>
            <p14:sldId id="676"/>
            <p14:sldId id="663"/>
            <p14:sldId id="643"/>
            <p14:sldId id="677"/>
            <p14:sldId id="708"/>
            <p14:sldId id="693"/>
            <p14:sldId id="616"/>
            <p14:sldId id="680"/>
            <p14:sldId id="657"/>
            <p14:sldId id="678"/>
            <p14:sldId id="565"/>
            <p14:sldId id="635"/>
            <p14:sldId id="512"/>
            <p14:sldId id="681"/>
            <p14:sldId id="709"/>
            <p14:sldId id="710"/>
            <p14:sldId id="711"/>
            <p14:sldId id="712"/>
            <p14:sldId id="713"/>
            <p14:sldId id="511"/>
            <p14:sldId id="527"/>
            <p14:sldId id="631"/>
            <p14:sldId id="632"/>
            <p14:sldId id="564"/>
            <p14:sldId id="714"/>
            <p14:sldId id="715"/>
            <p14:sldId id="716"/>
            <p14:sldId id="556"/>
            <p14:sldId id="649"/>
            <p14:sldId id="695"/>
            <p14:sldId id="696"/>
            <p14:sldId id="683"/>
            <p14:sldId id="697"/>
            <p14:sldId id="684"/>
            <p14:sldId id="686"/>
            <p14:sldId id="647"/>
            <p14:sldId id="685"/>
            <p14:sldId id="645"/>
            <p14:sldId id="698"/>
            <p14:sldId id="699"/>
            <p14:sldId id="700"/>
            <p14:sldId id="701"/>
            <p14:sldId id="702"/>
            <p14:sldId id="703"/>
            <p14:sldId id="704"/>
            <p14:sldId id="705"/>
            <p14:sldId id="706"/>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5" name="Author" initials="A" lastIdx="0" clrIdx="4"/>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D74A4"/>
    <a:srgbClr val="9A6A28"/>
    <a:srgbClr val="5C7A1F"/>
    <a:srgbClr val="57578C"/>
    <a:srgbClr val="238722"/>
    <a:srgbClr val="5F7E20"/>
    <a:srgbClr val="45456E"/>
    <a:srgbClr val="3D3D61"/>
    <a:srgbClr val="72B0D8"/>
    <a:srgbClr val="DCB37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209" autoAdjust="0"/>
    <p:restoredTop sz="76513" autoAdjust="0"/>
  </p:normalViewPr>
  <p:slideViewPr>
    <p:cSldViewPr snapToGrid="0">
      <p:cViewPr varScale="1">
        <p:scale>
          <a:sx n="81" d="100"/>
          <a:sy n="81" d="100"/>
        </p:scale>
        <p:origin x="1128" y="96"/>
      </p:cViewPr>
      <p:guideLst>
        <p:guide orient="horz" pos="2160"/>
        <p:guide pos="3840"/>
      </p:guideLst>
    </p:cSldViewPr>
  </p:slideViewPr>
  <p:notesTextViewPr>
    <p:cViewPr>
      <p:scale>
        <a:sx n="100" d="100"/>
        <a:sy n="100" d="100"/>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slide" Target="slides/slide49.xml"/><Relationship Id="rId63" Type="http://schemas.openxmlformats.org/officeDocument/2006/relationships/slide" Target="slides/slide57.xml"/><Relationship Id="rId68" Type="http://schemas.openxmlformats.org/officeDocument/2006/relationships/slide" Target="slides/slide62.xml"/><Relationship Id="rId76" Type="http://schemas.openxmlformats.org/officeDocument/2006/relationships/slide" Target="slides/slide70.xml"/><Relationship Id="rId84" Type="http://schemas.openxmlformats.org/officeDocument/2006/relationships/slide" Target="slides/slide78.xml"/><Relationship Id="rId89" Type="http://schemas.openxmlformats.org/officeDocument/2006/relationships/handoutMaster" Target="handoutMasters/handoutMaster1.xml"/><Relationship Id="rId7" Type="http://schemas.openxmlformats.org/officeDocument/2006/relationships/slide" Target="slides/slide1.xml"/><Relationship Id="rId71" Type="http://schemas.openxmlformats.org/officeDocument/2006/relationships/slide" Target="slides/slide65.xml"/><Relationship Id="rId92"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66" Type="http://schemas.openxmlformats.org/officeDocument/2006/relationships/slide" Target="slides/slide60.xml"/><Relationship Id="rId74" Type="http://schemas.openxmlformats.org/officeDocument/2006/relationships/slide" Target="slides/slide68.xml"/><Relationship Id="rId79" Type="http://schemas.openxmlformats.org/officeDocument/2006/relationships/slide" Target="slides/slide73.xml"/><Relationship Id="rId87" Type="http://schemas.openxmlformats.org/officeDocument/2006/relationships/slide" Target="slides/slide81.xml"/><Relationship Id="rId5" Type="http://schemas.openxmlformats.org/officeDocument/2006/relationships/slideMaster" Target="slideMasters/slideMaster5.xml"/><Relationship Id="rId61" Type="http://schemas.openxmlformats.org/officeDocument/2006/relationships/slide" Target="slides/slide55.xml"/><Relationship Id="rId82" Type="http://schemas.openxmlformats.org/officeDocument/2006/relationships/slide" Target="slides/slide76.xml"/><Relationship Id="rId90" Type="http://schemas.openxmlformats.org/officeDocument/2006/relationships/commentAuthors" Target="commentAuthors.xml"/><Relationship Id="rId95" Type="http://schemas.microsoft.com/office/2018/10/relationships/authors" Target="authors.xml"/><Relationship Id="rId19" Type="http://schemas.openxmlformats.org/officeDocument/2006/relationships/slide" Target="slides/slide1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slide" Target="slides/slide58.xml"/><Relationship Id="rId69" Type="http://schemas.openxmlformats.org/officeDocument/2006/relationships/slide" Target="slides/slide63.xml"/><Relationship Id="rId77" Type="http://schemas.openxmlformats.org/officeDocument/2006/relationships/slide" Target="slides/slide71.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slide" Target="slides/slide66.xml"/><Relationship Id="rId80" Type="http://schemas.openxmlformats.org/officeDocument/2006/relationships/slide" Target="slides/slide74.xml"/><Relationship Id="rId85" Type="http://schemas.openxmlformats.org/officeDocument/2006/relationships/slide" Target="slides/slide79.xml"/><Relationship Id="rId93"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slide" Target="slides/slide6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slide" Target="slides/slide64.xml"/><Relationship Id="rId75" Type="http://schemas.openxmlformats.org/officeDocument/2006/relationships/slide" Target="slides/slide69.xml"/><Relationship Id="rId83" Type="http://schemas.openxmlformats.org/officeDocument/2006/relationships/slide" Target="slides/slide77.xml"/><Relationship Id="rId88" Type="http://schemas.openxmlformats.org/officeDocument/2006/relationships/notesMaster" Target="notesMasters/notesMaster1.xml"/><Relationship Id="rId9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73" Type="http://schemas.openxmlformats.org/officeDocument/2006/relationships/slide" Target="slides/slide67.xml"/><Relationship Id="rId78" Type="http://schemas.openxmlformats.org/officeDocument/2006/relationships/slide" Target="slides/slide72.xml"/><Relationship Id="rId81" Type="http://schemas.openxmlformats.org/officeDocument/2006/relationships/slide" Target="slides/slide75.xml"/><Relationship Id="rId86" Type="http://schemas.openxmlformats.org/officeDocument/2006/relationships/slide" Target="slides/slide80.xml"/><Relationship Id="rId94"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3.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4220645506843397E-2"/>
          <c:y val="6.6200958354570835E-2"/>
          <c:w val="0.833501287665113"/>
          <c:h val="0.73538388376891139"/>
        </c:manualLayout>
      </c:layout>
      <c:barChart>
        <c:barDir val="col"/>
        <c:grouping val="clustered"/>
        <c:varyColors val="0"/>
        <c:ser>
          <c:idx val="0"/>
          <c:order val="0"/>
          <c:tx>
            <c:strRef>
              <c:f>Sheet1!$B$1</c:f>
              <c:strCache>
                <c:ptCount val="1"/>
                <c:pt idx="0">
                  <c:v>2021-22</c:v>
                </c:pt>
              </c:strCache>
            </c:strRef>
          </c:tx>
          <c:spPr>
            <a:pattFill prst="dkDnDiag">
              <a:fgClr>
                <a:srgbClr val="57578C"/>
              </a:fgClr>
              <a:bgClr>
                <a:schemeClr val="bg1"/>
              </a:bgClr>
            </a:pattFill>
            <a:ln>
              <a:noFill/>
            </a:ln>
            <a:effectLst/>
          </c:spPr>
          <c:invertIfNegative val="0"/>
          <c:cat>
            <c:strRef>
              <c:f>Sheet1!$A$2:$A$4</c:f>
              <c:strCache>
                <c:ptCount val="3"/>
                <c:pt idx="0">
                  <c:v>Use of Funds</c:v>
                </c:pt>
                <c:pt idx="1">
                  <c:v>4-Week Letter</c:v>
                </c:pt>
                <c:pt idx="2">
                  <c:v>Educator Equity</c:v>
                </c:pt>
              </c:strCache>
            </c:strRef>
          </c:cat>
          <c:val>
            <c:numRef>
              <c:f>Sheet1!$B$2:$B$4</c:f>
              <c:numCache>
                <c:formatCode>General</c:formatCode>
                <c:ptCount val="3"/>
                <c:pt idx="0">
                  <c:v>20</c:v>
                </c:pt>
                <c:pt idx="1">
                  <c:v>23</c:v>
                </c:pt>
                <c:pt idx="2">
                  <c:v>17</c:v>
                </c:pt>
              </c:numCache>
            </c:numRef>
          </c:val>
          <c:extLst>
            <c:ext xmlns:c16="http://schemas.microsoft.com/office/drawing/2014/chart" uri="{C3380CC4-5D6E-409C-BE32-E72D297353CC}">
              <c16:uniqueId val="{00000000-C68B-401A-8EEE-2EE575B02AA3}"/>
            </c:ext>
          </c:extLst>
        </c:ser>
        <c:ser>
          <c:idx val="1"/>
          <c:order val="1"/>
          <c:tx>
            <c:strRef>
              <c:f>Sheet1!$C$1</c:f>
              <c:strCache>
                <c:ptCount val="1"/>
                <c:pt idx="0">
                  <c:v>2022-23</c:v>
                </c:pt>
              </c:strCache>
            </c:strRef>
          </c:tx>
          <c:spPr>
            <a:pattFill prst="pct90">
              <a:fgClr>
                <a:srgbClr val="5C7A1F"/>
              </a:fgClr>
              <a:bgClr>
                <a:schemeClr val="bg1"/>
              </a:bgClr>
            </a:pattFill>
            <a:ln>
              <a:noFill/>
            </a:ln>
            <a:effectLst/>
          </c:spPr>
          <c:invertIfNegative val="0"/>
          <c:cat>
            <c:strRef>
              <c:f>Sheet1!$A$2:$A$4</c:f>
              <c:strCache>
                <c:ptCount val="3"/>
                <c:pt idx="0">
                  <c:v>Use of Funds</c:v>
                </c:pt>
                <c:pt idx="1">
                  <c:v>4-Week Letter</c:v>
                </c:pt>
                <c:pt idx="2">
                  <c:v>Educator Equity</c:v>
                </c:pt>
              </c:strCache>
            </c:strRef>
          </c:cat>
          <c:val>
            <c:numRef>
              <c:f>Sheet1!$C$2:$C$4</c:f>
              <c:numCache>
                <c:formatCode>General</c:formatCode>
                <c:ptCount val="3"/>
                <c:pt idx="0">
                  <c:v>40</c:v>
                </c:pt>
                <c:pt idx="1">
                  <c:v>22</c:v>
                </c:pt>
                <c:pt idx="2">
                  <c:v>18</c:v>
                </c:pt>
              </c:numCache>
            </c:numRef>
          </c:val>
          <c:extLst>
            <c:ext xmlns:c16="http://schemas.microsoft.com/office/drawing/2014/chart" uri="{C3380CC4-5D6E-409C-BE32-E72D297353CC}">
              <c16:uniqueId val="{00000001-C68B-401A-8EEE-2EE575B02AA3}"/>
            </c:ext>
          </c:extLst>
        </c:ser>
        <c:ser>
          <c:idx val="2"/>
          <c:order val="2"/>
          <c:tx>
            <c:strRef>
              <c:f>Sheet1!$D$1</c:f>
              <c:strCache>
                <c:ptCount val="1"/>
                <c:pt idx="0">
                  <c:v>2023-24</c:v>
                </c:pt>
              </c:strCache>
            </c:strRef>
          </c:tx>
          <c:spPr>
            <a:pattFill prst="dkUpDiag">
              <a:fgClr>
                <a:srgbClr val="9A6A28"/>
              </a:fgClr>
              <a:bgClr>
                <a:schemeClr val="bg1"/>
              </a:bgClr>
            </a:pattFill>
            <a:ln>
              <a:noFill/>
            </a:ln>
            <a:effectLst/>
          </c:spPr>
          <c:invertIfNegative val="0"/>
          <c:cat>
            <c:strRef>
              <c:f>Sheet1!$A$2:$A$4</c:f>
              <c:strCache>
                <c:ptCount val="3"/>
                <c:pt idx="0">
                  <c:v>Use of Funds</c:v>
                </c:pt>
                <c:pt idx="1">
                  <c:v>4-Week Letter</c:v>
                </c:pt>
                <c:pt idx="2">
                  <c:v>Educator Equity</c:v>
                </c:pt>
              </c:strCache>
            </c:strRef>
          </c:cat>
          <c:val>
            <c:numRef>
              <c:f>Sheet1!$D$2:$D$4</c:f>
              <c:numCache>
                <c:formatCode>General</c:formatCode>
                <c:ptCount val="3"/>
                <c:pt idx="0">
                  <c:v>29</c:v>
                </c:pt>
                <c:pt idx="1">
                  <c:v>29</c:v>
                </c:pt>
                <c:pt idx="2">
                  <c:v>15</c:v>
                </c:pt>
              </c:numCache>
            </c:numRef>
          </c:val>
          <c:extLst>
            <c:ext xmlns:c16="http://schemas.microsoft.com/office/drawing/2014/chart" uri="{C3380CC4-5D6E-409C-BE32-E72D297353CC}">
              <c16:uniqueId val="{00000002-C68B-401A-8EEE-2EE575B02AA3}"/>
            </c:ext>
          </c:extLst>
        </c:ser>
        <c:ser>
          <c:idx val="3"/>
          <c:order val="3"/>
          <c:tx>
            <c:strRef>
              <c:f>Sheet1!$E$1</c:f>
              <c:strCache>
                <c:ptCount val="1"/>
                <c:pt idx="0">
                  <c:v>2024-25</c:v>
                </c:pt>
              </c:strCache>
            </c:strRef>
          </c:tx>
          <c:spPr>
            <a:pattFill prst="smGrid">
              <a:fgClr>
                <a:srgbClr val="2D74A4"/>
              </a:fgClr>
              <a:bgClr>
                <a:schemeClr val="bg1"/>
              </a:bgClr>
            </a:pattFill>
            <a:ln>
              <a:noFill/>
            </a:ln>
            <a:effectLst/>
          </c:spPr>
          <c:invertIfNegative val="0"/>
          <c:cat>
            <c:strRef>
              <c:f>Sheet1!$A$2:$A$4</c:f>
              <c:strCache>
                <c:ptCount val="3"/>
                <c:pt idx="0">
                  <c:v>Use of Funds</c:v>
                </c:pt>
                <c:pt idx="1">
                  <c:v>4-Week Letter</c:v>
                </c:pt>
                <c:pt idx="2">
                  <c:v>Educator Equity</c:v>
                </c:pt>
              </c:strCache>
            </c:strRef>
          </c:cat>
          <c:val>
            <c:numRef>
              <c:f>Sheet1!$E$2:$E$4</c:f>
              <c:numCache>
                <c:formatCode>General</c:formatCode>
                <c:ptCount val="3"/>
                <c:pt idx="0">
                  <c:v>7</c:v>
                </c:pt>
                <c:pt idx="1">
                  <c:v>5</c:v>
                </c:pt>
                <c:pt idx="2">
                  <c:v>4</c:v>
                </c:pt>
              </c:numCache>
            </c:numRef>
          </c:val>
          <c:extLst>
            <c:ext xmlns:c16="http://schemas.microsoft.com/office/drawing/2014/chart" uri="{C3380CC4-5D6E-409C-BE32-E72D297353CC}">
              <c16:uniqueId val="{00000003-C68B-401A-8EEE-2EE575B02AA3}"/>
            </c:ext>
          </c:extLst>
        </c:ser>
        <c:dLbls>
          <c:showLegendKey val="0"/>
          <c:showVal val="0"/>
          <c:showCatName val="0"/>
          <c:showSerName val="0"/>
          <c:showPercent val="0"/>
          <c:showBubbleSize val="0"/>
        </c:dLbls>
        <c:gapWidth val="219"/>
        <c:overlap val="-27"/>
        <c:axId val="352408416"/>
        <c:axId val="338813008"/>
      </c:barChart>
      <c:catAx>
        <c:axId val="3524084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1" i="0" u="none" strike="noStrike" kern="1200" baseline="0">
                <a:solidFill>
                  <a:schemeClr val="tx1">
                    <a:lumMod val="65000"/>
                    <a:lumOff val="35000"/>
                  </a:schemeClr>
                </a:solidFill>
                <a:latin typeface="+mn-lt"/>
                <a:ea typeface="+mn-ea"/>
                <a:cs typeface="+mn-cs"/>
              </a:defRPr>
            </a:pPr>
            <a:endParaRPr lang="en-US"/>
          </a:p>
        </c:txPr>
        <c:crossAx val="338813008"/>
        <c:crosses val="autoZero"/>
        <c:auto val="1"/>
        <c:lblAlgn val="ctr"/>
        <c:lblOffset val="100"/>
        <c:noMultiLvlLbl val="0"/>
      </c:catAx>
      <c:valAx>
        <c:axId val="33881300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52408416"/>
        <c:crosses val="autoZero"/>
        <c:crossBetween val="between"/>
      </c:valAx>
      <c:spPr>
        <a:noFill/>
        <a:ln>
          <a:noFill/>
        </a:ln>
        <a:effectLst/>
      </c:spPr>
    </c:plotArea>
    <c:legend>
      <c:legendPos val="b"/>
      <c:legendEntry>
        <c:idx val="0"/>
        <c:txPr>
          <a:bodyPr rot="0" spcFirstLastPara="1" vertOverflow="ellipsis" vert="horz" wrap="square" anchor="ctr" anchorCtr="1"/>
          <a:lstStyle/>
          <a:p>
            <a:pPr>
              <a:defRPr sz="2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Entry>
      <c:layout>
        <c:manualLayout>
          <c:xMode val="edge"/>
          <c:yMode val="edge"/>
          <c:x val="4.1068306380041879E-2"/>
          <c:y val="0.90664622776479309"/>
          <c:w val="0.84371935353046668"/>
          <c:h val="6.979325019901203E-2"/>
        </c:manualLayout>
      </c:layout>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9863975-35E1-4A00-9DF4-DFFF34046E75}"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BAF569B3-0427-41A1-A6C2-BB5BEFD44097}">
      <dgm:prSet custT="1"/>
      <dgm:spPr/>
      <dgm:t>
        <a:bodyPr/>
        <a:lstStyle/>
        <a:p>
          <a:pPr algn="ctr"/>
          <a:r>
            <a:rPr lang="en-US" sz="2400" dirty="0"/>
            <a:t>Multiple PD sessions submitted as one document that demonstrates alignment with state academic standards.</a:t>
          </a:r>
        </a:p>
      </dgm:t>
    </dgm:pt>
    <dgm:pt modelId="{4B4873C1-15DB-4CEA-AE3D-8AD6DEF7070C}" type="parTrans" cxnId="{B1C3AFFF-37B7-4C28-B0F6-21E9EB2301FA}">
      <dgm:prSet/>
      <dgm:spPr/>
      <dgm:t>
        <a:bodyPr/>
        <a:lstStyle/>
        <a:p>
          <a:endParaRPr lang="en-US"/>
        </a:p>
      </dgm:t>
    </dgm:pt>
    <dgm:pt modelId="{B74F9486-B045-42B5-98B1-36092D6A85A8}" type="sibTrans" cxnId="{B1C3AFFF-37B7-4C28-B0F6-21E9EB2301FA}">
      <dgm:prSet/>
      <dgm:spPr/>
      <dgm:t>
        <a:bodyPr/>
        <a:lstStyle/>
        <a:p>
          <a:endParaRPr lang="en-US"/>
        </a:p>
      </dgm:t>
    </dgm:pt>
    <dgm:pt modelId="{2FB61191-43FA-4CCC-B6F1-76D27F624B4B}" type="pres">
      <dgm:prSet presAssocID="{69863975-35E1-4A00-9DF4-DFFF34046E75}" presName="linear" presStyleCnt="0">
        <dgm:presLayoutVars>
          <dgm:animLvl val="lvl"/>
          <dgm:resizeHandles val="exact"/>
        </dgm:presLayoutVars>
      </dgm:prSet>
      <dgm:spPr/>
    </dgm:pt>
    <dgm:pt modelId="{07D4447F-AF3F-4AC7-9D5C-ABBC72ECECAD}" type="pres">
      <dgm:prSet presAssocID="{BAF569B3-0427-41A1-A6C2-BB5BEFD44097}" presName="parentText" presStyleLbl="node1" presStyleIdx="0" presStyleCnt="1">
        <dgm:presLayoutVars>
          <dgm:chMax val="0"/>
          <dgm:bulletEnabled val="1"/>
        </dgm:presLayoutVars>
      </dgm:prSet>
      <dgm:spPr/>
    </dgm:pt>
  </dgm:ptLst>
  <dgm:cxnLst>
    <dgm:cxn modelId="{17A06388-2D8E-426A-A53E-B6EDC551698E}" type="presOf" srcId="{69863975-35E1-4A00-9DF4-DFFF34046E75}" destId="{2FB61191-43FA-4CCC-B6F1-76D27F624B4B}" srcOrd="0" destOrd="0" presId="urn:microsoft.com/office/officeart/2005/8/layout/vList2"/>
    <dgm:cxn modelId="{31D44BCF-4C48-4468-A767-4B23D4CDB4BE}" type="presOf" srcId="{BAF569B3-0427-41A1-A6C2-BB5BEFD44097}" destId="{07D4447F-AF3F-4AC7-9D5C-ABBC72ECECAD}" srcOrd="0" destOrd="0" presId="urn:microsoft.com/office/officeart/2005/8/layout/vList2"/>
    <dgm:cxn modelId="{B1C3AFFF-37B7-4C28-B0F6-21E9EB2301FA}" srcId="{69863975-35E1-4A00-9DF4-DFFF34046E75}" destId="{BAF569B3-0427-41A1-A6C2-BB5BEFD44097}" srcOrd="0" destOrd="0" parTransId="{4B4873C1-15DB-4CEA-AE3D-8AD6DEF7070C}" sibTransId="{B74F9486-B045-42B5-98B1-36092D6A85A8}"/>
    <dgm:cxn modelId="{0613520C-251F-4E56-A2A1-08702D1C6961}" type="presParOf" srcId="{2FB61191-43FA-4CCC-B6F1-76D27F624B4B}" destId="{07D4447F-AF3F-4AC7-9D5C-ABBC72ECECAD}" srcOrd="0"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D4447F-AF3F-4AC7-9D5C-ABBC72ECECAD}">
      <dsp:nvSpPr>
        <dsp:cNvPr id="0" name=""/>
        <dsp:cNvSpPr/>
      </dsp:nvSpPr>
      <dsp:spPr>
        <a:xfrm>
          <a:off x="0" y="294569"/>
          <a:ext cx="9875521" cy="121680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Multiple PD sessions submitted as one document that demonstrates alignment with state academic standards.</a:t>
          </a:r>
        </a:p>
      </dsp:txBody>
      <dsp:txXfrm>
        <a:off x="59399" y="353968"/>
        <a:ext cx="9756723" cy="1098002"/>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7DB7CBA-8FB1-4216-AF96-74550129B046}"/>
              </a:ext>
            </a:extLst>
          </p:cNvPr>
          <p:cNvSpPr>
            <a:spLocks noGrp="1"/>
          </p:cNvSpPr>
          <p:nvPr>
            <p:ph type="hdr" sz="quarter"/>
          </p:nvPr>
        </p:nvSpPr>
        <p:spPr>
          <a:xfrm>
            <a:off x="0" y="0"/>
            <a:ext cx="3038475" cy="466725"/>
          </a:xfrm>
          <a:prstGeom prst="rect">
            <a:avLst/>
          </a:prstGeom>
        </p:spPr>
        <p:txBody>
          <a:bodyPr vert="horz" lIns="93177" tIns="46589" rIns="93177" bIns="46589"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a:extLst>
              <a:ext uri="{FF2B5EF4-FFF2-40B4-BE49-F238E27FC236}">
                <a16:creationId xmlns:a16="http://schemas.microsoft.com/office/drawing/2014/main" id="{AAD0CC39-5341-471A-8794-B1EA155A2C0A}"/>
              </a:ext>
            </a:extLst>
          </p:cNvPr>
          <p:cNvSpPr>
            <a:spLocks noGrp="1"/>
          </p:cNvSpPr>
          <p:nvPr>
            <p:ph type="dt" sz="quarter" idx="1"/>
          </p:nvPr>
        </p:nvSpPr>
        <p:spPr>
          <a:xfrm>
            <a:off x="3970338" y="0"/>
            <a:ext cx="3038475" cy="466725"/>
          </a:xfrm>
          <a:prstGeom prst="rect">
            <a:avLst/>
          </a:prstGeom>
        </p:spPr>
        <p:txBody>
          <a:bodyPr vert="horz" lIns="93177" tIns="46589" rIns="93177" bIns="46589" rtlCol="0"/>
          <a:lstStyle>
            <a:lvl1pPr algn="r" eaLnBrk="1" fontAlgn="auto" hangingPunct="1">
              <a:spcBef>
                <a:spcPts val="0"/>
              </a:spcBef>
              <a:spcAft>
                <a:spcPts val="0"/>
              </a:spcAft>
              <a:defRPr sz="1200">
                <a:latin typeface="+mn-lt"/>
              </a:defRPr>
            </a:lvl1pPr>
          </a:lstStyle>
          <a:p>
            <a:pPr>
              <a:defRPr/>
            </a:pPr>
            <a:fld id="{D867AD67-9BBC-4553-B6CB-E561240106AD}" type="datetimeFigureOut">
              <a:rPr lang="en-US"/>
              <a:pPr>
                <a:defRPr/>
              </a:pPr>
              <a:t>4/10/2026</a:t>
            </a:fld>
            <a:endParaRPr lang="en-US"/>
          </a:p>
        </p:txBody>
      </p:sp>
      <p:sp>
        <p:nvSpPr>
          <p:cNvPr id="4" name="Footer Placeholder 3">
            <a:extLst>
              <a:ext uri="{FF2B5EF4-FFF2-40B4-BE49-F238E27FC236}">
                <a16:creationId xmlns:a16="http://schemas.microsoft.com/office/drawing/2014/main" id="{F62B988A-97F9-4524-8EEF-22E6CC312FAD}"/>
              </a:ext>
            </a:extLst>
          </p:cNvPr>
          <p:cNvSpPr>
            <a:spLocks noGrp="1"/>
          </p:cNvSpPr>
          <p:nvPr>
            <p:ph type="ftr" sz="quarter" idx="2"/>
          </p:nvPr>
        </p:nvSpPr>
        <p:spPr>
          <a:xfrm>
            <a:off x="0" y="8829675"/>
            <a:ext cx="3038475" cy="466725"/>
          </a:xfrm>
          <a:prstGeom prst="rect">
            <a:avLst/>
          </a:prstGeom>
        </p:spPr>
        <p:txBody>
          <a:bodyPr vert="horz" lIns="93177" tIns="46589" rIns="93177" bIns="46589" rtlCol="0" anchor="b"/>
          <a:lstStyle>
            <a:lvl1pPr algn="l" eaLnBrk="1" fontAlgn="auto" hangingPunct="1">
              <a:spcBef>
                <a:spcPts val="0"/>
              </a:spcBef>
              <a:spcAft>
                <a:spcPts val="0"/>
              </a:spcAft>
              <a:defRPr sz="1200">
                <a:latin typeface="+mn-lt"/>
              </a:defRPr>
            </a:lvl1pPr>
          </a:lstStyle>
          <a:p>
            <a:pPr>
              <a:defRPr/>
            </a:pPr>
            <a:endParaRPr lang="en-US"/>
          </a:p>
        </p:txBody>
      </p:sp>
      <p:sp>
        <p:nvSpPr>
          <p:cNvPr id="5" name="Slide Number Placeholder 4">
            <a:extLst>
              <a:ext uri="{FF2B5EF4-FFF2-40B4-BE49-F238E27FC236}">
                <a16:creationId xmlns:a16="http://schemas.microsoft.com/office/drawing/2014/main" id="{A752084E-2B88-4821-BF84-668B3F966BF4}"/>
              </a:ext>
            </a:extLst>
          </p:cNvPr>
          <p:cNvSpPr>
            <a:spLocks noGrp="1"/>
          </p:cNvSpPr>
          <p:nvPr>
            <p:ph type="sldNum" sz="quarter" idx="3"/>
          </p:nvPr>
        </p:nvSpPr>
        <p:spPr>
          <a:xfrm>
            <a:off x="3970338" y="8829675"/>
            <a:ext cx="3038475" cy="466725"/>
          </a:xfrm>
          <a:prstGeom prst="rect">
            <a:avLst/>
          </a:prstGeom>
        </p:spPr>
        <p:txBody>
          <a:bodyPr vert="horz" wrap="square" lIns="93177" tIns="46589" rIns="93177" bIns="46589" numCol="1" anchor="b" anchorCtr="0" compatLnSpc="1">
            <a:prstTxWarp prst="textNoShape">
              <a:avLst/>
            </a:prstTxWarp>
          </a:bodyPr>
          <a:lstStyle>
            <a:lvl1pPr algn="r" eaLnBrk="1" hangingPunct="1">
              <a:defRPr sz="1200">
                <a:latin typeface="Calibri" panose="020F0502020204030204" pitchFamily="34" charset="0"/>
              </a:defRPr>
            </a:lvl1pPr>
          </a:lstStyle>
          <a:p>
            <a:fld id="{C8278FB8-3C65-4CA2-8A1C-660AEA58BDFC}" type="slidenum">
              <a:rPr lang="en-US" altLang="en-US"/>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D6B7B96-D356-4CBA-80B2-6BC313174258}"/>
              </a:ext>
            </a:extLst>
          </p:cNvPr>
          <p:cNvSpPr>
            <a:spLocks noGrp="1"/>
          </p:cNvSpPr>
          <p:nvPr>
            <p:ph type="hdr" sz="quarter"/>
          </p:nvPr>
        </p:nvSpPr>
        <p:spPr>
          <a:xfrm>
            <a:off x="0" y="0"/>
            <a:ext cx="3038475" cy="466725"/>
          </a:xfrm>
          <a:prstGeom prst="rect">
            <a:avLst/>
          </a:prstGeom>
        </p:spPr>
        <p:txBody>
          <a:bodyPr vert="horz" lIns="93177" tIns="46589" rIns="93177" bIns="46589"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a:extLst>
              <a:ext uri="{FF2B5EF4-FFF2-40B4-BE49-F238E27FC236}">
                <a16:creationId xmlns:a16="http://schemas.microsoft.com/office/drawing/2014/main" id="{D5B1CE50-FDD6-4501-B23E-4C0EB3C8A957}"/>
              </a:ext>
            </a:extLst>
          </p:cNvPr>
          <p:cNvSpPr>
            <a:spLocks noGrp="1"/>
          </p:cNvSpPr>
          <p:nvPr>
            <p:ph type="dt" idx="1"/>
          </p:nvPr>
        </p:nvSpPr>
        <p:spPr>
          <a:xfrm>
            <a:off x="3970338" y="0"/>
            <a:ext cx="3038475" cy="466725"/>
          </a:xfrm>
          <a:prstGeom prst="rect">
            <a:avLst/>
          </a:prstGeom>
        </p:spPr>
        <p:txBody>
          <a:bodyPr vert="horz" lIns="93177" tIns="46589" rIns="93177" bIns="46589" rtlCol="0"/>
          <a:lstStyle>
            <a:lvl1pPr algn="r" eaLnBrk="1" fontAlgn="auto" hangingPunct="1">
              <a:spcBef>
                <a:spcPts val="0"/>
              </a:spcBef>
              <a:spcAft>
                <a:spcPts val="0"/>
              </a:spcAft>
              <a:defRPr sz="1200">
                <a:latin typeface="+mn-lt"/>
              </a:defRPr>
            </a:lvl1pPr>
          </a:lstStyle>
          <a:p>
            <a:pPr>
              <a:defRPr/>
            </a:pPr>
            <a:fld id="{244CD8F1-08C2-414F-9B65-270EEF9F34FE}" type="datetimeFigureOut">
              <a:rPr lang="en-US"/>
              <a:pPr>
                <a:defRPr/>
              </a:pPr>
              <a:t>4/10/2026</a:t>
            </a:fld>
            <a:endParaRPr lang="en-US"/>
          </a:p>
        </p:txBody>
      </p:sp>
      <p:sp>
        <p:nvSpPr>
          <p:cNvPr id="4" name="Slide Image Placeholder 3">
            <a:extLst>
              <a:ext uri="{FF2B5EF4-FFF2-40B4-BE49-F238E27FC236}">
                <a16:creationId xmlns:a16="http://schemas.microsoft.com/office/drawing/2014/main" id="{F4FFE410-9BE3-47EA-B1F0-F4C238CD4653}"/>
              </a:ext>
            </a:extLst>
          </p:cNvPr>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pPr lvl="0"/>
            <a:endParaRPr lang="en-US" noProof="0"/>
          </a:p>
        </p:txBody>
      </p:sp>
      <p:sp>
        <p:nvSpPr>
          <p:cNvPr id="5" name="Notes Placeholder 4">
            <a:extLst>
              <a:ext uri="{FF2B5EF4-FFF2-40B4-BE49-F238E27FC236}">
                <a16:creationId xmlns:a16="http://schemas.microsoft.com/office/drawing/2014/main" id="{ACFF1247-9FC2-46C0-86DE-C37F62C9BDD9}"/>
              </a:ext>
            </a:extLst>
          </p:cNvPr>
          <p:cNvSpPr>
            <a:spLocks noGrp="1"/>
          </p:cNvSpPr>
          <p:nvPr>
            <p:ph type="body" sz="quarter" idx="3"/>
          </p:nvPr>
        </p:nvSpPr>
        <p:spPr>
          <a:xfrm>
            <a:off x="701675" y="4473575"/>
            <a:ext cx="5607050" cy="3660775"/>
          </a:xfrm>
          <a:prstGeom prst="rect">
            <a:avLst/>
          </a:prstGeom>
        </p:spPr>
        <p:txBody>
          <a:bodyPr vert="horz" lIns="93177" tIns="46589" rIns="93177" bIns="46589"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50224BF7-47F2-41F3-A8B1-6EF48A49106B}"/>
              </a:ext>
            </a:extLst>
          </p:cNvPr>
          <p:cNvSpPr>
            <a:spLocks noGrp="1"/>
          </p:cNvSpPr>
          <p:nvPr>
            <p:ph type="ftr" sz="quarter" idx="4"/>
          </p:nvPr>
        </p:nvSpPr>
        <p:spPr>
          <a:xfrm>
            <a:off x="0" y="8829675"/>
            <a:ext cx="3038475" cy="466725"/>
          </a:xfrm>
          <a:prstGeom prst="rect">
            <a:avLst/>
          </a:prstGeom>
        </p:spPr>
        <p:txBody>
          <a:bodyPr vert="horz" lIns="93177" tIns="46589" rIns="93177" bIns="46589"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a:extLst>
              <a:ext uri="{FF2B5EF4-FFF2-40B4-BE49-F238E27FC236}">
                <a16:creationId xmlns:a16="http://schemas.microsoft.com/office/drawing/2014/main" id="{D03FB7B4-8CFC-4D5A-A51D-7F23CEDC78F6}"/>
              </a:ext>
            </a:extLst>
          </p:cNvPr>
          <p:cNvSpPr>
            <a:spLocks noGrp="1"/>
          </p:cNvSpPr>
          <p:nvPr>
            <p:ph type="sldNum" sz="quarter" idx="5"/>
          </p:nvPr>
        </p:nvSpPr>
        <p:spPr>
          <a:xfrm>
            <a:off x="3970338" y="8829675"/>
            <a:ext cx="3038475" cy="466725"/>
          </a:xfrm>
          <a:prstGeom prst="rect">
            <a:avLst/>
          </a:prstGeom>
        </p:spPr>
        <p:txBody>
          <a:bodyPr vert="horz" wrap="square" lIns="93177" tIns="46589" rIns="93177" bIns="46589" numCol="1" anchor="b" anchorCtr="0" compatLnSpc="1">
            <a:prstTxWarp prst="textNoShape">
              <a:avLst/>
            </a:prstTxWarp>
          </a:bodyPr>
          <a:lstStyle>
            <a:lvl1pPr algn="r" eaLnBrk="1" hangingPunct="1">
              <a:defRPr sz="1200">
                <a:latin typeface="Calibri" panose="020F0502020204030204" pitchFamily="34" charset="0"/>
              </a:defRPr>
            </a:lvl1pPr>
          </a:lstStyle>
          <a:p>
            <a:fld id="{304A2215-1BF1-42D8-B0E0-23F63889CAEC}" type="slidenum">
              <a:rPr lang="en-US" altLang="en-US"/>
              <a:pPr/>
              <a:t>‹#›</a:t>
            </a:fld>
            <a:endParaRPr lang="en-US" altLang="en-US"/>
          </a:p>
        </p:txBody>
      </p:sp>
    </p:spTree>
    <p:extLst>
      <p:ext uri="{BB962C8B-B14F-4D97-AF65-F5344CB8AC3E}">
        <p14:creationId xmlns:p14="http://schemas.microsoft.com/office/powerpoint/2010/main" val="124971853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cde.ca.gov/ci/pl/documents/sei09fpmpresentation.pptx" TargetMode="External"/><Relationship Id="rId2" Type="http://schemas.openxmlformats.org/officeDocument/2006/relationships/slide" Target="../slides/slide12.xml"/><Relationship Id="rId1" Type="http://schemas.openxmlformats.org/officeDocument/2006/relationships/notesMaster" Target="../notesMasters/notesMaster1.xml"/><Relationship Id="rId6" Type="http://schemas.openxmlformats.org/officeDocument/2006/relationships/hyperlink" Target="https://www.cde.ca.gov/ci/pl/documents/sei11parentsrightfpm.pptx" TargetMode="External"/><Relationship Id="rId5" Type="http://schemas.openxmlformats.org/officeDocument/2006/relationships/hyperlink" Target="https://www.cde.ca.gov/ci/pl/documents/sei11parttwofpm.pptx" TargetMode="External"/><Relationship Id="rId4" Type="http://schemas.openxmlformats.org/officeDocument/2006/relationships/hyperlink" Target="https://www.cde.ca.gov/ci/pl/documents/sei10fpmpresentation.pptx" TargetMode="Externa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s://www.cde.ca.gov/ci/pl/documents/titleiisamplebudget.docx" TargetMode="External"/><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3" Type="http://schemas.openxmlformats.org/officeDocument/2006/relationships/hyperlink" Target="https://www.cde.ca.gov/ci/pl/documents/edequitydata.xlsx" TargetMode="External"/><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cde.ca.gov/ci/pl/documents/sei01fpmpresentation.pptx" TargetMode="External"/><Relationship Id="rId2" Type="http://schemas.openxmlformats.org/officeDocument/2006/relationships/slide" Target="../slides/slide10.xml"/><Relationship Id="rId1" Type="http://schemas.openxmlformats.org/officeDocument/2006/relationships/notesMaster" Target="../notesMasters/notesMaster1.xml"/><Relationship Id="rId6" Type="http://schemas.openxmlformats.org/officeDocument/2006/relationships/hyperlink" Target="https://www.cde.ca.gov/ci/pl/documents/sei04fpmpresentation.pptx" TargetMode="External"/><Relationship Id="rId5" Type="http://schemas.openxmlformats.org/officeDocument/2006/relationships/hyperlink" Target="https://www.cde.ca.gov/ci/pl/documents/sei03fpmpresentation.pptx" TargetMode="External"/><Relationship Id="rId4" Type="http://schemas.openxmlformats.org/officeDocument/2006/relationships/hyperlink" Target="https://www.cde.ca.gov/ci/pl/documents/sei02fpmpresentation.pptx" TargetMode="Externa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cde.ca.gov/ci/pl/documents/sei05fpmpresentation.pptx" TargetMode="External"/><Relationship Id="rId2" Type="http://schemas.openxmlformats.org/officeDocument/2006/relationships/slide" Target="../slides/slide11.xml"/><Relationship Id="rId1" Type="http://schemas.openxmlformats.org/officeDocument/2006/relationships/notesMaster" Target="../notesMasters/notesMaster1.xml"/><Relationship Id="rId5" Type="http://schemas.openxmlformats.org/officeDocument/2006/relationships/hyperlink" Target="https://www.cde.ca.gov/ci/pl/documents/sei08fpmpresentation.pptx" TargetMode="External"/><Relationship Id="rId4" Type="http://schemas.openxmlformats.org/officeDocument/2006/relationships/hyperlink" Target="https://www.cde.ca.gov/ci/pl/documents/sei0607fpmpresentation.pptx"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dirty="0">
                <a:latin typeface="Arial" panose="020B0604020202020204" pitchFamily="34" charset="0"/>
                <a:cs typeface="Arial" panose="020B0604020202020204" pitchFamily="34" charset="0"/>
              </a:rPr>
              <a:t>Thank you for attending today’s training. We know you are very busy with the start of a new school year. Thank you for taking the time to be here. My name is Jill Johnson, and I’m here with Terri Battenburg. We are Education Programs Consultants/Title II reviewers. </a:t>
            </a:r>
          </a:p>
        </p:txBody>
      </p:sp>
      <p:sp>
        <p:nvSpPr>
          <p:cNvPr id="4" name="Slide Number Placeholder 3"/>
          <p:cNvSpPr>
            <a:spLocks noGrp="1"/>
          </p:cNvSpPr>
          <p:nvPr>
            <p:ph type="sldNum" sz="quarter" idx="5"/>
          </p:nvPr>
        </p:nvSpPr>
        <p:spPr/>
        <p:txBody>
          <a:bodyPr/>
          <a:lstStyle/>
          <a:p>
            <a:fld id="{304A2215-1BF1-42D8-B0E0-23F63889CAEC}" type="slidenum">
              <a:rPr lang="en-US" altLang="en-US" smtClean="0"/>
              <a:pPr/>
              <a:t>1</a:t>
            </a:fld>
            <a:endParaRPr lang="en-US" altLang="en-US"/>
          </a:p>
        </p:txBody>
      </p:sp>
    </p:spTree>
    <p:extLst>
      <p:ext uri="{BB962C8B-B14F-4D97-AF65-F5344CB8AC3E}">
        <p14:creationId xmlns:p14="http://schemas.microsoft.com/office/powerpoint/2010/main" val="31639554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2E032C-7C1A-4332-52BD-ABC681BECC3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7E78E95-3B5E-AB4E-059A-1162852A5E5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74C1270-1BC4-51AB-F7D1-5337937C274E}"/>
              </a:ext>
            </a:extLst>
          </p:cNvPr>
          <p:cNvSpPr>
            <a:spLocks noGrp="1"/>
          </p:cNvSpPr>
          <p:nvPr>
            <p:ph type="body" idx="1"/>
          </p:nvPr>
        </p:nvSpPr>
        <p:spPr/>
        <p:txBody>
          <a:bodyPr/>
          <a:lstStyle/>
          <a:p>
            <a:r>
              <a:rPr lang="en-US" b="1" dirty="0"/>
              <a:t>SEI 09</a:t>
            </a:r>
            <a:r>
              <a:rPr lang="en-US" dirty="0"/>
              <a:t>: </a:t>
            </a:r>
            <a:r>
              <a:rPr lang="en-US" dirty="0">
                <a:solidFill>
                  <a:srgbClr val="0563C1"/>
                </a:solidFill>
                <a:hlinkClick r:id="rId3">
                  <a:extLst>
                    <a:ext uri="{A12FA001-AC4F-418D-AE19-62706E023703}">
                      <ahyp:hlinkClr xmlns:ahyp="http://schemas.microsoft.com/office/drawing/2018/hyperlinkcolor" val="tx"/>
                    </a:ext>
                  </a:extLst>
                </a:hlinkClick>
              </a:rPr>
              <a:t>Certification and </a:t>
            </a:r>
            <a:r>
              <a:rPr lang="en-US" dirty="0">
                <a:solidFill>
                  <a:schemeClr val="tx1"/>
                </a:solidFill>
                <a:hlinkClick r:id="rId3">
                  <a:extLst>
                    <a:ext uri="{A12FA001-AC4F-418D-AE19-62706E023703}">
                      <ahyp:hlinkClr xmlns:ahyp="http://schemas.microsoft.com/office/drawing/2018/hyperlinkcolor" val="tx"/>
                    </a:ext>
                  </a:extLst>
                </a:hlinkClick>
              </a:rPr>
              <a:t>Licensure</a:t>
            </a:r>
            <a:r>
              <a:rPr lang="en-US" dirty="0">
                <a:solidFill>
                  <a:schemeClr val="tx1"/>
                </a:solidFill>
              </a:rPr>
              <a:t> </a:t>
            </a:r>
            <a:r>
              <a:rPr lang="en-US" dirty="0">
                <a:hlinkClick r:id="rId3"/>
              </a:rPr>
              <a:t>https://www.cde.ca.gov/ci/pl/documents/sei09fpmpresentation.pptx</a:t>
            </a:r>
            <a:r>
              <a:rPr lang="en-US" dirty="0"/>
              <a:t> </a:t>
            </a:r>
          </a:p>
          <a:p>
            <a:r>
              <a:rPr lang="en-US" b="1" dirty="0"/>
              <a:t>SEI 10</a:t>
            </a:r>
            <a:r>
              <a:rPr lang="en-US" dirty="0"/>
              <a:t>: </a:t>
            </a:r>
            <a:r>
              <a:rPr lang="en-US" dirty="0">
                <a:solidFill>
                  <a:srgbClr val="0563C1"/>
                </a:solidFill>
                <a:hlinkClick r:id="rId4">
                  <a:extLst>
                    <a:ext uri="{A12FA001-AC4F-418D-AE19-62706E023703}">
                      <ahyp:hlinkClr xmlns:ahyp="http://schemas.microsoft.com/office/drawing/2018/hyperlinkcolor" val="tx"/>
                    </a:ext>
                  </a:extLst>
                </a:hlinkClick>
              </a:rPr>
              <a:t>Professional Growth and </a:t>
            </a:r>
            <a:r>
              <a:rPr lang="en-US" dirty="0">
                <a:solidFill>
                  <a:schemeClr val="tx1"/>
                </a:solidFill>
                <a:hlinkClick r:id="rId4">
                  <a:extLst>
                    <a:ext uri="{A12FA001-AC4F-418D-AE19-62706E023703}">
                      <ahyp:hlinkClr xmlns:ahyp="http://schemas.microsoft.com/office/drawing/2018/hyperlinkcolor" val="tx"/>
                    </a:ext>
                  </a:extLst>
                </a:hlinkClick>
              </a:rPr>
              <a:t>Improvement</a:t>
            </a:r>
            <a:r>
              <a:rPr lang="en-US" dirty="0">
                <a:solidFill>
                  <a:schemeClr val="tx1"/>
                </a:solidFill>
              </a:rPr>
              <a:t> </a:t>
            </a:r>
            <a:r>
              <a:rPr lang="en-US" dirty="0">
                <a:hlinkClick r:id="rId4"/>
              </a:rPr>
              <a:t>https://www.cde.ca.gov/ci/pl/documents/sei10fpmpresentation.pptx</a:t>
            </a:r>
            <a:r>
              <a:rPr lang="en-US" dirty="0"/>
              <a:t>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b="1" dirty="0"/>
              <a:t>SEI 11</a:t>
            </a:r>
            <a:r>
              <a:rPr lang="en-US" dirty="0"/>
              <a:t>: </a:t>
            </a:r>
            <a:r>
              <a:rPr lang="en-US" b="0" i="0" u="none" dirty="0">
                <a:solidFill>
                  <a:srgbClr val="0563C1"/>
                </a:solidFill>
                <a:effectLst/>
                <a:latin typeface="Helvetica Neue"/>
                <a:hlinkClick r:id="rId5">
                  <a:extLst>
                    <a:ext uri="{A12FA001-AC4F-418D-AE19-62706E023703}">
                      <ahyp:hlinkClr xmlns:ahyp="http://schemas.microsoft.com/office/drawing/2018/hyperlinkcolor" val="tx"/>
                    </a:ext>
                  </a:extLst>
                </a:hlinkClick>
              </a:rPr>
              <a:t>SEI 11: Four-Week Letter FPM </a:t>
            </a:r>
            <a:r>
              <a:rPr lang="en-US" b="0" i="0" u="none" dirty="0">
                <a:solidFill>
                  <a:schemeClr val="tx1"/>
                </a:solidFill>
                <a:effectLst/>
                <a:latin typeface="Helvetica Neue"/>
                <a:hlinkClick r:id="rId5">
                  <a:extLst>
                    <a:ext uri="{A12FA001-AC4F-418D-AE19-62706E023703}">
                      <ahyp:hlinkClr xmlns:ahyp="http://schemas.microsoft.com/office/drawing/2018/hyperlinkcolor" val="tx"/>
                    </a:ext>
                  </a:extLst>
                </a:hlinkClick>
              </a:rPr>
              <a:t>Presentation</a:t>
            </a:r>
            <a:r>
              <a:rPr lang="en-US" b="0" i="0" u="none" dirty="0">
                <a:solidFill>
                  <a:schemeClr val="tx1"/>
                </a:solidFill>
                <a:effectLst/>
                <a:latin typeface="Helvetica Neue"/>
              </a:rPr>
              <a:t>  </a:t>
            </a:r>
            <a:r>
              <a:rPr lang="en-US" dirty="0">
                <a:hlinkClick r:id="rId5"/>
              </a:rPr>
              <a:t>https://www.cde.ca.gov/ci/pl/documents/sei11parttwofpm.pptx</a:t>
            </a:r>
            <a:r>
              <a:rPr lang="en-US" dirty="0"/>
              <a:t> </a:t>
            </a:r>
          </a:p>
          <a:p>
            <a:r>
              <a:rPr lang="en-US" b="0" i="0" u="none" dirty="0">
                <a:solidFill>
                  <a:srgbClr val="0000FF"/>
                </a:solidFill>
                <a:effectLst/>
                <a:latin typeface="Helvetica Neue"/>
              </a:rPr>
              <a:t> </a:t>
            </a:r>
            <a:r>
              <a:rPr lang="en-US" b="0" i="0" u="none" strike="noStrike" dirty="0">
                <a:solidFill>
                  <a:srgbClr val="000000"/>
                </a:solidFill>
                <a:effectLst/>
                <a:latin typeface="Helvetica Neue"/>
              </a:rPr>
              <a:t>and </a:t>
            </a:r>
            <a:r>
              <a:rPr lang="en-US" b="0" i="0" u="sng" dirty="0">
                <a:solidFill>
                  <a:schemeClr val="tx1"/>
                </a:solidFill>
                <a:effectLst/>
                <a:latin typeface="Helvetica Neue"/>
                <a:hlinkClick r:id="rId6">
                  <a:extLst>
                    <a:ext uri="{A12FA001-AC4F-418D-AE19-62706E023703}">
                      <ahyp:hlinkClr xmlns:ahyp="http://schemas.microsoft.com/office/drawing/2018/hyperlinkcolor" val="tx"/>
                    </a:ext>
                  </a:extLst>
                </a:hlinkClick>
              </a:rPr>
              <a:t>SEI 11: Parents' Right to Request FPM Presentation</a:t>
            </a:r>
            <a:r>
              <a:rPr lang="en-US" b="0" i="0" u="sng" dirty="0">
                <a:solidFill>
                  <a:schemeClr val="tx1"/>
                </a:solidFill>
                <a:effectLst/>
                <a:latin typeface="Helvetica Neue"/>
              </a:rPr>
              <a:t> </a:t>
            </a:r>
            <a:r>
              <a:rPr lang="en-US" u="sng" dirty="0">
                <a:solidFill>
                  <a:srgbClr val="0070C0"/>
                </a:solidFill>
                <a:latin typeface="Helvetica Neue"/>
                <a:hlinkClick r:id="rId6"/>
              </a:rPr>
              <a:t>https://www.cde.ca.gov/ci/pl/documents/sei11parentsrightfpm.pptx</a:t>
            </a:r>
            <a:endParaRPr lang="en-US" dirty="0">
              <a:solidFill>
                <a:srgbClr val="0070C0"/>
              </a:solidFill>
            </a:endParaRPr>
          </a:p>
        </p:txBody>
      </p:sp>
      <p:sp>
        <p:nvSpPr>
          <p:cNvPr id="4" name="Slide Number Placeholder 3">
            <a:extLst>
              <a:ext uri="{FF2B5EF4-FFF2-40B4-BE49-F238E27FC236}">
                <a16:creationId xmlns:a16="http://schemas.microsoft.com/office/drawing/2014/main" id="{E6654C5B-D2B1-5E39-B7EF-2957D175FA30}"/>
              </a:ext>
            </a:extLst>
          </p:cNvPr>
          <p:cNvSpPr>
            <a:spLocks noGrp="1"/>
          </p:cNvSpPr>
          <p:nvPr>
            <p:ph type="sldNum" sz="quarter" idx="5"/>
          </p:nvPr>
        </p:nvSpPr>
        <p:spPr/>
        <p:txBody>
          <a:bodyPr/>
          <a:lstStyle/>
          <a:p>
            <a:fld id="{304A2215-1BF1-42D8-B0E0-23F63889CAEC}" type="slidenum">
              <a:rPr lang="en-US" altLang="en-US" smtClean="0"/>
              <a:pPr/>
              <a:t>12</a:t>
            </a:fld>
            <a:endParaRPr lang="en-US" altLang="en-US"/>
          </a:p>
        </p:txBody>
      </p:sp>
    </p:spTree>
    <p:extLst>
      <p:ext uri="{BB962C8B-B14F-4D97-AF65-F5344CB8AC3E}">
        <p14:creationId xmlns:p14="http://schemas.microsoft.com/office/powerpoint/2010/main" val="17640561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DDF6C0-AC77-D53E-13A2-AD397E8A8A2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670FD19-F244-18CA-857E-7990F541A8F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DCE56DA-C685-E172-007E-C8779BD411BD}"/>
              </a:ext>
            </a:extLst>
          </p:cNvPr>
          <p:cNvSpPr>
            <a:spLocks noGrp="1"/>
          </p:cNvSpPr>
          <p:nvPr>
            <p:ph type="body" idx="1"/>
          </p:nvPr>
        </p:nvSpPr>
        <p:spPr/>
        <p:txBody>
          <a:bodyPr/>
          <a:lstStyle/>
          <a:p>
            <a:r>
              <a:rPr lang="en-US"/>
              <a:t>We have a wealth of resources on our Title II page to help with a FPM. Let’s look at the webpage briefly. https://www.cde.ca.gov/ci/pl/title2parta.asp (Navigate to webpage). Each item on our webpage has a short PowerPoint presentation that reviews the legal requirement, evidence to meet the requirement, best practices, and common questions. </a:t>
            </a:r>
          </a:p>
        </p:txBody>
      </p:sp>
      <p:sp>
        <p:nvSpPr>
          <p:cNvPr id="4" name="Slide Number Placeholder 3">
            <a:extLst>
              <a:ext uri="{FF2B5EF4-FFF2-40B4-BE49-F238E27FC236}">
                <a16:creationId xmlns:a16="http://schemas.microsoft.com/office/drawing/2014/main" id="{F6AA75EB-0C5D-B7FC-EF3F-5FD016E3B834}"/>
              </a:ext>
            </a:extLst>
          </p:cNvPr>
          <p:cNvSpPr>
            <a:spLocks noGrp="1"/>
          </p:cNvSpPr>
          <p:nvPr>
            <p:ph type="sldNum" sz="quarter" idx="5"/>
          </p:nvPr>
        </p:nvSpPr>
        <p:spPr/>
        <p:txBody>
          <a:bodyPr/>
          <a:lstStyle/>
          <a:p>
            <a:fld id="{304A2215-1BF1-42D8-B0E0-23F63889CAEC}" type="slidenum">
              <a:rPr lang="en-US" altLang="en-US" smtClean="0"/>
              <a:pPr/>
              <a:t>13</a:t>
            </a:fld>
            <a:endParaRPr lang="en-US" altLang="en-US"/>
          </a:p>
        </p:txBody>
      </p:sp>
    </p:spTree>
    <p:extLst>
      <p:ext uri="{BB962C8B-B14F-4D97-AF65-F5344CB8AC3E}">
        <p14:creationId xmlns:p14="http://schemas.microsoft.com/office/powerpoint/2010/main" val="26204788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top three SEI findings from the 2021 to 2025 are:</a:t>
            </a:r>
          </a:p>
          <a:p>
            <a:r>
              <a:rPr lang="en-US" dirty="0"/>
              <a:t>Use of Funds, which also includes the supplement not supplant provision </a:t>
            </a:r>
          </a:p>
          <a:p>
            <a:r>
              <a:rPr lang="en-US" dirty="0"/>
              <a:t>Four-Week Letter – Parental Notification of Teacher Qualifications</a:t>
            </a:r>
          </a:p>
          <a:p>
            <a:r>
              <a:rPr lang="en-US" dirty="0"/>
              <a:t>Educator Equity – Identify and Address Disparities </a:t>
            </a:r>
          </a:p>
          <a:p>
            <a:endParaRPr lang="en-US" dirty="0"/>
          </a:p>
          <a:p>
            <a:r>
              <a:rPr lang="en-US" dirty="0"/>
              <a:t>The chart reflects the percentage of findings for the past four review cycles. </a:t>
            </a:r>
          </a:p>
          <a:p>
            <a:endParaRPr lang="en-US" dirty="0"/>
          </a:p>
        </p:txBody>
      </p:sp>
      <p:sp>
        <p:nvSpPr>
          <p:cNvPr id="4" name="Slide Number Placeholder 3"/>
          <p:cNvSpPr>
            <a:spLocks noGrp="1"/>
          </p:cNvSpPr>
          <p:nvPr>
            <p:ph type="sldNum" sz="quarter" idx="5"/>
          </p:nvPr>
        </p:nvSpPr>
        <p:spPr/>
        <p:txBody>
          <a:bodyPr/>
          <a:lstStyle/>
          <a:p>
            <a:fld id="{304A2215-1BF1-42D8-B0E0-23F63889CAEC}" type="slidenum">
              <a:rPr lang="en-US" altLang="en-US" smtClean="0"/>
              <a:pPr/>
              <a:t>14</a:t>
            </a:fld>
            <a:endParaRPr lang="en-US" altLang="en-US"/>
          </a:p>
        </p:txBody>
      </p:sp>
    </p:spTree>
    <p:extLst>
      <p:ext uri="{BB962C8B-B14F-4D97-AF65-F5344CB8AC3E}">
        <p14:creationId xmlns:p14="http://schemas.microsoft.com/office/powerpoint/2010/main" val="5961322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Fiscal Evidence consist of a Title II budget for the current year, a list of your chart of accounts, general ledgers for prior and current year, payroll records for prior and current years, position control for prior and current year, along with duty statements for individuals paid from title II and their corresponding time and effort records.</a:t>
            </a:r>
          </a:p>
        </p:txBody>
      </p:sp>
      <p:sp>
        <p:nvSpPr>
          <p:cNvPr id="4" name="Slide Number Placeholder 3"/>
          <p:cNvSpPr>
            <a:spLocks noGrp="1"/>
          </p:cNvSpPr>
          <p:nvPr>
            <p:ph type="sldNum" sz="quarter" idx="5"/>
          </p:nvPr>
        </p:nvSpPr>
        <p:spPr/>
        <p:txBody>
          <a:bodyPr/>
          <a:lstStyle/>
          <a:p>
            <a:fld id="{304A2215-1BF1-42D8-B0E0-23F63889CAEC}" type="slidenum">
              <a:rPr lang="en-US" altLang="en-US" smtClean="0"/>
              <a:pPr/>
              <a:t>15</a:t>
            </a:fld>
            <a:endParaRPr lang="en-US" altLang="en-US"/>
          </a:p>
        </p:txBody>
      </p:sp>
    </p:spTree>
    <p:extLst>
      <p:ext uri="{BB962C8B-B14F-4D97-AF65-F5344CB8AC3E}">
        <p14:creationId xmlns:p14="http://schemas.microsoft.com/office/powerpoint/2010/main" val="420864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panose="020B0604020202020204" pitchFamily="34" charset="0"/>
                <a:cs typeface="Arial" panose="020B0604020202020204" pitchFamily="34" charset="0"/>
              </a:rPr>
              <a:t>Here is an example of a detailed general ledger from an LEA. The general ledger includes the object codes, dates, vendors, and amounts which are highlighted with the arrows. After we receive the general ledgers, reviewers will select a sample of items to review further. The backup documentation will be uploaded under invoices. </a:t>
            </a:r>
          </a:p>
          <a:p>
            <a:endParaRPr lang="en-US" dirty="0"/>
          </a:p>
          <a:p>
            <a:endParaRPr lang="en-US" dirty="0"/>
          </a:p>
        </p:txBody>
      </p:sp>
      <p:sp>
        <p:nvSpPr>
          <p:cNvPr id="4" name="Slide Number Placeholder 3"/>
          <p:cNvSpPr>
            <a:spLocks noGrp="1"/>
          </p:cNvSpPr>
          <p:nvPr>
            <p:ph type="sldNum" sz="quarter" idx="5"/>
          </p:nvPr>
        </p:nvSpPr>
        <p:spPr/>
        <p:txBody>
          <a:bodyPr/>
          <a:lstStyle/>
          <a:p>
            <a:fld id="{304A2215-1BF1-42D8-B0E0-23F63889CAEC}" type="slidenum">
              <a:rPr lang="en-US" altLang="en-US" smtClean="0"/>
              <a:pPr/>
              <a:t>16</a:t>
            </a:fld>
            <a:endParaRPr lang="en-US" altLang="en-US"/>
          </a:p>
        </p:txBody>
      </p:sp>
    </p:spTree>
    <p:extLst>
      <p:ext uri="{BB962C8B-B14F-4D97-AF65-F5344CB8AC3E}">
        <p14:creationId xmlns:p14="http://schemas.microsoft.com/office/powerpoint/2010/main" val="24831472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panose="020B0604020202020204" pitchFamily="34" charset="0"/>
                <a:cs typeface="Arial" panose="020B0604020202020204" pitchFamily="34" charset="0"/>
              </a:rPr>
              <a:t>Here is an example of what your SEI Reviewer’s expenditure sample post will look like in the CMT comments. Please note that each expenditure sample has a CDE reference number to be used as backup documentation is submitted to the CMT or if providing a CMT comment about expenditures. </a:t>
            </a: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04A2215-1BF1-42D8-B0E0-23F63889CAEC}"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17</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284119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panose="020B0604020202020204" pitchFamily="34" charset="0"/>
                <a:cs typeface="Arial" panose="020B0604020202020204" pitchFamily="34" charset="0"/>
              </a:rPr>
              <a:t>Here is an example from an LEA uploading backup documentation into the CMT. You’ll notice that the LEA can upload items individually and use the CDE reference number such as the SEI Reference # 4. The LEA can also upload items into the CMT by grouping the backup documentation such as SEI Reference #5 - #8. When communicating in the CMT please use the CDE reference number.</a:t>
            </a: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04A2215-1BF1-42D8-B0E0-23F63889CAEC}"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18</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41476653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an example of the US Bank expenditure pulled as a sample from the general ledger. The LEA provides the US Bank statement accompanied by the purchase order for the goods and/or services. This example was a hotel registration for a training, so the detailed receipt from the hotel showed a zero balance. The training agenda and proof of attendance is provided, and the original training/conference request form. Note each LEA has its own policies and procedures so the evidence provided by each LEA may differ. The above is an example to highlight all the pieces of evidence we need when reviewing an expenditure. </a:t>
            </a:r>
          </a:p>
          <a:p>
            <a:endParaRPr lang="en-US" dirty="0"/>
          </a:p>
        </p:txBody>
      </p:sp>
      <p:sp>
        <p:nvSpPr>
          <p:cNvPr id="4" name="Slide Number Placeholder 3"/>
          <p:cNvSpPr>
            <a:spLocks noGrp="1"/>
          </p:cNvSpPr>
          <p:nvPr>
            <p:ph type="sldNum" sz="quarter" idx="5"/>
          </p:nvPr>
        </p:nvSpPr>
        <p:spPr/>
        <p:txBody>
          <a:bodyPr/>
          <a:lstStyle/>
          <a:p>
            <a:fld id="{304A2215-1BF1-42D8-B0E0-23F63889CAEC}" type="slidenum">
              <a:rPr lang="en-US" altLang="en-US" smtClean="0"/>
              <a:pPr/>
              <a:t>19</a:t>
            </a:fld>
            <a:endParaRPr lang="en-US" altLang="en-US"/>
          </a:p>
        </p:txBody>
      </p:sp>
    </p:spTree>
    <p:extLst>
      <p:ext uri="{BB962C8B-B14F-4D97-AF65-F5344CB8AC3E}">
        <p14:creationId xmlns:p14="http://schemas.microsoft.com/office/powerpoint/2010/main" val="5393729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Another example is for a professional service. When all the above is provided, we often don’t need to ask for further documentation. The detailed purchase order needs to include the vendor, amount, and dates of service. If the item needs local board approval, all the documentation provided to the board should be included. The detailed full consultant contract and the corresponding invoices from the vendor. And lastly, the agenda or additional backup documentation showing the services being provided. </a:t>
            </a:r>
          </a:p>
          <a:p>
            <a:endParaRPr lang="en-US" dirty="0"/>
          </a:p>
        </p:txBody>
      </p:sp>
      <p:sp>
        <p:nvSpPr>
          <p:cNvPr id="4" name="Slide Number Placeholder 3"/>
          <p:cNvSpPr>
            <a:spLocks noGrp="1"/>
          </p:cNvSpPr>
          <p:nvPr>
            <p:ph type="sldNum" sz="quarter" idx="5"/>
          </p:nvPr>
        </p:nvSpPr>
        <p:spPr/>
        <p:txBody>
          <a:bodyPr/>
          <a:lstStyle/>
          <a:p>
            <a:fld id="{304A2215-1BF1-42D8-B0E0-23F63889CAEC}" type="slidenum">
              <a:rPr lang="en-US" altLang="en-US" smtClean="0"/>
              <a:pPr/>
              <a:t>20</a:t>
            </a:fld>
            <a:endParaRPr lang="en-US" altLang="en-US"/>
          </a:p>
        </p:txBody>
      </p:sp>
    </p:spTree>
    <p:extLst>
      <p:ext uri="{BB962C8B-B14F-4D97-AF65-F5344CB8AC3E}">
        <p14:creationId xmlns:p14="http://schemas.microsoft.com/office/powerpoint/2010/main" val="424753707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an example position control report. Here you can see the report lists the staff members who are fully or partially paid from Title II along with their job title and the percentage of salary charged to the program. Once a position control report is submitted and reviewed, the reviewer will select a sample of Title II employees. For this sample, the duty statement and time and effort records will be requested. Interviews may also be scheduled. </a:t>
            </a:r>
          </a:p>
          <a:p>
            <a:endParaRPr lang="en-US" dirty="0"/>
          </a:p>
        </p:txBody>
      </p:sp>
      <p:sp>
        <p:nvSpPr>
          <p:cNvPr id="4" name="Slide Number Placeholder 3"/>
          <p:cNvSpPr>
            <a:spLocks noGrp="1"/>
          </p:cNvSpPr>
          <p:nvPr>
            <p:ph type="sldNum" sz="quarter" idx="5"/>
          </p:nvPr>
        </p:nvSpPr>
        <p:spPr/>
        <p:txBody>
          <a:bodyPr/>
          <a:lstStyle/>
          <a:p>
            <a:fld id="{304A2215-1BF1-42D8-B0E0-23F63889CAEC}" type="slidenum">
              <a:rPr lang="en-US" altLang="en-US" smtClean="0"/>
              <a:pPr/>
              <a:t>21</a:t>
            </a:fld>
            <a:endParaRPr lang="en-US" altLang="en-US"/>
          </a:p>
        </p:txBody>
      </p:sp>
    </p:spTree>
    <p:extLst>
      <p:ext uri="{BB962C8B-B14F-4D97-AF65-F5344CB8AC3E}">
        <p14:creationId xmlns:p14="http://schemas.microsoft.com/office/powerpoint/2010/main" val="20706620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Arial" panose="020B0604020202020204" pitchFamily="34" charset="0"/>
                <a:cs typeface="Arial" panose="020B0604020202020204" pitchFamily="34" charset="0"/>
              </a:rPr>
              <a:t>The purpose of Title II:</a:t>
            </a:r>
          </a:p>
          <a:p>
            <a:pPr marL="171450" lvl="0" indent="-171450">
              <a:lnSpc>
                <a:spcPct val="100000"/>
              </a:lnSpc>
              <a:spcBef>
                <a:spcPts val="0"/>
              </a:spcBef>
              <a:spcAft>
                <a:spcPts val="1800"/>
              </a:spcAft>
              <a:buFont typeface="Arial" panose="020B0604020202020204" pitchFamily="34" charset="0"/>
              <a:buChar char="•"/>
            </a:pPr>
            <a:r>
              <a:rPr lang="en-US" sz="1200">
                <a:latin typeface="Arial" panose="020B0604020202020204" pitchFamily="34" charset="0"/>
                <a:cs typeface="Arial" panose="020B0604020202020204" pitchFamily="34" charset="0"/>
              </a:rPr>
              <a:t>Increasing student achievement consistent with the challenging state academic standards</a:t>
            </a:r>
          </a:p>
          <a:p>
            <a:pPr marL="171450" lvl="0" indent="-171450">
              <a:lnSpc>
                <a:spcPct val="100000"/>
              </a:lnSpc>
              <a:spcBef>
                <a:spcPts val="0"/>
              </a:spcBef>
              <a:spcAft>
                <a:spcPts val="1800"/>
              </a:spcAft>
              <a:buFont typeface="Arial" panose="020B0604020202020204" pitchFamily="34" charset="0"/>
              <a:buChar char="•"/>
            </a:pPr>
            <a:r>
              <a:rPr lang="en-US" sz="1200">
                <a:latin typeface="Arial" panose="020B0604020202020204" pitchFamily="34" charset="0"/>
                <a:cs typeface="Arial" panose="020B0604020202020204" pitchFamily="34" charset="0"/>
              </a:rPr>
              <a:t>Improving the quality and effectiveness of teachers, principals, and other school leaders</a:t>
            </a:r>
          </a:p>
          <a:p>
            <a:pPr marL="171450" lvl="0" indent="-171450">
              <a:lnSpc>
                <a:spcPct val="100000"/>
              </a:lnSpc>
              <a:spcBef>
                <a:spcPts val="0"/>
              </a:spcBef>
              <a:spcAft>
                <a:spcPts val="1800"/>
              </a:spcAft>
              <a:buFont typeface="Arial" panose="020B0604020202020204" pitchFamily="34" charset="0"/>
              <a:buChar char="•"/>
            </a:pPr>
            <a:r>
              <a:rPr lang="en-US" sz="1200">
                <a:latin typeface="Arial" panose="020B0604020202020204" pitchFamily="34" charset="0"/>
                <a:cs typeface="Arial" panose="020B0604020202020204" pitchFamily="34" charset="0"/>
              </a:rPr>
              <a:t>Increasing the number of teachers, principals, and other school leaders who are effective in improving student academic achievement in schools</a:t>
            </a:r>
          </a:p>
          <a:p>
            <a:pPr marL="171450" lvl="0" indent="-171450">
              <a:lnSpc>
                <a:spcPct val="100000"/>
              </a:lnSpc>
              <a:spcBef>
                <a:spcPts val="0"/>
              </a:spcBef>
              <a:spcAft>
                <a:spcPts val="1800"/>
              </a:spcAft>
              <a:buFont typeface="Arial" panose="020B0604020202020204" pitchFamily="34" charset="0"/>
              <a:buChar char="•"/>
            </a:pPr>
            <a:r>
              <a:rPr lang="en-US" sz="1200">
                <a:latin typeface="Arial" panose="020B0604020202020204" pitchFamily="34" charset="0"/>
                <a:cs typeface="Arial" panose="020B0604020202020204" pitchFamily="34" charset="0"/>
              </a:rPr>
              <a:t>Providing low-income and minority students greater access to effective teachers, principals, and other school leaders</a:t>
            </a:r>
          </a:p>
          <a:p>
            <a:endParaRPr lang="en-US" b="0" i="0" u="none" strike="noStrike">
              <a:solidFill>
                <a:schemeClr val="tx1"/>
              </a:solidFill>
              <a:effectLst/>
              <a:latin typeface="Arial" panose="020B0604020202020204" pitchFamily="34" charset="0"/>
              <a:cs typeface="Arial" panose="020B0604020202020204" pitchFamily="34" charset="0"/>
            </a:endParaRPr>
          </a:p>
          <a:p>
            <a:r>
              <a:rPr lang="en-US" b="0" i="0" u="none" strike="noStrike">
                <a:solidFill>
                  <a:srgbClr val="000000"/>
                </a:solidFill>
                <a:effectLst/>
                <a:latin typeface="Arial"/>
                <a:cs typeface="Arial"/>
              </a:rPr>
              <a:t>There is a misconception that Title II, Part A means professional development (PD). Title II is not</a:t>
            </a:r>
            <a:r>
              <a:rPr lang="en-US">
                <a:solidFill>
                  <a:srgbClr val="000000"/>
                </a:solidFill>
                <a:latin typeface="Arial"/>
                <a:cs typeface="Arial"/>
              </a:rPr>
              <a:t> </a:t>
            </a:r>
            <a:r>
              <a:rPr lang="en-US" b="0" i="0" u="none" strike="noStrike">
                <a:solidFill>
                  <a:srgbClr val="000000"/>
                </a:solidFill>
                <a:effectLst/>
                <a:latin typeface="Arial"/>
                <a:cs typeface="Arial"/>
              </a:rPr>
              <a:t>just Professional Development; not all Professional Development is supported by Title II.</a:t>
            </a:r>
            <a:r>
              <a:rPr lang="en-US">
                <a:solidFill>
                  <a:srgbClr val="000000"/>
                </a:solidFill>
                <a:latin typeface="Arial"/>
                <a:cs typeface="Arial"/>
              </a:rPr>
              <a:t> </a:t>
            </a:r>
            <a:endParaRPr lang="en-US" b="0" i="0">
              <a:solidFill>
                <a:srgbClr val="444444"/>
              </a:solidFill>
              <a:effectLst/>
              <a:latin typeface="Arial" panose="020B0604020202020204" pitchFamily="34" charset="0"/>
              <a:cs typeface="Arial" panose="020B0604020202020204" pitchFamily="34" charset="0"/>
            </a:endParaRPr>
          </a:p>
          <a:p>
            <a:pPr algn="l" rtl="0" fontAlgn="base"/>
            <a:r>
              <a:rPr lang="en-US" b="0" i="0">
                <a:solidFill>
                  <a:srgbClr val="000000"/>
                </a:solidFill>
                <a:effectLst/>
                <a:latin typeface="Arial" panose="020B0604020202020204" pitchFamily="34" charset="0"/>
                <a:cs typeface="Arial" panose="020B0604020202020204" pitchFamily="34" charset="0"/>
              </a:rPr>
              <a:t>​</a:t>
            </a:r>
            <a:endParaRPr lang="en-US" b="0" i="0">
              <a:solidFill>
                <a:srgbClr val="444444"/>
              </a:solidFill>
              <a:effectLst/>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304A2215-1BF1-42D8-B0E0-23F63889CAEC}" type="slidenum">
              <a:rPr lang="en-US" altLang="en-US" smtClean="0"/>
              <a:pPr/>
              <a:t>2</a:t>
            </a:fld>
            <a:endParaRPr lang="en-US" altLang="en-US"/>
          </a:p>
        </p:txBody>
      </p:sp>
    </p:spTree>
    <p:extLst>
      <p:ext uri="{BB962C8B-B14F-4D97-AF65-F5344CB8AC3E}">
        <p14:creationId xmlns:p14="http://schemas.microsoft.com/office/powerpoint/2010/main" val="350587552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b="0" i="0"/>
              <a:t>Duty Statement is a personnel management tool that describes the main purpose of a position, the tasks that are performed, and how they are performed</a:t>
            </a:r>
            <a:endParaRPr lang="en-US"/>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b="0" i="0"/>
          </a:p>
          <a:p>
            <a:pPr marL="0" marR="0" lvl="0" indent="0" algn="l" defTabSz="914400" rtl="0" eaLnBrk="0" fontAlgn="base" latinLnBrk="0" hangingPunct="0">
              <a:lnSpc>
                <a:spcPct val="100000"/>
              </a:lnSpc>
              <a:spcBef>
                <a:spcPct val="30000"/>
              </a:spcBef>
              <a:spcAft>
                <a:spcPct val="0"/>
              </a:spcAft>
              <a:buClrTx/>
              <a:buSzTx/>
              <a:buFontTx/>
              <a:buNone/>
              <a:tabLst/>
              <a:defRPr/>
            </a:pPr>
            <a:r>
              <a:rPr lang="en-US" b="0" i="0"/>
              <a:t>Specific to a position and individual person</a:t>
            </a:r>
            <a:endParaRPr lang="en-US"/>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b="0" i="0"/>
          </a:p>
          <a:p>
            <a:pPr marL="0" marR="0" lvl="0" indent="0" algn="l" defTabSz="914400" rtl="0" eaLnBrk="0" fontAlgn="base" latinLnBrk="0" hangingPunct="0">
              <a:lnSpc>
                <a:spcPct val="100000"/>
              </a:lnSpc>
              <a:spcBef>
                <a:spcPct val="30000"/>
              </a:spcBef>
              <a:spcAft>
                <a:spcPct val="0"/>
              </a:spcAft>
              <a:buClrTx/>
              <a:buSzTx/>
              <a:buFontTx/>
              <a:buNone/>
              <a:tabLst/>
              <a:defRPr/>
            </a:pPr>
            <a:r>
              <a:rPr lang="en-US" b="0" i="0"/>
              <a:t>Different from a job description which is a generalized description for a category of position such as teacher, coach, principal</a:t>
            </a:r>
            <a:endParaRPr lang="en-US"/>
          </a:p>
          <a:p>
            <a:endParaRPr lang="en-US"/>
          </a:p>
        </p:txBody>
      </p:sp>
      <p:sp>
        <p:nvSpPr>
          <p:cNvPr id="4" name="Slide Number Placeholder 3"/>
          <p:cNvSpPr>
            <a:spLocks noGrp="1"/>
          </p:cNvSpPr>
          <p:nvPr>
            <p:ph type="sldNum" sz="quarter" idx="5"/>
          </p:nvPr>
        </p:nvSpPr>
        <p:spPr/>
        <p:txBody>
          <a:bodyPr/>
          <a:lstStyle/>
          <a:p>
            <a:fld id="{304A2215-1BF1-42D8-B0E0-23F63889CAEC}" type="slidenum">
              <a:rPr lang="en-US" altLang="en-US" smtClean="0"/>
              <a:pPr/>
              <a:t>22</a:t>
            </a:fld>
            <a:endParaRPr lang="en-US" altLang="en-US"/>
          </a:p>
        </p:txBody>
      </p:sp>
    </p:spTree>
    <p:extLst>
      <p:ext uri="{BB962C8B-B14F-4D97-AF65-F5344CB8AC3E}">
        <p14:creationId xmlns:p14="http://schemas.microsoft.com/office/powerpoint/2010/main" val="37588334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difference here is the duty statement is specific to the position. The duty statement list the actual duties the individual is involved in whereas the job description is vague and over arching. </a:t>
            </a:r>
          </a:p>
          <a:p>
            <a:endParaRPr lang="en-US"/>
          </a:p>
          <a:p>
            <a:r>
              <a:rPr lang="en-US"/>
              <a:t>Pull up https://hr.fcoe.org/sites/hr.fcoe.org/files/Content%20Specialist%20I.pdf to show the vague duties. Great job description but not applicable as a duty statement</a:t>
            </a:r>
          </a:p>
        </p:txBody>
      </p:sp>
      <p:sp>
        <p:nvSpPr>
          <p:cNvPr id="4" name="Slide Number Placeholder 3"/>
          <p:cNvSpPr>
            <a:spLocks noGrp="1"/>
          </p:cNvSpPr>
          <p:nvPr>
            <p:ph type="sldNum" sz="quarter" idx="5"/>
          </p:nvPr>
        </p:nvSpPr>
        <p:spPr/>
        <p:txBody>
          <a:bodyPr/>
          <a:lstStyle/>
          <a:p>
            <a:fld id="{304A2215-1BF1-42D8-B0E0-23F63889CAEC}" type="slidenum">
              <a:rPr lang="en-US" altLang="en-US" smtClean="0"/>
              <a:pPr/>
              <a:t>23</a:t>
            </a:fld>
            <a:endParaRPr lang="en-US" altLang="en-US"/>
          </a:p>
        </p:txBody>
      </p:sp>
    </p:spTree>
    <p:extLst>
      <p:ext uri="{BB962C8B-B14F-4D97-AF65-F5344CB8AC3E}">
        <p14:creationId xmlns:p14="http://schemas.microsoft.com/office/powerpoint/2010/main" val="235827471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t>While the Personnel Activity Report (PAR) is not legally required during this presentation we will use the term PAR when referencing time and effort. </a:t>
            </a:r>
          </a:p>
          <a:p>
            <a:endParaRPr lang="en-US"/>
          </a:p>
        </p:txBody>
      </p:sp>
      <p:sp>
        <p:nvSpPr>
          <p:cNvPr id="4" name="Slide Number Placeholder 3"/>
          <p:cNvSpPr>
            <a:spLocks noGrp="1"/>
          </p:cNvSpPr>
          <p:nvPr>
            <p:ph type="sldNum" sz="quarter" idx="5"/>
          </p:nvPr>
        </p:nvSpPr>
        <p:spPr/>
        <p:txBody>
          <a:bodyPr/>
          <a:lstStyle/>
          <a:p>
            <a:fld id="{304A2215-1BF1-42D8-B0E0-23F63889CAEC}" type="slidenum">
              <a:rPr lang="en-US" altLang="en-US" smtClean="0"/>
              <a:pPr/>
              <a:t>24</a:t>
            </a:fld>
            <a:endParaRPr lang="en-US" altLang="en-US"/>
          </a:p>
        </p:txBody>
      </p:sp>
    </p:spTree>
    <p:extLst>
      <p:ext uri="{BB962C8B-B14F-4D97-AF65-F5344CB8AC3E}">
        <p14:creationId xmlns:p14="http://schemas.microsoft.com/office/powerpoint/2010/main" val="271950599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Quality example of a semi-annual certification</a:t>
            </a: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04A2215-1BF1-42D8-B0E0-23F63889CAEC}"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25</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0509588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04A2215-1BF1-42D8-B0E0-23F63889CAEC}"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26</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97495538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04A2215-1BF1-42D8-B0E0-23F63889CAEC}" type="slidenum">
              <a:rPr lang="en-US" altLang="en-US" smtClean="0"/>
              <a:pPr/>
              <a:t>27</a:t>
            </a:fld>
            <a:endParaRPr lang="en-US" altLang="en-US"/>
          </a:p>
        </p:txBody>
      </p:sp>
    </p:spTree>
    <p:extLst>
      <p:ext uri="{BB962C8B-B14F-4D97-AF65-F5344CB8AC3E}">
        <p14:creationId xmlns:p14="http://schemas.microsoft.com/office/powerpoint/2010/main" val="149935710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AE7A94-28AE-80AF-40F6-F3B9818C4EA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643476C-CCB1-8F1A-BE3B-7A7ABE582B0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B68F08A-0020-D309-FE8A-599446CFA202}"/>
              </a:ext>
            </a:extLst>
          </p:cNvPr>
          <p:cNvSpPr>
            <a:spLocks noGrp="1"/>
          </p:cNvSpPr>
          <p:nvPr>
            <p:ph type="body" idx="1"/>
          </p:nvPr>
        </p:nvSpPr>
        <p:spPr/>
        <p:txBody>
          <a:bodyPr/>
          <a:lstStyle/>
          <a:p>
            <a:r>
              <a:rPr lang="en-US"/>
              <a:t>LEAs must have a budget for Title II to ensure compliance with federal regulations and proper financial management. 2 CFR 200.302</a:t>
            </a:r>
          </a:p>
          <a:p>
            <a:r>
              <a:rPr lang="en-US"/>
              <a:t>Budgets must be detailed enough to demonstrate compliance with federal costs principals 2 CFR 200.403. Budgets do not need to be sent to the CDE for approval the LEA may use their own template. If the LEA includes their Title II funds in their LCAP and meets the requirements of CFR 200.402 and 403 that may suffice. However, if you don’t have a specific Title II budget, don’t worry, we work with you to create one that meets federal requirements. </a:t>
            </a:r>
          </a:p>
          <a:p>
            <a:endParaRPr lang="en-US"/>
          </a:p>
        </p:txBody>
      </p:sp>
      <p:sp>
        <p:nvSpPr>
          <p:cNvPr id="4" name="Slide Number Placeholder 3">
            <a:extLst>
              <a:ext uri="{FF2B5EF4-FFF2-40B4-BE49-F238E27FC236}">
                <a16:creationId xmlns:a16="http://schemas.microsoft.com/office/drawing/2014/main" id="{FCA282C1-F7DA-1CC9-DBFA-8DED81477F20}"/>
              </a:ext>
            </a:extLst>
          </p:cNvPr>
          <p:cNvSpPr>
            <a:spLocks noGrp="1"/>
          </p:cNvSpPr>
          <p:nvPr>
            <p:ph type="sldNum" sz="quarter" idx="5"/>
          </p:nvPr>
        </p:nvSpPr>
        <p:spPr/>
        <p:txBody>
          <a:bodyPr/>
          <a:lstStyle/>
          <a:p>
            <a:fld id="{304A2215-1BF1-42D8-B0E0-23F63889CAEC}" type="slidenum">
              <a:rPr lang="en-US" altLang="en-US" smtClean="0"/>
              <a:pPr/>
              <a:t>28</a:t>
            </a:fld>
            <a:endParaRPr lang="en-US" altLang="en-US"/>
          </a:p>
        </p:txBody>
      </p:sp>
    </p:spTree>
    <p:extLst>
      <p:ext uri="{BB962C8B-B14F-4D97-AF65-F5344CB8AC3E}">
        <p14:creationId xmlns:p14="http://schemas.microsoft.com/office/powerpoint/2010/main" val="179081847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a simple template on the Title II webpage that LEAs may use. The link will be in the chat: </a:t>
            </a:r>
            <a:r>
              <a:rPr lang="en-US" sz="1200" b="0" i="0" u="sng" kern="1200" dirty="0">
                <a:solidFill>
                  <a:schemeClr val="tx1"/>
                </a:solidFill>
                <a:effectLst/>
                <a:latin typeface="+mn-lt"/>
                <a:ea typeface="+mn-ea"/>
                <a:cs typeface="+mn-cs"/>
                <a:hlinkClick r:id="rId3"/>
              </a:rPr>
              <a:t>Title II, Part A Budget Sample</a:t>
            </a:r>
            <a:r>
              <a:rPr lang="en-US" sz="1200" b="0" i="0" u="none" strike="noStrike" kern="1200" dirty="0">
                <a:solidFill>
                  <a:schemeClr val="tx1"/>
                </a:solidFill>
                <a:effectLst/>
                <a:latin typeface="+mn-lt"/>
                <a:ea typeface="+mn-ea"/>
                <a:cs typeface="+mn-cs"/>
                <a:hlinkClick r:id="rId3"/>
              </a:rPr>
              <a:t>(DOCX)</a:t>
            </a:r>
            <a:r>
              <a:rPr lang="en-US" sz="1200" b="0" i="0" u="none" strike="noStrike" kern="1200" dirty="0">
                <a:solidFill>
                  <a:schemeClr val="tx1"/>
                </a:solidFill>
                <a:effectLst/>
                <a:latin typeface="+mn-lt"/>
                <a:ea typeface="+mn-ea"/>
                <a:cs typeface="+mn-cs"/>
              </a:rPr>
              <a:t> https://www.cde.ca.gov/ci/pl/documents/titleiisamplebudget.docx</a:t>
            </a:r>
          </a:p>
          <a:p>
            <a:br>
              <a:rPr lang="en-US" sz="1200" b="0" i="0" u="none" strike="noStrike" kern="1200" dirty="0">
                <a:solidFill>
                  <a:schemeClr val="tx1"/>
                </a:solidFill>
                <a:effectLst/>
                <a:latin typeface="+mn-lt"/>
                <a:ea typeface="+mn-ea"/>
                <a:cs typeface="+mn-cs"/>
              </a:rPr>
            </a:br>
            <a:r>
              <a:rPr lang="en-US" sz="1200" b="0" i="0" u="none" strike="noStrike" kern="1200" dirty="0">
                <a:solidFill>
                  <a:schemeClr val="tx1"/>
                </a:solidFill>
                <a:effectLst/>
                <a:latin typeface="+mn-lt"/>
                <a:ea typeface="+mn-ea"/>
                <a:cs typeface="+mn-cs"/>
              </a:rPr>
              <a:t>This is just a resource; while the LEA must have a Title II budget they don’t have to use this template.</a:t>
            </a:r>
          </a:p>
          <a:p>
            <a:endParaRPr lang="en-US" sz="1200" b="0" i="0" u="none" strike="noStrike" kern="1200" dirty="0">
              <a:solidFill>
                <a:schemeClr val="tx1"/>
              </a:solidFill>
              <a:effectLst/>
              <a:latin typeface="+mn-lt"/>
              <a:ea typeface="+mn-ea"/>
              <a:cs typeface="+mn-cs"/>
            </a:endParaRPr>
          </a:p>
          <a:p>
            <a:r>
              <a:rPr lang="en-US" dirty="0"/>
              <a:t>Slide Description:</a:t>
            </a:r>
          </a:p>
          <a:p>
            <a:r>
              <a:rPr lang="en-US" dirty="0"/>
              <a:t>The picture shows a Title II Budget Template Sample. There is a section to input Local Educational Agency Name, and Budget Narrative. Below this there is a table with three columns for </a:t>
            </a:r>
            <a:r>
              <a:rPr lang="en-US" b="0" dirty="0"/>
              <a:t>Object Code, Amount, and Narrative Description of Activity. </a:t>
            </a:r>
          </a:p>
          <a:p>
            <a:pPr marL="171450" indent="-171450">
              <a:buFont typeface="Arial" panose="020B0604020202020204" pitchFamily="34" charset="0"/>
              <a:buChar char="•"/>
            </a:pPr>
            <a:r>
              <a:rPr lang="en-US" dirty="0"/>
              <a:t>1000–1999: Certificated Salaries; input field for Amount; input field for Description</a:t>
            </a:r>
          </a:p>
          <a:p>
            <a:pPr marL="171450" indent="-171450">
              <a:buFont typeface="Arial" panose="020B0604020202020204" pitchFamily="34" charset="0"/>
              <a:buChar char="•"/>
            </a:pPr>
            <a:r>
              <a:rPr lang="en-US" dirty="0"/>
              <a:t>2000–2999: Classified Salaries; input field for Amount; input field for Description</a:t>
            </a:r>
          </a:p>
          <a:p>
            <a:pPr marL="171450" indent="-171450">
              <a:buFont typeface="Arial" panose="020B0604020202020204" pitchFamily="34" charset="0"/>
              <a:buChar char="•"/>
            </a:pPr>
            <a:r>
              <a:rPr lang="en-US" dirty="0"/>
              <a:t>3000–3999: Benefits; input field for Amount; input field for Description</a:t>
            </a:r>
          </a:p>
          <a:p>
            <a:pPr marL="171450" indent="-171450">
              <a:buFont typeface="Arial" panose="020B0604020202020204" pitchFamily="34" charset="0"/>
              <a:buChar char="•"/>
            </a:pPr>
            <a:r>
              <a:rPr lang="en-US" dirty="0"/>
              <a:t>4200–4299: Books and Other Reference Materials; input field for Amount; input field for Description</a:t>
            </a:r>
          </a:p>
          <a:p>
            <a:pPr marL="171450" indent="-171450">
              <a:buFont typeface="Arial" panose="020B0604020202020204" pitchFamily="34" charset="0"/>
              <a:buChar char="•"/>
            </a:pPr>
            <a:r>
              <a:rPr lang="en-US" dirty="0"/>
              <a:t>4300–4399: Materials and Supplies; input field for Amount; input field for Description</a:t>
            </a:r>
          </a:p>
          <a:p>
            <a:pPr marL="171450" indent="-171450">
              <a:buFont typeface="Arial" panose="020B0604020202020204" pitchFamily="34" charset="0"/>
              <a:buChar char="•"/>
            </a:pPr>
            <a:r>
              <a:rPr lang="en-US" dirty="0"/>
              <a:t>5100–5199: Sub agreements for Services; input field for Amount; input field for Description</a:t>
            </a:r>
          </a:p>
          <a:p>
            <a:pPr marL="171450" indent="-171450">
              <a:buFont typeface="Arial" panose="020B0604020202020204" pitchFamily="34" charset="0"/>
              <a:buChar char="•"/>
            </a:pPr>
            <a:r>
              <a:rPr lang="en-US" dirty="0"/>
              <a:t>5200–5299: Travel and Conferences; input field for Amount; input field for Description</a:t>
            </a:r>
          </a:p>
          <a:p>
            <a:pPr marL="171450" indent="-171450">
              <a:buFont typeface="Arial" panose="020B0604020202020204" pitchFamily="34" charset="0"/>
              <a:buChar char="•"/>
            </a:pPr>
            <a:r>
              <a:rPr lang="en-US" dirty="0"/>
              <a:t>5300–5399: Dues and Membership; input field for Amount; input field for Description</a:t>
            </a:r>
          </a:p>
          <a:p>
            <a:pPr marL="171450" indent="-171450">
              <a:buFont typeface="Arial" panose="020B0604020202020204" pitchFamily="34" charset="0"/>
              <a:buChar char="•"/>
            </a:pPr>
            <a:r>
              <a:rPr lang="en-US" dirty="0"/>
              <a:t>5800–5899: Consulting/Professional Services; input field for Amount; input field for Description</a:t>
            </a:r>
          </a:p>
          <a:p>
            <a:pPr marL="171450" indent="-171450">
              <a:buFont typeface="Arial" panose="020B0604020202020204" pitchFamily="34" charset="0"/>
              <a:buChar char="•"/>
            </a:pPr>
            <a:r>
              <a:rPr lang="en-US" dirty="0"/>
              <a:t>Equitable Services; input field for Amount; input field for Description</a:t>
            </a:r>
          </a:p>
          <a:p>
            <a:pPr marL="171450" indent="-171450">
              <a:buFont typeface="Arial" panose="020B0604020202020204" pitchFamily="34" charset="0"/>
              <a:buChar char="•"/>
            </a:pPr>
            <a:r>
              <a:rPr lang="en-US" dirty="0"/>
              <a:t>Indirect Costs, input field for Amount; input field for Description</a:t>
            </a:r>
          </a:p>
          <a:p>
            <a:pPr marL="171450" indent="-171450">
              <a:buFont typeface="Arial" panose="020B0604020202020204" pitchFamily="34" charset="0"/>
              <a:buChar char="•"/>
            </a:pPr>
            <a:r>
              <a:rPr lang="en-US" dirty="0"/>
              <a:t>Title V, Part B Subpart 1 Alternative Uses of Funds Authority Participation; input field for Amount, input field for Description</a:t>
            </a:r>
          </a:p>
          <a:p>
            <a:pPr marL="171450" indent="-171450">
              <a:buFont typeface="Arial" panose="020B0604020202020204" pitchFamily="34" charset="0"/>
              <a:buChar char="•"/>
            </a:pPr>
            <a:r>
              <a:rPr lang="en-US" dirty="0"/>
              <a:t>Administrative Costs, input field for Amount; input field for Description</a:t>
            </a:r>
          </a:p>
          <a:p>
            <a:pPr marL="171450" indent="-171450">
              <a:buFont typeface="Arial" panose="020B0604020202020204" pitchFamily="34" charset="0"/>
              <a:buChar char="•"/>
            </a:pPr>
            <a:r>
              <a:rPr lang="en-US" b="0" dirty="0"/>
              <a:t>TOTAL;</a:t>
            </a:r>
            <a:r>
              <a:rPr lang="en-US" b="1" dirty="0"/>
              <a:t> </a:t>
            </a:r>
            <a:r>
              <a:rPr lang="en-US" dirty="0"/>
              <a:t>input field for Total  	</a:t>
            </a:r>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304A2215-1BF1-42D8-B0E0-23F63889CAEC}" type="slidenum">
              <a:rPr lang="en-US" altLang="en-US" smtClean="0"/>
              <a:pPr/>
              <a:t>29</a:t>
            </a:fld>
            <a:endParaRPr lang="en-US" altLang="en-US"/>
          </a:p>
        </p:txBody>
      </p:sp>
    </p:spTree>
    <p:extLst>
      <p:ext uri="{BB962C8B-B14F-4D97-AF65-F5344CB8AC3E}">
        <p14:creationId xmlns:p14="http://schemas.microsoft.com/office/powerpoint/2010/main" val="395062035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an example from and LEA who used the template and also added their goal and how they are going to measure the effectiveness. https://docs.google.com/document/d/1EbAZNUqMPJLb519tNV1pdlR_qurwZ0S7/edit?usp=drive_link&amp;ouid=116660182617490186166&amp;rtpof=true&amp;sd=true</a:t>
            </a:r>
          </a:p>
          <a:p>
            <a:endParaRPr lang="en-US" dirty="0"/>
          </a:p>
          <a:p>
            <a:r>
              <a:rPr lang="en-US" dirty="0"/>
              <a:t>The template from this LEA can be found here: https://docs.google.com/document/d/1CG11mNJpm61n_vR7XZFqmzpvkbTmOcm6/edit?usp=drive_link&amp;ouid=116660182617490186166&amp;rtpof=true&amp;sd=true and we will put this info in the chat</a:t>
            </a:r>
          </a:p>
          <a:p>
            <a:endParaRPr lang="en-US" dirty="0"/>
          </a:p>
          <a:p>
            <a:r>
              <a:rPr lang="en-US" dirty="0"/>
              <a:t>Please use a template and or format that works best for your LEA. </a:t>
            </a:r>
          </a:p>
          <a:p>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Slide Description:</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mn-lt"/>
                <a:ea typeface="+mn-ea"/>
                <a:cs typeface="+mn-cs"/>
              </a:rPr>
              <a:t>Example Budget 1 Providing high-quality PD and coaching to teachers focused on implementing best practices to meet the needs of Long-Term English Language Learners at the secondary level. Salary and benefits for 2.0 FTE TOSA to provide supplemental training and coaching to 4 high school on explicit instructional strategies for LTELs. 1 TOSA will focus on Math and 1 TOSA will focus on English teachers. 0.5 will be the TOSA coach/EL Coordinator to ensure high level coaching and support for TOSAs. By 2024, the number of LTELs will decrease from 21% to 10% as measured by the ELPAC.</a:t>
            </a:r>
          </a:p>
          <a:p>
            <a:endParaRPr lang="en-US" dirty="0"/>
          </a:p>
        </p:txBody>
      </p:sp>
      <p:sp>
        <p:nvSpPr>
          <p:cNvPr id="4" name="Slide Number Placeholder 3"/>
          <p:cNvSpPr>
            <a:spLocks noGrp="1"/>
          </p:cNvSpPr>
          <p:nvPr>
            <p:ph type="sldNum" sz="quarter" idx="5"/>
          </p:nvPr>
        </p:nvSpPr>
        <p:spPr/>
        <p:txBody>
          <a:bodyPr/>
          <a:lstStyle/>
          <a:p>
            <a:fld id="{304A2215-1BF1-42D8-B0E0-23F63889CAEC}" type="slidenum">
              <a:rPr lang="en-US" altLang="en-US" smtClean="0"/>
              <a:pPr/>
              <a:t>30</a:t>
            </a:fld>
            <a:endParaRPr lang="en-US" altLang="en-US"/>
          </a:p>
        </p:txBody>
      </p:sp>
    </p:spTree>
    <p:extLst>
      <p:ext uri="{BB962C8B-B14F-4D97-AF65-F5344CB8AC3E}">
        <p14:creationId xmlns:p14="http://schemas.microsoft.com/office/powerpoint/2010/main" val="330161115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latin typeface="Arial" panose="020B0604020202020204" pitchFamily="34" charset="0"/>
                <a:cs typeface="Arial" panose="020B0604020202020204" pitchFamily="34" charset="0"/>
              </a:rPr>
              <a:t>Terri</a:t>
            </a:r>
          </a:p>
          <a:p>
            <a:r>
              <a:rPr lang="en-US" sz="1200" dirty="0">
                <a:latin typeface="Arial" panose="020B0604020202020204" pitchFamily="34" charset="0"/>
                <a:cs typeface="Arial" panose="020B0604020202020204" pitchFamily="34" charset="0"/>
              </a:rPr>
              <a:t>Evidence Requests for private schools that receive equitable services. </a:t>
            </a:r>
          </a:p>
          <a:p>
            <a:endParaRPr lang="en-US" sz="1200" dirty="0">
              <a:latin typeface="Arial" panose="020B0604020202020204" pitchFamily="34" charset="0"/>
              <a:cs typeface="Arial" panose="020B0604020202020204" pitchFamily="34" charset="0"/>
            </a:endParaRPr>
          </a:p>
          <a:p>
            <a:pPr marL="342900" marR="0" lvl="0" indent="-342900" algn="l" defTabSz="914400" rtl="0" eaLnBrk="0" fontAlgn="base" latinLnBrk="0" hangingPunct="0">
              <a:lnSpc>
                <a:spcPct val="100000"/>
              </a:lnSpc>
              <a:spcBef>
                <a:spcPts val="0"/>
              </a:spcBef>
              <a:spcAft>
                <a:spcPts val="1200"/>
              </a:spcAft>
              <a:buClrTx/>
              <a:buSzTx/>
              <a:buFont typeface="Arial" panose="020B0604020202020204" pitchFamily="34" charset="0"/>
              <a:buChar char="•"/>
              <a:tabLst/>
              <a:defRPr/>
            </a:pPr>
            <a:r>
              <a:rPr lang="en-US" sz="1200" dirty="0">
                <a:latin typeface="Arial" panose="020B0604020202020204" pitchFamily="34" charset="0"/>
                <a:cs typeface="Arial" panose="020B0604020202020204" pitchFamily="34" charset="0"/>
              </a:rPr>
              <a:t>Intent to Participate: </a:t>
            </a:r>
            <a:r>
              <a:rPr lang="en-US" sz="1200" kern="1200" dirty="0">
                <a:solidFill>
                  <a:schemeClr val="tx1"/>
                </a:solidFill>
                <a:effectLst/>
                <a:latin typeface="Arial" panose="020B0604020202020204" pitchFamily="34" charset="0"/>
                <a:ea typeface="+mn-ea"/>
                <a:cs typeface="Arial" panose="020B0604020202020204" pitchFamily="34" charset="0"/>
              </a:rPr>
              <a:t>Dated communication to private schools regarding eligibility for Title I, Title II, or Title III services. T</a:t>
            </a:r>
            <a:r>
              <a:rPr lang="en-US" sz="1200" dirty="0">
                <a:latin typeface="Arial" panose="020B0604020202020204" pitchFamily="34" charset="0"/>
                <a:cs typeface="Arial" panose="020B0604020202020204" pitchFamily="34" charset="0"/>
              </a:rPr>
              <a:t>he notice of eligibility and intent letter/form is often one document.</a:t>
            </a:r>
          </a:p>
          <a:p>
            <a:pPr marL="342900" marR="0" lvl="0" indent="-342900" algn="l" defTabSz="914400" rtl="0" eaLnBrk="0" fontAlgn="base" latinLnBrk="0" hangingPunct="0">
              <a:lnSpc>
                <a:spcPct val="100000"/>
              </a:lnSpc>
              <a:spcBef>
                <a:spcPts val="0"/>
              </a:spcBef>
              <a:spcAft>
                <a:spcPts val="1200"/>
              </a:spcAft>
              <a:buClrTx/>
              <a:buSzTx/>
              <a:buFont typeface="Arial" panose="020B0604020202020204" pitchFamily="34" charset="0"/>
              <a:buChar char="•"/>
              <a:tabLst/>
              <a:defRPr/>
            </a:pPr>
            <a:r>
              <a:rPr lang="en-US" sz="1200" dirty="0">
                <a:latin typeface="Arial" panose="020B0604020202020204" pitchFamily="34" charset="0"/>
                <a:cs typeface="Arial" panose="020B0604020202020204" pitchFamily="34" charset="0"/>
              </a:rPr>
              <a:t>Consultation with Private Schools: </a:t>
            </a:r>
            <a:r>
              <a:rPr lang="en-US" sz="1200" kern="1200" dirty="0">
                <a:solidFill>
                  <a:schemeClr val="tx1"/>
                </a:solidFill>
                <a:effectLst/>
                <a:latin typeface="Arial" panose="020B0604020202020204" pitchFamily="34" charset="0"/>
                <a:ea typeface="+mn-ea"/>
                <a:cs typeface="Arial" panose="020B0604020202020204" pitchFamily="34" charset="0"/>
              </a:rPr>
              <a:t>Documents that show how the LEA consulted with private schools regarding participation in federal programs </a:t>
            </a:r>
            <a:endParaRPr lang="en-US" sz="1200" b="0" i="0" dirty="0">
              <a:solidFill>
                <a:srgbClr val="000000"/>
              </a:solidFill>
              <a:effectLst/>
              <a:latin typeface="Arial" panose="020B0604020202020204" pitchFamily="34" charset="0"/>
              <a:cs typeface="Arial" panose="020B0604020202020204" pitchFamily="34" charset="0"/>
            </a:endParaRPr>
          </a:p>
          <a:p>
            <a:pPr marL="342900" marR="0" lvl="0" indent="-342900" algn="l" defTabSz="914400" rtl="0" eaLnBrk="0" fontAlgn="base" latinLnBrk="0" hangingPunct="0">
              <a:lnSpc>
                <a:spcPct val="100000"/>
              </a:lnSpc>
              <a:spcBef>
                <a:spcPts val="0"/>
              </a:spcBef>
              <a:spcAft>
                <a:spcPts val="1200"/>
              </a:spcAft>
              <a:buClrTx/>
              <a:buSzTx/>
              <a:buFont typeface="Arial" panose="020B0604020202020204" pitchFamily="34" charset="0"/>
              <a:buChar char="•"/>
              <a:tabLst/>
              <a:defRPr/>
            </a:pPr>
            <a:r>
              <a:rPr lang="en-US" sz="1200" dirty="0">
                <a:latin typeface="Arial" panose="020B0604020202020204" pitchFamily="34" charset="0"/>
                <a:cs typeface="Arial" panose="020B0604020202020204" pitchFamily="34" charset="0"/>
              </a:rPr>
              <a:t>Private School Affirmation: </a:t>
            </a:r>
            <a:r>
              <a:rPr lang="en-US" sz="1200" kern="1200" dirty="0">
                <a:solidFill>
                  <a:schemeClr val="tx1"/>
                </a:solidFill>
                <a:effectLst/>
                <a:latin typeface="Arial" panose="020B0604020202020204" pitchFamily="34" charset="0"/>
                <a:ea typeface="+mn-ea"/>
                <a:cs typeface="Arial" panose="020B0604020202020204" pitchFamily="34" charset="0"/>
              </a:rPr>
              <a:t>A written document signed and dated by private school officials that the required consultation has occurred</a:t>
            </a:r>
          </a:p>
          <a:p>
            <a:pPr marL="342900" indent="-342900">
              <a:lnSpc>
                <a:spcPct val="100000"/>
              </a:lnSpc>
              <a:spcBef>
                <a:spcPts val="0"/>
              </a:spcBef>
              <a:spcAft>
                <a:spcPts val="1200"/>
              </a:spcAft>
              <a:buFont typeface="Arial" panose="020B0604020202020204" pitchFamily="34" charset="0"/>
              <a:buChar char="•"/>
            </a:pPr>
            <a:endParaRPr lang="en-US" sz="1200" dirty="0">
              <a:latin typeface="Arial" panose="020B0604020202020204" pitchFamily="34" charset="0"/>
              <a:cs typeface="Arial" panose="020B0604020202020204" pitchFamily="34" charset="0"/>
            </a:endParaRPr>
          </a:p>
          <a:p>
            <a:pPr marL="0" indent="0">
              <a:lnSpc>
                <a:spcPct val="100000"/>
              </a:lnSpc>
              <a:spcBef>
                <a:spcPts val="0"/>
              </a:spcBef>
              <a:spcAft>
                <a:spcPts val="1200"/>
              </a:spcAft>
              <a:buFont typeface="Arial" panose="020B0604020202020204" pitchFamily="34" charset="0"/>
              <a:buNone/>
            </a:pPr>
            <a:r>
              <a:rPr lang="en-US" sz="1200" dirty="0">
                <a:latin typeface="Arial" panose="020B0604020202020204" pitchFamily="34" charset="0"/>
                <a:cs typeface="Arial" panose="020B0604020202020204" pitchFamily="34" charset="0"/>
              </a:rPr>
              <a:t>The general ledger for resource code 4035 as submitted for SEI 06 Use of Funds and SEI 07 Supplement, Not Supplant will also be reviewed. Private School equitable service expenditures may be part of the SEI reviewer’s Title II expenditure sample requiring backup documentation evidence. Please view the SEI 06 and SEI 07 presentations for more information about expenditure backup documentation.</a:t>
            </a: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D288F63-9FDF-44ED-A025-DC21EFE06F06}" type="slidenum">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32</a:t>
            </a:fld>
            <a:endParaRPr kumimoji="0" 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1637269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C18248-C8F0-74F9-584C-C07857B5D1D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AB18D72-2508-E747-6949-FE29F573D4A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A389784-2D3E-A0F7-9E3C-4A0904BB6D16}"/>
              </a:ext>
            </a:extLst>
          </p:cNvPr>
          <p:cNvSpPr>
            <a:spLocks noGrp="1"/>
          </p:cNvSpPr>
          <p:nvPr>
            <p:ph type="body" idx="1"/>
          </p:nvPr>
        </p:nvSpPr>
        <p:spPr/>
        <p:txBody>
          <a:bodyPr/>
          <a:lstStyle/>
          <a:p>
            <a:pPr marL="91440" indent="0" eaLnBrk="1" fontAlgn="auto" hangingPunct="1">
              <a:spcBef>
                <a:spcPts val="0"/>
              </a:spcBef>
              <a:spcAft>
                <a:spcPts val="1200"/>
              </a:spcAft>
              <a:buNone/>
              <a:defRPr/>
            </a:pPr>
            <a:r>
              <a:rPr lang="en-US" b="0"/>
              <a:t>Another tool that will be used during a FPM is the California Monitoring Tool (CMT). </a:t>
            </a:r>
            <a:r>
              <a:rPr lang="en-US" b="1"/>
              <a:t>CMT</a:t>
            </a:r>
            <a:r>
              <a:rPr lang="en-US"/>
              <a:t> is a web-based system that allows local education agencies (LEAs) to facilitate a response to state and federal requirements for program monitoring.</a:t>
            </a:r>
            <a:endParaRPr lang="en-US">
              <a:cs typeface="Arial"/>
            </a:endParaRPr>
          </a:p>
          <a:p>
            <a:pPr marL="274320" lvl="0" indent="-182880" eaLnBrk="1" fontAlgn="auto" hangingPunct="1">
              <a:spcBef>
                <a:spcPts val="0"/>
              </a:spcBef>
              <a:spcAft>
                <a:spcPts val="1200"/>
              </a:spcAft>
              <a:defRPr/>
            </a:pPr>
            <a:r>
              <a:rPr lang="en-US"/>
              <a:t>LEAs use the </a:t>
            </a:r>
            <a:r>
              <a:rPr lang="en-US" b="1"/>
              <a:t>CMT</a:t>
            </a:r>
            <a:r>
              <a:rPr lang="en-US"/>
              <a:t> to:</a:t>
            </a:r>
            <a:endParaRPr lang="en-US">
              <a:cs typeface="Arial"/>
            </a:endParaRPr>
          </a:p>
          <a:p>
            <a:pPr lvl="1" eaLnBrk="1" fontAlgn="auto" hangingPunct="1">
              <a:spcBef>
                <a:spcPts val="0"/>
              </a:spcBef>
              <a:spcAft>
                <a:spcPts val="1200"/>
              </a:spcAft>
              <a:defRPr/>
            </a:pPr>
            <a:r>
              <a:rPr lang="en-US"/>
              <a:t>Upload the documents of evidence to demonstrate compliance.</a:t>
            </a:r>
            <a:endParaRPr lang="en-US">
              <a:cs typeface="Arial"/>
            </a:endParaRPr>
          </a:p>
          <a:p>
            <a:pPr lvl="1" eaLnBrk="1" fontAlgn="auto" hangingPunct="1">
              <a:spcBef>
                <a:spcPts val="0"/>
              </a:spcBef>
              <a:spcAft>
                <a:spcPts val="1200"/>
              </a:spcAft>
              <a:defRPr/>
            </a:pPr>
            <a:r>
              <a:rPr lang="en-US"/>
              <a:t>Communicate with the FPM Team Lead and Program Reviewer. Please note the CMT does not send you an email message informing you when a comment is posted. </a:t>
            </a:r>
            <a:endParaRPr lang="en-US">
              <a:cs typeface="Arial"/>
            </a:endParaRPr>
          </a:p>
          <a:p>
            <a:endParaRPr lang="en-US"/>
          </a:p>
        </p:txBody>
      </p:sp>
      <p:sp>
        <p:nvSpPr>
          <p:cNvPr id="4" name="Slide Number Placeholder 3">
            <a:extLst>
              <a:ext uri="{FF2B5EF4-FFF2-40B4-BE49-F238E27FC236}">
                <a16:creationId xmlns:a16="http://schemas.microsoft.com/office/drawing/2014/main" id="{525AE4CB-F8C5-D808-999B-A51BE7095742}"/>
              </a:ext>
            </a:extLst>
          </p:cNvPr>
          <p:cNvSpPr>
            <a:spLocks noGrp="1"/>
          </p:cNvSpPr>
          <p:nvPr>
            <p:ph type="sldNum" sz="quarter" idx="5"/>
          </p:nvPr>
        </p:nvSpPr>
        <p:spPr/>
        <p:txBody>
          <a:bodyPr/>
          <a:lstStyle/>
          <a:p>
            <a:fld id="{304A2215-1BF1-42D8-B0E0-23F63889CAEC}" type="slidenum">
              <a:rPr lang="en-US" altLang="en-US" smtClean="0"/>
              <a:pPr/>
              <a:t>5</a:t>
            </a:fld>
            <a:endParaRPr lang="en-US" altLang="en-US"/>
          </a:p>
        </p:txBody>
      </p:sp>
    </p:spTree>
    <p:extLst>
      <p:ext uri="{BB962C8B-B14F-4D97-AF65-F5344CB8AC3E}">
        <p14:creationId xmlns:p14="http://schemas.microsoft.com/office/powerpoint/2010/main" val="69718636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8442D0-AC56-873A-2C19-4E1FDFB540A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C104217-CCFA-9A8F-9656-CEAC69466F9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A71BDFD-C6E9-169C-D6DB-42152A7EF74B}"/>
              </a:ext>
            </a:extLst>
          </p:cNvPr>
          <p:cNvSpPr>
            <a:spLocks noGrp="1"/>
          </p:cNvSpPr>
          <p:nvPr>
            <p:ph type="body" idx="1"/>
          </p:nvPr>
        </p:nvSpPr>
        <p:spPr/>
        <p:txBody>
          <a:bodyPr/>
          <a:lstStyle/>
          <a:p>
            <a:pPr>
              <a:spcBef>
                <a:spcPts val="0"/>
              </a:spcBef>
              <a:spcAft>
                <a:spcPts val="1800"/>
              </a:spcAft>
            </a:pPr>
            <a:r>
              <a:rPr lang="en-US" dirty="0">
                <a:latin typeface="Arial"/>
                <a:cs typeface="Arial"/>
              </a:rPr>
              <a:t>Terri</a:t>
            </a:r>
          </a:p>
          <a:p>
            <a:pPr marL="0" indent="0">
              <a:lnSpc>
                <a:spcPct val="100000"/>
              </a:lnSpc>
              <a:spcBef>
                <a:spcPts val="0"/>
              </a:spcBef>
              <a:spcAft>
                <a:spcPts val="1800"/>
              </a:spcAft>
              <a:buNone/>
            </a:pPr>
            <a:r>
              <a:rPr lang="en-US" dirty="0">
                <a:latin typeface="Arial"/>
                <a:cs typeface="Arial"/>
              </a:rPr>
              <a:t>Notice of Eligibility/Intent to Participate Best Practices</a:t>
            </a:r>
          </a:p>
          <a:p>
            <a:pPr marL="0" indent="0">
              <a:lnSpc>
                <a:spcPct val="100000"/>
              </a:lnSpc>
              <a:spcBef>
                <a:spcPts val="0"/>
              </a:spcBef>
              <a:spcAft>
                <a:spcPts val="1800"/>
              </a:spcAft>
              <a:buNone/>
            </a:pPr>
            <a:r>
              <a:rPr lang="en-US" sz="1200" dirty="0">
                <a:latin typeface="Arial"/>
                <a:cs typeface="Arial"/>
              </a:rPr>
              <a:t>The LEA should:</a:t>
            </a:r>
          </a:p>
          <a:p>
            <a:pPr marL="171450" indent="-171450">
              <a:lnSpc>
                <a:spcPct val="100000"/>
              </a:lnSpc>
              <a:spcBef>
                <a:spcPts val="0"/>
              </a:spcBef>
              <a:spcAft>
                <a:spcPts val="1800"/>
              </a:spcAft>
              <a:buFont typeface="Arial" panose="020B0604020202020204" pitchFamily="34" charset="0"/>
              <a:buChar char="•"/>
            </a:pPr>
            <a:r>
              <a:rPr lang="en-US" sz="1200" dirty="0">
                <a:latin typeface="Arial"/>
                <a:cs typeface="Arial"/>
              </a:rPr>
              <a:t>send the eligibility/intent letter to eligible private schools no later than spring before the next fiscal year begins (February – April). Note: When sending., intent form later than April may cause a delay in services. </a:t>
            </a:r>
          </a:p>
          <a:p>
            <a:pPr marL="171450" indent="-171450">
              <a:lnSpc>
                <a:spcPct val="100000"/>
              </a:lnSpc>
              <a:spcBef>
                <a:spcPts val="0"/>
              </a:spcBef>
              <a:spcAft>
                <a:spcPts val="1800"/>
              </a:spcAft>
              <a:buFont typeface="Arial" panose="020B0604020202020204" pitchFamily="34" charset="0"/>
              <a:buChar char="•"/>
            </a:pPr>
            <a:r>
              <a:rPr lang="en-US" sz="1200" dirty="0">
                <a:latin typeface="Arial"/>
                <a:cs typeface="Arial"/>
              </a:rPr>
              <a:t>provide a deadline that includes adequate time for private school response </a:t>
            </a:r>
            <a:r>
              <a:rPr lang="en-US" sz="1200" dirty="0">
                <a:solidFill>
                  <a:schemeClr val="tx1"/>
                </a:solidFill>
                <a:latin typeface="Arial"/>
                <a:cs typeface="Arial"/>
              </a:rPr>
              <a:t>(i.e., Please respond by XX)</a:t>
            </a:r>
            <a:endParaRPr lang="en-US" sz="1200" dirty="0">
              <a:latin typeface="Arial"/>
              <a:cs typeface="Arial"/>
            </a:endParaRPr>
          </a:p>
          <a:p>
            <a:pPr marL="171450" indent="-171450">
              <a:lnSpc>
                <a:spcPct val="100000"/>
              </a:lnSpc>
              <a:spcBef>
                <a:spcPts val="0"/>
              </a:spcBef>
              <a:spcAft>
                <a:spcPts val="1800"/>
              </a:spcAft>
              <a:buFont typeface="Arial" panose="020B0604020202020204" pitchFamily="34" charset="0"/>
              <a:buChar char="•"/>
            </a:pPr>
            <a:r>
              <a:rPr lang="en-US" sz="1200" dirty="0">
                <a:latin typeface="Arial"/>
                <a:cs typeface="Arial"/>
              </a:rPr>
              <a:t>identify potential consequences for not meeting the deadline </a:t>
            </a:r>
            <a:r>
              <a:rPr lang="en-US" sz="1200" dirty="0">
                <a:solidFill>
                  <a:schemeClr val="tx1"/>
                </a:solidFill>
                <a:latin typeface="Arial"/>
                <a:cs typeface="Arial"/>
              </a:rPr>
              <a:t>(i.e. unable to participate in equitable services for the following year);</a:t>
            </a:r>
            <a:endParaRPr lang="en-US" sz="1200" dirty="0">
              <a:latin typeface="Arial"/>
              <a:cs typeface="Arial"/>
            </a:endParaRPr>
          </a:p>
          <a:p>
            <a:pPr marL="171450" indent="-171450">
              <a:lnSpc>
                <a:spcPct val="100000"/>
              </a:lnSpc>
              <a:spcBef>
                <a:spcPts val="0"/>
              </a:spcBef>
              <a:spcAft>
                <a:spcPts val="1800"/>
              </a:spcAft>
              <a:buFont typeface="Arial" panose="020B0604020202020204" pitchFamily="34" charset="0"/>
              <a:buChar char="•"/>
            </a:pPr>
            <a:r>
              <a:rPr lang="en-US" sz="1200" dirty="0">
                <a:latin typeface="Arial"/>
                <a:cs typeface="Arial"/>
              </a:rPr>
              <a:t>send reminders of the response deadline, and (note a good faith effort would be at lest two attempts)</a:t>
            </a:r>
          </a:p>
          <a:p>
            <a:pPr marL="171450" indent="-171450">
              <a:lnSpc>
                <a:spcPct val="100000"/>
              </a:lnSpc>
              <a:spcBef>
                <a:spcPts val="0"/>
              </a:spcBef>
              <a:spcAft>
                <a:spcPts val="1800"/>
              </a:spcAft>
              <a:buFont typeface="Arial" panose="020B0604020202020204" pitchFamily="34" charset="0"/>
              <a:buChar char="•"/>
            </a:pPr>
            <a:r>
              <a:rPr lang="en-US" sz="1200" dirty="0">
                <a:latin typeface="Arial"/>
                <a:cs typeface="Arial"/>
              </a:rPr>
              <a:t>maintain records of all attempts to communicate with the private school (if records are kept in someone's email this may be unavailable if that person is no longer at the LEA. Create a system of internal controls where these documents are saved on a common drive or print) See Padlet for example https://docs.google.com/spreadsheets/d/1-gR9KaZTrOixGiqJq7-EBcpyvQBrwpTXqjT8L0pkJlE/copy</a:t>
            </a:r>
          </a:p>
          <a:p>
            <a:pPr marL="0" indent="0">
              <a:buNone/>
            </a:pPr>
            <a:endParaRPr lang="en-US" dirty="0"/>
          </a:p>
          <a:p>
            <a:pPr marL="0" indent="0">
              <a:buNone/>
            </a:pPr>
            <a:r>
              <a:rPr lang="en-US" sz="1200" dirty="0">
                <a:latin typeface="Arial"/>
                <a:cs typeface="Arial"/>
              </a:rPr>
              <a:t>Even if a private school has not responded in the past, the LEA must be able to demonstrate that it made a good faith effort to contact all private schools within the LEA boundaries. Document your due diligence. You may send a registered letter with receipt required, follow up with a phone call, or send a follow up email. The LEA should attempt to acquire documentation from the private school that they are not interested in participating. </a:t>
            </a:r>
            <a:endParaRPr lang="en-US" dirty="0">
              <a:latin typeface="Arial"/>
              <a:cs typeface="Arial"/>
            </a:endParaRPr>
          </a:p>
          <a:p>
            <a:endParaRPr lang="en-US" dirty="0"/>
          </a:p>
        </p:txBody>
      </p:sp>
      <p:sp>
        <p:nvSpPr>
          <p:cNvPr id="4" name="Slide Number Placeholder 3">
            <a:extLst>
              <a:ext uri="{FF2B5EF4-FFF2-40B4-BE49-F238E27FC236}">
                <a16:creationId xmlns:a16="http://schemas.microsoft.com/office/drawing/2014/main" id="{E0C65DCC-A306-BB57-4FBA-75E7250D96AB}"/>
              </a:ext>
            </a:extLst>
          </p:cNvPr>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D288F63-9FDF-44ED-A025-DC21EFE06F06}" type="slidenum">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33</a:t>
            </a:fld>
            <a:endParaRPr kumimoji="0" 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31476402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spcAft>
                <a:spcPts val="1200"/>
              </a:spcAft>
            </a:pPr>
            <a:r>
              <a:rPr lang="en-US" dirty="0">
                <a:latin typeface="Arial"/>
                <a:ea typeface="Calibri"/>
                <a:cs typeface="Arial"/>
              </a:rPr>
              <a:t>Terri</a:t>
            </a:r>
          </a:p>
          <a:p>
            <a:pPr marL="0" marR="0" indent="0">
              <a:spcBef>
                <a:spcPts val="0"/>
              </a:spcBef>
              <a:spcAft>
                <a:spcPts val="1200"/>
              </a:spcAft>
              <a:buNone/>
            </a:pPr>
            <a:r>
              <a:rPr lang="en-US" sz="1200" dirty="0">
                <a:effectLst/>
                <a:latin typeface="Arial"/>
                <a:ea typeface="Calibri"/>
                <a:cs typeface="Arial"/>
              </a:rPr>
              <a:t>Consultation with Private School Evidence Request</a:t>
            </a:r>
            <a:endParaRPr lang="en-US" dirty="0">
              <a:latin typeface="Arial"/>
              <a:ea typeface="Calibri"/>
              <a:cs typeface="Arial"/>
            </a:endParaRPr>
          </a:p>
          <a:p>
            <a:pPr marL="0" marR="0" indent="0">
              <a:spcBef>
                <a:spcPts val="0"/>
              </a:spcBef>
              <a:spcAft>
                <a:spcPts val="1200"/>
              </a:spcAft>
              <a:buNone/>
            </a:pPr>
            <a:r>
              <a:rPr lang="en-US" sz="1200" dirty="0">
                <a:effectLst/>
                <a:latin typeface="Arial"/>
                <a:ea typeface="Calibri"/>
                <a:cs typeface="Arial"/>
              </a:rPr>
              <a:t>Description:	Documents that show how the LEA consulted with private schools regarding participation in federal programs. Examples include public notices, letters, agendas, sign-in sheets, meeting minutes, emails, or affirmation of consultation with appropriate private school officials.</a:t>
            </a:r>
          </a:p>
          <a:p>
            <a:pPr marL="0" marR="0" indent="0">
              <a:spcBef>
                <a:spcPts val="0"/>
              </a:spcBef>
              <a:spcAft>
                <a:spcPts val="1200"/>
              </a:spcAft>
              <a:buNone/>
            </a:pPr>
            <a:r>
              <a:rPr lang="en-US" sz="1200" dirty="0">
                <a:effectLst/>
                <a:latin typeface="Arial"/>
                <a:ea typeface="Calibri"/>
                <a:cs typeface="Arial"/>
              </a:rPr>
              <a:t>Item Instructions:  Submit evidence of private school consultation that include private school equitable service plan, agendas, minutes, presentations, equitable service allocation, emails, and other consultation communication. </a:t>
            </a:r>
          </a:p>
          <a:p>
            <a:pPr marL="0" marR="0" indent="0">
              <a:spcBef>
                <a:spcPts val="0"/>
              </a:spcBef>
              <a:spcAft>
                <a:spcPts val="1200"/>
              </a:spcAft>
              <a:buNone/>
            </a:pPr>
            <a:endParaRPr lang="en-US" sz="1200" dirty="0">
              <a:effectLst/>
              <a:latin typeface="Arial" panose="020B060402020202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ts val="0"/>
              </a:spcBef>
              <a:spcAft>
                <a:spcPts val="1200"/>
              </a:spcAft>
              <a:buClrTx/>
              <a:buSzTx/>
              <a:buFontTx/>
              <a:buNone/>
              <a:tabLst/>
              <a:defRPr/>
            </a:pPr>
            <a:r>
              <a:rPr lang="en-US" dirty="0">
                <a:latin typeface="Arial"/>
                <a:cs typeface="Arial"/>
              </a:rPr>
              <a:t>Please note that LEAs are responsible for documenting the justification of equitable service expenses charged to Title II that aligns with the plan to best meet the identified needs of private school students and staff.</a:t>
            </a:r>
          </a:p>
          <a:p>
            <a:pPr marL="0" marR="0" lvl="0" indent="0" algn="l" defTabSz="914400" rtl="0" eaLnBrk="0" fontAlgn="base" latinLnBrk="0" hangingPunct="0">
              <a:lnSpc>
                <a:spcPct val="100000"/>
              </a:lnSpc>
              <a:spcBef>
                <a:spcPts val="0"/>
              </a:spcBef>
              <a:spcAft>
                <a:spcPts val="1200"/>
              </a:spcAft>
              <a:buClrTx/>
              <a:buSzTx/>
              <a:buFontTx/>
              <a:buNone/>
              <a:tabLst/>
              <a:defRPr/>
            </a:pPr>
            <a:endParaRPr lang="en-US" dirty="0">
              <a:cs typeface="Arial"/>
            </a:endParaRPr>
          </a:p>
          <a:p>
            <a:pPr marL="0" marR="0" lvl="0" indent="0" algn="l" defTabSz="914400" rtl="0" eaLnBrk="0" fontAlgn="base" latinLnBrk="0" hangingPunct="0">
              <a:lnSpc>
                <a:spcPct val="100000"/>
              </a:lnSpc>
              <a:spcBef>
                <a:spcPts val="0"/>
              </a:spcBef>
              <a:spcAft>
                <a:spcPts val="1200"/>
              </a:spcAft>
              <a:buClrTx/>
              <a:buSzTx/>
              <a:buFontTx/>
              <a:buNone/>
              <a:tabLst/>
              <a:defRPr/>
            </a:pPr>
            <a:r>
              <a:rPr lang="en-US" dirty="0">
                <a:latin typeface="Arial"/>
                <a:cs typeface="Arial"/>
              </a:rPr>
              <a:t>SAMPLE CONSULTATION TIMELINE:</a:t>
            </a:r>
          </a:p>
          <a:p>
            <a:pPr marL="0" marR="0" lvl="0" indent="0" algn="l" defTabSz="914400" rtl="0" eaLnBrk="0" fontAlgn="base" latinLnBrk="0" hangingPunct="0">
              <a:lnSpc>
                <a:spcPct val="100000"/>
              </a:lnSpc>
              <a:spcBef>
                <a:spcPts val="0"/>
              </a:spcBef>
              <a:spcAft>
                <a:spcPts val="1200"/>
              </a:spcAft>
              <a:buClrTx/>
              <a:buSzTx/>
              <a:buFontTx/>
              <a:buNone/>
              <a:tabLst/>
              <a:defRPr/>
            </a:pPr>
            <a:r>
              <a:rPr lang="en-US" dirty="0">
                <a:latin typeface="Arial"/>
                <a:cs typeface="Arial"/>
              </a:rPr>
              <a:t>https://www.cde.ca.gov/sp/ps/caprivtimeline.asp</a:t>
            </a:r>
          </a:p>
          <a:p>
            <a:pPr marL="0" marR="0" lvl="0" indent="0" algn="l" defTabSz="914400" rtl="0" eaLnBrk="0" fontAlgn="base" latinLnBrk="0" hangingPunct="0">
              <a:lnSpc>
                <a:spcPct val="100000"/>
              </a:lnSpc>
              <a:spcBef>
                <a:spcPts val="0"/>
              </a:spcBef>
              <a:spcAft>
                <a:spcPts val="1200"/>
              </a:spcAft>
              <a:buClrTx/>
              <a:buSzTx/>
              <a:buFontTx/>
              <a:buNone/>
              <a:tabLst/>
              <a:defRPr/>
            </a:pPr>
            <a:r>
              <a:rPr lang="en-US" dirty="0">
                <a:latin typeface="Arial"/>
                <a:cs typeface="Arial"/>
              </a:rPr>
              <a:t>Consultation should begin as early as necessary for the district and private schools to consult for the delivery of agreed upon services at the beginning of the school year.</a:t>
            </a:r>
          </a:p>
          <a:p>
            <a:pPr marL="0" marR="0" indent="0">
              <a:spcBef>
                <a:spcPts val="0"/>
              </a:spcBef>
              <a:spcAft>
                <a:spcPts val="1200"/>
              </a:spcAft>
              <a:buNone/>
            </a:pPr>
            <a:endParaRPr lang="en-US" sz="1200" dirty="0">
              <a:effectLst/>
              <a:latin typeface="Arial" panose="020B0604020202020204" pitchFamily="34" charset="0"/>
              <a:ea typeface="Calibri" panose="020F0502020204030204" pitchFamily="34" charset="0"/>
              <a:cs typeface="Times New Roman" panose="02020603050405020304" pitchFamily="18" charset="0"/>
            </a:endParaRPr>
          </a:p>
          <a:p>
            <a:pPr marL="0" indent="0">
              <a:buNone/>
            </a:pPr>
            <a:endParaRPr lang="en-US" dirty="0"/>
          </a:p>
          <a:p>
            <a:pPr marL="0" indent="0">
              <a:buNone/>
            </a:pPr>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D288F63-9FDF-44ED-A025-DC21EFE06F06}" type="slidenum">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34</a:t>
            </a:fld>
            <a:endParaRPr kumimoji="0" 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1635712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a:cs typeface="Arial"/>
              </a:rPr>
              <a:t>Terri</a:t>
            </a:r>
          </a:p>
          <a:p>
            <a:r>
              <a:rPr lang="en-US" dirty="0">
                <a:latin typeface="Arial"/>
                <a:cs typeface="Arial"/>
              </a:rPr>
              <a:t>As a best practice, the LEA should keep documentation of the entire equitable services process with each private school:</a:t>
            </a:r>
          </a:p>
          <a:p>
            <a:endParaRPr lang="en-US" dirty="0"/>
          </a:p>
          <a:p>
            <a:pPr marL="0" indent="0">
              <a:lnSpc>
                <a:spcPct val="100000"/>
              </a:lnSpc>
              <a:spcBef>
                <a:spcPts val="0"/>
              </a:spcBef>
              <a:spcAft>
                <a:spcPts val="1200"/>
              </a:spcAft>
              <a:buNone/>
            </a:pPr>
            <a:r>
              <a:rPr lang="en-US" sz="1200" dirty="0">
                <a:latin typeface="Arial"/>
                <a:ea typeface="+mn-lt"/>
                <a:cs typeface="Arial"/>
              </a:rPr>
              <a:t>Evidence should document that the LEA:</a:t>
            </a:r>
          </a:p>
          <a:p>
            <a:pPr marL="0" indent="0">
              <a:lnSpc>
                <a:spcPct val="100000"/>
              </a:lnSpc>
              <a:spcBef>
                <a:spcPts val="0"/>
              </a:spcBef>
              <a:spcAft>
                <a:spcPts val="1200"/>
              </a:spcAft>
              <a:buNone/>
            </a:pPr>
            <a:r>
              <a:rPr lang="en-US" dirty="0">
                <a:latin typeface="Arial"/>
                <a:ea typeface="+mn-lt"/>
                <a:cs typeface="Arial"/>
              </a:rPr>
              <a:t>• </a:t>
            </a:r>
            <a:r>
              <a:rPr lang="en-US" sz="1200" dirty="0">
                <a:latin typeface="Arial"/>
                <a:ea typeface="+mn-lt"/>
                <a:cs typeface="Arial"/>
              </a:rPr>
              <a:t>Engaged in timely consultation, allowing for meaningful discussion between the LEA and appropriate private school officials regarding services and other benefits; </a:t>
            </a:r>
          </a:p>
          <a:p>
            <a:pPr marL="0" indent="0">
              <a:lnSpc>
                <a:spcPct val="100000"/>
              </a:lnSpc>
              <a:spcBef>
                <a:spcPts val="0"/>
              </a:spcBef>
              <a:spcAft>
                <a:spcPts val="1200"/>
              </a:spcAft>
              <a:buNone/>
            </a:pPr>
            <a:r>
              <a:rPr lang="en-US" sz="1200" dirty="0">
                <a:latin typeface="Arial"/>
                <a:ea typeface="+mn-lt"/>
                <a:cs typeface="Arial"/>
              </a:rPr>
              <a:t>• Identified the needs of private school students, teachers, and families; </a:t>
            </a:r>
          </a:p>
          <a:p>
            <a:pPr marL="0" indent="0">
              <a:lnSpc>
                <a:spcPct val="100000"/>
              </a:lnSpc>
              <a:spcBef>
                <a:spcPts val="0"/>
              </a:spcBef>
              <a:spcAft>
                <a:spcPts val="1200"/>
              </a:spcAft>
              <a:buNone/>
            </a:pPr>
            <a:r>
              <a:rPr lang="en-US" sz="1200" dirty="0">
                <a:latin typeface="Arial"/>
                <a:ea typeface="+mn-lt"/>
                <a:cs typeface="Arial"/>
              </a:rPr>
              <a:t>• Allocated a per-pupil amount of funds for services to eligible private school staff;</a:t>
            </a:r>
          </a:p>
          <a:p>
            <a:pPr marL="0" indent="0">
              <a:lnSpc>
                <a:spcPct val="100000"/>
              </a:lnSpc>
              <a:spcBef>
                <a:spcPts val="0"/>
              </a:spcBef>
              <a:spcAft>
                <a:spcPts val="1200"/>
              </a:spcAft>
              <a:buNone/>
            </a:pPr>
            <a:r>
              <a:rPr lang="en-US" sz="1200" dirty="0">
                <a:latin typeface="Arial"/>
                <a:ea typeface="+mn-lt"/>
                <a:cs typeface="Arial"/>
              </a:rPr>
              <a:t>• Evaluated programs and services for effectiveness; and </a:t>
            </a:r>
          </a:p>
          <a:p>
            <a:pPr marL="0" indent="0">
              <a:lnSpc>
                <a:spcPct val="100000"/>
              </a:lnSpc>
              <a:spcBef>
                <a:spcPts val="0"/>
              </a:spcBef>
              <a:spcAft>
                <a:spcPts val="1200"/>
              </a:spcAft>
              <a:buNone/>
            </a:pPr>
            <a:r>
              <a:rPr lang="en-US" sz="1200" dirty="0">
                <a:latin typeface="Arial"/>
                <a:ea typeface="+mn-lt"/>
                <a:cs typeface="Arial"/>
              </a:rPr>
              <a:t>• Adequately addressed problems and formal complaints raised by private school officials</a:t>
            </a:r>
          </a:p>
          <a:p>
            <a:pPr marL="0" indent="0">
              <a:lnSpc>
                <a:spcPct val="100000"/>
              </a:lnSpc>
              <a:spcBef>
                <a:spcPts val="0"/>
              </a:spcBef>
              <a:spcAft>
                <a:spcPts val="1200"/>
              </a:spcAft>
              <a:buNone/>
            </a:pPr>
            <a:endParaRPr lang="en-US" sz="1200" dirty="0">
              <a:ea typeface="+mn-lt"/>
              <a:cs typeface="+mn-lt"/>
            </a:endParaRPr>
          </a:p>
        </p:txBody>
      </p:sp>
      <p:sp>
        <p:nvSpPr>
          <p:cNvPr id="4" name="Slide Number Placeholder 3"/>
          <p:cNvSpPr>
            <a:spLocks noGrp="1"/>
          </p:cNvSpPr>
          <p:nvPr>
            <p:ph type="sldNum" sz="quarter" idx="5"/>
          </p:nvPr>
        </p:nvSpPr>
        <p:spPr/>
        <p:txBody>
          <a:bodyPr/>
          <a:lstStyle/>
          <a:p>
            <a:fld id="{304A2215-1BF1-42D8-B0E0-23F63889CAEC}" type="slidenum">
              <a:rPr lang="en-US" altLang="en-US" smtClean="0"/>
              <a:pPr/>
              <a:t>35</a:t>
            </a:fld>
            <a:endParaRPr lang="en-US" altLang="en-US"/>
          </a:p>
        </p:txBody>
      </p:sp>
    </p:spTree>
    <p:extLst>
      <p:ext uri="{BB962C8B-B14F-4D97-AF65-F5344CB8AC3E}">
        <p14:creationId xmlns:p14="http://schemas.microsoft.com/office/powerpoint/2010/main" val="9932327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spcAft>
                <a:spcPts val="1200"/>
              </a:spcAft>
            </a:pPr>
            <a:r>
              <a:rPr lang="en-US" dirty="0">
                <a:latin typeface="Arial"/>
                <a:ea typeface="Calibri"/>
                <a:cs typeface="Arial"/>
              </a:rPr>
              <a:t>Terri</a:t>
            </a:r>
          </a:p>
          <a:p>
            <a:pPr marL="0" marR="0" indent="0">
              <a:spcBef>
                <a:spcPts val="0"/>
              </a:spcBef>
              <a:spcAft>
                <a:spcPts val="1200"/>
              </a:spcAft>
              <a:buNone/>
            </a:pPr>
            <a:r>
              <a:rPr lang="en-US" sz="1200" dirty="0">
                <a:effectLst/>
                <a:latin typeface="Arial"/>
                <a:ea typeface="Calibri"/>
                <a:cs typeface="Arial"/>
              </a:rPr>
              <a:t>Description: A written document signed and dated by private school officials that the required consultation has occurred.</a:t>
            </a:r>
            <a:endParaRPr lang="en-US" dirty="0">
              <a:latin typeface="Arial"/>
              <a:ea typeface="Calibri"/>
              <a:cs typeface="Arial"/>
            </a:endParaRPr>
          </a:p>
          <a:p>
            <a:pPr marL="0" marR="0" indent="0">
              <a:spcBef>
                <a:spcPts val="0"/>
              </a:spcBef>
              <a:spcAft>
                <a:spcPts val="1200"/>
              </a:spcAft>
              <a:buNone/>
            </a:pPr>
            <a:endParaRPr lang="en-US" sz="1200" dirty="0">
              <a:effectLst/>
              <a:latin typeface="Arial" panose="020B0604020202020204" pitchFamily="34" charset="0"/>
              <a:ea typeface="Calibri" panose="020F0502020204030204" pitchFamily="34" charset="0"/>
              <a:cs typeface="Times New Roman" panose="02020603050405020304" pitchFamily="18" charset="0"/>
            </a:endParaRPr>
          </a:p>
          <a:p>
            <a:pPr marL="0" marR="0" indent="0">
              <a:spcBef>
                <a:spcPts val="0"/>
              </a:spcBef>
              <a:spcAft>
                <a:spcPts val="1200"/>
              </a:spcAft>
              <a:buNone/>
            </a:pPr>
            <a:r>
              <a:rPr lang="en-US" sz="1200" dirty="0">
                <a:effectLst/>
                <a:latin typeface="Arial"/>
                <a:ea typeface="Calibri"/>
                <a:cs typeface="Arial"/>
              </a:rPr>
              <a:t>Item Instructions: Submit the signed and dated Title II, Part A equitable services private school affirmation documents regarding consultation.</a:t>
            </a:r>
          </a:p>
          <a:p>
            <a:pPr marL="0" marR="0" indent="0">
              <a:spcBef>
                <a:spcPts val="0"/>
              </a:spcBef>
              <a:spcAft>
                <a:spcPts val="1200"/>
              </a:spcAft>
              <a:buNone/>
            </a:pPr>
            <a:endParaRPr lang="en-US" sz="1200" dirty="0">
              <a:effectLst/>
              <a:latin typeface="Arial" panose="020B0604020202020204" pitchFamily="34" charset="0"/>
              <a:ea typeface="Calibri" panose="020F0502020204030204" pitchFamily="34" charset="0"/>
              <a:cs typeface="Times New Roman" panose="02020603050405020304" pitchFamily="18" charset="0"/>
            </a:endParaRPr>
          </a:p>
          <a:p>
            <a:pPr marL="0" marR="0" indent="0">
              <a:spcBef>
                <a:spcPts val="0"/>
              </a:spcBef>
              <a:spcAft>
                <a:spcPts val="1200"/>
              </a:spcAft>
              <a:buNone/>
            </a:pPr>
            <a:r>
              <a:rPr lang="en-US" sz="1200" dirty="0">
                <a:effectLst/>
                <a:latin typeface="Arial"/>
                <a:ea typeface="Calibri"/>
                <a:cs typeface="Arial"/>
              </a:rPr>
              <a:t>The affirmation form must be signed by the private school official after consultation occurred.</a:t>
            </a:r>
          </a:p>
          <a:p>
            <a:pPr marL="0" marR="0" indent="0">
              <a:spcBef>
                <a:spcPts val="0"/>
              </a:spcBef>
              <a:spcAft>
                <a:spcPts val="1200"/>
              </a:spcAft>
              <a:buNone/>
            </a:pPr>
            <a:endParaRPr lang="en-US" sz="1200" dirty="0">
              <a:effectLst/>
              <a:latin typeface="Arial" panose="020B0604020202020204" pitchFamily="34" charset="0"/>
              <a:ea typeface="Calibri" panose="020F0502020204030204" pitchFamily="34" charset="0"/>
              <a:cs typeface="Times New Roman" panose="02020603050405020304" pitchFamily="18" charset="0"/>
            </a:endParaRPr>
          </a:p>
          <a:p>
            <a:pPr marL="0" marR="0">
              <a:spcAft>
                <a:spcPts val="1200"/>
              </a:spcAft>
            </a:pPr>
            <a:r>
              <a:rPr lang="en-US" sz="1200" dirty="0">
                <a:solidFill>
                  <a:srgbClr val="000000"/>
                </a:solidFill>
                <a:effectLst/>
                <a:latin typeface="Arial"/>
                <a:ea typeface="Times New Roman" panose="02020603050405020304" pitchFamily="18" charset="0"/>
                <a:cs typeface="Arial"/>
              </a:rPr>
              <a:t>We often see missing affirmation options when on a FPM review.  Pages 4-6 of the link pasted below provides an example.</a:t>
            </a:r>
          </a:p>
          <a:p>
            <a:pPr marL="0" marR="0">
              <a:spcAft>
                <a:spcPts val="1200"/>
              </a:spcAft>
            </a:pPr>
            <a:r>
              <a:rPr lang="en-US" sz="1200" dirty="0">
                <a:solidFill>
                  <a:srgbClr val="000000"/>
                </a:solidFill>
                <a:effectLst/>
                <a:latin typeface="Arial"/>
                <a:ea typeface="Times New Roman" panose="02020603050405020304" pitchFamily="18" charset="0"/>
                <a:cs typeface="Arial"/>
              </a:rPr>
              <a:t>https://www.cde.ca.gov/sp/sw/t1/documents/npsconsultationtemps.docx</a:t>
            </a:r>
          </a:p>
          <a:p>
            <a:pPr marL="0" marR="0">
              <a:spcAft>
                <a:spcPts val="1200"/>
              </a:spcAft>
            </a:pPr>
            <a:endParaRPr lang="en-US" sz="1200" dirty="0">
              <a:solidFill>
                <a:srgbClr val="000000"/>
              </a:solidFill>
              <a:effectLst/>
              <a:latin typeface="Arial"/>
              <a:ea typeface="Times New Roman" panose="02020603050405020304" pitchFamily="18" charset="0"/>
              <a:cs typeface="Arial"/>
            </a:endParaRPr>
          </a:p>
          <a:p>
            <a:pPr marL="0" marR="0">
              <a:spcAft>
                <a:spcPts val="1200"/>
              </a:spcAft>
            </a:pPr>
            <a:r>
              <a:rPr lang="en-US" sz="1200" dirty="0">
                <a:solidFill>
                  <a:srgbClr val="000000"/>
                </a:solidFill>
                <a:effectLst/>
                <a:latin typeface="Arial"/>
                <a:ea typeface="Times New Roman" panose="02020603050405020304" pitchFamily="18" charset="0"/>
                <a:cs typeface="Arial"/>
              </a:rPr>
              <a:t>The participating nonprofit private school official/s believe that (select all that apply):</a:t>
            </a:r>
          </a:p>
          <a:p>
            <a:pPr marL="0" marR="0">
              <a:spcAft>
                <a:spcPts val="1200"/>
              </a:spcAft>
            </a:pPr>
            <a:r>
              <a:rPr lang="en-US" sz="1200" dirty="0">
                <a:solidFill>
                  <a:srgbClr val="000000"/>
                </a:solidFill>
                <a:effectLst/>
                <a:latin typeface="Arial"/>
                <a:ea typeface="Times New Roman" panose="02020603050405020304" pitchFamily="18" charset="0"/>
                <a:cs typeface="Arial"/>
              </a:rPr>
              <a:t>[Check if applicable] Timely and meaningful consultation has occurred before the LEA made any decision that affected the participation of eligible private school children, teachers, and families in the listed federal title programs.</a:t>
            </a:r>
          </a:p>
          <a:p>
            <a:pPr marL="0" marR="0">
              <a:spcAft>
                <a:spcPts val="1200"/>
              </a:spcAft>
            </a:pPr>
            <a:r>
              <a:rPr lang="en-US" sz="1200" dirty="0">
                <a:solidFill>
                  <a:srgbClr val="000000"/>
                </a:solidFill>
                <a:effectLst/>
                <a:latin typeface="Arial"/>
                <a:ea typeface="Times New Roman" panose="02020603050405020304" pitchFamily="18" charset="0"/>
                <a:cs typeface="Arial"/>
              </a:rPr>
              <a:t>[Check if applicable] Timely and meaningful consultation has NOT occurred.</a:t>
            </a:r>
          </a:p>
          <a:p>
            <a:pPr marL="0" marR="0">
              <a:spcAft>
                <a:spcPts val="1200"/>
              </a:spcAft>
            </a:pPr>
            <a:r>
              <a:rPr lang="en-US" sz="1200" dirty="0">
                <a:solidFill>
                  <a:srgbClr val="000000"/>
                </a:solidFill>
                <a:effectLst/>
                <a:latin typeface="Arial"/>
                <a:ea typeface="Times New Roman" panose="02020603050405020304" pitchFamily="18" charset="0"/>
                <a:cs typeface="Arial"/>
              </a:rPr>
              <a:t>[Check if applicable] The program design is NOT equitable with respect to eligible private school children.</a:t>
            </a:r>
          </a:p>
          <a:p>
            <a:pPr marL="0" marR="0">
              <a:spcAft>
                <a:spcPts val="1200"/>
              </a:spcAft>
            </a:pPr>
            <a:r>
              <a:rPr lang="en-US" sz="1200" dirty="0">
                <a:solidFill>
                  <a:srgbClr val="000000"/>
                </a:solidFill>
                <a:effectLst/>
                <a:latin typeface="Arial"/>
                <a:ea typeface="Times New Roman" panose="02020603050405020304" pitchFamily="18" charset="0"/>
                <a:cs typeface="Arial"/>
              </a:rPr>
              <a:t>Public School Official and Date:</a:t>
            </a:r>
          </a:p>
          <a:p>
            <a:pPr marL="0" marR="0">
              <a:spcAft>
                <a:spcPts val="600"/>
              </a:spcAft>
            </a:pPr>
            <a:r>
              <a:rPr lang="en-US" sz="1200" dirty="0">
                <a:solidFill>
                  <a:srgbClr val="000000"/>
                </a:solidFill>
                <a:effectLst/>
                <a:latin typeface="Arial"/>
                <a:ea typeface="Times New Roman" panose="02020603050405020304" pitchFamily="18" charset="0"/>
                <a:cs typeface="Arial"/>
              </a:rPr>
              <a:t>[Enter Public School Official and Date</a:t>
            </a:r>
            <a:r>
              <a:rPr lang="en-US" sz="1200" dirty="0">
                <a:solidFill>
                  <a:srgbClr val="000000"/>
                </a:solidFill>
                <a:effectLst/>
                <a:latin typeface="Times New Roman"/>
                <a:ea typeface="Times New Roman" panose="02020603050405020304" pitchFamily="18" charset="0"/>
                <a:cs typeface="Times New Roman"/>
              </a:rPr>
              <a:t>]</a:t>
            </a:r>
          </a:p>
          <a:p>
            <a:pPr marL="0" marR="0">
              <a:spcBef>
                <a:spcPts val="600"/>
              </a:spcBef>
              <a:spcAft>
                <a:spcPts val="600"/>
              </a:spcAft>
              <a:tabLst>
                <a:tab pos="-914400" algn="l"/>
              </a:tabLst>
            </a:pPr>
            <a:r>
              <a:rPr lang="en-US" sz="1200" dirty="0">
                <a:solidFill>
                  <a:srgbClr val="000000"/>
                </a:solidFill>
                <a:effectLst/>
                <a:latin typeface="Arial"/>
                <a:ea typeface="Times New Roman" panose="02020603050405020304" pitchFamily="18" charset="0"/>
                <a:cs typeface="Arial"/>
              </a:rPr>
              <a:t>School District:</a:t>
            </a:r>
          </a:p>
          <a:p>
            <a:pPr marL="0" marR="0">
              <a:spcBef>
                <a:spcPts val="600"/>
              </a:spcBef>
              <a:spcAft>
                <a:spcPts val="600"/>
              </a:spcAft>
            </a:pPr>
            <a:r>
              <a:rPr lang="en-US" sz="1200" dirty="0">
                <a:solidFill>
                  <a:srgbClr val="000000"/>
                </a:solidFill>
                <a:effectLst/>
                <a:latin typeface="Arial"/>
                <a:ea typeface="Times New Roman" panose="02020603050405020304" pitchFamily="18" charset="0"/>
                <a:cs typeface="Arial"/>
              </a:rPr>
              <a:t>[Enter School District</a:t>
            </a:r>
            <a:r>
              <a:rPr lang="en-US" sz="1200" dirty="0">
                <a:solidFill>
                  <a:srgbClr val="000000"/>
                </a:solidFill>
                <a:effectLst/>
                <a:latin typeface="Times New Roman"/>
                <a:ea typeface="Times New Roman" panose="02020603050405020304" pitchFamily="18" charset="0"/>
                <a:cs typeface="Times New Roman"/>
              </a:rPr>
              <a:t>]</a:t>
            </a:r>
          </a:p>
          <a:p>
            <a:pPr marL="118745" marR="0" indent="-118745">
              <a:spcBef>
                <a:spcPts val="600"/>
              </a:spcBef>
              <a:spcAft>
                <a:spcPts val="600"/>
              </a:spcAft>
              <a:tabLst>
                <a:tab pos="-914400" algn="l"/>
              </a:tabLst>
            </a:pPr>
            <a:r>
              <a:rPr lang="en-US" sz="1200" dirty="0">
                <a:solidFill>
                  <a:srgbClr val="000000"/>
                </a:solidFill>
                <a:effectLst/>
                <a:latin typeface="Arial"/>
                <a:ea typeface="Times New Roman" panose="02020603050405020304" pitchFamily="18" charset="0"/>
                <a:cs typeface="Arial"/>
              </a:rPr>
              <a:t>Nonprofit Private School Representative and Date:</a:t>
            </a:r>
          </a:p>
          <a:p>
            <a:pPr marL="0" marR="0">
              <a:spcBef>
                <a:spcPts val="600"/>
              </a:spcBef>
              <a:spcAft>
                <a:spcPts val="600"/>
              </a:spcAft>
            </a:pPr>
            <a:r>
              <a:rPr lang="en-US" sz="1200" dirty="0">
                <a:solidFill>
                  <a:srgbClr val="000000"/>
                </a:solidFill>
                <a:effectLst/>
                <a:latin typeface="Arial"/>
                <a:ea typeface="Times New Roman" panose="02020603050405020304" pitchFamily="18" charset="0"/>
                <a:cs typeface="Arial"/>
              </a:rPr>
              <a:t>[Enter Nonprofit Private School Representative and Date]</a:t>
            </a:r>
          </a:p>
          <a:p>
            <a:pPr marL="118745" marR="0" indent="-118745">
              <a:spcBef>
                <a:spcPts val="600"/>
              </a:spcBef>
              <a:spcAft>
                <a:spcPts val="600"/>
              </a:spcAft>
              <a:tabLst>
                <a:tab pos="-914400" algn="l"/>
              </a:tabLst>
            </a:pPr>
            <a:r>
              <a:rPr lang="en-US" sz="1200" dirty="0">
                <a:solidFill>
                  <a:srgbClr val="000000"/>
                </a:solidFill>
                <a:effectLst/>
                <a:latin typeface="Arial"/>
                <a:ea typeface="Times New Roman" panose="02020603050405020304" pitchFamily="18" charset="0"/>
                <a:cs typeface="Arial"/>
              </a:rPr>
              <a:t>Name of Nonprofit Private School:</a:t>
            </a:r>
          </a:p>
          <a:p>
            <a:pPr marL="0" marR="0">
              <a:spcBef>
                <a:spcPts val="600"/>
              </a:spcBef>
              <a:spcAft>
                <a:spcPts val="600"/>
              </a:spcAft>
            </a:pPr>
            <a:r>
              <a:rPr lang="en-US" sz="1200" dirty="0">
                <a:solidFill>
                  <a:srgbClr val="000000"/>
                </a:solidFill>
                <a:effectLst/>
                <a:latin typeface="Arial"/>
                <a:ea typeface="Times New Roman" panose="02020603050405020304" pitchFamily="18" charset="0"/>
                <a:cs typeface="Arial"/>
              </a:rPr>
              <a:t>[Enter Name of Nonprofit Private School]</a:t>
            </a:r>
          </a:p>
          <a:p>
            <a:pPr marL="0" marR="0">
              <a:spcAft>
                <a:spcPts val="34200"/>
              </a:spcAft>
              <a:tabLst>
                <a:tab pos="-914400" algn="l"/>
              </a:tabLst>
            </a:pPr>
            <a:r>
              <a:rPr lang="en-US" sz="1200" dirty="0">
                <a:solidFill>
                  <a:srgbClr val="000000"/>
                </a:solidFill>
                <a:effectLst/>
                <a:latin typeface="Arial"/>
                <a:ea typeface="Times New Roman" panose="02020603050405020304" pitchFamily="18" charset="0"/>
                <a:cs typeface="Arial"/>
              </a:rPr>
              <a:t>The LEA must maintain a copy of this form in its records and provide a copy to the state educational agency.</a:t>
            </a:r>
          </a:p>
          <a:p>
            <a:pPr marL="0" marR="0" indent="0">
              <a:spcBef>
                <a:spcPts val="0"/>
              </a:spcBef>
              <a:spcAft>
                <a:spcPts val="1200"/>
              </a:spcAft>
              <a:buNone/>
            </a:pPr>
            <a:endParaRPr lang="en-US" sz="1200" dirty="0">
              <a:effectLst/>
              <a:latin typeface="Arial" panose="020B0604020202020204" pitchFamily="34" charset="0"/>
              <a:ea typeface="Calibri" panose="020F0502020204030204" pitchFamily="34" charset="0"/>
              <a:cs typeface="Times New Roman" panose="02020603050405020304" pitchFamily="18" charset="0"/>
            </a:endParaRPr>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04A2215-1BF1-42D8-B0E0-23F63889CAEC}"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36</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76448294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04A2215-1BF1-42D8-B0E0-23F63889CAEC}" type="slidenum">
              <a:rPr lang="en-US" altLang="en-US" smtClean="0"/>
              <a:pPr/>
              <a:t>37</a:t>
            </a:fld>
            <a:endParaRPr lang="en-US" altLang="en-US"/>
          </a:p>
        </p:txBody>
      </p:sp>
    </p:spTree>
    <p:extLst>
      <p:ext uri="{BB962C8B-B14F-4D97-AF65-F5344CB8AC3E}">
        <p14:creationId xmlns:p14="http://schemas.microsoft.com/office/powerpoint/2010/main" val="195230592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an example of items uploaded for Educational Partner Feedback:</a:t>
            </a:r>
          </a:p>
          <a:p>
            <a:endParaRPr lang="en-US" dirty="0"/>
          </a:p>
          <a:p>
            <a:pPr marL="228600" indent="-228600">
              <a:buAutoNum type="arabicPeriod"/>
            </a:pPr>
            <a:r>
              <a:rPr lang="en-US" dirty="0"/>
              <a:t>Survey provided to education partners focused on their professional learning needs. Feedback on the effectiveness of the current year’s professional development plan. The LEA provided the survey and the data.</a:t>
            </a:r>
          </a:p>
          <a:p>
            <a:pPr marL="228600" indent="-228600">
              <a:buAutoNum type="arabicPeriod"/>
            </a:pPr>
            <a:r>
              <a:rPr lang="en-US" dirty="0"/>
              <a:t>Leadership meeting was provided as part of the upload. The goal of the leadership meeting was to review the feedback from the survey and professional development and determine the next steps for future professional development.</a:t>
            </a:r>
          </a:p>
          <a:p>
            <a:pPr marL="228600" indent="-228600">
              <a:buAutoNum type="arabicPeriod"/>
            </a:pPr>
            <a:r>
              <a:rPr lang="en-US" dirty="0"/>
              <a:t>Finally the professional development plan that was drafted as a result of the educational feedback.</a:t>
            </a:r>
          </a:p>
          <a:p>
            <a:pPr marL="228600" indent="-228600">
              <a:buAutoNum type="arabicPeriod"/>
            </a:pPr>
            <a:endParaRPr lang="en-US" dirty="0"/>
          </a:p>
          <a:p>
            <a:pPr marL="0" indent="0">
              <a:buNone/>
            </a:pPr>
            <a:r>
              <a:rPr lang="en-US" dirty="0"/>
              <a:t>The evidence here is all connected and can show evidence the LEA collaborated with educational partners. </a:t>
            </a:r>
          </a:p>
          <a:p>
            <a:endParaRPr lang="en-US" dirty="0"/>
          </a:p>
        </p:txBody>
      </p:sp>
      <p:sp>
        <p:nvSpPr>
          <p:cNvPr id="4" name="Slide Number Placeholder 3"/>
          <p:cNvSpPr>
            <a:spLocks noGrp="1"/>
          </p:cNvSpPr>
          <p:nvPr>
            <p:ph type="sldNum" sz="quarter" idx="5"/>
          </p:nvPr>
        </p:nvSpPr>
        <p:spPr/>
        <p:txBody>
          <a:bodyPr/>
          <a:lstStyle/>
          <a:p>
            <a:fld id="{304A2215-1BF1-42D8-B0E0-23F63889CAEC}" type="slidenum">
              <a:rPr lang="en-US" altLang="en-US" smtClean="0"/>
              <a:pPr/>
              <a:t>38</a:t>
            </a:fld>
            <a:endParaRPr lang="en-US" altLang="en-US"/>
          </a:p>
        </p:txBody>
      </p:sp>
    </p:spTree>
    <p:extLst>
      <p:ext uri="{BB962C8B-B14F-4D97-AF65-F5344CB8AC3E}">
        <p14:creationId xmlns:p14="http://schemas.microsoft.com/office/powerpoint/2010/main" val="155819374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a list of required educational partners</a:t>
            </a:r>
          </a:p>
          <a:p>
            <a:endParaRPr lang="en-US" dirty="0"/>
          </a:p>
          <a:p>
            <a:r>
              <a:rPr lang="en-US" dirty="0"/>
              <a:t>Teachers: Elementary school, middle school, high school, alternative, charter, teacher leaders, and special education.</a:t>
            </a:r>
          </a:p>
          <a:p>
            <a:r>
              <a:rPr lang="en-US" dirty="0"/>
              <a:t>Principals and Assistant Principals: Elementary school, middle school, high school, alternative, and charter.</a:t>
            </a:r>
          </a:p>
          <a:p>
            <a:r>
              <a:rPr lang="en-US" dirty="0"/>
              <a:t>Paraprofessionals: Elementary school, middle school, high school, regular and special education</a:t>
            </a:r>
          </a:p>
          <a:p>
            <a:r>
              <a:rPr lang="en-US" dirty="0"/>
              <a:t>Families: Elementary school, middle school, high school, alternative, educational rights holders (foster youth), caregivers</a:t>
            </a:r>
          </a:p>
          <a:p>
            <a:endParaRPr lang="en-US" dirty="0"/>
          </a:p>
        </p:txBody>
      </p:sp>
      <p:sp>
        <p:nvSpPr>
          <p:cNvPr id="4" name="Slide Number Placeholder 3"/>
          <p:cNvSpPr>
            <a:spLocks noGrp="1"/>
          </p:cNvSpPr>
          <p:nvPr>
            <p:ph type="sldNum" sz="quarter" idx="5"/>
          </p:nvPr>
        </p:nvSpPr>
        <p:spPr/>
        <p:txBody>
          <a:bodyPr/>
          <a:lstStyle/>
          <a:p>
            <a:fld id="{304A2215-1BF1-42D8-B0E0-23F63889CAEC}" type="slidenum">
              <a:rPr lang="en-US" altLang="en-US" smtClean="0"/>
              <a:pPr/>
              <a:t>39</a:t>
            </a:fld>
            <a:endParaRPr lang="en-US" altLang="en-US"/>
          </a:p>
        </p:txBody>
      </p:sp>
    </p:spTree>
    <p:extLst>
      <p:ext uri="{BB962C8B-B14F-4D97-AF65-F5344CB8AC3E}">
        <p14:creationId xmlns:p14="http://schemas.microsoft.com/office/powerpoint/2010/main" val="276893318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443673-3C0C-6283-FB90-06A271AAAC2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6F7CDB8-6FF4-17AF-7BC5-966734B5512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7065944-9F27-85F3-F027-2396A38B3162}"/>
              </a:ext>
            </a:extLst>
          </p:cNvPr>
          <p:cNvSpPr>
            <a:spLocks noGrp="1"/>
          </p:cNvSpPr>
          <p:nvPr>
            <p:ph type="body" idx="1"/>
          </p:nvPr>
        </p:nvSpPr>
        <p:spPr/>
        <p:txBody>
          <a:bodyPr/>
          <a:lstStyle/>
          <a:p>
            <a:pPr marL="0" indent="0">
              <a:buNone/>
            </a:pPr>
            <a:r>
              <a:rPr lang="en-US" b="1" dirty="0">
                <a:latin typeface="Arial" panose="020B0604020202020204" pitchFamily="34" charset="0"/>
                <a:cs typeface="Arial" panose="020B0604020202020204" pitchFamily="34" charset="0"/>
              </a:rPr>
              <a:t>SEI 05: Professional Development Records</a:t>
            </a:r>
          </a:p>
          <a:p>
            <a:pPr marL="0" indent="0">
              <a:buNone/>
            </a:pPr>
            <a:r>
              <a:rPr lang="en-US" dirty="0">
                <a:latin typeface="Arial" panose="020B0604020202020204" pitchFamily="34" charset="0"/>
                <a:cs typeface="Arial" panose="020B0604020202020204" pitchFamily="34" charset="0"/>
              </a:rPr>
              <a:t>Cover Page</a:t>
            </a:r>
          </a:p>
          <a:p>
            <a:r>
              <a:rPr lang="en-US" dirty="0">
                <a:latin typeface="Arial" panose="020B0604020202020204" pitchFamily="34" charset="0"/>
                <a:cs typeface="Arial" panose="020B0604020202020204" pitchFamily="34" charset="0"/>
              </a:rPr>
              <a:t>Balanced Literacy PD</a:t>
            </a:r>
          </a:p>
          <a:p>
            <a:r>
              <a:rPr lang="en-US" dirty="0">
                <a:latin typeface="Arial" panose="020B0604020202020204" pitchFamily="34" charset="0"/>
                <a:cs typeface="Arial" panose="020B0604020202020204" pitchFamily="34" charset="0"/>
              </a:rPr>
              <a:t>Agenda</a:t>
            </a:r>
          </a:p>
          <a:p>
            <a:r>
              <a:rPr lang="en-US" dirty="0">
                <a:latin typeface="Arial" panose="020B0604020202020204" pitchFamily="34" charset="0"/>
                <a:cs typeface="Arial" panose="020B0604020202020204" pitchFamily="34" charset="0"/>
              </a:rPr>
              <a:t>Sign in </a:t>
            </a:r>
          </a:p>
          <a:p>
            <a:r>
              <a:rPr lang="en-US" dirty="0">
                <a:latin typeface="Arial" panose="020B0604020202020204" pitchFamily="34" charset="0"/>
                <a:cs typeface="Arial" panose="020B0604020202020204" pitchFamily="34" charset="0"/>
              </a:rPr>
              <a:t>Presentation Slides</a:t>
            </a:r>
          </a:p>
          <a:p>
            <a:r>
              <a:rPr lang="en-US" dirty="0">
                <a:latin typeface="Arial" panose="020B0604020202020204" pitchFamily="34" charset="0"/>
                <a:cs typeface="Arial" panose="020B0604020202020204" pitchFamily="34" charset="0"/>
              </a:rPr>
              <a:t>Handouts</a:t>
            </a:r>
          </a:p>
          <a:p>
            <a:r>
              <a:rPr lang="en-US" dirty="0">
                <a:latin typeface="Arial" panose="020B0604020202020204" pitchFamily="34" charset="0"/>
                <a:cs typeface="Arial" panose="020B0604020202020204" pitchFamily="34" charset="0"/>
              </a:rPr>
              <a:t>Exit Ticket for participants</a:t>
            </a:r>
          </a:p>
          <a:p>
            <a:r>
              <a:rPr lang="en-US" dirty="0">
                <a:latin typeface="Arial" panose="020B0604020202020204" pitchFamily="34" charset="0"/>
                <a:cs typeface="Arial" panose="020B0604020202020204" pitchFamily="34" charset="0"/>
              </a:rPr>
              <a:t>Data from Exit Tickets</a:t>
            </a:r>
          </a:p>
          <a:p>
            <a:endParaRPr lang="en-US" dirty="0">
              <a:latin typeface="Arial" panose="020B0604020202020204" pitchFamily="34" charset="0"/>
              <a:cs typeface="Arial" panose="020B0604020202020204" pitchFamily="34" charset="0"/>
            </a:endParaRPr>
          </a:p>
          <a:p>
            <a:r>
              <a:rPr lang="en-US" sz="1200" dirty="0">
                <a:latin typeface="Arial" panose="020B0604020202020204" pitchFamily="34" charset="0"/>
                <a:cs typeface="Arial" panose="020B0604020202020204" pitchFamily="34" charset="0"/>
              </a:rPr>
              <a:t>This LEA created a cover page indicating the set of documents uploaded in this one upload</a:t>
            </a:r>
          </a:p>
          <a:p>
            <a:r>
              <a:rPr lang="en-US" sz="1200" dirty="0">
                <a:latin typeface="Arial" panose="020B0604020202020204" pitchFamily="34" charset="0"/>
                <a:cs typeface="Arial" panose="020B0604020202020204" pitchFamily="34" charset="0"/>
              </a:rPr>
              <a:t>Upload was about 20 pages</a:t>
            </a:r>
          </a:p>
          <a:p>
            <a:r>
              <a:rPr lang="en-US" sz="1200" dirty="0">
                <a:latin typeface="Arial" panose="020B0604020202020204" pitchFamily="34" charset="0"/>
                <a:cs typeface="Arial" panose="020B0604020202020204" pitchFamily="34" charset="0"/>
              </a:rPr>
              <a:t>One of 3 sets for professional develop provided</a:t>
            </a:r>
          </a:p>
          <a:p>
            <a:r>
              <a:rPr lang="en-US" sz="1200" dirty="0">
                <a:latin typeface="Arial" panose="020B0604020202020204" pitchFamily="34" charset="0"/>
                <a:cs typeface="Arial" panose="020B0604020202020204" pitchFamily="34" charset="0"/>
              </a:rPr>
              <a:t>Every LEA is unique and this may not reflect your process</a:t>
            </a:r>
          </a:p>
          <a:p>
            <a:endParaRPr lang="en-US" dirty="0"/>
          </a:p>
        </p:txBody>
      </p:sp>
      <p:sp>
        <p:nvSpPr>
          <p:cNvPr id="4" name="Slide Number Placeholder 3">
            <a:extLst>
              <a:ext uri="{FF2B5EF4-FFF2-40B4-BE49-F238E27FC236}">
                <a16:creationId xmlns:a16="http://schemas.microsoft.com/office/drawing/2014/main" id="{43CCA42E-CCD8-FF42-683F-AE1646216DC6}"/>
              </a:ext>
            </a:extLst>
          </p:cNvPr>
          <p:cNvSpPr>
            <a:spLocks noGrp="1"/>
          </p:cNvSpPr>
          <p:nvPr>
            <p:ph type="sldNum" sz="quarter" idx="5"/>
          </p:nvPr>
        </p:nvSpPr>
        <p:spPr/>
        <p:txBody>
          <a:bodyPr/>
          <a:lstStyle/>
          <a:p>
            <a:fld id="{957FBFE9-D81C-437E-868A-49D6C1791E40}" type="slidenum">
              <a:rPr lang="en-US" smtClean="0"/>
              <a:t>40</a:t>
            </a:fld>
            <a:endParaRPr lang="en-US"/>
          </a:p>
        </p:txBody>
      </p:sp>
    </p:spTree>
    <p:extLst>
      <p:ext uri="{BB962C8B-B14F-4D97-AF65-F5344CB8AC3E}">
        <p14:creationId xmlns:p14="http://schemas.microsoft.com/office/powerpoint/2010/main" val="159317327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Arial" panose="020B0604020202020204" pitchFamily="34" charset="0"/>
                <a:cs typeface="Arial" panose="020B0604020202020204" pitchFamily="34" charset="0"/>
              </a:rPr>
              <a:t>This is an example of a PD record that was submitted in the </a:t>
            </a:r>
            <a:r>
              <a:rPr lang="en-US" sz="1200" dirty="0">
                <a:latin typeface="Arial" panose="020B0604020202020204" pitchFamily="34" charset="0"/>
                <a:cs typeface="Arial" panose="020B0604020202020204" pitchFamily="34" charset="0"/>
              </a:rPr>
              <a:t>CMT </a:t>
            </a:r>
            <a:r>
              <a:rPr lang="en-US" sz="1200" dirty="0">
                <a:effectLst/>
                <a:latin typeface="Arial" panose="020B0604020202020204" pitchFamily="34" charset="0"/>
                <a:cs typeface="Arial" panose="020B0604020202020204" pitchFamily="34" charset="0"/>
              </a:rPr>
              <a:t>as one document that includes many pages, but an LEA may also submit pieces individually. What is important is that all the evidence requests for this item combined demonstrates coordination with other strategies, program and activities and the alignment with state academic standards.</a:t>
            </a:r>
            <a:endParaRPr lang="en-US" sz="1200" dirty="0">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957FBFE9-D81C-437E-868A-49D6C1791E40}" type="slidenum">
              <a:rPr lang="en-US" smtClean="0"/>
              <a:t>41</a:t>
            </a:fld>
            <a:endParaRPr lang="en-US"/>
          </a:p>
        </p:txBody>
      </p:sp>
    </p:spTree>
    <p:extLst>
      <p:ext uri="{BB962C8B-B14F-4D97-AF65-F5344CB8AC3E}">
        <p14:creationId xmlns:p14="http://schemas.microsoft.com/office/powerpoint/2010/main" val="390518062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200" b="0" dirty="0">
                <a:latin typeface="Arial"/>
                <a:cs typeface="Arial"/>
              </a:rPr>
              <a:t>Educator Equity Data Tables can be found on our web page</a:t>
            </a:r>
            <a:r>
              <a:rPr lang="en-US" dirty="0">
                <a:latin typeface="Arial"/>
                <a:cs typeface="Arial"/>
              </a:rPr>
              <a:t>.</a:t>
            </a:r>
          </a:p>
          <a:p>
            <a:pPr marL="0" indent="0">
              <a:buNone/>
            </a:pPr>
            <a:endParaRPr lang="en-US" sz="1200" b="0" dirty="0">
              <a:latin typeface="Arial" panose="020B0604020202020204" pitchFamily="34" charset="0"/>
              <a:cs typeface="Arial" panose="020B0604020202020204" pitchFamily="34" charset="0"/>
            </a:endParaRPr>
          </a:p>
          <a:p>
            <a:pPr marL="0" indent="0">
              <a:buNone/>
            </a:pPr>
            <a:r>
              <a:rPr lang="en-US" sz="1200" b="0" dirty="0">
                <a:latin typeface="Arial" panose="020B0604020202020204" pitchFamily="34" charset="0"/>
                <a:cs typeface="Arial" panose="020B0604020202020204" pitchFamily="34" charset="0"/>
              </a:rPr>
              <a:t>Janet will put the link to the web page in the chat. The data tables will also be found in the CMT box.</a:t>
            </a:r>
          </a:p>
          <a:p>
            <a:pPr marL="0" indent="0">
              <a:buNone/>
            </a:pPr>
            <a:r>
              <a:rPr lang="en-US" sz="1200" b="0" dirty="0">
                <a:latin typeface="Arial" panose="020B0604020202020204" pitchFamily="34" charset="0"/>
                <a:cs typeface="Arial" panose="020B0604020202020204" pitchFamily="34" charset="0"/>
              </a:rPr>
              <a:t>When you use the CDE template, we also have a tab that includes the definitions for each of the categories such as ineffective, out-of-field, inexperienced, and minority. </a:t>
            </a:r>
          </a:p>
          <a:p>
            <a:pPr marL="0" indent="0">
              <a:buNone/>
            </a:pPr>
            <a:endParaRPr lang="en-US" sz="1200" b="0" dirty="0">
              <a:latin typeface="Arial" panose="020B0604020202020204" pitchFamily="34" charset="0"/>
              <a:cs typeface="Arial" panose="020B0604020202020204" pitchFamily="34" charset="0"/>
            </a:endParaRPr>
          </a:p>
          <a:p>
            <a:pPr marL="0" indent="0">
              <a:buNone/>
            </a:pPr>
            <a:r>
              <a:rPr lang="en-US" sz="1200" b="0" dirty="0">
                <a:latin typeface="Arial" panose="020B0604020202020204" pitchFamily="34" charset="0"/>
                <a:cs typeface="Arial" panose="020B0604020202020204" pitchFamily="34" charset="0"/>
              </a:rPr>
              <a:t>Most of the findings for SEI 04 result from the LEA not gathering and analyzing the data yearly. </a:t>
            </a:r>
          </a:p>
          <a:p>
            <a:pPr marL="0" indent="0">
              <a:buNone/>
            </a:pPr>
            <a:endParaRPr lang="en-US" sz="1200" b="0" dirty="0">
              <a:latin typeface="Arial" panose="020B0604020202020204" pitchFamily="34" charset="0"/>
              <a:cs typeface="Arial" panose="020B0604020202020204" pitchFamily="34" charset="0"/>
            </a:endParaRPr>
          </a:p>
          <a:p>
            <a:pPr marL="0" indent="0">
              <a:buNone/>
            </a:pPr>
            <a:r>
              <a:rPr lang="en-US" sz="1200" b="0" dirty="0">
                <a:latin typeface="Arial" panose="020B0604020202020204" pitchFamily="34" charset="0"/>
                <a:cs typeface="Arial" panose="020B0604020202020204" pitchFamily="34" charset="0"/>
              </a:rPr>
              <a:t>We encourage LEAs to contact our office for support. </a:t>
            </a:r>
          </a:p>
          <a:p>
            <a:pPr marL="0" indent="0">
              <a:buNone/>
            </a:pPr>
            <a:endParaRPr lang="en-US" sz="1200" b="0" dirty="0">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dirty="0">
                <a:solidFill>
                  <a:srgbClr val="000000"/>
                </a:solidFill>
              </a:rPr>
              <a:t>Educator Equity Data Tables can be found on the CDE Step 2: Equity Data Collection and Analysis Tools web page at </a:t>
            </a:r>
            <a:r>
              <a:rPr lang="en-US" sz="1200" dirty="0">
                <a:hlinkClick r:id="rId3" tooltip="This is a link to download the California Department of Education's Education Equity Data worksheet."/>
              </a:rPr>
              <a:t>https://www.cde.ca.gov/ci/pl/documents/edequitydata.xlsx</a:t>
            </a:r>
            <a:r>
              <a:rPr lang="en-US" sz="1200" dirty="0"/>
              <a:t> </a:t>
            </a:r>
            <a:endParaRPr lang="en-US" sz="1200" dirty="0">
              <a:cs typeface="Arial"/>
            </a:endParaRPr>
          </a:p>
          <a:p>
            <a:endParaRPr lang="en-US" dirty="0"/>
          </a:p>
        </p:txBody>
      </p:sp>
      <p:sp>
        <p:nvSpPr>
          <p:cNvPr id="4" name="Slide Number Placeholder 3"/>
          <p:cNvSpPr>
            <a:spLocks noGrp="1"/>
          </p:cNvSpPr>
          <p:nvPr>
            <p:ph type="sldNum" sz="quarter" idx="5"/>
          </p:nvPr>
        </p:nvSpPr>
        <p:spPr/>
        <p:txBody>
          <a:bodyPr/>
          <a:lstStyle/>
          <a:p>
            <a:fld id="{304A2215-1BF1-42D8-B0E0-23F63889CAEC}" type="slidenum">
              <a:rPr lang="en-US" altLang="en-US" smtClean="0"/>
              <a:pPr/>
              <a:t>43</a:t>
            </a:fld>
            <a:endParaRPr lang="en-US" altLang="en-US"/>
          </a:p>
        </p:txBody>
      </p:sp>
    </p:spTree>
    <p:extLst>
      <p:ext uri="{BB962C8B-B14F-4D97-AF65-F5344CB8AC3E}">
        <p14:creationId xmlns:p14="http://schemas.microsoft.com/office/powerpoint/2010/main" val="1986233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you login in the CMT you will see a welcome message to the right and below that you will find links to the FPM Box or CMT Box – we use the terms interchangeably. In the box you will find resources provided from the Title II team. The PowerPoint presentations from our website for each SEI item are uploaded along with this presentation. We also have other tools for each SEI item that may not be posted to our website such as examples from other LEAs. </a:t>
            </a:r>
          </a:p>
          <a:p>
            <a:endParaRPr lang="en-US" dirty="0"/>
          </a:p>
          <a:p>
            <a:r>
              <a:rPr lang="en-US" dirty="0"/>
              <a:t>Text description is on Appendix 1.</a:t>
            </a:r>
          </a:p>
        </p:txBody>
      </p:sp>
      <p:sp>
        <p:nvSpPr>
          <p:cNvPr id="4" name="Slide Number Placeholder 3"/>
          <p:cNvSpPr>
            <a:spLocks noGrp="1"/>
          </p:cNvSpPr>
          <p:nvPr>
            <p:ph type="sldNum" sz="quarter" idx="5"/>
          </p:nvPr>
        </p:nvSpPr>
        <p:spPr/>
        <p:txBody>
          <a:bodyPr/>
          <a:lstStyle/>
          <a:p>
            <a:fld id="{304A2215-1BF1-42D8-B0E0-23F63889CAEC}" type="slidenum">
              <a:rPr lang="en-US" altLang="en-US" smtClean="0"/>
              <a:pPr/>
              <a:t>6</a:t>
            </a:fld>
            <a:endParaRPr lang="en-US" altLang="en-US"/>
          </a:p>
        </p:txBody>
      </p:sp>
    </p:spTree>
    <p:extLst>
      <p:ext uri="{BB962C8B-B14F-4D97-AF65-F5344CB8AC3E}">
        <p14:creationId xmlns:p14="http://schemas.microsoft.com/office/powerpoint/2010/main" val="410375465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8DF5A9-AC6C-9D24-4552-42BE49BB4B1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494DABA-24B3-FD2F-AA84-9737CB644D2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D0FAE93-DAC9-DDFC-CD2D-443098DAF19C}"/>
              </a:ext>
            </a:extLst>
          </p:cNvPr>
          <p:cNvSpPr>
            <a:spLocks noGrp="1"/>
          </p:cNvSpPr>
          <p:nvPr>
            <p:ph type="body" idx="1"/>
          </p:nvPr>
        </p:nvSpPr>
        <p:spPr/>
        <p:txBody>
          <a:bodyPr/>
          <a:lstStyle/>
          <a:p>
            <a:r>
              <a:rPr lang="en-US"/>
              <a:t>Regarding the Educator Equity Plan, we received a few common questions that we will address here.</a:t>
            </a:r>
          </a:p>
          <a:p>
            <a:pPr marL="0" indent="0">
              <a:buNone/>
            </a:pPr>
            <a:r>
              <a:rPr lang="en-US" b="1"/>
              <a:t>Question: </a:t>
            </a:r>
            <a:r>
              <a:rPr lang="en-US"/>
              <a:t>What is the definition of a disparity? At what point do we need to create an Educator Equity Plan?</a:t>
            </a:r>
          </a:p>
          <a:p>
            <a:pPr marL="0" marR="0" lvl="0" indent="0" algn="l" defTabSz="914400" rtl="0" eaLnBrk="0" fontAlgn="base" latinLnBrk="0" hangingPunct="0">
              <a:lnSpc>
                <a:spcPct val="100000"/>
              </a:lnSpc>
              <a:spcBef>
                <a:spcPts val="0"/>
              </a:spcBef>
              <a:spcAft>
                <a:spcPts val="1200"/>
              </a:spcAft>
              <a:buClrTx/>
              <a:buSzTx/>
              <a:buFontTx/>
              <a:buNone/>
              <a:tabLst/>
              <a:defRPr/>
            </a:pPr>
            <a:r>
              <a:rPr lang="en-US" b="1"/>
              <a:t>Answer: </a:t>
            </a:r>
            <a:r>
              <a:rPr lang="en-US"/>
              <a:t>The ESSA does not define when a disparity exists. However, the California Department of Education is working to support LEAs in this process. When looking at the data, answer the question – are low-income or minority students taught at a higher rate by ineffective, inexperienced, or out-of-field teachers?</a:t>
            </a:r>
          </a:p>
          <a:p>
            <a:pPr marL="0" indent="0">
              <a:buNone/>
            </a:pPr>
            <a:endParaRPr lang="en-US"/>
          </a:p>
          <a:p>
            <a:endParaRPr lang="en-US"/>
          </a:p>
        </p:txBody>
      </p:sp>
      <p:sp>
        <p:nvSpPr>
          <p:cNvPr id="4" name="Slide Number Placeholder 3">
            <a:extLst>
              <a:ext uri="{FF2B5EF4-FFF2-40B4-BE49-F238E27FC236}">
                <a16:creationId xmlns:a16="http://schemas.microsoft.com/office/drawing/2014/main" id="{DAEFCB23-2A80-6DAE-B623-D73BA78C5CDA}"/>
              </a:ext>
            </a:extLst>
          </p:cNvPr>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04A2215-1BF1-42D8-B0E0-23F63889CAEC}"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44</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26813699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a:latin typeface="Arial" panose="020B0604020202020204" pitchFamily="34" charset="0"/>
                <a:cs typeface="Arial" panose="020B0604020202020204" pitchFamily="34" charset="0"/>
              </a:rPr>
              <a:t>Definition of Disparity from ESSA</a:t>
            </a:r>
          </a:p>
          <a:p>
            <a:r>
              <a:rPr lang="en-US" sz="1200">
                <a:latin typeface="Arial" panose="020B0604020202020204" pitchFamily="34" charset="0"/>
                <a:cs typeface="Arial" panose="020B0604020202020204" pitchFamily="34" charset="0"/>
              </a:rPr>
              <a:t>The difference between the rate at which low-income or minority students are taught by effective, in-field, and experienced teachers, compared to their higher-income, non-minority counterparts.</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a:latin typeface="Arial" panose="020B0604020202020204" pitchFamily="34" charset="0"/>
                <a:cs typeface="Arial" panose="020B0604020202020204" pitchFamily="34" charset="0"/>
              </a:rPr>
              <a:t>An example is 12 percent of teachers in an LEA’s highest-poverty school are inexperienced compared to 2 percent of teachers in the lowest-poverty schools. This LEA has an equity gap of 10 percentage points. </a:t>
            </a:r>
          </a:p>
          <a:p>
            <a:endParaRPr lang="en-US"/>
          </a:p>
        </p:txBody>
      </p:sp>
      <p:sp>
        <p:nvSpPr>
          <p:cNvPr id="4" name="Slide Number Placeholder 3"/>
          <p:cNvSpPr>
            <a:spLocks noGrp="1"/>
          </p:cNvSpPr>
          <p:nvPr>
            <p:ph type="sldNum" sz="quarter" idx="5"/>
          </p:nvPr>
        </p:nvSpPr>
        <p:spPr/>
        <p:txBody>
          <a:bodyPr/>
          <a:lstStyle/>
          <a:p>
            <a:fld id="{304A2215-1BF1-42D8-B0E0-23F63889CAEC}" type="slidenum">
              <a:rPr lang="en-US" altLang="en-US" smtClean="0"/>
              <a:pPr/>
              <a:t>45</a:t>
            </a:fld>
            <a:endParaRPr lang="en-US" altLang="en-US"/>
          </a:p>
        </p:txBody>
      </p:sp>
    </p:spTree>
    <p:extLst>
      <p:ext uri="{BB962C8B-B14F-4D97-AF65-F5344CB8AC3E}">
        <p14:creationId xmlns:p14="http://schemas.microsoft.com/office/powerpoint/2010/main" val="153725335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latin typeface="Arial" panose="020B0604020202020204" pitchFamily="34" charset="0"/>
                <a:cs typeface="Arial" panose="020B0604020202020204" pitchFamily="34" charset="0"/>
              </a:rPr>
              <a:t>You will notice that the letter specifically addresses components of the statute. LEAs may determine if they would like to have families contact the school site or the district office and insert that information into the letter. This is a local decision the LEA can make based on their needs. Some LEAs have families contact the district’s human resource department or credential analyst to elevate the burden from the site principal and to ensure that appropriate.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latin typeface="Arial" panose="020B0604020202020204" pitchFamily="34" charset="0"/>
                <a:cs typeface="Arial" panose="020B0604020202020204" pitchFamily="34" charset="0"/>
              </a:rPr>
              <a:t>Please note that the teacher’s name must be included in the letter. </a:t>
            </a:r>
          </a:p>
          <a:p>
            <a:r>
              <a:rPr lang="en-US" dirty="0">
                <a:latin typeface="Arial" panose="020B0604020202020204" pitchFamily="34" charset="0"/>
                <a:cs typeface="Arial" panose="020B0604020202020204" pitchFamily="34" charset="0"/>
              </a:rPr>
              <a:t>Information regarding the 4-week letter template can be found on the CDE Title II web page at https://www.cde.ca.gov/pd/ee/documents/modlet4weeknotieng.doc Information regarding the translated  4-week letter template can be found on the CDE Title II web page at </a:t>
            </a:r>
            <a:r>
              <a:rPr lang="en-US" sz="1200" u="sng" dirty="0">
                <a:solidFill>
                  <a:srgbClr val="000000"/>
                </a:solidFill>
                <a:effectLst/>
                <a:latin typeface="Arial" panose="020B0604020202020204" pitchFamily="34" charset="0"/>
                <a:ea typeface="Calibri" panose="020F0502020204030204" pitchFamily="34" charset="0"/>
                <a:cs typeface="Arial" panose="020B0604020202020204" pitchFamily="34" charset="0"/>
              </a:rPr>
              <a:t>http://inet2.cde.ca.gov/cmd/translatedparentaldoc.aspx?docid=3815,3822,3858,3829,3833,3849,3863,3855,3861,3871,3875,10075,10076,3837,3866,3853</a:t>
            </a:r>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04A2215-1BF1-42D8-B0E0-23F63889CAEC}"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46</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57611880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a:cs typeface="Arial"/>
              </a:rPr>
              <a:t>Evidence for the four-week letter includes:</a:t>
            </a:r>
          </a:p>
          <a:p>
            <a:endParaRPr lang="en-US" dirty="0">
              <a:latin typeface="Arial"/>
              <a:cs typeface="Arial"/>
            </a:endParaRPr>
          </a:p>
          <a:p>
            <a:pPr marL="171450" indent="-171450">
              <a:lnSpc>
                <a:spcPct val="100000"/>
              </a:lnSpc>
              <a:spcBef>
                <a:spcPts val="0"/>
              </a:spcBef>
              <a:spcAft>
                <a:spcPts val="1800"/>
              </a:spcAft>
              <a:buFont typeface="Arial" panose="020B0604020202020204" pitchFamily="34" charset="0"/>
              <a:buChar char="•"/>
            </a:pPr>
            <a:r>
              <a:rPr lang="en-US" dirty="0">
                <a:latin typeface="Arial" panose="020B0604020202020204" pitchFamily="34" charset="0"/>
                <a:cs typeface="Arial" panose="020B0604020202020204" pitchFamily="34" charset="0"/>
              </a:rPr>
              <a:t>Submit evidence of the four-week letter template. </a:t>
            </a:r>
          </a:p>
          <a:p>
            <a:pPr marL="171450" indent="-171450">
              <a:lnSpc>
                <a:spcPct val="100000"/>
              </a:lnSpc>
              <a:spcBef>
                <a:spcPts val="0"/>
              </a:spcBef>
              <a:spcAft>
                <a:spcPts val="1800"/>
              </a:spcAft>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171450" indent="-171450">
              <a:lnSpc>
                <a:spcPct val="100000"/>
              </a:lnSpc>
              <a:spcBef>
                <a:spcPts val="0"/>
              </a:spcBef>
              <a:spcAft>
                <a:spcPts val="1800"/>
              </a:spcAft>
              <a:buFont typeface="Arial" panose="020B0604020202020204" pitchFamily="34" charset="0"/>
              <a:buChar char="•"/>
            </a:pPr>
            <a:r>
              <a:rPr lang="en-US" dirty="0">
                <a:latin typeface="Arial" panose="020B0604020202020204" pitchFamily="34" charset="0"/>
                <a:cs typeface="Arial" panose="020B0604020202020204" pitchFamily="34" charset="0"/>
              </a:rPr>
              <a:t>Submit the credential monitoring process for the four-week letter, including the waiver(s), permit(s), and authorization(s) that determine the need for a four-week letter. </a:t>
            </a:r>
          </a:p>
          <a:p>
            <a:pPr marL="171450" indent="-171450">
              <a:lnSpc>
                <a:spcPct val="100000"/>
              </a:lnSpc>
              <a:spcBef>
                <a:spcPts val="0"/>
              </a:spcBef>
              <a:spcAft>
                <a:spcPts val="1800"/>
              </a:spcAft>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171450" indent="-171450">
              <a:lnSpc>
                <a:spcPct val="100000"/>
              </a:lnSpc>
              <a:spcBef>
                <a:spcPts val="0"/>
              </a:spcBef>
              <a:spcAft>
                <a:spcPts val="1800"/>
              </a:spcAft>
              <a:buFont typeface="Arial" panose="020B0604020202020204" pitchFamily="34" charset="0"/>
              <a:buChar char="•"/>
            </a:pPr>
            <a:r>
              <a:rPr lang="en-US" dirty="0">
                <a:latin typeface="Arial" panose="020B0604020202020204" pitchFamily="34" charset="0"/>
                <a:cs typeface="Arial" panose="020B0604020202020204" pitchFamily="34" charset="0"/>
              </a:rPr>
              <a:t>Submit evidence the four-week letter was distributed to families, if necessary. Redact student names or other identifiable student information. </a:t>
            </a:r>
          </a:p>
          <a:p>
            <a:endParaRPr lang="en-US" dirty="0"/>
          </a:p>
        </p:txBody>
      </p:sp>
      <p:sp>
        <p:nvSpPr>
          <p:cNvPr id="4" name="Slide Number Placeholder 3"/>
          <p:cNvSpPr>
            <a:spLocks noGrp="1"/>
          </p:cNvSpPr>
          <p:nvPr>
            <p:ph type="sldNum" sz="quarter" idx="5"/>
          </p:nvPr>
        </p:nvSpPr>
        <p:spPr/>
        <p:txBody>
          <a:bodyPr/>
          <a:lstStyle/>
          <a:p>
            <a:fld id="{304A2215-1BF1-42D8-B0E0-23F63889CAEC}" type="slidenum">
              <a:rPr lang="en-US" altLang="en-US" smtClean="0"/>
              <a:pPr/>
              <a:t>47</a:t>
            </a:fld>
            <a:endParaRPr lang="en-US" altLang="en-US"/>
          </a:p>
        </p:txBody>
      </p:sp>
    </p:spTree>
    <p:extLst>
      <p:ext uri="{BB962C8B-B14F-4D97-AF65-F5344CB8AC3E}">
        <p14:creationId xmlns:p14="http://schemas.microsoft.com/office/powerpoint/2010/main" val="330876957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01D330-4755-58EA-038A-BB8659A2F34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281AAB9-DAE7-F707-3780-DB60F6F65EA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39AD080-73DF-662A-7B35-FEA93F53F09E}"/>
              </a:ext>
            </a:extLst>
          </p:cNvPr>
          <p:cNvSpPr>
            <a:spLocks noGrp="1"/>
          </p:cNvSpPr>
          <p:nvPr>
            <p:ph type="body" idx="1"/>
          </p:nvPr>
        </p:nvSpPr>
        <p:spPr/>
        <p:txBody>
          <a:bodyPr/>
          <a:lstStyle/>
          <a:p>
            <a:pPr marL="228600" indent="-228600">
              <a:lnSpc>
                <a:spcPct val="90000"/>
              </a:lnSpc>
              <a:spcBef>
                <a:spcPts val="1000"/>
              </a:spcBef>
            </a:pPr>
            <a:r>
              <a:rPr lang="en-US">
                <a:latin typeface="Arial" panose="020B0604020202020204" pitchFamily="34" charset="0"/>
                <a:ea typeface="Calibri"/>
                <a:cs typeface="Arial" panose="020B0604020202020204" pitchFamily="34" charset="0"/>
              </a:rPr>
              <a:t>Four Week Letter Best Practices</a:t>
            </a:r>
            <a:endParaRPr lang="en-US">
              <a:latin typeface="Arial" panose="020B0604020202020204" pitchFamily="34" charset="0"/>
              <a:cs typeface="Arial" panose="020B0604020202020204" pitchFamily="34" charset="0"/>
            </a:endParaRPr>
          </a:p>
          <a:p>
            <a:pPr>
              <a:buNone/>
            </a:pPr>
            <a:r>
              <a:rPr lang="en-US" sz="1200">
                <a:latin typeface="Arial" panose="020B0604020202020204" pitchFamily="34" charset="0"/>
                <a:cs typeface="Arial" panose="020B0604020202020204" pitchFamily="34" charset="0"/>
              </a:rPr>
              <a:t>An effective LEA plan clearly outlines the process to monitor teacher credentials and assignments and is shared with relevant departments and sites. The plan should include:</a:t>
            </a:r>
          </a:p>
          <a:p>
            <a:r>
              <a:rPr lang="en-US" sz="1200">
                <a:latin typeface="Arial" panose="020B0604020202020204" pitchFamily="34" charset="0"/>
                <a:cs typeface="Arial" panose="020B0604020202020204" pitchFamily="34" charset="0"/>
              </a:rPr>
              <a:t>Identification of who or what position(s) is/are responsible for each component of the plan; </a:t>
            </a:r>
          </a:p>
          <a:p>
            <a:pPr>
              <a:buFont typeface="Arial,Sans-Serif"/>
              <a:buChar char="•"/>
            </a:pPr>
            <a:r>
              <a:rPr lang="en-US" sz="1200">
                <a:latin typeface="Arial" panose="020B0604020202020204" pitchFamily="34" charset="0"/>
                <a:cs typeface="Arial" panose="020B0604020202020204" pitchFamily="34" charset="0"/>
              </a:rPr>
              <a:t>A list of the teacher equity definitions under ESSA and how they determine the need for the four-week letter; </a:t>
            </a:r>
          </a:p>
          <a:p>
            <a:pPr>
              <a:buFont typeface="Arial,Sans-Serif"/>
              <a:buChar char="•"/>
            </a:pPr>
            <a:r>
              <a:rPr lang="en-US" sz="1200">
                <a:latin typeface="Arial" panose="020B0604020202020204" pitchFamily="34" charset="0"/>
                <a:cs typeface="Arial" panose="020B0604020202020204" pitchFamily="34" charset="0"/>
              </a:rPr>
              <a:t>How the letter is distributed to families; and </a:t>
            </a:r>
          </a:p>
          <a:p>
            <a:pPr>
              <a:buFont typeface="Arial,Sans-Serif"/>
              <a:buChar char="•"/>
            </a:pPr>
            <a:r>
              <a:rPr lang="en-US" sz="1200">
                <a:latin typeface="Arial" panose="020B0604020202020204" pitchFamily="34" charset="0"/>
                <a:cs typeface="Arial" panose="020B0604020202020204" pitchFamily="34" charset="0"/>
              </a:rPr>
              <a:t>The timeline for plan implementation.</a:t>
            </a:r>
          </a:p>
          <a:p>
            <a:endParaRPr lang="en-US"/>
          </a:p>
        </p:txBody>
      </p:sp>
      <p:sp>
        <p:nvSpPr>
          <p:cNvPr id="4" name="Slide Number Placeholder 3">
            <a:extLst>
              <a:ext uri="{FF2B5EF4-FFF2-40B4-BE49-F238E27FC236}">
                <a16:creationId xmlns:a16="http://schemas.microsoft.com/office/drawing/2014/main" id="{3D196201-A4DC-11DD-32BF-CA071E4E15A5}"/>
              </a:ext>
            </a:extLst>
          </p:cNvPr>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04A2215-1BF1-42D8-B0E0-23F63889CAEC}"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48</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59835980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Here is an example Four-Week Letter process. </a:t>
            </a:r>
          </a:p>
          <a:p>
            <a:endParaRPr lang="en-US" dirty="0"/>
          </a:p>
        </p:txBody>
      </p:sp>
      <p:sp>
        <p:nvSpPr>
          <p:cNvPr id="4" name="Slide Number Placeholder 3"/>
          <p:cNvSpPr>
            <a:spLocks noGrp="1"/>
          </p:cNvSpPr>
          <p:nvPr>
            <p:ph type="sldNum" sz="quarter" idx="5"/>
          </p:nvPr>
        </p:nvSpPr>
        <p:spPr/>
        <p:txBody>
          <a:bodyPr/>
          <a:lstStyle/>
          <a:p>
            <a:fld id="{304A2215-1BF1-42D8-B0E0-23F63889CAEC}" type="slidenum">
              <a:rPr lang="en-US" altLang="en-US" smtClean="0"/>
              <a:pPr/>
              <a:t>49</a:t>
            </a:fld>
            <a:endParaRPr lang="en-US" altLang="en-US"/>
          </a:p>
        </p:txBody>
      </p:sp>
    </p:spTree>
    <p:extLst>
      <p:ext uri="{BB962C8B-B14F-4D97-AF65-F5344CB8AC3E}">
        <p14:creationId xmlns:p14="http://schemas.microsoft.com/office/powerpoint/2010/main" val="263044606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This is an example taken from an LEA. Here the LEA ensured the site principals were aware of the letters and sent them a copy of the letter. They also provided talking points to the teachers in case students or families contact them regarding the letter. The LEA also shared the information with the teachers union which is not required but is an action they embedded into their process. </a:t>
            </a:r>
          </a:p>
          <a:p>
            <a:endParaRPr lang="en-US" dirty="0"/>
          </a:p>
        </p:txBody>
      </p:sp>
      <p:sp>
        <p:nvSpPr>
          <p:cNvPr id="4" name="Slide Number Placeholder 3"/>
          <p:cNvSpPr>
            <a:spLocks noGrp="1"/>
          </p:cNvSpPr>
          <p:nvPr>
            <p:ph type="sldNum" sz="quarter" idx="5"/>
          </p:nvPr>
        </p:nvSpPr>
        <p:spPr/>
        <p:txBody>
          <a:bodyPr/>
          <a:lstStyle/>
          <a:p>
            <a:fld id="{304A2215-1BF1-42D8-B0E0-23F63889CAEC}" type="slidenum">
              <a:rPr lang="en-US" altLang="en-US" smtClean="0"/>
              <a:pPr/>
              <a:t>50</a:t>
            </a:fld>
            <a:endParaRPr lang="en-US" altLang="en-US"/>
          </a:p>
        </p:txBody>
      </p:sp>
    </p:spTree>
    <p:extLst>
      <p:ext uri="{BB962C8B-B14F-4D97-AF65-F5344CB8AC3E}">
        <p14:creationId xmlns:p14="http://schemas.microsoft.com/office/powerpoint/2010/main" val="235731691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You’ll notice that the process is repeated six weeks into the second semester. The law states that after four consecutive weeks, a best practice is to complete the process once during the first semester and once during the second. Letters do not need to be sent out again for the teachers however, any new teacher that is not properly credentialed to teach the grade level and subject they are assigned will need to have letters sent to families. </a:t>
            </a:r>
          </a:p>
          <a:p>
            <a:endParaRPr lang="en-US" dirty="0"/>
          </a:p>
        </p:txBody>
      </p:sp>
      <p:sp>
        <p:nvSpPr>
          <p:cNvPr id="4" name="Slide Number Placeholder 3"/>
          <p:cNvSpPr>
            <a:spLocks noGrp="1"/>
          </p:cNvSpPr>
          <p:nvPr>
            <p:ph type="sldNum" sz="quarter" idx="5"/>
          </p:nvPr>
        </p:nvSpPr>
        <p:spPr/>
        <p:txBody>
          <a:bodyPr/>
          <a:lstStyle/>
          <a:p>
            <a:fld id="{304A2215-1BF1-42D8-B0E0-23F63889CAEC}" type="slidenum">
              <a:rPr lang="en-US" altLang="en-US" smtClean="0"/>
              <a:pPr/>
              <a:t>51</a:t>
            </a:fld>
            <a:endParaRPr lang="en-US" altLang="en-US"/>
          </a:p>
        </p:txBody>
      </p:sp>
    </p:spTree>
    <p:extLst>
      <p:ext uri="{BB962C8B-B14F-4D97-AF65-F5344CB8AC3E}">
        <p14:creationId xmlns:p14="http://schemas.microsoft.com/office/powerpoint/2010/main" val="84955712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b="0" dirty="0">
                <a:latin typeface="Arial" panose="020B0604020202020204" pitchFamily="34" charset="0"/>
                <a:cs typeface="Arial" panose="020B0604020202020204" pitchFamily="34" charset="0"/>
              </a:rPr>
              <a:t>Here is an example of a sortable spreadsheet with staff credentials for a high school that could be uploaded into CMT as evidence. In this example the LEA has a teacher represented on multiple lines for each credential and/or authorization they hold when applicable. </a:t>
            </a:r>
            <a:endParaRPr lang="en-US" dirty="0">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304A2215-1BF1-42D8-B0E0-23F63889CAEC}" type="slidenum">
              <a:rPr lang="en-US" altLang="en-US" smtClean="0"/>
              <a:pPr/>
              <a:t>52</a:t>
            </a:fld>
            <a:endParaRPr lang="en-US" altLang="en-US"/>
          </a:p>
        </p:txBody>
      </p:sp>
    </p:spTree>
    <p:extLst>
      <p:ext uri="{BB962C8B-B14F-4D97-AF65-F5344CB8AC3E}">
        <p14:creationId xmlns:p14="http://schemas.microsoft.com/office/powerpoint/2010/main" val="188739040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b="0" dirty="0">
                <a:latin typeface="Arial" panose="020B0604020202020204" pitchFamily="34" charset="0"/>
                <a:cs typeface="Arial" panose="020B0604020202020204" pitchFamily="34" charset="0"/>
              </a:rPr>
              <a:t>Here is another example of a sortable spreadsheet with staff credentials for an elementary and middle school that could be uploaded into CMT as evidence. In this example the LEA has a teacher represented on multiple lines for each credential and/or authorization they hold when applicable. </a:t>
            </a:r>
            <a:endParaRPr lang="en-US" dirty="0">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304A2215-1BF1-42D8-B0E0-23F63889CAEC}" type="slidenum">
              <a:rPr lang="en-US" altLang="en-US" smtClean="0"/>
              <a:pPr/>
              <a:t>53</a:t>
            </a:fld>
            <a:endParaRPr lang="en-US" altLang="en-US"/>
          </a:p>
        </p:txBody>
      </p:sp>
    </p:spTree>
    <p:extLst>
      <p:ext uri="{BB962C8B-B14F-4D97-AF65-F5344CB8AC3E}">
        <p14:creationId xmlns:p14="http://schemas.microsoft.com/office/powerpoint/2010/main" val="36606212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Before we go further let's look at how the evidence is submitted into the CMT. </a:t>
            </a:r>
          </a:p>
          <a:p>
            <a:r>
              <a:rPr lang="en-US" dirty="0"/>
              <a:t>If you have uploaded the Local Control and Accountability Plan (LCAP) under LEA Level Planning Documents, then you don’t need to continue to upload the LCAP for each related SEI item as they are all linked. </a:t>
            </a:r>
          </a:p>
          <a:p>
            <a:endParaRPr lang="en-US" dirty="0"/>
          </a:p>
        </p:txBody>
      </p:sp>
      <p:sp>
        <p:nvSpPr>
          <p:cNvPr id="4" name="Slide Number Placeholder 3"/>
          <p:cNvSpPr>
            <a:spLocks noGrp="1"/>
          </p:cNvSpPr>
          <p:nvPr>
            <p:ph type="sldNum" sz="quarter" idx="5"/>
          </p:nvPr>
        </p:nvSpPr>
        <p:spPr/>
        <p:txBody>
          <a:bodyPr/>
          <a:lstStyle/>
          <a:p>
            <a:fld id="{304A2215-1BF1-42D8-B0E0-23F63889CAEC}" type="slidenum">
              <a:rPr lang="en-US" altLang="en-US" smtClean="0"/>
              <a:pPr/>
              <a:t>7</a:t>
            </a:fld>
            <a:endParaRPr lang="en-US" altLang="en-US"/>
          </a:p>
        </p:txBody>
      </p:sp>
    </p:spTree>
    <p:extLst>
      <p:ext uri="{BB962C8B-B14F-4D97-AF65-F5344CB8AC3E}">
        <p14:creationId xmlns:p14="http://schemas.microsoft.com/office/powerpoint/2010/main" val="86967626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panose="020B0604020202020204" pitchFamily="34" charset="0"/>
                <a:cs typeface="Arial" panose="020B0604020202020204" pitchFamily="34" charset="0"/>
              </a:rPr>
              <a:t>Here is an example list of paraprofessionals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288F63-9FDF-44ED-A025-DC21EFE06F0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4556367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nSpc>
                <a:spcPct val="100000"/>
              </a:lnSpc>
              <a:spcBef>
                <a:spcPts val="0"/>
              </a:spcBef>
              <a:spcAft>
                <a:spcPts val="1200"/>
              </a:spcAft>
              <a:buNone/>
            </a:pPr>
            <a:r>
              <a:rPr lang="en-US" sz="1200">
                <a:latin typeface="Arial" panose="020B0604020202020204" pitchFamily="34" charset="0"/>
                <a:cs typeface="Arial" panose="020B0604020202020204" pitchFamily="34" charset="0"/>
              </a:rPr>
              <a:t> </a:t>
            </a:r>
            <a:r>
              <a:rPr lang="en-US" sz="1200">
                <a:effectLst/>
                <a:latin typeface="Arial" panose="020B0604020202020204" pitchFamily="34" charset="0"/>
                <a:ea typeface="Arial" panose="020B0604020202020204" pitchFamily="34" charset="0"/>
                <a:cs typeface="Arial" panose="020B0604020202020204" pitchFamily="34" charset="0"/>
              </a:rPr>
              <a:t>Your child is attending a school receiving Title I federal funds through the ESEA. At the beginning of each school year, LEAs receiving Title I funds are required to notify parents whose student(s) attend a Title I school that they may request, and the agency will provide the parents on request (and in a timely manner), information regarding the professional qualifications of the student’s classroom teachers, including at a minimum: </a:t>
            </a: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04A2215-1BF1-42D8-B0E0-23F63889CAEC}"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55</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99259149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fontAlgn="base">
              <a:lnSpc>
                <a:spcPct val="100000"/>
              </a:lnSpc>
              <a:spcBef>
                <a:spcPts val="0"/>
              </a:spcBef>
              <a:spcAft>
                <a:spcPts val="1200"/>
              </a:spcAft>
              <a:buNone/>
            </a:pPr>
            <a:r>
              <a:rPr lang="en-US" sz="1200">
                <a:solidFill>
                  <a:srgbClr val="000000"/>
                </a:solidFill>
                <a:effectLst/>
                <a:latin typeface="Arial" panose="020B0604020202020204" pitchFamily="34" charset="0"/>
                <a:ea typeface="Arial" panose="020B0604020202020204" pitchFamily="34" charset="0"/>
                <a:cs typeface="Arial" panose="020B0604020202020204" pitchFamily="34" charset="0"/>
              </a:rPr>
              <a:t>Whether the student’s teacher:</a:t>
            </a:r>
            <a:endParaRPr lang="en-US" sz="1200">
              <a:effectLst/>
              <a:latin typeface="Arial" panose="020B0604020202020204" pitchFamily="34" charset="0"/>
              <a:ea typeface="Arial" panose="020B0604020202020204" pitchFamily="34" charset="0"/>
              <a:cs typeface="Arial" panose="020B0604020202020204" pitchFamily="34" charset="0"/>
            </a:endParaRPr>
          </a:p>
          <a:p>
            <a:pPr marL="549275" lvl="1" indent="-342900">
              <a:lnSpc>
                <a:spcPct val="100000"/>
              </a:lnSpc>
              <a:spcBef>
                <a:spcPts val="0"/>
              </a:spcBef>
              <a:spcAft>
                <a:spcPts val="1200"/>
              </a:spcAft>
              <a:buFont typeface="Arial" panose="020B0604020202020204" pitchFamily="34" charset="0"/>
              <a:buChar char="●"/>
            </a:pPr>
            <a:r>
              <a:rPr lang="en-US" sz="1200">
                <a:solidFill>
                  <a:srgbClr val="000000"/>
                </a:solidFill>
                <a:effectLst/>
                <a:latin typeface="Arial" panose="020B0604020202020204" pitchFamily="34" charset="0"/>
                <a:ea typeface="Noto Sans Symbols"/>
                <a:cs typeface="Arial" panose="020B0604020202020204" pitchFamily="34" charset="0"/>
              </a:rPr>
              <a:t>Has met State qualification and licensing criteria for the grade levels and subject areas in which the teacher provides instruction;</a:t>
            </a:r>
            <a:endParaRPr lang="en-US" sz="1200">
              <a:effectLst/>
              <a:latin typeface="Arial" panose="020B0604020202020204" pitchFamily="34" charset="0"/>
              <a:ea typeface="Arial" panose="020B0604020202020204" pitchFamily="34" charset="0"/>
              <a:cs typeface="Arial" panose="020B0604020202020204" pitchFamily="34" charset="0"/>
            </a:endParaRPr>
          </a:p>
          <a:p>
            <a:pPr marL="549275" lvl="1" indent="-342900">
              <a:lnSpc>
                <a:spcPct val="100000"/>
              </a:lnSpc>
              <a:spcBef>
                <a:spcPts val="0"/>
              </a:spcBef>
              <a:spcAft>
                <a:spcPts val="1200"/>
              </a:spcAft>
              <a:buFont typeface="Arial" panose="020B0604020202020204" pitchFamily="34" charset="0"/>
              <a:buChar char="●"/>
            </a:pPr>
            <a:r>
              <a:rPr lang="en-US" sz="1200">
                <a:solidFill>
                  <a:srgbClr val="000000"/>
                </a:solidFill>
                <a:effectLst/>
                <a:latin typeface="Arial" panose="020B0604020202020204" pitchFamily="34" charset="0"/>
                <a:ea typeface="Noto Sans Symbols"/>
                <a:cs typeface="Arial" panose="020B0604020202020204" pitchFamily="34" charset="0"/>
              </a:rPr>
              <a:t>Is teaching under emergency or other provisional status through which State qualification or licensing criteria have been waived; and</a:t>
            </a:r>
            <a:endParaRPr lang="en-US" sz="1200">
              <a:effectLst/>
              <a:latin typeface="Arial" panose="020B0604020202020204" pitchFamily="34" charset="0"/>
              <a:ea typeface="Arial" panose="020B0604020202020204" pitchFamily="34" charset="0"/>
              <a:cs typeface="Arial" panose="020B0604020202020204" pitchFamily="34" charset="0"/>
            </a:endParaRPr>
          </a:p>
          <a:p>
            <a:pPr marL="549275" lvl="1" indent="-342900">
              <a:lnSpc>
                <a:spcPct val="100000"/>
              </a:lnSpc>
              <a:spcBef>
                <a:spcPts val="0"/>
              </a:spcBef>
              <a:spcAft>
                <a:spcPts val="1200"/>
              </a:spcAft>
              <a:buFont typeface="Arial" panose="020B0604020202020204" pitchFamily="34" charset="0"/>
              <a:buChar char="●"/>
            </a:pPr>
            <a:r>
              <a:rPr lang="en-US" sz="1200">
                <a:solidFill>
                  <a:srgbClr val="000000"/>
                </a:solidFill>
                <a:effectLst/>
                <a:latin typeface="Arial" panose="020B0604020202020204" pitchFamily="34" charset="0"/>
                <a:ea typeface="Noto Sans Symbols"/>
                <a:cs typeface="Arial" panose="020B0604020202020204" pitchFamily="34" charset="0"/>
              </a:rPr>
              <a:t>Is teaching in the field of discipline of the certification of the teacher.</a:t>
            </a:r>
            <a:endParaRPr lang="en-US" sz="1200">
              <a:effectLst/>
              <a:latin typeface="Arial" panose="020B0604020202020204" pitchFamily="34" charset="0"/>
              <a:ea typeface="Noto Sans Symbols"/>
              <a:cs typeface="Arial" panose="020B0604020202020204" pitchFamily="34" charset="0"/>
            </a:endParaRPr>
          </a:p>
          <a:p>
            <a:pPr marL="0" marR="0" lvl="0" indent="0" fontAlgn="base">
              <a:lnSpc>
                <a:spcPct val="100000"/>
              </a:lnSpc>
              <a:spcBef>
                <a:spcPts val="0"/>
              </a:spcBef>
              <a:spcAft>
                <a:spcPts val="1200"/>
              </a:spcAft>
              <a:buNone/>
            </a:pPr>
            <a:r>
              <a:rPr lang="en-US" sz="1200">
                <a:solidFill>
                  <a:srgbClr val="000000"/>
                </a:solidFill>
                <a:effectLst/>
                <a:latin typeface="Arial" panose="020B0604020202020204" pitchFamily="34" charset="0"/>
                <a:ea typeface="Arial" panose="020B0604020202020204" pitchFamily="34" charset="0"/>
                <a:cs typeface="Arial" panose="020B0604020202020204" pitchFamily="34" charset="0"/>
              </a:rPr>
              <a:t>Whether the child is provided services by paraprofessionals and, if so, their qualifications.</a:t>
            </a: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04A2215-1BF1-42D8-B0E0-23F63889CAEC}"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56</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59705658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spcBef>
                <a:spcPts val="1000"/>
              </a:spcBef>
            </a:pPr>
            <a:r>
              <a:rPr lang="en-US" dirty="0">
                <a:cs typeface="Calibri"/>
              </a:rPr>
              <a:t>Here is the sample template for the Parents’ right-to-know notice. The template can be found on the CDEs web page located at https://www.cde.ca.gov/ls/pf/c12/documents/modltparsrtktqeng.doc. Translated versions can be found on CDEs web page located here:  http://inet2.cde.ca.gov/cmd/translatedparentaldoc.aspx?docid=3789-3814,3825-3827,3839,3841,3842,3857,3859,3876,3879,3881-3886</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04A2215-1BF1-42D8-B0E0-23F63889CAEC}"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57</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7446209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spcAft>
                <a:spcPts val="1800"/>
              </a:spcAft>
            </a:pPr>
            <a:r>
              <a:rPr lang="en-US">
                <a:latin typeface="Arial" panose="020B0604020202020204" pitchFamily="34" charset="0"/>
                <a:cs typeface="Arial" panose="020B0604020202020204" pitchFamily="34" charset="0"/>
              </a:rPr>
              <a:t>As we scan the chat for more questions to answer, please keep in mind these helpful hints:</a:t>
            </a:r>
          </a:p>
          <a:p>
            <a:pPr>
              <a:spcBef>
                <a:spcPts val="0"/>
              </a:spcBef>
              <a:spcAft>
                <a:spcPts val="1800"/>
              </a:spcAft>
            </a:pPr>
            <a:endParaRPr lang="en-US" sz="1200">
              <a:latin typeface="Arial" panose="020B0604020202020204" pitchFamily="34" charset="0"/>
              <a:cs typeface="Arial" panose="020B0604020202020204" pitchFamily="34" charset="0"/>
            </a:endParaRPr>
          </a:p>
          <a:p>
            <a:pPr marL="342900" indent="-342900">
              <a:spcBef>
                <a:spcPts val="0"/>
              </a:spcBef>
              <a:spcAft>
                <a:spcPts val="1800"/>
              </a:spcAft>
              <a:buFont typeface="Arial"/>
              <a:buChar char="•"/>
            </a:pPr>
            <a:r>
              <a:rPr lang="en-US">
                <a:latin typeface="Arial" panose="020B0604020202020204" pitchFamily="34" charset="0"/>
                <a:cs typeface="Arial" panose="020B0604020202020204" pitchFamily="34" charset="0"/>
              </a:rPr>
              <a:t>The SEI Instrument is your guide</a:t>
            </a:r>
          </a:p>
          <a:p>
            <a:pPr marL="342900" indent="-342900">
              <a:spcBef>
                <a:spcPts val="0"/>
              </a:spcBef>
              <a:spcAft>
                <a:spcPts val="1800"/>
              </a:spcAft>
              <a:buFont typeface="Arial"/>
              <a:buChar char="•"/>
            </a:pPr>
            <a:r>
              <a:rPr lang="en-US">
                <a:latin typeface="Arial" panose="020B0604020202020204" pitchFamily="34" charset="0"/>
                <a:cs typeface="Arial" panose="020B0604020202020204" pitchFamily="34" charset="0"/>
              </a:rPr>
              <a:t>Time and organization—It is never too early to start gathering and submitting evidence</a:t>
            </a:r>
          </a:p>
          <a:p>
            <a:pPr marL="342900" indent="-342900">
              <a:spcBef>
                <a:spcPts val="0"/>
              </a:spcBef>
              <a:spcAft>
                <a:spcPts val="1800"/>
              </a:spcAft>
              <a:buFont typeface="Arial"/>
              <a:buChar char="•"/>
            </a:pPr>
            <a:r>
              <a:rPr lang="en-US">
                <a:latin typeface="Arial" panose="020B0604020202020204" pitchFamily="34" charset="0"/>
                <a:cs typeface="Arial" panose="020B0604020202020204" pitchFamily="34" charset="0"/>
              </a:rPr>
              <a:t>Use the FPM process as an opportunity to collaborate across LEA departments (instructional services, human resources, fiscal)</a:t>
            </a:r>
          </a:p>
          <a:p>
            <a:pPr marL="342900" indent="-342900">
              <a:spcBef>
                <a:spcPts val="0"/>
              </a:spcBef>
              <a:spcAft>
                <a:spcPts val="1800"/>
              </a:spcAft>
              <a:buFont typeface="Arial"/>
              <a:buChar char="•"/>
            </a:pPr>
            <a:r>
              <a:rPr lang="en-US">
                <a:latin typeface="Arial" panose="020B0604020202020204" pitchFamily="34" charset="0"/>
                <a:cs typeface="Arial" panose="020B0604020202020204" pitchFamily="34" charset="0"/>
              </a:rPr>
              <a:t>Contact the Title II office with questions and for support</a:t>
            </a:r>
          </a:p>
        </p:txBody>
      </p:sp>
      <p:sp>
        <p:nvSpPr>
          <p:cNvPr id="4" name="Slide Number Placeholder 3"/>
          <p:cNvSpPr>
            <a:spLocks noGrp="1"/>
          </p:cNvSpPr>
          <p:nvPr>
            <p:ph type="sldNum" sz="quarter" idx="5"/>
          </p:nvPr>
        </p:nvSpPr>
        <p:spPr/>
        <p:txBody>
          <a:bodyPr/>
          <a:lstStyle/>
          <a:p>
            <a:fld id="{304A2215-1BF1-42D8-B0E0-23F63889CAEC}" type="slidenum">
              <a:rPr lang="en-US" altLang="en-US" smtClean="0"/>
              <a:pPr/>
              <a:t>58</a:t>
            </a:fld>
            <a:endParaRPr lang="en-US" altLang="en-US"/>
          </a:p>
        </p:txBody>
      </p:sp>
    </p:spTree>
    <p:extLst>
      <p:ext uri="{BB962C8B-B14F-4D97-AF65-F5344CB8AC3E}">
        <p14:creationId xmlns:p14="http://schemas.microsoft.com/office/powerpoint/2010/main" val="97269527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panose="020B0604020202020204" pitchFamily="34" charset="0"/>
                <a:ea typeface="Calibri"/>
                <a:cs typeface="Arial" panose="020B0604020202020204" pitchFamily="34" charset="0"/>
              </a:rPr>
              <a:t>Thank you again for joining us today. We look forward to working with you during this review season and beyond. </a:t>
            </a:r>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304A2215-1BF1-42D8-B0E0-23F63889CAEC}" type="slidenum">
              <a:rPr lang="en-US" altLang="en-US" smtClean="0"/>
              <a:pPr/>
              <a:t>62</a:t>
            </a:fld>
            <a:endParaRPr lang="en-US" altLang="en-US"/>
          </a:p>
        </p:txBody>
      </p:sp>
    </p:spTree>
    <p:extLst>
      <p:ext uri="{BB962C8B-B14F-4D97-AF65-F5344CB8AC3E}">
        <p14:creationId xmlns:p14="http://schemas.microsoft.com/office/powerpoint/2010/main" val="35152578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Slide 6</a:t>
            </a:r>
          </a:p>
        </p:txBody>
      </p:sp>
      <p:sp>
        <p:nvSpPr>
          <p:cNvPr id="4" name="Slide Number Placeholder 3"/>
          <p:cNvSpPr>
            <a:spLocks noGrp="1"/>
          </p:cNvSpPr>
          <p:nvPr>
            <p:ph type="sldNum" sz="quarter" idx="5"/>
          </p:nvPr>
        </p:nvSpPr>
        <p:spPr/>
        <p:txBody>
          <a:bodyPr/>
          <a:lstStyle/>
          <a:p>
            <a:fld id="{304A2215-1BF1-42D8-B0E0-23F63889CAEC}" type="slidenum">
              <a:rPr lang="en-US" altLang="en-US" smtClean="0"/>
              <a:pPr/>
              <a:t>63</a:t>
            </a:fld>
            <a:endParaRPr lang="en-US" altLang="en-US"/>
          </a:p>
        </p:txBody>
      </p:sp>
    </p:spTree>
    <p:extLst>
      <p:ext uri="{BB962C8B-B14F-4D97-AF65-F5344CB8AC3E}">
        <p14:creationId xmlns:p14="http://schemas.microsoft.com/office/powerpoint/2010/main" val="243419415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Slide 7</a:t>
            </a:r>
          </a:p>
        </p:txBody>
      </p:sp>
      <p:sp>
        <p:nvSpPr>
          <p:cNvPr id="4" name="Slide Number Placeholder 3"/>
          <p:cNvSpPr>
            <a:spLocks noGrp="1"/>
          </p:cNvSpPr>
          <p:nvPr>
            <p:ph type="sldNum" sz="quarter" idx="5"/>
          </p:nvPr>
        </p:nvSpPr>
        <p:spPr/>
        <p:txBody>
          <a:bodyPr/>
          <a:lstStyle/>
          <a:p>
            <a:fld id="{304A2215-1BF1-42D8-B0E0-23F63889CAEC}" type="slidenum">
              <a:rPr lang="en-US" altLang="en-US" smtClean="0"/>
              <a:pPr/>
              <a:t>64</a:t>
            </a:fld>
            <a:endParaRPr lang="en-US" altLang="en-US"/>
          </a:p>
        </p:txBody>
      </p:sp>
    </p:spTree>
    <p:extLst>
      <p:ext uri="{BB962C8B-B14F-4D97-AF65-F5344CB8AC3E}">
        <p14:creationId xmlns:p14="http://schemas.microsoft.com/office/powerpoint/2010/main" val="253092522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Slide 8</a:t>
            </a:r>
          </a:p>
        </p:txBody>
      </p:sp>
      <p:sp>
        <p:nvSpPr>
          <p:cNvPr id="4" name="Slide Number Placeholder 3"/>
          <p:cNvSpPr>
            <a:spLocks noGrp="1"/>
          </p:cNvSpPr>
          <p:nvPr>
            <p:ph type="sldNum" sz="quarter" idx="5"/>
          </p:nvPr>
        </p:nvSpPr>
        <p:spPr/>
        <p:txBody>
          <a:bodyPr/>
          <a:lstStyle/>
          <a:p>
            <a:fld id="{304A2215-1BF1-42D8-B0E0-23F63889CAEC}" type="slidenum">
              <a:rPr lang="en-US" altLang="en-US" smtClean="0"/>
              <a:pPr/>
              <a:t>65</a:t>
            </a:fld>
            <a:endParaRPr lang="en-US" altLang="en-US"/>
          </a:p>
        </p:txBody>
      </p:sp>
    </p:spTree>
    <p:extLst>
      <p:ext uri="{BB962C8B-B14F-4D97-AF65-F5344CB8AC3E}">
        <p14:creationId xmlns:p14="http://schemas.microsoft.com/office/powerpoint/2010/main" val="380376395"/>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04A2215-1BF1-42D8-B0E0-23F63889CAEC}" type="slidenum">
              <a:rPr lang="en-US" altLang="en-US" smtClean="0"/>
              <a:pPr/>
              <a:t>66</a:t>
            </a:fld>
            <a:endParaRPr lang="en-US" altLang="en-US"/>
          </a:p>
        </p:txBody>
      </p:sp>
    </p:spTree>
    <p:extLst>
      <p:ext uri="{BB962C8B-B14F-4D97-AF65-F5344CB8AC3E}">
        <p14:creationId xmlns:p14="http://schemas.microsoft.com/office/powerpoint/2010/main" val="16561575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9D0486-0F01-38C7-1D61-B2A8E63960C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B12F73E-9AF5-A257-E125-636222D5C60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4B6A963-2165-5EF3-F2CA-C503F2A37929}"/>
              </a:ext>
            </a:extLst>
          </p:cNvPr>
          <p:cNvSpPr>
            <a:spLocks noGrp="1"/>
          </p:cNvSpPr>
          <p:nvPr>
            <p:ph type="body" idx="1"/>
          </p:nvPr>
        </p:nvSpPr>
        <p:spPr/>
        <p:txBody>
          <a:bodyPr/>
          <a:lstStyle/>
          <a:p>
            <a:r>
              <a:rPr lang="en-US" dirty="0">
                <a:latin typeface="Arial" panose="020B0604020202020204" pitchFamily="34" charset="0"/>
                <a:cs typeface="Arial" panose="020B0604020202020204" pitchFamily="34" charset="0"/>
              </a:rPr>
              <a:t>Here is an example from an LEA.</a:t>
            </a:r>
          </a:p>
          <a:p>
            <a:r>
              <a:rPr lang="en-US" dirty="0">
                <a:latin typeface="Arial" panose="020B0604020202020204" pitchFamily="34" charset="0"/>
                <a:cs typeface="Arial" panose="020B0604020202020204" pitchFamily="34" charset="0"/>
              </a:rPr>
              <a:t>The green arrow indicates how the document is automatically linked to other items for SEI. </a:t>
            </a:r>
          </a:p>
          <a:p>
            <a:r>
              <a:rPr lang="en-US" dirty="0">
                <a:latin typeface="Arial" panose="020B0604020202020204" pitchFamily="34" charset="0"/>
                <a:cs typeface="Arial" panose="020B0604020202020204" pitchFamily="34" charset="0"/>
              </a:rPr>
              <a:t>The orange arrows highlight the document title which should include the year. </a:t>
            </a:r>
          </a:p>
          <a:p>
            <a:r>
              <a:rPr lang="en-US" dirty="0">
                <a:latin typeface="Arial"/>
                <a:cs typeface="Arial"/>
              </a:rPr>
              <a:t>The yellow box includes a good example of the document description with page numbers noted.</a:t>
            </a:r>
            <a:endParaRPr lang="en-US"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D790C061-09B2-9BDB-1D17-1658C444BFF8}"/>
              </a:ext>
            </a:extLst>
          </p:cNvPr>
          <p:cNvSpPr>
            <a:spLocks noGrp="1"/>
          </p:cNvSpPr>
          <p:nvPr>
            <p:ph type="sldNum" sz="quarter" idx="5"/>
          </p:nvPr>
        </p:nvSpPr>
        <p:spPr/>
        <p:txBody>
          <a:bodyPr/>
          <a:lstStyle/>
          <a:p>
            <a:fld id="{304A2215-1BF1-42D8-B0E0-23F63889CAEC}" type="slidenum">
              <a:rPr lang="en-US" altLang="en-US" smtClean="0"/>
              <a:pPr/>
              <a:t>8</a:t>
            </a:fld>
            <a:endParaRPr lang="en-US" altLang="en-US"/>
          </a:p>
        </p:txBody>
      </p:sp>
    </p:spTree>
    <p:extLst>
      <p:ext uri="{BB962C8B-B14F-4D97-AF65-F5344CB8AC3E}">
        <p14:creationId xmlns:p14="http://schemas.microsoft.com/office/powerpoint/2010/main" val="1999180816"/>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4C3727-4931-AEE9-0CCF-996C902B169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40370EE-5409-7810-63D0-99A45C926BB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C44E39A-1512-A265-6BB8-7AF750C5605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F686902-DFE0-D8F9-A04D-F0EE4945556D}"/>
              </a:ext>
            </a:extLst>
          </p:cNvPr>
          <p:cNvSpPr>
            <a:spLocks noGrp="1"/>
          </p:cNvSpPr>
          <p:nvPr>
            <p:ph type="sldNum" sz="quarter" idx="5"/>
          </p:nvPr>
        </p:nvSpPr>
        <p:spPr/>
        <p:txBody>
          <a:bodyPr/>
          <a:lstStyle/>
          <a:p>
            <a:fld id="{304A2215-1BF1-42D8-B0E0-23F63889CAEC}" type="slidenum">
              <a:rPr lang="en-US" altLang="en-US" smtClean="0"/>
              <a:pPr/>
              <a:t>67</a:t>
            </a:fld>
            <a:endParaRPr lang="en-US" altLang="en-US"/>
          </a:p>
        </p:txBody>
      </p:sp>
    </p:spTree>
    <p:extLst>
      <p:ext uri="{BB962C8B-B14F-4D97-AF65-F5344CB8AC3E}">
        <p14:creationId xmlns:p14="http://schemas.microsoft.com/office/powerpoint/2010/main" val="536546755"/>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0" i="0" kern="1200" dirty="0">
                <a:solidFill>
                  <a:schemeClr val="tx1"/>
                </a:solidFill>
                <a:effectLst/>
                <a:latin typeface="+mn-lt"/>
                <a:ea typeface="+mn-ea"/>
                <a:cs typeface="+mn-cs"/>
              </a:rPr>
              <a:t>A sample general ledger report showing multiple travel‑related expenditure entries for fiscal year 2021–22. The ledger includes columns for reference number, payee, journal number, description, transaction date, adopted budget, revised budget, encumbered amount, expenditure amount, and net change to balance. Several yellow arrows highlight key areas such as vendor names, object codes, dates, and expenditure amounts included in the reviewer sample</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304A2215-1BF1-42D8-B0E0-23F63889CAEC}" type="slidenum">
              <a:rPr lang="en-US" altLang="en-US" smtClean="0"/>
              <a:pPr/>
              <a:t>68</a:t>
            </a:fld>
            <a:endParaRPr lang="en-US" altLang="en-US"/>
          </a:p>
        </p:txBody>
      </p:sp>
    </p:spTree>
    <p:extLst>
      <p:ext uri="{BB962C8B-B14F-4D97-AF65-F5344CB8AC3E}">
        <p14:creationId xmlns:p14="http://schemas.microsoft.com/office/powerpoint/2010/main" val="2779226818"/>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0" i="0" kern="1200" dirty="0">
                <a:solidFill>
                  <a:schemeClr val="tx1"/>
                </a:solidFill>
                <a:effectLst/>
                <a:latin typeface="+mn-lt"/>
                <a:ea typeface="+mn-ea"/>
                <a:cs typeface="+mn-cs"/>
              </a:rPr>
              <a:t>A screenshot of the California Department of Education Monitoring Tool showing a list of expenditure samples selected by the reviewer. The list includes numbered entries with dates, amounts, vendors such as U.S. Bank Corporate Trust Services, Amazon Capital Services, Office Depot, and others. Each line displays the date, dollar amount, vendor name, and reference number (e.g., P0093274). The heading indicates this is part of the CMT directions for expenditure requests, noting that LEAs may upload items individually or as a group and should refer to CDE numbers when uploading evidence.</a:t>
            </a:r>
          </a:p>
          <a:p>
            <a:endParaRPr lang="en-US" dirty="0"/>
          </a:p>
        </p:txBody>
      </p:sp>
      <p:sp>
        <p:nvSpPr>
          <p:cNvPr id="4" name="Slide Number Placeholder 3"/>
          <p:cNvSpPr>
            <a:spLocks noGrp="1"/>
          </p:cNvSpPr>
          <p:nvPr>
            <p:ph type="sldNum" sz="quarter" idx="5"/>
          </p:nvPr>
        </p:nvSpPr>
        <p:spPr/>
        <p:txBody>
          <a:bodyPr/>
          <a:lstStyle/>
          <a:p>
            <a:fld id="{304A2215-1BF1-42D8-B0E0-23F63889CAEC}" type="slidenum">
              <a:rPr lang="en-US" altLang="en-US" smtClean="0"/>
              <a:pPr/>
              <a:t>69</a:t>
            </a:fld>
            <a:endParaRPr lang="en-US" altLang="en-US"/>
          </a:p>
        </p:txBody>
      </p:sp>
    </p:spTree>
    <p:extLst>
      <p:ext uri="{BB962C8B-B14F-4D97-AF65-F5344CB8AC3E}">
        <p14:creationId xmlns:p14="http://schemas.microsoft.com/office/powerpoint/2010/main" val="3901003284"/>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0" i="0" kern="1200" dirty="0">
                <a:solidFill>
                  <a:schemeClr val="tx1"/>
                </a:solidFill>
                <a:effectLst/>
                <a:latin typeface="+mn-lt"/>
                <a:ea typeface="+mn-ea"/>
                <a:cs typeface="+mn-cs"/>
              </a:rPr>
              <a:t>Screenshot of the California Department of Education Monitoring Tool showing examples of how an LEA uploads backup documentation for expenditure samples. The list includes items labeled ‘SEI reference #4 OCDE,’ ‘SEI References #5–#8,’ and ‘SEI Reference #10–#14,’ each with links to corresponding PDF files. Additional entries include ‘SEI reference #7 (back up documentation)’ and ‘CDE Item 2 Additional Information and Staff Attendance Roster.’ The display shows multiple grouped and individual uploads used to provide supporting documentation for reviewer expenditure samples</a:t>
            </a:r>
          </a:p>
          <a:p>
            <a:endParaRPr lang="en-US" dirty="0"/>
          </a:p>
        </p:txBody>
      </p:sp>
      <p:sp>
        <p:nvSpPr>
          <p:cNvPr id="4" name="Slide Number Placeholder 3"/>
          <p:cNvSpPr>
            <a:spLocks noGrp="1"/>
          </p:cNvSpPr>
          <p:nvPr>
            <p:ph type="sldNum" sz="quarter" idx="5"/>
          </p:nvPr>
        </p:nvSpPr>
        <p:spPr/>
        <p:txBody>
          <a:bodyPr/>
          <a:lstStyle/>
          <a:p>
            <a:fld id="{304A2215-1BF1-42D8-B0E0-23F63889CAEC}" type="slidenum">
              <a:rPr lang="en-US" altLang="en-US" smtClean="0"/>
              <a:pPr/>
              <a:t>70</a:t>
            </a:fld>
            <a:endParaRPr lang="en-US" altLang="en-US"/>
          </a:p>
        </p:txBody>
      </p:sp>
    </p:spTree>
    <p:extLst>
      <p:ext uri="{BB962C8B-B14F-4D97-AF65-F5344CB8AC3E}">
        <p14:creationId xmlns:p14="http://schemas.microsoft.com/office/powerpoint/2010/main" val="4071465699"/>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0" i="0" kern="1200" dirty="0">
                <a:solidFill>
                  <a:schemeClr val="tx1"/>
                </a:solidFill>
                <a:effectLst/>
                <a:latin typeface="+mn-lt"/>
                <a:ea typeface="+mn-ea"/>
                <a:cs typeface="+mn-cs"/>
              </a:rPr>
              <a:t>Screenshot of a position control report listing staff members fully or partially paid with Title II funds. The report shows each employee’s name, job title, work location, and the percentage of their salary charged to Title II. The slide includes arrows highlighting these data fields and notes that reviewers use this report to select sample employees for duty statements, time‑and‑effort records, and interviews.</a:t>
            </a:r>
          </a:p>
          <a:p>
            <a:endParaRPr lang="en-US" dirty="0"/>
          </a:p>
        </p:txBody>
      </p:sp>
      <p:sp>
        <p:nvSpPr>
          <p:cNvPr id="4" name="Slide Number Placeholder 3"/>
          <p:cNvSpPr>
            <a:spLocks noGrp="1"/>
          </p:cNvSpPr>
          <p:nvPr>
            <p:ph type="sldNum" sz="quarter" idx="5"/>
          </p:nvPr>
        </p:nvSpPr>
        <p:spPr/>
        <p:txBody>
          <a:bodyPr/>
          <a:lstStyle/>
          <a:p>
            <a:fld id="{304A2215-1BF1-42D8-B0E0-23F63889CAEC}" type="slidenum">
              <a:rPr lang="en-US" altLang="en-US" smtClean="0"/>
              <a:pPr/>
              <a:t>71</a:t>
            </a:fld>
            <a:endParaRPr lang="en-US" altLang="en-US"/>
          </a:p>
        </p:txBody>
      </p:sp>
    </p:spTree>
    <p:extLst>
      <p:ext uri="{BB962C8B-B14F-4D97-AF65-F5344CB8AC3E}">
        <p14:creationId xmlns:p14="http://schemas.microsoft.com/office/powerpoint/2010/main" val="599205997"/>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0" i="0" kern="1200" dirty="0">
                <a:solidFill>
                  <a:schemeClr val="tx1"/>
                </a:solidFill>
                <a:effectLst/>
                <a:latin typeface="+mn-lt"/>
                <a:ea typeface="+mn-ea"/>
                <a:cs typeface="+mn-cs"/>
              </a:rPr>
              <a:t>Image of a completed semi‑annual certification form. The form includes fields for the employee’s name, job title, certification period, supervisor signature, and date. It serves as an example of required documentation showing that an employee worked 100 percent on a single federal cost objective during the six‑month reporting period</a:t>
            </a:r>
          </a:p>
          <a:p>
            <a:endParaRPr lang="en-US" dirty="0"/>
          </a:p>
        </p:txBody>
      </p:sp>
      <p:sp>
        <p:nvSpPr>
          <p:cNvPr id="4" name="Slide Number Placeholder 3"/>
          <p:cNvSpPr>
            <a:spLocks noGrp="1"/>
          </p:cNvSpPr>
          <p:nvPr>
            <p:ph type="sldNum" sz="quarter" idx="5"/>
          </p:nvPr>
        </p:nvSpPr>
        <p:spPr/>
        <p:txBody>
          <a:bodyPr/>
          <a:lstStyle/>
          <a:p>
            <a:fld id="{304A2215-1BF1-42D8-B0E0-23F63889CAEC}" type="slidenum">
              <a:rPr lang="en-US" altLang="en-US" smtClean="0"/>
              <a:pPr/>
              <a:t>72</a:t>
            </a:fld>
            <a:endParaRPr lang="en-US" altLang="en-US"/>
          </a:p>
        </p:txBody>
      </p:sp>
    </p:spTree>
    <p:extLst>
      <p:ext uri="{BB962C8B-B14F-4D97-AF65-F5344CB8AC3E}">
        <p14:creationId xmlns:p14="http://schemas.microsoft.com/office/powerpoint/2010/main" val="164835621"/>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F71719-CFD9-9008-B79B-1DD3E563DD1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541B97B-557A-EFD1-CF02-567571CCE8B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C87C793-6B55-48A5-BFF1-492650505C10}"/>
              </a:ext>
            </a:extLst>
          </p:cNvPr>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0" i="0" kern="1200" dirty="0">
                <a:solidFill>
                  <a:schemeClr val="tx1"/>
                </a:solidFill>
                <a:effectLst/>
                <a:latin typeface="+mn-lt"/>
                <a:ea typeface="+mn-ea"/>
                <a:cs typeface="+mn-cs"/>
              </a:rPr>
              <a:t>Image of a completed Personnel Activity Report (PAR) form. The form includes fields documenting the employee’s work across multiple funding sources, with sections for reporting time distribution, dates, signatures, and certification. This example illustrates required documentation for employees working on more than one federal cost objective.</a:t>
            </a:r>
          </a:p>
          <a:p>
            <a:endParaRPr lang="en-US" dirty="0"/>
          </a:p>
        </p:txBody>
      </p:sp>
      <p:sp>
        <p:nvSpPr>
          <p:cNvPr id="4" name="Slide Number Placeholder 3">
            <a:extLst>
              <a:ext uri="{FF2B5EF4-FFF2-40B4-BE49-F238E27FC236}">
                <a16:creationId xmlns:a16="http://schemas.microsoft.com/office/drawing/2014/main" id="{B7727F0C-B4A5-DD1F-D2EC-9803BEC82BAB}"/>
              </a:ext>
            </a:extLst>
          </p:cNvPr>
          <p:cNvSpPr>
            <a:spLocks noGrp="1"/>
          </p:cNvSpPr>
          <p:nvPr>
            <p:ph type="sldNum" sz="quarter" idx="5"/>
          </p:nvPr>
        </p:nvSpPr>
        <p:spPr/>
        <p:txBody>
          <a:bodyPr/>
          <a:lstStyle/>
          <a:p>
            <a:fld id="{304A2215-1BF1-42D8-B0E0-23F63889CAEC}" type="slidenum">
              <a:rPr lang="en-US" altLang="en-US" smtClean="0"/>
              <a:pPr/>
              <a:t>73</a:t>
            </a:fld>
            <a:endParaRPr lang="en-US" altLang="en-US"/>
          </a:p>
        </p:txBody>
      </p:sp>
    </p:spTree>
    <p:extLst>
      <p:ext uri="{BB962C8B-B14F-4D97-AF65-F5344CB8AC3E}">
        <p14:creationId xmlns:p14="http://schemas.microsoft.com/office/powerpoint/2010/main" val="2996657111"/>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3EC933-A5AD-9785-ED89-9117BB2C59C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384BE2A-66C2-290A-A557-3519F8728BD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496E357-FEE4-D7A9-F046-A0EC5866BBC9}"/>
              </a:ext>
            </a:extLst>
          </p:cNvPr>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0" i="0" kern="1200" dirty="0">
                <a:solidFill>
                  <a:schemeClr val="tx1"/>
                </a:solidFill>
                <a:effectLst/>
                <a:latin typeface="+mn-lt"/>
                <a:ea typeface="+mn-ea"/>
                <a:cs typeface="+mn-cs"/>
              </a:rPr>
              <a:t>Image of a completed Personnel Activity Report (PAR) form showing fields used to document an employee’s work across multiple funding sources. The form includes sections for time distribution, reporting period dates, employee and supervisor signatures, and certification. This example demonstrates required documentation for employees working on more than one federal cost objective</a:t>
            </a:r>
          </a:p>
          <a:p>
            <a:endParaRPr lang="en-US" dirty="0"/>
          </a:p>
        </p:txBody>
      </p:sp>
      <p:sp>
        <p:nvSpPr>
          <p:cNvPr id="4" name="Slide Number Placeholder 3">
            <a:extLst>
              <a:ext uri="{FF2B5EF4-FFF2-40B4-BE49-F238E27FC236}">
                <a16:creationId xmlns:a16="http://schemas.microsoft.com/office/drawing/2014/main" id="{AA7B375D-0841-4077-E1F3-93C8EFDD987F}"/>
              </a:ext>
            </a:extLst>
          </p:cNvPr>
          <p:cNvSpPr>
            <a:spLocks noGrp="1"/>
          </p:cNvSpPr>
          <p:nvPr>
            <p:ph type="sldNum" sz="quarter" idx="5"/>
          </p:nvPr>
        </p:nvSpPr>
        <p:spPr/>
        <p:txBody>
          <a:bodyPr/>
          <a:lstStyle/>
          <a:p>
            <a:fld id="{304A2215-1BF1-42D8-B0E0-23F63889CAEC}" type="slidenum">
              <a:rPr lang="en-US" altLang="en-US" smtClean="0"/>
              <a:pPr/>
              <a:t>74</a:t>
            </a:fld>
            <a:endParaRPr lang="en-US" altLang="en-US"/>
          </a:p>
        </p:txBody>
      </p:sp>
    </p:spTree>
    <p:extLst>
      <p:ext uri="{BB962C8B-B14F-4D97-AF65-F5344CB8AC3E}">
        <p14:creationId xmlns:p14="http://schemas.microsoft.com/office/powerpoint/2010/main" val="2511641307"/>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E5A382-39BC-5904-DDFA-6DB1A51AC97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08E3611-1B06-C9FC-5EDE-D4A3C38832C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56D0032-AC09-A790-D5FB-A439CC2776F9}"/>
              </a:ext>
            </a:extLst>
          </p:cNvPr>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0" i="0" kern="1200" dirty="0">
                <a:solidFill>
                  <a:schemeClr val="tx1"/>
                </a:solidFill>
                <a:effectLst/>
                <a:latin typeface="+mn-lt"/>
                <a:ea typeface="+mn-ea"/>
                <a:cs typeface="+mn-cs"/>
              </a:rPr>
              <a:t>Image of a Title II budget template sample. The template includes fields for the Local Educational Agency name, a budget narrative, and a table with columns for object code, amount, and narrative description of activity. Rows include categories such as certificated salaries, classified salaries, benefits, books and reference materials, materials and supplies, sub‑agreements for services, travel and conferences, dues and memberships, consulting/professional services, equitable services, indirect costs, administrative costs, and a total line.</a:t>
            </a:r>
          </a:p>
          <a:p>
            <a:endParaRPr lang="en-US" dirty="0"/>
          </a:p>
        </p:txBody>
      </p:sp>
      <p:sp>
        <p:nvSpPr>
          <p:cNvPr id="4" name="Slide Number Placeholder 3">
            <a:extLst>
              <a:ext uri="{FF2B5EF4-FFF2-40B4-BE49-F238E27FC236}">
                <a16:creationId xmlns:a16="http://schemas.microsoft.com/office/drawing/2014/main" id="{B9782F2A-4462-7DB4-593D-F5D6936DA414}"/>
              </a:ext>
            </a:extLst>
          </p:cNvPr>
          <p:cNvSpPr>
            <a:spLocks noGrp="1"/>
          </p:cNvSpPr>
          <p:nvPr>
            <p:ph type="sldNum" sz="quarter" idx="5"/>
          </p:nvPr>
        </p:nvSpPr>
        <p:spPr/>
        <p:txBody>
          <a:bodyPr/>
          <a:lstStyle/>
          <a:p>
            <a:fld id="{304A2215-1BF1-42D8-B0E0-23F63889CAEC}" type="slidenum">
              <a:rPr lang="en-US" altLang="en-US" smtClean="0"/>
              <a:pPr/>
              <a:t>75</a:t>
            </a:fld>
            <a:endParaRPr lang="en-US" altLang="en-US"/>
          </a:p>
        </p:txBody>
      </p:sp>
    </p:spTree>
    <p:extLst>
      <p:ext uri="{BB962C8B-B14F-4D97-AF65-F5344CB8AC3E}">
        <p14:creationId xmlns:p14="http://schemas.microsoft.com/office/powerpoint/2010/main" val="2007873167"/>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8E7E25-C43B-B304-9098-C8BC48594B1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5BEC8E5-0296-5AA1-3FF6-F9741D9B7D7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4CBE473-0572-2B6E-1EA8-B1F89204314B}"/>
              </a:ext>
            </a:extLst>
          </p:cNvPr>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0" i="0" kern="1200" dirty="0">
                <a:solidFill>
                  <a:schemeClr val="tx1"/>
                </a:solidFill>
                <a:effectLst/>
                <a:latin typeface="+mn-lt"/>
                <a:ea typeface="+mn-ea"/>
                <a:cs typeface="+mn-cs"/>
              </a:rPr>
              <a:t>Image of a Title II budget example from an LEA that used the CDE budget template and added goals and measures of effectiveness. The document shows a detailed budget narrative describing a professional development plan for supporting long‑term English learners, along with staffing descriptions for TOSAs and expected outcomes. Links to the LEA’s Google Docs templates are also included</a:t>
            </a:r>
          </a:p>
          <a:p>
            <a:endParaRPr lang="en-US" dirty="0"/>
          </a:p>
        </p:txBody>
      </p:sp>
      <p:sp>
        <p:nvSpPr>
          <p:cNvPr id="4" name="Slide Number Placeholder 3">
            <a:extLst>
              <a:ext uri="{FF2B5EF4-FFF2-40B4-BE49-F238E27FC236}">
                <a16:creationId xmlns:a16="http://schemas.microsoft.com/office/drawing/2014/main" id="{EF0AEB86-C184-BDA2-1B38-5C8E9B854110}"/>
              </a:ext>
            </a:extLst>
          </p:cNvPr>
          <p:cNvSpPr>
            <a:spLocks noGrp="1"/>
          </p:cNvSpPr>
          <p:nvPr>
            <p:ph type="sldNum" sz="quarter" idx="5"/>
          </p:nvPr>
        </p:nvSpPr>
        <p:spPr/>
        <p:txBody>
          <a:bodyPr/>
          <a:lstStyle/>
          <a:p>
            <a:fld id="{304A2215-1BF1-42D8-B0E0-23F63889CAEC}" type="slidenum">
              <a:rPr lang="en-US" altLang="en-US" smtClean="0"/>
              <a:pPr/>
              <a:t>76</a:t>
            </a:fld>
            <a:endParaRPr lang="en-US" altLang="en-US"/>
          </a:p>
        </p:txBody>
      </p:sp>
    </p:spTree>
    <p:extLst>
      <p:ext uri="{BB962C8B-B14F-4D97-AF65-F5344CB8AC3E}">
        <p14:creationId xmlns:p14="http://schemas.microsoft.com/office/powerpoint/2010/main" val="40814425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a:cs typeface="Arial"/>
              </a:rPr>
              <a:t>The instrument is your guide through an FPM review. Each item will include a description of the law as indicated by the green arrow. The grey arrow on the right shows the evidence request with a description of what documentation needs to be provided. This information is also incorporated into the CMT. </a:t>
            </a:r>
          </a:p>
          <a:p>
            <a:endParaRPr lang="en-US" dirty="0">
              <a:latin typeface="Arial"/>
              <a:cs typeface="Arial"/>
            </a:endParaRPr>
          </a:p>
          <a:p>
            <a:r>
              <a:rPr lang="en-US" dirty="0">
                <a:latin typeface="Arial"/>
                <a:cs typeface="Arial"/>
              </a:rPr>
              <a:t>I’d recommend printing this document for each of the programs you are being reviewed by. You’ll notice some of the evidence request items are used for multiple items through the SEI instrument and sometimes used for other programs too. </a:t>
            </a:r>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BA5C369D-1EF3-4D7A-8501-45181A05B20D}" type="slidenum">
              <a:rPr lang="en-US" smtClean="0"/>
              <a:t>9</a:t>
            </a:fld>
            <a:endParaRPr lang="en-US"/>
          </a:p>
        </p:txBody>
      </p:sp>
    </p:spTree>
    <p:extLst>
      <p:ext uri="{BB962C8B-B14F-4D97-AF65-F5344CB8AC3E}">
        <p14:creationId xmlns:p14="http://schemas.microsoft.com/office/powerpoint/2010/main" val="448127518"/>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A043F4-6A81-F4AC-3738-B078D4133BB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F91BA7F-3801-F148-25AB-944B4438490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5923EF5-EBFA-22E8-B16F-3F3977C68D04}"/>
              </a:ext>
            </a:extLst>
          </p:cNvPr>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0" i="0" kern="1200" dirty="0">
                <a:solidFill>
                  <a:schemeClr val="tx1"/>
                </a:solidFill>
                <a:effectLst/>
                <a:latin typeface="+mn-lt"/>
                <a:ea typeface="+mn-ea"/>
                <a:cs typeface="+mn-cs"/>
              </a:rPr>
              <a:t>Image showing a professional development record submitted as one multi‑page document in the California Monitoring Tool. The document includes multiple PD sessions demonstrating alignment with state academic standards. A SmartArt graphic displays a bulleted list noting that multiple PD sessions were submitted together. The example illustrates that LEAs may upload PD records as a combined document or as individual pieces, as long as the evidence collectively shows coordination with other strategies, programs, and activities and alignment with state academic standards</a:t>
            </a:r>
          </a:p>
          <a:p>
            <a:endParaRPr lang="en-US" dirty="0"/>
          </a:p>
        </p:txBody>
      </p:sp>
      <p:sp>
        <p:nvSpPr>
          <p:cNvPr id="4" name="Slide Number Placeholder 3">
            <a:extLst>
              <a:ext uri="{FF2B5EF4-FFF2-40B4-BE49-F238E27FC236}">
                <a16:creationId xmlns:a16="http://schemas.microsoft.com/office/drawing/2014/main" id="{7302056F-9D1F-A1B4-A711-5D8A7FD04493}"/>
              </a:ext>
            </a:extLst>
          </p:cNvPr>
          <p:cNvSpPr>
            <a:spLocks noGrp="1"/>
          </p:cNvSpPr>
          <p:nvPr>
            <p:ph type="sldNum" sz="quarter" idx="5"/>
          </p:nvPr>
        </p:nvSpPr>
        <p:spPr/>
        <p:txBody>
          <a:bodyPr/>
          <a:lstStyle/>
          <a:p>
            <a:fld id="{304A2215-1BF1-42D8-B0E0-23F63889CAEC}" type="slidenum">
              <a:rPr lang="en-US" altLang="en-US" smtClean="0"/>
              <a:pPr/>
              <a:t>77</a:t>
            </a:fld>
            <a:endParaRPr lang="en-US" altLang="en-US"/>
          </a:p>
        </p:txBody>
      </p:sp>
    </p:spTree>
    <p:extLst>
      <p:ext uri="{BB962C8B-B14F-4D97-AF65-F5344CB8AC3E}">
        <p14:creationId xmlns:p14="http://schemas.microsoft.com/office/powerpoint/2010/main" val="583830948"/>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C60DAE-EC21-0D90-9887-0ED3D085882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5A00FDD-B4C4-8B4E-EA43-90120D1F019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B05F08D-FB46-EF20-EDE5-D31A495171B9}"/>
              </a:ext>
            </a:extLst>
          </p:cNvPr>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0" i="0" kern="1200" dirty="0">
                <a:solidFill>
                  <a:schemeClr val="tx1"/>
                </a:solidFill>
                <a:effectLst/>
                <a:latin typeface="+mn-lt"/>
                <a:ea typeface="+mn-ea"/>
                <a:cs typeface="+mn-cs"/>
              </a:rPr>
              <a:t>Screenshot of the Educator Equity Data Tables available on the CDE’s Step 2: Equity Data Collection and Analysis Tools webpage. The image shows a spreadsheet with multiple tabs used to identify ineffective, out‑of‑field, inexperienced, and minority teacher data. Arrows highlight where LEAs can locate definitions for each category and where to access the downloadable data tables</a:t>
            </a:r>
          </a:p>
          <a:p>
            <a:endParaRPr lang="en-US" dirty="0"/>
          </a:p>
        </p:txBody>
      </p:sp>
      <p:sp>
        <p:nvSpPr>
          <p:cNvPr id="4" name="Slide Number Placeholder 3">
            <a:extLst>
              <a:ext uri="{FF2B5EF4-FFF2-40B4-BE49-F238E27FC236}">
                <a16:creationId xmlns:a16="http://schemas.microsoft.com/office/drawing/2014/main" id="{FD4BA11B-0E40-FD87-D39E-D91F037DCC18}"/>
              </a:ext>
            </a:extLst>
          </p:cNvPr>
          <p:cNvSpPr>
            <a:spLocks noGrp="1"/>
          </p:cNvSpPr>
          <p:nvPr>
            <p:ph type="sldNum" sz="quarter" idx="5"/>
          </p:nvPr>
        </p:nvSpPr>
        <p:spPr/>
        <p:txBody>
          <a:bodyPr/>
          <a:lstStyle/>
          <a:p>
            <a:fld id="{304A2215-1BF1-42D8-B0E0-23F63889CAEC}" type="slidenum">
              <a:rPr lang="en-US" altLang="en-US" smtClean="0"/>
              <a:pPr/>
              <a:t>78</a:t>
            </a:fld>
            <a:endParaRPr lang="en-US" altLang="en-US"/>
          </a:p>
        </p:txBody>
      </p:sp>
    </p:spTree>
    <p:extLst>
      <p:ext uri="{BB962C8B-B14F-4D97-AF65-F5344CB8AC3E}">
        <p14:creationId xmlns:p14="http://schemas.microsoft.com/office/powerpoint/2010/main" val="1979035688"/>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18CEA8-3E69-E425-D95C-3CCF9178DC1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3A7F009-F60B-0CB4-1111-31812426814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FB0E559-D657-1498-15D9-3F9C40A5459A}"/>
              </a:ext>
            </a:extLst>
          </p:cNvPr>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0" i="0" kern="1200" dirty="0">
                <a:solidFill>
                  <a:schemeClr val="tx1"/>
                </a:solidFill>
                <a:effectLst/>
                <a:latin typeface="+mn-lt"/>
                <a:ea typeface="+mn-ea"/>
                <a:cs typeface="+mn-cs"/>
              </a:rPr>
              <a:t>Screenshot of the Four‑Week Letter template used to notify families when a teacher is not appropriately credentialed for their assignment. The letter includes required statutory language and space for an LEA to add local contact information. The slide notes that the teacher’s name must be included and provides links to English and translated versions of the template on the CDE website</a:t>
            </a:r>
          </a:p>
          <a:p>
            <a:endParaRPr lang="en-US" dirty="0"/>
          </a:p>
        </p:txBody>
      </p:sp>
      <p:sp>
        <p:nvSpPr>
          <p:cNvPr id="4" name="Slide Number Placeholder 3">
            <a:extLst>
              <a:ext uri="{FF2B5EF4-FFF2-40B4-BE49-F238E27FC236}">
                <a16:creationId xmlns:a16="http://schemas.microsoft.com/office/drawing/2014/main" id="{C2A790D0-8713-614A-2B4C-7F9F2ECD39DB}"/>
              </a:ext>
            </a:extLst>
          </p:cNvPr>
          <p:cNvSpPr>
            <a:spLocks noGrp="1"/>
          </p:cNvSpPr>
          <p:nvPr>
            <p:ph type="sldNum" sz="quarter" idx="5"/>
          </p:nvPr>
        </p:nvSpPr>
        <p:spPr/>
        <p:txBody>
          <a:bodyPr/>
          <a:lstStyle/>
          <a:p>
            <a:fld id="{304A2215-1BF1-42D8-B0E0-23F63889CAEC}" type="slidenum">
              <a:rPr lang="en-US" altLang="en-US" smtClean="0"/>
              <a:pPr/>
              <a:t>79</a:t>
            </a:fld>
            <a:endParaRPr lang="en-US" altLang="en-US"/>
          </a:p>
        </p:txBody>
      </p:sp>
    </p:spTree>
    <p:extLst>
      <p:ext uri="{BB962C8B-B14F-4D97-AF65-F5344CB8AC3E}">
        <p14:creationId xmlns:p14="http://schemas.microsoft.com/office/powerpoint/2010/main" val="1520948570"/>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F1B17F-6C53-1F00-DF9B-69D19B29390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87B7C8D-89B8-8188-8827-5089B8931D8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DD1F9D0-D8BF-1A99-0A7F-4FBFC7E32705}"/>
              </a:ext>
            </a:extLst>
          </p:cNvPr>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0" i="0" kern="1200" dirty="0">
                <a:solidFill>
                  <a:schemeClr val="tx1"/>
                </a:solidFill>
                <a:effectLst/>
                <a:latin typeface="+mn-lt"/>
                <a:ea typeface="+mn-ea"/>
                <a:cs typeface="+mn-cs"/>
              </a:rPr>
              <a:t>Screenshot of an example paraprofessional list showing names, positions, and assignment details for staff. The list is presented in a table format and illustrates the type of documentation an LEA may upload to demonstrate paraprofessional qualifications</a:t>
            </a:r>
          </a:p>
          <a:p>
            <a:endParaRPr lang="en-US" dirty="0"/>
          </a:p>
        </p:txBody>
      </p:sp>
      <p:sp>
        <p:nvSpPr>
          <p:cNvPr id="4" name="Slide Number Placeholder 3">
            <a:extLst>
              <a:ext uri="{FF2B5EF4-FFF2-40B4-BE49-F238E27FC236}">
                <a16:creationId xmlns:a16="http://schemas.microsoft.com/office/drawing/2014/main" id="{7FD84397-5D53-1A00-21BA-93D7AC1E334E}"/>
              </a:ext>
            </a:extLst>
          </p:cNvPr>
          <p:cNvSpPr>
            <a:spLocks noGrp="1"/>
          </p:cNvSpPr>
          <p:nvPr>
            <p:ph type="sldNum" sz="quarter" idx="5"/>
          </p:nvPr>
        </p:nvSpPr>
        <p:spPr/>
        <p:txBody>
          <a:bodyPr/>
          <a:lstStyle/>
          <a:p>
            <a:fld id="{304A2215-1BF1-42D8-B0E0-23F63889CAEC}" type="slidenum">
              <a:rPr lang="en-US" altLang="en-US" smtClean="0"/>
              <a:pPr/>
              <a:t>80</a:t>
            </a:fld>
            <a:endParaRPr lang="en-US" altLang="en-US"/>
          </a:p>
        </p:txBody>
      </p:sp>
    </p:spTree>
    <p:extLst>
      <p:ext uri="{BB962C8B-B14F-4D97-AF65-F5344CB8AC3E}">
        <p14:creationId xmlns:p14="http://schemas.microsoft.com/office/powerpoint/2010/main" val="2622455781"/>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673B48-765C-9A98-5107-132DAF4E905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3B9E884-2922-5675-FFE6-0959AA46FD2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AFB83E9-E9F5-7C08-6FAE-C2A822D1E3D2}"/>
              </a:ext>
            </a:extLst>
          </p:cNvPr>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0" i="0" kern="1200" dirty="0">
                <a:solidFill>
                  <a:schemeClr val="tx1"/>
                </a:solidFill>
                <a:effectLst/>
                <a:latin typeface="+mn-lt"/>
                <a:ea typeface="+mn-ea"/>
                <a:cs typeface="+mn-cs"/>
              </a:rPr>
              <a:t>Image of the Parents’ Right‑to‑Know letter template, which informs families at Title I schools that they may request information about the professional qualifications of their child’s teacher, including credential status, licensing, emergency or provisional permits, and whether paraprofessionals provide services. The slide provides a link to the English template and links to translated versions available on the CDE website.</a:t>
            </a:r>
          </a:p>
          <a:p>
            <a:endParaRPr lang="en-US" dirty="0"/>
          </a:p>
        </p:txBody>
      </p:sp>
      <p:sp>
        <p:nvSpPr>
          <p:cNvPr id="4" name="Slide Number Placeholder 3">
            <a:extLst>
              <a:ext uri="{FF2B5EF4-FFF2-40B4-BE49-F238E27FC236}">
                <a16:creationId xmlns:a16="http://schemas.microsoft.com/office/drawing/2014/main" id="{F80A0B7C-7A5D-5083-ECAD-BDC4D6D1611B}"/>
              </a:ext>
            </a:extLst>
          </p:cNvPr>
          <p:cNvSpPr>
            <a:spLocks noGrp="1"/>
          </p:cNvSpPr>
          <p:nvPr>
            <p:ph type="sldNum" sz="quarter" idx="5"/>
          </p:nvPr>
        </p:nvSpPr>
        <p:spPr/>
        <p:txBody>
          <a:bodyPr/>
          <a:lstStyle/>
          <a:p>
            <a:fld id="{304A2215-1BF1-42D8-B0E0-23F63889CAEC}" type="slidenum">
              <a:rPr lang="en-US" altLang="en-US" smtClean="0"/>
              <a:pPr/>
              <a:t>81</a:t>
            </a:fld>
            <a:endParaRPr lang="en-US" altLang="en-US"/>
          </a:p>
        </p:txBody>
      </p:sp>
    </p:spTree>
    <p:extLst>
      <p:ext uri="{BB962C8B-B14F-4D97-AF65-F5344CB8AC3E}">
        <p14:creationId xmlns:p14="http://schemas.microsoft.com/office/powerpoint/2010/main" val="37988713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163FAF-F493-FA7E-FE8A-3C97E6B415C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F7D7D0A-95B0-E90B-3445-3FBD0FD0106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D430D74-AEB2-3741-AF5D-498A682831EF}"/>
              </a:ext>
            </a:extLst>
          </p:cNvPr>
          <p:cNvSpPr>
            <a:spLocks noGrp="1"/>
          </p:cNvSpPr>
          <p:nvPr>
            <p:ph type="body" idx="1"/>
          </p:nvPr>
        </p:nvSpPr>
        <p:spPr/>
        <p:txBody>
          <a:bodyPr/>
          <a:lstStyle/>
          <a:p>
            <a:r>
              <a:rPr lang="en-US" dirty="0"/>
              <a:t>We have 11 items in the SEI Instrument and each of items may have multiple pieces of evidence to show compliance.  And many of the items may be used for multiple items such as the LCAP. We will go over the individual evidence request next. </a:t>
            </a:r>
          </a:p>
          <a:p>
            <a:r>
              <a:rPr lang="en-US" b="1" dirty="0"/>
              <a:t>SEI 01</a:t>
            </a:r>
            <a:r>
              <a:rPr lang="en-US" dirty="0"/>
              <a:t>: </a:t>
            </a:r>
            <a:r>
              <a:rPr lang="en-US" u="none" dirty="0">
                <a:solidFill>
                  <a:srgbClr val="0563C1"/>
                </a:solidFill>
                <a:hlinkClick r:id="rId3">
                  <a:extLst>
                    <a:ext uri="{A12FA001-AC4F-418D-AE19-62706E023703}">
                      <ahyp:hlinkClr xmlns:ahyp="http://schemas.microsoft.com/office/drawing/2018/hyperlinkcolor" val="tx"/>
                    </a:ext>
                  </a:extLst>
                </a:hlinkClick>
              </a:rPr>
              <a:t>Consultation and Staff </a:t>
            </a:r>
            <a:r>
              <a:rPr lang="en-US" u="none" dirty="0">
                <a:solidFill>
                  <a:schemeClr val="tx1"/>
                </a:solidFill>
                <a:hlinkClick r:id="rId3">
                  <a:extLst>
                    <a:ext uri="{A12FA001-AC4F-418D-AE19-62706E023703}">
                      <ahyp:hlinkClr xmlns:ahyp="http://schemas.microsoft.com/office/drawing/2018/hyperlinkcolor" val="tx"/>
                    </a:ext>
                  </a:extLst>
                </a:hlinkClick>
              </a:rPr>
              <a:t>Development</a:t>
            </a:r>
            <a:r>
              <a:rPr lang="en-US" u="none" dirty="0">
                <a:solidFill>
                  <a:schemeClr val="tx1"/>
                </a:solidFill>
              </a:rPr>
              <a:t> </a:t>
            </a:r>
            <a:r>
              <a:rPr lang="en-US" dirty="0">
                <a:hlinkClick r:id="rId3"/>
              </a:rPr>
              <a:t>https://www.cde.ca.gov/ci/pl/documents/sei01fpmpresentation.pptx</a:t>
            </a:r>
            <a:r>
              <a:rPr lang="en-US" dirty="0"/>
              <a:t>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b="1" dirty="0"/>
              <a:t>SEI 02</a:t>
            </a:r>
            <a:r>
              <a:rPr lang="en-US" dirty="0"/>
              <a:t>: </a:t>
            </a:r>
            <a:r>
              <a:rPr lang="en-US" dirty="0">
                <a:solidFill>
                  <a:srgbClr val="0563C1"/>
                </a:solidFill>
                <a:hlinkClick r:id="rId4">
                  <a:extLst>
                    <a:ext uri="{A12FA001-AC4F-418D-AE19-62706E023703}">
                      <ahyp:hlinkClr xmlns:ahyp="http://schemas.microsoft.com/office/drawing/2018/hyperlinkcolor" val="tx"/>
                    </a:ext>
                  </a:extLst>
                </a:hlinkClick>
              </a:rPr>
              <a:t>Comprehensive Support and Targeted Support </a:t>
            </a:r>
            <a:r>
              <a:rPr lang="en-US" dirty="0">
                <a:solidFill>
                  <a:schemeClr val="tx1"/>
                </a:solidFill>
                <a:hlinkClick r:id="rId4">
                  <a:extLst>
                    <a:ext uri="{A12FA001-AC4F-418D-AE19-62706E023703}">
                      <ahyp:hlinkClr xmlns:ahyp="http://schemas.microsoft.com/office/drawing/2018/hyperlinkcolor" val="tx"/>
                    </a:ext>
                  </a:extLst>
                </a:hlinkClick>
              </a:rPr>
              <a:t>Prioritization</a:t>
            </a:r>
            <a:r>
              <a:rPr lang="en-US" dirty="0">
                <a:solidFill>
                  <a:schemeClr val="tx1"/>
                </a:solidFill>
              </a:rPr>
              <a:t> </a:t>
            </a:r>
            <a:r>
              <a:rPr lang="en-US" dirty="0">
                <a:hlinkClick r:id="rId4"/>
              </a:rPr>
              <a:t>https://www.cde.ca.gov/ci/pl/documents/sei02fpmpresentation.pptx</a:t>
            </a:r>
            <a:r>
              <a:rPr lang="en-US" dirty="0"/>
              <a:t>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b="1" dirty="0"/>
              <a:t>SEI 03</a:t>
            </a:r>
            <a:r>
              <a:rPr lang="en-US" dirty="0"/>
              <a:t>: </a:t>
            </a:r>
            <a:r>
              <a:rPr lang="en-US" dirty="0">
                <a:solidFill>
                  <a:srgbClr val="0563C1"/>
                </a:solidFill>
                <a:hlinkClick r:id="rId5">
                  <a:extLst>
                    <a:ext uri="{A12FA001-AC4F-418D-AE19-62706E023703}">
                      <ahyp:hlinkClr xmlns:ahyp="http://schemas.microsoft.com/office/drawing/2018/hyperlinkcolor" val="tx"/>
                    </a:ext>
                  </a:extLst>
                </a:hlinkClick>
              </a:rPr>
              <a:t>Review and Revise the LCAP Federal </a:t>
            </a:r>
            <a:r>
              <a:rPr lang="en-US" dirty="0">
                <a:solidFill>
                  <a:schemeClr val="tx1"/>
                </a:solidFill>
                <a:hlinkClick r:id="rId5">
                  <a:extLst>
                    <a:ext uri="{A12FA001-AC4F-418D-AE19-62706E023703}">
                      <ahyp:hlinkClr xmlns:ahyp="http://schemas.microsoft.com/office/drawing/2018/hyperlinkcolor" val="tx"/>
                    </a:ext>
                  </a:extLst>
                </a:hlinkClick>
              </a:rPr>
              <a:t>addendum</a:t>
            </a:r>
            <a:r>
              <a:rPr lang="en-US" dirty="0">
                <a:solidFill>
                  <a:schemeClr val="tx1"/>
                </a:solidFill>
              </a:rPr>
              <a:t> </a:t>
            </a:r>
            <a:r>
              <a:rPr lang="en-US" dirty="0">
                <a:hlinkClick r:id="rId5"/>
              </a:rPr>
              <a:t>https://www.cde.ca.gov/ci/pl/documents/sei03fpmpresentation.pptx</a:t>
            </a:r>
            <a:r>
              <a:rPr lang="en-US" dirty="0"/>
              <a:t> </a:t>
            </a:r>
          </a:p>
          <a:p>
            <a:r>
              <a:rPr lang="en-US" b="1" dirty="0"/>
              <a:t>SEI 04</a:t>
            </a:r>
            <a:r>
              <a:rPr lang="en-US" dirty="0"/>
              <a:t>: </a:t>
            </a:r>
            <a:r>
              <a:rPr lang="en-US" dirty="0">
                <a:solidFill>
                  <a:srgbClr val="0563C1"/>
                </a:solidFill>
                <a:hlinkClick r:id="rId6">
                  <a:extLst>
                    <a:ext uri="{A12FA001-AC4F-418D-AE19-62706E023703}">
                      <ahyp:hlinkClr xmlns:ahyp="http://schemas.microsoft.com/office/drawing/2018/hyperlinkcolor" val="tx"/>
                    </a:ext>
                  </a:extLst>
                </a:hlinkClick>
              </a:rPr>
              <a:t>Identify and Address </a:t>
            </a:r>
            <a:r>
              <a:rPr lang="en-US" dirty="0">
                <a:solidFill>
                  <a:schemeClr val="tx1"/>
                </a:solidFill>
                <a:hlinkClick r:id="rId6">
                  <a:extLst>
                    <a:ext uri="{A12FA001-AC4F-418D-AE19-62706E023703}">
                      <ahyp:hlinkClr xmlns:ahyp="http://schemas.microsoft.com/office/drawing/2018/hyperlinkcolor" val="tx"/>
                    </a:ext>
                  </a:extLst>
                </a:hlinkClick>
              </a:rPr>
              <a:t>Disparities</a:t>
            </a:r>
            <a:r>
              <a:rPr lang="en-US" dirty="0">
                <a:solidFill>
                  <a:schemeClr val="tx1"/>
                </a:solidFill>
              </a:rPr>
              <a:t> </a:t>
            </a:r>
            <a:r>
              <a:rPr lang="en-US" dirty="0">
                <a:hlinkClick r:id="rId6"/>
              </a:rPr>
              <a:t>https://www.cde.ca.gov/ci/pl/documents/sei04fpmpresentation.pptx</a:t>
            </a:r>
            <a:r>
              <a:rPr lang="en-US" dirty="0"/>
              <a:t> </a:t>
            </a:r>
          </a:p>
          <a:p>
            <a:endParaRPr lang="en-US" dirty="0"/>
          </a:p>
        </p:txBody>
      </p:sp>
      <p:sp>
        <p:nvSpPr>
          <p:cNvPr id="4" name="Slide Number Placeholder 3">
            <a:extLst>
              <a:ext uri="{FF2B5EF4-FFF2-40B4-BE49-F238E27FC236}">
                <a16:creationId xmlns:a16="http://schemas.microsoft.com/office/drawing/2014/main" id="{19D40D27-93EB-DECD-A852-7CACD2056220}"/>
              </a:ext>
            </a:extLst>
          </p:cNvPr>
          <p:cNvSpPr>
            <a:spLocks noGrp="1"/>
          </p:cNvSpPr>
          <p:nvPr>
            <p:ph type="sldNum" sz="quarter" idx="5"/>
          </p:nvPr>
        </p:nvSpPr>
        <p:spPr/>
        <p:txBody>
          <a:bodyPr/>
          <a:lstStyle/>
          <a:p>
            <a:fld id="{304A2215-1BF1-42D8-B0E0-23F63889CAEC}" type="slidenum">
              <a:rPr lang="en-US" altLang="en-US" smtClean="0"/>
              <a:pPr/>
              <a:t>10</a:t>
            </a:fld>
            <a:endParaRPr lang="en-US" altLang="en-US"/>
          </a:p>
        </p:txBody>
      </p:sp>
    </p:spTree>
    <p:extLst>
      <p:ext uri="{BB962C8B-B14F-4D97-AF65-F5344CB8AC3E}">
        <p14:creationId xmlns:p14="http://schemas.microsoft.com/office/powerpoint/2010/main" val="25961349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6E86D7-E83B-AD33-6150-13D2AB887DC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F19AE42-4862-4643-667D-78CB2C5D2D0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E6E4229-023B-FF8F-42D1-F6C7F251BCD4}"/>
              </a:ext>
            </a:extLst>
          </p:cNvPr>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b="1" dirty="0"/>
              <a:t>SEI 05</a:t>
            </a:r>
            <a:r>
              <a:rPr lang="en-US" dirty="0"/>
              <a:t>: </a:t>
            </a:r>
            <a:r>
              <a:rPr lang="en-US" dirty="0">
                <a:solidFill>
                  <a:srgbClr val="0563C1"/>
                </a:solidFill>
                <a:hlinkClick r:id="rId3">
                  <a:extLst>
                    <a:ext uri="{A12FA001-AC4F-418D-AE19-62706E023703}">
                      <ahyp:hlinkClr xmlns:ahyp="http://schemas.microsoft.com/office/drawing/2018/hyperlinkcolor" val="tx"/>
                    </a:ext>
                  </a:extLst>
                </a:hlinkClick>
              </a:rPr>
              <a:t>Alignment, Academic Standards, and Professional Development </a:t>
            </a:r>
            <a:r>
              <a:rPr lang="en-US" dirty="0">
                <a:solidFill>
                  <a:schemeClr val="tx1"/>
                </a:solidFill>
                <a:hlinkClick r:id="rId3">
                  <a:extLst>
                    <a:ext uri="{A12FA001-AC4F-418D-AE19-62706E023703}">
                      <ahyp:hlinkClr xmlns:ahyp="http://schemas.microsoft.com/office/drawing/2018/hyperlinkcolor" val="tx"/>
                    </a:ext>
                  </a:extLst>
                </a:hlinkClick>
              </a:rPr>
              <a:t>Coordination</a:t>
            </a:r>
            <a:r>
              <a:rPr lang="en-US" dirty="0">
                <a:solidFill>
                  <a:schemeClr val="tx1"/>
                </a:solidFill>
              </a:rPr>
              <a:t> </a:t>
            </a:r>
            <a:r>
              <a:rPr lang="en-US" dirty="0">
                <a:hlinkClick r:id="rId3"/>
              </a:rPr>
              <a:t>https://www.cde.ca.gov/ci/pl/documents/sei05fpmpresentation.pptx</a:t>
            </a:r>
            <a:r>
              <a:rPr lang="en-US" dirty="0"/>
              <a:t> </a:t>
            </a:r>
          </a:p>
          <a:p>
            <a:r>
              <a:rPr lang="en-US" b="1" dirty="0"/>
              <a:t>SEI 06</a:t>
            </a:r>
            <a:r>
              <a:rPr lang="en-US" dirty="0">
                <a:solidFill>
                  <a:schemeClr val="tx1"/>
                </a:solidFill>
              </a:rPr>
              <a:t>: </a:t>
            </a:r>
            <a:r>
              <a:rPr lang="en-US" dirty="0">
                <a:solidFill>
                  <a:srgbClr val="0563C1"/>
                </a:solidFill>
                <a:hlinkClick r:id="rId4">
                  <a:extLst>
                    <a:ext uri="{A12FA001-AC4F-418D-AE19-62706E023703}">
                      <ahyp:hlinkClr xmlns:ahyp="http://schemas.microsoft.com/office/drawing/2018/hyperlinkcolor" val="tx"/>
                    </a:ext>
                  </a:extLst>
                </a:hlinkClick>
              </a:rPr>
              <a:t>Use of </a:t>
            </a:r>
            <a:r>
              <a:rPr lang="en-US" dirty="0">
                <a:solidFill>
                  <a:schemeClr val="tx1"/>
                </a:solidFill>
                <a:hlinkClick r:id="rId4">
                  <a:extLst>
                    <a:ext uri="{A12FA001-AC4F-418D-AE19-62706E023703}">
                      <ahyp:hlinkClr xmlns:ahyp="http://schemas.microsoft.com/office/drawing/2018/hyperlinkcolor" val="tx"/>
                    </a:ext>
                  </a:extLst>
                </a:hlinkClick>
              </a:rPr>
              <a:t>Funds</a:t>
            </a:r>
            <a:r>
              <a:rPr lang="en-US" dirty="0">
                <a:solidFill>
                  <a:schemeClr val="tx1"/>
                </a:solidFill>
              </a:rPr>
              <a:t> </a:t>
            </a:r>
            <a:r>
              <a:rPr lang="en-US" dirty="0">
                <a:hlinkClick r:id="rId4"/>
              </a:rPr>
              <a:t>https://www.cde.ca.gov/ci/pl/documents/sei0607fpmpresentation.pptx</a:t>
            </a:r>
            <a:r>
              <a:rPr lang="en-US" dirty="0"/>
              <a:t> </a:t>
            </a:r>
          </a:p>
          <a:p>
            <a:r>
              <a:rPr lang="en-US" b="1" dirty="0"/>
              <a:t>SEI 07</a:t>
            </a:r>
            <a:r>
              <a:rPr lang="en-US" dirty="0"/>
              <a:t>: Supplement, Not Supplant (part of SEI 06 – Use of Funds)</a:t>
            </a:r>
          </a:p>
          <a:p>
            <a:r>
              <a:rPr lang="en-US" b="1" dirty="0"/>
              <a:t>SEI 08</a:t>
            </a:r>
            <a:r>
              <a:rPr lang="en-US" dirty="0"/>
              <a:t>: </a:t>
            </a:r>
            <a:r>
              <a:rPr lang="en-US" dirty="0">
                <a:solidFill>
                  <a:srgbClr val="0563C1"/>
                </a:solidFill>
                <a:hlinkClick r:id="rId5">
                  <a:extLst>
                    <a:ext uri="{A12FA001-AC4F-418D-AE19-62706E023703}">
                      <ahyp:hlinkClr xmlns:ahyp="http://schemas.microsoft.com/office/drawing/2018/hyperlinkcolor" val="tx"/>
                    </a:ext>
                  </a:extLst>
                </a:hlinkClick>
              </a:rPr>
              <a:t>Equitable </a:t>
            </a:r>
            <a:r>
              <a:rPr lang="en-US" dirty="0">
                <a:solidFill>
                  <a:schemeClr val="tx1"/>
                </a:solidFill>
                <a:hlinkClick r:id="rId5">
                  <a:extLst>
                    <a:ext uri="{A12FA001-AC4F-418D-AE19-62706E023703}">
                      <ahyp:hlinkClr xmlns:ahyp="http://schemas.microsoft.com/office/drawing/2018/hyperlinkcolor" val="tx"/>
                    </a:ext>
                  </a:extLst>
                </a:hlinkClick>
              </a:rPr>
              <a:t>Services</a:t>
            </a:r>
            <a:r>
              <a:rPr lang="en-US" dirty="0">
                <a:solidFill>
                  <a:schemeClr val="tx1"/>
                </a:solidFill>
              </a:rPr>
              <a:t> </a:t>
            </a:r>
            <a:r>
              <a:rPr lang="en-US" dirty="0">
                <a:hlinkClick r:id="rId5"/>
              </a:rPr>
              <a:t>https://www.cde.ca.gov/ci/pl/documents/sei08fpmpresentation.pptx</a:t>
            </a:r>
            <a:r>
              <a:rPr lang="en-US" dirty="0"/>
              <a:t> </a:t>
            </a:r>
          </a:p>
        </p:txBody>
      </p:sp>
      <p:sp>
        <p:nvSpPr>
          <p:cNvPr id="4" name="Slide Number Placeholder 3">
            <a:extLst>
              <a:ext uri="{FF2B5EF4-FFF2-40B4-BE49-F238E27FC236}">
                <a16:creationId xmlns:a16="http://schemas.microsoft.com/office/drawing/2014/main" id="{120B41C3-48D9-8168-FFB7-29BD9A8CD7F2}"/>
              </a:ext>
            </a:extLst>
          </p:cNvPr>
          <p:cNvSpPr>
            <a:spLocks noGrp="1"/>
          </p:cNvSpPr>
          <p:nvPr>
            <p:ph type="sldNum" sz="quarter" idx="5"/>
          </p:nvPr>
        </p:nvSpPr>
        <p:spPr/>
        <p:txBody>
          <a:bodyPr/>
          <a:lstStyle/>
          <a:p>
            <a:fld id="{304A2215-1BF1-42D8-B0E0-23F63889CAEC}" type="slidenum">
              <a:rPr lang="en-US" altLang="en-US" smtClean="0"/>
              <a:pPr/>
              <a:t>11</a:t>
            </a:fld>
            <a:endParaRPr lang="en-US" altLang="en-US"/>
          </a:p>
        </p:txBody>
      </p:sp>
    </p:spTree>
    <p:extLst>
      <p:ext uri="{BB962C8B-B14F-4D97-AF65-F5344CB8AC3E}">
        <p14:creationId xmlns:p14="http://schemas.microsoft.com/office/powerpoint/2010/main" val="163915472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Option 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BA50C68-7EED-47D2-BE60-509DABB7FC1F}"/>
              </a:ext>
            </a:extLst>
          </p:cNvPr>
          <p:cNvSpPr/>
          <p:nvPr/>
        </p:nvSpPr>
        <p:spPr>
          <a:xfrm>
            <a:off x="3175" y="6418263"/>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5" name="Straight Connector 4">
            <a:extLst>
              <a:ext uri="{FF2B5EF4-FFF2-40B4-BE49-F238E27FC236}">
                <a16:creationId xmlns:a16="http://schemas.microsoft.com/office/drawing/2014/main" id="{6FB54651-3102-469E-83ED-2D31A737108B}"/>
              </a:ext>
            </a:extLst>
          </p:cNvPr>
          <p:cNvCxnSpPr/>
          <p:nvPr/>
        </p:nvCxnSpPr>
        <p:spPr>
          <a:xfrm>
            <a:off x="1208088" y="4343400"/>
            <a:ext cx="9875837"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6" name="Picture 13" descr="The Seal of the California Department of Education">
            <a:extLst>
              <a:ext uri="{FF2B5EF4-FFF2-40B4-BE49-F238E27FC236}">
                <a16:creationId xmlns:a16="http://schemas.microsoft.com/office/drawing/2014/main" id="{0097E5D6-AC0D-4B0D-B02D-7B26950D99EB}"/>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1168063" y="6435725"/>
            <a:ext cx="406400"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a:extLst>
              <a:ext uri="{FF2B5EF4-FFF2-40B4-BE49-F238E27FC236}">
                <a16:creationId xmlns:a16="http://schemas.microsoft.com/office/drawing/2014/main" id="{41277C01-ADC5-42CC-B5BD-528FACFE1ED6}"/>
              </a:ext>
            </a:extLst>
          </p:cNvPr>
          <p:cNvSpPr/>
          <p:nvPr/>
        </p:nvSpPr>
        <p:spPr>
          <a:xfrm>
            <a:off x="0" y="6351588"/>
            <a:ext cx="12188825" cy="635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15">
            <a:extLst>
              <a:ext uri="{FF2B5EF4-FFF2-40B4-BE49-F238E27FC236}">
                <a16:creationId xmlns:a16="http://schemas.microsoft.com/office/drawing/2014/main" id="{F61CD05C-E122-42B9-BA41-89D97C40A748}"/>
              </a:ext>
            </a:extLst>
          </p:cNvPr>
          <p:cNvSpPr>
            <a:spLocks noChangeArrowheads="1"/>
          </p:cNvSpPr>
          <p:nvPr userDrawn="1"/>
        </p:nvSpPr>
        <p:spPr bwMode="auto">
          <a:xfrm>
            <a:off x="1096963" y="6505575"/>
            <a:ext cx="9986962"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defRPr/>
            </a:pPr>
            <a:r>
              <a:rPr lang="en-US" altLang="en-US" sz="1100" b="1">
                <a:solidFill>
                  <a:schemeClr val="bg1"/>
                </a:solidFill>
              </a:rPr>
              <a:t>Tony Thurmond, </a:t>
            </a:r>
            <a:r>
              <a:rPr lang="en-US" altLang="en-US" sz="1100">
                <a:solidFill>
                  <a:schemeClr val="bg1"/>
                </a:solidFill>
              </a:rPr>
              <a:t>State Superintendent of Public Instruction				        California Department of Education</a:t>
            </a:r>
            <a:endParaRPr lang="en-US" altLang="en-US" sz="1200" b="1">
              <a:solidFill>
                <a:schemeClr val="bg1"/>
              </a:solidFill>
            </a:endParaRPr>
          </a:p>
        </p:txBody>
      </p:sp>
      <p:sp>
        <p:nvSpPr>
          <p:cNvPr id="2" name="Title 1"/>
          <p:cNvSpPr>
            <a:spLocks noGrp="1"/>
          </p:cNvSpPr>
          <p:nvPr>
            <p:ph type="ctrTitle"/>
          </p:nvPr>
        </p:nvSpPr>
        <p:spPr>
          <a:xfrm>
            <a:off x="1097280" y="758952"/>
            <a:ext cx="10058400" cy="3566160"/>
          </a:xfrm>
        </p:spPr>
        <p:txBody>
          <a:bodyPr/>
          <a:lstStyle>
            <a:lvl1pPr algn="l">
              <a:lnSpc>
                <a:spcPct val="85000"/>
              </a:lnSpc>
              <a:defRPr sz="8000" spc="-50" baseline="0">
                <a:solidFill>
                  <a:schemeClr val="tx1">
                    <a:lumMod val="85000"/>
                    <a:lumOff val="15000"/>
                  </a:schemeClr>
                </a:solidFill>
              </a:defRPr>
            </a:lvl1pPr>
          </a:lstStyle>
          <a:p>
            <a:r>
              <a:rPr lang="en-US"/>
              <a:t>Click to edit Master title style</a:t>
            </a:r>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Tree>
    <p:extLst>
      <p:ext uri="{BB962C8B-B14F-4D97-AF65-F5344CB8AC3E}">
        <p14:creationId xmlns:p14="http://schemas.microsoft.com/office/powerpoint/2010/main" val="17063420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76318B4-D44D-41E1-8EEB-4ADF2A05EC19}"/>
              </a:ext>
            </a:extLst>
          </p:cNvPr>
          <p:cNvSpPr/>
          <p:nvPr/>
        </p:nvSpPr>
        <p:spPr>
          <a:xfrm>
            <a:off x="0" y="0"/>
            <a:ext cx="4051300" cy="6858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6" name="Rectangle 5">
            <a:extLst>
              <a:ext uri="{FF2B5EF4-FFF2-40B4-BE49-F238E27FC236}">
                <a16:creationId xmlns:a16="http://schemas.microsoft.com/office/drawing/2014/main" id="{54D6FC62-5B63-47B1-9A42-D417C603F77F}"/>
              </a:ext>
            </a:extLst>
          </p:cNvPr>
          <p:cNvSpPr/>
          <p:nvPr/>
        </p:nvSpPr>
        <p:spPr>
          <a:xfrm>
            <a:off x="4040188" y="0"/>
            <a:ext cx="635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pic>
        <p:nvPicPr>
          <p:cNvPr id="7" name="Picture 13" descr="The Seal of the California Department of Education">
            <a:extLst>
              <a:ext uri="{FF2B5EF4-FFF2-40B4-BE49-F238E27FC236}">
                <a16:creationId xmlns:a16="http://schemas.microsoft.com/office/drawing/2014/main" id="{E0711EA8-9374-4723-B708-0CB033767942}"/>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1168063" y="6435725"/>
            <a:ext cx="406400"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82633" y="374073"/>
            <a:ext cx="3507971" cy="2506286"/>
          </a:xfrm>
        </p:spPr>
        <p:txBody>
          <a:bodyPr/>
          <a:lstStyle>
            <a:lvl1pPr>
              <a:defRPr sz="3600" b="0">
                <a:solidFill>
                  <a:srgbClr val="FFFFFF"/>
                </a:solidFill>
              </a:defRPr>
            </a:lvl1pPr>
          </a:lstStyle>
          <a:p>
            <a:r>
              <a:rPr lang="en-US"/>
              <a:t>Click to edit Master title style</a:t>
            </a:r>
          </a:p>
        </p:txBody>
      </p:sp>
      <p:sp>
        <p:nvSpPr>
          <p:cNvPr id="3" name="Content Placeholder 2"/>
          <p:cNvSpPr>
            <a:spLocks noGrp="1"/>
          </p:cNvSpPr>
          <p:nvPr>
            <p:ph idx="1"/>
          </p:nvPr>
        </p:nvSpPr>
        <p:spPr>
          <a:xfrm>
            <a:off x="4272741" y="374073"/>
            <a:ext cx="7631083" cy="593113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82633" y="2926080"/>
            <a:ext cx="3507971"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4">
            <a:extLst>
              <a:ext uri="{FF2B5EF4-FFF2-40B4-BE49-F238E27FC236}">
                <a16:creationId xmlns:a16="http://schemas.microsoft.com/office/drawing/2014/main" id="{3E7ACBD5-E5E7-419A-9596-EA8DF1ABD148}"/>
              </a:ext>
            </a:extLst>
          </p:cNvPr>
          <p:cNvSpPr>
            <a:spLocks noGrp="1"/>
          </p:cNvSpPr>
          <p:nvPr>
            <p:ph type="dt" sz="half" idx="10"/>
          </p:nvPr>
        </p:nvSpPr>
        <p:spPr>
          <a:xfrm>
            <a:off x="465138" y="6459538"/>
            <a:ext cx="2619375" cy="365125"/>
          </a:xfrm>
        </p:spPr>
        <p:txBody>
          <a:bodyPr/>
          <a:lstStyle>
            <a:lvl1pPr algn="l">
              <a:defRPr/>
            </a:lvl1pPr>
          </a:lstStyle>
          <a:p>
            <a:pPr>
              <a:defRPr/>
            </a:pPr>
            <a:fld id="{463FA72A-FEC2-42E9-8FF0-1A565A12174D}" type="datetime1">
              <a:rPr lang="en-US"/>
              <a:pPr>
                <a:defRPr/>
              </a:pPr>
              <a:t>4/10/2026</a:t>
            </a:fld>
            <a:endParaRPr lang="en-US"/>
          </a:p>
        </p:txBody>
      </p:sp>
      <p:sp>
        <p:nvSpPr>
          <p:cNvPr id="9" name="Footer Placeholder 5">
            <a:extLst>
              <a:ext uri="{FF2B5EF4-FFF2-40B4-BE49-F238E27FC236}">
                <a16:creationId xmlns:a16="http://schemas.microsoft.com/office/drawing/2014/main" id="{7238EE42-A1C0-4B25-8DBC-617B1A91A3D6}"/>
              </a:ext>
            </a:extLst>
          </p:cNvPr>
          <p:cNvSpPr>
            <a:spLocks noGrp="1"/>
          </p:cNvSpPr>
          <p:nvPr>
            <p:ph type="ftr" sz="quarter" idx="11"/>
          </p:nvPr>
        </p:nvSpPr>
        <p:spPr>
          <a:xfrm>
            <a:off x="4800600" y="6459538"/>
            <a:ext cx="4648200" cy="365125"/>
          </a:xfrm>
        </p:spPr>
        <p:txBody>
          <a:bodyPr/>
          <a:lstStyle>
            <a:lvl1pPr algn="l">
              <a:defRPr>
                <a:solidFill>
                  <a:schemeClr val="tx2"/>
                </a:solidFill>
              </a:defRPr>
            </a:lvl1pPr>
          </a:lstStyle>
          <a:p>
            <a:pPr>
              <a:defRPr/>
            </a:pPr>
            <a:endParaRPr lang="en-US"/>
          </a:p>
        </p:txBody>
      </p:sp>
      <p:sp>
        <p:nvSpPr>
          <p:cNvPr id="10" name="Slide Number Placeholder 6">
            <a:extLst>
              <a:ext uri="{FF2B5EF4-FFF2-40B4-BE49-F238E27FC236}">
                <a16:creationId xmlns:a16="http://schemas.microsoft.com/office/drawing/2014/main" id="{C5080280-BE61-4EEE-A6D3-98B5A4BF5543}"/>
              </a:ext>
            </a:extLst>
          </p:cNvPr>
          <p:cNvSpPr>
            <a:spLocks noGrp="1"/>
          </p:cNvSpPr>
          <p:nvPr>
            <p:ph type="sldNum" sz="quarter" idx="12"/>
          </p:nvPr>
        </p:nvSpPr>
        <p:spPr/>
        <p:txBody>
          <a:bodyPr/>
          <a:lstStyle>
            <a:lvl1pPr>
              <a:defRPr>
                <a:solidFill>
                  <a:schemeClr val="tx2"/>
                </a:solidFill>
              </a:defRPr>
            </a:lvl1pPr>
          </a:lstStyle>
          <a:p>
            <a:fld id="{CA4CA259-E64F-4C45-902E-B71A103945FE}" type="slidenum">
              <a:rPr lang="en-US" altLang="en-US"/>
              <a:pPr/>
              <a:t>‹#›</a:t>
            </a:fld>
            <a:endParaRPr lang="en-US" altLang="en-US"/>
          </a:p>
        </p:txBody>
      </p:sp>
    </p:spTree>
    <p:extLst>
      <p:ext uri="{BB962C8B-B14F-4D97-AF65-F5344CB8AC3E}">
        <p14:creationId xmlns:p14="http://schemas.microsoft.com/office/powerpoint/2010/main" val="34937570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1640200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hree Content Side-by-Side">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p>
        </p:txBody>
      </p:sp>
      <p:sp>
        <p:nvSpPr>
          <p:cNvPr id="3" name="Content Placeholder 2"/>
          <p:cNvSpPr>
            <a:spLocks noGrp="1"/>
          </p:cNvSpPr>
          <p:nvPr>
            <p:ph sz="half" idx="1"/>
          </p:nvPr>
        </p:nvSpPr>
        <p:spPr>
          <a:xfrm>
            <a:off x="20638" y="1845732"/>
            <a:ext cx="3656012" cy="4388811"/>
          </a:xfrm>
        </p:spPr>
        <p:txBody>
          <a:bodyPr/>
          <a:lstStyle>
            <a:lvl1pPr>
              <a:buClrTx/>
              <a:defRPr/>
            </a:lvl1pPr>
            <a:lvl2pPr>
              <a:buClrTx/>
              <a:defRPr/>
            </a:lvl2pPr>
            <a:lvl3pPr>
              <a:buClrTx/>
              <a:defRPr/>
            </a:lvl3pPr>
            <a:lvl4pPr>
              <a:buClrTx/>
              <a:defRPr/>
            </a:lvl4pPr>
            <a:lvl5pPr>
              <a:buClrTx/>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8509000" y="1845732"/>
            <a:ext cx="3656012" cy="438880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17F9FB14-C4F1-46F9-80E7-B9DBDB95563F}"/>
              </a:ext>
            </a:extLst>
          </p:cNvPr>
          <p:cNvSpPr>
            <a:spLocks noGrp="1"/>
          </p:cNvSpPr>
          <p:nvPr>
            <p:ph type="dt" sz="half" idx="10"/>
          </p:nvPr>
        </p:nvSpPr>
        <p:spPr/>
        <p:txBody>
          <a:bodyPr/>
          <a:lstStyle>
            <a:lvl1pPr>
              <a:defRPr/>
            </a:lvl1pPr>
          </a:lstStyle>
          <a:p>
            <a:pPr>
              <a:defRPr/>
            </a:pPr>
            <a:fld id="{6AD589DE-1D23-4154-AB24-3A77D9603C35}" type="datetime1">
              <a:rPr lang="en-US"/>
              <a:pPr>
                <a:defRPr/>
              </a:pPr>
              <a:t>4/10/2026</a:t>
            </a:fld>
            <a:endParaRPr lang="en-US"/>
          </a:p>
        </p:txBody>
      </p:sp>
      <p:sp>
        <p:nvSpPr>
          <p:cNvPr id="6" name="Footer Placeholder 4">
            <a:extLst>
              <a:ext uri="{FF2B5EF4-FFF2-40B4-BE49-F238E27FC236}">
                <a16:creationId xmlns:a16="http://schemas.microsoft.com/office/drawing/2014/main" id="{39B784CD-FFA0-43F2-B943-4B7962C424BB}"/>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E82E8003-8CE6-441E-BA01-0721D74F82C0}"/>
              </a:ext>
            </a:extLst>
          </p:cNvPr>
          <p:cNvSpPr>
            <a:spLocks noGrp="1"/>
          </p:cNvSpPr>
          <p:nvPr>
            <p:ph type="sldNum" sz="quarter" idx="12"/>
          </p:nvPr>
        </p:nvSpPr>
        <p:spPr/>
        <p:txBody>
          <a:bodyPr/>
          <a:lstStyle>
            <a:lvl1pPr>
              <a:defRPr/>
            </a:lvl1pPr>
          </a:lstStyle>
          <a:p>
            <a:fld id="{0560CF5E-9218-46D4-A0AE-B5C073203588}" type="slidenum">
              <a:rPr lang="en-US" altLang="en-US"/>
              <a:pPr/>
              <a:t>‹#›</a:t>
            </a:fld>
            <a:endParaRPr lang="en-US" altLang="en-US"/>
          </a:p>
        </p:txBody>
      </p:sp>
      <p:sp>
        <p:nvSpPr>
          <p:cNvPr id="9" name="Content Placeholder 8">
            <a:extLst>
              <a:ext uri="{FF2B5EF4-FFF2-40B4-BE49-F238E27FC236}">
                <a16:creationId xmlns:a16="http://schemas.microsoft.com/office/drawing/2014/main" id="{3CD37421-68E4-00EA-F195-BCF0D85EA2FE}"/>
              </a:ext>
            </a:extLst>
          </p:cNvPr>
          <p:cNvSpPr>
            <a:spLocks noGrp="1"/>
          </p:cNvSpPr>
          <p:nvPr>
            <p:ph sz="quarter" idx="13"/>
          </p:nvPr>
        </p:nvSpPr>
        <p:spPr>
          <a:xfrm>
            <a:off x="3756025" y="1846263"/>
            <a:ext cx="4648200" cy="43878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94055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Option 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BA50C68-7EED-47D2-BE60-509DABB7FC1F}"/>
              </a:ext>
            </a:extLst>
          </p:cNvPr>
          <p:cNvSpPr/>
          <p:nvPr/>
        </p:nvSpPr>
        <p:spPr>
          <a:xfrm>
            <a:off x="3175" y="6418263"/>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5" name="Straight Connector 4">
            <a:extLst>
              <a:ext uri="{FF2B5EF4-FFF2-40B4-BE49-F238E27FC236}">
                <a16:creationId xmlns:a16="http://schemas.microsoft.com/office/drawing/2014/main" id="{6FB54651-3102-469E-83ED-2D31A737108B}"/>
              </a:ext>
            </a:extLst>
          </p:cNvPr>
          <p:cNvCxnSpPr/>
          <p:nvPr/>
        </p:nvCxnSpPr>
        <p:spPr>
          <a:xfrm>
            <a:off x="1208088" y="4343400"/>
            <a:ext cx="9875837"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6" name="Picture 13" descr="The Seal of the California Department of Education">
            <a:extLst>
              <a:ext uri="{FF2B5EF4-FFF2-40B4-BE49-F238E27FC236}">
                <a16:creationId xmlns:a16="http://schemas.microsoft.com/office/drawing/2014/main" id="{0097E5D6-AC0D-4B0D-B02D-7B26950D99EB}"/>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1168063" y="6435725"/>
            <a:ext cx="406400"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a:extLst>
              <a:ext uri="{FF2B5EF4-FFF2-40B4-BE49-F238E27FC236}">
                <a16:creationId xmlns:a16="http://schemas.microsoft.com/office/drawing/2014/main" id="{41277C01-ADC5-42CC-B5BD-528FACFE1ED6}"/>
              </a:ext>
            </a:extLst>
          </p:cNvPr>
          <p:cNvSpPr/>
          <p:nvPr/>
        </p:nvSpPr>
        <p:spPr>
          <a:xfrm>
            <a:off x="0" y="6351588"/>
            <a:ext cx="12188825" cy="635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15">
            <a:extLst>
              <a:ext uri="{FF2B5EF4-FFF2-40B4-BE49-F238E27FC236}">
                <a16:creationId xmlns:a16="http://schemas.microsoft.com/office/drawing/2014/main" id="{F61CD05C-E122-42B9-BA41-89D97C40A748}"/>
              </a:ext>
            </a:extLst>
          </p:cNvPr>
          <p:cNvSpPr>
            <a:spLocks noChangeArrowheads="1"/>
          </p:cNvSpPr>
          <p:nvPr userDrawn="1"/>
        </p:nvSpPr>
        <p:spPr bwMode="auto">
          <a:xfrm>
            <a:off x="1096963" y="6505575"/>
            <a:ext cx="9986962"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defRPr/>
            </a:pPr>
            <a:r>
              <a:rPr lang="en-US" altLang="en-US" sz="1100" b="1">
                <a:solidFill>
                  <a:schemeClr val="bg1"/>
                </a:solidFill>
              </a:rPr>
              <a:t>Tony Thurmond, </a:t>
            </a:r>
            <a:r>
              <a:rPr lang="en-US" altLang="en-US" sz="1100">
                <a:solidFill>
                  <a:schemeClr val="bg1"/>
                </a:solidFill>
              </a:rPr>
              <a:t>State Superintendent of Public Instruction				        California Department of Education</a:t>
            </a:r>
            <a:endParaRPr lang="en-US" altLang="en-US" sz="1200" b="1">
              <a:solidFill>
                <a:schemeClr val="bg1"/>
              </a:solidFill>
            </a:endParaRPr>
          </a:p>
        </p:txBody>
      </p:sp>
      <p:sp>
        <p:nvSpPr>
          <p:cNvPr id="2" name="Title 1"/>
          <p:cNvSpPr>
            <a:spLocks noGrp="1"/>
          </p:cNvSpPr>
          <p:nvPr>
            <p:ph type="ctrTitle"/>
          </p:nvPr>
        </p:nvSpPr>
        <p:spPr>
          <a:xfrm>
            <a:off x="1097280" y="758952"/>
            <a:ext cx="10058400" cy="3566160"/>
          </a:xfrm>
        </p:spPr>
        <p:txBody>
          <a:bodyPr/>
          <a:lstStyle>
            <a:lvl1pPr algn="l">
              <a:lnSpc>
                <a:spcPct val="85000"/>
              </a:lnSpc>
              <a:defRPr sz="8000" spc="-50" baseline="0">
                <a:solidFill>
                  <a:schemeClr val="tx1">
                    <a:lumMod val="85000"/>
                    <a:lumOff val="15000"/>
                  </a:schemeClr>
                </a:solidFill>
              </a:defRPr>
            </a:lvl1pPr>
          </a:lstStyle>
          <a:p>
            <a:r>
              <a:rPr lang="en-US"/>
              <a:t>Click to edit Master title style</a:t>
            </a:r>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Tree>
    <p:extLst>
      <p:ext uri="{BB962C8B-B14F-4D97-AF65-F5344CB8AC3E}">
        <p14:creationId xmlns:p14="http://schemas.microsoft.com/office/powerpoint/2010/main" val="40695164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Title Slide Option 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0851742-04BE-44CC-B8F6-755C2CDEB1DE}"/>
              </a:ext>
            </a:extLst>
          </p:cNvPr>
          <p:cNvSpPr/>
          <p:nvPr/>
        </p:nvSpPr>
        <p:spPr>
          <a:xfrm>
            <a:off x="3175"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5" name="Straight Connector 4">
            <a:extLst>
              <a:ext uri="{FF2B5EF4-FFF2-40B4-BE49-F238E27FC236}">
                <a16:creationId xmlns:a16="http://schemas.microsoft.com/office/drawing/2014/main" id="{D9AEE75C-7A5F-497D-9163-074BFCD8921E}"/>
              </a:ext>
            </a:extLst>
          </p:cNvPr>
          <p:cNvCxnSpPr/>
          <p:nvPr/>
        </p:nvCxnSpPr>
        <p:spPr>
          <a:xfrm>
            <a:off x="1208088" y="4343400"/>
            <a:ext cx="9875837"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6" name="Picture 13" descr="The Seal of the California Department of Education">
            <a:extLst>
              <a:ext uri="{FF2B5EF4-FFF2-40B4-BE49-F238E27FC236}">
                <a16:creationId xmlns:a16="http://schemas.microsoft.com/office/drawing/2014/main" id="{AD1259A7-925C-49FB-8EA9-0ADD4E6BA18B}"/>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1168063" y="6435725"/>
            <a:ext cx="406400"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4">
            <a:extLst>
              <a:ext uri="{FF2B5EF4-FFF2-40B4-BE49-F238E27FC236}">
                <a16:creationId xmlns:a16="http://schemas.microsoft.com/office/drawing/2014/main" id="{D20F31DE-B4A2-4421-8FDA-5F0CAFD93247}"/>
              </a:ext>
            </a:extLst>
          </p:cNvPr>
          <p:cNvPicPr>
            <a:picLocks noChangeAspect="1"/>
          </p:cNvPicPr>
          <p:nvPr userDrawn="1"/>
        </p:nvPicPr>
        <p:blipFill>
          <a:blip r:embed="rId3">
            <a:extLst>
              <a:ext uri="{28A0092B-C50C-407E-A947-70E740481C1C}">
                <a14:useLocalDpi xmlns:a14="http://schemas.microsoft.com/office/drawing/2010/main" val="0"/>
              </a:ext>
            </a:extLst>
          </a:blip>
          <a:srcRect l="4675"/>
          <a:stretch>
            <a:fillRect/>
          </a:stretch>
        </p:blipFill>
        <p:spPr bwMode="auto">
          <a:xfrm>
            <a:off x="441325" y="5686425"/>
            <a:ext cx="3332163"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a:extLst>
              <a:ext uri="{FF2B5EF4-FFF2-40B4-BE49-F238E27FC236}">
                <a16:creationId xmlns:a16="http://schemas.microsoft.com/office/drawing/2014/main" id="{3512BBAD-FD20-4D88-B4E9-710F832472DC}"/>
              </a:ext>
            </a:extLst>
          </p:cNvPr>
          <p:cNvSpPr/>
          <p:nvPr/>
        </p:nvSpPr>
        <p:spPr>
          <a:xfrm>
            <a:off x="0" y="6342063"/>
            <a:ext cx="12188825" cy="6508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16">
            <a:extLst>
              <a:ext uri="{FF2B5EF4-FFF2-40B4-BE49-F238E27FC236}">
                <a16:creationId xmlns:a16="http://schemas.microsoft.com/office/drawing/2014/main" id="{9432F4BD-BD0E-4A89-BB32-B3528DA5DB64}"/>
              </a:ext>
            </a:extLst>
          </p:cNvPr>
          <p:cNvSpPr>
            <a:spLocks noChangeArrowheads="1"/>
          </p:cNvSpPr>
          <p:nvPr userDrawn="1"/>
        </p:nvSpPr>
        <p:spPr bwMode="auto">
          <a:xfrm>
            <a:off x="441325" y="6499225"/>
            <a:ext cx="106426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spcBef>
                <a:spcPts val="800"/>
              </a:spcBef>
              <a:defRPr/>
            </a:pPr>
            <a:r>
              <a:rPr lang="en-US" altLang="en-US" sz="1100">
                <a:solidFill>
                  <a:schemeClr val="bg1"/>
                </a:solidFill>
              </a:rPr>
              <a:t>Tony Thurmond, State Superintendent of Public Instruction</a:t>
            </a:r>
            <a:endParaRPr lang="en-US" altLang="en-US" sz="1200" b="1">
              <a:solidFill>
                <a:schemeClr val="bg1"/>
              </a:solidFill>
            </a:endParaRPr>
          </a:p>
        </p:txBody>
      </p:sp>
      <p:sp>
        <p:nvSpPr>
          <p:cNvPr id="2" name="Title 1"/>
          <p:cNvSpPr>
            <a:spLocks noGrp="1"/>
          </p:cNvSpPr>
          <p:nvPr>
            <p:ph type="ctrTitle"/>
          </p:nvPr>
        </p:nvSpPr>
        <p:spPr>
          <a:xfrm>
            <a:off x="1097280" y="758952"/>
            <a:ext cx="10058400" cy="3566160"/>
          </a:xfrm>
        </p:spPr>
        <p:txBody>
          <a:bodyPr/>
          <a:lstStyle>
            <a:lvl1pPr algn="l">
              <a:lnSpc>
                <a:spcPct val="85000"/>
              </a:lnSpc>
              <a:defRPr sz="8000" spc="-50" baseline="0">
                <a:solidFill>
                  <a:schemeClr val="tx1">
                    <a:lumMod val="85000"/>
                    <a:lumOff val="15000"/>
                  </a:schemeClr>
                </a:solidFill>
              </a:defRPr>
            </a:lvl1pPr>
          </a:lstStyle>
          <a:p>
            <a:r>
              <a:rPr lang="en-US"/>
              <a:t>Click to edit Master title style</a:t>
            </a:r>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Tree>
    <p:extLst>
      <p:ext uri="{BB962C8B-B14F-4D97-AF65-F5344CB8AC3E}">
        <p14:creationId xmlns:p14="http://schemas.microsoft.com/office/powerpoint/2010/main" val="22459245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 preserve="1">
  <p:cSld name="Title Slide Option 3">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A6D2700-53E8-456A-BE0D-7B2DADE4A107}"/>
              </a:ext>
            </a:extLst>
          </p:cNvPr>
          <p:cNvSpPr/>
          <p:nvPr userDrawn="1"/>
        </p:nvSpPr>
        <p:spPr>
          <a:xfrm>
            <a:off x="0" y="0"/>
            <a:ext cx="1885950" cy="6334125"/>
          </a:xfrm>
          <a:prstGeom prst="rect">
            <a:avLst/>
          </a:prstGeom>
          <a:solidFill>
            <a:schemeClr val="accent4">
              <a:lumMod val="40000"/>
              <a:lumOff val="60000"/>
            </a:scheme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 name="Rectangle 4">
            <a:extLst>
              <a:ext uri="{FF2B5EF4-FFF2-40B4-BE49-F238E27FC236}">
                <a16:creationId xmlns:a16="http://schemas.microsoft.com/office/drawing/2014/main" id="{C2EDDDA0-CA22-4A9C-975C-BE7019D4CB3F}"/>
              </a:ext>
            </a:extLst>
          </p:cNvPr>
          <p:cNvSpPr/>
          <p:nvPr userDrawn="1"/>
        </p:nvSpPr>
        <p:spPr>
          <a:xfrm>
            <a:off x="3175"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6" name="Straight Connector 5">
            <a:extLst>
              <a:ext uri="{FF2B5EF4-FFF2-40B4-BE49-F238E27FC236}">
                <a16:creationId xmlns:a16="http://schemas.microsoft.com/office/drawing/2014/main" id="{662F9DD5-675F-4553-B49F-72F199985E35}"/>
              </a:ext>
            </a:extLst>
          </p:cNvPr>
          <p:cNvCxnSpPr/>
          <p:nvPr/>
        </p:nvCxnSpPr>
        <p:spPr>
          <a:xfrm>
            <a:off x="2576513" y="4343400"/>
            <a:ext cx="8988425"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7" name="Picture 14" descr="The Seal of the California Department of Education">
            <a:extLst>
              <a:ext uri="{FF2B5EF4-FFF2-40B4-BE49-F238E27FC236}">
                <a16:creationId xmlns:a16="http://schemas.microsoft.com/office/drawing/2014/main" id="{8A8CD85A-7425-4FA8-91EB-F8B1732444B3}"/>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1168063" y="6435725"/>
            <a:ext cx="406400"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a:extLst>
              <a:ext uri="{FF2B5EF4-FFF2-40B4-BE49-F238E27FC236}">
                <a16:creationId xmlns:a16="http://schemas.microsoft.com/office/drawing/2014/main" id="{C0F5B073-FBF5-4234-A135-C8C2469A36AA}"/>
              </a:ext>
            </a:extLst>
          </p:cNvPr>
          <p:cNvSpPr/>
          <p:nvPr/>
        </p:nvSpPr>
        <p:spPr>
          <a:xfrm>
            <a:off x="0" y="6334125"/>
            <a:ext cx="12188825" cy="635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9" name="Picture 11" descr="Official Seal of the California Department of Education">
            <a:extLst>
              <a:ext uri="{FF2B5EF4-FFF2-40B4-BE49-F238E27FC236}">
                <a16:creationId xmlns:a16="http://schemas.microsoft.com/office/drawing/2014/main" id="{F245BFBF-F344-434E-98F4-4F0DA70BD677}"/>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25425" y="758825"/>
            <a:ext cx="1454150" cy="145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11">
            <a:extLst>
              <a:ext uri="{FF2B5EF4-FFF2-40B4-BE49-F238E27FC236}">
                <a16:creationId xmlns:a16="http://schemas.microsoft.com/office/drawing/2014/main" id="{2BB197E7-EDE1-4971-B750-6B44C1AF1217}"/>
              </a:ext>
            </a:extLst>
          </p:cNvPr>
          <p:cNvSpPr>
            <a:spLocks noChangeArrowheads="1"/>
          </p:cNvSpPr>
          <p:nvPr userDrawn="1"/>
        </p:nvSpPr>
        <p:spPr bwMode="auto">
          <a:xfrm>
            <a:off x="101600" y="2298700"/>
            <a:ext cx="1701800" cy="695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2400">
                <a:solidFill>
                  <a:schemeClr val="tx1"/>
                </a:solidFill>
                <a:latin typeface="Times" panose="02020603050405020304" pitchFamily="18" charset="0"/>
              </a:defRPr>
            </a:lvl1pPr>
            <a:lvl2pPr>
              <a:defRPr sz="2400">
                <a:solidFill>
                  <a:schemeClr val="tx1"/>
                </a:solidFill>
                <a:latin typeface="Times" panose="02020603050405020304" pitchFamily="18" charset="0"/>
              </a:defRPr>
            </a:lvl2pPr>
            <a:lvl3pPr>
              <a:defRPr sz="2400">
                <a:solidFill>
                  <a:schemeClr val="tx1"/>
                </a:solidFill>
                <a:latin typeface="Times" panose="02020603050405020304" pitchFamily="18" charset="0"/>
              </a:defRPr>
            </a:lvl3pPr>
            <a:lvl4pPr>
              <a:defRPr sz="2400">
                <a:solidFill>
                  <a:schemeClr val="tx1"/>
                </a:solidFill>
                <a:latin typeface="Times" panose="02020603050405020304" pitchFamily="18" charset="0"/>
              </a:defRPr>
            </a:lvl4pPr>
            <a:lvl5pPr>
              <a:defRPr sz="2400">
                <a:solidFill>
                  <a:schemeClr val="tx1"/>
                </a:solidFill>
                <a:latin typeface="Times" panose="02020603050405020304" pitchFamily="18" charset="0"/>
              </a:defRPr>
            </a:lvl5pPr>
            <a:lvl6pPr marL="457200" eaLnBrk="0" fontAlgn="base" hangingPunct="0">
              <a:spcBef>
                <a:spcPct val="0"/>
              </a:spcBef>
              <a:spcAft>
                <a:spcPct val="0"/>
              </a:spcAft>
              <a:defRPr sz="2400">
                <a:solidFill>
                  <a:schemeClr val="tx1"/>
                </a:solidFill>
                <a:latin typeface="Times" panose="02020603050405020304" pitchFamily="18" charset="0"/>
              </a:defRPr>
            </a:lvl6pPr>
            <a:lvl7pPr marL="914400" eaLnBrk="0" fontAlgn="base" hangingPunct="0">
              <a:spcBef>
                <a:spcPct val="0"/>
              </a:spcBef>
              <a:spcAft>
                <a:spcPct val="0"/>
              </a:spcAft>
              <a:defRPr sz="2400">
                <a:solidFill>
                  <a:schemeClr val="tx1"/>
                </a:solidFill>
                <a:latin typeface="Times" panose="02020603050405020304" pitchFamily="18" charset="0"/>
              </a:defRPr>
            </a:lvl7pPr>
            <a:lvl8pPr marL="1371600" eaLnBrk="0" fontAlgn="base" hangingPunct="0">
              <a:spcBef>
                <a:spcPct val="0"/>
              </a:spcBef>
              <a:spcAft>
                <a:spcPct val="0"/>
              </a:spcAft>
              <a:defRPr sz="2400">
                <a:solidFill>
                  <a:schemeClr val="tx1"/>
                </a:solidFill>
                <a:latin typeface="Times" panose="02020603050405020304" pitchFamily="18" charset="0"/>
              </a:defRPr>
            </a:lvl8pPr>
            <a:lvl9pPr marL="1828800" eaLnBrk="0" fontAlgn="base" hangingPunct="0">
              <a:spcBef>
                <a:spcPct val="0"/>
              </a:spcBef>
              <a:spcAft>
                <a:spcPct val="0"/>
              </a:spcAft>
              <a:defRPr sz="2400">
                <a:solidFill>
                  <a:schemeClr val="tx1"/>
                </a:solidFill>
                <a:latin typeface="Times" panose="02020603050405020304" pitchFamily="18" charset="0"/>
              </a:defRPr>
            </a:lvl9pPr>
          </a:lstStyle>
          <a:p>
            <a:pPr algn="ctr" eaLnBrk="1" fontAlgn="auto" hangingPunct="1">
              <a:spcBef>
                <a:spcPts val="0"/>
              </a:spcBef>
              <a:spcAft>
                <a:spcPts val="0"/>
              </a:spcAft>
              <a:defRPr/>
            </a:pPr>
            <a:r>
              <a:rPr lang="en-US" altLang="en-US" sz="1200" b="1">
                <a:solidFill>
                  <a:srgbClr val="070C51"/>
                </a:solidFill>
                <a:latin typeface="Arial" panose="020B0604020202020204" pitchFamily="34" charset="0"/>
              </a:rPr>
              <a:t>TONY THURMOND</a:t>
            </a:r>
            <a:br>
              <a:rPr lang="en-US" altLang="en-US" sz="1000" b="1">
                <a:solidFill>
                  <a:srgbClr val="070C51"/>
                </a:solidFill>
                <a:latin typeface="Arial" panose="020B0604020202020204" pitchFamily="34" charset="0"/>
              </a:rPr>
            </a:br>
            <a:r>
              <a:rPr lang="en-US" altLang="en-US" sz="1000">
                <a:solidFill>
                  <a:srgbClr val="070C51"/>
                </a:solidFill>
                <a:latin typeface="Arial" panose="020B0604020202020204" pitchFamily="34" charset="0"/>
              </a:rPr>
              <a:t>State Superintendent </a:t>
            </a:r>
            <a:br>
              <a:rPr lang="en-US" altLang="en-US" sz="1000">
                <a:solidFill>
                  <a:srgbClr val="070C51"/>
                </a:solidFill>
                <a:latin typeface="Arial" panose="020B0604020202020204" pitchFamily="34" charset="0"/>
              </a:rPr>
            </a:br>
            <a:r>
              <a:rPr lang="en-US" altLang="en-US" sz="1000">
                <a:solidFill>
                  <a:srgbClr val="070C51"/>
                </a:solidFill>
                <a:latin typeface="Arial" panose="020B0604020202020204" pitchFamily="34" charset="0"/>
              </a:rPr>
              <a:t>of Public Instruction</a:t>
            </a:r>
            <a:endParaRPr lang="en-US" altLang="en-US" sz="1000">
              <a:solidFill>
                <a:schemeClr val="tx2"/>
              </a:solidFill>
            </a:endParaRPr>
          </a:p>
        </p:txBody>
      </p:sp>
      <p:sp>
        <p:nvSpPr>
          <p:cNvPr id="2" name="Title 1"/>
          <p:cNvSpPr>
            <a:spLocks noGrp="1"/>
          </p:cNvSpPr>
          <p:nvPr>
            <p:ph type="ctrTitle"/>
          </p:nvPr>
        </p:nvSpPr>
        <p:spPr>
          <a:xfrm>
            <a:off x="2485502" y="758952"/>
            <a:ext cx="9152313" cy="3566160"/>
          </a:xfrm>
        </p:spPr>
        <p:txBody>
          <a:bodyPr/>
          <a:lstStyle>
            <a:lvl1pPr algn="l">
              <a:lnSpc>
                <a:spcPct val="85000"/>
              </a:lnSpc>
              <a:defRPr sz="8000" spc="-50" baseline="0">
                <a:solidFill>
                  <a:schemeClr val="tx1">
                    <a:lumMod val="85000"/>
                    <a:lumOff val="15000"/>
                  </a:schemeClr>
                </a:solidFill>
              </a:defRPr>
            </a:lvl1pPr>
          </a:lstStyle>
          <a:p>
            <a:r>
              <a:rPr lang="en-US"/>
              <a:t>Click to edit Master title style</a:t>
            </a:r>
          </a:p>
        </p:txBody>
      </p:sp>
      <p:sp>
        <p:nvSpPr>
          <p:cNvPr id="3" name="Subtitle 2"/>
          <p:cNvSpPr>
            <a:spLocks noGrp="1"/>
          </p:cNvSpPr>
          <p:nvPr>
            <p:ph type="subTitle" idx="1"/>
          </p:nvPr>
        </p:nvSpPr>
        <p:spPr>
          <a:xfrm>
            <a:off x="2485501" y="4455621"/>
            <a:ext cx="9155085"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Tree>
    <p:extLst>
      <p:ext uri="{BB962C8B-B14F-4D97-AF65-F5344CB8AC3E}">
        <p14:creationId xmlns:p14="http://schemas.microsoft.com/office/powerpoint/2010/main" val="14625686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a:lnSpc>
                <a:spcPct val="100000"/>
              </a:lnSpc>
              <a:spcBef>
                <a:spcPts val="0"/>
              </a:spcBef>
              <a:spcAft>
                <a:spcPts val="1200"/>
              </a:spcAft>
              <a:defRPr/>
            </a:lvl1pPr>
            <a:lvl2pPr>
              <a:lnSpc>
                <a:spcPct val="100000"/>
              </a:lnSpc>
              <a:spcBef>
                <a:spcPts val="0"/>
              </a:spcBef>
              <a:spcAft>
                <a:spcPts val="1200"/>
              </a:spcAft>
              <a:defRPr/>
            </a:lvl2pPr>
            <a:lvl3pPr>
              <a:lnSpc>
                <a:spcPct val="100000"/>
              </a:lnSpc>
              <a:spcBef>
                <a:spcPts val="0"/>
              </a:spcBef>
              <a:spcAft>
                <a:spcPts val="1200"/>
              </a:spcAft>
              <a:defRPr/>
            </a:lvl3pPr>
            <a:lvl4pPr>
              <a:lnSpc>
                <a:spcPct val="100000"/>
              </a:lnSpc>
              <a:spcBef>
                <a:spcPts val="0"/>
              </a:spcBef>
              <a:spcAft>
                <a:spcPts val="1200"/>
              </a:spcAft>
              <a:defRPr/>
            </a:lvl4pPr>
            <a:lvl5pPr>
              <a:lnSpc>
                <a:spcPct val="100000"/>
              </a:lnSpc>
              <a:spcBef>
                <a:spcPts val="0"/>
              </a:spcBef>
              <a:spcAft>
                <a:spcPts val="12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CE4A311-ADEE-47EF-AF87-D7898D903CEF}"/>
              </a:ext>
            </a:extLst>
          </p:cNvPr>
          <p:cNvSpPr>
            <a:spLocks noGrp="1"/>
          </p:cNvSpPr>
          <p:nvPr>
            <p:ph type="dt" sz="half" idx="10"/>
          </p:nvPr>
        </p:nvSpPr>
        <p:spPr/>
        <p:txBody>
          <a:bodyPr/>
          <a:lstStyle>
            <a:lvl1pPr>
              <a:defRPr/>
            </a:lvl1pPr>
          </a:lstStyle>
          <a:p>
            <a:pPr>
              <a:defRPr/>
            </a:pPr>
            <a:fld id="{15E981A8-91E5-4491-807B-7D88A1C21648}" type="datetime1">
              <a:rPr lang="en-US"/>
              <a:pPr>
                <a:defRPr/>
              </a:pPr>
              <a:t>4/10/2026</a:t>
            </a:fld>
            <a:endParaRPr lang="en-US"/>
          </a:p>
        </p:txBody>
      </p:sp>
      <p:sp>
        <p:nvSpPr>
          <p:cNvPr id="5" name="Footer Placeholder 4">
            <a:extLst>
              <a:ext uri="{FF2B5EF4-FFF2-40B4-BE49-F238E27FC236}">
                <a16:creationId xmlns:a16="http://schemas.microsoft.com/office/drawing/2014/main" id="{787D3202-9AF8-4C30-8711-14BC64ADEA8C}"/>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F6461D4B-39D2-44F1-A8FF-063D24D1044C}"/>
              </a:ext>
            </a:extLst>
          </p:cNvPr>
          <p:cNvSpPr>
            <a:spLocks noGrp="1"/>
          </p:cNvSpPr>
          <p:nvPr>
            <p:ph type="sldNum" sz="quarter" idx="12"/>
          </p:nvPr>
        </p:nvSpPr>
        <p:spPr>
          <a:xfrm>
            <a:off x="9825038" y="6456363"/>
            <a:ext cx="1312862" cy="365125"/>
          </a:xfrm>
        </p:spPr>
        <p:txBody>
          <a:bodyPr/>
          <a:lstStyle>
            <a:lvl1pPr>
              <a:defRPr/>
            </a:lvl1pPr>
          </a:lstStyle>
          <a:p>
            <a:fld id="{4E637404-0BCF-4192-AEAE-F6A882F231C4}" type="slidenum">
              <a:rPr lang="en-US" altLang="en-US"/>
              <a:pPr/>
              <a:t>‹#›</a:t>
            </a:fld>
            <a:endParaRPr lang="en-US" altLang="en-US"/>
          </a:p>
        </p:txBody>
      </p:sp>
    </p:spTree>
    <p:extLst>
      <p:ext uri="{BB962C8B-B14F-4D97-AF65-F5344CB8AC3E}">
        <p14:creationId xmlns:p14="http://schemas.microsoft.com/office/powerpoint/2010/main" val="19024644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7F194CC-1D3C-497A-9519-E0B7613C0B93}"/>
              </a:ext>
            </a:extLst>
          </p:cNvPr>
          <p:cNvSpPr/>
          <p:nvPr/>
        </p:nvSpPr>
        <p:spPr>
          <a:xfrm>
            <a:off x="3175"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Rectangle 4">
            <a:extLst>
              <a:ext uri="{FF2B5EF4-FFF2-40B4-BE49-F238E27FC236}">
                <a16:creationId xmlns:a16="http://schemas.microsoft.com/office/drawing/2014/main" id="{A1FE0658-4571-4E98-98B9-EA112BBC4D2D}"/>
              </a:ext>
            </a:extLst>
          </p:cNvPr>
          <p:cNvSpPr/>
          <p:nvPr/>
        </p:nvSpPr>
        <p:spPr>
          <a:xfrm>
            <a:off x="0" y="6326188"/>
            <a:ext cx="12188825" cy="635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6" name="Straight Connector 5">
            <a:extLst>
              <a:ext uri="{FF2B5EF4-FFF2-40B4-BE49-F238E27FC236}">
                <a16:creationId xmlns:a16="http://schemas.microsoft.com/office/drawing/2014/main" id="{D703D2E5-0300-456C-BFE5-047C2EE79FC0}"/>
              </a:ext>
            </a:extLst>
          </p:cNvPr>
          <p:cNvCxnSpPr/>
          <p:nvPr/>
        </p:nvCxnSpPr>
        <p:spPr>
          <a:xfrm>
            <a:off x="1208088" y="4343400"/>
            <a:ext cx="9875837"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7" name="Picture 14" descr="The Seal of the California Department of Education">
            <a:extLst>
              <a:ext uri="{FF2B5EF4-FFF2-40B4-BE49-F238E27FC236}">
                <a16:creationId xmlns:a16="http://schemas.microsoft.com/office/drawing/2014/main" id="{1BF9B2BC-D604-47BF-BCBA-52CFC52F1CC2}"/>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1168063" y="6435725"/>
            <a:ext cx="406400"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097280" y="758952"/>
            <a:ext cx="10058400" cy="3566160"/>
          </a:xfrm>
        </p:spPr>
        <p:txBody>
          <a:bodyPr anchorCtr="0"/>
          <a:lstStyle>
            <a:lvl1pPr>
              <a:lnSpc>
                <a:spcPct val="85000"/>
              </a:lnSpc>
              <a:defRPr sz="8000" b="0">
                <a:solidFill>
                  <a:schemeClr val="tx1">
                    <a:lumMod val="85000"/>
                    <a:lumOff val="15000"/>
                  </a:schemeClr>
                </a:solidFill>
              </a:defRPr>
            </a:lvl1pPr>
          </a:lstStyle>
          <a:p>
            <a:r>
              <a:rPr lang="en-US"/>
              <a:t>Click to edit Master title style</a:t>
            </a:r>
          </a:p>
        </p:txBody>
      </p:sp>
      <p:sp>
        <p:nvSpPr>
          <p:cNvPr id="3" name="Text Placeholder 2"/>
          <p:cNvSpPr>
            <a:spLocks noGrp="1"/>
          </p:cNvSpPr>
          <p:nvPr>
            <p:ph type="body" idx="1"/>
          </p:nvPr>
        </p:nvSpPr>
        <p:spPr>
          <a:xfrm>
            <a:off x="1097280" y="4453128"/>
            <a:ext cx="10058400" cy="1143000"/>
          </a:xfrm>
        </p:spPr>
        <p:txBody>
          <a:bodyPr lIns="91440" rIns="9144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8" name="Date Placeholder 3">
            <a:extLst>
              <a:ext uri="{FF2B5EF4-FFF2-40B4-BE49-F238E27FC236}">
                <a16:creationId xmlns:a16="http://schemas.microsoft.com/office/drawing/2014/main" id="{FB625D70-2E13-4E7B-848E-34F476084CD4}"/>
              </a:ext>
            </a:extLst>
          </p:cNvPr>
          <p:cNvSpPr>
            <a:spLocks noGrp="1"/>
          </p:cNvSpPr>
          <p:nvPr>
            <p:ph type="dt" sz="half" idx="10"/>
          </p:nvPr>
        </p:nvSpPr>
        <p:spPr/>
        <p:txBody>
          <a:bodyPr/>
          <a:lstStyle>
            <a:lvl1pPr>
              <a:defRPr/>
            </a:lvl1pPr>
          </a:lstStyle>
          <a:p>
            <a:pPr>
              <a:defRPr/>
            </a:pPr>
            <a:fld id="{ACD36073-7F29-4783-B129-B0D95059D523}" type="datetime1">
              <a:rPr lang="en-US"/>
              <a:pPr>
                <a:defRPr/>
              </a:pPr>
              <a:t>4/10/2026</a:t>
            </a:fld>
            <a:endParaRPr lang="en-US"/>
          </a:p>
        </p:txBody>
      </p:sp>
      <p:sp>
        <p:nvSpPr>
          <p:cNvPr id="9" name="Footer Placeholder 4">
            <a:extLst>
              <a:ext uri="{FF2B5EF4-FFF2-40B4-BE49-F238E27FC236}">
                <a16:creationId xmlns:a16="http://schemas.microsoft.com/office/drawing/2014/main" id="{B67E9CA8-8AB6-4D13-9D22-D3699EC9DCA9}"/>
              </a:ext>
            </a:extLst>
          </p:cNvPr>
          <p:cNvSpPr>
            <a:spLocks noGrp="1"/>
          </p:cNvSpPr>
          <p:nvPr>
            <p:ph type="ftr" sz="quarter" idx="11"/>
          </p:nvPr>
        </p:nvSpPr>
        <p:spPr/>
        <p:txBody>
          <a:bodyPr/>
          <a:lstStyle>
            <a:lvl1pPr>
              <a:defRPr/>
            </a:lvl1pPr>
          </a:lstStyle>
          <a:p>
            <a:pPr>
              <a:defRPr/>
            </a:pPr>
            <a:endParaRPr lang="en-US"/>
          </a:p>
        </p:txBody>
      </p:sp>
      <p:sp>
        <p:nvSpPr>
          <p:cNvPr id="10" name="Slide Number Placeholder 5">
            <a:extLst>
              <a:ext uri="{FF2B5EF4-FFF2-40B4-BE49-F238E27FC236}">
                <a16:creationId xmlns:a16="http://schemas.microsoft.com/office/drawing/2014/main" id="{7CD03111-A3E2-43EC-9441-CD98419884A3}"/>
              </a:ext>
            </a:extLst>
          </p:cNvPr>
          <p:cNvSpPr>
            <a:spLocks noGrp="1"/>
          </p:cNvSpPr>
          <p:nvPr>
            <p:ph type="sldNum" sz="quarter" idx="12"/>
          </p:nvPr>
        </p:nvSpPr>
        <p:spPr/>
        <p:txBody>
          <a:bodyPr/>
          <a:lstStyle>
            <a:lvl1pPr>
              <a:defRPr/>
            </a:lvl1pPr>
          </a:lstStyle>
          <a:p>
            <a:fld id="{7CFAF50B-9EBD-4137-9B36-5A5A6C1154CC}" type="slidenum">
              <a:rPr lang="en-US" altLang="en-US"/>
              <a:pPr/>
              <a:t>‹#›</a:t>
            </a:fld>
            <a:endParaRPr lang="en-US" altLang="en-US"/>
          </a:p>
        </p:txBody>
      </p:sp>
    </p:spTree>
    <p:extLst>
      <p:ext uri="{BB962C8B-B14F-4D97-AF65-F5344CB8AC3E}">
        <p14:creationId xmlns:p14="http://schemas.microsoft.com/office/powerpoint/2010/main" val="81273916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Side-by-Side">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p>
        </p:txBody>
      </p:sp>
      <p:sp>
        <p:nvSpPr>
          <p:cNvPr id="3" name="Content Placeholder 2"/>
          <p:cNvSpPr>
            <a:spLocks noGrp="1"/>
          </p:cNvSpPr>
          <p:nvPr>
            <p:ph sz="half" idx="1"/>
          </p:nvPr>
        </p:nvSpPr>
        <p:spPr>
          <a:xfrm>
            <a:off x="1097278" y="1845733"/>
            <a:ext cx="4937760" cy="4388811"/>
          </a:xfrm>
        </p:spPr>
        <p:txBody>
          <a:bodyPr/>
          <a:lstStyle>
            <a:lvl1pPr>
              <a:lnSpc>
                <a:spcPct val="100000"/>
              </a:lnSpc>
              <a:spcBef>
                <a:spcPts val="0"/>
              </a:spcBef>
              <a:spcAft>
                <a:spcPts val="1200"/>
              </a:spcAft>
              <a:buClrTx/>
              <a:defRPr/>
            </a:lvl1pPr>
            <a:lvl2pPr>
              <a:lnSpc>
                <a:spcPct val="100000"/>
              </a:lnSpc>
              <a:spcBef>
                <a:spcPts val="0"/>
              </a:spcBef>
              <a:spcAft>
                <a:spcPts val="1200"/>
              </a:spcAft>
              <a:buClrTx/>
              <a:defRPr/>
            </a:lvl2pPr>
            <a:lvl3pPr>
              <a:lnSpc>
                <a:spcPct val="100000"/>
              </a:lnSpc>
              <a:spcBef>
                <a:spcPts val="0"/>
              </a:spcBef>
              <a:spcAft>
                <a:spcPts val="1200"/>
              </a:spcAft>
              <a:buClrTx/>
              <a:defRPr/>
            </a:lvl3pPr>
            <a:lvl4pPr>
              <a:lnSpc>
                <a:spcPct val="100000"/>
              </a:lnSpc>
              <a:spcBef>
                <a:spcPts val="0"/>
              </a:spcBef>
              <a:spcAft>
                <a:spcPts val="1200"/>
              </a:spcAft>
              <a:buClrTx/>
              <a:defRPr/>
            </a:lvl4pPr>
            <a:lvl5pPr>
              <a:lnSpc>
                <a:spcPct val="100000"/>
              </a:lnSpc>
              <a:spcBef>
                <a:spcPts val="0"/>
              </a:spcBef>
              <a:spcAft>
                <a:spcPts val="1200"/>
              </a:spcAft>
              <a:buClrTx/>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17920" y="1845734"/>
            <a:ext cx="4937760" cy="4388809"/>
          </a:xfrm>
        </p:spPr>
        <p:txBody>
          <a:bodyPr/>
          <a:lstStyle>
            <a:lvl1pPr>
              <a:lnSpc>
                <a:spcPct val="100000"/>
              </a:lnSpc>
              <a:spcBef>
                <a:spcPts val="0"/>
              </a:spcBef>
              <a:spcAft>
                <a:spcPts val="1200"/>
              </a:spcAft>
              <a:defRPr/>
            </a:lvl1pPr>
            <a:lvl2pPr>
              <a:lnSpc>
                <a:spcPct val="100000"/>
              </a:lnSpc>
              <a:spcBef>
                <a:spcPts val="0"/>
              </a:spcBef>
              <a:spcAft>
                <a:spcPts val="1200"/>
              </a:spcAft>
              <a:defRPr/>
            </a:lvl2pPr>
            <a:lvl3pPr>
              <a:lnSpc>
                <a:spcPct val="100000"/>
              </a:lnSpc>
              <a:spcBef>
                <a:spcPts val="0"/>
              </a:spcBef>
              <a:spcAft>
                <a:spcPts val="1200"/>
              </a:spcAft>
              <a:defRPr/>
            </a:lvl3pPr>
            <a:lvl4pPr>
              <a:lnSpc>
                <a:spcPct val="100000"/>
              </a:lnSpc>
              <a:spcBef>
                <a:spcPts val="0"/>
              </a:spcBef>
              <a:spcAft>
                <a:spcPts val="1200"/>
              </a:spcAft>
              <a:defRPr/>
            </a:lvl4pPr>
            <a:lvl5pPr>
              <a:lnSpc>
                <a:spcPct val="100000"/>
              </a:lnSpc>
              <a:spcBef>
                <a:spcPts val="0"/>
              </a:spcBef>
              <a:spcAft>
                <a:spcPts val="12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17F9FB14-C4F1-46F9-80E7-B9DBDB95563F}"/>
              </a:ext>
            </a:extLst>
          </p:cNvPr>
          <p:cNvSpPr>
            <a:spLocks noGrp="1"/>
          </p:cNvSpPr>
          <p:nvPr>
            <p:ph type="dt" sz="half" idx="10"/>
          </p:nvPr>
        </p:nvSpPr>
        <p:spPr/>
        <p:txBody>
          <a:bodyPr/>
          <a:lstStyle>
            <a:lvl1pPr>
              <a:defRPr/>
            </a:lvl1pPr>
          </a:lstStyle>
          <a:p>
            <a:pPr>
              <a:defRPr/>
            </a:pPr>
            <a:fld id="{6AD589DE-1D23-4154-AB24-3A77D9603C35}" type="datetime1">
              <a:rPr lang="en-US"/>
              <a:pPr>
                <a:defRPr/>
              </a:pPr>
              <a:t>4/10/2026</a:t>
            </a:fld>
            <a:endParaRPr lang="en-US"/>
          </a:p>
        </p:txBody>
      </p:sp>
      <p:sp>
        <p:nvSpPr>
          <p:cNvPr id="6" name="Footer Placeholder 4">
            <a:extLst>
              <a:ext uri="{FF2B5EF4-FFF2-40B4-BE49-F238E27FC236}">
                <a16:creationId xmlns:a16="http://schemas.microsoft.com/office/drawing/2014/main" id="{39B784CD-FFA0-43F2-B943-4B7962C424BB}"/>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E82E8003-8CE6-441E-BA01-0721D74F82C0}"/>
              </a:ext>
            </a:extLst>
          </p:cNvPr>
          <p:cNvSpPr>
            <a:spLocks noGrp="1"/>
          </p:cNvSpPr>
          <p:nvPr>
            <p:ph type="sldNum" sz="quarter" idx="12"/>
          </p:nvPr>
        </p:nvSpPr>
        <p:spPr/>
        <p:txBody>
          <a:bodyPr/>
          <a:lstStyle>
            <a:lvl1pPr>
              <a:defRPr/>
            </a:lvl1pPr>
          </a:lstStyle>
          <a:p>
            <a:fld id="{0560CF5E-9218-46D4-A0AE-B5C073203588}" type="slidenum">
              <a:rPr lang="en-US" altLang="en-US"/>
              <a:pPr/>
              <a:t>‹#›</a:t>
            </a:fld>
            <a:endParaRPr lang="en-US" altLang="en-US"/>
          </a:p>
        </p:txBody>
      </p:sp>
    </p:spTree>
    <p:extLst>
      <p:ext uri="{BB962C8B-B14F-4D97-AF65-F5344CB8AC3E}">
        <p14:creationId xmlns:p14="http://schemas.microsoft.com/office/powerpoint/2010/main" val="378140324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Above and Below">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p>
        </p:txBody>
      </p:sp>
      <p:sp>
        <p:nvSpPr>
          <p:cNvPr id="3" name="Content Placeholder 2"/>
          <p:cNvSpPr>
            <a:spLocks noGrp="1"/>
          </p:cNvSpPr>
          <p:nvPr>
            <p:ph sz="half" idx="1"/>
          </p:nvPr>
        </p:nvSpPr>
        <p:spPr>
          <a:xfrm>
            <a:off x="1097278" y="1845734"/>
            <a:ext cx="10058402" cy="2144375"/>
          </a:xfrm>
        </p:spPr>
        <p:txBody>
          <a:bodyPr/>
          <a:lstStyle>
            <a:lvl1pPr>
              <a:lnSpc>
                <a:spcPct val="100000"/>
              </a:lnSpc>
              <a:spcBef>
                <a:spcPts val="0"/>
              </a:spcBef>
              <a:spcAft>
                <a:spcPts val="1200"/>
              </a:spcAft>
              <a:buClrTx/>
              <a:defRPr/>
            </a:lvl1pPr>
            <a:lvl2pPr>
              <a:lnSpc>
                <a:spcPct val="100000"/>
              </a:lnSpc>
              <a:spcBef>
                <a:spcPts val="0"/>
              </a:spcBef>
              <a:spcAft>
                <a:spcPts val="1200"/>
              </a:spcAft>
              <a:buClrTx/>
              <a:defRPr/>
            </a:lvl2pPr>
            <a:lvl3pPr>
              <a:lnSpc>
                <a:spcPct val="100000"/>
              </a:lnSpc>
              <a:spcBef>
                <a:spcPts val="0"/>
              </a:spcBef>
              <a:spcAft>
                <a:spcPts val="1200"/>
              </a:spcAft>
              <a:buClrTx/>
              <a:defRPr/>
            </a:lvl3pPr>
            <a:lvl4pPr>
              <a:lnSpc>
                <a:spcPct val="100000"/>
              </a:lnSpc>
              <a:spcBef>
                <a:spcPts val="0"/>
              </a:spcBef>
              <a:spcAft>
                <a:spcPts val="1200"/>
              </a:spcAft>
              <a:buClrTx/>
              <a:defRPr/>
            </a:lvl4pPr>
            <a:lvl5pPr>
              <a:buClrTx/>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Content Placeholder 3"/>
          <p:cNvSpPr>
            <a:spLocks noGrp="1"/>
          </p:cNvSpPr>
          <p:nvPr>
            <p:ph sz="half" idx="2"/>
          </p:nvPr>
        </p:nvSpPr>
        <p:spPr>
          <a:xfrm>
            <a:off x="1097278" y="4098483"/>
            <a:ext cx="10058402" cy="2144375"/>
          </a:xfrm>
        </p:spPr>
        <p:txBody>
          <a:bodyPr/>
          <a:lstStyle>
            <a:lvl1pPr>
              <a:lnSpc>
                <a:spcPct val="100000"/>
              </a:lnSpc>
              <a:spcBef>
                <a:spcPts val="0"/>
              </a:spcBef>
              <a:spcAft>
                <a:spcPts val="1200"/>
              </a:spcAft>
              <a:defRPr/>
            </a:lvl1pPr>
            <a:lvl2pPr>
              <a:lnSpc>
                <a:spcPct val="100000"/>
              </a:lnSpc>
              <a:spcBef>
                <a:spcPts val="0"/>
              </a:spcBef>
              <a:spcAft>
                <a:spcPts val="1200"/>
              </a:spcAft>
              <a:defRPr/>
            </a:lvl2pPr>
            <a:lvl3pPr>
              <a:lnSpc>
                <a:spcPct val="100000"/>
              </a:lnSpc>
              <a:spcBef>
                <a:spcPts val="0"/>
              </a:spcBef>
              <a:spcAft>
                <a:spcPts val="1200"/>
              </a:spcAft>
              <a:defRPr/>
            </a:lvl3pPr>
            <a:lvl4pPr>
              <a:lnSpc>
                <a:spcPct val="100000"/>
              </a:lnSpc>
              <a:spcBef>
                <a:spcPts val="0"/>
              </a:spcBef>
              <a:spcAft>
                <a:spcPts val="1200"/>
              </a:spcAft>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Date Placeholder 3">
            <a:extLst>
              <a:ext uri="{FF2B5EF4-FFF2-40B4-BE49-F238E27FC236}">
                <a16:creationId xmlns:a16="http://schemas.microsoft.com/office/drawing/2014/main" id="{80EBFFC6-3556-408E-AC00-E9D2D8D74F01}"/>
              </a:ext>
            </a:extLst>
          </p:cNvPr>
          <p:cNvSpPr>
            <a:spLocks noGrp="1"/>
          </p:cNvSpPr>
          <p:nvPr>
            <p:ph type="dt" sz="half" idx="10"/>
          </p:nvPr>
        </p:nvSpPr>
        <p:spPr/>
        <p:txBody>
          <a:bodyPr/>
          <a:lstStyle>
            <a:lvl1pPr>
              <a:defRPr/>
            </a:lvl1pPr>
          </a:lstStyle>
          <a:p>
            <a:pPr>
              <a:defRPr/>
            </a:pPr>
            <a:fld id="{606C9720-3113-4235-8581-8BEEB5D1E889}" type="datetime1">
              <a:rPr lang="en-US"/>
              <a:pPr>
                <a:defRPr/>
              </a:pPr>
              <a:t>4/10/2026</a:t>
            </a:fld>
            <a:endParaRPr lang="en-US"/>
          </a:p>
        </p:txBody>
      </p:sp>
      <p:sp>
        <p:nvSpPr>
          <p:cNvPr id="6" name="Footer Placeholder 4">
            <a:extLst>
              <a:ext uri="{FF2B5EF4-FFF2-40B4-BE49-F238E27FC236}">
                <a16:creationId xmlns:a16="http://schemas.microsoft.com/office/drawing/2014/main" id="{5F5DC885-B364-499B-9C4E-C3854A617F72}"/>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C04073D0-53C7-45D2-9510-99F586AD6B46}"/>
              </a:ext>
            </a:extLst>
          </p:cNvPr>
          <p:cNvSpPr>
            <a:spLocks noGrp="1"/>
          </p:cNvSpPr>
          <p:nvPr>
            <p:ph type="sldNum" sz="quarter" idx="12"/>
          </p:nvPr>
        </p:nvSpPr>
        <p:spPr/>
        <p:txBody>
          <a:bodyPr/>
          <a:lstStyle>
            <a:lvl1pPr>
              <a:defRPr/>
            </a:lvl1pPr>
          </a:lstStyle>
          <a:p>
            <a:fld id="{D7869434-AF86-4081-9855-15F8C7A21A7E}" type="slidenum">
              <a:rPr lang="en-US" altLang="en-US"/>
              <a:pPr/>
              <a:t>‹#›</a:t>
            </a:fld>
            <a:endParaRPr lang="en-US" altLang="en-US"/>
          </a:p>
        </p:txBody>
      </p:sp>
    </p:spTree>
    <p:extLst>
      <p:ext uri="{BB962C8B-B14F-4D97-AF65-F5344CB8AC3E}">
        <p14:creationId xmlns:p14="http://schemas.microsoft.com/office/powerpoint/2010/main" val="23523517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le Slide Option 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0851742-04BE-44CC-B8F6-755C2CDEB1DE}"/>
              </a:ext>
            </a:extLst>
          </p:cNvPr>
          <p:cNvSpPr/>
          <p:nvPr/>
        </p:nvSpPr>
        <p:spPr>
          <a:xfrm>
            <a:off x="3175"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5" name="Straight Connector 4">
            <a:extLst>
              <a:ext uri="{FF2B5EF4-FFF2-40B4-BE49-F238E27FC236}">
                <a16:creationId xmlns:a16="http://schemas.microsoft.com/office/drawing/2014/main" id="{D9AEE75C-7A5F-497D-9163-074BFCD8921E}"/>
              </a:ext>
            </a:extLst>
          </p:cNvPr>
          <p:cNvCxnSpPr/>
          <p:nvPr/>
        </p:nvCxnSpPr>
        <p:spPr>
          <a:xfrm>
            <a:off x="1208088" y="4343400"/>
            <a:ext cx="9875837"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6" name="Picture 13" descr="The Seal of the California Department of Education">
            <a:extLst>
              <a:ext uri="{FF2B5EF4-FFF2-40B4-BE49-F238E27FC236}">
                <a16:creationId xmlns:a16="http://schemas.microsoft.com/office/drawing/2014/main" id="{AD1259A7-925C-49FB-8EA9-0ADD4E6BA18B}"/>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1168063" y="6435725"/>
            <a:ext cx="406400"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4">
            <a:extLst>
              <a:ext uri="{FF2B5EF4-FFF2-40B4-BE49-F238E27FC236}">
                <a16:creationId xmlns:a16="http://schemas.microsoft.com/office/drawing/2014/main" id="{D20F31DE-B4A2-4421-8FDA-5F0CAFD93247}"/>
              </a:ext>
            </a:extLst>
          </p:cNvPr>
          <p:cNvPicPr>
            <a:picLocks noChangeAspect="1"/>
          </p:cNvPicPr>
          <p:nvPr userDrawn="1"/>
        </p:nvPicPr>
        <p:blipFill>
          <a:blip r:embed="rId3">
            <a:extLst>
              <a:ext uri="{28A0092B-C50C-407E-A947-70E740481C1C}">
                <a14:useLocalDpi xmlns:a14="http://schemas.microsoft.com/office/drawing/2010/main" val="0"/>
              </a:ext>
            </a:extLst>
          </a:blip>
          <a:srcRect l="4675"/>
          <a:stretch>
            <a:fillRect/>
          </a:stretch>
        </p:blipFill>
        <p:spPr bwMode="auto">
          <a:xfrm>
            <a:off x="441325" y="5686425"/>
            <a:ext cx="3332163"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a:extLst>
              <a:ext uri="{FF2B5EF4-FFF2-40B4-BE49-F238E27FC236}">
                <a16:creationId xmlns:a16="http://schemas.microsoft.com/office/drawing/2014/main" id="{3512BBAD-FD20-4D88-B4E9-710F832472DC}"/>
              </a:ext>
            </a:extLst>
          </p:cNvPr>
          <p:cNvSpPr/>
          <p:nvPr/>
        </p:nvSpPr>
        <p:spPr>
          <a:xfrm>
            <a:off x="0" y="6342063"/>
            <a:ext cx="12188825" cy="6508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16">
            <a:extLst>
              <a:ext uri="{FF2B5EF4-FFF2-40B4-BE49-F238E27FC236}">
                <a16:creationId xmlns:a16="http://schemas.microsoft.com/office/drawing/2014/main" id="{9432F4BD-BD0E-4A89-BB32-B3528DA5DB64}"/>
              </a:ext>
            </a:extLst>
          </p:cNvPr>
          <p:cNvSpPr>
            <a:spLocks noChangeArrowheads="1"/>
          </p:cNvSpPr>
          <p:nvPr userDrawn="1"/>
        </p:nvSpPr>
        <p:spPr bwMode="auto">
          <a:xfrm>
            <a:off x="441325" y="6499225"/>
            <a:ext cx="106426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spcBef>
                <a:spcPts val="800"/>
              </a:spcBef>
              <a:defRPr/>
            </a:pPr>
            <a:r>
              <a:rPr lang="en-US" altLang="en-US" sz="1100">
                <a:solidFill>
                  <a:schemeClr val="bg1"/>
                </a:solidFill>
              </a:rPr>
              <a:t>Tony Thurmond, State Superintendent of Public Instruction</a:t>
            </a:r>
            <a:endParaRPr lang="en-US" altLang="en-US" sz="1200" b="1">
              <a:solidFill>
                <a:schemeClr val="bg1"/>
              </a:solidFill>
            </a:endParaRPr>
          </a:p>
        </p:txBody>
      </p:sp>
      <p:sp>
        <p:nvSpPr>
          <p:cNvPr id="2" name="Title 1"/>
          <p:cNvSpPr>
            <a:spLocks noGrp="1"/>
          </p:cNvSpPr>
          <p:nvPr>
            <p:ph type="ctrTitle"/>
          </p:nvPr>
        </p:nvSpPr>
        <p:spPr>
          <a:xfrm>
            <a:off x="1097280" y="758952"/>
            <a:ext cx="10058400" cy="3566160"/>
          </a:xfrm>
        </p:spPr>
        <p:txBody>
          <a:bodyPr/>
          <a:lstStyle>
            <a:lvl1pPr algn="l">
              <a:lnSpc>
                <a:spcPct val="85000"/>
              </a:lnSpc>
              <a:defRPr sz="8000" spc="-50" baseline="0">
                <a:solidFill>
                  <a:schemeClr val="tx1">
                    <a:lumMod val="85000"/>
                    <a:lumOff val="15000"/>
                  </a:schemeClr>
                </a:solidFill>
              </a:defRPr>
            </a:lvl1pPr>
          </a:lstStyle>
          <a:p>
            <a:r>
              <a:rPr lang="en-US"/>
              <a:t>Click to edit Master title style</a:t>
            </a:r>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Tree>
    <p:extLst>
      <p:ext uri="{BB962C8B-B14F-4D97-AF65-F5344CB8AC3E}">
        <p14:creationId xmlns:p14="http://schemas.microsoft.com/office/powerpoint/2010/main" val="180862337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p>
        </p:txBody>
      </p:sp>
      <p:sp>
        <p:nvSpPr>
          <p:cNvPr id="3" name="Text Placeholder 2"/>
          <p:cNvSpPr>
            <a:spLocks noGrp="1"/>
          </p:cNvSpPr>
          <p:nvPr>
            <p:ph type="body" idx="1"/>
          </p:nvPr>
        </p:nvSpPr>
        <p:spPr>
          <a:xfrm>
            <a:off x="1097280" y="1846052"/>
            <a:ext cx="4937760" cy="736282"/>
          </a:xfrm>
        </p:spPr>
        <p:txBody>
          <a:bodyPr lIns="91440" rIns="91440" anchor="ctr">
            <a:noAutofit/>
          </a:bodyPr>
          <a:lstStyle>
            <a:lvl1pPr marL="0" indent="0" algn="ctr">
              <a:buNone/>
              <a:defRPr sz="24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lvl1pPr>
              <a:lnSpc>
                <a:spcPct val="100000"/>
              </a:lnSpc>
              <a:spcBef>
                <a:spcPts val="0"/>
              </a:spcBef>
              <a:spcAft>
                <a:spcPts val="1200"/>
              </a:spcAft>
              <a:defRPr/>
            </a:lvl1pPr>
            <a:lvl2pPr>
              <a:lnSpc>
                <a:spcPct val="100000"/>
              </a:lnSpc>
              <a:spcBef>
                <a:spcPts val="0"/>
              </a:spcBef>
              <a:spcAft>
                <a:spcPts val="1200"/>
              </a:spcAft>
              <a:defRPr/>
            </a:lvl2pPr>
            <a:lvl3pPr>
              <a:lnSpc>
                <a:spcPct val="100000"/>
              </a:lnSpc>
              <a:spcBef>
                <a:spcPts val="0"/>
              </a:spcBef>
              <a:spcAft>
                <a:spcPts val="1200"/>
              </a:spcAft>
              <a:defRPr/>
            </a:lvl3pPr>
            <a:lvl4pPr>
              <a:lnSpc>
                <a:spcPct val="100000"/>
              </a:lnSpc>
              <a:spcBef>
                <a:spcPts val="0"/>
              </a:spcBef>
              <a:spcAft>
                <a:spcPts val="1200"/>
              </a:spcAft>
              <a:defRPr/>
            </a:lvl4pPr>
            <a:lvl5pPr>
              <a:lnSpc>
                <a:spcPct val="100000"/>
              </a:lnSpc>
              <a:spcBef>
                <a:spcPts val="0"/>
              </a:spcBef>
              <a:spcAft>
                <a:spcPts val="12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217920" y="1846052"/>
            <a:ext cx="4937760" cy="736282"/>
          </a:xfrm>
        </p:spPr>
        <p:txBody>
          <a:bodyPr lIns="91440" rIns="91440" anchor="ctr">
            <a:noAutofit/>
          </a:bodyPr>
          <a:lstStyle>
            <a:lvl1pPr marL="0" indent="0" algn="ctr">
              <a:buNone/>
              <a:defRPr sz="24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lvl1pPr>
              <a:lnSpc>
                <a:spcPct val="100000"/>
              </a:lnSpc>
              <a:spcBef>
                <a:spcPts val="0"/>
              </a:spcBef>
              <a:spcAft>
                <a:spcPts val="1200"/>
              </a:spcAft>
              <a:defRPr/>
            </a:lvl1pPr>
            <a:lvl2pPr>
              <a:lnSpc>
                <a:spcPct val="100000"/>
              </a:lnSpc>
              <a:spcBef>
                <a:spcPts val="0"/>
              </a:spcBef>
              <a:spcAft>
                <a:spcPts val="1200"/>
              </a:spcAft>
              <a:defRPr/>
            </a:lvl2pPr>
            <a:lvl3pPr>
              <a:lnSpc>
                <a:spcPct val="100000"/>
              </a:lnSpc>
              <a:spcBef>
                <a:spcPts val="0"/>
              </a:spcBef>
              <a:spcAft>
                <a:spcPts val="1200"/>
              </a:spcAft>
              <a:defRPr/>
            </a:lvl3pPr>
            <a:lvl4pPr>
              <a:lnSpc>
                <a:spcPct val="100000"/>
              </a:lnSpc>
              <a:spcBef>
                <a:spcPts val="0"/>
              </a:spcBef>
              <a:spcAft>
                <a:spcPts val="1200"/>
              </a:spcAft>
              <a:defRPr/>
            </a:lvl4pPr>
            <a:lvl5pPr>
              <a:lnSpc>
                <a:spcPct val="100000"/>
              </a:lnSpc>
              <a:spcBef>
                <a:spcPts val="0"/>
              </a:spcBef>
              <a:spcAft>
                <a:spcPts val="12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2E7E63CF-8F3B-4C30-9C00-78F0D111DA03}"/>
              </a:ext>
            </a:extLst>
          </p:cNvPr>
          <p:cNvSpPr>
            <a:spLocks noGrp="1"/>
          </p:cNvSpPr>
          <p:nvPr>
            <p:ph type="dt" sz="half" idx="10"/>
          </p:nvPr>
        </p:nvSpPr>
        <p:spPr/>
        <p:txBody>
          <a:bodyPr/>
          <a:lstStyle>
            <a:lvl1pPr>
              <a:defRPr/>
            </a:lvl1pPr>
          </a:lstStyle>
          <a:p>
            <a:pPr>
              <a:defRPr/>
            </a:pPr>
            <a:fld id="{802EEDF6-43A4-4ED2-B191-CF324E9C084D}" type="datetime1">
              <a:rPr lang="en-US"/>
              <a:pPr>
                <a:defRPr/>
              </a:pPr>
              <a:t>4/10/2026</a:t>
            </a:fld>
            <a:endParaRPr lang="en-US"/>
          </a:p>
        </p:txBody>
      </p:sp>
      <p:sp>
        <p:nvSpPr>
          <p:cNvPr id="8" name="Footer Placeholder 4">
            <a:extLst>
              <a:ext uri="{FF2B5EF4-FFF2-40B4-BE49-F238E27FC236}">
                <a16:creationId xmlns:a16="http://schemas.microsoft.com/office/drawing/2014/main" id="{ED8AC113-979F-4EDC-8190-056D363599C3}"/>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5C8839DC-EAB8-4EB2-B902-EF8790053658}"/>
              </a:ext>
            </a:extLst>
          </p:cNvPr>
          <p:cNvSpPr>
            <a:spLocks noGrp="1"/>
          </p:cNvSpPr>
          <p:nvPr>
            <p:ph type="sldNum" sz="quarter" idx="12"/>
          </p:nvPr>
        </p:nvSpPr>
        <p:spPr/>
        <p:txBody>
          <a:bodyPr/>
          <a:lstStyle>
            <a:lvl1pPr>
              <a:defRPr/>
            </a:lvl1pPr>
          </a:lstStyle>
          <a:p>
            <a:fld id="{17AF7A2B-343F-48E0-93E4-6FA14D015882}" type="slidenum">
              <a:rPr lang="en-US" altLang="en-US"/>
              <a:pPr/>
              <a:t>‹#›</a:t>
            </a:fld>
            <a:endParaRPr lang="en-US" altLang="en-US"/>
          </a:p>
        </p:txBody>
      </p:sp>
    </p:spTree>
    <p:extLst>
      <p:ext uri="{BB962C8B-B14F-4D97-AF65-F5344CB8AC3E}">
        <p14:creationId xmlns:p14="http://schemas.microsoft.com/office/powerpoint/2010/main" val="35333279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0F712069-A5ED-419C-8045-EDF1DAE95B81}"/>
              </a:ext>
            </a:extLst>
          </p:cNvPr>
          <p:cNvSpPr>
            <a:spLocks noGrp="1"/>
          </p:cNvSpPr>
          <p:nvPr>
            <p:ph type="dt" sz="half" idx="10"/>
          </p:nvPr>
        </p:nvSpPr>
        <p:spPr/>
        <p:txBody>
          <a:bodyPr/>
          <a:lstStyle>
            <a:lvl1pPr>
              <a:defRPr/>
            </a:lvl1pPr>
          </a:lstStyle>
          <a:p>
            <a:pPr>
              <a:defRPr/>
            </a:pPr>
            <a:fld id="{C0BE6C6F-6F05-40A5-A7BE-A52703239F5E}" type="datetime1">
              <a:rPr lang="en-US"/>
              <a:pPr>
                <a:defRPr/>
              </a:pPr>
              <a:t>4/10/2026</a:t>
            </a:fld>
            <a:endParaRPr lang="en-US"/>
          </a:p>
        </p:txBody>
      </p:sp>
      <p:sp>
        <p:nvSpPr>
          <p:cNvPr id="4" name="Footer Placeholder 4">
            <a:extLst>
              <a:ext uri="{FF2B5EF4-FFF2-40B4-BE49-F238E27FC236}">
                <a16:creationId xmlns:a16="http://schemas.microsoft.com/office/drawing/2014/main" id="{C3BDB2EF-BCF6-46ED-BF6B-C12A62E34299}"/>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ADC11AEE-E514-494C-ACF3-76AA7B7A7009}"/>
              </a:ext>
            </a:extLst>
          </p:cNvPr>
          <p:cNvSpPr>
            <a:spLocks noGrp="1"/>
          </p:cNvSpPr>
          <p:nvPr>
            <p:ph type="sldNum" sz="quarter" idx="12"/>
          </p:nvPr>
        </p:nvSpPr>
        <p:spPr/>
        <p:txBody>
          <a:bodyPr/>
          <a:lstStyle>
            <a:lvl1pPr>
              <a:defRPr/>
            </a:lvl1pPr>
          </a:lstStyle>
          <a:p>
            <a:fld id="{E0992538-8C1F-431F-A22E-68D7CB0E9938}" type="slidenum">
              <a:rPr lang="en-US" altLang="en-US"/>
              <a:pPr/>
              <a:t>‹#›</a:t>
            </a:fld>
            <a:endParaRPr lang="en-US" altLang="en-US"/>
          </a:p>
        </p:txBody>
      </p:sp>
    </p:spTree>
    <p:extLst>
      <p:ext uri="{BB962C8B-B14F-4D97-AF65-F5344CB8AC3E}">
        <p14:creationId xmlns:p14="http://schemas.microsoft.com/office/powerpoint/2010/main" val="196978319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5CE361-7A9C-B4F0-B380-4212AB20A05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99A3A35-9B28-86C6-E132-BB31A9A38199}"/>
              </a:ext>
            </a:extLst>
          </p:cNvPr>
          <p:cNvSpPr>
            <a:spLocks noGrp="1"/>
          </p:cNvSpPr>
          <p:nvPr>
            <p:ph type="dt" sz="half" idx="10"/>
          </p:nvPr>
        </p:nvSpPr>
        <p:spPr/>
        <p:txBody>
          <a:bodyPr/>
          <a:lstStyle/>
          <a:p>
            <a:pPr>
              <a:defRPr/>
            </a:pPr>
            <a:fld id="{2750CDC1-944D-48FD-91A9-13A256572382}" type="datetime1">
              <a:rPr lang="en-US" smtClean="0"/>
              <a:pPr>
                <a:defRPr/>
              </a:pPr>
              <a:t>4/10/2026</a:t>
            </a:fld>
            <a:endParaRPr lang="en-US"/>
          </a:p>
        </p:txBody>
      </p:sp>
      <p:sp>
        <p:nvSpPr>
          <p:cNvPr id="4" name="Footer Placeholder 3">
            <a:extLst>
              <a:ext uri="{FF2B5EF4-FFF2-40B4-BE49-F238E27FC236}">
                <a16:creationId xmlns:a16="http://schemas.microsoft.com/office/drawing/2014/main" id="{8E2D6C2A-73A8-195C-B25E-4182CAE49198}"/>
              </a:ext>
            </a:extLst>
          </p:cNvPr>
          <p:cNvSpPr>
            <a:spLocks noGrp="1"/>
          </p:cNvSpPr>
          <p:nvPr>
            <p:ph type="ftr" sz="quarter" idx="11"/>
          </p:nvPr>
        </p:nvSpPr>
        <p:spPr/>
        <p:txBody>
          <a:bodyPr/>
          <a:lstStyle/>
          <a:p>
            <a:pPr>
              <a:defRPr/>
            </a:pPr>
            <a:endParaRPr lang="en-US"/>
          </a:p>
        </p:txBody>
      </p:sp>
      <p:sp>
        <p:nvSpPr>
          <p:cNvPr id="5" name="Slide Number Placeholder 4">
            <a:extLst>
              <a:ext uri="{FF2B5EF4-FFF2-40B4-BE49-F238E27FC236}">
                <a16:creationId xmlns:a16="http://schemas.microsoft.com/office/drawing/2014/main" id="{7A452B2F-9A4B-BE1E-A7AE-E801F93C5E25}"/>
              </a:ext>
            </a:extLst>
          </p:cNvPr>
          <p:cNvSpPr>
            <a:spLocks noGrp="1"/>
          </p:cNvSpPr>
          <p:nvPr>
            <p:ph type="sldNum" sz="quarter" idx="12"/>
          </p:nvPr>
        </p:nvSpPr>
        <p:spPr/>
        <p:txBody>
          <a:bodyPr/>
          <a:lstStyle/>
          <a:p>
            <a:fld id="{656B5D5F-D17C-47AF-ABAD-5B5AC67F55FA}" type="slidenum">
              <a:rPr lang="en-US" altLang="en-US" smtClean="0"/>
              <a:pPr/>
              <a:t>‹#›</a:t>
            </a:fld>
            <a:endParaRPr lang="en-US" altLang="en-US"/>
          </a:p>
        </p:txBody>
      </p:sp>
    </p:spTree>
    <p:extLst>
      <p:ext uri="{BB962C8B-B14F-4D97-AF65-F5344CB8AC3E}">
        <p14:creationId xmlns:p14="http://schemas.microsoft.com/office/powerpoint/2010/main" val="130948169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76318B4-D44D-41E1-8EEB-4ADF2A05EC19}"/>
              </a:ext>
            </a:extLst>
          </p:cNvPr>
          <p:cNvSpPr/>
          <p:nvPr/>
        </p:nvSpPr>
        <p:spPr>
          <a:xfrm>
            <a:off x="0" y="0"/>
            <a:ext cx="4051300" cy="6858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6" name="Rectangle 5">
            <a:extLst>
              <a:ext uri="{FF2B5EF4-FFF2-40B4-BE49-F238E27FC236}">
                <a16:creationId xmlns:a16="http://schemas.microsoft.com/office/drawing/2014/main" id="{54D6FC62-5B63-47B1-9A42-D417C603F77F}"/>
              </a:ext>
            </a:extLst>
          </p:cNvPr>
          <p:cNvSpPr/>
          <p:nvPr/>
        </p:nvSpPr>
        <p:spPr>
          <a:xfrm>
            <a:off x="4040188" y="0"/>
            <a:ext cx="635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pic>
        <p:nvPicPr>
          <p:cNvPr id="7" name="Picture 13" descr="The Seal of the California Department of Education">
            <a:extLst>
              <a:ext uri="{FF2B5EF4-FFF2-40B4-BE49-F238E27FC236}">
                <a16:creationId xmlns:a16="http://schemas.microsoft.com/office/drawing/2014/main" id="{E0711EA8-9374-4723-B708-0CB033767942}"/>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1168063" y="6435725"/>
            <a:ext cx="406400"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66109" y="2086495"/>
            <a:ext cx="3507971" cy="2506286"/>
          </a:xfrm>
        </p:spPr>
        <p:txBody>
          <a:bodyPr anchor="ctr"/>
          <a:lstStyle>
            <a:lvl1pPr>
              <a:lnSpc>
                <a:spcPct val="100000"/>
              </a:lnSpc>
              <a:spcBef>
                <a:spcPts val="600"/>
              </a:spcBef>
              <a:spcAft>
                <a:spcPts val="600"/>
              </a:spcAft>
              <a:defRPr sz="3600" b="0">
                <a:solidFill>
                  <a:srgbClr val="FFFFFF"/>
                </a:solidFill>
              </a:defRPr>
            </a:lvl1pPr>
          </a:lstStyle>
          <a:p>
            <a:r>
              <a:rPr lang="en-US"/>
              <a:t>Click to edit Master title style</a:t>
            </a:r>
          </a:p>
        </p:txBody>
      </p:sp>
      <p:sp>
        <p:nvSpPr>
          <p:cNvPr id="3" name="Content Placeholder 2"/>
          <p:cNvSpPr>
            <a:spLocks noGrp="1"/>
          </p:cNvSpPr>
          <p:nvPr>
            <p:ph idx="1"/>
          </p:nvPr>
        </p:nvSpPr>
        <p:spPr>
          <a:xfrm>
            <a:off x="4272741" y="374073"/>
            <a:ext cx="7631083" cy="5931131"/>
          </a:xfrm>
        </p:spPr>
        <p:txBody>
          <a:bodyPr/>
          <a:lstStyle>
            <a:lvl1pPr>
              <a:lnSpc>
                <a:spcPct val="100000"/>
              </a:lnSpc>
              <a:spcBef>
                <a:spcPts val="0"/>
              </a:spcBef>
              <a:spcAft>
                <a:spcPts val="1200"/>
              </a:spcAft>
              <a:defRPr/>
            </a:lvl1pPr>
            <a:lvl2pPr>
              <a:lnSpc>
                <a:spcPct val="100000"/>
              </a:lnSpc>
              <a:spcBef>
                <a:spcPts val="0"/>
              </a:spcBef>
              <a:spcAft>
                <a:spcPts val="1200"/>
              </a:spcAft>
              <a:defRPr/>
            </a:lvl2pPr>
            <a:lvl3pPr>
              <a:lnSpc>
                <a:spcPct val="100000"/>
              </a:lnSpc>
              <a:spcBef>
                <a:spcPts val="0"/>
              </a:spcBef>
              <a:spcAft>
                <a:spcPts val="1200"/>
              </a:spcAft>
              <a:defRPr/>
            </a:lvl3pPr>
            <a:lvl4pPr>
              <a:lnSpc>
                <a:spcPct val="100000"/>
              </a:lnSpc>
              <a:spcBef>
                <a:spcPts val="0"/>
              </a:spcBef>
              <a:spcAft>
                <a:spcPts val="1200"/>
              </a:spcAft>
              <a:defRPr/>
            </a:lvl4pPr>
            <a:lvl5pPr>
              <a:lnSpc>
                <a:spcPct val="100000"/>
              </a:lnSpc>
              <a:spcBef>
                <a:spcPts val="0"/>
              </a:spcBef>
              <a:spcAft>
                <a:spcPts val="12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4">
            <a:extLst>
              <a:ext uri="{FF2B5EF4-FFF2-40B4-BE49-F238E27FC236}">
                <a16:creationId xmlns:a16="http://schemas.microsoft.com/office/drawing/2014/main" id="{3E7ACBD5-E5E7-419A-9596-EA8DF1ABD148}"/>
              </a:ext>
            </a:extLst>
          </p:cNvPr>
          <p:cNvSpPr>
            <a:spLocks noGrp="1"/>
          </p:cNvSpPr>
          <p:nvPr>
            <p:ph type="dt" sz="half" idx="10"/>
          </p:nvPr>
        </p:nvSpPr>
        <p:spPr>
          <a:xfrm>
            <a:off x="465138" y="6459538"/>
            <a:ext cx="2619375" cy="365125"/>
          </a:xfrm>
        </p:spPr>
        <p:txBody>
          <a:bodyPr/>
          <a:lstStyle>
            <a:lvl1pPr algn="l">
              <a:defRPr/>
            </a:lvl1pPr>
          </a:lstStyle>
          <a:p>
            <a:pPr>
              <a:defRPr/>
            </a:pPr>
            <a:fld id="{463FA72A-FEC2-42E9-8FF0-1A565A12174D}" type="datetime1">
              <a:rPr lang="en-US"/>
              <a:pPr>
                <a:defRPr/>
              </a:pPr>
              <a:t>4/10/2026</a:t>
            </a:fld>
            <a:endParaRPr lang="en-US"/>
          </a:p>
        </p:txBody>
      </p:sp>
      <p:sp>
        <p:nvSpPr>
          <p:cNvPr id="9" name="Footer Placeholder 5">
            <a:extLst>
              <a:ext uri="{FF2B5EF4-FFF2-40B4-BE49-F238E27FC236}">
                <a16:creationId xmlns:a16="http://schemas.microsoft.com/office/drawing/2014/main" id="{7238EE42-A1C0-4B25-8DBC-617B1A91A3D6}"/>
              </a:ext>
            </a:extLst>
          </p:cNvPr>
          <p:cNvSpPr>
            <a:spLocks noGrp="1"/>
          </p:cNvSpPr>
          <p:nvPr>
            <p:ph type="ftr" sz="quarter" idx="11"/>
          </p:nvPr>
        </p:nvSpPr>
        <p:spPr>
          <a:xfrm>
            <a:off x="4800600" y="6459538"/>
            <a:ext cx="4648200" cy="365125"/>
          </a:xfrm>
        </p:spPr>
        <p:txBody>
          <a:bodyPr/>
          <a:lstStyle>
            <a:lvl1pPr algn="l">
              <a:defRPr>
                <a:solidFill>
                  <a:schemeClr val="tx2"/>
                </a:solidFill>
              </a:defRPr>
            </a:lvl1pPr>
          </a:lstStyle>
          <a:p>
            <a:pPr>
              <a:defRPr/>
            </a:pPr>
            <a:endParaRPr lang="en-US"/>
          </a:p>
        </p:txBody>
      </p:sp>
      <p:sp>
        <p:nvSpPr>
          <p:cNvPr id="10" name="Slide Number Placeholder 6">
            <a:extLst>
              <a:ext uri="{FF2B5EF4-FFF2-40B4-BE49-F238E27FC236}">
                <a16:creationId xmlns:a16="http://schemas.microsoft.com/office/drawing/2014/main" id="{C5080280-BE61-4EEE-A6D3-98B5A4BF5543}"/>
              </a:ext>
            </a:extLst>
          </p:cNvPr>
          <p:cNvSpPr>
            <a:spLocks noGrp="1"/>
          </p:cNvSpPr>
          <p:nvPr>
            <p:ph type="sldNum" sz="quarter" idx="12"/>
          </p:nvPr>
        </p:nvSpPr>
        <p:spPr/>
        <p:txBody>
          <a:bodyPr/>
          <a:lstStyle>
            <a:lvl1pPr>
              <a:defRPr>
                <a:solidFill>
                  <a:schemeClr val="tx2"/>
                </a:solidFill>
              </a:defRPr>
            </a:lvl1pPr>
          </a:lstStyle>
          <a:p>
            <a:fld id="{CA4CA259-E64F-4C45-902E-B71A103945FE}" type="slidenum">
              <a:rPr lang="en-US" altLang="en-US"/>
              <a:pPr/>
              <a:t>‹#›</a:t>
            </a:fld>
            <a:endParaRPr lang="en-US" altLang="en-US"/>
          </a:p>
        </p:txBody>
      </p:sp>
    </p:spTree>
    <p:extLst>
      <p:ext uri="{BB962C8B-B14F-4D97-AF65-F5344CB8AC3E}">
        <p14:creationId xmlns:p14="http://schemas.microsoft.com/office/powerpoint/2010/main" val="283060012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Title Slide Option 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BA50C68-7EED-47D2-BE60-509DABB7FC1F}"/>
              </a:ext>
            </a:extLst>
          </p:cNvPr>
          <p:cNvSpPr/>
          <p:nvPr/>
        </p:nvSpPr>
        <p:spPr>
          <a:xfrm>
            <a:off x="3175" y="6418263"/>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5" name="Straight Connector 4">
            <a:extLst>
              <a:ext uri="{FF2B5EF4-FFF2-40B4-BE49-F238E27FC236}">
                <a16:creationId xmlns:a16="http://schemas.microsoft.com/office/drawing/2014/main" id="{6FB54651-3102-469E-83ED-2D31A737108B}"/>
              </a:ext>
            </a:extLst>
          </p:cNvPr>
          <p:cNvCxnSpPr/>
          <p:nvPr/>
        </p:nvCxnSpPr>
        <p:spPr>
          <a:xfrm>
            <a:off x="1208088" y="4343400"/>
            <a:ext cx="9875837"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6" name="Picture 13" descr="The Seal of the California Department of Education">
            <a:extLst>
              <a:ext uri="{FF2B5EF4-FFF2-40B4-BE49-F238E27FC236}">
                <a16:creationId xmlns:a16="http://schemas.microsoft.com/office/drawing/2014/main" id="{0097E5D6-AC0D-4B0D-B02D-7B26950D99EB}"/>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1168063" y="6435725"/>
            <a:ext cx="406400"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a:extLst>
              <a:ext uri="{FF2B5EF4-FFF2-40B4-BE49-F238E27FC236}">
                <a16:creationId xmlns:a16="http://schemas.microsoft.com/office/drawing/2014/main" id="{41277C01-ADC5-42CC-B5BD-528FACFE1ED6}"/>
              </a:ext>
            </a:extLst>
          </p:cNvPr>
          <p:cNvSpPr/>
          <p:nvPr/>
        </p:nvSpPr>
        <p:spPr>
          <a:xfrm>
            <a:off x="0" y="6351588"/>
            <a:ext cx="12188825" cy="635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15">
            <a:extLst>
              <a:ext uri="{FF2B5EF4-FFF2-40B4-BE49-F238E27FC236}">
                <a16:creationId xmlns:a16="http://schemas.microsoft.com/office/drawing/2014/main" id="{F61CD05C-E122-42B9-BA41-89D97C40A748}"/>
              </a:ext>
            </a:extLst>
          </p:cNvPr>
          <p:cNvSpPr>
            <a:spLocks noChangeArrowheads="1"/>
          </p:cNvSpPr>
          <p:nvPr userDrawn="1"/>
        </p:nvSpPr>
        <p:spPr bwMode="auto">
          <a:xfrm>
            <a:off x="1096963" y="6505575"/>
            <a:ext cx="9986962"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defRPr/>
            </a:pPr>
            <a:r>
              <a:rPr lang="en-US" altLang="en-US" sz="1100" b="1">
                <a:solidFill>
                  <a:schemeClr val="bg1"/>
                </a:solidFill>
              </a:rPr>
              <a:t>Tony Thurmond, </a:t>
            </a:r>
            <a:r>
              <a:rPr lang="en-US" altLang="en-US" sz="1100">
                <a:solidFill>
                  <a:schemeClr val="bg1"/>
                </a:solidFill>
              </a:rPr>
              <a:t>State Superintendent of Public Instruction				        California Department of Education</a:t>
            </a:r>
            <a:endParaRPr lang="en-US" altLang="en-US" sz="1200" b="1">
              <a:solidFill>
                <a:schemeClr val="bg1"/>
              </a:solidFill>
            </a:endParaRPr>
          </a:p>
        </p:txBody>
      </p:sp>
      <p:sp>
        <p:nvSpPr>
          <p:cNvPr id="2" name="Title 1"/>
          <p:cNvSpPr>
            <a:spLocks noGrp="1"/>
          </p:cNvSpPr>
          <p:nvPr>
            <p:ph type="ctrTitle"/>
          </p:nvPr>
        </p:nvSpPr>
        <p:spPr>
          <a:xfrm>
            <a:off x="1097280" y="758952"/>
            <a:ext cx="10058400" cy="3566160"/>
          </a:xfrm>
        </p:spPr>
        <p:txBody>
          <a:bodyPr/>
          <a:lstStyle>
            <a:lvl1pPr algn="l">
              <a:lnSpc>
                <a:spcPct val="85000"/>
              </a:lnSpc>
              <a:defRPr sz="8000" spc="-50" baseline="0">
                <a:solidFill>
                  <a:schemeClr val="tx1">
                    <a:lumMod val="85000"/>
                    <a:lumOff val="15000"/>
                  </a:schemeClr>
                </a:solidFill>
              </a:defRPr>
            </a:lvl1pPr>
          </a:lstStyle>
          <a:p>
            <a:r>
              <a:rPr lang="en-US"/>
              <a:t>Click to edit Master title style</a:t>
            </a:r>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Tree>
    <p:extLst>
      <p:ext uri="{BB962C8B-B14F-4D97-AF65-F5344CB8AC3E}">
        <p14:creationId xmlns:p14="http://schemas.microsoft.com/office/powerpoint/2010/main" val="239191665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itle" preserve="1">
  <p:cSld name="Title Slide Option 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0851742-04BE-44CC-B8F6-755C2CDEB1DE}"/>
              </a:ext>
            </a:extLst>
          </p:cNvPr>
          <p:cNvSpPr/>
          <p:nvPr/>
        </p:nvSpPr>
        <p:spPr>
          <a:xfrm>
            <a:off x="3175"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5" name="Straight Connector 4">
            <a:extLst>
              <a:ext uri="{FF2B5EF4-FFF2-40B4-BE49-F238E27FC236}">
                <a16:creationId xmlns:a16="http://schemas.microsoft.com/office/drawing/2014/main" id="{D9AEE75C-7A5F-497D-9163-074BFCD8921E}"/>
              </a:ext>
            </a:extLst>
          </p:cNvPr>
          <p:cNvCxnSpPr/>
          <p:nvPr/>
        </p:nvCxnSpPr>
        <p:spPr>
          <a:xfrm>
            <a:off x="1208088" y="4343400"/>
            <a:ext cx="9875837"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6" name="Picture 13" descr="The Seal of the California Department of Education">
            <a:extLst>
              <a:ext uri="{FF2B5EF4-FFF2-40B4-BE49-F238E27FC236}">
                <a16:creationId xmlns:a16="http://schemas.microsoft.com/office/drawing/2014/main" id="{AD1259A7-925C-49FB-8EA9-0ADD4E6BA18B}"/>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1168063" y="6435725"/>
            <a:ext cx="406400"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4">
            <a:extLst>
              <a:ext uri="{FF2B5EF4-FFF2-40B4-BE49-F238E27FC236}">
                <a16:creationId xmlns:a16="http://schemas.microsoft.com/office/drawing/2014/main" id="{D20F31DE-B4A2-4421-8FDA-5F0CAFD93247}"/>
              </a:ext>
            </a:extLst>
          </p:cNvPr>
          <p:cNvPicPr>
            <a:picLocks noChangeAspect="1"/>
          </p:cNvPicPr>
          <p:nvPr userDrawn="1"/>
        </p:nvPicPr>
        <p:blipFill>
          <a:blip r:embed="rId3">
            <a:extLst>
              <a:ext uri="{28A0092B-C50C-407E-A947-70E740481C1C}">
                <a14:useLocalDpi xmlns:a14="http://schemas.microsoft.com/office/drawing/2010/main" val="0"/>
              </a:ext>
            </a:extLst>
          </a:blip>
          <a:srcRect l="4675"/>
          <a:stretch>
            <a:fillRect/>
          </a:stretch>
        </p:blipFill>
        <p:spPr bwMode="auto">
          <a:xfrm>
            <a:off x="441325" y="5686425"/>
            <a:ext cx="3332163"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a:extLst>
              <a:ext uri="{FF2B5EF4-FFF2-40B4-BE49-F238E27FC236}">
                <a16:creationId xmlns:a16="http://schemas.microsoft.com/office/drawing/2014/main" id="{3512BBAD-FD20-4D88-B4E9-710F832472DC}"/>
              </a:ext>
            </a:extLst>
          </p:cNvPr>
          <p:cNvSpPr/>
          <p:nvPr/>
        </p:nvSpPr>
        <p:spPr>
          <a:xfrm>
            <a:off x="0" y="6342063"/>
            <a:ext cx="12188825" cy="6508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16">
            <a:extLst>
              <a:ext uri="{FF2B5EF4-FFF2-40B4-BE49-F238E27FC236}">
                <a16:creationId xmlns:a16="http://schemas.microsoft.com/office/drawing/2014/main" id="{9432F4BD-BD0E-4A89-BB32-B3528DA5DB64}"/>
              </a:ext>
            </a:extLst>
          </p:cNvPr>
          <p:cNvSpPr>
            <a:spLocks noChangeArrowheads="1"/>
          </p:cNvSpPr>
          <p:nvPr userDrawn="1"/>
        </p:nvSpPr>
        <p:spPr bwMode="auto">
          <a:xfrm>
            <a:off x="441325" y="6499225"/>
            <a:ext cx="106426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spcBef>
                <a:spcPts val="800"/>
              </a:spcBef>
              <a:defRPr/>
            </a:pPr>
            <a:r>
              <a:rPr lang="en-US" altLang="en-US" sz="1100">
                <a:solidFill>
                  <a:schemeClr val="bg1"/>
                </a:solidFill>
              </a:rPr>
              <a:t>Tony Thurmond, State Superintendent of Public Instruction</a:t>
            </a:r>
            <a:endParaRPr lang="en-US" altLang="en-US" sz="1200" b="1">
              <a:solidFill>
                <a:schemeClr val="bg1"/>
              </a:solidFill>
            </a:endParaRPr>
          </a:p>
        </p:txBody>
      </p:sp>
      <p:sp>
        <p:nvSpPr>
          <p:cNvPr id="2" name="Title 1"/>
          <p:cNvSpPr>
            <a:spLocks noGrp="1"/>
          </p:cNvSpPr>
          <p:nvPr>
            <p:ph type="ctrTitle"/>
          </p:nvPr>
        </p:nvSpPr>
        <p:spPr>
          <a:xfrm>
            <a:off x="1097280" y="758952"/>
            <a:ext cx="10058400" cy="3566160"/>
          </a:xfrm>
        </p:spPr>
        <p:txBody>
          <a:bodyPr/>
          <a:lstStyle>
            <a:lvl1pPr algn="l">
              <a:lnSpc>
                <a:spcPct val="85000"/>
              </a:lnSpc>
              <a:defRPr sz="8000" spc="-50" baseline="0">
                <a:solidFill>
                  <a:schemeClr val="tx1">
                    <a:lumMod val="85000"/>
                    <a:lumOff val="15000"/>
                  </a:schemeClr>
                </a:solidFill>
              </a:defRPr>
            </a:lvl1pPr>
          </a:lstStyle>
          <a:p>
            <a:r>
              <a:rPr lang="en-US"/>
              <a:t>Click to edit Master title style</a:t>
            </a:r>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Tree>
    <p:extLst>
      <p:ext uri="{BB962C8B-B14F-4D97-AF65-F5344CB8AC3E}">
        <p14:creationId xmlns:p14="http://schemas.microsoft.com/office/powerpoint/2010/main" val="232532316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itle" preserve="1">
  <p:cSld name="Title Slide Option 3">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A6D2700-53E8-456A-BE0D-7B2DADE4A107}"/>
              </a:ext>
            </a:extLst>
          </p:cNvPr>
          <p:cNvSpPr/>
          <p:nvPr userDrawn="1"/>
        </p:nvSpPr>
        <p:spPr>
          <a:xfrm>
            <a:off x="0" y="0"/>
            <a:ext cx="1885950" cy="6334125"/>
          </a:xfrm>
          <a:prstGeom prst="rect">
            <a:avLst/>
          </a:prstGeom>
          <a:solidFill>
            <a:schemeClr val="accent4">
              <a:lumMod val="40000"/>
              <a:lumOff val="60000"/>
            </a:scheme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 name="Rectangle 4">
            <a:extLst>
              <a:ext uri="{FF2B5EF4-FFF2-40B4-BE49-F238E27FC236}">
                <a16:creationId xmlns:a16="http://schemas.microsoft.com/office/drawing/2014/main" id="{C2EDDDA0-CA22-4A9C-975C-BE7019D4CB3F}"/>
              </a:ext>
            </a:extLst>
          </p:cNvPr>
          <p:cNvSpPr/>
          <p:nvPr userDrawn="1"/>
        </p:nvSpPr>
        <p:spPr>
          <a:xfrm>
            <a:off x="3175"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6" name="Straight Connector 5">
            <a:extLst>
              <a:ext uri="{FF2B5EF4-FFF2-40B4-BE49-F238E27FC236}">
                <a16:creationId xmlns:a16="http://schemas.microsoft.com/office/drawing/2014/main" id="{662F9DD5-675F-4553-B49F-72F199985E35}"/>
              </a:ext>
            </a:extLst>
          </p:cNvPr>
          <p:cNvCxnSpPr/>
          <p:nvPr/>
        </p:nvCxnSpPr>
        <p:spPr>
          <a:xfrm>
            <a:off x="2576513" y="4343400"/>
            <a:ext cx="8988425"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7" name="Picture 14" descr="The Seal of the California Department of Education">
            <a:extLst>
              <a:ext uri="{FF2B5EF4-FFF2-40B4-BE49-F238E27FC236}">
                <a16:creationId xmlns:a16="http://schemas.microsoft.com/office/drawing/2014/main" id="{8A8CD85A-7425-4FA8-91EB-F8B1732444B3}"/>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1168063" y="6435725"/>
            <a:ext cx="406400"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a:extLst>
              <a:ext uri="{FF2B5EF4-FFF2-40B4-BE49-F238E27FC236}">
                <a16:creationId xmlns:a16="http://schemas.microsoft.com/office/drawing/2014/main" id="{C0F5B073-FBF5-4234-A135-C8C2469A36AA}"/>
              </a:ext>
            </a:extLst>
          </p:cNvPr>
          <p:cNvSpPr/>
          <p:nvPr/>
        </p:nvSpPr>
        <p:spPr>
          <a:xfrm>
            <a:off x="0" y="6334125"/>
            <a:ext cx="12188825" cy="635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9" name="Picture 11" descr="Official Seal of the California Department of Education">
            <a:extLst>
              <a:ext uri="{FF2B5EF4-FFF2-40B4-BE49-F238E27FC236}">
                <a16:creationId xmlns:a16="http://schemas.microsoft.com/office/drawing/2014/main" id="{F245BFBF-F344-434E-98F4-4F0DA70BD677}"/>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25425" y="758825"/>
            <a:ext cx="1454150" cy="145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11">
            <a:extLst>
              <a:ext uri="{FF2B5EF4-FFF2-40B4-BE49-F238E27FC236}">
                <a16:creationId xmlns:a16="http://schemas.microsoft.com/office/drawing/2014/main" id="{2BB197E7-EDE1-4971-B750-6B44C1AF1217}"/>
              </a:ext>
            </a:extLst>
          </p:cNvPr>
          <p:cNvSpPr>
            <a:spLocks noChangeArrowheads="1"/>
          </p:cNvSpPr>
          <p:nvPr userDrawn="1"/>
        </p:nvSpPr>
        <p:spPr bwMode="auto">
          <a:xfrm>
            <a:off x="101600" y="2298700"/>
            <a:ext cx="1701800" cy="695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2400">
                <a:solidFill>
                  <a:schemeClr val="tx1"/>
                </a:solidFill>
                <a:latin typeface="Times" panose="02020603050405020304" pitchFamily="18" charset="0"/>
              </a:defRPr>
            </a:lvl1pPr>
            <a:lvl2pPr>
              <a:defRPr sz="2400">
                <a:solidFill>
                  <a:schemeClr val="tx1"/>
                </a:solidFill>
                <a:latin typeface="Times" panose="02020603050405020304" pitchFamily="18" charset="0"/>
              </a:defRPr>
            </a:lvl2pPr>
            <a:lvl3pPr>
              <a:defRPr sz="2400">
                <a:solidFill>
                  <a:schemeClr val="tx1"/>
                </a:solidFill>
                <a:latin typeface="Times" panose="02020603050405020304" pitchFamily="18" charset="0"/>
              </a:defRPr>
            </a:lvl3pPr>
            <a:lvl4pPr>
              <a:defRPr sz="2400">
                <a:solidFill>
                  <a:schemeClr val="tx1"/>
                </a:solidFill>
                <a:latin typeface="Times" panose="02020603050405020304" pitchFamily="18" charset="0"/>
              </a:defRPr>
            </a:lvl4pPr>
            <a:lvl5pPr>
              <a:defRPr sz="2400">
                <a:solidFill>
                  <a:schemeClr val="tx1"/>
                </a:solidFill>
                <a:latin typeface="Times" panose="02020603050405020304" pitchFamily="18" charset="0"/>
              </a:defRPr>
            </a:lvl5pPr>
            <a:lvl6pPr marL="457200" eaLnBrk="0" fontAlgn="base" hangingPunct="0">
              <a:spcBef>
                <a:spcPct val="0"/>
              </a:spcBef>
              <a:spcAft>
                <a:spcPct val="0"/>
              </a:spcAft>
              <a:defRPr sz="2400">
                <a:solidFill>
                  <a:schemeClr val="tx1"/>
                </a:solidFill>
                <a:latin typeface="Times" panose="02020603050405020304" pitchFamily="18" charset="0"/>
              </a:defRPr>
            </a:lvl6pPr>
            <a:lvl7pPr marL="914400" eaLnBrk="0" fontAlgn="base" hangingPunct="0">
              <a:spcBef>
                <a:spcPct val="0"/>
              </a:spcBef>
              <a:spcAft>
                <a:spcPct val="0"/>
              </a:spcAft>
              <a:defRPr sz="2400">
                <a:solidFill>
                  <a:schemeClr val="tx1"/>
                </a:solidFill>
                <a:latin typeface="Times" panose="02020603050405020304" pitchFamily="18" charset="0"/>
              </a:defRPr>
            </a:lvl7pPr>
            <a:lvl8pPr marL="1371600" eaLnBrk="0" fontAlgn="base" hangingPunct="0">
              <a:spcBef>
                <a:spcPct val="0"/>
              </a:spcBef>
              <a:spcAft>
                <a:spcPct val="0"/>
              </a:spcAft>
              <a:defRPr sz="2400">
                <a:solidFill>
                  <a:schemeClr val="tx1"/>
                </a:solidFill>
                <a:latin typeface="Times" panose="02020603050405020304" pitchFamily="18" charset="0"/>
              </a:defRPr>
            </a:lvl8pPr>
            <a:lvl9pPr marL="1828800" eaLnBrk="0" fontAlgn="base" hangingPunct="0">
              <a:spcBef>
                <a:spcPct val="0"/>
              </a:spcBef>
              <a:spcAft>
                <a:spcPct val="0"/>
              </a:spcAft>
              <a:defRPr sz="2400">
                <a:solidFill>
                  <a:schemeClr val="tx1"/>
                </a:solidFill>
                <a:latin typeface="Times" panose="02020603050405020304" pitchFamily="18" charset="0"/>
              </a:defRPr>
            </a:lvl9pPr>
          </a:lstStyle>
          <a:p>
            <a:pPr algn="ctr" eaLnBrk="1" fontAlgn="auto" hangingPunct="1">
              <a:spcBef>
                <a:spcPts val="0"/>
              </a:spcBef>
              <a:spcAft>
                <a:spcPts val="0"/>
              </a:spcAft>
              <a:defRPr/>
            </a:pPr>
            <a:r>
              <a:rPr lang="en-US" altLang="en-US" sz="1200" b="1">
                <a:solidFill>
                  <a:srgbClr val="070C51"/>
                </a:solidFill>
                <a:latin typeface="Arial" panose="020B0604020202020204" pitchFamily="34" charset="0"/>
              </a:rPr>
              <a:t>TONY THURMOND</a:t>
            </a:r>
            <a:br>
              <a:rPr lang="en-US" altLang="en-US" sz="1000" b="1">
                <a:solidFill>
                  <a:srgbClr val="070C51"/>
                </a:solidFill>
                <a:latin typeface="Arial" panose="020B0604020202020204" pitchFamily="34" charset="0"/>
              </a:rPr>
            </a:br>
            <a:r>
              <a:rPr lang="en-US" altLang="en-US" sz="1000">
                <a:solidFill>
                  <a:srgbClr val="070C51"/>
                </a:solidFill>
                <a:latin typeface="Arial" panose="020B0604020202020204" pitchFamily="34" charset="0"/>
              </a:rPr>
              <a:t>State Superintendent </a:t>
            </a:r>
            <a:br>
              <a:rPr lang="en-US" altLang="en-US" sz="1000">
                <a:solidFill>
                  <a:srgbClr val="070C51"/>
                </a:solidFill>
                <a:latin typeface="Arial" panose="020B0604020202020204" pitchFamily="34" charset="0"/>
              </a:rPr>
            </a:br>
            <a:r>
              <a:rPr lang="en-US" altLang="en-US" sz="1000">
                <a:solidFill>
                  <a:srgbClr val="070C51"/>
                </a:solidFill>
                <a:latin typeface="Arial" panose="020B0604020202020204" pitchFamily="34" charset="0"/>
              </a:rPr>
              <a:t>of Public Instruction</a:t>
            </a:r>
            <a:endParaRPr lang="en-US" altLang="en-US" sz="1000">
              <a:solidFill>
                <a:schemeClr val="tx2"/>
              </a:solidFill>
            </a:endParaRPr>
          </a:p>
        </p:txBody>
      </p:sp>
      <p:sp>
        <p:nvSpPr>
          <p:cNvPr id="2" name="Title 1"/>
          <p:cNvSpPr>
            <a:spLocks noGrp="1"/>
          </p:cNvSpPr>
          <p:nvPr>
            <p:ph type="ctrTitle"/>
          </p:nvPr>
        </p:nvSpPr>
        <p:spPr>
          <a:xfrm>
            <a:off x="2485502" y="758952"/>
            <a:ext cx="9152313" cy="3566160"/>
          </a:xfrm>
        </p:spPr>
        <p:txBody>
          <a:bodyPr/>
          <a:lstStyle>
            <a:lvl1pPr algn="l">
              <a:lnSpc>
                <a:spcPct val="85000"/>
              </a:lnSpc>
              <a:defRPr sz="8000" spc="-50" baseline="0">
                <a:solidFill>
                  <a:schemeClr val="tx1">
                    <a:lumMod val="85000"/>
                    <a:lumOff val="15000"/>
                  </a:schemeClr>
                </a:solidFill>
              </a:defRPr>
            </a:lvl1pPr>
          </a:lstStyle>
          <a:p>
            <a:r>
              <a:rPr lang="en-US"/>
              <a:t>Click to edit Master title style</a:t>
            </a:r>
          </a:p>
        </p:txBody>
      </p:sp>
      <p:sp>
        <p:nvSpPr>
          <p:cNvPr id="3" name="Subtitle 2"/>
          <p:cNvSpPr>
            <a:spLocks noGrp="1"/>
          </p:cNvSpPr>
          <p:nvPr>
            <p:ph type="subTitle" idx="1"/>
          </p:nvPr>
        </p:nvSpPr>
        <p:spPr>
          <a:xfrm>
            <a:off x="2485501" y="4455621"/>
            <a:ext cx="9155085"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Tree>
    <p:extLst>
      <p:ext uri="{BB962C8B-B14F-4D97-AF65-F5344CB8AC3E}">
        <p14:creationId xmlns:p14="http://schemas.microsoft.com/office/powerpoint/2010/main" val="232774677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CE4A311-ADEE-47EF-AF87-D7898D903CEF}"/>
              </a:ext>
            </a:extLst>
          </p:cNvPr>
          <p:cNvSpPr>
            <a:spLocks noGrp="1"/>
          </p:cNvSpPr>
          <p:nvPr>
            <p:ph type="dt" sz="half" idx="10"/>
          </p:nvPr>
        </p:nvSpPr>
        <p:spPr/>
        <p:txBody>
          <a:bodyPr/>
          <a:lstStyle>
            <a:lvl1pPr>
              <a:defRPr/>
            </a:lvl1pPr>
          </a:lstStyle>
          <a:p>
            <a:pPr>
              <a:defRPr/>
            </a:pPr>
            <a:fld id="{15E981A8-91E5-4491-807B-7D88A1C21648}" type="datetime1">
              <a:rPr lang="en-US"/>
              <a:pPr>
                <a:defRPr/>
              </a:pPr>
              <a:t>4/10/2026</a:t>
            </a:fld>
            <a:endParaRPr lang="en-US"/>
          </a:p>
        </p:txBody>
      </p:sp>
      <p:sp>
        <p:nvSpPr>
          <p:cNvPr id="5" name="Footer Placeholder 4">
            <a:extLst>
              <a:ext uri="{FF2B5EF4-FFF2-40B4-BE49-F238E27FC236}">
                <a16:creationId xmlns:a16="http://schemas.microsoft.com/office/drawing/2014/main" id="{787D3202-9AF8-4C30-8711-14BC64ADEA8C}"/>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F6461D4B-39D2-44F1-A8FF-063D24D1044C}"/>
              </a:ext>
            </a:extLst>
          </p:cNvPr>
          <p:cNvSpPr>
            <a:spLocks noGrp="1"/>
          </p:cNvSpPr>
          <p:nvPr>
            <p:ph type="sldNum" sz="quarter" idx="12"/>
          </p:nvPr>
        </p:nvSpPr>
        <p:spPr>
          <a:xfrm>
            <a:off x="9825038" y="6456363"/>
            <a:ext cx="1312862" cy="365125"/>
          </a:xfrm>
        </p:spPr>
        <p:txBody>
          <a:bodyPr/>
          <a:lstStyle>
            <a:lvl1pPr>
              <a:defRPr/>
            </a:lvl1pPr>
          </a:lstStyle>
          <a:p>
            <a:fld id="{4E637404-0BCF-4192-AEAE-F6A882F231C4}" type="slidenum">
              <a:rPr lang="en-US" altLang="en-US"/>
              <a:pPr/>
              <a:t>‹#›</a:t>
            </a:fld>
            <a:endParaRPr lang="en-US" altLang="en-US"/>
          </a:p>
        </p:txBody>
      </p:sp>
    </p:spTree>
    <p:extLst>
      <p:ext uri="{BB962C8B-B14F-4D97-AF65-F5344CB8AC3E}">
        <p14:creationId xmlns:p14="http://schemas.microsoft.com/office/powerpoint/2010/main" val="355915575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7F194CC-1D3C-497A-9519-E0B7613C0B93}"/>
              </a:ext>
            </a:extLst>
          </p:cNvPr>
          <p:cNvSpPr/>
          <p:nvPr/>
        </p:nvSpPr>
        <p:spPr>
          <a:xfrm>
            <a:off x="3175"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Rectangle 4">
            <a:extLst>
              <a:ext uri="{FF2B5EF4-FFF2-40B4-BE49-F238E27FC236}">
                <a16:creationId xmlns:a16="http://schemas.microsoft.com/office/drawing/2014/main" id="{A1FE0658-4571-4E98-98B9-EA112BBC4D2D}"/>
              </a:ext>
            </a:extLst>
          </p:cNvPr>
          <p:cNvSpPr/>
          <p:nvPr/>
        </p:nvSpPr>
        <p:spPr>
          <a:xfrm>
            <a:off x="0" y="6326188"/>
            <a:ext cx="12188825" cy="635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6" name="Straight Connector 5">
            <a:extLst>
              <a:ext uri="{FF2B5EF4-FFF2-40B4-BE49-F238E27FC236}">
                <a16:creationId xmlns:a16="http://schemas.microsoft.com/office/drawing/2014/main" id="{D703D2E5-0300-456C-BFE5-047C2EE79FC0}"/>
              </a:ext>
            </a:extLst>
          </p:cNvPr>
          <p:cNvCxnSpPr/>
          <p:nvPr/>
        </p:nvCxnSpPr>
        <p:spPr>
          <a:xfrm>
            <a:off x="1208088" y="4343400"/>
            <a:ext cx="9875837"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7" name="Picture 14" descr="The Seal of the California Department of Education">
            <a:extLst>
              <a:ext uri="{FF2B5EF4-FFF2-40B4-BE49-F238E27FC236}">
                <a16:creationId xmlns:a16="http://schemas.microsoft.com/office/drawing/2014/main" id="{1BF9B2BC-D604-47BF-BCBA-52CFC52F1CC2}"/>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1168063" y="6435725"/>
            <a:ext cx="406400"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097280" y="758952"/>
            <a:ext cx="10058400" cy="3566160"/>
          </a:xfrm>
        </p:spPr>
        <p:txBody>
          <a:bodyPr anchorCtr="0"/>
          <a:lstStyle>
            <a:lvl1pPr>
              <a:lnSpc>
                <a:spcPct val="85000"/>
              </a:lnSpc>
              <a:defRPr sz="8000" b="0">
                <a:solidFill>
                  <a:schemeClr val="tx1">
                    <a:lumMod val="85000"/>
                    <a:lumOff val="15000"/>
                  </a:schemeClr>
                </a:solidFill>
              </a:defRPr>
            </a:lvl1pPr>
          </a:lstStyle>
          <a:p>
            <a:r>
              <a:rPr lang="en-US"/>
              <a:t>Click to edit Master title style</a:t>
            </a:r>
          </a:p>
        </p:txBody>
      </p:sp>
      <p:sp>
        <p:nvSpPr>
          <p:cNvPr id="3" name="Text Placeholder 2"/>
          <p:cNvSpPr>
            <a:spLocks noGrp="1"/>
          </p:cNvSpPr>
          <p:nvPr>
            <p:ph type="body" idx="1"/>
          </p:nvPr>
        </p:nvSpPr>
        <p:spPr>
          <a:xfrm>
            <a:off x="1097280" y="4453128"/>
            <a:ext cx="10058400" cy="1143000"/>
          </a:xfrm>
        </p:spPr>
        <p:txBody>
          <a:bodyPr lIns="91440" rIns="9144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8" name="Date Placeholder 3">
            <a:extLst>
              <a:ext uri="{FF2B5EF4-FFF2-40B4-BE49-F238E27FC236}">
                <a16:creationId xmlns:a16="http://schemas.microsoft.com/office/drawing/2014/main" id="{FB625D70-2E13-4E7B-848E-34F476084CD4}"/>
              </a:ext>
            </a:extLst>
          </p:cNvPr>
          <p:cNvSpPr>
            <a:spLocks noGrp="1"/>
          </p:cNvSpPr>
          <p:nvPr>
            <p:ph type="dt" sz="half" idx="10"/>
          </p:nvPr>
        </p:nvSpPr>
        <p:spPr/>
        <p:txBody>
          <a:bodyPr/>
          <a:lstStyle>
            <a:lvl1pPr>
              <a:defRPr/>
            </a:lvl1pPr>
          </a:lstStyle>
          <a:p>
            <a:pPr>
              <a:defRPr/>
            </a:pPr>
            <a:fld id="{ACD36073-7F29-4783-B129-B0D95059D523}" type="datetime1">
              <a:rPr lang="en-US"/>
              <a:pPr>
                <a:defRPr/>
              </a:pPr>
              <a:t>4/10/2026</a:t>
            </a:fld>
            <a:endParaRPr lang="en-US"/>
          </a:p>
        </p:txBody>
      </p:sp>
      <p:sp>
        <p:nvSpPr>
          <p:cNvPr id="9" name="Footer Placeholder 4">
            <a:extLst>
              <a:ext uri="{FF2B5EF4-FFF2-40B4-BE49-F238E27FC236}">
                <a16:creationId xmlns:a16="http://schemas.microsoft.com/office/drawing/2014/main" id="{B67E9CA8-8AB6-4D13-9D22-D3699EC9DCA9}"/>
              </a:ext>
            </a:extLst>
          </p:cNvPr>
          <p:cNvSpPr>
            <a:spLocks noGrp="1"/>
          </p:cNvSpPr>
          <p:nvPr>
            <p:ph type="ftr" sz="quarter" idx="11"/>
          </p:nvPr>
        </p:nvSpPr>
        <p:spPr/>
        <p:txBody>
          <a:bodyPr/>
          <a:lstStyle>
            <a:lvl1pPr>
              <a:defRPr/>
            </a:lvl1pPr>
          </a:lstStyle>
          <a:p>
            <a:pPr>
              <a:defRPr/>
            </a:pPr>
            <a:endParaRPr lang="en-US"/>
          </a:p>
        </p:txBody>
      </p:sp>
      <p:sp>
        <p:nvSpPr>
          <p:cNvPr id="10" name="Slide Number Placeholder 5">
            <a:extLst>
              <a:ext uri="{FF2B5EF4-FFF2-40B4-BE49-F238E27FC236}">
                <a16:creationId xmlns:a16="http://schemas.microsoft.com/office/drawing/2014/main" id="{7CD03111-A3E2-43EC-9441-CD98419884A3}"/>
              </a:ext>
            </a:extLst>
          </p:cNvPr>
          <p:cNvSpPr>
            <a:spLocks noGrp="1"/>
          </p:cNvSpPr>
          <p:nvPr>
            <p:ph type="sldNum" sz="quarter" idx="12"/>
          </p:nvPr>
        </p:nvSpPr>
        <p:spPr/>
        <p:txBody>
          <a:bodyPr/>
          <a:lstStyle>
            <a:lvl1pPr>
              <a:defRPr/>
            </a:lvl1pPr>
          </a:lstStyle>
          <a:p>
            <a:fld id="{7CFAF50B-9EBD-4137-9B36-5A5A6C1154CC}" type="slidenum">
              <a:rPr lang="en-US" altLang="en-US"/>
              <a:pPr/>
              <a:t>‹#›</a:t>
            </a:fld>
            <a:endParaRPr lang="en-US" altLang="en-US"/>
          </a:p>
        </p:txBody>
      </p:sp>
    </p:spTree>
    <p:extLst>
      <p:ext uri="{BB962C8B-B14F-4D97-AF65-F5344CB8AC3E}">
        <p14:creationId xmlns:p14="http://schemas.microsoft.com/office/powerpoint/2010/main" val="293829394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Side-by-Side">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p>
        </p:txBody>
      </p:sp>
      <p:sp>
        <p:nvSpPr>
          <p:cNvPr id="3" name="Content Placeholder 2"/>
          <p:cNvSpPr>
            <a:spLocks noGrp="1"/>
          </p:cNvSpPr>
          <p:nvPr>
            <p:ph sz="half" idx="1"/>
          </p:nvPr>
        </p:nvSpPr>
        <p:spPr>
          <a:xfrm>
            <a:off x="1097278" y="1845733"/>
            <a:ext cx="4937760" cy="4388811"/>
          </a:xfrm>
        </p:spPr>
        <p:txBody>
          <a:bodyPr/>
          <a:lstStyle>
            <a:lvl1pPr>
              <a:buClrTx/>
              <a:defRPr/>
            </a:lvl1pPr>
            <a:lvl2pPr>
              <a:buClrTx/>
              <a:defRPr/>
            </a:lvl2pPr>
            <a:lvl3pPr>
              <a:buClrTx/>
              <a:defRPr/>
            </a:lvl3pPr>
            <a:lvl4pPr>
              <a:buClrTx/>
              <a:defRPr/>
            </a:lvl4pPr>
            <a:lvl5pPr>
              <a:buClrTx/>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17920" y="1845734"/>
            <a:ext cx="4937760" cy="438880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17F9FB14-C4F1-46F9-80E7-B9DBDB95563F}"/>
              </a:ext>
            </a:extLst>
          </p:cNvPr>
          <p:cNvSpPr>
            <a:spLocks noGrp="1"/>
          </p:cNvSpPr>
          <p:nvPr>
            <p:ph type="dt" sz="half" idx="10"/>
          </p:nvPr>
        </p:nvSpPr>
        <p:spPr/>
        <p:txBody>
          <a:bodyPr/>
          <a:lstStyle>
            <a:lvl1pPr>
              <a:defRPr/>
            </a:lvl1pPr>
          </a:lstStyle>
          <a:p>
            <a:pPr>
              <a:defRPr/>
            </a:pPr>
            <a:fld id="{6AD589DE-1D23-4154-AB24-3A77D9603C35}" type="datetime1">
              <a:rPr lang="en-US"/>
              <a:pPr>
                <a:defRPr/>
              </a:pPr>
              <a:t>4/10/2026</a:t>
            </a:fld>
            <a:endParaRPr lang="en-US"/>
          </a:p>
        </p:txBody>
      </p:sp>
      <p:sp>
        <p:nvSpPr>
          <p:cNvPr id="6" name="Footer Placeholder 4">
            <a:extLst>
              <a:ext uri="{FF2B5EF4-FFF2-40B4-BE49-F238E27FC236}">
                <a16:creationId xmlns:a16="http://schemas.microsoft.com/office/drawing/2014/main" id="{39B784CD-FFA0-43F2-B943-4B7962C424BB}"/>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E82E8003-8CE6-441E-BA01-0721D74F82C0}"/>
              </a:ext>
            </a:extLst>
          </p:cNvPr>
          <p:cNvSpPr>
            <a:spLocks noGrp="1"/>
          </p:cNvSpPr>
          <p:nvPr>
            <p:ph type="sldNum" sz="quarter" idx="12"/>
          </p:nvPr>
        </p:nvSpPr>
        <p:spPr/>
        <p:txBody>
          <a:bodyPr/>
          <a:lstStyle>
            <a:lvl1pPr>
              <a:defRPr/>
            </a:lvl1pPr>
          </a:lstStyle>
          <a:p>
            <a:fld id="{0560CF5E-9218-46D4-A0AE-B5C073203588}" type="slidenum">
              <a:rPr lang="en-US" altLang="en-US"/>
              <a:pPr/>
              <a:t>‹#›</a:t>
            </a:fld>
            <a:endParaRPr lang="en-US" altLang="en-US"/>
          </a:p>
        </p:txBody>
      </p:sp>
    </p:spTree>
    <p:extLst>
      <p:ext uri="{BB962C8B-B14F-4D97-AF65-F5344CB8AC3E}">
        <p14:creationId xmlns:p14="http://schemas.microsoft.com/office/powerpoint/2010/main" val="21578804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Title Slide Option 3">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A6D2700-53E8-456A-BE0D-7B2DADE4A107}"/>
              </a:ext>
            </a:extLst>
          </p:cNvPr>
          <p:cNvSpPr/>
          <p:nvPr userDrawn="1"/>
        </p:nvSpPr>
        <p:spPr>
          <a:xfrm>
            <a:off x="0" y="0"/>
            <a:ext cx="1885950" cy="6334125"/>
          </a:xfrm>
          <a:prstGeom prst="rect">
            <a:avLst/>
          </a:prstGeom>
          <a:solidFill>
            <a:schemeClr val="accent4">
              <a:lumMod val="40000"/>
              <a:lumOff val="60000"/>
            </a:scheme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 name="Rectangle 4">
            <a:extLst>
              <a:ext uri="{FF2B5EF4-FFF2-40B4-BE49-F238E27FC236}">
                <a16:creationId xmlns:a16="http://schemas.microsoft.com/office/drawing/2014/main" id="{C2EDDDA0-CA22-4A9C-975C-BE7019D4CB3F}"/>
              </a:ext>
            </a:extLst>
          </p:cNvPr>
          <p:cNvSpPr/>
          <p:nvPr userDrawn="1"/>
        </p:nvSpPr>
        <p:spPr>
          <a:xfrm>
            <a:off x="3175"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cxnSp>
        <p:nvCxnSpPr>
          <p:cNvPr id="6" name="Straight Connector 5">
            <a:extLst>
              <a:ext uri="{FF2B5EF4-FFF2-40B4-BE49-F238E27FC236}">
                <a16:creationId xmlns:a16="http://schemas.microsoft.com/office/drawing/2014/main" id="{662F9DD5-675F-4553-B49F-72F199985E35}"/>
              </a:ext>
            </a:extLst>
          </p:cNvPr>
          <p:cNvCxnSpPr/>
          <p:nvPr/>
        </p:nvCxnSpPr>
        <p:spPr>
          <a:xfrm>
            <a:off x="2576513" y="4343400"/>
            <a:ext cx="8988425"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7" name="Picture 14" descr="The Seal of the California Department of Education">
            <a:extLst>
              <a:ext uri="{FF2B5EF4-FFF2-40B4-BE49-F238E27FC236}">
                <a16:creationId xmlns:a16="http://schemas.microsoft.com/office/drawing/2014/main" id="{8A8CD85A-7425-4FA8-91EB-F8B1732444B3}"/>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1168063" y="6435725"/>
            <a:ext cx="406400"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a:extLst>
              <a:ext uri="{FF2B5EF4-FFF2-40B4-BE49-F238E27FC236}">
                <a16:creationId xmlns:a16="http://schemas.microsoft.com/office/drawing/2014/main" id="{C0F5B073-FBF5-4234-A135-C8C2469A36AA}"/>
              </a:ext>
            </a:extLst>
          </p:cNvPr>
          <p:cNvSpPr/>
          <p:nvPr/>
        </p:nvSpPr>
        <p:spPr>
          <a:xfrm>
            <a:off x="0" y="6334125"/>
            <a:ext cx="12188825" cy="635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pic>
        <p:nvPicPr>
          <p:cNvPr id="9" name="Picture 11" descr="Official Seal of the California Department of Education">
            <a:extLst>
              <a:ext uri="{FF2B5EF4-FFF2-40B4-BE49-F238E27FC236}">
                <a16:creationId xmlns:a16="http://schemas.microsoft.com/office/drawing/2014/main" id="{F245BFBF-F344-434E-98F4-4F0DA70BD677}"/>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25425" y="758825"/>
            <a:ext cx="1454150" cy="145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11">
            <a:extLst>
              <a:ext uri="{FF2B5EF4-FFF2-40B4-BE49-F238E27FC236}">
                <a16:creationId xmlns:a16="http://schemas.microsoft.com/office/drawing/2014/main" id="{2BB197E7-EDE1-4971-B750-6B44C1AF1217}"/>
              </a:ext>
            </a:extLst>
          </p:cNvPr>
          <p:cNvSpPr>
            <a:spLocks noChangeArrowheads="1"/>
          </p:cNvSpPr>
          <p:nvPr userDrawn="1"/>
        </p:nvSpPr>
        <p:spPr bwMode="auto">
          <a:xfrm>
            <a:off x="101600" y="2298700"/>
            <a:ext cx="1701800" cy="695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2400">
                <a:solidFill>
                  <a:schemeClr val="tx1"/>
                </a:solidFill>
                <a:latin typeface="Times" panose="02020603050405020304" pitchFamily="18" charset="0"/>
              </a:defRPr>
            </a:lvl1pPr>
            <a:lvl2pPr>
              <a:defRPr sz="2400">
                <a:solidFill>
                  <a:schemeClr val="tx1"/>
                </a:solidFill>
                <a:latin typeface="Times" panose="02020603050405020304" pitchFamily="18" charset="0"/>
              </a:defRPr>
            </a:lvl2pPr>
            <a:lvl3pPr>
              <a:defRPr sz="2400">
                <a:solidFill>
                  <a:schemeClr val="tx1"/>
                </a:solidFill>
                <a:latin typeface="Times" panose="02020603050405020304" pitchFamily="18" charset="0"/>
              </a:defRPr>
            </a:lvl3pPr>
            <a:lvl4pPr>
              <a:defRPr sz="2400">
                <a:solidFill>
                  <a:schemeClr val="tx1"/>
                </a:solidFill>
                <a:latin typeface="Times" panose="02020603050405020304" pitchFamily="18" charset="0"/>
              </a:defRPr>
            </a:lvl4pPr>
            <a:lvl5pPr>
              <a:defRPr sz="2400">
                <a:solidFill>
                  <a:schemeClr val="tx1"/>
                </a:solidFill>
                <a:latin typeface="Times" panose="02020603050405020304" pitchFamily="18" charset="0"/>
              </a:defRPr>
            </a:lvl5pPr>
            <a:lvl6pPr marL="457200" eaLnBrk="0" fontAlgn="base" hangingPunct="0">
              <a:spcBef>
                <a:spcPct val="0"/>
              </a:spcBef>
              <a:spcAft>
                <a:spcPct val="0"/>
              </a:spcAft>
              <a:defRPr sz="2400">
                <a:solidFill>
                  <a:schemeClr val="tx1"/>
                </a:solidFill>
                <a:latin typeface="Times" panose="02020603050405020304" pitchFamily="18" charset="0"/>
              </a:defRPr>
            </a:lvl6pPr>
            <a:lvl7pPr marL="914400" eaLnBrk="0" fontAlgn="base" hangingPunct="0">
              <a:spcBef>
                <a:spcPct val="0"/>
              </a:spcBef>
              <a:spcAft>
                <a:spcPct val="0"/>
              </a:spcAft>
              <a:defRPr sz="2400">
                <a:solidFill>
                  <a:schemeClr val="tx1"/>
                </a:solidFill>
                <a:latin typeface="Times" panose="02020603050405020304" pitchFamily="18" charset="0"/>
              </a:defRPr>
            </a:lvl7pPr>
            <a:lvl8pPr marL="1371600" eaLnBrk="0" fontAlgn="base" hangingPunct="0">
              <a:spcBef>
                <a:spcPct val="0"/>
              </a:spcBef>
              <a:spcAft>
                <a:spcPct val="0"/>
              </a:spcAft>
              <a:defRPr sz="2400">
                <a:solidFill>
                  <a:schemeClr val="tx1"/>
                </a:solidFill>
                <a:latin typeface="Times" panose="02020603050405020304" pitchFamily="18" charset="0"/>
              </a:defRPr>
            </a:lvl8pPr>
            <a:lvl9pPr marL="1828800" eaLnBrk="0" fontAlgn="base" hangingPunct="0">
              <a:spcBef>
                <a:spcPct val="0"/>
              </a:spcBef>
              <a:spcAft>
                <a:spcPct val="0"/>
              </a:spcAft>
              <a:defRPr sz="2400">
                <a:solidFill>
                  <a:schemeClr val="tx1"/>
                </a:solidFill>
                <a:latin typeface="Times" panose="02020603050405020304" pitchFamily="18" charset="0"/>
              </a:defRPr>
            </a:lvl9pPr>
          </a:lstStyle>
          <a:p>
            <a:pPr algn="ctr" eaLnBrk="1" fontAlgn="auto" hangingPunct="1">
              <a:spcBef>
                <a:spcPts val="0"/>
              </a:spcBef>
              <a:spcAft>
                <a:spcPts val="0"/>
              </a:spcAft>
              <a:defRPr/>
            </a:pPr>
            <a:r>
              <a:rPr lang="en-US" altLang="en-US" sz="1200" b="1">
                <a:solidFill>
                  <a:srgbClr val="070C51"/>
                </a:solidFill>
                <a:latin typeface="Arial" panose="020B0604020202020204" pitchFamily="34" charset="0"/>
              </a:rPr>
              <a:t>TONY THURMOND</a:t>
            </a:r>
            <a:br>
              <a:rPr lang="en-US" altLang="en-US" sz="1000" b="1">
                <a:solidFill>
                  <a:srgbClr val="070C51"/>
                </a:solidFill>
                <a:latin typeface="Arial" panose="020B0604020202020204" pitchFamily="34" charset="0"/>
              </a:rPr>
            </a:br>
            <a:r>
              <a:rPr lang="en-US" altLang="en-US" sz="1000">
                <a:solidFill>
                  <a:srgbClr val="070C51"/>
                </a:solidFill>
                <a:latin typeface="Arial" panose="020B0604020202020204" pitchFamily="34" charset="0"/>
              </a:rPr>
              <a:t>State Superintendent </a:t>
            </a:r>
            <a:br>
              <a:rPr lang="en-US" altLang="en-US" sz="1000">
                <a:solidFill>
                  <a:srgbClr val="070C51"/>
                </a:solidFill>
                <a:latin typeface="Arial" panose="020B0604020202020204" pitchFamily="34" charset="0"/>
              </a:rPr>
            </a:br>
            <a:r>
              <a:rPr lang="en-US" altLang="en-US" sz="1000">
                <a:solidFill>
                  <a:srgbClr val="070C51"/>
                </a:solidFill>
                <a:latin typeface="Arial" panose="020B0604020202020204" pitchFamily="34" charset="0"/>
              </a:rPr>
              <a:t>of Public Instruction</a:t>
            </a:r>
            <a:endParaRPr lang="en-US" altLang="en-US" sz="1000">
              <a:solidFill>
                <a:schemeClr val="tx2"/>
              </a:solidFill>
            </a:endParaRPr>
          </a:p>
        </p:txBody>
      </p:sp>
      <p:sp>
        <p:nvSpPr>
          <p:cNvPr id="2" name="Title 1"/>
          <p:cNvSpPr>
            <a:spLocks noGrp="1"/>
          </p:cNvSpPr>
          <p:nvPr>
            <p:ph type="ctrTitle"/>
          </p:nvPr>
        </p:nvSpPr>
        <p:spPr>
          <a:xfrm>
            <a:off x="2485502" y="758952"/>
            <a:ext cx="9152313" cy="3566160"/>
          </a:xfrm>
        </p:spPr>
        <p:txBody>
          <a:bodyPr/>
          <a:lstStyle>
            <a:lvl1pPr algn="l">
              <a:lnSpc>
                <a:spcPct val="85000"/>
              </a:lnSpc>
              <a:defRPr sz="8000" spc="-50" baseline="0">
                <a:solidFill>
                  <a:schemeClr val="tx1">
                    <a:lumMod val="85000"/>
                    <a:lumOff val="15000"/>
                  </a:schemeClr>
                </a:solidFill>
              </a:defRPr>
            </a:lvl1pPr>
          </a:lstStyle>
          <a:p>
            <a:r>
              <a:rPr lang="en-US"/>
              <a:t>Click to edit Master title style</a:t>
            </a:r>
          </a:p>
        </p:txBody>
      </p:sp>
      <p:sp>
        <p:nvSpPr>
          <p:cNvPr id="3" name="Subtitle 2"/>
          <p:cNvSpPr>
            <a:spLocks noGrp="1"/>
          </p:cNvSpPr>
          <p:nvPr>
            <p:ph type="subTitle" idx="1"/>
          </p:nvPr>
        </p:nvSpPr>
        <p:spPr>
          <a:xfrm>
            <a:off x="2485501" y="4455621"/>
            <a:ext cx="9155085"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Tree>
    <p:extLst>
      <p:ext uri="{BB962C8B-B14F-4D97-AF65-F5344CB8AC3E}">
        <p14:creationId xmlns:p14="http://schemas.microsoft.com/office/powerpoint/2010/main" val="350800041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Above and Below">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p>
        </p:txBody>
      </p:sp>
      <p:sp>
        <p:nvSpPr>
          <p:cNvPr id="3" name="Content Placeholder 2"/>
          <p:cNvSpPr>
            <a:spLocks noGrp="1"/>
          </p:cNvSpPr>
          <p:nvPr>
            <p:ph sz="half" idx="1"/>
          </p:nvPr>
        </p:nvSpPr>
        <p:spPr>
          <a:xfrm>
            <a:off x="1097278" y="1845734"/>
            <a:ext cx="10058402" cy="2144375"/>
          </a:xfrm>
        </p:spPr>
        <p:txBody>
          <a:bodyPr/>
          <a:lstStyle>
            <a:lvl1pPr>
              <a:buClrTx/>
              <a:defRPr/>
            </a:lvl1pPr>
            <a:lvl2pPr>
              <a:buClrTx/>
              <a:defRPr/>
            </a:lvl2pPr>
            <a:lvl3pPr>
              <a:buClrTx/>
              <a:defRPr/>
            </a:lvl3pPr>
            <a:lvl4pPr>
              <a:buClrTx/>
              <a:defRPr/>
            </a:lvl4pPr>
            <a:lvl5pPr>
              <a:buClrTx/>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Content Placeholder 3"/>
          <p:cNvSpPr>
            <a:spLocks noGrp="1"/>
          </p:cNvSpPr>
          <p:nvPr>
            <p:ph sz="half" idx="2"/>
          </p:nvPr>
        </p:nvSpPr>
        <p:spPr>
          <a:xfrm>
            <a:off x="1097278" y="4098483"/>
            <a:ext cx="10058402" cy="2144375"/>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Date Placeholder 3">
            <a:extLst>
              <a:ext uri="{FF2B5EF4-FFF2-40B4-BE49-F238E27FC236}">
                <a16:creationId xmlns:a16="http://schemas.microsoft.com/office/drawing/2014/main" id="{80EBFFC6-3556-408E-AC00-E9D2D8D74F01}"/>
              </a:ext>
            </a:extLst>
          </p:cNvPr>
          <p:cNvSpPr>
            <a:spLocks noGrp="1"/>
          </p:cNvSpPr>
          <p:nvPr>
            <p:ph type="dt" sz="half" idx="10"/>
          </p:nvPr>
        </p:nvSpPr>
        <p:spPr/>
        <p:txBody>
          <a:bodyPr/>
          <a:lstStyle>
            <a:lvl1pPr>
              <a:defRPr/>
            </a:lvl1pPr>
          </a:lstStyle>
          <a:p>
            <a:pPr>
              <a:defRPr/>
            </a:pPr>
            <a:fld id="{606C9720-3113-4235-8581-8BEEB5D1E889}" type="datetime1">
              <a:rPr lang="en-US"/>
              <a:pPr>
                <a:defRPr/>
              </a:pPr>
              <a:t>4/10/2026</a:t>
            </a:fld>
            <a:endParaRPr lang="en-US"/>
          </a:p>
        </p:txBody>
      </p:sp>
      <p:sp>
        <p:nvSpPr>
          <p:cNvPr id="6" name="Footer Placeholder 4">
            <a:extLst>
              <a:ext uri="{FF2B5EF4-FFF2-40B4-BE49-F238E27FC236}">
                <a16:creationId xmlns:a16="http://schemas.microsoft.com/office/drawing/2014/main" id="{5F5DC885-B364-499B-9C4E-C3854A617F72}"/>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C04073D0-53C7-45D2-9510-99F586AD6B46}"/>
              </a:ext>
            </a:extLst>
          </p:cNvPr>
          <p:cNvSpPr>
            <a:spLocks noGrp="1"/>
          </p:cNvSpPr>
          <p:nvPr>
            <p:ph type="sldNum" sz="quarter" idx="12"/>
          </p:nvPr>
        </p:nvSpPr>
        <p:spPr/>
        <p:txBody>
          <a:bodyPr/>
          <a:lstStyle>
            <a:lvl1pPr>
              <a:defRPr/>
            </a:lvl1pPr>
          </a:lstStyle>
          <a:p>
            <a:fld id="{D7869434-AF86-4081-9855-15F8C7A21A7E}" type="slidenum">
              <a:rPr lang="en-US" altLang="en-US"/>
              <a:pPr/>
              <a:t>‹#›</a:t>
            </a:fld>
            <a:endParaRPr lang="en-US" altLang="en-US"/>
          </a:p>
        </p:txBody>
      </p:sp>
    </p:spTree>
    <p:extLst>
      <p:ext uri="{BB962C8B-B14F-4D97-AF65-F5344CB8AC3E}">
        <p14:creationId xmlns:p14="http://schemas.microsoft.com/office/powerpoint/2010/main" val="325313209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p>
        </p:txBody>
      </p:sp>
      <p:sp>
        <p:nvSpPr>
          <p:cNvPr id="3" name="Text Placeholder 2"/>
          <p:cNvSpPr>
            <a:spLocks noGrp="1"/>
          </p:cNvSpPr>
          <p:nvPr>
            <p:ph type="body" idx="1"/>
          </p:nvPr>
        </p:nvSpPr>
        <p:spPr>
          <a:xfrm>
            <a:off x="1097280" y="1846052"/>
            <a:ext cx="4937760" cy="736282"/>
          </a:xfrm>
        </p:spPr>
        <p:txBody>
          <a:bodyPr lIns="91440" rIns="91440" anchor="ctr">
            <a:noAutofit/>
          </a:bodyPr>
          <a:lstStyle>
            <a:lvl1pPr marL="0" indent="0" algn="ctr">
              <a:buNone/>
              <a:defRPr sz="24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217920" y="1846052"/>
            <a:ext cx="4937760" cy="736282"/>
          </a:xfrm>
        </p:spPr>
        <p:txBody>
          <a:bodyPr lIns="91440" rIns="91440" anchor="ctr">
            <a:noAutofit/>
          </a:bodyPr>
          <a:lstStyle>
            <a:lvl1pPr marL="0" indent="0" algn="ctr">
              <a:buNone/>
              <a:defRPr sz="24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2E7E63CF-8F3B-4C30-9C00-78F0D111DA03}"/>
              </a:ext>
            </a:extLst>
          </p:cNvPr>
          <p:cNvSpPr>
            <a:spLocks noGrp="1"/>
          </p:cNvSpPr>
          <p:nvPr>
            <p:ph type="dt" sz="half" idx="10"/>
          </p:nvPr>
        </p:nvSpPr>
        <p:spPr/>
        <p:txBody>
          <a:bodyPr/>
          <a:lstStyle>
            <a:lvl1pPr>
              <a:defRPr/>
            </a:lvl1pPr>
          </a:lstStyle>
          <a:p>
            <a:pPr>
              <a:defRPr/>
            </a:pPr>
            <a:fld id="{802EEDF6-43A4-4ED2-B191-CF324E9C084D}" type="datetime1">
              <a:rPr lang="en-US"/>
              <a:pPr>
                <a:defRPr/>
              </a:pPr>
              <a:t>4/10/2026</a:t>
            </a:fld>
            <a:endParaRPr lang="en-US"/>
          </a:p>
        </p:txBody>
      </p:sp>
      <p:sp>
        <p:nvSpPr>
          <p:cNvPr id="8" name="Footer Placeholder 4">
            <a:extLst>
              <a:ext uri="{FF2B5EF4-FFF2-40B4-BE49-F238E27FC236}">
                <a16:creationId xmlns:a16="http://schemas.microsoft.com/office/drawing/2014/main" id="{ED8AC113-979F-4EDC-8190-056D363599C3}"/>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5C8839DC-EAB8-4EB2-B902-EF8790053658}"/>
              </a:ext>
            </a:extLst>
          </p:cNvPr>
          <p:cNvSpPr>
            <a:spLocks noGrp="1"/>
          </p:cNvSpPr>
          <p:nvPr>
            <p:ph type="sldNum" sz="quarter" idx="12"/>
          </p:nvPr>
        </p:nvSpPr>
        <p:spPr/>
        <p:txBody>
          <a:bodyPr/>
          <a:lstStyle>
            <a:lvl1pPr>
              <a:defRPr/>
            </a:lvl1pPr>
          </a:lstStyle>
          <a:p>
            <a:fld id="{17AF7A2B-343F-48E0-93E4-6FA14D015882}" type="slidenum">
              <a:rPr lang="en-US" altLang="en-US"/>
              <a:pPr/>
              <a:t>‹#›</a:t>
            </a:fld>
            <a:endParaRPr lang="en-US" altLang="en-US"/>
          </a:p>
        </p:txBody>
      </p:sp>
    </p:spTree>
    <p:extLst>
      <p:ext uri="{BB962C8B-B14F-4D97-AF65-F5344CB8AC3E}">
        <p14:creationId xmlns:p14="http://schemas.microsoft.com/office/powerpoint/2010/main" val="288106584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0F712069-A5ED-419C-8045-EDF1DAE95B81}"/>
              </a:ext>
            </a:extLst>
          </p:cNvPr>
          <p:cNvSpPr>
            <a:spLocks noGrp="1"/>
          </p:cNvSpPr>
          <p:nvPr>
            <p:ph type="dt" sz="half" idx="10"/>
          </p:nvPr>
        </p:nvSpPr>
        <p:spPr/>
        <p:txBody>
          <a:bodyPr/>
          <a:lstStyle>
            <a:lvl1pPr>
              <a:defRPr/>
            </a:lvl1pPr>
          </a:lstStyle>
          <a:p>
            <a:pPr>
              <a:defRPr/>
            </a:pPr>
            <a:fld id="{C0BE6C6F-6F05-40A5-A7BE-A52703239F5E}" type="datetime1">
              <a:rPr lang="en-US"/>
              <a:pPr>
                <a:defRPr/>
              </a:pPr>
              <a:t>4/10/2026</a:t>
            </a:fld>
            <a:endParaRPr lang="en-US"/>
          </a:p>
        </p:txBody>
      </p:sp>
      <p:sp>
        <p:nvSpPr>
          <p:cNvPr id="4" name="Footer Placeholder 4">
            <a:extLst>
              <a:ext uri="{FF2B5EF4-FFF2-40B4-BE49-F238E27FC236}">
                <a16:creationId xmlns:a16="http://schemas.microsoft.com/office/drawing/2014/main" id="{C3BDB2EF-BCF6-46ED-BF6B-C12A62E34299}"/>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ADC11AEE-E514-494C-ACF3-76AA7B7A7009}"/>
              </a:ext>
            </a:extLst>
          </p:cNvPr>
          <p:cNvSpPr>
            <a:spLocks noGrp="1"/>
          </p:cNvSpPr>
          <p:nvPr>
            <p:ph type="sldNum" sz="quarter" idx="12"/>
          </p:nvPr>
        </p:nvSpPr>
        <p:spPr/>
        <p:txBody>
          <a:bodyPr/>
          <a:lstStyle>
            <a:lvl1pPr>
              <a:defRPr/>
            </a:lvl1pPr>
          </a:lstStyle>
          <a:p>
            <a:fld id="{E0992538-8C1F-431F-A22E-68D7CB0E9938}" type="slidenum">
              <a:rPr lang="en-US" altLang="en-US"/>
              <a:pPr/>
              <a:t>‹#›</a:t>
            </a:fld>
            <a:endParaRPr lang="en-US" altLang="en-US"/>
          </a:p>
        </p:txBody>
      </p:sp>
    </p:spTree>
    <p:extLst>
      <p:ext uri="{BB962C8B-B14F-4D97-AF65-F5344CB8AC3E}">
        <p14:creationId xmlns:p14="http://schemas.microsoft.com/office/powerpoint/2010/main" val="163611978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76318B4-D44D-41E1-8EEB-4ADF2A05EC19}"/>
              </a:ext>
            </a:extLst>
          </p:cNvPr>
          <p:cNvSpPr/>
          <p:nvPr/>
        </p:nvSpPr>
        <p:spPr>
          <a:xfrm>
            <a:off x="0" y="0"/>
            <a:ext cx="4051300" cy="6858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a:extLst>
              <a:ext uri="{FF2B5EF4-FFF2-40B4-BE49-F238E27FC236}">
                <a16:creationId xmlns:a16="http://schemas.microsoft.com/office/drawing/2014/main" id="{54D6FC62-5B63-47B1-9A42-D417C603F77F}"/>
              </a:ext>
            </a:extLst>
          </p:cNvPr>
          <p:cNvSpPr/>
          <p:nvPr/>
        </p:nvSpPr>
        <p:spPr>
          <a:xfrm>
            <a:off x="4040188" y="0"/>
            <a:ext cx="635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13" descr="The Seal of the California Department of Education">
            <a:extLst>
              <a:ext uri="{FF2B5EF4-FFF2-40B4-BE49-F238E27FC236}">
                <a16:creationId xmlns:a16="http://schemas.microsoft.com/office/drawing/2014/main" id="{E0711EA8-9374-4723-B708-0CB033767942}"/>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1168063" y="6435725"/>
            <a:ext cx="406400"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82633" y="374073"/>
            <a:ext cx="3507971" cy="2506286"/>
          </a:xfrm>
        </p:spPr>
        <p:txBody>
          <a:bodyPr/>
          <a:lstStyle>
            <a:lvl1pPr>
              <a:defRPr sz="3600" b="0">
                <a:solidFill>
                  <a:srgbClr val="FFFFFF"/>
                </a:solidFill>
              </a:defRPr>
            </a:lvl1pPr>
          </a:lstStyle>
          <a:p>
            <a:r>
              <a:rPr lang="en-US"/>
              <a:t>Click to edit Master title style</a:t>
            </a:r>
          </a:p>
        </p:txBody>
      </p:sp>
      <p:sp>
        <p:nvSpPr>
          <p:cNvPr id="3" name="Content Placeholder 2"/>
          <p:cNvSpPr>
            <a:spLocks noGrp="1"/>
          </p:cNvSpPr>
          <p:nvPr>
            <p:ph idx="1"/>
          </p:nvPr>
        </p:nvSpPr>
        <p:spPr>
          <a:xfrm>
            <a:off x="4272741" y="374073"/>
            <a:ext cx="7631083" cy="593113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82633" y="2926080"/>
            <a:ext cx="3507971"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4">
            <a:extLst>
              <a:ext uri="{FF2B5EF4-FFF2-40B4-BE49-F238E27FC236}">
                <a16:creationId xmlns:a16="http://schemas.microsoft.com/office/drawing/2014/main" id="{3E7ACBD5-E5E7-419A-9596-EA8DF1ABD148}"/>
              </a:ext>
            </a:extLst>
          </p:cNvPr>
          <p:cNvSpPr>
            <a:spLocks noGrp="1"/>
          </p:cNvSpPr>
          <p:nvPr>
            <p:ph type="dt" sz="half" idx="10"/>
          </p:nvPr>
        </p:nvSpPr>
        <p:spPr>
          <a:xfrm>
            <a:off x="465138" y="6459538"/>
            <a:ext cx="2619375" cy="365125"/>
          </a:xfrm>
        </p:spPr>
        <p:txBody>
          <a:bodyPr/>
          <a:lstStyle>
            <a:lvl1pPr algn="l">
              <a:defRPr/>
            </a:lvl1pPr>
          </a:lstStyle>
          <a:p>
            <a:pPr>
              <a:defRPr/>
            </a:pPr>
            <a:fld id="{463FA72A-FEC2-42E9-8FF0-1A565A12174D}" type="datetime1">
              <a:rPr lang="en-US"/>
              <a:pPr>
                <a:defRPr/>
              </a:pPr>
              <a:t>4/10/2026</a:t>
            </a:fld>
            <a:endParaRPr lang="en-US"/>
          </a:p>
        </p:txBody>
      </p:sp>
      <p:sp>
        <p:nvSpPr>
          <p:cNvPr id="9" name="Footer Placeholder 5">
            <a:extLst>
              <a:ext uri="{FF2B5EF4-FFF2-40B4-BE49-F238E27FC236}">
                <a16:creationId xmlns:a16="http://schemas.microsoft.com/office/drawing/2014/main" id="{7238EE42-A1C0-4B25-8DBC-617B1A91A3D6}"/>
              </a:ext>
            </a:extLst>
          </p:cNvPr>
          <p:cNvSpPr>
            <a:spLocks noGrp="1"/>
          </p:cNvSpPr>
          <p:nvPr>
            <p:ph type="ftr" sz="quarter" idx="11"/>
          </p:nvPr>
        </p:nvSpPr>
        <p:spPr>
          <a:xfrm>
            <a:off x="4800600" y="6459538"/>
            <a:ext cx="4648200" cy="365125"/>
          </a:xfrm>
        </p:spPr>
        <p:txBody>
          <a:bodyPr/>
          <a:lstStyle>
            <a:lvl1pPr algn="l">
              <a:defRPr>
                <a:solidFill>
                  <a:schemeClr val="tx2"/>
                </a:solidFill>
              </a:defRPr>
            </a:lvl1pPr>
          </a:lstStyle>
          <a:p>
            <a:pPr>
              <a:defRPr/>
            </a:pPr>
            <a:endParaRPr lang="en-US"/>
          </a:p>
        </p:txBody>
      </p:sp>
      <p:sp>
        <p:nvSpPr>
          <p:cNvPr id="10" name="Slide Number Placeholder 6">
            <a:extLst>
              <a:ext uri="{FF2B5EF4-FFF2-40B4-BE49-F238E27FC236}">
                <a16:creationId xmlns:a16="http://schemas.microsoft.com/office/drawing/2014/main" id="{C5080280-BE61-4EEE-A6D3-98B5A4BF5543}"/>
              </a:ext>
            </a:extLst>
          </p:cNvPr>
          <p:cNvSpPr>
            <a:spLocks noGrp="1"/>
          </p:cNvSpPr>
          <p:nvPr>
            <p:ph type="sldNum" sz="quarter" idx="12"/>
          </p:nvPr>
        </p:nvSpPr>
        <p:spPr/>
        <p:txBody>
          <a:bodyPr/>
          <a:lstStyle>
            <a:lvl1pPr>
              <a:defRPr>
                <a:solidFill>
                  <a:schemeClr val="tx2"/>
                </a:solidFill>
              </a:defRPr>
            </a:lvl1pPr>
          </a:lstStyle>
          <a:p>
            <a:fld id="{CA4CA259-E64F-4C45-902E-B71A103945FE}" type="slidenum">
              <a:rPr lang="en-US" altLang="en-US"/>
              <a:pPr/>
              <a:t>‹#›</a:t>
            </a:fld>
            <a:endParaRPr lang="en-US" altLang="en-US"/>
          </a:p>
        </p:txBody>
      </p:sp>
    </p:spTree>
    <p:extLst>
      <p:ext uri="{BB962C8B-B14F-4D97-AF65-F5344CB8AC3E}">
        <p14:creationId xmlns:p14="http://schemas.microsoft.com/office/powerpoint/2010/main" val="89632386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24701985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itle" preserve="1">
  <p:cSld name="Title Slide Option 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BA50C68-7EED-47D2-BE60-509DABB7FC1F}"/>
              </a:ext>
            </a:extLst>
          </p:cNvPr>
          <p:cNvSpPr/>
          <p:nvPr/>
        </p:nvSpPr>
        <p:spPr>
          <a:xfrm>
            <a:off x="3175" y="6418263"/>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5" name="Straight Connector 4">
            <a:extLst>
              <a:ext uri="{FF2B5EF4-FFF2-40B4-BE49-F238E27FC236}">
                <a16:creationId xmlns:a16="http://schemas.microsoft.com/office/drawing/2014/main" id="{6FB54651-3102-469E-83ED-2D31A737108B}"/>
              </a:ext>
            </a:extLst>
          </p:cNvPr>
          <p:cNvCxnSpPr/>
          <p:nvPr/>
        </p:nvCxnSpPr>
        <p:spPr>
          <a:xfrm>
            <a:off x="1208088" y="4343400"/>
            <a:ext cx="9875837"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6" name="Picture 13" descr="The Seal of the California Department of Education">
            <a:extLst>
              <a:ext uri="{FF2B5EF4-FFF2-40B4-BE49-F238E27FC236}">
                <a16:creationId xmlns:a16="http://schemas.microsoft.com/office/drawing/2014/main" id="{0097E5D6-AC0D-4B0D-B02D-7B26950D99EB}"/>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1168063" y="6435725"/>
            <a:ext cx="406400"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a:extLst>
              <a:ext uri="{FF2B5EF4-FFF2-40B4-BE49-F238E27FC236}">
                <a16:creationId xmlns:a16="http://schemas.microsoft.com/office/drawing/2014/main" id="{41277C01-ADC5-42CC-B5BD-528FACFE1ED6}"/>
              </a:ext>
            </a:extLst>
          </p:cNvPr>
          <p:cNvSpPr/>
          <p:nvPr/>
        </p:nvSpPr>
        <p:spPr>
          <a:xfrm>
            <a:off x="0" y="6351588"/>
            <a:ext cx="12188825" cy="635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15">
            <a:extLst>
              <a:ext uri="{FF2B5EF4-FFF2-40B4-BE49-F238E27FC236}">
                <a16:creationId xmlns:a16="http://schemas.microsoft.com/office/drawing/2014/main" id="{F61CD05C-E122-42B9-BA41-89D97C40A748}"/>
              </a:ext>
            </a:extLst>
          </p:cNvPr>
          <p:cNvSpPr>
            <a:spLocks noChangeArrowheads="1"/>
          </p:cNvSpPr>
          <p:nvPr userDrawn="1"/>
        </p:nvSpPr>
        <p:spPr bwMode="auto">
          <a:xfrm>
            <a:off x="1096963" y="6505575"/>
            <a:ext cx="9986962"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defRPr/>
            </a:pPr>
            <a:r>
              <a:rPr lang="en-US" altLang="en-US" sz="1100" b="1">
                <a:solidFill>
                  <a:schemeClr val="bg1"/>
                </a:solidFill>
              </a:rPr>
              <a:t>Tony Thurmond, </a:t>
            </a:r>
            <a:r>
              <a:rPr lang="en-US" altLang="en-US" sz="1100">
                <a:solidFill>
                  <a:schemeClr val="bg1"/>
                </a:solidFill>
              </a:rPr>
              <a:t>State Superintendent of Public Instruction				        California Department of Education</a:t>
            </a:r>
            <a:endParaRPr lang="en-US" altLang="en-US" sz="1200" b="1">
              <a:solidFill>
                <a:schemeClr val="bg1"/>
              </a:solidFill>
            </a:endParaRPr>
          </a:p>
        </p:txBody>
      </p:sp>
      <p:sp>
        <p:nvSpPr>
          <p:cNvPr id="2" name="Title 1"/>
          <p:cNvSpPr>
            <a:spLocks noGrp="1"/>
          </p:cNvSpPr>
          <p:nvPr>
            <p:ph type="ctrTitle"/>
          </p:nvPr>
        </p:nvSpPr>
        <p:spPr>
          <a:xfrm>
            <a:off x="1097280" y="758952"/>
            <a:ext cx="10058400" cy="3566160"/>
          </a:xfrm>
        </p:spPr>
        <p:txBody>
          <a:bodyPr/>
          <a:lstStyle>
            <a:lvl1pPr algn="l">
              <a:lnSpc>
                <a:spcPct val="85000"/>
              </a:lnSpc>
              <a:defRPr sz="8000" spc="-50" baseline="0">
                <a:solidFill>
                  <a:schemeClr val="tx1">
                    <a:lumMod val="85000"/>
                    <a:lumOff val="15000"/>
                  </a:schemeClr>
                </a:solidFill>
              </a:defRPr>
            </a:lvl1pPr>
          </a:lstStyle>
          <a:p>
            <a:r>
              <a:rPr lang="en-US"/>
              <a:t>Click to edit Master title style</a:t>
            </a:r>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Tree>
    <p:extLst>
      <p:ext uri="{BB962C8B-B14F-4D97-AF65-F5344CB8AC3E}">
        <p14:creationId xmlns:p14="http://schemas.microsoft.com/office/powerpoint/2010/main" val="295953857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title" preserve="1">
  <p:cSld name="Title Slide Option 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0851742-04BE-44CC-B8F6-755C2CDEB1DE}"/>
              </a:ext>
            </a:extLst>
          </p:cNvPr>
          <p:cNvSpPr/>
          <p:nvPr/>
        </p:nvSpPr>
        <p:spPr>
          <a:xfrm>
            <a:off x="3175"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5" name="Straight Connector 4">
            <a:extLst>
              <a:ext uri="{FF2B5EF4-FFF2-40B4-BE49-F238E27FC236}">
                <a16:creationId xmlns:a16="http://schemas.microsoft.com/office/drawing/2014/main" id="{D9AEE75C-7A5F-497D-9163-074BFCD8921E}"/>
              </a:ext>
            </a:extLst>
          </p:cNvPr>
          <p:cNvCxnSpPr/>
          <p:nvPr/>
        </p:nvCxnSpPr>
        <p:spPr>
          <a:xfrm>
            <a:off x="1208088" y="4343400"/>
            <a:ext cx="9875837"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6" name="Picture 13" descr="The Seal of the California Department of Education">
            <a:extLst>
              <a:ext uri="{FF2B5EF4-FFF2-40B4-BE49-F238E27FC236}">
                <a16:creationId xmlns:a16="http://schemas.microsoft.com/office/drawing/2014/main" id="{AD1259A7-925C-49FB-8EA9-0ADD4E6BA18B}"/>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1168063" y="6435725"/>
            <a:ext cx="406400"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4">
            <a:extLst>
              <a:ext uri="{FF2B5EF4-FFF2-40B4-BE49-F238E27FC236}">
                <a16:creationId xmlns:a16="http://schemas.microsoft.com/office/drawing/2014/main" id="{D20F31DE-B4A2-4421-8FDA-5F0CAFD93247}"/>
              </a:ext>
            </a:extLst>
          </p:cNvPr>
          <p:cNvPicPr>
            <a:picLocks noChangeAspect="1"/>
          </p:cNvPicPr>
          <p:nvPr userDrawn="1"/>
        </p:nvPicPr>
        <p:blipFill>
          <a:blip r:embed="rId3">
            <a:extLst>
              <a:ext uri="{28A0092B-C50C-407E-A947-70E740481C1C}">
                <a14:useLocalDpi xmlns:a14="http://schemas.microsoft.com/office/drawing/2010/main" val="0"/>
              </a:ext>
            </a:extLst>
          </a:blip>
          <a:srcRect l="4675"/>
          <a:stretch>
            <a:fillRect/>
          </a:stretch>
        </p:blipFill>
        <p:spPr bwMode="auto">
          <a:xfrm>
            <a:off x="441325" y="5686425"/>
            <a:ext cx="3332163"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a:extLst>
              <a:ext uri="{FF2B5EF4-FFF2-40B4-BE49-F238E27FC236}">
                <a16:creationId xmlns:a16="http://schemas.microsoft.com/office/drawing/2014/main" id="{3512BBAD-FD20-4D88-B4E9-710F832472DC}"/>
              </a:ext>
            </a:extLst>
          </p:cNvPr>
          <p:cNvSpPr/>
          <p:nvPr/>
        </p:nvSpPr>
        <p:spPr>
          <a:xfrm>
            <a:off x="0" y="6342063"/>
            <a:ext cx="12188825" cy="6508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16">
            <a:extLst>
              <a:ext uri="{FF2B5EF4-FFF2-40B4-BE49-F238E27FC236}">
                <a16:creationId xmlns:a16="http://schemas.microsoft.com/office/drawing/2014/main" id="{9432F4BD-BD0E-4A89-BB32-B3528DA5DB64}"/>
              </a:ext>
            </a:extLst>
          </p:cNvPr>
          <p:cNvSpPr>
            <a:spLocks noChangeArrowheads="1"/>
          </p:cNvSpPr>
          <p:nvPr userDrawn="1"/>
        </p:nvSpPr>
        <p:spPr bwMode="auto">
          <a:xfrm>
            <a:off x="441325" y="6499225"/>
            <a:ext cx="106426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spcBef>
                <a:spcPts val="800"/>
              </a:spcBef>
              <a:defRPr/>
            </a:pPr>
            <a:r>
              <a:rPr lang="en-US" altLang="en-US" sz="1100">
                <a:solidFill>
                  <a:schemeClr val="bg1"/>
                </a:solidFill>
              </a:rPr>
              <a:t>Tony Thurmond, State Superintendent of Public Instruction</a:t>
            </a:r>
            <a:endParaRPr lang="en-US" altLang="en-US" sz="1200" b="1">
              <a:solidFill>
                <a:schemeClr val="bg1"/>
              </a:solidFill>
            </a:endParaRPr>
          </a:p>
        </p:txBody>
      </p:sp>
      <p:sp>
        <p:nvSpPr>
          <p:cNvPr id="2" name="Title 1"/>
          <p:cNvSpPr>
            <a:spLocks noGrp="1"/>
          </p:cNvSpPr>
          <p:nvPr>
            <p:ph type="ctrTitle"/>
          </p:nvPr>
        </p:nvSpPr>
        <p:spPr>
          <a:xfrm>
            <a:off x="1097280" y="758952"/>
            <a:ext cx="10058400" cy="3566160"/>
          </a:xfrm>
        </p:spPr>
        <p:txBody>
          <a:bodyPr/>
          <a:lstStyle>
            <a:lvl1pPr algn="l">
              <a:lnSpc>
                <a:spcPct val="85000"/>
              </a:lnSpc>
              <a:defRPr sz="8000" spc="-50" baseline="0">
                <a:solidFill>
                  <a:schemeClr val="tx1">
                    <a:lumMod val="85000"/>
                    <a:lumOff val="15000"/>
                  </a:schemeClr>
                </a:solidFill>
              </a:defRPr>
            </a:lvl1pPr>
          </a:lstStyle>
          <a:p>
            <a:r>
              <a:rPr lang="en-US"/>
              <a:t>Click to edit Master title style</a:t>
            </a:r>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Tree>
    <p:extLst>
      <p:ext uri="{BB962C8B-B14F-4D97-AF65-F5344CB8AC3E}">
        <p14:creationId xmlns:p14="http://schemas.microsoft.com/office/powerpoint/2010/main" val="82384769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title" preserve="1">
  <p:cSld name="Title Slide Option 3">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A6D2700-53E8-456A-BE0D-7B2DADE4A107}"/>
              </a:ext>
            </a:extLst>
          </p:cNvPr>
          <p:cNvSpPr/>
          <p:nvPr userDrawn="1"/>
        </p:nvSpPr>
        <p:spPr>
          <a:xfrm>
            <a:off x="0" y="0"/>
            <a:ext cx="1885950" cy="6334125"/>
          </a:xfrm>
          <a:prstGeom prst="rect">
            <a:avLst/>
          </a:prstGeom>
          <a:solidFill>
            <a:schemeClr val="accent4">
              <a:lumMod val="40000"/>
              <a:lumOff val="60000"/>
            </a:scheme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 name="Rectangle 4">
            <a:extLst>
              <a:ext uri="{FF2B5EF4-FFF2-40B4-BE49-F238E27FC236}">
                <a16:creationId xmlns:a16="http://schemas.microsoft.com/office/drawing/2014/main" id="{C2EDDDA0-CA22-4A9C-975C-BE7019D4CB3F}"/>
              </a:ext>
            </a:extLst>
          </p:cNvPr>
          <p:cNvSpPr/>
          <p:nvPr userDrawn="1"/>
        </p:nvSpPr>
        <p:spPr>
          <a:xfrm>
            <a:off x="3175"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6" name="Straight Connector 5">
            <a:extLst>
              <a:ext uri="{FF2B5EF4-FFF2-40B4-BE49-F238E27FC236}">
                <a16:creationId xmlns:a16="http://schemas.microsoft.com/office/drawing/2014/main" id="{662F9DD5-675F-4553-B49F-72F199985E35}"/>
              </a:ext>
            </a:extLst>
          </p:cNvPr>
          <p:cNvCxnSpPr/>
          <p:nvPr/>
        </p:nvCxnSpPr>
        <p:spPr>
          <a:xfrm>
            <a:off x="2576513" y="4343400"/>
            <a:ext cx="8988425"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7" name="Picture 14" descr="The Seal of the California Department of Education">
            <a:extLst>
              <a:ext uri="{FF2B5EF4-FFF2-40B4-BE49-F238E27FC236}">
                <a16:creationId xmlns:a16="http://schemas.microsoft.com/office/drawing/2014/main" id="{8A8CD85A-7425-4FA8-91EB-F8B1732444B3}"/>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1168063" y="6435725"/>
            <a:ext cx="406400"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a:extLst>
              <a:ext uri="{FF2B5EF4-FFF2-40B4-BE49-F238E27FC236}">
                <a16:creationId xmlns:a16="http://schemas.microsoft.com/office/drawing/2014/main" id="{C0F5B073-FBF5-4234-A135-C8C2469A36AA}"/>
              </a:ext>
            </a:extLst>
          </p:cNvPr>
          <p:cNvSpPr/>
          <p:nvPr/>
        </p:nvSpPr>
        <p:spPr>
          <a:xfrm>
            <a:off x="0" y="6334125"/>
            <a:ext cx="12188825" cy="635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9" name="Picture 11" descr="Official Seal of the California Department of Education">
            <a:extLst>
              <a:ext uri="{FF2B5EF4-FFF2-40B4-BE49-F238E27FC236}">
                <a16:creationId xmlns:a16="http://schemas.microsoft.com/office/drawing/2014/main" id="{F245BFBF-F344-434E-98F4-4F0DA70BD677}"/>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25425" y="758825"/>
            <a:ext cx="1454150" cy="145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11">
            <a:extLst>
              <a:ext uri="{FF2B5EF4-FFF2-40B4-BE49-F238E27FC236}">
                <a16:creationId xmlns:a16="http://schemas.microsoft.com/office/drawing/2014/main" id="{2BB197E7-EDE1-4971-B750-6B44C1AF1217}"/>
              </a:ext>
            </a:extLst>
          </p:cNvPr>
          <p:cNvSpPr>
            <a:spLocks noChangeArrowheads="1"/>
          </p:cNvSpPr>
          <p:nvPr userDrawn="1"/>
        </p:nvSpPr>
        <p:spPr bwMode="auto">
          <a:xfrm>
            <a:off x="101600" y="2298700"/>
            <a:ext cx="1701800" cy="695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2400">
                <a:solidFill>
                  <a:schemeClr val="tx1"/>
                </a:solidFill>
                <a:latin typeface="Times" panose="02020603050405020304" pitchFamily="18" charset="0"/>
              </a:defRPr>
            </a:lvl1pPr>
            <a:lvl2pPr>
              <a:defRPr sz="2400">
                <a:solidFill>
                  <a:schemeClr val="tx1"/>
                </a:solidFill>
                <a:latin typeface="Times" panose="02020603050405020304" pitchFamily="18" charset="0"/>
              </a:defRPr>
            </a:lvl2pPr>
            <a:lvl3pPr>
              <a:defRPr sz="2400">
                <a:solidFill>
                  <a:schemeClr val="tx1"/>
                </a:solidFill>
                <a:latin typeface="Times" panose="02020603050405020304" pitchFamily="18" charset="0"/>
              </a:defRPr>
            </a:lvl3pPr>
            <a:lvl4pPr>
              <a:defRPr sz="2400">
                <a:solidFill>
                  <a:schemeClr val="tx1"/>
                </a:solidFill>
                <a:latin typeface="Times" panose="02020603050405020304" pitchFamily="18" charset="0"/>
              </a:defRPr>
            </a:lvl4pPr>
            <a:lvl5pPr>
              <a:defRPr sz="2400">
                <a:solidFill>
                  <a:schemeClr val="tx1"/>
                </a:solidFill>
                <a:latin typeface="Times" panose="02020603050405020304" pitchFamily="18" charset="0"/>
              </a:defRPr>
            </a:lvl5pPr>
            <a:lvl6pPr marL="457200" eaLnBrk="0" fontAlgn="base" hangingPunct="0">
              <a:spcBef>
                <a:spcPct val="0"/>
              </a:spcBef>
              <a:spcAft>
                <a:spcPct val="0"/>
              </a:spcAft>
              <a:defRPr sz="2400">
                <a:solidFill>
                  <a:schemeClr val="tx1"/>
                </a:solidFill>
                <a:latin typeface="Times" panose="02020603050405020304" pitchFamily="18" charset="0"/>
              </a:defRPr>
            </a:lvl6pPr>
            <a:lvl7pPr marL="914400" eaLnBrk="0" fontAlgn="base" hangingPunct="0">
              <a:spcBef>
                <a:spcPct val="0"/>
              </a:spcBef>
              <a:spcAft>
                <a:spcPct val="0"/>
              </a:spcAft>
              <a:defRPr sz="2400">
                <a:solidFill>
                  <a:schemeClr val="tx1"/>
                </a:solidFill>
                <a:latin typeface="Times" panose="02020603050405020304" pitchFamily="18" charset="0"/>
              </a:defRPr>
            </a:lvl7pPr>
            <a:lvl8pPr marL="1371600" eaLnBrk="0" fontAlgn="base" hangingPunct="0">
              <a:spcBef>
                <a:spcPct val="0"/>
              </a:spcBef>
              <a:spcAft>
                <a:spcPct val="0"/>
              </a:spcAft>
              <a:defRPr sz="2400">
                <a:solidFill>
                  <a:schemeClr val="tx1"/>
                </a:solidFill>
                <a:latin typeface="Times" panose="02020603050405020304" pitchFamily="18" charset="0"/>
              </a:defRPr>
            </a:lvl8pPr>
            <a:lvl9pPr marL="1828800" eaLnBrk="0" fontAlgn="base" hangingPunct="0">
              <a:spcBef>
                <a:spcPct val="0"/>
              </a:spcBef>
              <a:spcAft>
                <a:spcPct val="0"/>
              </a:spcAft>
              <a:defRPr sz="2400">
                <a:solidFill>
                  <a:schemeClr val="tx1"/>
                </a:solidFill>
                <a:latin typeface="Times" panose="02020603050405020304" pitchFamily="18" charset="0"/>
              </a:defRPr>
            </a:lvl9pPr>
          </a:lstStyle>
          <a:p>
            <a:pPr algn="ctr" eaLnBrk="1" fontAlgn="auto" hangingPunct="1">
              <a:spcBef>
                <a:spcPts val="0"/>
              </a:spcBef>
              <a:spcAft>
                <a:spcPts val="0"/>
              </a:spcAft>
              <a:defRPr/>
            </a:pPr>
            <a:r>
              <a:rPr lang="en-US" altLang="en-US" sz="1200" b="1">
                <a:solidFill>
                  <a:srgbClr val="070C51"/>
                </a:solidFill>
                <a:latin typeface="Arial" panose="020B0604020202020204" pitchFamily="34" charset="0"/>
              </a:rPr>
              <a:t>TONY THURMOND</a:t>
            </a:r>
            <a:br>
              <a:rPr lang="en-US" altLang="en-US" sz="1000" b="1">
                <a:solidFill>
                  <a:srgbClr val="070C51"/>
                </a:solidFill>
                <a:latin typeface="Arial" panose="020B0604020202020204" pitchFamily="34" charset="0"/>
              </a:rPr>
            </a:br>
            <a:r>
              <a:rPr lang="en-US" altLang="en-US" sz="1000">
                <a:solidFill>
                  <a:srgbClr val="070C51"/>
                </a:solidFill>
                <a:latin typeface="Arial" panose="020B0604020202020204" pitchFamily="34" charset="0"/>
              </a:rPr>
              <a:t>State Superintendent </a:t>
            </a:r>
            <a:br>
              <a:rPr lang="en-US" altLang="en-US" sz="1000">
                <a:solidFill>
                  <a:srgbClr val="070C51"/>
                </a:solidFill>
                <a:latin typeface="Arial" panose="020B0604020202020204" pitchFamily="34" charset="0"/>
              </a:rPr>
            </a:br>
            <a:r>
              <a:rPr lang="en-US" altLang="en-US" sz="1000">
                <a:solidFill>
                  <a:srgbClr val="070C51"/>
                </a:solidFill>
                <a:latin typeface="Arial" panose="020B0604020202020204" pitchFamily="34" charset="0"/>
              </a:rPr>
              <a:t>of Public Instruction</a:t>
            </a:r>
            <a:endParaRPr lang="en-US" altLang="en-US" sz="1000">
              <a:solidFill>
                <a:schemeClr val="tx2"/>
              </a:solidFill>
            </a:endParaRPr>
          </a:p>
        </p:txBody>
      </p:sp>
      <p:sp>
        <p:nvSpPr>
          <p:cNvPr id="2" name="Title 1"/>
          <p:cNvSpPr>
            <a:spLocks noGrp="1"/>
          </p:cNvSpPr>
          <p:nvPr>
            <p:ph type="ctrTitle"/>
          </p:nvPr>
        </p:nvSpPr>
        <p:spPr>
          <a:xfrm>
            <a:off x="2485502" y="758952"/>
            <a:ext cx="9152313" cy="3566160"/>
          </a:xfrm>
        </p:spPr>
        <p:txBody>
          <a:bodyPr/>
          <a:lstStyle>
            <a:lvl1pPr algn="l">
              <a:lnSpc>
                <a:spcPct val="85000"/>
              </a:lnSpc>
              <a:defRPr sz="8000" spc="-50" baseline="0">
                <a:solidFill>
                  <a:schemeClr val="tx1">
                    <a:lumMod val="85000"/>
                    <a:lumOff val="15000"/>
                  </a:schemeClr>
                </a:solidFill>
              </a:defRPr>
            </a:lvl1pPr>
          </a:lstStyle>
          <a:p>
            <a:r>
              <a:rPr lang="en-US"/>
              <a:t>Click to edit Master title style</a:t>
            </a:r>
          </a:p>
        </p:txBody>
      </p:sp>
      <p:sp>
        <p:nvSpPr>
          <p:cNvPr id="3" name="Subtitle 2"/>
          <p:cNvSpPr>
            <a:spLocks noGrp="1"/>
          </p:cNvSpPr>
          <p:nvPr>
            <p:ph type="subTitle" idx="1"/>
          </p:nvPr>
        </p:nvSpPr>
        <p:spPr>
          <a:xfrm>
            <a:off x="2485501" y="4455621"/>
            <a:ext cx="9155085"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Tree>
    <p:extLst>
      <p:ext uri="{BB962C8B-B14F-4D97-AF65-F5344CB8AC3E}">
        <p14:creationId xmlns:p14="http://schemas.microsoft.com/office/powerpoint/2010/main" val="180138243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CE4A311-ADEE-47EF-AF87-D7898D903CEF}"/>
              </a:ext>
            </a:extLst>
          </p:cNvPr>
          <p:cNvSpPr>
            <a:spLocks noGrp="1"/>
          </p:cNvSpPr>
          <p:nvPr>
            <p:ph type="dt" sz="half" idx="10"/>
          </p:nvPr>
        </p:nvSpPr>
        <p:spPr/>
        <p:txBody>
          <a:bodyPr/>
          <a:lstStyle>
            <a:lvl1pPr>
              <a:defRPr/>
            </a:lvl1pPr>
          </a:lstStyle>
          <a:p>
            <a:pPr>
              <a:defRPr/>
            </a:pPr>
            <a:fld id="{15E981A8-91E5-4491-807B-7D88A1C21648}" type="datetime1">
              <a:rPr lang="en-US"/>
              <a:pPr>
                <a:defRPr/>
              </a:pPr>
              <a:t>4/10/2026</a:t>
            </a:fld>
            <a:endParaRPr lang="en-US"/>
          </a:p>
        </p:txBody>
      </p:sp>
      <p:sp>
        <p:nvSpPr>
          <p:cNvPr id="5" name="Footer Placeholder 4">
            <a:extLst>
              <a:ext uri="{FF2B5EF4-FFF2-40B4-BE49-F238E27FC236}">
                <a16:creationId xmlns:a16="http://schemas.microsoft.com/office/drawing/2014/main" id="{787D3202-9AF8-4C30-8711-14BC64ADEA8C}"/>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F6461D4B-39D2-44F1-A8FF-063D24D1044C}"/>
              </a:ext>
            </a:extLst>
          </p:cNvPr>
          <p:cNvSpPr>
            <a:spLocks noGrp="1"/>
          </p:cNvSpPr>
          <p:nvPr>
            <p:ph type="sldNum" sz="quarter" idx="12"/>
          </p:nvPr>
        </p:nvSpPr>
        <p:spPr>
          <a:xfrm>
            <a:off x="9825038" y="6456363"/>
            <a:ext cx="1312862" cy="365125"/>
          </a:xfrm>
        </p:spPr>
        <p:txBody>
          <a:bodyPr/>
          <a:lstStyle>
            <a:lvl1pPr>
              <a:defRPr/>
            </a:lvl1pPr>
          </a:lstStyle>
          <a:p>
            <a:fld id="{4E637404-0BCF-4192-AEAE-F6A882F231C4}" type="slidenum">
              <a:rPr lang="en-US" altLang="en-US"/>
              <a:pPr/>
              <a:t>‹#›</a:t>
            </a:fld>
            <a:endParaRPr lang="en-US" altLang="en-US"/>
          </a:p>
        </p:txBody>
      </p:sp>
    </p:spTree>
    <p:extLst>
      <p:ext uri="{BB962C8B-B14F-4D97-AF65-F5344CB8AC3E}">
        <p14:creationId xmlns:p14="http://schemas.microsoft.com/office/powerpoint/2010/main" val="327497680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7F194CC-1D3C-497A-9519-E0B7613C0B93}"/>
              </a:ext>
            </a:extLst>
          </p:cNvPr>
          <p:cNvSpPr/>
          <p:nvPr/>
        </p:nvSpPr>
        <p:spPr>
          <a:xfrm>
            <a:off x="3175"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Rectangle 4">
            <a:extLst>
              <a:ext uri="{FF2B5EF4-FFF2-40B4-BE49-F238E27FC236}">
                <a16:creationId xmlns:a16="http://schemas.microsoft.com/office/drawing/2014/main" id="{A1FE0658-4571-4E98-98B9-EA112BBC4D2D}"/>
              </a:ext>
            </a:extLst>
          </p:cNvPr>
          <p:cNvSpPr/>
          <p:nvPr/>
        </p:nvSpPr>
        <p:spPr>
          <a:xfrm>
            <a:off x="0" y="6326188"/>
            <a:ext cx="12188825" cy="635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6" name="Straight Connector 5">
            <a:extLst>
              <a:ext uri="{FF2B5EF4-FFF2-40B4-BE49-F238E27FC236}">
                <a16:creationId xmlns:a16="http://schemas.microsoft.com/office/drawing/2014/main" id="{D703D2E5-0300-456C-BFE5-047C2EE79FC0}"/>
              </a:ext>
            </a:extLst>
          </p:cNvPr>
          <p:cNvCxnSpPr/>
          <p:nvPr/>
        </p:nvCxnSpPr>
        <p:spPr>
          <a:xfrm>
            <a:off x="1208088" y="4343400"/>
            <a:ext cx="9875837"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7" name="Picture 14" descr="The Seal of the California Department of Education">
            <a:extLst>
              <a:ext uri="{FF2B5EF4-FFF2-40B4-BE49-F238E27FC236}">
                <a16:creationId xmlns:a16="http://schemas.microsoft.com/office/drawing/2014/main" id="{1BF9B2BC-D604-47BF-BCBA-52CFC52F1CC2}"/>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1168063" y="6435725"/>
            <a:ext cx="406400"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097280" y="758952"/>
            <a:ext cx="10058400" cy="3566160"/>
          </a:xfrm>
        </p:spPr>
        <p:txBody>
          <a:bodyPr anchorCtr="0"/>
          <a:lstStyle>
            <a:lvl1pPr>
              <a:lnSpc>
                <a:spcPct val="85000"/>
              </a:lnSpc>
              <a:defRPr sz="8000" b="0">
                <a:solidFill>
                  <a:schemeClr val="tx1">
                    <a:lumMod val="85000"/>
                    <a:lumOff val="15000"/>
                  </a:schemeClr>
                </a:solidFill>
              </a:defRPr>
            </a:lvl1pPr>
          </a:lstStyle>
          <a:p>
            <a:r>
              <a:rPr lang="en-US"/>
              <a:t>Click to edit Master title style</a:t>
            </a:r>
          </a:p>
        </p:txBody>
      </p:sp>
      <p:sp>
        <p:nvSpPr>
          <p:cNvPr id="3" name="Text Placeholder 2"/>
          <p:cNvSpPr>
            <a:spLocks noGrp="1"/>
          </p:cNvSpPr>
          <p:nvPr>
            <p:ph type="body" idx="1"/>
          </p:nvPr>
        </p:nvSpPr>
        <p:spPr>
          <a:xfrm>
            <a:off x="1097280" y="4453128"/>
            <a:ext cx="10058400" cy="1143000"/>
          </a:xfrm>
        </p:spPr>
        <p:txBody>
          <a:bodyPr lIns="91440" rIns="9144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8" name="Date Placeholder 3">
            <a:extLst>
              <a:ext uri="{FF2B5EF4-FFF2-40B4-BE49-F238E27FC236}">
                <a16:creationId xmlns:a16="http://schemas.microsoft.com/office/drawing/2014/main" id="{FB625D70-2E13-4E7B-848E-34F476084CD4}"/>
              </a:ext>
            </a:extLst>
          </p:cNvPr>
          <p:cNvSpPr>
            <a:spLocks noGrp="1"/>
          </p:cNvSpPr>
          <p:nvPr>
            <p:ph type="dt" sz="half" idx="10"/>
          </p:nvPr>
        </p:nvSpPr>
        <p:spPr/>
        <p:txBody>
          <a:bodyPr/>
          <a:lstStyle>
            <a:lvl1pPr>
              <a:defRPr/>
            </a:lvl1pPr>
          </a:lstStyle>
          <a:p>
            <a:pPr>
              <a:defRPr/>
            </a:pPr>
            <a:fld id="{ACD36073-7F29-4783-B129-B0D95059D523}" type="datetime1">
              <a:rPr lang="en-US"/>
              <a:pPr>
                <a:defRPr/>
              </a:pPr>
              <a:t>4/10/2026</a:t>
            </a:fld>
            <a:endParaRPr lang="en-US"/>
          </a:p>
        </p:txBody>
      </p:sp>
      <p:sp>
        <p:nvSpPr>
          <p:cNvPr id="9" name="Footer Placeholder 4">
            <a:extLst>
              <a:ext uri="{FF2B5EF4-FFF2-40B4-BE49-F238E27FC236}">
                <a16:creationId xmlns:a16="http://schemas.microsoft.com/office/drawing/2014/main" id="{B67E9CA8-8AB6-4D13-9D22-D3699EC9DCA9}"/>
              </a:ext>
            </a:extLst>
          </p:cNvPr>
          <p:cNvSpPr>
            <a:spLocks noGrp="1"/>
          </p:cNvSpPr>
          <p:nvPr>
            <p:ph type="ftr" sz="quarter" idx="11"/>
          </p:nvPr>
        </p:nvSpPr>
        <p:spPr/>
        <p:txBody>
          <a:bodyPr/>
          <a:lstStyle>
            <a:lvl1pPr>
              <a:defRPr/>
            </a:lvl1pPr>
          </a:lstStyle>
          <a:p>
            <a:pPr>
              <a:defRPr/>
            </a:pPr>
            <a:endParaRPr lang="en-US"/>
          </a:p>
        </p:txBody>
      </p:sp>
      <p:sp>
        <p:nvSpPr>
          <p:cNvPr id="10" name="Slide Number Placeholder 5">
            <a:extLst>
              <a:ext uri="{FF2B5EF4-FFF2-40B4-BE49-F238E27FC236}">
                <a16:creationId xmlns:a16="http://schemas.microsoft.com/office/drawing/2014/main" id="{7CD03111-A3E2-43EC-9441-CD98419884A3}"/>
              </a:ext>
            </a:extLst>
          </p:cNvPr>
          <p:cNvSpPr>
            <a:spLocks noGrp="1"/>
          </p:cNvSpPr>
          <p:nvPr>
            <p:ph type="sldNum" sz="quarter" idx="12"/>
          </p:nvPr>
        </p:nvSpPr>
        <p:spPr/>
        <p:txBody>
          <a:bodyPr/>
          <a:lstStyle>
            <a:lvl1pPr>
              <a:defRPr/>
            </a:lvl1pPr>
          </a:lstStyle>
          <a:p>
            <a:fld id="{7CFAF50B-9EBD-4137-9B36-5A5A6C1154CC}" type="slidenum">
              <a:rPr lang="en-US" altLang="en-US"/>
              <a:pPr/>
              <a:t>‹#›</a:t>
            </a:fld>
            <a:endParaRPr lang="en-US" altLang="en-US"/>
          </a:p>
        </p:txBody>
      </p:sp>
    </p:spTree>
    <p:extLst>
      <p:ext uri="{BB962C8B-B14F-4D97-AF65-F5344CB8AC3E}">
        <p14:creationId xmlns:p14="http://schemas.microsoft.com/office/powerpoint/2010/main" val="34897184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CE4A311-ADEE-47EF-AF87-D7898D903CEF}"/>
              </a:ext>
            </a:extLst>
          </p:cNvPr>
          <p:cNvSpPr>
            <a:spLocks noGrp="1"/>
          </p:cNvSpPr>
          <p:nvPr>
            <p:ph type="dt" sz="half" idx="10"/>
          </p:nvPr>
        </p:nvSpPr>
        <p:spPr/>
        <p:txBody>
          <a:bodyPr/>
          <a:lstStyle>
            <a:lvl1pPr>
              <a:defRPr/>
            </a:lvl1pPr>
          </a:lstStyle>
          <a:p>
            <a:pPr>
              <a:defRPr/>
            </a:pPr>
            <a:fld id="{15E981A8-91E5-4491-807B-7D88A1C21648}" type="datetime1">
              <a:rPr lang="en-US"/>
              <a:pPr>
                <a:defRPr/>
              </a:pPr>
              <a:t>4/10/2026</a:t>
            </a:fld>
            <a:endParaRPr lang="en-US"/>
          </a:p>
        </p:txBody>
      </p:sp>
      <p:sp>
        <p:nvSpPr>
          <p:cNvPr id="5" name="Footer Placeholder 4">
            <a:extLst>
              <a:ext uri="{FF2B5EF4-FFF2-40B4-BE49-F238E27FC236}">
                <a16:creationId xmlns:a16="http://schemas.microsoft.com/office/drawing/2014/main" id="{787D3202-9AF8-4C30-8711-14BC64ADEA8C}"/>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F6461D4B-39D2-44F1-A8FF-063D24D1044C}"/>
              </a:ext>
            </a:extLst>
          </p:cNvPr>
          <p:cNvSpPr>
            <a:spLocks noGrp="1"/>
          </p:cNvSpPr>
          <p:nvPr>
            <p:ph type="sldNum" sz="quarter" idx="12"/>
          </p:nvPr>
        </p:nvSpPr>
        <p:spPr>
          <a:xfrm>
            <a:off x="9825038" y="6456363"/>
            <a:ext cx="1312862" cy="365125"/>
          </a:xfrm>
        </p:spPr>
        <p:txBody>
          <a:bodyPr/>
          <a:lstStyle>
            <a:lvl1pPr>
              <a:defRPr/>
            </a:lvl1pPr>
          </a:lstStyle>
          <a:p>
            <a:fld id="{4E637404-0BCF-4192-AEAE-F6A882F231C4}" type="slidenum">
              <a:rPr lang="en-US" altLang="en-US"/>
              <a:pPr/>
              <a:t>‹#›</a:t>
            </a:fld>
            <a:endParaRPr lang="en-US" altLang="en-US"/>
          </a:p>
        </p:txBody>
      </p:sp>
    </p:spTree>
    <p:extLst>
      <p:ext uri="{BB962C8B-B14F-4D97-AF65-F5344CB8AC3E}">
        <p14:creationId xmlns:p14="http://schemas.microsoft.com/office/powerpoint/2010/main" val="33316616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Side-by-Side">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p>
        </p:txBody>
      </p:sp>
      <p:sp>
        <p:nvSpPr>
          <p:cNvPr id="3" name="Content Placeholder 2"/>
          <p:cNvSpPr>
            <a:spLocks noGrp="1"/>
          </p:cNvSpPr>
          <p:nvPr>
            <p:ph sz="half" idx="1"/>
          </p:nvPr>
        </p:nvSpPr>
        <p:spPr>
          <a:xfrm>
            <a:off x="1097278" y="1845733"/>
            <a:ext cx="4937760" cy="4388811"/>
          </a:xfrm>
        </p:spPr>
        <p:txBody>
          <a:bodyPr/>
          <a:lstStyle>
            <a:lvl1pPr>
              <a:buClrTx/>
              <a:defRPr/>
            </a:lvl1pPr>
            <a:lvl2pPr>
              <a:buClrTx/>
              <a:defRPr/>
            </a:lvl2pPr>
            <a:lvl3pPr>
              <a:buClrTx/>
              <a:defRPr/>
            </a:lvl3pPr>
            <a:lvl4pPr>
              <a:buClrTx/>
              <a:defRPr/>
            </a:lvl4pPr>
            <a:lvl5pPr>
              <a:buClrTx/>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17920" y="1845734"/>
            <a:ext cx="4937760" cy="438880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17F9FB14-C4F1-46F9-80E7-B9DBDB95563F}"/>
              </a:ext>
            </a:extLst>
          </p:cNvPr>
          <p:cNvSpPr>
            <a:spLocks noGrp="1"/>
          </p:cNvSpPr>
          <p:nvPr>
            <p:ph type="dt" sz="half" idx="10"/>
          </p:nvPr>
        </p:nvSpPr>
        <p:spPr/>
        <p:txBody>
          <a:bodyPr/>
          <a:lstStyle>
            <a:lvl1pPr>
              <a:defRPr/>
            </a:lvl1pPr>
          </a:lstStyle>
          <a:p>
            <a:pPr>
              <a:defRPr/>
            </a:pPr>
            <a:fld id="{6AD589DE-1D23-4154-AB24-3A77D9603C35}" type="datetime1">
              <a:rPr lang="en-US"/>
              <a:pPr>
                <a:defRPr/>
              </a:pPr>
              <a:t>4/10/2026</a:t>
            </a:fld>
            <a:endParaRPr lang="en-US"/>
          </a:p>
        </p:txBody>
      </p:sp>
      <p:sp>
        <p:nvSpPr>
          <p:cNvPr id="6" name="Footer Placeholder 4">
            <a:extLst>
              <a:ext uri="{FF2B5EF4-FFF2-40B4-BE49-F238E27FC236}">
                <a16:creationId xmlns:a16="http://schemas.microsoft.com/office/drawing/2014/main" id="{39B784CD-FFA0-43F2-B943-4B7962C424BB}"/>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E82E8003-8CE6-441E-BA01-0721D74F82C0}"/>
              </a:ext>
            </a:extLst>
          </p:cNvPr>
          <p:cNvSpPr>
            <a:spLocks noGrp="1"/>
          </p:cNvSpPr>
          <p:nvPr>
            <p:ph type="sldNum" sz="quarter" idx="12"/>
          </p:nvPr>
        </p:nvSpPr>
        <p:spPr/>
        <p:txBody>
          <a:bodyPr/>
          <a:lstStyle>
            <a:lvl1pPr>
              <a:defRPr/>
            </a:lvl1pPr>
          </a:lstStyle>
          <a:p>
            <a:fld id="{0560CF5E-9218-46D4-A0AE-B5C073203588}" type="slidenum">
              <a:rPr lang="en-US" altLang="en-US"/>
              <a:pPr/>
              <a:t>‹#›</a:t>
            </a:fld>
            <a:endParaRPr lang="en-US" altLang="en-US"/>
          </a:p>
        </p:txBody>
      </p:sp>
    </p:spTree>
    <p:extLst>
      <p:ext uri="{BB962C8B-B14F-4D97-AF65-F5344CB8AC3E}">
        <p14:creationId xmlns:p14="http://schemas.microsoft.com/office/powerpoint/2010/main" val="316114572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Above and Below">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p>
        </p:txBody>
      </p:sp>
      <p:sp>
        <p:nvSpPr>
          <p:cNvPr id="3" name="Content Placeholder 2"/>
          <p:cNvSpPr>
            <a:spLocks noGrp="1"/>
          </p:cNvSpPr>
          <p:nvPr>
            <p:ph sz="half" idx="1"/>
          </p:nvPr>
        </p:nvSpPr>
        <p:spPr>
          <a:xfrm>
            <a:off x="1097278" y="1845734"/>
            <a:ext cx="10058402" cy="2144375"/>
          </a:xfrm>
        </p:spPr>
        <p:txBody>
          <a:bodyPr/>
          <a:lstStyle>
            <a:lvl1pPr>
              <a:buClrTx/>
              <a:defRPr/>
            </a:lvl1pPr>
            <a:lvl2pPr>
              <a:buClrTx/>
              <a:defRPr/>
            </a:lvl2pPr>
            <a:lvl3pPr>
              <a:buClrTx/>
              <a:defRPr/>
            </a:lvl3pPr>
            <a:lvl4pPr>
              <a:buClrTx/>
              <a:defRPr/>
            </a:lvl4pPr>
            <a:lvl5pPr>
              <a:buClrTx/>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Content Placeholder 3"/>
          <p:cNvSpPr>
            <a:spLocks noGrp="1"/>
          </p:cNvSpPr>
          <p:nvPr>
            <p:ph sz="half" idx="2"/>
          </p:nvPr>
        </p:nvSpPr>
        <p:spPr>
          <a:xfrm>
            <a:off x="1097278" y="4098483"/>
            <a:ext cx="10058402" cy="2144375"/>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Date Placeholder 3">
            <a:extLst>
              <a:ext uri="{FF2B5EF4-FFF2-40B4-BE49-F238E27FC236}">
                <a16:creationId xmlns:a16="http://schemas.microsoft.com/office/drawing/2014/main" id="{80EBFFC6-3556-408E-AC00-E9D2D8D74F01}"/>
              </a:ext>
            </a:extLst>
          </p:cNvPr>
          <p:cNvSpPr>
            <a:spLocks noGrp="1"/>
          </p:cNvSpPr>
          <p:nvPr>
            <p:ph type="dt" sz="half" idx="10"/>
          </p:nvPr>
        </p:nvSpPr>
        <p:spPr/>
        <p:txBody>
          <a:bodyPr/>
          <a:lstStyle>
            <a:lvl1pPr>
              <a:defRPr/>
            </a:lvl1pPr>
          </a:lstStyle>
          <a:p>
            <a:pPr>
              <a:defRPr/>
            </a:pPr>
            <a:fld id="{606C9720-3113-4235-8581-8BEEB5D1E889}" type="datetime1">
              <a:rPr lang="en-US"/>
              <a:pPr>
                <a:defRPr/>
              </a:pPr>
              <a:t>4/10/2026</a:t>
            </a:fld>
            <a:endParaRPr lang="en-US"/>
          </a:p>
        </p:txBody>
      </p:sp>
      <p:sp>
        <p:nvSpPr>
          <p:cNvPr id="6" name="Footer Placeholder 4">
            <a:extLst>
              <a:ext uri="{FF2B5EF4-FFF2-40B4-BE49-F238E27FC236}">
                <a16:creationId xmlns:a16="http://schemas.microsoft.com/office/drawing/2014/main" id="{5F5DC885-B364-499B-9C4E-C3854A617F72}"/>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C04073D0-53C7-45D2-9510-99F586AD6B46}"/>
              </a:ext>
            </a:extLst>
          </p:cNvPr>
          <p:cNvSpPr>
            <a:spLocks noGrp="1"/>
          </p:cNvSpPr>
          <p:nvPr>
            <p:ph type="sldNum" sz="quarter" idx="12"/>
          </p:nvPr>
        </p:nvSpPr>
        <p:spPr/>
        <p:txBody>
          <a:bodyPr/>
          <a:lstStyle>
            <a:lvl1pPr>
              <a:defRPr/>
            </a:lvl1pPr>
          </a:lstStyle>
          <a:p>
            <a:fld id="{D7869434-AF86-4081-9855-15F8C7A21A7E}" type="slidenum">
              <a:rPr lang="en-US" altLang="en-US"/>
              <a:pPr/>
              <a:t>‹#›</a:t>
            </a:fld>
            <a:endParaRPr lang="en-US" altLang="en-US"/>
          </a:p>
        </p:txBody>
      </p:sp>
    </p:spTree>
    <p:extLst>
      <p:ext uri="{BB962C8B-B14F-4D97-AF65-F5344CB8AC3E}">
        <p14:creationId xmlns:p14="http://schemas.microsoft.com/office/powerpoint/2010/main" val="4804399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p>
        </p:txBody>
      </p:sp>
      <p:sp>
        <p:nvSpPr>
          <p:cNvPr id="3" name="Text Placeholder 2"/>
          <p:cNvSpPr>
            <a:spLocks noGrp="1"/>
          </p:cNvSpPr>
          <p:nvPr>
            <p:ph type="body" idx="1"/>
          </p:nvPr>
        </p:nvSpPr>
        <p:spPr>
          <a:xfrm>
            <a:off x="1097280" y="1846052"/>
            <a:ext cx="4937760" cy="736282"/>
          </a:xfrm>
        </p:spPr>
        <p:txBody>
          <a:bodyPr lIns="91440" rIns="91440" anchor="ctr">
            <a:noAutofit/>
          </a:bodyPr>
          <a:lstStyle>
            <a:lvl1pPr marL="0" indent="0" algn="ctr">
              <a:buNone/>
              <a:defRPr sz="24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217920" y="1846052"/>
            <a:ext cx="4937760" cy="736282"/>
          </a:xfrm>
        </p:spPr>
        <p:txBody>
          <a:bodyPr lIns="91440" rIns="91440" anchor="ctr">
            <a:noAutofit/>
          </a:bodyPr>
          <a:lstStyle>
            <a:lvl1pPr marL="0" indent="0" algn="ctr">
              <a:buNone/>
              <a:defRPr sz="24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2E7E63CF-8F3B-4C30-9C00-78F0D111DA03}"/>
              </a:ext>
            </a:extLst>
          </p:cNvPr>
          <p:cNvSpPr>
            <a:spLocks noGrp="1"/>
          </p:cNvSpPr>
          <p:nvPr>
            <p:ph type="dt" sz="half" idx="10"/>
          </p:nvPr>
        </p:nvSpPr>
        <p:spPr/>
        <p:txBody>
          <a:bodyPr/>
          <a:lstStyle>
            <a:lvl1pPr>
              <a:defRPr/>
            </a:lvl1pPr>
          </a:lstStyle>
          <a:p>
            <a:pPr>
              <a:defRPr/>
            </a:pPr>
            <a:fld id="{802EEDF6-43A4-4ED2-B191-CF324E9C084D}" type="datetime1">
              <a:rPr lang="en-US"/>
              <a:pPr>
                <a:defRPr/>
              </a:pPr>
              <a:t>4/10/2026</a:t>
            </a:fld>
            <a:endParaRPr lang="en-US"/>
          </a:p>
        </p:txBody>
      </p:sp>
      <p:sp>
        <p:nvSpPr>
          <p:cNvPr id="8" name="Footer Placeholder 4">
            <a:extLst>
              <a:ext uri="{FF2B5EF4-FFF2-40B4-BE49-F238E27FC236}">
                <a16:creationId xmlns:a16="http://schemas.microsoft.com/office/drawing/2014/main" id="{ED8AC113-979F-4EDC-8190-056D363599C3}"/>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5C8839DC-EAB8-4EB2-B902-EF8790053658}"/>
              </a:ext>
            </a:extLst>
          </p:cNvPr>
          <p:cNvSpPr>
            <a:spLocks noGrp="1"/>
          </p:cNvSpPr>
          <p:nvPr>
            <p:ph type="sldNum" sz="quarter" idx="12"/>
          </p:nvPr>
        </p:nvSpPr>
        <p:spPr/>
        <p:txBody>
          <a:bodyPr/>
          <a:lstStyle>
            <a:lvl1pPr>
              <a:defRPr/>
            </a:lvl1pPr>
          </a:lstStyle>
          <a:p>
            <a:fld id="{17AF7A2B-343F-48E0-93E4-6FA14D015882}" type="slidenum">
              <a:rPr lang="en-US" altLang="en-US"/>
              <a:pPr/>
              <a:t>‹#›</a:t>
            </a:fld>
            <a:endParaRPr lang="en-US" altLang="en-US"/>
          </a:p>
        </p:txBody>
      </p:sp>
    </p:spTree>
    <p:extLst>
      <p:ext uri="{BB962C8B-B14F-4D97-AF65-F5344CB8AC3E}">
        <p14:creationId xmlns:p14="http://schemas.microsoft.com/office/powerpoint/2010/main" val="106776428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0F712069-A5ED-419C-8045-EDF1DAE95B81}"/>
              </a:ext>
            </a:extLst>
          </p:cNvPr>
          <p:cNvSpPr>
            <a:spLocks noGrp="1"/>
          </p:cNvSpPr>
          <p:nvPr>
            <p:ph type="dt" sz="half" idx="10"/>
          </p:nvPr>
        </p:nvSpPr>
        <p:spPr/>
        <p:txBody>
          <a:bodyPr/>
          <a:lstStyle>
            <a:lvl1pPr>
              <a:defRPr/>
            </a:lvl1pPr>
          </a:lstStyle>
          <a:p>
            <a:pPr>
              <a:defRPr/>
            </a:pPr>
            <a:fld id="{C0BE6C6F-6F05-40A5-A7BE-A52703239F5E}" type="datetime1">
              <a:rPr lang="en-US"/>
              <a:pPr>
                <a:defRPr/>
              </a:pPr>
              <a:t>4/10/2026</a:t>
            </a:fld>
            <a:endParaRPr lang="en-US"/>
          </a:p>
        </p:txBody>
      </p:sp>
      <p:sp>
        <p:nvSpPr>
          <p:cNvPr id="4" name="Footer Placeholder 4">
            <a:extLst>
              <a:ext uri="{FF2B5EF4-FFF2-40B4-BE49-F238E27FC236}">
                <a16:creationId xmlns:a16="http://schemas.microsoft.com/office/drawing/2014/main" id="{C3BDB2EF-BCF6-46ED-BF6B-C12A62E34299}"/>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ADC11AEE-E514-494C-ACF3-76AA7B7A7009}"/>
              </a:ext>
            </a:extLst>
          </p:cNvPr>
          <p:cNvSpPr>
            <a:spLocks noGrp="1"/>
          </p:cNvSpPr>
          <p:nvPr>
            <p:ph type="sldNum" sz="quarter" idx="12"/>
          </p:nvPr>
        </p:nvSpPr>
        <p:spPr/>
        <p:txBody>
          <a:bodyPr/>
          <a:lstStyle>
            <a:lvl1pPr>
              <a:defRPr/>
            </a:lvl1pPr>
          </a:lstStyle>
          <a:p>
            <a:fld id="{E0992538-8C1F-431F-A22E-68D7CB0E9938}" type="slidenum">
              <a:rPr lang="en-US" altLang="en-US"/>
              <a:pPr/>
              <a:t>‹#›</a:t>
            </a:fld>
            <a:endParaRPr lang="en-US" altLang="en-US"/>
          </a:p>
        </p:txBody>
      </p:sp>
    </p:spTree>
    <p:extLst>
      <p:ext uri="{BB962C8B-B14F-4D97-AF65-F5344CB8AC3E}">
        <p14:creationId xmlns:p14="http://schemas.microsoft.com/office/powerpoint/2010/main" val="393105503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76318B4-D44D-41E1-8EEB-4ADF2A05EC19}"/>
              </a:ext>
            </a:extLst>
          </p:cNvPr>
          <p:cNvSpPr/>
          <p:nvPr/>
        </p:nvSpPr>
        <p:spPr>
          <a:xfrm>
            <a:off x="0" y="0"/>
            <a:ext cx="4051300" cy="6858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a:extLst>
              <a:ext uri="{FF2B5EF4-FFF2-40B4-BE49-F238E27FC236}">
                <a16:creationId xmlns:a16="http://schemas.microsoft.com/office/drawing/2014/main" id="{54D6FC62-5B63-47B1-9A42-D417C603F77F}"/>
              </a:ext>
            </a:extLst>
          </p:cNvPr>
          <p:cNvSpPr/>
          <p:nvPr/>
        </p:nvSpPr>
        <p:spPr>
          <a:xfrm>
            <a:off x="4040188" y="0"/>
            <a:ext cx="635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13" descr="The Seal of the California Department of Education">
            <a:extLst>
              <a:ext uri="{FF2B5EF4-FFF2-40B4-BE49-F238E27FC236}">
                <a16:creationId xmlns:a16="http://schemas.microsoft.com/office/drawing/2014/main" id="{E0711EA8-9374-4723-B708-0CB033767942}"/>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1168063" y="6435725"/>
            <a:ext cx="406400"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82633" y="374073"/>
            <a:ext cx="3507971" cy="2506286"/>
          </a:xfrm>
        </p:spPr>
        <p:txBody>
          <a:bodyPr/>
          <a:lstStyle>
            <a:lvl1pPr>
              <a:defRPr sz="3600" b="0">
                <a:solidFill>
                  <a:srgbClr val="FFFFFF"/>
                </a:solidFill>
              </a:defRPr>
            </a:lvl1pPr>
          </a:lstStyle>
          <a:p>
            <a:r>
              <a:rPr lang="en-US"/>
              <a:t>Click to edit Master title style</a:t>
            </a:r>
          </a:p>
        </p:txBody>
      </p:sp>
      <p:sp>
        <p:nvSpPr>
          <p:cNvPr id="3" name="Content Placeholder 2"/>
          <p:cNvSpPr>
            <a:spLocks noGrp="1"/>
          </p:cNvSpPr>
          <p:nvPr>
            <p:ph idx="1"/>
          </p:nvPr>
        </p:nvSpPr>
        <p:spPr>
          <a:xfrm>
            <a:off x="4272741" y="374073"/>
            <a:ext cx="7631083" cy="593113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82633" y="2926080"/>
            <a:ext cx="3507971"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4">
            <a:extLst>
              <a:ext uri="{FF2B5EF4-FFF2-40B4-BE49-F238E27FC236}">
                <a16:creationId xmlns:a16="http://schemas.microsoft.com/office/drawing/2014/main" id="{3E7ACBD5-E5E7-419A-9596-EA8DF1ABD148}"/>
              </a:ext>
            </a:extLst>
          </p:cNvPr>
          <p:cNvSpPr>
            <a:spLocks noGrp="1"/>
          </p:cNvSpPr>
          <p:nvPr>
            <p:ph type="dt" sz="half" idx="10"/>
          </p:nvPr>
        </p:nvSpPr>
        <p:spPr>
          <a:xfrm>
            <a:off x="465138" y="6459538"/>
            <a:ext cx="2619375" cy="365125"/>
          </a:xfrm>
        </p:spPr>
        <p:txBody>
          <a:bodyPr/>
          <a:lstStyle>
            <a:lvl1pPr algn="l">
              <a:defRPr/>
            </a:lvl1pPr>
          </a:lstStyle>
          <a:p>
            <a:pPr>
              <a:defRPr/>
            </a:pPr>
            <a:fld id="{463FA72A-FEC2-42E9-8FF0-1A565A12174D}" type="datetime1">
              <a:rPr lang="en-US"/>
              <a:pPr>
                <a:defRPr/>
              </a:pPr>
              <a:t>4/10/2026</a:t>
            </a:fld>
            <a:endParaRPr lang="en-US"/>
          </a:p>
        </p:txBody>
      </p:sp>
      <p:sp>
        <p:nvSpPr>
          <p:cNvPr id="9" name="Footer Placeholder 5">
            <a:extLst>
              <a:ext uri="{FF2B5EF4-FFF2-40B4-BE49-F238E27FC236}">
                <a16:creationId xmlns:a16="http://schemas.microsoft.com/office/drawing/2014/main" id="{7238EE42-A1C0-4B25-8DBC-617B1A91A3D6}"/>
              </a:ext>
            </a:extLst>
          </p:cNvPr>
          <p:cNvSpPr>
            <a:spLocks noGrp="1"/>
          </p:cNvSpPr>
          <p:nvPr>
            <p:ph type="ftr" sz="quarter" idx="11"/>
          </p:nvPr>
        </p:nvSpPr>
        <p:spPr>
          <a:xfrm>
            <a:off x="4800600" y="6459538"/>
            <a:ext cx="4648200" cy="365125"/>
          </a:xfrm>
        </p:spPr>
        <p:txBody>
          <a:bodyPr/>
          <a:lstStyle>
            <a:lvl1pPr algn="l">
              <a:defRPr>
                <a:solidFill>
                  <a:schemeClr val="tx2"/>
                </a:solidFill>
              </a:defRPr>
            </a:lvl1pPr>
          </a:lstStyle>
          <a:p>
            <a:pPr>
              <a:defRPr/>
            </a:pPr>
            <a:endParaRPr lang="en-US"/>
          </a:p>
        </p:txBody>
      </p:sp>
      <p:sp>
        <p:nvSpPr>
          <p:cNvPr id="10" name="Slide Number Placeholder 6">
            <a:extLst>
              <a:ext uri="{FF2B5EF4-FFF2-40B4-BE49-F238E27FC236}">
                <a16:creationId xmlns:a16="http://schemas.microsoft.com/office/drawing/2014/main" id="{C5080280-BE61-4EEE-A6D3-98B5A4BF5543}"/>
              </a:ext>
            </a:extLst>
          </p:cNvPr>
          <p:cNvSpPr>
            <a:spLocks noGrp="1"/>
          </p:cNvSpPr>
          <p:nvPr>
            <p:ph type="sldNum" sz="quarter" idx="12"/>
          </p:nvPr>
        </p:nvSpPr>
        <p:spPr/>
        <p:txBody>
          <a:bodyPr/>
          <a:lstStyle>
            <a:lvl1pPr>
              <a:defRPr>
                <a:solidFill>
                  <a:schemeClr val="tx2"/>
                </a:solidFill>
              </a:defRPr>
            </a:lvl1pPr>
          </a:lstStyle>
          <a:p>
            <a:fld id="{CA4CA259-E64F-4C45-902E-B71A103945FE}" type="slidenum">
              <a:rPr lang="en-US" altLang="en-US"/>
              <a:pPr/>
              <a:t>‹#›</a:t>
            </a:fld>
            <a:endParaRPr lang="en-US" altLang="en-US"/>
          </a:p>
        </p:txBody>
      </p:sp>
    </p:spTree>
    <p:extLst>
      <p:ext uri="{BB962C8B-B14F-4D97-AF65-F5344CB8AC3E}">
        <p14:creationId xmlns:p14="http://schemas.microsoft.com/office/powerpoint/2010/main" val="71679043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29259101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title" preserve="1">
  <p:cSld name="Title Slide Option 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BA50C68-7EED-47D2-BE60-509DABB7FC1F}"/>
              </a:ext>
            </a:extLst>
          </p:cNvPr>
          <p:cNvSpPr/>
          <p:nvPr/>
        </p:nvSpPr>
        <p:spPr>
          <a:xfrm>
            <a:off x="3175" y="6418263"/>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5" name="Straight Connector 4">
            <a:extLst>
              <a:ext uri="{FF2B5EF4-FFF2-40B4-BE49-F238E27FC236}">
                <a16:creationId xmlns:a16="http://schemas.microsoft.com/office/drawing/2014/main" id="{6FB54651-3102-469E-83ED-2D31A737108B}"/>
              </a:ext>
            </a:extLst>
          </p:cNvPr>
          <p:cNvCxnSpPr/>
          <p:nvPr/>
        </p:nvCxnSpPr>
        <p:spPr>
          <a:xfrm>
            <a:off x="1208088" y="4343400"/>
            <a:ext cx="9875837"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6" name="Picture 13" descr="The Seal of the California Department of Education">
            <a:extLst>
              <a:ext uri="{FF2B5EF4-FFF2-40B4-BE49-F238E27FC236}">
                <a16:creationId xmlns:a16="http://schemas.microsoft.com/office/drawing/2014/main" id="{0097E5D6-AC0D-4B0D-B02D-7B26950D99EB}"/>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1168063" y="6435725"/>
            <a:ext cx="406400"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a:extLst>
              <a:ext uri="{FF2B5EF4-FFF2-40B4-BE49-F238E27FC236}">
                <a16:creationId xmlns:a16="http://schemas.microsoft.com/office/drawing/2014/main" id="{41277C01-ADC5-42CC-B5BD-528FACFE1ED6}"/>
              </a:ext>
            </a:extLst>
          </p:cNvPr>
          <p:cNvSpPr/>
          <p:nvPr/>
        </p:nvSpPr>
        <p:spPr>
          <a:xfrm>
            <a:off x="0" y="6351588"/>
            <a:ext cx="12188825" cy="635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15">
            <a:extLst>
              <a:ext uri="{FF2B5EF4-FFF2-40B4-BE49-F238E27FC236}">
                <a16:creationId xmlns:a16="http://schemas.microsoft.com/office/drawing/2014/main" id="{F61CD05C-E122-42B9-BA41-89D97C40A748}"/>
              </a:ext>
            </a:extLst>
          </p:cNvPr>
          <p:cNvSpPr>
            <a:spLocks noChangeArrowheads="1"/>
          </p:cNvSpPr>
          <p:nvPr userDrawn="1"/>
        </p:nvSpPr>
        <p:spPr bwMode="auto">
          <a:xfrm>
            <a:off x="1096963" y="6505575"/>
            <a:ext cx="9986962"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defRPr/>
            </a:pPr>
            <a:r>
              <a:rPr lang="en-US" altLang="en-US" sz="1100" b="1">
                <a:solidFill>
                  <a:schemeClr val="bg1"/>
                </a:solidFill>
              </a:rPr>
              <a:t>Tony Thurmond, </a:t>
            </a:r>
            <a:r>
              <a:rPr lang="en-US" altLang="en-US" sz="1100">
                <a:solidFill>
                  <a:schemeClr val="bg1"/>
                </a:solidFill>
              </a:rPr>
              <a:t>State Superintendent of Public Instruction				        California Department of Education</a:t>
            </a:r>
            <a:endParaRPr lang="en-US" altLang="en-US" sz="1200" b="1">
              <a:solidFill>
                <a:schemeClr val="bg1"/>
              </a:solidFill>
            </a:endParaRPr>
          </a:p>
        </p:txBody>
      </p:sp>
      <p:sp>
        <p:nvSpPr>
          <p:cNvPr id="2" name="Title 1"/>
          <p:cNvSpPr>
            <a:spLocks noGrp="1"/>
          </p:cNvSpPr>
          <p:nvPr>
            <p:ph type="ctrTitle"/>
          </p:nvPr>
        </p:nvSpPr>
        <p:spPr>
          <a:xfrm>
            <a:off x="1097280" y="758952"/>
            <a:ext cx="10058400" cy="3566160"/>
          </a:xfrm>
        </p:spPr>
        <p:txBody>
          <a:bodyPr/>
          <a:lstStyle>
            <a:lvl1pPr algn="l">
              <a:lnSpc>
                <a:spcPct val="85000"/>
              </a:lnSpc>
              <a:defRPr sz="8000" spc="-50" baseline="0">
                <a:solidFill>
                  <a:schemeClr val="tx1">
                    <a:lumMod val="85000"/>
                    <a:lumOff val="15000"/>
                  </a:schemeClr>
                </a:solidFill>
              </a:defRPr>
            </a:lvl1pPr>
          </a:lstStyle>
          <a:p>
            <a:r>
              <a:rPr lang="en-US"/>
              <a:t>Click to edit Master title style</a:t>
            </a:r>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Tree>
    <p:extLst>
      <p:ext uri="{BB962C8B-B14F-4D97-AF65-F5344CB8AC3E}">
        <p14:creationId xmlns:p14="http://schemas.microsoft.com/office/powerpoint/2010/main" val="365608424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title" preserve="1">
  <p:cSld name="Title Slide Option 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0851742-04BE-44CC-B8F6-755C2CDEB1DE}"/>
              </a:ext>
            </a:extLst>
          </p:cNvPr>
          <p:cNvSpPr/>
          <p:nvPr/>
        </p:nvSpPr>
        <p:spPr>
          <a:xfrm>
            <a:off x="3175"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5" name="Straight Connector 4">
            <a:extLst>
              <a:ext uri="{FF2B5EF4-FFF2-40B4-BE49-F238E27FC236}">
                <a16:creationId xmlns:a16="http://schemas.microsoft.com/office/drawing/2014/main" id="{D9AEE75C-7A5F-497D-9163-074BFCD8921E}"/>
              </a:ext>
            </a:extLst>
          </p:cNvPr>
          <p:cNvCxnSpPr/>
          <p:nvPr/>
        </p:nvCxnSpPr>
        <p:spPr>
          <a:xfrm>
            <a:off x="1208088" y="4343400"/>
            <a:ext cx="9875837"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6" name="Picture 13" descr="The Seal of the California Department of Education">
            <a:extLst>
              <a:ext uri="{FF2B5EF4-FFF2-40B4-BE49-F238E27FC236}">
                <a16:creationId xmlns:a16="http://schemas.microsoft.com/office/drawing/2014/main" id="{AD1259A7-925C-49FB-8EA9-0ADD4E6BA18B}"/>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1168063" y="6435725"/>
            <a:ext cx="406400"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4">
            <a:extLst>
              <a:ext uri="{FF2B5EF4-FFF2-40B4-BE49-F238E27FC236}">
                <a16:creationId xmlns:a16="http://schemas.microsoft.com/office/drawing/2014/main" id="{D20F31DE-B4A2-4421-8FDA-5F0CAFD93247}"/>
              </a:ext>
            </a:extLst>
          </p:cNvPr>
          <p:cNvPicPr>
            <a:picLocks noChangeAspect="1"/>
          </p:cNvPicPr>
          <p:nvPr userDrawn="1"/>
        </p:nvPicPr>
        <p:blipFill>
          <a:blip r:embed="rId3">
            <a:extLst>
              <a:ext uri="{28A0092B-C50C-407E-A947-70E740481C1C}">
                <a14:useLocalDpi xmlns:a14="http://schemas.microsoft.com/office/drawing/2010/main" val="0"/>
              </a:ext>
            </a:extLst>
          </a:blip>
          <a:srcRect l="4675"/>
          <a:stretch>
            <a:fillRect/>
          </a:stretch>
        </p:blipFill>
        <p:spPr bwMode="auto">
          <a:xfrm>
            <a:off x="441325" y="5686425"/>
            <a:ext cx="3332163"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a:extLst>
              <a:ext uri="{FF2B5EF4-FFF2-40B4-BE49-F238E27FC236}">
                <a16:creationId xmlns:a16="http://schemas.microsoft.com/office/drawing/2014/main" id="{3512BBAD-FD20-4D88-B4E9-710F832472DC}"/>
              </a:ext>
            </a:extLst>
          </p:cNvPr>
          <p:cNvSpPr/>
          <p:nvPr/>
        </p:nvSpPr>
        <p:spPr>
          <a:xfrm>
            <a:off x="0" y="6342063"/>
            <a:ext cx="12188825" cy="6508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16">
            <a:extLst>
              <a:ext uri="{FF2B5EF4-FFF2-40B4-BE49-F238E27FC236}">
                <a16:creationId xmlns:a16="http://schemas.microsoft.com/office/drawing/2014/main" id="{9432F4BD-BD0E-4A89-BB32-B3528DA5DB64}"/>
              </a:ext>
            </a:extLst>
          </p:cNvPr>
          <p:cNvSpPr>
            <a:spLocks noChangeArrowheads="1"/>
          </p:cNvSpPr>
          <p:nvPr userDrawn="1"/>
        </p:nvSpPr>
        <p:spPr bwMode="auto">
          <a:xfrm>
            <a:off x="441325" y="6499225"/>
            <a:ext cx="106426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spcBef>
                <a:spcPts val="800"/>
              </a:spcBef>
              <a:defRPr/>
            </a:pPr>
            <a:r>
              <a:rPr lang="en-US" altLang="en-US" sz="1100">
                <a:solidFill>
                  <a:schemeClr val="bg1"/>
                </a:solidFill>
              </a:rPr>
              <a:t>Tony Thurmond, State Superintendent of Public Instruction</a:t>
            </a:r>
            <a:endParaRPr lang="en-US" altLang="en-US" sz="1200" b="1">
              <a:solidFill>
                <a:schemeClr val="bg1"/>
              </a:solidFill>
            </a:endParaRPr>
          </a:p>
        </p:txBody>
      </p:sp>
      <p:sp>
        <p:nvSpPr>
          <p:cNvPr id="2" name="Title 1"/>
          <p:cNvSpPr>
            <a:spLocks noGrp="1"/>
          </p:cNvSpPr>
          <p:nvPr>
            <p:ph type="ctrTitle"/>
          </p:nvPr>
        </p:nvSpPr>
        <p:spPr>
          <a:xfrm>
            <a:off x="1097280" y="758952"/>
            <a:ext cx="10058400" cy="3566160"/>
          </a:xfrm>
        </p:spPr>
        <p:txBody>
          <a:bodyPr/>
          <a:lstStyle>
            <a:lvl1pPr algn="l">
              <a:lnSpc>
                <a:spcPct val="85000"/>
              </a:lnSpc>
              <a:defRPr sz="8000" spc="-50" baseline="0">
                <a:solidFill>
                  <a:schemeClr val="tx1">
                    <a:lumMod val="85000"/>
                    <a:lumOff val="15000"/>
                  </a:schemeClr>
                </a:solidFill>
              </a:defRPr>
            </a:lvl1pPr>
          </a:lstStyle>
          <a:p>
            <a:r>
              <a:rPr lang="en-US"/>
              <a:t>Click to edit Master title style</a:t>
            </a:r>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Tree>
    <p:extLst>
      <p:ext uri="{BB962C8B-B14F-4D97-AF65-F5344CB8AC3E}">
        <p14:creationId xmlns:p14="http://schemas.microsoft.com/office/powerpoint/2010/main" val="116161693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title" preserve="1">
  <p:cSld name="Title Slide Option 3">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A6D2700-53E8-456A-BE0D-7B2DADE4A107}"/>
              </a:ext>
            </a:extLst>
          </p:cNvPr>
          <p:cNvSpPr/>
          <p:nvPr userDrawn="1"/>
        </p:nvSpPr>
        <p:spPr>
          <a:xfrm>
            <a:off x="0" y="0"/>
            <a:ext cx="1885950" cy="6334125"/>
          </a:xfrm>
          <a:prstGeom prst="rect">
            <a:avLst/>
          </a:prstGeom>
          <a:solidFill>
            <a:schemeClr val="accent4">
              <a:lumMod val="40000"/>
              <a:lumOff val="60000"/>
            </a:scheme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 name="Rectangle 4">
            <a:extLst>
              <a:ext uri="{FF2B5EF4-FFF2-40B4-BE49-F238E27FC236}">
                <a16:creationId xmlns:a16="http://schemas.microsoft.com/office/drawing/2014/main" id="{C2EDDDA0-CA22-4A9C-975C-BE7019D4CB3F}"/>
              </a:ext>
            </a:extLst>
          </p:cNvPr>
          <p:cNvSpPr/>
          <p:nvPr userDrawn="1"/>
        </p:nvSpPr>
        <p:spPr>
          <a:xfrm>
            <a:off x="3175"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6" name="Straight Connector 5">
            <a:extLst>
              <a:ext uri="{FF2B5EF4-FFF2-40B4-BE49-F238E27FC236}">
                <a16:creationId xmlns:a16="http://schemas.microsoft.com/office/drawing/2014/main" id="{662F9DD5-675F-4553-B49F-72F199985E35}"/>
              </a:ext>
            </a:extLst>
          </p:cNvPr>
          <p:cNvCxnSpPr/>
          <p:nvPr/>
        </p:nvCxnSpPr>
        <p:spPr>
          <a:xfrm>
            <a:off x="2576513" y="4343400"/>
            <a:ext cx="8988425"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7" name="Picture 14" descr="The Seal of the California Department of Education">
            <a:extLst>
              <a:ext uri="{FF2B5EF4-FFF2-40B4-BE49-F238E27FC236}">
                <a16:creationId xmlns:a16="http://schemas.microsoft.com/office/drawing/2014/main" id="{8A8CD85A-7425-4FA8-91EB-F8B1732444B3}"/>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1168063" y="6435725"/>
            <a:ext cx="406400"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a:extLst>
              <a:ext uri="{FF2B5EF4-FFF2-40B4-BE49-F238E27FC236}">
                <a16:creationId xmlns:a16="http://schemas.microsoft.com/office/drawing/2014/main" id="{C0F5B073-FBF5-4234-A135-C8C2469A36AA}"/>
              </a:ext>
            </a:extLst>
          </p:cNvPr>
          <p:cNvSpPr/>
          <p:nvPr/>
        </p:nvSpPr>
        <p:spPr>
          <a:xfrm>
            <a:off x="0" y="6334125"/>
            <a:ext cx="12188825" cy="635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9" name="Picture 11" descr="Official Seal of the California Department of Education">
            <a:extLst>
              <a:ext uri="{FF2B5EF4-FFF2-40B4-BE49-F238E27FC236}">
                <a16:creationId xmlns:a16="http://schemas.microsoft.com/office/drawing/2014/main" id="{F245BFBF-F344-434E-98F4-4F0DA70BD677}"/>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25425" y="758825"/>
            <a:ext cx="1454150" cy="145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11">
            <a:extLst>
              <a:ext uri="{FF2B5EF4-FFF2-40B4-BE49-F238E27FC236}">
                <a16:creationId xmlns:a16="http://schemas.microsoft.com/office/drawing/2014/main" id="{2BB197E7-EDE1-4971-B750-6B44C1AF1217}"/>
              </a:ext>
            </a:extLst>
          </p:cNvPr>
          <p:cNvSpPr>
            <a:spLocks noChangeArrowheads="1"/>
          </p:cNvSpPr>
          <p:nvPr userDrawn="1"/>
        </p:nvSpPr>
        <p:spPr bwMode="auto">
          <a:xfrm>
            <a:off x="101600" y="2298700"/>
            <a:ext cx="1701800" cy="695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2400">
                <a:solidFill>
                  <a:schemeClr val="tx1"/>
                </a:solidFill>
                <a:latin typeface="Times" panose="02020603050405020304" pitchFamily="18" charset="0"/>
              </a:defRPr>
            </a:lvl1pPr>
            <a:lvl2pPr>
              <a:defRPr sz="2400">
                <a:solidFill>
                  <a:schemeClr val="tx1"/>
                </a:solidFill>
                <a:latin typeface="Times" panose="02020603050405020304" pitchFamily="18" charset="0"/>
              </a:defRPr>
            </a:lvl2pPr>
            <a:lvl3pPr>
              <a:defRPr sz="2400">
                <a:solidFill>
                  <a:schemeClr val="tx1"/>
                </a:solidFill>
                <a:latin typeface="Times" panose="02020603050405020304" pitchFamily="18" charset="0"/>
              </a:defRPr>
            </a:lvl3pPr>
            <a:lvl4pPr>
              <a:defRPr sz="2400">
                <a:solidFill>
                  <a:schemeClr val="tx1"/>
                </a:solidFill>
                <a:latin typeface="Times" panose="02020603050405020304" pitchFamily="18" charset="0"/>
              </a:defRPr>
            </a:lvl4pPr>
            <a:lvl5pPr>
              <a:defRPr sz="2400">
                <a:solidFill>
                  <a:schemeClr val="tx1"/>
                </a:solidFill>
                <a:latin typeface="Times" panose="02020603050405020304" pitchFamily="18" charset="0"/>
              </a:defRPr>
            </a:lvl5pPr>
            <a:lvl6pPr marL="457200" eaLnBrk="0" fontAlgn="base" hangingPunct="0">
              <a:spcBef>
                <a:spcPct val="0"/>
              </a:spcBef>
              <a:spcAft>
                <a:spcPct val="0"/>
              </a:spcAft>
              <a:defRPr sz="2400">
                <a:solidFill>
                  <a:schemeClr val="tx1"/>
                </a:solidFill>
                <a:latin typeface="Times" panose="02020603050405020304" pitchFamily="18" charset="0"/>
              </a:defRPr>
            </a:lvl6pPr>
            <a:lvl7pPr marL="914400" eaLnBrk="0" fontAlgn="base" hangingPunct="0">
              <a:spcBef>
                <a:spcPct val="0"/>
              </a:spcBef>
              <a:spcAft>
                <a:spcPct val="0"/>
              </a:spcAft>
              <a:defRPr sz="2400">
                <a:solidFill>
                  <a:schemeClr val="tx1"/>
                </a:solidFill>
                <a:latin typeface="Times" panose="02020603050405020304" pitchFamily="18" charset="0"/>
              </a:defRPr>
            </a:lvl7pPr>
            <a:lvl8pPr marL="1371600" eaLnBrk="0" fontAlgn="base" hangingPunct="0">
              <a:spcBef>
                <a:spcPct val="0"/>
              </a:spcBef>
              <a:spcAft>
                <a:spcPct val="0"/>
              </a:spcAft>
              <a:defRPr sz="2400">
                <a:solidFill>
                  <a:schemeClr val="tx1"/>
                </a:solidFill>
                <a:latin typeface="Times" panose="02020603050405020304" pitchFamily="18" charset="0"/>
              </a:defRPr>
            </a:lvl8pPr>
            <a:lvl9pPr marL="1828800" eaLnBrk="0" fontAlgn="base" hangingPunct="0">
              <a:spcBef>
                <a:spcPct val="0"/>
              </a:spcBef>
              <a:spcAft>
                <a:spcPct val="0"/>
              </a:spcAft>
              <a:defRPr sz="2400">
                <a:solidFill>
                  <a:schemeClr val="tx1"/>
                </a:solidFill>
                <a:latin typeface="Times" panose="02020603050405020304" pitchFamily="18" charset="0"/>
              </a:defRPr>
            </a:lvl9pPr>
          </a:lstStyle>
          <a:p>
            <a:pPr algn="ctr" eaLnBrk="1" fontAlgn="auto" hangingPunct="1">
              <a:spcBef>
                <a:spcPts val="0"/>
              </a:spcBef>
              <a:spcAft>
                <a:spcPts val="0"/>
              </a:spcAft>
              <a:defRPr/>
            </a:pPr>
            <a:r>
              <a:rPr lang="en-US" altLang="en-US" sz="1200" b="1">
                <a:solidFill>
                  <a:srgbClr val="070C51"/>
                </a:solidFill>
                <a:latin typeface="Arial" panose="020B0604020202020204" pitchFamily="34" charset="0"/>
              </a:rPr>
              <a:t>TONY THURMOND</a:t>
            </a:r>
            <a:br>
              <a:rPr lang="en-US" altLang="en-US" sz="1000" b="1">
                <a:solidFill>
                  <a:srgbClr val="070C51"/>
                </a:solidFill>
                <a:latin typeface="Arial" panose="020B0604020202020204" pitchFamily="34" charset="0"/>
              </a:rPr>
            </a:br>
            <a:r>
              <a:rPr lang="en-US" altLang="en-US" sz="1000">
                <a:solidFill>
                  <a:srgbClr val="070C51"/>
                </a:solidFill>
                <a:latin typeface="Arial" panose="020B0604020202020204" pitchFamily="34" charset="0"/>
              </a:rPr>
              <a:t>State Superintendent </a:t>
            </a:r>
            <a:br>
              <a:rPr lang="en-US" altLang="en-US" sz="1000">
                <a:solidFill>
                  <a:srgbClr val="070C51"/>
                </a:solidFill>
                <a:latin typeface="Arial" panose="020B0604020202020204" pitchFamily="34" charset="0"/>
              </a:rPr>
            </a:br>
            <a:r>
              <a:rPr lang="en-US" altLang="en-US" sz="1000">
                <a:solidFill>
                  <a:srgbClr val="070C51"/>
                </a:solidFill>
                <a:latin typeface="Arial" panose="020B0604020202020204" pitchFamily="34" charset="0"/>
              </a:rPr>
              <a:t>of Public Instruction</a:t>
            </a:r>
            <a:endParaRPr lang="en-US" altLang="en-US" sz="1000">
              <a:solidFill>
                <a:schemeClr val="tx2"/>
              </a:solidFill>
            </a:endParaRPr>
          </a:p>
        </p:txBody>
      </p:sp>
      <p:sp>
        <p:nvSpPr>
          <p:cNvPr id="2" name="Title 1"/>
          <p:cNvSpPr>
            <a:spLocks noGrp="1"/>
          </p:cNvSpPr>
          <p:nvPr>
            <p:ph type="ctrTitle"/>
          </p:nvPr>
        </p:nvSpPr>
        <p:spPr>
          <a:xfrm>
            <a:off x="2485502" y="758952"/>
            <a:ext cx="9152313" cy="3566160"/>
          </a:xfrm>
        </p:spPr>
        <p:txBody>
          <a:bodyPr/>
          <a:lstStyle>
            <a:lvl1pPr algn="l">
              <a:lnSpc>
                <a:spcPct val="85000"/>
              </a:lnSpc>
              <a:defRPr sz="8000" spc="-50" baseline="0">
                <a:solidFill>
                  <a:schemeClr val="tx1">
                    <a:lumMod val="85000"/>
                    <a:lumOff val="15000"/>
                  </a:schemeClr>
                </a:solidFill>
              </a:defRPr>
            </a:lvl1pPr>
          </a:lstStyle>
          <a:p>
            <a:r>
              <a:rPr lang="en-US"/>
              <a:t>Click to edit Master title style</a:t>
            </a:r>
          </a:p>
        </p:txBody>
      </p:sp>
      <p:sp>
        <p:nvSpPr>
          <p:cNvPr id="3" name="Subtitle 2"/>
          <p:cNvSpPr>
            <a:spLocks noGrp="1"/>
          </p:cNvSpPr>
          <p:nvPr>
            <p:ph type="subTitle" idx="1"/>
          </p:nvPr>
        </p:nvSpPr>
        <p:spPr>
          <a:xfrm>
            <a:off x="2485501" y="4455621"/>
            <a:ext cx="9155085"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Tree>
    <p:extLst>
      <p:ext uri="{BB962C8B-B14F-4D97-AF65-F5344CB8AC3E}">
        <p14:creationId xmlns:p14="http://schemas.microsoft.com/office/powerpoint/2010/main" val="233298205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a:lnSpc>
                <a:spcPct val="100000"/>
              </a:lnSpc>
              <a:spcBef>
                <a:spcPts val="0"/>
              </a:spcBef>
              <a:spcAft>
                <a:spcPts val="1200"/>
              </a:spcAft>
              <a:defRPr/>
            </a:lvl1pPr>
            <a:lvl2pPr>
              <a:lnSpc>
                <a:spcPct val="100000"/>
              </a:lnSpc>
              <a:spcBef>
                <a:spcPts val="0"/>
              </a:spcBef>
              <a:spcAft>
                <a:spcPts val="1200"/>
              </a:spcAft>
              <a:defRPr/>
            </a:lvl2pPr>
            <a:lvl3pPr>
              <a:lnSpc>
                <a:spcPct val="100000"/>
              </a:lnSpc>
              <a:spcBef>
                <a:spcPts val="0"/>
              </a:spcBef>
              <a:spcAft>
                <a:spcPts val="1200"/>
              </a:spcAft>
              <a:defRPr/>
            </a:lvl3pPr>
            <a:lvl4pPr>
              <a:lnSpc>
                <a:spcPct val="100000"/>
              </a:lnSpc>
              <a:spcBef>
                <a:spcPts val="0"/>
              </a:spcBef>
              <a:spcAft>
                <a:spcPts val="1200"/>
              </a:spcAft>
              <a:defRPr/>
            </a:lvl4pPr>
            <a:lvl5pPr>
              <a:lnSpc>
                <a:spcPct val="100000"/>
              </a:lnSpc>
              <a:spcBef>
                <a:spcPts val="0"/>
              </a:spcBef>
              <a:spcAft>
                <a:spcPts val="12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CE4A311-ADEE-47EF-AF87-D7898D903CEF}"/>
              </a:ext>
            </a:extLst>
          </p:cNvPr>
          <p:cNvSpPr>
            <a:spLocks noGrp="1"/>
          </p:cNvSpPr>
          <p:nvPr>
            <p:ph type="dt" sz="half" idx="10"/>
          </p:nvPr>
        </p:nvSpPr>
        <p:spPr/>
        <p:txBody>
          <a:bodyPr/>
          <a:lstStyle>
            <a:lvl1pPr>
              <a:defRPr/>
            </a:lvl1pPr>
          </a:lstStyle>
          <a:p>
            <a:pPr>
              <a:defRPr/>
            </a:pPr>
            <a:fld id="{15E981A8-91E5-4491-807B-7D88A1C21648}" type="datetime1">
              <a:rPr lang="en-US"/>
              <a:pPr>
                <a:defRPr/>
              </a:pPr>
              <a:t>4/10/2026</a:t>
            </a:fld>
            <a:endParaRPr lang="en-US"/>
          </a:p>
        </p:txBody>
      </p:sp>
      <p:sp>
        <p:nvSpPr>
          <p:cNvPr id="5" name="Footer Placeholder 4">
            <a:extLst>
              <a:ext uri="{FF2B5EF4-FFF2-40B4-BE49-F238E27FC236}">
                <a16:creationId xmlns:a16="http://schemas.microsoft.com/office/drawing/2014/main" id="{787D3202-9AF8-4C30-8711-14BC64ADEA8C}"/>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F6461D4B-39D2-44F1-A8FF-063D24D1044C}"/>
              </a:ext>
            </a:extLst>
          </p:cNvPr>
          <p:cNvSpPr>
            <a:spLocks noGrp="1"/>
          </p:cNvSpPr>
          <p:nvPr>
            <p:ph type="sldNum" sz="quarter" idx="12"/>
          </p:nvPr>
        </p:nvSpPr>
        <p:spPr>
          <a:xfrm>
            <a:off x="9825038" y="6456363"/>
            <a:ext cx="1312862" cy="365125"/>
          </a:xfrm>
        </p:spPr>
        <p:txBody>
          <a:bodyPr/>
          <a:lstStyle>
            <a:lvl1pPr>
              <a:defRPr/>
            </a:lvl1pPr>
          </a:lstStyle>
          <a:p>
            <a:fld id="{4E637404-0BCF-4192-AEAE-F6A882F231C4}" type="slidenum">
              <a:rPr lang="en-US" altLang="en-US"/>
              <a:pPr/>
              <a:t>‹#›</a:t>
            </a:fld>
            <a:endParaRPr lang="en-US" altLang="en-US"/>
          </a:p>
        </p:txBody>
      </p:sp>
    </p:spTree>
    <p:extLst>
      <p:ext uri="{BB962C8B-B14F-4D97-AF65-F5344CB8AC3E}">
        <p14:creationId xmlns:p14="http://schemas.microsoft.com/office/powerpoint/2010/main" val="21955148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7F194CC-1D3C-497A-9519-E0B7613C0B93}"/>
              </a:ext>
            </a:extLst>
          </p:cNvPr>
          <p:cNvSpPr/>
          <p:nvPr/>
        </p:nvSpPr>
        <p:spPr>
          <a:xfrm>
            <a:off x="3175"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Rectangle 4">
            <a:extLst>
              <a:ext uri="{FF2B5EF4-FFF2-40B4-BE49-F238E27FC236}">
                <a16:creationId xmlns:a16="http://schemas.microsoft.com/office/drawing/2014/main" id="{A1FE0658-4571-4E98-98B9-EA112BBC4D2D}"/>
              </a:ext>
            </a:extLst>
          </p:cNvPr>
          <p:cNvSpPr/>
          <p:nvPr/>
        </p:nvSpPr>
        <p:spPr>
          <a:xfrm>
            <a:off x="0" y="6326188"/>
            <a:ext cx="12188825" cy="635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6" name="Straight Connector 5">
            <a:extLst>
              <a:ext uri="{FF2B5EF4-FFF2-40B4-BE49-F238E27FC236}">
                <a16:creationId xmlns:a16="http://schemas.microsoft.com/office/drawing/2014/main" id="{D703D2E5-0300-456C-BFE5-047C2EE79FC0}"/>
              </a:ext>
            </a:extLst>
          </p:cNvPr>
          <p:cNvCxnSpPr/>
          <p:nvPr/>
        </p:nvCxnSpPr>
        <p:spPr>
          <a:xfrm>
            <a:off x="1208088" y="4343400"/>
            <a:ext cx="9875837"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7" name="Picture 14" descr="The Seal of the California Department of Education">
            <a:extLst>
              <a:ext uri="{FF2B5EF4-FFF2-40B4-BE49-F238E27FC236}">
                <a16:creationId xmlns:a16="http://schemas.microsoft.com/office/drawing/2014/main" id="{1BF9B2BC-D604-47BF-BCBA-52CFC52F1CC2}"/>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1168063" y="6435725"/>
            <a:ext cx="406400"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097280" y="758952"/>
            <a:ext cx="10058400" cy="3566160"/>
          </a:xfrm>
        </p:spPr>
        <p:txBody>
          <a:bodyPr anchorCtr="0"/>
          <a:lstStyle>
            <a:lvl1pPr>
              <a:lnSpc>
                <a:spcPct val="85000"/>
              </a:lnSpc>
              <a:defRPr sz="8000" b="0">
                <a:solidFill>
                  <a:schemeClr val="tx1">
                    <a:lumMod val="85000"/>
                    <a:lumOff val="15000"/>
                  </a:schemeClr>
                </a:solidFill>
              </a:defRPr>
            </a:lvl1pPr>
          </a:lstStyle>
          <a:p>
            <a:r>
              <a:rPr lang="en-US"/>
              <a:t>Click to edit Master title style</a:t>
            </a:r>
          </a:p>
        </p:txBody>
      </p:sp>
      <p:sp>
        <p:nvSpPr>
          <p:cNvPr id="3" name="Text Placeholder 2"/>
          <p:cNvSpPr>
            <a:spLocks noGrp="1"/>
          </p:cNvSpPr>
          <p:nvPr>
            <p:ph type="body" idx="1"/>
          </p:nvPr>
        </p:nvSpPr>
        <p:spPr>
          <a:xfrm>
            <a:off x="1097280" y="4453128"/>
            <a:ext cx="10058400" cy="1143000"/>
          </a:xfrm>
        </p:spPr>
        <p:txBody>
          <a:bodyPr lIns="91440" rIns="9144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8" name="Date Placeholder 3">
            <a:extLst>
              <a:ext uri="{FF2B5EF4-FFF2-40B4-BE49-F238E27FC236}">
                <a16:creationId xmlns:a16="http://schemas.microsoft.com/office/drawing/2014/main" id="{FB625D70-2E13-4E7B-848E-34F476084CD4}"/>
              </a:ext>
            </a:extLst>
          </p:cNvPr>
          <p:cNvSpPr>
            <a:spLocks noGrp="1"/>
          </p:cNvSpPr>
          <p:nvPr>
            <p:ph type="dt" sz="half" idx="10"/>
          </p:nvPr>
        </p:nvSpPr>
        <p:spPr/>
        <p:txBody>
          <a:bodyPr/>
          <a:lstStyle>
            <a:lvl1pPr>
              <a:defRPr/>
            </a:lvl1pPr>
          </a:lstStyle>
          <a:p>
            <a:pPr>
              <a:defRPr/>
            </a:pPr>
            <a:fld id="{ACD36073-7F29-4783-B129-B0D95059D523}" type="datetime1">
              <a:rPr lang="en-US"/>
              <a:pPr>
                <a:defRPr/>
              </a:pPr>
              <a:t>4/10/2026</a:t>
            </a:fld>
            <a:endParaRPr lang="en-US"/>
          </a:p>
        </p:txBody>
      </p:sp>
      <p:sp>
        <p:nvSpPr>
          <p:cNvPr id="9" name="Footer Placeholder 4">
            <a:extLst>
              <a:ext uri="{FF2B5EF4-FFF2-40B4-BE49-F238E27FC236}">
                <a16:creationId xmlns:a16="http://schemas.microsoft.com/office/drawing/2014/main" id="{B67E9CA8-8AB6-4D13-9D22-D3699EC9DCA9}"/>
              </a:ext>
            </a:extLst>
          </p:cNvPr>
          <p:cNvSpPr>
            <a:spLocks noGrp="1"/>
          </p:cNvSpPr>
          <p:nvPr>
            <p:ph type="ftr" sz="quarter" idx="11"/>
          </p:nvPr>
        </p:nvSpPr>
        <p:spPr/>
        <p:txBody>
          <a:bodyPr/>
          <a:lstStyle>
            <a:lvl1pPr>
              <a:defRPr/>
            </a:lvl1pPr>
          </a:lstStyle>
          <a:p>
            <a:pPr>
              <a:defRPr/>
            </a:pPr>
            <a:endParaRPr lang="en-US"/>
          </a:p>
        </p:txBody>
      </p:sp>
      <p:sp>
        <p:nvSpPr>
          <p:cNvPr id="10" name="Slide Number Placeholder 5">
            <a:extLst>
              <a:ext uri="{FF2B5EF4-FFF2-40B4-BE49-F238E27FC236}">
                <a16:creationId xmlns:a16="http://schemas.microsoft.com/office/drawing/2014/main" id="{7CD03111-A3E2-43EC-9441-CD98419884A3}"/>
              </a:ext>
            </a:extLst>
          </p:cNvPr>
          <p:cNvSpPr>
            <a:spLocks noGrp="1"/>
          </p:cNvSpPr>
          <p:nvPr>
            <p:ph type="sldNum" sz="quarter" idx="12"/>
          </p:nvPr>
        </p:nvSpPr>
        <p:spPr/>
        <p:txBody>
          <a:bodyPr/>
          <a:lstStyle>
            <a:lvl1pPr>
              <a:defRPr/>
            </a:lvl1pPr>
          </a:lstStyle>
          <a:p>
            <a:fld id="{7CFAF50B-9EBD-4137-9B36-5A5A6C1154CC}" type="slidenum">
              <a:rPr lang="en-US" altLang="en-US"/>
              <a:pPr/>
              <a:t>‹#›</a:t>
            </a:fld>
            <a:endParaRPr lang="en-US" altLang="en-US"/>
          </a:p>
        </p:txBody>
      </p:sp>
    </p:spTree>
    <p:extLst>
      <p:ext uri="{BB962C8B-B14F-4D97-AF65-F5344CB8AC3E}">
        <p14:creationId xmlns:p14="http://schemas.microsoft.com/office/powerpoint/2010/main" val="347870424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7F194CC-1D3C-497A-9519-E0B7613C0B93}"/>
              </a:ext>
            </a:extLst>
          </p:cNvPr>
          <p:cNvSpPr/>
          <p:nvPr/>
        </p:nvSpPr>
        <p:spPr>
          <a:xfrm>
            <a:off x="3175"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Rectangle 4">
            <a:extLst>
              <a:ext uri="{FF2B5EF4-FFF2-40B4-BE49-F238E27FC236}">
                <a16:creationId xmlns:a16="http://schemas.microsoft.com/office/drawing/2014/main" id="{A1FE0658-4571-4E98-98B9-EA112BBC4D2D}"/>
              </a:ext>
            </a:extLst>
          </p:cNvPr>
          <p:cNvSpPr/>
          <p:nvPr/>
        </p:nvSpPr>
        <p:spPr>
          <a:xfrm>
            <a:off x="0" y="6326188"/>
            <a:ext cx="12188825" cy="635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6" name="Straight Connector 5">
            <a:extLst>
              <a:ext uri="{FF2B5EF4-FFF2-40B4-BE49-F238E27FC236}">
                <a16:creationId xmlns:a16="http://schemas.microsoft.com/office/drawing/2014/main" id="{D703D2E5-0300-456C-BFE5-047C2EE79FC0}"/>
              </a:ext>
            </a:extLst>
          </p:cNvPr>
          <p:cNvCxnSpPr/>
          <p:nvPr/>
        </p:nvCxnSpPr>
        <p:spPr>
          <a:xfrm>
            <a:off x="1208088" y="4343400"/>
            <a:ext cx="9875837"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7" name="Picture 14" descr="The Seal of the California Department of Education">
            <a:extLst>
              <a:ext uri="{FF2B5EF4-FFF2-40B4-BE49-F238E27FC236}">
                <a16:creationId xmlns:a16="http://schemas.microsoft.com/office/drawing/2014/main" id="{1BF9B2BC-D604-47BF-BCBA-52CFC52F1CC2}"/>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1168063" y="6435725"/>
            <a:ext cx="406400"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097280" y="758952"/>
            <a:ext cx="10058400" cy="3566160"/>
          </a:xfrm>
        </p:spPr>
        <p:txBody>
          <a:bodyPr anchorCtr="0"/>
          <a:lstStyle>
            <a:lvl1pPr>
              <a:lnSpc>
                <a:spcPct val="85000"/>
              </a:lnSpc>
              <a:defRPr sz="8000" b="0">
                <a:solidFill>
                  <a:schemeClr val="tx1">
                    <a:lumMod val="85000"/>
                    <a:lumOff val="15000"/>
                  </a:schemeClr>
                </a:solidFill>
              </a:defRPr>
            </a:lvl1pPr>
          </a:lstStyle>
          <a:p>
            <a:r>
              <a:rPr lang="en-US"/>
              <a:t>Click to edit Master title style</a:t>
            </a:r>
          </a:p>
        </p:txBody>
      </p:sp>
      <p:sp>
        <p:nvSpPr>
          <p:cNvPr id="3" name="Text Placeholder 2"/>
          <p:cNvSpPr>
            <a:spLocks noGrp="1"/>
          </p:cNvSpPr>
          <p:nvPr>
            <p:ph type="body" idx="1"/>
          </p:nvPr>
        </p:nvSpPr>
        <p:spPr>
          <a:xfrm>
            <a:off x="1097280" y="4453128"/>
            <a:ext cx="10058400" cy="1143000"/>
          </a:xfrm>
        </p:spPr>
        <p:txBody>
          <a:bodyPr lIns="91440" rIns="9144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8" name="Date Placeholder 3">
            <a:extLst>
              <a:ext uri="{FF2B5EF4-FFF2-40B4-BE49-F238E27FC236}">
                <a16:creationId xmlns:a16="http://schemas.microsoft.com/office/drawing/2014/main" id="{FB625D70-2E13-4E7B-848E-34F476084CD4}"/>
              </a:ext>
            </a:extLst>
          </p:cNvPr>
          <p:cNvSpPr>
            <a:spLocks noGrp="1"/>
          </p:cNvSpPr>
          <p:nvPr>
            <p:ph type="dt" sz="half" idx="10"/>
          </p:nvPr>
        </p:nvSpPr>
        <p:spPr/>
        <p:txBody>
          <a:bodyPr/>
          <a:lstStyle>
            <a:lvl1pPr>
              <a:defRPr/>
            </a:lvl1pPr>
          </a:lstStyle>
          <a:p>
            <a:pPr>
              <a:defRPr/>
            </a:pPr>
            <a:fld id="{ACD36073-7F29-4783-B129-B0D95059D523}" type="datetime1">
              <a:rPr lang="en-US"/>
              <a:pPr>
                <a:defRPr/>
              </a:pPr>
              <a:t>4/10/2026</a:t>
            </a:fld>
            <a:endParaRPr lang="en-US"/>
          </a:p>
        </p:txBody>
      </p:sp>
      <p:sp>
        <p:nvSpPr>
          <p:cNvPr id="9" name="Footer Placeholder 4">
            <a:extLst>
              <a:ext uri="{FF2B5EF4-FFF2-40B4-BE49-F238E27FC236}">
                <a16:creationId xmlns:a16="http://schemas.microsoft.com/office/drawing/2014/main" id="{B67E9CA8-8AB6-4D13-9D22-D3699EC9DCA9}"/>
              </a:ext>
            </a:extLst>
          </p:cNvPr>
          <p:cNvSpPr>
            <a:spLocks noGrp="1"/>
          </p:cNvSpPr>
          <p:nvPr>
            <p:ph type="ftr" sz="quarter" idx="11"/>
          </p:nvPr>
        </p:nvSpPr>
        <p:spPr/>
        <p:txBody>
          <a:bodyPr/>
          <a:lstStyle>
            <a:lvl1pPr>
              <a:defRPr/>
            </a:lvl1pPr>
          </a:lstStyle>
          <a:p>
            <a:pPr>
              <a:defRPr/>
            </a:pPr>
            <a:endParaRPr lang="en-US"/>
          </a:p>
        </p:txBody>
      </p:sp>
      <p:sp>
        <p:nvSpPr>
          <p:cNvPr id="10" name="Slide Number Placeholder 5">
            <a:extLst>
              <a:ext uri="{FF2B5EF4-FFF2-40B4-BE49-F238E27FC236}">
                <a16:creationId xmlns:a16="http://schemas.microsoft.com/office/drawing/2014/main" id="{7CD03111-A3E2-43EC-9441-CD98419884A3}"/>
              </a:ext>
            </a:extLst>
          </p:cNvPr>
          <p:cNvSpPr>
            <a:spLocks noGrp="1"/>
          </p:cNvSpPr>
          <p:nvPr>
            <p:ph type="sldNum" sz="quarter" idx="12"/>
          </p:nvPr>
        </p:nvSpPr>
        <p:spPr/>
        <p:txBody>
          <a:bodyPr/>
          <a:lstStyle>
            <a:lvl1pPr>
              <a:defRPr/>
            </a:lvl1pPr>
          </a:lstStyle>
          <a:p>
            <a:fld id="{7CFAF50B-9EBD-4137-9B36-5A5A6C1154CC}" type="slidenum">
              <a:rPr lang="en-US" altLang="en-US"/>
              <a:pPr/>
              <a:t>‹#›</a:t>
            </a:fld>
            <a:endParaRPr lang="en-US" altLang="en-US"/>
          </a:p>
        </p:txBody>
      </p:sp>
    </p:spTree>
    <p:extLst>
      <p:ext uri="{BB962C8B-B14F-4D97-AF65-F5344CB8AC3E}">
        <p14:creationId xmlns:p14="http://schemas.microsoft.com/office/powerpoint/2010/main" val="347944603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Side-by-Side">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p>
        </p:txBody>
      </p:sp>
      <p:sp>
        <p:nvSpPr>
          <p:cNvPr id="3" name="Content Placeholder 2"/>
          <p:cNvSpPr>
            <a:spLocks noGrp="1"/>
          </p:cNvSpPr>
          <p:nvPr>
            <p:ph sz="half" idx="1"/>
          </p:nvPr>
        </p:nvSpPr>
        <p:spPr>
          <a:xfrm>
            <a:off x="1097278" y="1845733"/>
            <a:ext cx="4937760" cy="4388811"/>
          </a:xfrm>
        </p:spPr>
        <p:txBody>
          <a:bodyPr/>
          <a:lstStyle>
            <a:lvl1pPr>
              <a:lnSpc>
                <a:spcPct val="100000"/>
              </a:lnSpc>
              <a:spcBef>
                <a:spcPts val="0"/>
              </a:spcBef>
              <a:spcAft>
                <a:spcPts val="1200"/>
              </a:spcAft>
              <a:buClrTx/>
              <a:defRPr/>
            </a:lvl1pPr>
            <a:lvl2pPr>
              <a:lnSpc>
                <a:spcPct val="100000"/>
              </a:lnSpc>
              <a:spcBef>
                <a:spcPts val="0"/>
              </a:spcBef>
              <a:spcAft>
                <a:spcPts val="1200"/>
              </a:spcAft>
              <a:buClrTx/>
              <a:defRPr/>
            </a:lvl2pPr>
            <a:lvl3pPr>
              <a:lnSpc>
                <a:spcPct val="100000"/>
              </a:lnSpc>
              <a:spcBef>
                <a:spcPts val="0"/>
              </a:spcBef>
              <a:spcAft>
                <a:spcPts val="1200"/>
              </a:spcAft>
              <a:buClrTx/>
              <a:defRPr/>
            </a:lvl3pPr>
            <a:lvl4pPr>
              <a:lnSpc>
                <a:spcPct val="100000"/>
              </a:lnSpc>
              <a:spcBef>
                <a:spcPts val="0"/>
              </a:spcBef>
              <a:spcAft>
                <a:spcPts val="1200"/>
              </a:spcAft>
              <a:buClrTx/>
              <a:defRPr/>
            </a:lvl4pPr>
            <a:lvl5pPr>
              <a:lnSpc>
                <a:spcPct val="100000"/>
              </a:lnSpc>
              <a:spcBef>
                <a:spcPts val="0"/>
              </a:spcBef>
              <a:spcAft>
                <a:spcPts val="1200"/>
              </a:spcAft>
              <a:buClrTx/>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17920" y="1845734"/>
            <a:ext cx="4937760" cy="4388809"/>
          </a:xfrm>
        </p:spPr>
        <p:txBody>
          <a:bodyPr/>
          <a:lstStyle>
            <a:lvl1pPr>
              <a:lnSpc>
                <a:spcPct val="100000"/>
              </a:lnSpc>
              <a:spcBef>
                <a:spcPts val="0"/>
              </a:spcBef>
              <a:spcAft>
                <a:spcPts val="1200"/>
              </a:spcAft>
              <a:defRPr/>
            </a:lvl1pPr>
            <a:lvl2pPr>
              <a:lnSpc>
                <a:spcPct val="100000"/>
              </a:lnSpc>
              <a:spcBef>
                <a:spcPts val="0"/>
              </a:spcBef>
              <a:spcAft>
                <a:spcPts val="1200"/>
              </a:spcAft>
              <a:defRPr/>
            </a:lvl2pPr>
            <a:lvl3pPr>
              <a:lnSpc>
                <a:spcPct val="100000"/>
              </a:lnSpc>
              <a:spcBef>
                <a:spcPts val="0"/>
              </a:spcBef>
              <a:spcAft>
                <a:spcPts val="1200"/>
              </a:spcAft>
              <a:defRPr/>
            </a:lvl3pPr>
            <a:lvl4pPr>
              <a:lnSpc>
                <a:spcPct val="100000"/>
              </a:lnSpc>
              <a:spcBef>
                <a:spcPts val="0"/>
              </a:spcBef>
              <a:spcAft>
                <a:spcPts val="1200"/>
              </a:spcAft>
              <a:defRPr/>
            </a:lvl4pPr>
            <a:lvl5pPr>
              <a:lnSpc>
                <a:spcPct val="100000"/>
              </a:lnSpc>
              <a:spcBef>
                <a:spcPts val="0"/>
              </a:spcBef>
              <a:spcAft>
                <a:spcPts val="12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17F9FB14-C4F1-46F9-80E7-B9DBDB95563F}"/>
              </a:ext>
            </a:extLst>
          </p:cNvPr>
          <p:cNvSpPr>
            <a:spLocks noGrp="1"/>
          </p:cNvSpPr>
          <p:nvPr>
            <p:ph type="dt" sz="half" idx="10"/>
          </p:nvPr>
        </p:nvSpPr>
        <p:spPr/>
        <p:txBody>
          <a:bodyPr/>
          <a:lstStyle>
            <a:lvl1pPr>
              <a:defRPr/>
            </a:lvl1pPr>
          </a:lstStyle>
          <a:p>
            <a:pPr>
              <a:defRPr/>
            </a:pPr>
            <a:fld id="{6AD589DE-1D23-4154-AB24-3A77D9603C35}" type="datetime1">
              <a:rPr lang="en-US"/>
              <a:pPr>
                <a:defRPr/>
              </a:pPr>
              <a:t>4/10/2026</a:t>
            </a:fld>
            <a:endParaRPr lang="en-US"/>
          </a:p>
        </p:txBody>
      </p:sp>
      <p:sp>
        <p:nvSpPr>
          <p:cNvPr id="6" name="Footer Placeholder 4">
            <a:extLst>
              <a:ext uri="{FF2B5EF4-FFF2-40B4-BE49-F238E27FC236}">
                <a16:creationId xmlns:a16="http://schemas.microsoft.com/office/drawing/2014/main" id="{39B784CD-FFA0-43F2-B943-4B7962C424BB}"/>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E82E8003-8CE6-441E-BA01-0721D74F82C0}"/>
              </a:ext>
            </a:extLst>
          </p:cNvPr>
          <p:cNvSpPr>
            <a:spLocks noGrp="1"/>
          </p:cNvSpPr>
          <p:nvPr>
            <p:ph type="sldNum" sz="quarter" idx="12"/>
          </p:nvPr>
        </p:nvSpPr>
        <p:spPr/>
        <p:txBody>
          <a:bodyPr/>
          <a:lstStyle>
            <a:lvl1pPr>
              <a:defRPr/>
            </a:lvl1pPr>
          </a:lstStyle>
          <a:p>
            <a:fld id="{0560CF5E-9218-46D4-A0AE-B5C073203588}" type="slidenum">
              <a:rPr lang="en-US" altLang="en-US"/>
              <a:pPr/>
              <a:t>‹#›</a:t>
            </a:fld>
            <a:endParaRPr lang="en-US" altLang="en-US"/>
          </a:p>
        </p:txBody>
      </p:sp>
    </p:spTree>
    <p:extLst>
      <p:ext uri="{BB962C8B-B14F-4D97-AF65-F5344CB8AC3E}">
        <p14:creationId xmlns:p14="http://schemas.microsoft.com/office/powerpoint/2010/main" val="66365343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wo Content Above and Below">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p>
        </p:txBody>
      </p:sp>
      <p:sp>
        <p:nvSpPr>
          <p:cNvPr id="3" name="Content Placeholder 2"/>
          <p:cNvSpPr>
            <a:spLocks noGrp="1"/>
          </p:cNvSpPr>
          <p:nvPr>
            <p:ph sz="half" idx="1"/>
          </p:nvPr>
        </p:nvSpPr>
        <p:spPr>
          <a:xfrm>
            <a:off x="1097278" y="1845734"/>
            <a:ext cx="10058402" cy="2144375"/>
          </a:xfrm>
        </p:spPr>
        <p:txBody>
          <a:bodyPr/>
          <a:lstStyle>
            <a:lvl1pPr>
              <a:lnSpc>
                <a:spcPct val="100000"/>
              </a:lnSpc>
              <a:spcBef>
                <a:spcPts val="0"/>
              </a:spcBef>
              <a:spcAft>
                <a:spcPts val="1200"/>
              </a:spcAft>
              <a:buClrTx/>
              <a:defRPr/>
            </a:lvl1pPr>
            <a:lvl2pPr>
              <a:lnSpc>
                <a:spcPct val="100000"/>
              </a:lnSpc>
              <a:spcBef>
                <a:spcPts val="0"/>
              </a:spcBef>
              <a:spcAft>
                <a:spcPts val="1200"/>
              </a:spcAft>
              <a:buClrTx/>
              <a:defRPr/>
            </a:lvl2pPr>
            <a:lvl3pPr>
              <a:lnSpc>
                <a:spcPct val="100000"/>
              </a:lnSpc>
              <a:spcBef>
                <a:spcPts val="0"/>
              </a:spcBef>
              <a:spcAft>
                <a:spcPts val="1200"/>
              </a:spcAft>
              <a:buClrTx/>
              <a:defRPr/>
            </a:lvl3pPr>
            <a:lvl4pPr>
              <a:lnSpc>
                <a:spcPct val="100000"/>
              </a:lnSpc>
              <a:spcBef>
                <a:spcPts val="0"/>
              </a:spcBef>
              <a:spcAft>
                <a:spcPts val="1200"/>
              </a:spcAft>
              <a:buClrTx/>
              <a:defRPr/>
            </a:lvl4pPr>
            <a:lvl5pPr>
              <a:buClrTx/>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Content Placeholder 3"/>
          <p:cNvSpPr>
            <a:spLocks noGrp="1"/>
          </p:cNvSpPr>
          <p:nvPr>
            <p:ph sz="half" idx="2"/>
          </p:nvPr>
        </p:nvSpPr>
        <p:spPr>
          <a:xfrm>
            <a:off x="1097278" y="4098483"/>
            <a:ext cx="10058402" cy="2144375"/>
          </a:xfrm>
        </p:spPr>
        <p:txBody>
          <a:bodyPr/>
          <a:lstStyle>
            <a:lvl1pPr>
              <a:lnSpc>
                <a:spcPct val="100000"/>
              </a:lnSpc>
              <a:spcBef>
                <a:spcPts val="0"/>
              </a:spcBef>
              <a:spcAft>
                <a:spcPts val="1200"/>
              </a:spcAft>
              <a:defRPr/>
            </a:lvl1pPr>
            <a:lvl2pPr>
              <a:lnSpc>
                <a:spcPct val="100000"/>
              </a:lnSpc>
              <a:spcBef>
                <a:spcPts val="0"/>
              </a:spcBef>
              <a:spcAft>
                <a:spcPts val="1200"/>
              </a:spcAft>
              <a:defRPr/>
            </a:lvl2pPr>
            <a:lvl3pPr>
              <a:lnSpc>
                <a:spcPct val="100000"/>
              </a:lnSpc>
              <a:spcBef>
                <a:spcPts val="0"/>
              </a:spcBef>
              <a:spcAft>
                <a:spcPts val="1200"/>
              </a:spcAft>
              <a:defRPr/>
            </a:lvl3pPr>
            <a:lvl4pPr>
              <a:lnSpc>
                <a:spcPct val="100000"/>
              </a:lnSpc>
              <a:spcBef>
                <a:spcPts val="0"/>
              </a:spcBef>
              <a:spcAft>
                <a:spcPts val="1200"/>
              </a:spcAft>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Date Placeholder 3">
            <a:extLst>
              <a:ext uri="{FF2B5EF4-FFF2-40B4-BE49-F238E27FC236}">
                <a16:creationId xmlns:a16="http://schemas.microsoft.com/office/drawing/2014/main" id="{80EBFFC6-3556-408E-AC00-E9D2D8D74F01}"/>
              </a:ext>
            </a:extLst>
          </p:cNvPr>
          <p:cNvSpPr>
            <a:spLocks noGrp="1"/>
          </p:cNvSpPr>
          <p:nvPr>
            <p:ph type="dt" sz="half" idx="10"/>
          </p:nvPr>
        </p:nvSpPr>
        <p:spPr/>
        <p:txBody>
          <a:bodyPr/>
          <a:lstStyle>
            <a:lvl1pPr>
              <a:defRPr/>
            </a:lvl1pPr>
          </a:lstStyle>
          <a:p>
            <a:pPr>
              <a:defRPr/>
            </a:pPr>
            <a:fld id="{606C9720-3113-4235-8581-8BEEB5D1E889}" type="datetime1">
              <a:rPr lang="en-US"/>
              <a:pPr>
                <a:defRPr/>
              </a:pPr>
              <a:t>4/10/2026</a:t>
            </a:fld>
            <a:endParaRPr lang="en-US"/>
          </a:p>
        </p:txBody>
      </p:sp>
      <p:sp>
        <p:nvSpPr>
          <p:cNvPr id="6" name="Footer Placeholder 4">
            <a:extLst>
              <a:ext uri="{FF2B5EF4-FFF2-40B4-BE49-F238E27FC236}">
                <a16:creationId xmlns:a16="http://schemas.microsoft.com/office/drawing/2014/main" id="{5F5DC885-B364-499B-9C4E-C3854A617F72}"/>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C04073D0-53C7-45D2-9510-99F586AD6B46}"/>
              </a:ext>
            </a:extLst>
          </p:cNvPr>
          <p:cNvSpPr>
            <a:spLocks noGrp="1"/>
          </p:cNvSpPr>
          <p:nvPr>
            <p:ph type="sldNum" sz="quarter" idx="12"/>
          </p:nvPr>
        </p:nvSpPr>
        <p:spPr/>
        <p:txBody>
          <a:bodyPr/>
          <a:lstStyle>
            <a:lvl1pPr>
              <a:defRPr/>
            </a:lvl1pPr>
          </a:lstStyle>
          <a:p>
            <a:fld id="{D7869434-AF86-4081-9855-15F8C7A21A7E}" type="slidenum">
              <a:rPr lang="en-US" altLang="en-US"/>
              <a:pPr/>
              <a:t>‹#›</a:t>
            </a:fld>
            <a:endParaRPr lang="en-US" altLang="en-US"/>
          </a:p>
        </p:txBody>
      </p:sp>
    </p:spTree>
    <p:extLst>
      <p:ext uri="{BB962C8B-B14F-4D97-AF65-F5344CB8AC3E}">
        <p14:creationId xmlns:p14="http://schemas.microsoft.com/office/powerpoint/2010/main" val="344489752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p>
        </p:txBody>
      </p:sp>
      <p:sp>
        <p:nvSpPr>
          <p:cNvPr id="3" name="Text Placeholder 2"/>
          <p:cNvSpPr>
            <a:spLocks noGrp="1"/>
          </p:cNvSpPr>
          <p:nvPr>
            <p:ph type="body" idx="1"/>
          </p:nvPr>
        </p:nvSpPr>
        <p:spPr>
          <a:xfrm>
            <a:off x="1097280" y="1846052"/>
            <a:ext cx="4937760" cy="736282"/>
          </a:xfrm>
        </p:spPr>
        <p:txBody>
          <a:bodyPr lIns="91440" rIns="91440" anchor="ctr">
            <a:noAutofit/>
          </a:bodyPr>
          <a:lstStyle>
            <a:lvl1pPr marL="0" indent="0" algn="ctr">
              <a:buNone/>
              <a:defRPr sz="24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lvl1pPr>
              <a:lnSpc>
                <a:spcPct val="100000"/>
              </a:lnSpc>
              <a:spcBef>
                <a:spcPts val="0"/>
              </a:spcBef>
              <a:spcAft>
                <a:spcPts val="1200"/>
              </a:spcAft>
              <a:defRPr/>
            </a:lvl1pPr>
            <a:lvl2pPr>
              <a:lnSpc>
                <a:spcPct val="100000"/>
              </a:lnSpc>
              <a:spcBef>
                <a:spcPts val="0"/>
              </a:spcBef>
              <a:spcAft>
                <a:spcPts val="1200"/>
              </a:spcAft>
              <a:defRPr/>
            </a:lvl2pPr>
            <a:lvl3pPr>
              <a:lnSpc>
                <a:spcPct val="100000"/>
              </a:lnSpc>
              <a:spcBef>
                <a:spcPts val="0"/>
              </a:spcBef>
              <a:spcAft>
                <a:spcPts val="1200"/>
              </a:spcAft>
              <a:defRPr/>
            </a:lvl3pPr>
            <a:lvl4pPr>
              <a:lnSpc>
                <a:spcPct val="100000"/>
              </a:lnSpc>
              <a:spcBef>
                <a:spcPts val="0"/>
              </a:spcBef>
              <a:spcAft>
                <a:spcPts val="1200"/>
              </a:spcAft>
              <a:defRPr/>
            </a:lvl4pPr>
            <a:lvl5pPr>
              <a:lnSpc>
                <a:spcPct val="100000"/>
              </a:lnSpc>
              <a:spcBef>
                <a:spcPts val="0"/>
              </a:spcBef>
              <a:spcAft>
                <a:spcPts val="12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217920" y="1846052"/>
            <a:ext cx="4937760" cy="736282"/>
          </a:xfrm>
        </p:spPr>
        <p:txBody>
          <a:bodyPr lIns="91440" rIns="91440" anchor="ctr">
            <a:noAutofit/>
          </a:bodyPr>
          <a:lstStyle>
            <a:lvl1pPr marL="0" indent="0" algn="ctr">
              <a:buNone/>
              <a:defRPr sz="24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lvl1pPr>
              <a:lnSpc>
                <a:spcPct val="100000"/>
              </a:lnSpc>
              <a:spcBef>
                <a:spcPts val="0"/>
              </a:spcBef>
              <a:spcAft>
                <a:spcPts val="1200"/>
              </a:spcAft>
              <a:defRPr/>
            </a:lvl1pPr>
            <a:lvl2pPr>
              <a:lnSpc>
                <a:spcPct val="100000"/>
              </a:lnSpc>
              <a:spcBef>
                <a:spcPts val="0"/>
              </a:spcBef>
              <a:spcAft>
                <a:spcPts val="1200"/>
              </a:spcAft>
              <a:defRPr/>
            </a:lvl2pPr>
            <a:lvl3pPr>
              <a:lnSpc>
                <a:spcPct val="100000"/>
              </a:lnSpc>
              <a:spcBef>
                <a:spcPts val="0"/>
              </a:spcBef>
              <a:spcAft>
                <a:spcPts val="1200"/>
              </a:spcAft>
              <a:defRPr/>
            </a:lvl3pPr>
            <a:lvl4pPr>
              <a:lnSpc>
                <a:spcPct val="100000"/>
              </a:lnSpc>
              <a:spcBef>
                <a:spcPts val="0"/>
              </a:spcBef>
              <a:spcAft>
                <a:spcPts val="1200"/>
              </a:spcAft>
              <a:defRPr/>
            </a:lvl4pPr>
            <a:lvl5pPr>
              <a:lnSpc>
                <a:spcPct val="100000"/>
              </a:lnSpc>
              <a:spcBef>
                <a:spcPts val="0"/>
              </a:spcBef>
              <a:spcAft>
                <a:spcPts val="12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2E7E63CF-8F3B-4C30-9C00-78F0D111DA03}"/>
              </a:ext>
            </a:extLst>
          </p:cNvPr>
          <p:cNvSpPr>
            <a:spLocks noGrp="1"/>
          </p:cNvSpPr>
          <p:nvPr>
            <p:ph type="dt" sz="half" idx="10"/>
          </p:nvPr>
        </p:nvSpPr>
        <p:spPr/>
        <p:txBody>
          <a:bodyPr/>
          <a:lstStyle>
            <a:lvl1pPr>
              <a:defRPr/>
            </a:lvl1pPr>
          </a:lstStyle>
          <a:p>
            <a:pPr>
              <a:defRPr/>
            </a:pPr>
            <a:fld id="{802EEDF6-43A4-4ED2-B191-CF324E9C084D}" type="datetime1">
              <a:rPr lang="en-US"/>
              <a:pPr>
                <a:defRPr/>
              </a:pPr>
              <a:t>4/10/2026</a:t>
            </a:fld>
            <a:endParaRPr lang="en-US"/>
          </a:p>
        </p:txBody>
      </p:sp>
      <p:sp>
        <p:nvSpPr>
          <p:cNvPr id="8" name="Footer Placeholder 4">
            <a:extLst>
              <a:ext uri="{FF2B5EF4-FFF2-40B4-BE49-F238E27FC236}">
                <a16:creationId xmlns:a16="http://schemas.microsoft.com/office/drawing/2014/main" id="{ED8AC113-979F-4EDC-8190-056D363599C3}"/>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5C8839DC-EAB8-4EB2-B902-EF8790053658}"/>
              </a:ext>
            </a:extLst>
          </p:cNvPr>
          <p:cNvSpPr>
            <a:spLocks noGrp="1"/>
          </p:cNvSpPr>
          <p:nvPr>
            <p:ph type="sldNum" sz="quarter" idx="12"/>
          </p:nvPr>
        </p:nvSpPr>
        <p:spPr/>
        <p:txBody>
          <a:bodyPr/>
          <a:lstStyle>
            <a:lvl1pPr>
              <a:defRPr/>
            </a:lvl1pPr>
          </a:lstStyle>
          <a:p>
            <a:fld id="{17AF7A2B-343F-48E0-93E4-6FA14D015882}" type="slidenum">
              <a:rPr lang="en-US" altLang="en-US"/>
              <a:pPr/>
              <a:t>‹#›</a:t>
            </a:fld>
            <a:endParaRPr lang="en-US" altLang="en-US"/>
          </a:p>
        </p:txBody>
      </p:sp>
    </p:spTree>
    <p:extLst>
      <p:ext uri="{BB962C8B-B14F-4D97-AF65-F5344CB8AC3E}">
        <p14:creationId xmlns:p14="http://schemas.microsoft.com/office/powerpoint/2010/main" val="317288599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0F712069-A5ED-419C-8045-EDF1DAE95B81}"/>
              </a:ext>
            </a:extLst>
          </p:cNvPr>
          <p:cNvSpPr>
            <a:spLocks noGrp="1"/>
          </p:cNvSpPr>
          <p:nvPr>
            <p:ph type="dt" sz="half" idx="10"/>
          </p:nvPr>
        </p:nvSpPr>
        <p:spPr/>
        <p:txBody>
          <a:bodyPr/>
          <a:lstStyle>
            <a:lvl1pPr>
              <a:defRPr/>
            </a:lvl1pPr>
          </a:lstStyle>
          <a:p>
            <a:pPr>
              <a:defRPr/>
            </a:pPr>
            <a:fld id="{C0BE6C6F-6F05-40A5-A7BE-A52703239F5E}" type="datetime1">
              <a:rPr lang="en-US"/>
              <a:pPr>
                <a:defRPr/>
              </a:pPr>
              <a:t>4/10/2026</a:t>
            </a:fld>
            <a:endParaRPr lang="en-US"/>
          </a:p>
        </p:txBody>
      </p:sp>
      <p:sp>
        <p:nvSpPr>
          <p:cNvPr id="4" name="Footer Placeholder 4">
            <a:extLst>
              <a:ext uri="{FF2B5EF4-FFF2-40B4-BE49-F238E27FC236}">
                <a16:creationId xmlns:a16="http://schemas.microsoft.com/office/drawing/2014/main" id="{C3BDB2EF-BCF6-46ED-BF6B-C12A62E34299}"/>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ADC11AEE-E514-494C-ACF3-76AA7B7A7009}"/>
              </a:ext>
            </a:extLst>
          </p:cNvPr>
          <p:cNvSpPr>
            <a:spLocks noGrp="1"/>
          </p:cNvSpPr>
          <p:nvPr>
            <p:ph type="sldNum" sz="quarter" idx="12"/>
          </p:nvPr>
        </p:nvSpPr>
        <p:spPr/>
        <p:txBody>
          <a:bodyPr/>
          <a:lstStyle>
            <a:lvl1pPr>
              <a:defRPr/>
            </a:lvl1pPr>
          </a:lstStyle>
          <a:p>
            <a:fld id="{E0992538-8C1F-431F-A22E-68D7CB0E9938}" type="slidenum">
              <a:rPr lang="en-US" altLang="en-US"/>
              <a:pPr/>
              <a:t>‹#›</a:t>
            </a:fld>
            <a:endParaRPr lang="en-US" altLang="en-US"/>
          </a:p>
        </p:txBody>
      </p:sp>
    </p:spTree>
    <p:extLst>
      <p:ext uri="{BB962C8B-B14F-4D97-AF65-F5344CB8AC3E}">
        <p14:creationId xmlns:p14="http://schemas.microsoft.com/office/powerpoint/2010/main" val="322699343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5CE361-7A9C-B4F0-B380-4212AB20A05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99A3A35-9B28-86C6-E132-BB31A9A38199}"/>
              </a:ext>
            </a:extLst>
          </p:cNvPr>
          <p:cNvSpPr>
            <a:spLocks noGrp="1"/>
          </p:cNvSpPr>
          <p:nvPr>
            <p:ph type="dt" sz="half" idx="10"/>
          </p:nvPr>
        </p:nvSpPr>
        <p:spPr/>
        <p:txBody>
          <a:bodyPr/>
          <a:lstStyle/>
          <a:p>
            <a:pPr>
              <a:defRPr/>
            </a:pPr>
            <a:fld id="{2750CDC1-944D-48FD-91A9-13A256572382}" type="datetime1">
              <a:rPr lang="en-US" smtClean="0"/>
              <a:pPr>
                <a:defRPr/>
              </a:pPr>
              <a:t>4/10/2026</a:t>
            </a:fld>
            <a:endParaRPr lang="en-US"/>
          </a:p>
        </p:txBody>
      </p:sp>
      <p:sp>
        <p:nvSpPr>
          <p:cNvPr id="4" name="Footer Placeholder 3">
            <a:extLst>
              <a:ext uri="{FF2B5EF4-FFF2-40B4-BE49-F238E27FC236}">
                <a16:creationId xmlns:a16="http://schemas.microsoft.com/office/drawing/2014/main" id="{8E2D6C2A-73A8-195C-B25E-4182CAE49198}"/>
              </a:ext>
            </a:extLst>
          </p:cNvPr>
          <p:cNvSpPr>
            <a:spLocks noGrp="1"/>
          </p:cNvSpPr>
          <p:nvPr>
            <p:ph type="ftr" sz="quarter" idx="11"/>
          </p:nvPr>
        </p:nvSpPr>
        <p:spPr/>
        <p:txBody>
          <a:bodyPr/>
          <a:lstStyle/>
          <a:p>
            <a:pPr>
              <a:defRPr/>
            </a:pPr>
            <a:endParaRPr lang="en-US"/>
          </a:p>
        </p:txBody>
      </p:sp>
      <p:sp>
        <p:nvSpPr>
          <p:cNvPr id="5" name="Slide Number Placeholder 4">
            <a:extLst>
              <a:ext uri="{FF2B5EF4-FFF2-40B4-BE49-F238E27FC236}">
                <a16:creationId xmlns:a16="http://schemas.microsoft.com/office/drawing/2014/main" id="{7A452B2F-9A4B-BE1E-A7AE-E801F93C5E25}"/>
              </a:ext>
            </a:extLst>
          </p:cNvPr>
          <p:cNvSpPr>
            <a:spLocks noGrp="1"/>
          </p:cNvSpPr>
          <p:nvPr>
            <p:ph type="sldNum" sz="quarter" idx="12"/>
          </p:nvPr>
        </p:nvSpPr>
        <p:spPr/>
        <p:txBody>
          <a:bodyPr/>
          <a:lstStyle/>
          <a:p>
            <a:fld id="{656B5D5F-D17C-47AF-ABAD-5B5AC67F55FA}" type="slidenum">
              <a:rPr lang="en-US" altLang="en-US" smtClean="0"/>
              <a:pPr/>
              <a:t>‹#›</a:t>
            </a:fld>
            <a:endParaRPr lang="en-US" altLang="en-US"/>
          </a:p>
        </p:txBody>
      </p:sp>
    </p:spTree>
    <p:extLst>
      <p:ext uri="{BB962C8B-B14F-4D97-AF65-F5344CB8AC3E}">
        <p14:creationId xmlns:p14="http://schemas.microsoft.com/office/powerpoint/2010/main" val="74471038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76318B4-D44D-41E1-8EEB-4ADF2A05EC19}"/>
              </a:ext>
            </a:extLst>
          </p:cNvPr>
          <p:cNvSpPr/>
          <p:nvPr/>
        </p:nvSpPr>
        <p:spPr>
          <a:xfrm>
            <a:off x="0" y="0"/>
            <a:ext cx="4051300" cy="6858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a:extLst>
              <a:ext uri="{FF2B5EF4-FFF2-40B4-BE49-F238E27FC236}">
                <a16:creationId xmlns:a16="http://schemas.microsoft.com/office/drawing/2014/main" id="{54D6FC62-5B63-47B1-9A42-D417C603F77F}"/>
              </a:ext>
            </a:extLst>
          </p:cNvPr>
          <p:cNvSpPr/>
          <p:nvPr/>
        </p:nvSpPr>
        <p:spPr>
          <a:xfrm>
            <a:off x="4040188" y="0"/>
            <a:ext cx="635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13" descr="The Seal of the California Department of Education">
            <a:extLst>
              <a:ext uri="{FF2B5EF4-FFF2-40B4-BE49-F238E27FC236}">
                <a16:creationId xmlns:a16="http://schemas.microsoft.com/office/drawing/2014/main" id="{E0711EA8-9374-4723-B708-0CB033767942}"/>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1168063" y="6435725"/>
            <a:ext cx="406400"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82633" y="374073"/>
            <a:ext cx="3507971" cy="2506286"/>
          </a:xfrm>
        </p:spPr>
        <p:txBody>
          <a:bodyPr/>
          <a:lstStyle>
            <a:lvl1pPr>
              <a:defRPr sz="3600" b="0">
                <a:solidFill>
                  <a:srgbClr val="FFFFFF"/>
                </a:solidFill>
              </a:defRPr>
            </a:lvl1pPr>
          </a:lstStyle>
          <a:p>
            <a:r>
              <a:rPr lang="en-US"/>
              <a:t>Click to edit Master title style</a:t>
            </a:r>
          </a:p>
        </p:txBody>
      </p:sp>
      <p:sp>
        <p:nvSpPr>
          <p:cNvPr id="3" name="Content Placeholder 2"/>
          <p:cNvSpPr>
            <a:spLocks noGrp="1"/>
          </p:cNvSpPr>
          <p:nvPr>
            <p:ph idx="1"/>
          </p:nvPr>
        </p:nvSpPr>
        <p:spPr>
          <a:xfrm>
            <a:off x="4272741" y="374073"/>
            <a:ext cx="7631083" cy="5931131"/>
          </a:xfrm>
        </p:spPr>
        <p:txBody>
          <a:bodyPr/>
          <a:lstStyle>
            <a:lvl1pPr>
              <a:lnSpc>
                <a:spcPct val="100000"/>
              </a:lnSpc>
              <a:spcBef>
                <a:spcPts val="0"/>
              </a:spcBef>
              <a:spcAft>
                <a:spcPts val="1200"/>
              </a:spcAft>
              <a:defRPr/>
            </a:lvl1pPr>
            <a:lvl2pPr>
              <a:lnSpc>
                <a:spcPct val="100000"/>
              </a:lnSpc>
              <a:spcBef>
                <a:spcPts val="0"/>
              </a:spcBef>
              <a:spcAft>
                <a:spcPts val="1200"/>
              </a:spcAft>
              <a:defRPr/>
            </a:lvl2pPr>
            <a:lvl3pPr>
              <a:lnSpc>
                <a:spcPct val="100000"/>
              </a:lnSpc>
              <a:spcBef>
                <a:spcPts val="0"/>
              </a:spcBef>
              <a:spcAft>
                <a:spcPts val="1200"/>
              </a:spcAft>
              <a:defRPr/>
            </a:lvl3pPr>
            <a:lvl4pPr>
              <a:lnSpc>
                <a:spcPct val="100000"/>
              </a:lnSpc>
              <a:spcBef>
                <a:spcPts val="0"/>
              </a:spcBef>
              <a:spcAft>
                <a:spcPts val="1200"/>
              </a:spcAft>
              <a:defRPr/>
            </a:lvl4pPr>
            <a:lvl5pPr>
              <a:lnSpc>
                <a:spcPct val="100000"/>
              </a:lnSpc>
              <a:spcBef>
                <a:spcPts val="0"/>
              </a:spcBef>
              <a:spcAft>
                <a:spcPts val="12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82633" y="2926080"/>
            <a:ext cx="3507971"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4">
            <a:extLst>
              <a:ext uri="{FF2B5EF4-FFF2-40B4-BE49-F238E27FC236}">
                <a16:creationId xmlns:a16="http://schemas.microsoft.com/office/drawing/2014/main" id="{3E7ACBD5-E5E7-419A-9596-EA8DF1ABD148}"/>
              </a:ext>
            </a:extLst>
          </p:cNvPr>
          <p:cNvSpPr>
            <a:spLocks noGrp="1"/>
          </p:cNvSpPr>
          <p:nvPr>
            <p:ph type="dt" sz="half" idx="10"/>
          </p:nvPr>
        </p:nvSpPr>
        <p:spPr>
          <a:xfrm>
            <a:off x="465138" y="6459538"/>
            <a:ext cx="2619375" cy="365125"/>
          </a:xfrm>
        </p:spPr>
        <p:txBody>
          <a:bodyPr/>
          <a:lstStyle>
            <a:lvl1pPr algn="l">
              <a:defRPr/>
            </a:lvl1pPr>
          </a:lstStyle>
          <a:p>
            <a:pPr>
              <a:defRPr/>
            </a:pPr>
            <a:fld id="{463FA72A-FEC2-42E9-8FF0-1A565A12174D}" type="datetime1">
              <a:rPr lang="en-US"/>
              <a:pPr>
                <a:defRPr/>
              </a:pPr>
              <a:t>4/10/2026</a:t>
            </a:fld>
            <a:endParaRPr lang="en-US"/>
          </a:p>
        </p:txBody>
      </p:sp>
      <p:sp>
        <p:nvSpPr>
          <p:cNvPr id="9" name="Footer Placeholder 5">
            <a:extLst>
              <a:ext uri="{FF2B5EF4-FFF2-40B4-BE49-F238E27FC236}">
                <a16:creationId xmlns:a16="http://schemas.microsoft.com/office/drawing/2014/main" id="{7238EE42-A1C0-4B25-8DBC-617B1A91A3D6}"/>
              </a:ext>
            </a:extLst>
          </p:cNvPr>
          <p:cNvSpPr>
            <a:spLocks noGrp="1"/>
          </p:cNvSpPr>
          <p:nvPr>
            <p:ph type="ftr" sz="quarter" idx="11"/>
          </p:nvPr>
        </p:nvSpPr>
        <p:spPr>
          <a:xfrm>
            <a:off x="4800600" y="6459538"/>
            <a:ext cx="4648200" cy="365125"/>
          </a:xfrm>
        </p:spPr>
        <p:txBody>
          <a:bodyPr/>
          <a:lstStyle>
            <a:lvl1pPr algn="l">
              <a:defRPr>
                <a:solidFill>
                  <a:schemeClr val="tx2"/>
                </a:solidFill>
              </a:defRPr>
            </a:lvl1pPr>
          </a:lstStyle>
          <a:p>
            <a:pPr>
              <a:defRPr/>
            </a:pPr>
            <a:endParaRPr lang="en-US"/>
          </a:p>
        </p:txBody>
      </p:sp>
      <p:sp>
        <p:nvSpPr>
          <p:cNvPr id="10" name="Slide Number Placeholder 6">
            <a:extLst>
              <a:ext uri="{FF2B5EF4-FFF2-40B4-BE49-F238E27FC236}">
                <a16:creationId xmlns:a16="http://schemas.microsoft.com/office/drawing/2014/main" id="{C5080280-BE61-4EEE-A6D3-98B5A4BF5543}"/>
              </a:ext>
            </a:extLst>
          </p:cNvPr>
          <p:cNvSpPr>
            <a:spLocks noGrp="1"/>
          </p:cNvSpPr>
          <p:nvPr>
            <p:ph type="sldNum" sz="quarter" idx="12"/>
          </p:nvPr>
        </p:nvSpPr>
        <p:spPr/>
        <p:txBody>
          <a:bodyPr/>
          <a:lstStyle>
            <a:lvl1pPr>
              <a:defRPr>
                <a:solidFill>
                  <a:schemeClr val="tx2"/>
                </a:solidFill>
              </a:defRPr>
            </a:lvl1pPr>
          </a:lstStyle>
          <a:p>
            <a:fld id="{CA4CA259-E64F-4C45-902E-B71A103945FE}" type="slidenum">
              <a:rPr lang="en-US" altLang="en-US"/>
              <a:pPr/>
              <a:t>‹#›</a:t>
            </a:fld>
            <a:endParaRPr lang="en-US" altLang="en-US"/>
          </a:p>
        </p:txBody>
      </p:sp>
    </p:spTree>
    <p:extLst>
      <p:ext uri="{BB962C8B-B14F-4D97-AF65-F5344CB8AC3E}">
        <p14:creationId xmlns:p14="http://schemas.microsoft.com/office/powerpoint/2010/main" val="3327198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title" preserve="1">
  <p:cSld name="Title Slide Option 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BA50C68-7EED-47D2-BE60-509DABB7FC1F}"/>
              </a:ext>
            </a:extLst>
          </p:cNvPr>
          <p:cNvSpPr/>
          <p:nvPr/>
        </p:nvSpPr>
        <p:spPr>
          <a:xfrm>
            <a:off x="3175" y="6418263"/>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5" name="Straight Connector 4">
            <a:extLst>
              <a:ext uri="{FF2B5EF4-FFF2-40B4-BE49-F238E27FC236}">
                <a16:creationId xmlns:a16="http://schemas.microsoft.com/office/drawing/2014/main" id="{6FB54651-3102-469E-83ED-2D31A737108B}"/>
              </a:ext>
            </a:extLst>
          </p:cNvPr>
          <p:cNvCxnSpPr/>
          <p:nvPr/>
        </p:nvCxnSpPr>
        <p:spPr>
          <a:xfrm>
            <a:off x="1208088" y="4343400"/>
            <a:ext cx="9875837"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6" name="Picture 13" descr="The Seal of the California Department of Education">
            <a:extLst>
              <a:ext uri="{FF2B5EF4-FFF2-40B4-BE49-F238E27FC236}">
                <a16:creationId xmlns:a16="http://schemas.microsoft.com/office/drawing/2014/main" id="{0097E5D6-AC0D-4B0D-B02D-7B26950D99EB}"/>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1168063" y="6435725"/>
            <a:ext cx="406400"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a:extLst>
              <a:ext uri="{FF2B5EF4-FFF2-40B4-BE49-F238E27FC236}">
                <a16:creationId xmlns:a16="http://schemas.microsoft.com/office/drawing/2014/main" id="{41277C01-ADC5-42CC-B5BD-528FACFE1ED6}"/>
              </a:ext>
            </a:extLst>
          </p:cNvPr>
          <p:cNvSpPr/>
          <p:nvPr/>
        </p:nvSpPr>
        <p:spPr>
          <a:xfrm>
            <a:off x="0" y="6351588"/>
            <a:ext cx="12188825" cy="635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15">
            <a:extLst>
              <a:ext uri="{FF2B5EF4-FFF2-40B4-BE49-F238E27FC236}">
                <a16:creationId xmlns:a16="http://schemas.microsoft.com/office/drawing/2014/main" id="{F61CD05C-E122-42B9-BA41-89D97C40A748}"/>
              </a:ext>
            </a:extLst>
          </p:cNvPr>
          <p:cNvSpPr>
            <a:spLocks noChangeArrowheads="1"/>
          </p:cNvSpPr>
          <p:nvPr userDrawn="1"/>
        </p:nvSpPr>
        <p:spPr bwMode="auto">
          <a:xfrm>
            <a:off x="1096963" y="6505575"/>
            <a:ext cx="9986962"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defRPr/>
            </a:pPr>
            <a:r>
              <a:rPr lang="en-US" altLang="en-US" sz="1100" b="1">
                <a:solidFill>
                  <a:schemeClr val="bg1"/>
                </a:solidFill>
              </a:rPr>
              <a:t>Tony Thurmond, </a:t>
            </a:r>
            <a:r>
              <a:rPr lang="en-US" altLang="en-US" sz="1100">
                <a:solidFill>
                  <a:schemeClr val="bg1"/>
                </a:solidFill>
              </a:rPr>
              <a:t>State Superintendent of Public Instruction				        California Department of Education</a:t>
            </a:r>
            <a:endParaRPr lang="en-US" altLang="en-US" sz="1200" b="1">
              <a:solidFill>
                <a:schemeClr val="bg1"/>
              </a:solidFill>
            </a:endParaRPr>
          </a:p>
        </p:txBody>
      </p:sp>
      <p:sp>
        <p:nvSpPr>
          <p:cNvPr id="2" name="Title 1"/>
          <p:cNvSpPr>
            <a:spLocks noGrp="1"/>
          </p:cNvSpPr>
          <p:nvPr>
            <p:ph type="ctrTitle"/>
          </p:nvPr>
        </p:nvSpPr>
        <p:spPr>
          <a:xfrm>
            <a:off x="1097280" y="758952"/>
            <a:ext cx="10058400" cy="3566160"/>
          </a:xfrm>
        </p:spPr>
        <p:txBody>
          <a:bodyPr/>
          <a:lstStyle>
            <a:lvl1pPr algn="l">
              <a:lnSpc>
                <a:spcPct val="85000"/>
              </a:lnSpc>
              <a:defRPr sz="8000" spc="-50" baseline="0">
                <a:solidFill>
                  <a:schemeClr val="tx1">
                    <a:lumMod val="85000"/>
                    <a:lumOff val="15000"/>
                  </a:schemeClr>
                </a:solidFill>
              </a:defRPr>
            </a:lvl1pPr>
          </a:lstStyle>
          <a:p>
            <a:r>
              <a:rPr lang="en-US"/>
              <a:t>Click to edit Master title style</a:t>
            </a:r>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Tree>
    <p:extLst>
      <p:ext uri="{BB962C8B-B14F-4D97-AF65-F5344CB8AC3E}">
        <p14:creationId xmlns:p14="http://schemas.microsoft.com/office/powerpoint/2010/main" val="324681943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title" preserve="1">
  <p:cSld name="Title Slide Option 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0851742-04BE-44CC-B8F6-755C2CDEB1DE}"/>
              </a:ext>
            </a:extLst>
          </p:cNvPr>
          <p:cNvSpPr/>
          <p:nvPr/>
        </p:nvSpPr>
        <p:spPr>
          <a:xfrm>
            <a:off x="3175"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5" name="Straight Connector 4">
            <a:extLst>
              <a:ext uri="{FF2B5EF4-FFF2-40B4-BE49-F238E27FC236}">
                <a16:creationId xmlns:a16="http://schemas.microsoft.com/office/drawing/2014/main" id="{D9AEE75C-7A5F-497D-9163-074BFCD8921E}"/>
              </a:ext>
            </a:extLst>
          </p:cNvPr>
          <p:cNvCxnSpPr/>
          <p:nvPr/>
        </p:nvCxnSpPr>
        <p:spPr>
          <a:xfrm>
            <a:off x="1208088" y="4343400"/>
            <a:ext cx="9875837"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6" name="Picture 13" descr="The Seal of the California Department of Education">
            <a:extLst>
              <a:ext uri="{FF2B5EF4-FFF2-40B4-BE49-F238E27FC236}">
                <a16:creationId xmlns:a16="http://schemas.microsoft.com/office/drawing/2014/main" id="{AD1259A7-925C-49FB-8EA9-0ADD4E6BA18B}"/>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1168063" y="6435725"/>
            <a:ext cx="406400"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4">
            <a:extLst>
              <a:ext uri="{FF2B5EF4-FFF2-40B4-BE49-F238E27FC236}">
                <a16:creationId xmlns:a16="http://schemas.microsoft.com/office/drawing/2014/main" id="{D20F31DE-B4A2-4421-8FDA-5F0CAFD93247}"/>
              </a:ext>
            </a:extLst>
          </p:cNvPr>
          <p:cNvPicPr>
            <a:picLocks noChangeAspect="1"/>
          </p:cNvPicPr>
          <p:nvPr userDrawn="1"/>
        </p:nvPicPr>
        <p:blipFill>
          <a:blip r:embed="rId3">
            <a:extLst>
              <a:ext uri="{28A0092B-C50C-407E-A947-70E740481C1C}">
                <a14:useLocalDpi xmlns:a14="http://schemas.microsoft.com/office/drawing/2010/main" val="0"/>
              </a:ext>
            </a:extLst>
          </a:blip>
          <a:srcRect l="4675"/>
          <a:stretch>
            <a:fillRect/>
          </a:stretch>
        </p:blipFill>
        <p:spPr bwMode="auto">
          <a:xfrm>
            <a:off x="441325" y="5686425"/>
            <a:ext cx="3332163"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a:extLst>
              <a:ext uri="{FF2B5EF4-FFF2-40B4-BE49-F238E27FC236}">
                <a16:creationId xmlns:a16="http://schemas.microsoft.com/office/drawing/2014/main" id="{3512BBAD-FD20-4D88-B4E9-710F832472DC}"/>
              </a:ext>
            </a:extLst>
          </p:cNvPr>
          <p:cNvSpPr/>
          <p:nvPr/>
        </p:nvSpPr>
        <p:spPr>
          <a:xfrm>
            <a:off x="0" y="6342063"/>
            <a:ext cx="12188825" cy="6508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16">
            <a:extLst>
              <a:ext uri="{FF2B5EF4-FFF2-40B4-BE49-F238E27FC236}">
                <a16:creationId xmlns:a16="http://schemas.microsoft.com/office/drawing/2014/main" id="{9432F4BD-BD0E-4A89-BB32-B3528DA5DB64}"/>
              </a:ext>
            </a:extLst>
          </p:cNvPr>
          <p:cNvSpPr>
            <a:spLocks noChangeArrowheads="1"/>
          </p:cNvSpPr>
          <p:nvPr userDrawn="1"/>
        </p:nvSpPr>
        <p:spPr bwMode="auto">
          <a:xfrm>
            <a:off x="441325" y="6499225"/>
            <a:ext cx="106426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spcBef>
                <a:spcPts val="800"/>
              </a:spcBef>
              <a:defRPr/>
            </a:pPr>
            <a:r>
              <a:rPr lang="en-US" altLang="en-US" sz="1100">
                <a:solidFill>
                  <a:schemeClr val="bg1"/>
                </a:solidFill>
              </a:rPr>
              <a:t>Tony Thurmond, State Superintendent of Public Instruction</a:t>
            </a:r>
            <a:endParaRPr lang="en-US" altLang="en-US" sz="1200" b="1">
              <a:solidFill>
                <a:schemeClr val="bg1"/>
              </a:solidFill>
            </a:endParaRPr>
          </a:p>
        </p:txBody>
      </p:sp>
      <p:sp>
        <p:nvSpPr>
          <p:cNvPr id="2" name="Title 1"/>
          <p:cNvSpPr>
            <a:spLocks noGrp="1"/>
          </p:cNvSpPr>
          <p:nvPr>
            <p:ph type="ctrTitle"/>
          </p:nvPr>
        </p:nvSpPr>
        <p:spPr>
          <a:xfrm>
            <a:off x="1097280" y="758952"/>
            <a:ext cx="10058400" cy="3566160"/>
          </a:xfrm>
        </p:spPr>
        <p:txBody>
          <a:bodyPr/>
          <a:lstStyle>
            <a:lvl1pPr algn="l">
              <a:lnSpc>
                <a:spcPct val="85000"/>
              </a:lnSpc>
              <a:defRPr sz="8000" spc="-50" baseline="0">
                <a:solidFill>
                  <a:schemeClr val="tx1">
                    <a:lumMod val="85000"/>
                    <a:lumOff val="15000"/>
                  </a:schemeClr>
                </a:solidFill>
              </a:defRPr>
            </a:lvl1pPr>
          </a:lstStyle>
          <a:p>
            <a:r>
              <a:rPr lang="en-US"/>
              <a:t>Click to edit Master title style</a:t>
            </a:r>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Tree>
    <p:extLst>
      <p:ext uri="{BB962C8B-B14F-4D97-AF65-F5344CB8AC3E}">
        <p14:creationId xmlns:p14="http://schemas.microsoft.com/office/powerpoint/2010/main" val="126119363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type="title" preserve="1">
  <p:cSld name="Title Slide Option 3">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A6D2700-53E8-456A-BE0D-7B2DADE4A107}"/>
              </a:ext>
            </a:extLst>
          </p:cNvPr>
          <p:cNvSpPr/>
          <p:nvPr userDrawn="1"/>
        </p:nvSpPr>
        <p:spPr>
          <a:xfrm>
            <a:off x="0" y="0"/>
            <a:ext cx="1885950" cy="6334125"/>
          </a:xfrm>
          <a:prstGeom prst="rect">
            <a:avLst/>
          </a:prstGeom>
          <a:solidFill>
            <a:schemeClr val="accent4">
              <a:lumMod val="40000"/>
              <a:lumOff val="60000"/>
            </a:scheme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 name="Rectangle 4">
            <a:extLst>
              <a:ext uri="{FF2B5EF4-FFF2-40B4-BE49-F238E27FC236}">
                <a16:creationId xmlns:a16="http://schemas.microsoft.com/office/drawing/2014/main" id="{C2EDDDA0-CA22-4A9C-975C-BE7019D4CB3F}"/>
              </a:ext>
            </a:extLst>
          </p:cNvPr>
          <p:cNvSpPr/>
          <p:nvPr userDrawn="1"/>
        </p:nvSpPr>
        <p:spPr>
          <a:xfrm>
            <a:off x="3175"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6" name="Straight Connector 5">
            <a:extLst>
              <a:ext uri="{FF2B5EF4-FFF2-40B4-BE49-F238E27FC236}">
                <a16:creationId xmlns:a16="http://schemas.microsoft.com/office/drawing/2014/main" id="{662F9DD5-675F-4553-B49F-72F199985E35}"/>
              </a:ext>
            </a:extLst>
          </p:cNvPr>
          <p:cNvCxnSpPr/>
          <p:nvPr/>
        </p:nvCxnSpPr>
        <p:spPr>
          <a:xfrm>
            <a:off x="2576513" y="4343400"/>
            <a:ext cx="8988425"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7" name="Picture 14" descr="The Seal of the California Department of Education">
            <a:extLst>
              <a:ext uri="{FF2B5EF4-FFF2-40B4-BE49-F238E27FC236}">
                <a16:creationId xmlns:a16="http://schemas.microsoft.com/office/drawing/2014/main" id="{8A8CD85A-7425-4FA8-91EB-F8B1732444B3}"/>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1168063" y="6435725"/>
            <a:ext cx="406400"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a:extLst>
              <a:ext uri="{FF2B5EF4-FFF2-40B4-BE49-F238E27FC236}">
                <a16:creationId xmlns:a16="http://schemas.microsoft.com/office/drawing/2014/main" id="{C0F5B073-FBF5-4234-A135-C8C2469A36AA}"/>
              </a:ext>
            </a:extLst>
          </p:cNvPr>
          <p:cNvSpPr/>
          <p:nvPr/>
        </p:nvSpPr>
        <p:spPr>
          <a:xfrm>
            <a:off x="0" y="6334125"/>
            <a:ext cx="12188825" cy="635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9" name="Picture 11" descr="Official Seal of the California Department of Education">
            <a:extLst>
              <a:ext uri="{FF2B5EF4-FFF2-40B4-BE49-F238E27FC236}">
                <a16:creationId xmlns:a16="http://schemas.microsoft.com/office/drawing/2014/main" id="{F245BFBF-F344-434E-98F4-4F0DA70BD677}"/>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25425" y="758825"/>
            <a:ext cx="1454150" cy="145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11">
            <a:extLst>
              <a:ext uri="{FF2B5EF4-FFF2-40B4-BE49-F238E27FC236}">
                <a16:creationId xmlns:a16="http://schemas.microsoft.com/office/drawing/2014/main" id="{2BB197E7-EDE1-4971-B750-6B44C1AF1217}"/>
              </a:ext>
            </a:extLst>
          </p:cNvPr>
          <p:cNvSpPr>
            <a:spLocks noChangeArrowheads="1"/>
          </p:cNvSpPr>
          <p:nvPr userDrawn="1"/>
        </p:nvSpPr>
        <p:spPr bwMode="auto">
          <a:xfrm>
            <a:off x="101600" y="2298700"/>
            <a:ext cx="1701800" cy="695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2400">
                <a:solidFill>
                  <a:schemeClr val="tx1"/>
                </a:solidFill>
                <a:latin typeface="Times" panose="02020603050405020304" pitchFamily="18" charset="0"/>
              </a:defRPr>
            </a:lvl1pPr>
            <a:lvl2pPr>
              <a:defRPr sz="2400">
                <a:solidFill>
                  <a:schemeClr val="tx1"/>
                </a:solidFill>
                <a:latin typeface="Times" panose="02020603050405020304" pitchFamily="18" charset="0"/>
              </a:defRPr>
            </a:lvl2pPr>
            <a:lvl3pPr>
              <a:defRPr sz="2400">
                <a:solidFill>
                  <a:schemeClr val="tx1"/>
                </a:solidFill>
                <a:latin typeface="Times" panose="02020603050405020304" pitchFamily="18" charset="0"/>
              </a:defRPr>
            </a:lvl3pPr>
            <a:lvl4pPr>
              <a:defRPr sz="2400">
                <a:solidFill>
                  <a:schemeClr val="tx1"/>
                </a:solidFill>
                <a:latin typeface="Times" panose="02020603050405020304" pitchFamily="18" charset="0"/>
              </a:defRPr>
            </a:lvl4pPr>
            <a:lvl5pPr>
              <a:defRPr sz="2400">
                <a:solidFill>
                  <a:schemeClr val="tx1"/>
                </a:solidFill>
                <a:latin typeface="Times" panose="02020603050405020304" pitchFamily="18" charset="0"/>
              </a:defRPr>
            </a:lvl5pPr>
            <a:lvl6pPr marL="457200" eaLnBrk="0" fontAlgn="base" hangingPunct="0">
              <a:spcBef>
                <a:spcPct val="0"/>
              </a:spcBef>
              <a:spcAft>
                <a:spcPct val="0"/>
              </a:spcAft>
              <a:defRPr sz="2400">
                <a:solidFill>
                  <a:schemeClr val="tx1"/>
                </a:solidFill>
                <a:latin typeface="Times" panose="02020603050405020304" pitchFamily="18" charset="0"/>
              </a:defRPr>
            </a:lvl6pPr>
            <a:lvl7pPr marL="914400" eaLnBrk="0" fontAlgn="base" hangingPunct="0">
              <a:spcBef>
                <a:spcPct val="0"/>
              </a:spcBef>
              <a:spcAft>
                <a:spcPct val="0"/>
              </a:spcAft>
              <a:defRPr sz="2400">
                <a:solidFill>
                  <a:schemeClr val="tx1"/>
                </a:solidFill>
                <a:latin typeface="Times" panose="02020603050405020304" pitchFamily="18" charset="0"/>
              </a:defRPr>
            </a:lvl7pPr>
            <a:lvl8pPr marL="1371600" eaLnBrk="0" fontAlgn="base" hangingPunct="0">
              <a:spcBef>
                <a:spcPct val="0"/>
              </a:spcBef>
              <a:spcAft>
                <a:spcPct val="0"/>
              </a:spcAft>
              <a:defRPr sz="2400">
                <a:solidFill>
                  <a:schemeClr val="tx1"/>
                </a:solidFill>
                <a:latin typeface="Times" panose="02020603050405020304" pitchFamily="18" charset="0"/>
              </a:defRPr>
            </a:lvl8pPr>
            <a:lvl9pPr marL="1828800" eaLnBrk="0" fontAlgn="base" hangingPunct="0">
              <a:spcBef>
                <a:spcPct val="0"/>
              </a:spcBef>
              <a:spcAft>
                <a:spcPct val="0"/>
              </a:spcAft>
              <a:defRPr sz="2400">
                <a:solidFill>
                  <a:schemeClr val="tx1"/>
                </a:solidFill>
                <a:latin typeface="Times" panose="02020603050405020304" pitchFamily="18" charset="0"/>
              </a:defRPr>
            </a:lvl9pPr>
          </a:lstStyle>
          <a:p>
            <a:pPr algn="ctr" eaLnBrk="1" fontAlgn="auto" hangingPunct="1">
              <a:spcBef>
                <a:spcPts val="0"/>
              </a:spcBef>
              <a:spcAft>
                <a:spcPts val="0"/>
              </a:spcAft>
              <a:defRPr/>
            </a:pPr>
            <a:r>
              <a:rPr lang="en-US" altLang="en-US" sz="1200" b="1">
                <a:solidFill>
                  <a:srgbClr val="070C51"/>
                </a:solidFill>
                <a:latin typeface="Arial" panose="020B0604020202020204" pitchFamily="34" charset="0"/>
              </a:rPr>
              <a:t>TONY THURMOND</a:t>
            </a:r>
            <a:br>
              <a:rPr lang="en-US" altLang="en-US" sz="1000" b="1">
                <a:solidFill>
                  <a:srgbClr val="070C51"/>
                </a:solidFill>
                <a:latin typeface="Arial" panose="020B0604020202020204" pitchFamily="34" charset="0"/>
              </a:rPr>
            </a:br>
            <a:r>
              <a:rPr lang="en-US" altLang="en-US" sz="1000">
                <a:solidFill>
                  <a:srgbClr val="070C51"/>
                </a:solidFill>
                <a:latin typeface="Arial" panose="020B0604020202020204" pitchFamily="34" charset="0"/>
              </a:rPr>
              <a:t>State Superintendent </a:t>
            </a:r>
            <a:br>
              <a:rPr lang="en-US" altLang="en-US" sz="1000">
                <a:solidFill>
                  <a:srgbClr val="070C51"/>
                </a:solidFill>
                <a:latin typeface="Arial" panose="020B0604020202020204" pitchFamily="34" charset="0"/>
              </a:rPr>
            </a:br>
            <a:r>
              <a:rPr lang="en-US" altLang="en-US" sz="1000">
                <a:solidFill>
                  <a:srgbClr val="070C51"/>
                </a:solidFill>
                <a:latin typeface="Arial" panose="020B0604020202020204" pitchFamily="34" charset="0"/>
              </a:rPr>
              <a:t>of Public Instruction</a:t>
            </a:r>
            <a:endParaRPr lang="en-US" altLang="en-US" sz="1000">
              <a:solidFill>
                <a:schemeClr val="tx2"/>
              </a:solidFill>
            </a:endParaRPr>
          </a:p>
        </p:txBody>
      </p:sp>
      <p:sp>
        <p:nvSpPr>
          <p:cNvPr id="2" name="Title 1"/>
          <p:cNvSpPr>
            <a:spLocks noGrp="1"/>
          </p:cNvSpPr>
          <p:nvPr>
            <p:ph type="ctrTitle"/>
          </p:nvPr>
        </p:nvSpPr>
        <p:spPr>
          <a:xfrm>
            <a:off x="2485502" y="758952"/>
            <a:ext cx="9152313" cy="3566160"/>
          </a:xfrm>
        </p:spPr>
        <p:txBody>
          <a:bodyPr/>
          <a:lstStyle>
            <a:lvl1pPr algn="l">
              <a:lnSpc>
                <a:spcPct val="85000"/>
              </a:lnSpc>
              <a:defRPr sz="8000" spc="-50" baseline="0">
                <a:solidFill>
                  <a:schemeClr val="tx1">
                    <a:lumMod val="85000"/>
                    <a:lumOff val="15000"/>
                  </a:schemeClr>
                </a:solidFill>
              </a:defRPr>
            </a:lvl1pPr>
          </a:lstStyle>
          <a:p>
            <a:r>
              <a:rPr lang="en-US"/>
              <a:t>Click to edit Master title style</a:t>
            </a:r>
          </a:p>
        </p:txBody>
      </p:sp>
      <p:sp>
        <p:nvSpPr>
          <p:cNvPr id="3" name="Subtitle 2"/>
          <p:cNvSpPr>
            <a:spLocks noGrp="1"/>
          </p:cNvSpPr>
          <p:nvPr>
            <p:ph type="subTitle" idx="1"/>
          </p:nvPr>
        </p:nvSpPr>
        <p:spPr>
          <a:xfrm>
            <a:off x="2485501" y="4455621"/>
            <a:ext cx="9155085"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Tree>
    <p:extLst>
      <p:ext uri="{BB962C8B-B14F-4D97-AF65-F5344CB8AC3E}">
        <p14:creationId xmlns:p14="http://schemas.microsoft.com/office/powerpoint/2010/main" val="8312889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Side-by-Side">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p>
        </p:txBody>
      </p:sp>
      <p:sp>
        <p:nvSpPr>
          <p:cNvPr id="3" name="Content Placeholder 2"/>
          <p:cNvSpPr>
            <a:spLocks noGrp="1"/>
          </p:cNvSpPr>
          <p:nvPr>
            <p:ph sz="half" idx="1"/>
          </p:nvPr>
        </p:nvSpPr>
        <p:spPr>
          <a:xfrm>
            <a:off x="1097278" y="1845733"/>
            <a:ext cx="4937760" cy="4388811"/>
          </a:xfrm>
        </p:spPr>
        <p:txBody>
          <a:bodyPr/>
          <a:lstStyle>
            <a:lvl1pPr>
              <a:buClrTx/>
              <a:defRPr/>
            </a:lvl1pPr>
            <a:lvl2pPr>
              <a:buClrTx/>
              <a:defRPr/>
            </a:lvl2pPr>
            <a:lvl3pPr>
              <a:buClrTx/>
              <a:defRPr/>
            </a:lvl3pPr>
            <a:lvl4pPr>
              <a:buClrTx/>
              <a:defRPr/>
            </a:lvl4pPr>
            <a:lvl5pPr>
              <a:buClrTx/>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17920" y="1845734"/>
            <a:ext cx="4937760" cy="438880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17F9FB14-C4F1-46F9-80E7-B9DBDB95563F}"/>
              </a:ext>
            </a:extLst>
          </p:cNvPr>
          <p:cNvSpPr>
            <a:spLocks noGrp="1"/>
          </p:cNvSpPr>
          <p:nvPr>
            <p:ph type="dt" sz="half" idx="10"/>
          </p:nvPr>
        </p:nvSpPr>
        <p:spPr/>
        <p:txBody>
          <a:bodyPr/>
          <a:lstStyle>
            <a:lvl1pPr>
              <a:defRPr/>
            </a:lvl1pPr>
          </a:lstStyle>
          <a:p>
            <a:pPr>
              <a:defRPr/>
            </a:pPr>
            <a:fld id="{6AD589DE-1D23-4154-AB24-3A77D9603C35}" type="datetime1">
              <a:rPr lang="en-US"/>
              <a:pPr>
                <a:defRPr/>
              </a:pPr>
              <a:t>4/10/2026</a:t>
            </a:fld>
            <a:endParaRPr lang="en-US"/>
          </a:p>
        </p:txBody>
      </p:sp>
      <p:sp>
        <p:nvSpPr>
          <p:cNvPr id="6" name="Footer Placeholder 4">
            <a:extLst>
              <a:ext uri="{FF2B5EF4-FFF2-40B4-BE49-F238E27FC236}">
                <a16:creationId xmlns:a16="http://schemas.microsoft.com/office/drawing/2014/main" id="{39B784CD-FFA0-43F2-B943-4B7962C424BB}"/>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E82E8003-8CE6-441E-BA01-0721D74F82C0}"/>
              </a:ext>
            </a:extLst>
          </p:cNvPr>
          <p:cNvSpPr>
            <a:spLocks noGrp="1"/>
          </p:cNvSpPr>
          <p:nvPr>
            <p:ph type="sldNum" sz="quarter" idx="12"/>
          </p:nvPr>
        </p:nvSpPr>
        <p:spPr/>
        <p:txBody>
          <a:bodyPr/>
          <a:lstStyle>
            <a:lvl1pPr>
              <a:defRPr/>
            </a:lvl1pPr>
          </a:lstStyle>
          <a:p>
            <a:fld id="{0560CF5E-9218-46D4-A0AE-B5C073203588}" type="slidenum">
              <a:rPr lang="en-US" altLang="en-US"/>
              <a:pPr/>
              <a:t>‹#›</a:t>
            </a:fld>
            <a:endParaRPr lang="en-US" altLang="en-US"/>
          </a:p>
        </p:txBody>
      </p:sp>
    </p:spTree>
    <p:extLst>
      <p:ext uri="{BB962C8B-B14F-4D97-AF65-F5344CB8AC3E}">
        <p14:creationId xmlns:p14="http://schemas.microsoft.com/office/powerpoint/2010/main" val="351824016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CE4A311-ADEE-47EF-AF87-D7898D903CEF}"/>
              </a:ext>
            </a:extLst>
          </p:cNvPr>
          <p:cNvSpPr>
            <a:spLocks noGrp="1"/>
          </p:cNvSpPr>
          <p:nvPr>
            <p:ph type="dt" sz="half" idx="10"/>
          </p:nvPr>
        </p:nvSpPr>
        <p:spPr/>
        <p:txBody>
          <a:bodyPr/>
          <a:lstStyle>
            <a:lvl1pPr>
              <a:defRPr/>
            </a:lvl1pPr>
          </a:lstStyle>
          <a:p>
            <a:pPr>
              <a:defRPr/>
            </a:pPr>
            <a:fld id="{15E981A8-91E5-4491-807B-7D88A1C21648}" type="datetime1">
              <a:rPr lang="en-US"/>
              <a:pPr>
                <a:defRPr/>
              </a:pPr>
              <a:t>4/10/2026</a:t>
            </a:fld>
            <a:endParaRPr lang="en-US"/>
          </a:p>
        </p:txBody>
      </p:sp>
      <p:sp>
        <p:nvSpPr>
          <p:cNvPr id="5" name="Footer Placeholder 4">
            <a:extLst>
              <a:ext uri="{FF2B5EF4-FFF2-40B4-BE49-F238E27FC236}">
                <a16:creationId xmlns:a16="http://schemas.microsoft.com/office/drawing/2014/main" id="{787D3202-9AF8-4C30-8711-14BC64ADEA8C}"/>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F6461D4B-39D2-44F1-A8FF-063D24D1044C}"/>
              </a:ext>
            </a:extLst>
          </p:cNvPr>
          <p:cNvSpPr>
            <a:spLocks noGrp="1"/>
          </p:cNvSpPr>
          <p:nvPr>
            <p:ph type="sldNum" sz="quarter" idx="12"/>
          </p:nvPr>
        </p:nvSpPr>
        <p:spPr>
          <a:xfrm>
            <a:off x="9825038" y="6456363"/>
            <a:ext cx="1312862" cy="365125"/>
          </a:xfrm>
        </p:spPr>
        <p:txBody>
          <a:bodyPr/>
          <a:lstStyle>
            <a:lvl1pPr>
              <a:defRPr/>
            </a:lvl1pPr>
          </a:lstStyle>
          <a:p>
            <a:fld id="{4E637404-0BCF-4192-AEAE-F6A882F231C4}" type="slidenum">
              <a:rPr lang="en-US" altLang="en-US"/>
              <a:pPr/>
              <a:t>‹#›</a:t>
            </a:fld>
            <a:endParaRPr lang="en-US" altLang="en-US"/>
          </a:p>
        </p:txBody>
      </p:sp>
    </p:spTree>
    <p:extLst>
      <p:ext uri="{BB962C8B-B14F-4D97-AF65-F5344CB8AC3E}">
        <p14:creationId xmlns:p14="http://schemas.microsoft.com/office/powerpoint/2010/main" val="31803479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7F194CC-1D3C-497A-9519-E0B7613C0B93}"/>
              </a:ext>
            </a:extLst>
          </p:cNvPr>
          <p:cNvSpPr/>
          <p:nvPr/>
        </p:nvSpPr>
        <p:spPr>
          <a:xfrm>
            <a:off x="3175"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Rectangle 4">
            <a:extLst>
              <a:ext uri="{FF2B5EF4-FFF2-40B4-BE49-F238E27FC236}">
                <a16:creationId xmlns:a16="http://schemas.microsoft.com/office/drawing/2014/main" id="{A1FE0658-4571-4E98-98B9-EA112BBC4D2D}"/>
              </a:ext>
            </a:extLst>
          </p:cNvPr>
          <p:cNvSpPr/>
          <p:nvPr/>
        </p:nvSpPr>
        <p:spPr>
          <a:xfrm>
            <a:off x="0" y="6326188"/>
            <a:ext cx="12188825" cy="635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6" name="Straight Connector 5">
            <a:extLst>
              <a:ext uri="{FF2B5EF4-FFF2-40B4-BE49-F238E27FC236}">
                <a16:creationId xmlns:a16="http://schemas.microsoft.com/office/drawing/2014/main" id="{D703D2E5-0300-456C-BFE5-047C2EE79FC0}"/>
              </a:ext>
            </a:extLst>
          </p:cNvPr>
          <p:cNvCxnSpPr/>
          <p:nvPr/>
        </p:nvCxnSpPr>
        <p:spPr>
          <a:xfrm>
            <a:off x="1208088" y="4343400"/>
            <a:ext cx="9875837"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7" name="Picture 14" descr="The Seal of the California Department of Education">
            <a:extLst>
              <a:ext uri="{FF2B5EF4-FFF2-40B4-BE49-F238E27FC236}">
                <a16:creationId xmlns:a16="http://schemas.microsoft.com/office/drawing/2014/main" id="{1BF9B2BC-D604-47BF-BCBA-52CFC52F1CC2}"/>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1168063" y="6435725"/>
            <a:ext cx="406400"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097280" y="758952"/>
            <a:ext cx="10058400" cy="3566160"/>
          </a:xfrm>
        </p:spPr>
        <p:txBody>
          <a:bodyPr anchorCtr="0"/>
          <a:lstStyle>
            <a:lvl1pPr>
              <a:lnSpc>
                <a:spcPct val="85000"/>
              </a:lnSpc>
              <a:defRPr sz="8000" b="0">
                <a:solidFill>
                  <a:schemeClr val="tx1">
                    <a:lumMod val="85000"/>
                    <a:lumOff val="15000"/>
                  </a:schemeClr>
                </a:solidFill>
              </a:defRPr>
            </a:lvl1pPr>
          </a:lstStyle>
          <a:p>
            <a:r>
              <a:rPr lang="en-US"/>
              <a:t>Click to edit Master title style</a:t>
            </a:r>
          </a:p>
        </p:txBody>
      </p:sp>
      <p:sp>
        <p:nvSpPr>
          <p:cNvPr id="3" name="Text Placeholder 2"/>
          <p:cNvSpPr>
            <a:spLocks noGrp="1"/>
          </p:cNvSpPr>
          <p:nvPr>
            <p:ph type="body" idx="1"/>
          </p:nvPr>
        </p:nvSpPr>
        <p:spPr>
          <a:xfrm>
            <a:off x="1097280" y="4453128"/>
            <a:ext cx="10058400" cy="1143000"/>
          </a:xfrm>
        </p:spPr>
        <p:txBody>
          <a:bodyPr lIns="91440" rIns="9144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8" name="Date Placeholder 3">
            <a:extLst>
              <a:ext uri="{FF2B5EF4-FFF2-40B4-BE49-F238E27FC236}">
                <a16:creationId xmlns:a16="http://schemas.microsoft.com/office/drawing/2014/main" id="{FB625D70-2E13-4E7B-848E-34F476084CD4}"/>
              </a:ext>
            </a:extLst>
          </p:cNvPr>
          <p:cNvSpPr>
            <a:spLocks noGrp="1"/>
          </p:cNvSpPr>
          <p:nvPr>
            <p:ph type="dt" sz="half" idx="10"/>
          </p:nvPr>
        </p:nvSpPr>
        <p:spPr/>
        <p:txBody>
          <a:bodyPr/>
          <a:lstStyle>
            <a:lvl1pPr>
              <a:defRPr/>
            </a:lvl1pPr>
          </a:lstStyle>
          <a:p>
            <a:pPr>
              <a:defRPr/>
            </a:pPr>
            <a:fld id="{ACD36073-7F29-4783-B129-B0D95059D523}" type="datetime1">
              <a:rPr lang="en-US"/>
              <a:pPr>
                <a:defRPr/>
              </a:pPr>
              <a:t>4/10/2026</a:t>
            </a:fld>
            <a:endParaRPr lang="en-US"/>
          </a:p>
        </p:txBody>
      </p:sp>
      <p:sp>
        <p:nvSpPr>
          <p:cNvPr id="9" name="Footer Placeholder 4">
            <a:extLst>
              <a:ext uri="{FF2B5EF4-FFF2-40B4-BE49-F238E27FC236}">
                <a16:creationId xmlns:a16="http://schemas.microsoft.com/office/drawing/2014/main" id="{B67E9CA8-8AB6-4D13-9D22-D3699EC9DCA9}"/>
              </a:ext>
            </a:extLst>
          </p:cNvPr>
          <p:cNvSpPr>
            <a:spLocks noGrp="1"/>
          </p:cNvSpPr>
          <p:nvPr>
            <p:ph type="ftr" sz="quarter" idx="11"/>
          </p:nvPr>
        </p:nvSpPr>
        <p:spPr/>
        <p:txBody>
          <a:bodyPr/>
          <a:lstStyle>
            <a:lvl1pPr>
              <a:defRPr/>
            </a:lvl1pPr>
          </a:lstStyle>
          <a:p>
            <a:pPr>
              <a:defRPr/>
            </a:pPr>
            <a:endParaRPr lang="en-US"/>
          </a:p>
        </p:txBody>
      </p:sp>
      <p:sp>
        <p:nvSpPr>
          <p:cNvPr id="10" name="Slide Number Placeholder 5">
            <a:extLst>
              <a:ext uri="{FF2B5EF4-FFF2-40B4-BE49-F238E27FC236}">
                <a16:creationId xmlns:a16="http://schemas.microsoft.com/office/drawing/2014/main" id="{7CD03111-A3E2-43EC-9441-CD98419884A3}"/>
              </a:ext>
            </a:extLst>
          </p:cNvPr>
          <p:cNvSpPr>
            <a:spLocks noGrp="1"/>
          </p:cNvSpPr>
          <p:nvPr>
            <p:ph type="sldNum" sz="quarter" idx="12"/>
          </p:nvPr>
        </p:nvSpPr>
        <p:spPr/>
        <p:txBody>
          <a:bodyPr/>
          <a:lstStyle>
            <a:lvl1pPr>
              <a:defRPr/>
            </a:lvl1pPr>
          </a:lstStyle>
          <a:p>
            <a:fld id="{7CFAF50B-9EBD-4137-9B36-5A5A6C1154CC}" type="slidenum">
              <a:rPr lang="en-US" altLang="en-US"/>
              <a:pPr/>
              <a:t>‹#›</a:t>
            </a:fld>
            <a:endParaRPr lang="en-US" altLang="en-US"/>
          </a:p>
        </p:txBody>
      </p:sp>
    </p:spTree>
    <p:extLst>
      <p:ext uri="{BB962C8B-B14F-4D97-AF65-F5344CB8AC3E}">
        <p14:creationId xmlns:p14="http://schemas.microsoft.com/office/powerpoint/2010/main" val="294345532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Side-by-Side">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p>
        </p:txBody>
      </p:sp>
      <p:sp>
        <p:nvSpPr>
          <p:cNvPr id="3" name="Content Placeholder 2"/>
          <p:cNvSpPr>
            <a:spLocks noGrp="1"/>
          </p:cNvSpPr>
          <p:nvPr>
            <p:ph sz="half" idx="1"/>
          </p:nvPr>
        </p:nvSpPr>
        <p:spPr>
          <a:xfrm>
            <a:off x="1097278" y="1845733"/>
            <a:ext cx="4937760" cy="4388811"/>
          </a:xfrm>
        </p:spPr>
        <p:txBody>
          <a:bodyPr/>
          <a:lstStyle>
            <a:lvl1pPr>
              <a:buClrTx/>
              <a:defRPr/>
            </a:lvl1pPr>
            <a:lvl2pPr>
              <a:buClrTx/>
              <a:defRPr/>
            </a:lvl2pPr>
            <a:lvl3pPr>
              <a:buClrTx/>
              <a:defRPr/>
            </a:lvl3pPr>
            <a:lvl4pPr>
              <a:buClrTx/>
              <a:defRPr/>
            </a:lvl4pPr>
            <a:lvl5pPr>
              <a:buClrTx/>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17920" y="1845734"/>
            <a:ext cx="4937760" cy="438880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17F9FB14-C4F1-46F9-80E7-B9DBDB95563F}"/>
              </a:ext>
            </a:extLst>
          </p:cNvPr>
          <p:cNvSpPr>
            <a:spLocks noGrp="1"/>
          </p:cNvSpPr>
          <p:nvPr>
            <p:ph type="dt" sz="half" idx="10"/>
          </p:nvPr>
        </p:nvSpPr>
        <p:spPr/>
        <p:txBody>
          <a:bodyPr/>
          <a:lstStyle>
            <a:lvl1pPr>
              <a:defRPr/>
            </a:lvl1pPr>
          </a:lstStyle>
          <a:p>
            <a:pPr>
              <a:defRPr/>
            </a:pPr>
            <a:fld id="{6AD589DE-1D23-4154-AB24-3A77D9603C35}" type="datetime1">
              <a:rPr lang="en-US"/>
              <a:pPr>
                <a:defRPr/>
              </a:pPr>
              <a:t>4/10/2026</a:t>
            </a:fld>
            <a:endParaRPr lang="en-US"/>
          </a:p>
        </p:txBody>
      </p:sp>
      <p:sp>
        <p:nvSpPr>
          <p:cNvPr id="6" name="Footer Placeholder 4">
            <a:extLst>
              <a:ext uri="{FF2B5EF4-FFF2-40B4-BE49-F238E27FC236}">
                <a16:creationId xmlns:a16="http://schemas.microsoft.com/office/drawing/2014/main" id="{39B784CD-FFA0-43F2-B943-4B7962C424BB}"/>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E82E8003-8CE6-441E-BA01-0721D74F82C0}"/>
              </a:ext>
            </a:extLst>
          </p:cNvPr>
          <p:cNvSpPr>
            <a:spLocks noGrp="1"/>
          </p:cNvSpPr>
          <p:nvPr>
            <p:ph type="sldNum" sz="quarter" idx="12"/>
          </p:nvPr>
        </p:nvSpPr>
        <p:spPr/>
        <p:txBody>
          <a:bodyPr/>
          <a:lstStyle>
            <a:lvl1pPr>
              <a:defRPr/>
            </a:lvl1pPr>
          </a:lstStyle>
          <a:p>
            <a:fld id="{0560CF5E-9218-46D4-A0AE-B5C073203588}" type="slidenum">
              <a:rPr lang="en-US" altLang="en-US"/>
              <a:pPr/>
              <a:t>‹#›</a:t>
            </a:fld>
            <a:endParaRPr lang="en-US" altLang="en-US"/>
          </a:p>
        </p:txBody>
      </p:sp>
    </p:spTree>
    <p:extLst>
      <p:ext uri="{BB962C8B-B14F-4D97-AF65-F5344CB8AC3E}">
        <p14:creationId xmlns:p14="http://schemas.microsoft.com/office/powerpoint/2010/main" val="257699166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Obj" preserve="1">
  <p:cSld name="Two Content Above and Below">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p>
        </p:txBody>
      </p:sp>
      <p:sp>
        <p:nvSpPr>
          <p:cNvPr id="3" name="Content Placeholder 2"/>
          <p:cNvSpPr>
            <a:spLocks noGrp="1"/>
          </p:cNvSpPr>
          <p:nvPr>
            <p:ph sz="half" idx="1"/>
          </p:nvPr>
        </p:nvSpPr>
        <p:spPr>
          <a:xfrm>
            <a:off x="1097278" y="1845734"/>
            <a:ext cx="10058402" cy="2144375"/>
          </a:xfrm>
        </p:spPr>
        <p:txBody>
          <a:bodyPr/>
          <a:lstStyle>
            <a:lvl1pPr>
              <a:buClrTx/>
              <a:defRPr/>
            </a:lvl1pPr>
            <a:lvl2pPr>
              <a:buClrTx/>
              <a:defRPr/>
            </a:lvl2pPr>
            <a:lvl3pPr>
              <a:buClrTx/>
              <a:defRPr/>
            </a:lvl3pPr>
            <a:lvl4pPr>
              <a:buClrTx/>
              <a:defRPr/>
            </a:lvl4pPr>
            <a:lvl5pPr>
              <a:buClrTx/>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Content Placeholder 3"/>
          <p:cNvSpPr>
            <a:spLocks noGrp="1"/>
          </p:cNvSpPr>
          <p:nvPr>
            <p:ph sz="half" idx="2"/>
          </p:nvPr>
        </p:nvSpPr>
        <p:spPr>
          <a:xfrm>
            <a:off x="1097278" y="4098483"/>
            <a:ext cx="10058402" cy="2144375"/>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Date Placeholder 3">
            <a:extLst>
              <a:ext uri="{FF2B5EF4-FFF2-40B4-BE49-F238E27FC236}">
                <a16:creationId xmlns:a16="http://schemas.microsoft.com/office/drawing/2014/main" id="{80EBFFC6-3556-408E-AC00-E9D2D8D74F01}"/>
              </a:ext>
            </a:extLst>
          </p:cNvPr>
          <p:cNvSpPr>
            <a:spLocks noGrp="1"/>
          </p:cNvSpPr>
          <p:nvPr>
            <p:ph type="dt" sz="half" idx="10"/>
          </p:nvPr>
        </p:nvSpPr>
        <p:spPr/>
        <p:txBody>
          <a:bodyPr/>
          <a:lstStyle>
            <a:lvl1pPr>
              <a:defRPr/>
            </a:lvl1pPr>
          </a:lstStyle>
          <a:p>
            <a:pPr>
              <a:defRPr/>
            </a:pPr>
            <a:fld id="{606C9720-3113-4235-8581-8BEEB5D1E889}" type="datetime1">
              <a:rPr lang="en-US"/>
              <a:pPr>
                <a:defRPr/>
              </a:pPr>
              <a:t>4/10/2026</a:t>
            </a:fld>
            <a:endParaRPr lang="en-US"/>
          </a:p>
        </p:txBody>
      </p:sp>
      <p:sp>
        <p:nvSpPr>
          <p:cNvPr id="6" name="Footer Placeholder 4">
            <a:extLst>
              <a:ext uri="{FF2B5EF4-FFF2-40B4-BE49-F238E27FC236}">
                <a16:creationId xmlns:a16="http://schemas.microsoft.com/office/drawing/2014/main" id="{5F5DC885-B364-499B-9C4E-C3854A617F72}"/>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C04073D0-53C7-45D2-9510-99F586AD6B46}"/>
              </a:ext>
            </a:extLst>
          </p:cNvPr>
          <p:cNvSpPr>
            <a:spLocks noGrp="1"/>
          </p:cNvSpPr>
          <p:nvPr>
            <p:ph type="sldNum" sz="quarter" idx="12"/>
          </p:nvPr>
        </p:nvSpPr>
        <p:spPr/>
        <p:txBody>
          <a:bodyPr/>
          <a:lstStyle>
            <a:lvl1pPr>
              <a:defRPr/>
            </a:lvl1pPr>
          </a:lstStyle>
          <a:p>
            <a:fld id="{D7869434-AF86-4081-9855-15F8C7A21A7E}" type="slidenum">
              <a:rPr lang="en-US" altLang="en-US"/>
              <a:pPr/>
              <a:t>‹#›</a:t>
            </a:fld>
            <a:endParaRPr lang="en-US" altLang="en-US"/>
          </a:p>
        </p:txBody>
      </p:sp>
    </p:spTree>
    <p:extLst>
      <p:ext uri="{BB962C8B-B14F-4D97-AF65-F5344CB8AC3E}">
        <p14:creationId xmlns:p14="http://schemas.microsoft.com/office/powerpoint/2010/main" val="64024611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p>
        </p:txBody>
      </p:sp>
      <p:sp>
        <p:nvSpPr>
          <p:cNvPr id="3" name="Text Placeholder 2"/>
          <p:cNvSpPr>
            <a:spLocks noGrp="1"/>
          </p:cNvSpPr>
          <p:nvPr>
            <p:ph type="body" idx="1"/>
          </p:nvPr>
        </p:nvSpPr>
        <p:spPr>
          <a:xfrm>
            <a:off x="1097280" y="1846052"/>
            <a:ext cx="4937760" cy="736282"/>
          </a:xfrm>
        </p:spPr>
        <p:txBody>
          <a:bodyPr lIns="91440" rIns="91440" anchor="ctr">
            <a:noAutofit/>
          </a:bodyPr>
          <a:lstStyle>
            <a:lvl1pPr marL="0" indent="0" algn="ctr">
              <a:buNone/>
              <a:defRPr sz="24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217920" y="1846052"/>
            <a:ext cx="4937760" cy="736282"/>
          </a:xfrm>
        </p:spPr>
        <p:txBody>
          <a:bodyPr lIns="91440" rIns="91440" anchor="ctr">
            <a:noAutofit/>
          </a:bodyPr>
          <a:lstStyle>
            <a:lvl1pPr marL="0" indent="0" algn="ctr">
              <a:buNone/>
              <a:defRPr sz="24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2E7E63CF-8F3B-4C30-9C00-78F0D111DA03}"/>
              </a:ext>
            </a:extLst>
          </p:cNvPr>
          <p:cNvSpPr>
            <a:spLocks noGrp="1"/>
          </p:cNvSpPr>
          <p:nvPr>
            <p:ph type="dt" sz="half" idx="10"/>
          </p:nvPr>
        </p:nvSpPr>
        <p:spPr/>
        <p:txBody>
          <a:bodyPr/>
          <a:lstStyle>
            <a:lvl1pPr>
              <a:defRPr/>
            </a:lvl1pPr>
          </a:lstStyle>
          <a:p>
            <a:pPr>
              <a:defRPr/>
            </a:pPr>
            <a:fld id="{802EEDF6-43A4-4ED2-B191-CF324E9C084D}" type="datetime1">
              <a:rPr lang="en-US"/>
              <a:pPr>
                <a:defRPr/>
              </a:pPr>
              <a:t>4/10/2026</a:t>
            </a:fld>
            <a:endParaRPr lang="en-US"/>
          </a:p>
        </p:txBody>
      </p:sp>
      <p:sp>
        <p:nvSpPr>
          <p:cNvPr id="8" name="Footer Placeholder 4">
            <a:extLst>
              <a:ext uri="{FF2B5EF4-FFF2-40B4-BE49-F238E27FC236}">
                <a16:creationId xmlns:a16="http://schemas.microsoft.com/office/drawing/2014/main" id="{ED8AC113-979F-4EDC-8190-056D363599C3}"/>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5C8839DC-EAB8-4EB2-B902-EF8790053658}"/>
              </a:ext>
            </a:extLst>
          </p:cNvPr>
          <p:cNvSpPr>
            <a:spLocks noGrp="1"/>
          </p:cNvSpPr>
          <p:nvPr>
            <p:ph type="sldNum" sz="quarter" idx="12"/>
          </p:nvPr>
        </p:nvSpPr>
        <p:spPr/>
        <p:txBody>
          <a:bodyPr/>
          <a:lstStyle>
            <a:lvl1pPr>
              <a:defRPr/>
            </a:lvl1pPr>
          </a:lstStyle>
          <a:p>
            <a:fld id="{17AF7A2B-343F-48E0-93E4-6FA14D015882}" type="slidenum">
              <a:rPr lang="en-US" altLang="en-US"/>
              <a:pPr/>
              <a:t>‹#›</a:t>
            </a:fld>
            <a:endParaRPr lang="en-US" altLang="en-US"/>
          </a:p>
        </p:txBody>
      </p:sp>
    </p:spTree>
    <p:extLst>
      <p:ext uri="{BB962C8B-B14F-4D97-AF65-F5344CB8AC3E}">
        <p14:creationId xmlns:p14="http://schemas.microsoft.com/office/powerpoint/2010/main" val="341224402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0F712069-A5ED-419C-8045-EDF1DAE95B81}"/>
              </a:ext>
            </a:extLst>
          </p:cNvPr>
          <p:cNvSpPr>
            <a:spLocks noGrp="1"/>
          </p:cNvSpPr>
          <p:nvPr>
            <p:ph type="dt" sz="half" idx="10"/>
          </p:nvPr>
        </p:nvSpPr>
        <p:spPr/>
        <p:txBody>
          <a:bodyPr/>
          <a:lstStyle>
            <a:lvl1pPr>
              <a:defRPr/>
            </a:lvl1pPr>
          </a:lstStyle>
          <a:p>
            <a:pPr>
              <a:defRPr/>
            </a:pPr>
            <a:fld id="{C0BE6C6F-6F05-40A5-A7BE-A52703239F5E}" type="datetime1">
              <a:rPr lang="en-US"/>
              <a:pPr>
                <a:defRPr/>
              </a:pPr>
              <a:t>4/10/2026</a:t>
            </a:fld>
            <a:endParaRPr lang="en-US"/>
          </a:p>
        </p:txBody>
      </p:sp>
      <p:sp>
        <p:nvSpPr>
          <p:cNvPr id="4" name="Footer Placeholder 4">
            <a:extLst>
              <a:ext uri="{FF2B5EF4-FFF2-40B4-BE49-F238E27FC236}">
                <a16:creationId xmlns:a16="http://schemas.microsoft.com/office/drawing/2014/main" id="{C3BDB2EF-BCF6-46ED-BF6B-C12A62E34299}"/>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ADC11AEE-E514-494C-ACF3-76AA7B7A7009}"/>
              </a:ext>
            </a:extLst>
          </p:cNvPr>
          <p:cNvSpPr>
            <a:spLocks noGrp="1"/>
          </p:cNvSpPr>
          <p:nvPr>
            <p:ph type="sldNum" sz="quarter" idx="12"/>
          </p:nvPr>
        </p:nvSpPr>
        <p:spPr/>
        <p:txBody>
          <a:bodyPr/>
          <a:lstStyle>
            <a:lvl1pPr>
              <a:defRPr/>
            </a:lvl1pPr>
          </a:lstStyle>
          <a:p>
            <a:fld id="{E0992538-8C1F-431F-A22E-68D7CB0E9938}" type="slidenum">
              <a:rPr lang="en-US" altLang="en-US"/>
              <a:pPr/>
              <a:t>‹#›</a:t>
            </a:fld>
            <a:endParaRPr lang="en-US" altLang="en-US"/>
          </a:p>
        </p:txBody>
      </p:sp>
    </p:spTree>
    <p:extLst>
      <p:ext uri="{BB962C8B-B14F-4D97-AF65-F5344CB8AC3E}">
        <p14:creationId xmlns:p14="http://schemas.microsoft.com/office/powerpoint/2010/main" val="121507340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76318B4-D44D-41E1-8EEB-4ADF2A05EC19}"/>
              </a:ext>
            </a:extLst>
          </p:cNvPr>
          <p:cNvSpPr/>
          <p:nvPr/>
        </p:nvSpPr>
        <p:spPr>
          <a:xfrm>
            <a:off x="0" y="0"/>
            <a:ext cx="4051300" cy="6858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a:extLst>
              <a:ext uri="{FF2B5EF4-FFF2-40B4-BE49-F238E27FC236}">
                <a16:creationId xmlns:a16="http://schemas.microsoft.com/office/drawing/2014/main" id="{54D6FC62-5B63-47B1-9A42-D417C603F77F}"/>
              </a:ext>
            </a:extLst>
          </p:cNvPr>
          <p:cNvSpPr/>
          <p:nvPr/>
        </p:nvSpPr>
        <p:spPr>
          <a:xfrm>
            <a:off x="4040188" y="0"/>
            <a:ext cx="635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13" descr="The Seal of the California Department of Education">
            <a:extLst>
              <a:ext uri="{FF2B5EF4-FFF2-40B4-BE49-F238E27FC236}">
                <a16:creationId xmlns:a16="http://schemas.microsoft.com/office/drawing/2014/main" id="{E0711EA8-9374-4723-B708-0CB033767942}"/>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1168063" y="6435725"/>
            <a:ext cx="406400"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82633" y="374073"/>
            <a:ext cx="3507971" cy="2506286"/>
          </a:xfrm>
        </p:spPr>
        <p:txBody>
          <a:bodyPr/>
          <a:lstStyle>
            <a:lvl1pPr>
              <a:defRPr sz="3600" b="0">
                <a:solidFill>
                  <a:srgbClr val="FFFFFF"/>
                </a:solidFill>
              </a:defRPr>
            </a:lvl1pPr>
          </a:lstStyle>
          <a:p>
            <a:r>
              <a:rPr lang="en-US"/>
              <a:t>Click to edit Master title style</a:t>
            </a:r>
          </a:p>
        </p:txBody>
      </p:sp>
      <p:sp>
        <p:nvSpPr>
          <p:cNvPr id="3" name="Content Placeholder 2"/>
          <p:cNvSpPr>
            <a:spLocks noGrp="1"/>
          </p:cNvSpPr>
          <p:nvPr>
            <p:ph idx="1"/>
          </p:nvPr>
        </p:nvSpPr>
        <p:spPr>
          <a:xfrm>
            <a:off x="4272741" y="374073"/>
            <a:ext cx="7631083" cy="593113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82633" y="2926080"/>
            <a:ext cx="3507971"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4">
            <a:extLst>
              <a:ext uri="{FF2B5EF4-FFF2-40B4-BE49-F238E27FC236}">
                <a16:creationId xmlns:a16="http://schemas.microsoft.com/office/drawing/2014/main" id="{3E7ACBD5-E5E7-419A-9596-EA8DF1ABD148}"/>
              </a:ext>
            </a:extLst>
          </p:cNvPr>
          <p:cNvSpPr>
            <a:spLocks noGrp="1"/>
          </p:cNvSpPr>
          <p:nvPr>
            <p:ph type="dt" sz="half" idx="10"/>
          </p:nvPr>
        </p:nvSpPr>
        <p:spPr>
          <a:xfrm>
            <a:off x="465138" y="6459538"/>
            <a:ext cx="2619375" cy="365125"/>
          </a:xfrm>
        </p:spPr>
        <p:txBody>
          <a:bodyPr/>
          <a:lstStyle>
            <a:lvl1pPr algn="l">
              <a:defRPr/>
            </a:lvl1pPr>
          </a:lstStyle>
          <a:p>
            <a:pPr>
              <a:defRPr/>
            </a:pPr>
            <a:fld id="{463FA72A-FEC2-42E9-8FF0-1A565A12174D}" type="datetime1">
              <a:rPr lang="en-US"/>
              <a:pPr>
                <a:defRPr/>
              </a:pPr>
              <a:t>4/10/2026</a:t>
            </a:fld>
            <a:endParaRPr lang="en-US"/>
          </a:p>
        </p:txBody>
      </p:sp>
      <p:sp>
        <p:nvSpPr>
          <p:cNvPr id="9" name="Footer Placeholder 5">
            <a:extLst>
              <a:ext uri="{FF2B5EF4-FFF2-40B4-BE49-F238E27FC236}">
                <a16:creationId xmlns:a16="http://schemas.microsoft.com/office/drawing/2014/main" id="{7238EE42-A1C0-4B25-8DBC-617B1A91A3D6}"/>
              </a:ext>
            </a:extLst>
          </p:cNvPr>
          <p:cNvSpPr>
            <a:spLocks noGrp="1"/>
          </p:cNvSpPr>
          <p:nvPr>
            <p:ph type="ftr" sz="quarter" idx="11"/>
          </p:nvPr>
        </p:nvSpPr>
        <p:spPr>
          <a:xfrm>
            <a:off x="4800600" y="6459538"/>
            <a:ext cx="4648200" cy="365125"/>
          </a:xfrm>
        </p:spPr>
        <p:txBody>
          <a:bodyPr/>
          <a:lstStyle>
            <a:lvl1pPr algn="l">
              <a:defRPr>
                <a:solidFill>
                  <a:schemeClr val="tx2"/>
                </a:solidFill>
              </a:defRPr>
            </a:lvl1pPr>
          </a:lstStyle>
          <a:p>
            <a:pPr>
              <a:defRPr/>
            </a:pPr>
            <a:endParaRPr lang="en-US"/>
          </a:p>
        </p:txBody>
      </p:sp>
      <p:sp>
        <p:nvSpPr>
          <p:cNvPr id="10" name="Slide Number Placeholder 6">
            <a:extLst>
              <a:ext uri="{FF2B5EF4-FFF2-40B4-BE49-F238E27FC236}">
                <a16:creationId xmlns:a16="http://schemas.microsoft.com/office/drawing/2014/main" id="{C5080280-BE61-4EEE-A6D3-98B5A4BF5543}"/>
              </a:ext>
            </a:extLst>
          </p:cNvPr>
          <p:cNvSpPr>
            <a:spLocks noGrp="1"/>
          </p:cNvSpPr>
          <p:nvPr>
            <p:ph type="sldNum" sz="quarter" idx="12"/>
          </p:nvPr>
        </p:nvSpPr>
        <p:spPr/>
        <p:txBody>
          <a:bodyPr/>
          <a:lstStyle>
            <a:lvl1pPr>
              <a:defRPr>
                <a:solidFill>
                  <a:schemeClr val="tx2"/>
                </a:solidFill>
              </a:defRPr>
            </a:lvl1pPr>
          </a:lstStyle>
          <a:p>
            <a:fld id="{CA4CA259-E64F-4C45-902E-B71A103945FE}" type="slidenum">
              <a:rPr lang="en-US" altLang="en-US"/>
              <a:pPr/>
              <a:t>‹#›</a:t>
            </a:fld>
            <a:endParaRPr lang="en-US" altLang="en-US"/>
          </a:p>
        </p:txBody>
      </p:sp>
    </p:spTree>
    <p:extLst>
      <p:ext uri="{BB962C8B-B14F-4D97-AF65-F5344CB8AC3E}">
        <p14:creationId xmlns:p14="http://schemas.microsoft.com/office/powerpoint/2010/main" val="266884366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7949280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Above and Below">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p>
        </p:txBody>
      </p:sp>
      <p:sp>
        <p:nvSpPr>
          <p:cNvPr id="3" name="Content Placeholder 2"/>
          <p:cNvSpPr>
            <a:spLocks noGrp="1"/>
          </p:cNvSpPr>
          <p:nvPr>
            <p:ph sz="half" idx="1"/>
          </p:nvPr>
        </p:nvSpPr>
        <p:spPr>
          <a:xfrm>
            <a:off x="1097278" y="1845734"/>
            <a:ext cx="10058402" cy="2144375"/>
          </a:xfrm>
        </p:spPr>
        <p:txBody>
          <a:bodyPr/>
          <a:lstStyle>
            <a:lvl1pPr>
              <a:buClrTx/>
              <a:defRPr/>
            </a:lvl1pPr>
            <a:lvl2pPr>
              <a:buClrTx/>
              <a:defRPr/>
            </a:lvl2pPr>
            <a:lvl3pPr>
              <a:buClrTx/>
              <a:defRPr/>
            </a:lvl3pPr>
            <a:lvl4pPr>
              <a:buClrTx/>
              <a:defRPr/>
            </a:lvl4pPr>
            <a:lvl5pPr>
              <a:buClrTx/>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Content Placeholder 3"/>
          <p:cNvSpPr>
            <a:spLocks noGrp="1"/>
          </p:cNvSpPr>
          <p:nvPr>
            <p:ph sz="half" idx="2"/>
          </p:nvPr>
        </p:nvSpPr>
        <p:spPr>
          <a:xfrm>
            <a:off x="1097278" y="4098483"/>
            <a:ext cx="10058402" cy="2144375"/>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Date Placeholder 3">
            <a:extLst>
              <a:ext uri="{FF2B5EF4-FFF2-40B4-BE49-F238E27FC236}">
                <a16:creationId xmlns:a16="http://schemas.microsoft.com/office/drawing/2014/main" id="{80EBFFC6-3556-408E-AC00-E9D2D8D74F01}"/>
              </a:ext>
            </a:extLst>
          </p:cNvPr>
          <p:cNvSpPr>
            <a:spLocks noGrp="1"/>
          </p:cNvSpPr>
          <p:nvPr>
            <p:ph type="dt" sz="half" idx="10"/>
          </p:nvPr>
        </p:nvSpPr>
        <p:spPr/>
        <p:txBody>
          <a:bodyPr/>
          <a:lstStyle>
            <a:lvl1pPr>
              <a:defRPr/>
            </a:lvl1pPr>
          </a:lstStyle>
          <a:p>
            <a:pPr>
              <a:defRPr/>
            </a:pPr>
            <a:fld id="{606C9720-3113-4235-8581-8BEEB5D1E889}" type="datetime1">
              <a:rPr lang="en-US"/>
              <a:pPr>
                <a:defRPr/>
              </a:pPr>
              <a:t>4/10/2026</a:t>
            </a:fld>
            <a:endParaRPr lang="en-US"/>
          </a:p>
        </p:txBody>
      </p:sp>
      <p:sp>
        <p:nvSpPr>
          <p:cNvPr id="6" name="Footer Placeholder 4">
            <a:extLst>
              <a:ext uri="{FF2B5EF4-FFF2-40B4-BE49-F238E27FC236}">
                <a16:creationId xmlns:a16="http://schemas.microsoft.com/office/drawing/2014/main" id="{5F5DC885-B364-499B-9C4E-C3854A617F72}"/>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C04073D0-53C7-45D2-9510-99F586AD6B46}"/>
              </a:ext>
            </a:extLst>
          </p:cNvPr>
          <p:cNvSpPr>
            <a:spLocks noGrp="1"/>
          </p:cNvSpPr>
          <p:nvPr>
            <p:ph type="sldNum" sz="quarter" idx="12"/>
          </p:nvPr>
        </p:nvSpPr>
        <p:spPr/>
        <p:txBody>
          <a:bodyPr/>
          <a:lstStyle>
            <a:lvl1pPr>
              <a:defRPr/>
            </a:lvl1pPr>
          </a:lstStyle>
          <a:p>
            <a:fld id="{D7869434-AF86-4081-9855-15F8C7A21A7E}" type="slidenum">
              <a:rPr lang="en-US" altLang="en-US"/>
              <a:pPr/>
              <a:t>‹#›</a:t>
            </a:fld>
            <a:endParaRPr lang="en-US" altLang="en-US"/>
          </a:p>
        </p:txBody>
      </p:sp>
    </p:spTree>
    <p:extLst>
      <p:ext uri="{BB962C8B-B14F-4D97-AF65-F5344CB8AC3E}">
        <p14:creationId xmlns:p14="http://schemas.microsoft.com/office/powerpoint/2010/main" val="9372822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p>
        </p:txBody>
      </p:sp>
      <p:sp>
        <p:nvSpPr>
          <p:cNvPr id="3" name="Text Placeholder 2"/>
          <p:cNvSpPr>
            <a:spLocks noGrp="1"/>
          </p:cNvSpPr>
          <p:nvPr>
            <p:ph type="body" idx="1"/>
          </p:nvPr>
        </p:nvSpPr>
        <p:spPr>
          <a:xfrm>
            <a:off x="1097280" y="1846052"/>
            <a:ext cx="4937760" cy="736282"/>
          </a:xfrm>
        </p:spPr>
        <p:txBody>
          <a:bodyPr lIns="91440" rIns="91440" anchor="ctr">
            <a:noAutofit/>
          </a:bodyPr>
          <a:lstStyle>
            <a:lvl1pPr marL="0" indent="0" algn="ctr">
              <a:buNone/>
              <a:defRPr sz="24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217920" y="1846052"/>
            <a:ext cx="4937760" cy="736282"/>
          </a:xfrm>
        </p:spPr>
        <p:txBody>
          <a:bodyPr lIns="91440" rIns="91440" anchor="ctr">
            <a:noAutofit/>
          </a:bodyPr>
          <a:lstStyle>
            <a:lvl1pPr marL="0" indent="0" algn="ctr">
              <a:buNone/>
              <a:defRPr sz="24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2E7E63CF-8F3B-4C30-9C00-78F0D111DA03}"/>
              </a:ext>
            </a:extLst>
          </p:cNvPr>
          <p:cNvSpPr>
            <a:spLocks noGrp="1"/>
          </p:cNvSpPr>
          <p:nvPr>
            <p:ph type="dt" sz="half" idx="10"/>
          </p:nvPr>
        </p:nvSpPr>
        <p:spPr/>
        <p:txBody>
          <a:bodyPr/>
          <a:lstStyle>
            <a:lvl1pPr>
              <a:defRPr/>
            </a:lvl1pPr>
          </a:lstStyle>
          <a:p>
            <a:pPr>
              <a:defRPr/>
            </a:pPr>
            <a:fld id="{802EEDF6-43A4-4ED2-B191-CF324E9C084D}" type="datetime1">
              <a:rPr lang="en-US"/>
              <a:pPr>
                <a:defRPr/>
              </a:pPr>
              <a:t>4/10/2026</a:t>
            </a:fld>
            <a:endParaRPr lang="en-US"/>
          </a:p>
        </p:txBody>
      </p:sp>
      <p:sp>
        <p:nvSpPr>
          <p:cNvPr id="8" name="Footer Placeholder 4">
            <a:extLst>
              <a:ext uri="{FF2B5EF4-FFF2-40B4-BE49-F238E27FC236}">
                <a16:creationId xmlns:a16="http://schemas.microsoft.com/office/drawing/2014/main" id="{ED8AC113-979F-4EDC-8190-056D363599C3}"/>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5C8839DC-EAB8-4EB2-B902-EF8790053658}"/>
              </a:ext>
            </a:extLst>
          </p:cNvPr>
          <p:cNvSpPr>
            <a:spLocks noGrp="1"/>
          </p:cNvSpPr>
          <p:nvPr>
            <p:ph type="sldNum" sz="quarter" idx="12"/>
          </p:nvPr>
        </p:nvSpPr>
        <p:spPr/>
        <p:txBody>
          <a:bodyPr/>
          <a:lstStyle>
            <a:lvl1pPr>
              <a:defRPr/>
            </a:lvl1pPr>
          </a:lstStyle>
          <a:p>
            <a:fld id="{17AF7A2B-343F-48E0-93E4-6FA14D015882}" type="slidenum">
              <a:rPr lang="en-US" altLang="en-US"/>
              <a:pPr/>
              <a:t>‹#›</a:t>
            </a:fld>
            <a:endParaRPr lang="en-US" altLang="en-US"/>
          </a:p>
        </p:txBody>
      </p:sp>
    </p:spTree>
    <p:extLst>
      <p:ext uri="{BB962C8B-B14F-4D97-AF65-F5344CB8AC3E}">
        <p14:creationId xmlns:p14="http://schemas.microsoft.com/office/powerpoint/2010/main" val="7040092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0F712069-A5ED-419C-8045-EDF1DAE95B81}"/>
              </a:ext>
            </a:extLst>
          </p:cNvPr>
          <p:cNvSpPr>
            <a:spLocks noGrp="1"/>
          </p:cNvSpPr>
          <p:nvPr>
            <p:ph type="dt" sz="half" idx="10"/>
          </p:nvPr>
        </p:nvSpPr>
        <p:spPr/>
        <p:txBody>
          <a:bodyPr/>
          <a:lstStyle>
            <a:lvl1pPr>
              <a:defRPr/>
            </a:lvl1pPr>
          </a:lstStyle>
          <a:p>
            <a:pPr>
              <a:defRPr/>
            </a:pPr>
            <a:fld id="{C0BE6C6F-6F05-40A5-A7BE-A52703239F5E}" type="datetime1">
              <a:rPr lang="en-US"/>
              <a:pPr>
                <a:defRPr/>
              </a:pPr>
              <a:t>4/10/2026</a:t>
            </a:fld>
            <a:endParaRPr lang="en-US"/>
          </a:p>
        </p:txBody>
      </p:sp>
      <p:sp>
        <p:nvSpPr>
          <p:cNvPr id="4" name="Footer Placeholder 4">
            <a:extLst>
              <a:ext uri="{FF2B5EF4-FFF2-40B4-BE49-F238E27FC236}">
                <a16:creationId xmlns:a16="http://schemas.microsoft.com/office/drawing/2014/main" id="{C3BDB2EF-BCF6-46ED-BF6B-C12A62E34299}"/>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ADC11AEE-E514-494C-ACF3-76AA7B7A7009}"/>
              </a:ext>
            </a:extLst>
          </p:cNvPr>
          <p:cNvSpPr>
            <a:spLocks noGrp="1"/>
          </p:cNvSpPr>
          <p:nvPr>
            <p:ph type="sldNum" sz="quarter" idx="12"/>
          </p:nvPr>
        </p:nvSpPr>
        <p:spPr/>
        <p:txBody>
          <a:bodyPr/>
          <a:lstStyle>
            <a:lvl1pPr>
              <a:defRPr/>
            </a:lvl1pPr>
          </a:lstStyle>
          <a:p>
            <a:fld id="{E0992538-8C1F-431F-A22E-68D7CB0E9938}" type="slidenum">
              <a:rPr lang="en-US" altLang="en-US"/>
              <a:pPr/>
              <a:t>‹#›</a:t>
            </a:fld>
            <a:endParaRPr lang="en-US" altLang="en-US"/>
          </a:p>
        </p:txBody>
      </p:sp>
    </p:spTree>
    <p:extLst>
      <p:ext uri="{BB962C8B-B14F-4D97-AF65-F5344CB8AC3E}">
        <p14:creationId xmlns:p14="http://schemas.microsoft.com/office/powerpoint/2010/main" val="20506342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4.pn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image" Target="../media/image1.png"/><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image" Target="../media/image1.png"/><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image" Target="../media/image1.png"/><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6.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A98FBB3-1652-4595-A1FB-AD0E4104B7AA}"/>
              </a:ext>
            </a:extLst>
          </p:cNvPr>
          <p:cNvSpPr/>
          <p:nvPr/>
        </p:nvSpPr>
        <p:spPr>
          <a:xfrm>
            <a:off x="0" y="6408738"/>
            <a:ext cx="12192000"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9" name="Rectangle 8">
            <a:extLst>
              <a:ext uri="{FF2B5EF4-FFF2-40B4-BE49-F238E27FC236}">
                <a16:creationId xmlns:a16="http://schemas.microsoft.com/office/drawing/2014/main" id="{FB114A5E-C1F4-49FE-A492-03E1E2A69F4F}"/>
              </a:ext>
            </a:extLst>
          </p:cNvPr>
          <p:cNvSpPr/>
          <p:nvPr/>
        </p:nvSpPr>
        <p:spPr>
          <a:xfrm>
            <a:off x="0" y="6334125"/>
            <a:ext cx="12192000" cy="66675"/>
          </a:xfrm>
          <a:prstGeom prst="rect">
            <a:avLst/>
          </a:prstGeom>
          <a:solidFill>
            <a:schemeClr val="accent4"/>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Placeholder 1">
            <a:extLst>
              <a:ext uri="{FF2B5EF4-FFF2-40B4-BE49-F238E27FC236}">
                <a16:creationId xmlns:a16="http://schemas.microsoft.com/office/drawing/2014/main" id="{7F9CED64-87E8-4B08-80AC-C4B874EB7A93}"/>
              </a:ext>
            </a:extLst>
          </p:cNvPr>
          <p:cNvSpPr>
            <a:spLocks noGrp="1"/>
          </p:cNvSpPr>
          <p:nvPr>
            <p:ph type="title"/>
          </p:nvPr>
        </p:nvSpPr>
        <p:spPr>
          <a:xfrm>
            <a:off x="1096963" y="287338"/>
            <a:ext cx="10058400" cy="1449387"/>
          </a:xfrm>
          <a:prstGeom prst="rect">
            <a:avLst/>
          </a:prstGeom>
        </p:spPr>
        <p:txBody>
          <a:bodyPr vert="horz" lIns="91440" tIns="45720" rIns="91440" bIns="45720" rtlCol="0" anchor="b">
            <a:normAutofit/>
          </a:bodyPr>
          <a:lstStyle/>
          <a:p>
            <a:r>
              <a:rPr lang="en-US"/>
              <a:t>Click to edit Master title style</a:t>
            </a:r>
          </a:p>
        </p:txBody>
      </p:sp>
      <p:sp>
        <p:nvSpPr>
          <p:cNvPr id="1029" name="Text Placeholder 2">
            <a:extLst>
              <a:ext uri="{FF2B5EF4-FFF2-40B4-BE49-F238E27FC236}">
                <a16:creationId xmlns:a16="http://schemas.microsoft.com/office/drawing/2014/main" id="{2311E49F-59D8-4855-BCE7-8D884ADD8F1D}"/>
              </a:ext>
            </a:extLst>
          </p:cNvPr>
          <p:cNvSpPr>
            <a:spLocks noGrp="1"/>
          </p:cNvSpPr>
          <p:nvPr>
            <p:ph type="body" idx="1"/>
          </p:nvPr>
        </p:nvSpPr>
        <p:spPr bwMode="auto">
          <a:xfrm>
            <a:off x="1096963" y="1846263"/>
            <a:ext cx="10058400" cy="4354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45720" rIns="4572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26F71718-B7C0-4D49-9F88-42F259614DCF}"/>
              </a:ext>
            </a:extLst>
          </p:cNvPr>
          <p:cNvSpPr>
            <a:spLocks noGrp="1"/>
          </p:cNvSpPr>
          <p:nvPr>
            <p:ph type="dt" sz="half" idx="2"/>
          </p:nvPr>
        </p:nvSpPr>
        <p:spPr>
          <a:xfrm>
            <a:off x="1096963" y="6459538"/>
            <a:ext cx="2473325" cy="365125"/>
          </a:xfrm>
          <a:prstGeom prst="rect">
            <a:avLst/>
          </a:prstGeom>
        </p:spPr>
        <p:txBody>
          <a:bodyPr vert="horz" lIns="91440" tIns="45720" rIns="91440" bIns="45720" rtlCol="0" anchor="ctr"/>
          <a:lstStyle>
            <a:lvl1pPr algn="l" eaLnBrk="1" fontAlgn="auto" hangingPunct="1">
              <a:spcBef>
                <a:spcPts val="0"/>
              </a:spcBef>
              <a:spcAft>
                <a:spcPts val="0"/>
              </a:spcAft>
              <a:defRPr sz="900">
                <a:solidFill>
                  <a:srgbClr val="FFFFFF"/>
                </a:solidFill>
                <a:latin typeface="+mn-lt"/>
              </a:defRPr>
            </a:lvl1pPr>
          </a:lstStyle>
          <a:p>
            <a:pPr>
              <a:defRPr/>
            </a:pPr>
            <a:fld id="{2750CDC1-944D-48FD-91A9-13A256572382}" type="datetime1">
              <a:rPr lang="en-US"/>
              <a:pPr>
                <a:defRPr/>
              </a:pPr>
              <a:t>4/10/2026</a:t>
            </a:fld>
            <a:endParaRPr lang="en-US"/>
          </a:p>
        </p:txBody>
      </p:sp>
      <p:sp>
        <p:nvSpPr>
          <p:cNvPr id="5" name="Footer Placeholder 4">
            <a:extLst>
              <a:ext uri="{FF2B5EF4-FFF2-40B4-BE49-F238E27FC236}">
                <a16:creationId xmlns:a16="http://schemas.microsoft.com/office/drawing/2014/main" id="{1BD3A675-9AF8-4727-B626-55EF9928D913}"/>
              </a:ext>
            </a:extLst>
          </p:cNvPr>
          <p:cNvSpPr>
            <a:spLocks noGrp="1"/>
          </p:cNvSpPr>
          <p:nvPr>
            <p:ph type="ftr" sz="quarter" idx="3"/>
          </p:nvPr>
        </p:nvSpPr>
        <p:spPr>
          <a:xfrm>
            <a:off x="3686175" y="6459538"/>
            <a:ext cx="4822825" cy="365125"/>
          </a:xfrm>
          <a:prstGeom prst="rect">
            <a:avLst/>
          </a:prstGeom>
        </p:spPr>
        <p:txBody>
          <a:bodyPr vert="horz" lIns="91440" tIns="45720" rIns="91440" bIns="45720" rtlCol="0" anchor="ctr"/>
          <a:lstStyle>
            <a:lvl1pPr algn="ctr" eaLnBrk="1" fontAlgn="auto" hangingPunct="1">
              <a:spcBef>
                <a:spcPts val="0"/>
              </a:spcBef>
              <a:spcAft>
                <a:spcPts val="0"/>
              </a:spcAft>
              <a:defRPr sz="900" cap="all" baseline="0">
                <a:solidFill>
                  <a:srgbClr val="FFFFFF"/>
                </a:solidFill>
                <a:latin typeface="+mn-lt"/>
              </a:defRPr>
            </a:lvl1pPr>
          </a:lstStyle>
          <a:p>
            <a:pPr>
              <a:defRPr/>
            </a:pPr>
            <a:endParaRPr lang="en-US"/>
          </a:p>
        </p:txBody>
      </p:sp>
      <p:sp>
        <p:nvSpPr>
          <p:cNvPr id="6" name="Slide Number Placeholder 5">
            <a:extLst>
              <a:ext uri="{FF2B5EF4-FFF2-40B4-BE49-F238E27FC236}">
                <a16:creationId xmlns:a16="http://schemas.microsoft.com/office/drawing/2014/main" id="{8B8CE547-10E2-4C61-986A-F3336E0CE7CB}"/>
              </a:ext>
            </a:extLst>
          </p:cNvPr>
          <p:cNvSpPr>
            <a:spLocks noGrp="1"/>
          </p:cNvSpPr>
          <p:nvPr>
            <p:ph type="sldNum" sz="quarter" idx="4"/>
          </p:nvPr>
        </p:nvSpPr>
        <p:spPr>
          <a:xfrm>
            <a:off x="9825038" y="6430963"/>
            <a:ext cx="1312862"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2400">
                <a:solidFill>
                  <a:srgbClr val="FFFFFF"/>
                </a:solidFill>
              </a:defRPr>
            </a:lvl1pPr>
          </a:lstStyle>
          <a:p>
            <a:fld id="{656B5D5F-D17C-47AF-ABAD-5B5AC67F55FA}" type="slidenum">
              <a:rPr lang="en-US" altLang="en-US" smtClean="0"/>
              <a:pPr/>
              <a:t>‹#›</a:t>
            </a:fld>
            <a:endParaRPr lang="en-US" altLang="en-US"/>
          </a:p>
        </p:txBody>
      </p:sp>
      <p:cxnSp>
        <p:nvCxnSpPr>
          <p:cNvPr id="10" name="Straight Connector 9">
            <a:extLst>
              <a:ext uri="{FF2B5EF4-FFF2-40B4-BE49-F238E27FC236}">
                <a16:creationId xmlns:a16="http://schemas.microsoft.com/office/drawing/2014/main" id="{55B45C62-4BFC-432D-AE64-2A6647190813}"/>
              </a:ext>
            </a:extLst>
          </p:cNvPr>
          <p:cNvCxnSpPr/>
          <p:nvPr/>
        </p:nvCxnSpPr>
        <p:spPr>
          <a:xfrm>
            <a:off x="1193800" y="1738313"/>
            <a:ext cx="9966325"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034" name="Picture 10" descr="The Seal of the California Department of Education">
            <a:extLst>
              <a:ext uri="{FF2B5EF4-FFF2-40B4-BE49-F238E27FC236}">
                <a16:creationId xmlns:a16="http://schemas.microsoft.com/office/drawing/2014/main" id="{11544655-2B1A-497E-9E4A-B6AC62C2A80C}"/>
              </a:ext>
            </a:extLst>
          </p:cNvPr>
          <p:cNvPicPr>
            <a:picLocks noChangeAspect="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11168063" y="6435725"/>
            <a:ext cx="406400"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73" r:id="rId1"/>
    <p:sldLayoutId id="2147483774" r:id="rId2"/>
    <p:sldLayoutId id="2147483775" r:id="rId3"/>
    <p:sldLayoutId id="2147483776" r:id="rId4"/>
    <p:sldLayoutId id="2147483777" r:id="rId5"/>
    <p:sldLayoutId id="2147483769" r:id="rId6"/>
    <p:sldLayoutId id="2147483770" r:id="rId7"/>
    <p:sldLayoutId id="2147483771" r:id="rId8"/>
    <p:sldLayoutId id="2147483772" r:id="rId9"/>
    <p:sldLayoutId id="2147483778" r:id="rId10"/>
    <p:sldLayoutId id="2147483779" r:id="rId11"/>
    <p:sldLayoutId id="2147483840" r:id="rId12"/>
  </p:sldLayoutIdLst>
  <p:hf hdr="0" ftr="0" dt="0"/>
  <p:txStyles>
    <p:titleStyle>
      <a:lvl1pPr algn="l" rtl="0" eaLnBrk="0" fontAlgn="base" hangingPunct="0">
        <a:lnSpc>
          <a:spcPct val="85000"/>
        </a:lnSpc>
        <a:spcBef>
          <a:spcPct val="0"/>
        </a:spcBef>
        <a:spcAft>
          <a:spcPct val="0"/>
        </a:spcAft>
        <a:defRPr sz="4800" kern="1200" spc="-50">
          <a:solidFill>
            <a:schemeClr val="tx1"/>
          </a:solidFill>
          <a:latin typeface="+mj-lt"/>
          <a:ea typeface="+mj-ea"/>
          <a:cs typeface="+mj-cs"/>
        </a:defRPr>
      </a:lvl1pPr>
      <a:lvl2pPr algn="l" rtl="0" eaLnBrk="0" fontAlgn="base" hangingPunct="0">
        <a:lnSpc>
          <a:spcPct val="85000"/>
        </a:lnSpc>
        <a:spcBef>
          <a:spcPct val="0"/>
        </a:spcBef>
        <a:spcAft>
          <a:spcPct val="0"/>
        </a:spcAft>
        <a:defRPr sz="4800">
          <a:solidFill>
            <a:srgbClr val="404040"/>
          </a:solidFill>
          <a:latin typeface="Arial" panose="020B0604020202020204" pitchFamily="34" charset="0"/>
        </a:defRPr>
      </a:lvl2pPr>
      <a:lvl3pPr algn="l" rtl="0" eaLnBrk="0" fontAlgn="base" hangingPunct="0">
        <a:lnSpc>
          <a:spcPct val="85000"/>
        </a:lnSpc>
        <a:spcBef>
          <a:spcPct val="0"/>
        </a:spcBef>
        <a:spcAft>
          <a:spcPct val="0"/>
        </a:spcAft>
        <a:defRPr sz="4800">
          <a:solidFill>
            <a:srgbClr val="404040"/>
          </a:solidFill>
          <a:latin typeface="Arial" panose="020B0604020202020204" pitchFamily="34" charset="0"/>
        </a:defRPr>
      </a:lvl3pPr>
      <a:lvl4pPr algn="l" rtl="0" eaLnBrk="0" fontAlgn="base" hangingPunct="0">
        <a:lnSpc>
          <a:spcPct val="85000"/>
        </a:lnSpc>
        <a:spcBef>
          <a:spcPct val="0"/>
        </a:spcBef>
        <a:spcAft>
          <a:spcPct val="0"/>
        </a:spcAft>
        <a:defRPr sz="4800">
          <a:solidFill>
            <a:srgbClr val="404040"/>
          </a:solidFill>
          <a:latin typeface="Arial" panose="020B0604020202020204" pitchFamily="34" charset="0"/>
        </a:defRPr>
      </a:lvl4pPr>
      <a:lvl5pPr algn="l" rtl="0" eaLnBrk="0" fontAlgn="base" hangingPunct="0">
        <a:lnSpc>
          <a:spcPct val="85000"/>
        </a:lnSpc>
        <a:spcBef>
          <a:spcPct val="0"/>
        </a:spcBef>
        <a:spcAft>
          <a:spcPct val="0"/>
        </a:spcAft>
        <a:defRPr sz="4800">
          <a:solidFill>
            <a:srgbClr val="404040"/>
          </a:solidFill>
          <a:latin typeface="Arial" panose="020B0604020202020204" pitchFamily="34" charset="0"/>
        </a:defRPr>
      </a:lvl5pPr>
      <a:lvl6pPr marL="457200" algn="l" rtl="0" fontAlgn="base">
        <a:lnSpc>
          <a:spcPct val="85000"/>
        </a:lnSpc>
        <a:spcBef>
          <a:spcPct val="0"/>
        </a:spcBef>
        <a:spcAft>
          <a:spcPct val="0"/>
        </a:spcAft>
        <a:defRPr sz="4800">
          <a:solidFill>
            <a:srgbClr val="404040"/>
          </a:solidFill>
          <a:latin typeface="Arial" panose="020B0604020202020204" pitchFamily="34" charset="0"/>
        </a:defRPr>
      </a:lvl6pPr>
      <a:lvl7pPr marL="914400" algn="l" rtl="0" fontAlgn="base">
        <a:lnSpc>
          <a:spcPct val="85000"/>
        </a:lnSpc>
        <a:spcBef>
          <a:spcPct val="0"/>
        </a:spcBef>
        <a:spcAft>
          <a:spcPct val="0"/>
        </a:spcAft>
        <a:defRPr sz="4800">
          <a:solidFill>
            <a:srgbClr val="404040"/>
          </a:solidFill>
          <a:latin typeface="Arial" panose="020B0604020202020204" pitchFamily="34" charset="0"/>
        </a:defRPr>
      </a:lvl7pPr>
      <a:lvl8pPr marL="1371600" algn="l" rtl="0" fontAlgn="base">
        <a:lnSpc>
          <a:spcPct val="85000"/>
        </a:lnSpc>
        <a:spcBef>
          <a:spcPct val="0"/>
        </a:spcBef>
        <a:spcAft>
          <a:spcPct val="0"/>
        </a:spcAft>
        <a:defRPr sz="4800">
          <a:solidFill>
            <a:srgbClr val="404040"/>
          </a:solidFill>
          <a:latin typeface="Arial" panose="020B0604020202020204" pitchFamily="34" charset="0"/>
        </a:defRPr>
      </a:lvl8pPr>
      <a:lvl9pPr marL="1828800" algn="l" rtl="0" fontAlgn="base">
        <a:lnSpc>
          <a:spcPct val="85000"/>
        </a:lnSpc>
        <a:spcBef>
          <a:spcPct val="0"/>
        </a:spcBef>
        <a:spcAft>
          <a:spcPct val="0"/>
        </a:spcAft>
        <a:defRPr sz="4800">
          <a:solidFill>
            <a:srgbClr val="404040"/>
          </a:solidFill>
          <a:latin typeface="Arial" panose="020B0604020202020204" pitchFamily="34" charset="0"/>
        </a:defRPr>
      </a:lvl9pPr>
    </p:titleStyle>
    <p:bodyStyle>
      <a:lvl1pPr marL="233363" indent="-233363" algn="l" rtl="0" eaLnBrk="0" fontAlgn="base" hangingPunct="0">
        <a:lnSpc>
          <a:spcPct val="100000"/>
        </a:lnSpc>
        <a:spcBef>
          <a:spcPts val="600"/>
        </a:spcBef>
        <a:spcAft>
          <a:spcPts val="600"/>
        </a:spcAft>
        <a:buSzPct val="100000"/>
        <a:buFont typeface="Arial" panose="020B0604020202020204" pitchFamily="34" charset="0"/>
        <a:buChar char="•"/>
        <a:defRPr sz="2400" kern="1200">
          <a:solidFill>
            <a:schemeClr val="tx1"/>
          </a:solidFill>
          <a:latin typeface="+mn-lt"/>
          <a:ea typeface="+mn-ea"/>
          <a:cs typeface="+mn-cs"/>
        </a:defRPr>
      </a:lvl1pPr>
      <a:lvl2pPr marL="914400" indent="-234950" algn="l" rtl="0" eaLnBrk="0" fontAlgn="base" hangingPunct="0">
        <a:lnSpc>
          <a:spcPct val="100000"/>
        </a:lnSpc>
        <a:spcBef>
          <a:spcPts val="600"/>
        </a:spcBef>
        <a:spcAft>
          <a:spcPts val="600"/>
        </a:spcAft>
        <a:buFont typeface="Calibri" panose="020F0502020204030204" pitchFamily="34" charset="0"/>
        <a:buChar char="◦"/>
        <a:defRPr sz="2400" kern="1200">
          <a:solidFill>
            <a:schemeClr val="tx1"/>
          </a:solidFill>
          <a:latin typeface="+mn-lt"/>
          <a:ea typeface="+mn-ea"/>
          <a:cs typeface="+mn-cs"/>
        </a:defRPr>
      </a:lvl2pPr>
      <a:lvl3pPr marL="1371600" indent="-234950" algn="l" rtl="0" eaLnBrk="0" fontAlgn="base" hangingPunct="0">
        <a:lnSpc>
          <a:spcPct val="100000"/>
        </a:lnSpc>
        <a:spcBef>
          <a:spcPts val="600"/>
        </a:spcBef>
        <a:spcAft>
          <a:spcPts val="600"/>
        </a:spcAft>
        <a:buFont typeface="Calibri" panose="020F0502020204030204" pitchFamily="34" charset="0"/>
        <a:buChar char="◦"/>
        <a:defRPr sz="2400" kern="1200">
          <a:solidFill>
            <a:schemeClr val="tx1"/>
          </a:solidFill>
          <a:latin typeface="+mn-lt"/>
          <a:ea typeface="+mn-ea"/>
          <a:cs typeface="+mn-cs"/>
        </a:defRPr>
      </a:lvl3pPr>
      <a:lvl4pPr marL="1828800" indent="-234950" algn="l" rtl="0" eaLnBrk="0" fontAlgn="base" hangingPunct="0">
        <a:lnSpc>
          <a:spcPct val="100000"/>
        </a:lnSpc>
        <a:spcBef>
          <a:spcPts val="600"/>
        </a:spcBef>
        <a:spcAft>
          <a:spcPts val="600"/>
        </a:spcAft>
        <a:buFont typeface="Calibri" panose="020F0502020204030204" pitchFamily="34" charset="0"/>
        <a:buChar char="◦"/>
        <a:defRPr sz="2400" kern="1200">
          <a:solidFill>
            <a:schemeClr val="tx1"/>
          </a:solidFill>
          <a:latin typeface="+mn-lt"/>
          <a:ea typeface="+mn-ea"/>
          <a:cs typeface="+mn-cs"/>
        </a:defRPr>
      </a:lvl4pPr>
      <a:lvl5pPr marL="2286000" indent="-234950" algn="l" rtl="0" eaLnBrk="0" fontAlgn="base" hangingPunct="0">
        <a:lnSpc>
          <a:spcPct val="100000"/>
        </a:lnSpc>
        <a:spcBef>
          <a:spcPts val="600"/>
        </a:spcBef>
        <a:spcAft>
          <a:spcPts val="600"/>
        </a:spcAft>
        <a:buFont typeface="Calibri" panose="020F0502020204030204" pitchFamily="34" charset="0"/>
        <a:buChar char="◦"/>
        <a:defRPr sz="2400" kern="1200">
          <a:solidFill>
            <a:schemeClr val="tx1"/>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A98FBB3-1652-4595-A1FB-AD0E4104B7AA}"/>
              </a:ext>
            </a:extLst>
          </p:cNvPr>
          <p:cNvSpPr/>
          <p:nvPr/>
        </p:nvSpPr>
        <p:spPr>
          <a:xfrm>
            <a:off x="0" y="6408738"/>
            <a:ext cx="12192000"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9" name="Rectangle 8">
            <a:extLst>
              <a:ext uri="{FF2B5EF4-FFF2-40B4-BE49-F238E27FC236}">
                <a16:creationId xmlns:a16="http://schemas.microsoft.com/office/drawing/2014/main" id="{FB114A5E-C1F4-49FE-A492-03E1E2A69F4F}"/>
              </a:ext>
            </a:extLst>
          </p:cNvPr>
          <p:cNvSpPr/>
          <p:nvPr/>
        </p:nvSpPr>
        <p:spPr>
          <a:xfrm>
            <a:off x="0" y="6334125"/>
            <a:ext cx="12192000" cy="66675"/>
          </a:xfrm>
          <a:prstGeom prst="rect">
            <a:avLst/>
          </a:prstGeom>
          <a:solidFill>
            <a:schemeClr val="accent4"/>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Placeholder 1">
            <a:extLst>
              <a:ext uri="{FF2B5EF4-FFF2-40B4-BE49-F238E27FC236}">
                <a16:creationId xmlns:a16="http://schemas.microsoft.com/office/drawing/2014/main" id="{7F9CED64-87E8-4B08-80AC-C4B874EB7A93}"/>
              </a:ext>
            </a:extLst>
          </p:cNvPr>
          <p:cNvSpPr>
            <a:spLocks noGrp="1"/>
          </p:cNvSpPr>
          <p:nvPr>
            <p:ph type="title"/>
          </p:nvPr>
        </p:nvSpPr>
        <p:spPr>
          <a:xfrm>
            <a:off x="1096963" y="287338"/>
            <a:ext cx="10058400" cy="1449387"/>
          </a:xfrm>
          <a:prstGeom prst="rect">
            <a:avLst/>
          </a:prstGeom>
        </p:spPr>
        <p:txBody>
          <a:bodyPr vert="horz" lIns="91440" tIns="45720" rIns="91440" bIns="45720" rtlCol="0" anchor="b">
            <a:normAutofit/>
          </a:bodyPr>
          <a:lstStyle/>
          <a:p>
            <a:r>
              <a:rPr lang="en-US"/>
              <a:t>Click to edit Master title style</a:t>
            </a:r>
          </a:p>
        </p:txBody>
      </p:sp>
      <p:sp>
        <p:nvSpPr>
          <p:cNvPr id="1029" name="Text Placeholder 2">
            <a:extLst>
              <a:ext uri="{FF2B5EF4-FFF2-40B4-BE49-F238E27FC236}">
                <a16:creationId xmlns:a16="http://schemas.microsoft.com/office/drawing/2014/main" id="{2311E49F-59D8-4855-BCE7-8D884ADD8F1D}"/>
              </a:ext>
            </a:extLst>
          </p:cNvPr>
          <p:cNvSpPr>
            <a:spLocks noGrp="1"/>
          </p:cNvSpPr>
          <p:nvPr>
            <p:ph type="body" idx="1"/>
          </p:nvPr>
        </p:nvSpPr>
        <p:spPr bwMode="auto">
          <a:xfrm>
            <a:off x="1096963" y="1846263"/>
            <a:ext cx="10058400" cy="4354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45720" rIns="4572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26F71718-B7C0-4D49-9F88-42F259614DCF}"/>
              </a:ext>
            </a:extLst>
          </p:cNvPr>
          <p:cNvSpPr>
            <a:spLocks noGrp="1"/>
          </p:cNvSpPr>
          <p:nvPr>
            <p:ph type="dt" sz="half" idx="2"/>
          </p:nvPr>
        </p:nvSpPr>
        <p:spPr>
          <a:xfrm>
            <a:off x="1096963" y="6459538"/>
            <a:ext cx="2473325" cy="365125"/>
          </a:xfrm>
          <a:prstGeom prst="rect">
            <a:avLst/>
          </a:prstGeom>
        </p:spPr>
        <p:txBody>
          <a:bodyPr vert="horz" lIns="91440" tIns="45720" rIns="91440" bIns="45720" rtlCol="0" anchor="ctr"/>
          <a:lstStyle>
            <a:lvl1pPr algn="l" eaLnBrk="1" fontAlgn="auto" hangingPunct="1">
              <a:spcBef>
                <a:spcPts val="0"/>
              </a:spcBef>
              <a:spcAft>
                <a:spcPts val="0"/>
              </a:spcAft>
              <a:defRPr sz="900">
                <a:solidFill>
                  <a:srgbClr val="FFFFFF"/>
                </a:solidFill>
                <a:latin typeface="+mn-lt"/>
              </a:defRPr>
            </a:lvl1pPr>
          </a:lstStyle>
          <a:p>
            <a:pPr>
              <a:defRPr/>
            </a:pPr>
            <a:fld id="{2750CDC1-944D-48FD-91A9-13A256572382}" type="datetime1">
              <a:rPr lang="en-US"/>
              <a:pPr>
                <a:defRPr/>
              </a:pPr>
              <a:t>4/10/2026</a:t>
            </a:fld>
            <a:endParaRPr lang="en-US"/>
          </a:p>
        </p:txBody>
      </p:sp>
      <p:sp>
        <p:nvSpPr>
          <p:cNvPr id="5" name="Footer Placeholder 4">
            <a:extLst>
              <a:ext uri="{FF2B5EF4-FFF2-40B4-BE49-F238E27FC236}">
                <a16:creationId xmlns:a16="http://schemas.microsoft.com/office/drawing/2014/main" id="{1BD3A675-9AF8-4727-B626-55EF9928D913}"/>
              </a:ext>
            </a:extLst>
          </p:cNvPr>
          <p:cNvSpPr>
            <a:spLocks noGrp="1"/>
          </p:cNvSpPr>
          <p:nvPr>
            <p:ph type="ftr" sz="quarter" idx="3"/>
          </p:nvPr>
        </p:nvSpPr>
        <p:spPr>
          <a:xfrm>
            <a:off x="3686175" y="6459538"/>
            <a:ext cx="4822825" cy="365125"/>
          </a:xfrm>
          <a:prstGeom prst="rect">
            <a:avLst/>
          </a:prstGeom>
        </p:spPr>
        <p:txBody>
          <a:bodyPr vert="horz" lIns="91440" tIns="45720" rIns="91440" bIns="45720" rtlCol="0" anchor="ctr"/>
          <a:lstStyle>
            <a:lvl1pPr algn="ctr" eaLnBrk="1" fontAlgn="auto" hangingPunct="1">
              <a:spcBef>
                <a:spcPts val="0"/>
              </a:spcBef>
              <a:spcAft>
                <a:spcPts val="0"/>
              </a:spcAft>
              <a:defRPr sz="900" cap="all" baseline="0">
                <a:solidFill>
                  <a:srgbClr val="FFFFFF"/>
                </a:solidFill>
                <a:latin typeface="+mn-lt"/>
              </a:defRPr>
            </a:lvl1pPr>
          </a:lstStyle>
          <a:p>
            <a:pPr>
              <a:defRPr/>
            </a:pPr>
            <a:endParaRPr lang="en-US"/>
          </a:p>
        </p:txBody>
      </p:sp>
      <p:sp>
        <p:nvSpPr>
          <p:cNvPr id="6" name="Slide Number Placeholder 5">
            <a:extLst>
              <a:ext uri="{FF2B5EF4-FFF2-40B4-BE49-F238E27FC236}">
                <a16:creationId xmlns:a16="http://schemas.microsoft.com/office/drawing/2014/main" id="{8B8CE547-10E2-4C61-986A-F3336E0CE7CB}"/>
              </a:ext>
            </a:extLst>
          </p:cNvPr>
          <p:cNvSpPr>
            <a:spLocks noGrp="1"/>
          </p:cNvSpPr>
          <p:nvPr>
            <p:ph type="sldNum" sz="quarter" idx="4"/>
          </p:nvPr>
        </p:nvSpPr>
        <p:spPr>
          <a:xfrm>
            <a:off x="9825038" y="6430963"/>
            <a:ext cx="1312862"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2400">
                <a:solidFill>
                  <a:srgbClr val="FFFFFF"/>
                </a:solidFill>
              </a:defRPr>
            </a:lvl1pPr>
          </a:lstStyle>
          <a:p>
            <a:fld id="{656B5D5F-D17C-47AF-ABAD-5B5AC67F55FA}" type="slidenum">
              <a:rPr lang="en-US" altLang="en-US" smtClean="0"/>
              <a:pPr/>
              <a:t>‹#›</a:t>
            </a:fld>
            <a:endParaRPr lang="en-US" altLang="en-US"/>
          </a:p>
        </p:txBody>
      </p:sp>
      <p:cxnSp>
        <p:nvCxnSpPr>
          <p:cNvPr id="10" name="Straight Connector 9">
            <a:extLst>
              <a:ext uri="{FF2B5EF4-FFF2-40B4-BE49-F238E27FC236}">
                <a16:creationId xmlns:a16="http://schemas.microsoft.com/office/drawing/2014/main" id="{55B45C62-4BFC-432D-AE64-2A6647190813}"/>
              </a:ext>
            </a:extLst>
          </p:cNvPr>
          <p:cNvCxnSpPr/>
          <p:nvPr/>
        </p:nvCxnSpPr>
        <p:spPr>
          <a:xfrm>
            <a:off x="1193800" y="1738313"/>
            <a:ext cx="9966325"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034" name="Picture 10" descr="The Seal of the California Department of Education">
            <a:extLst>
              <a:ext uri="{FF2B5EF4-FFF2-40B4-BE49-F238E27FC236}">
                <a16:creationId xmlns:a16="http://schemas.microsoft.com/office/drawing/2014/main" id="{11544655-2B1A-497E-9E4A-B6AC62C2A80C}"/>
              </a:ext>
            </a:extLst>
          </p:cNvPr>
          <p:cNvPicPr>
            <a:picLocks noChangeAspect="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11168063" y="6435725"/>
            <a:ext cx="406400"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88877562"/>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hf hdr="0" ftr="0" dt="0"/>
  <p:txStyles>
    <p:titleStyle>
      <a:lvl1pPr algn="l" rtl="0" eaLnBrk="0" fontAlgn="base" hangingPunct="0">
        <a:lnSpc>
          <a:spcPct val="85000"/>
        </a:lnSpc>
        <a:spcBef>
          <a:spcPct val="0"/>
        </a:spcBef>
        <a:spcAft>
          <a:spcPct val="0"/>
        </a:spcAft>
        <a:defRPr sz="4800" kern="1200" spc="-50">
          <a:solidFill>
            <a:schemeClr val="tx1"/>
          </a:solidFill>
          <a:latin typeface="+mj-lt"/>
          <a:ea typeface="+mj-ea"/>
          <a:cs typeface="+mj-cs"/>
        </a:defRPr>
      </a:lvl1pPr>
      <a:lvl2pPr algn="l" rtl="0" eaLnBrk="0" fontAlgn="base" hangingPunct="0">
        <a:lnSpc>
          <a:spcPct val="85000"/>
        </a:lnSpc>
        <a:spcBef>
          <a:spcPct val="0"/>
        </a:spcBef>
        <a:spcAft>
          <a:spcPct val="0"/>
        </a:spcAft>
        <a:defRPr sz="4800">
          <a:solidFill>
            <a:srgbClr val="404040"/>
          </a:solidFill>
          <a:latin typeface="Arial" panose="020B0604020202020204" pitchFamily="34" charset="0"/>
        </a:defRPr>
      </a:lvl2pPr>
      <a:lvl3pPr algn="l" rtl="0" eaLnBrk="0" fontAlgn="base" hangingPunct="0">
        <a:lnSpc>
          <a:spcPct val="85000"/>
        </a:lnSpc>
        <a:spcBef>
          <a:spcPct val="0"/>
        </a:spcBef>
        <a:spcAft>
          <a:spcPct val="0"/>
        </a:spcAft>
        <a:defRPr sz="4800">
          <a:solidFill>
            <a:srgbClr val="404040"/>
          </a:solidFill>
          <a:latin typeface="Arial" panose="020B0604020202020204" pitchFamily="34" charset="0"/>
        </a:defRPr>
      </a:lvl3pPr>
      <a:lvl4pPr algn="l" rtl="0" eaLnBrk="0" fontAlgn="base" hangingPunct="0">
        <a:lnSpc>
          <a:spcPct val="85000"/>
        </a:lnSpc>
        <a:spcBef>
          <a:spcPct val="0"/>
        </a:spcBef>
        <a:spcAft>
          <a:spcPct val="0"/>
        </a:spcAft>
        <a:defRPr sz="4800">
          <a:solidFill>
            <a:srgbClr val="404040"/>
          </a:solidFill>
          <a:latin typeface="Arial" panose="020B0604020202020204" pitchFamily="34" charset="0"/>
        </a:defRPr>
      </a:lvl4pPr>
      <a:lvl5pPr algn="l" rtl="0" eaLnBrk="0" fontAlgn="base" hangingPunct="0">
        <a:lnSpc>
          <a:spcPct val="85000"/>
        </a:lnSpc>
        <a:spcBef>
          <a:spcPct val="0"/>
        </a:spcBef>
        <a:spcAft>
          <a:spcPct val="0"/>
        </a:spcAft>
        <a:defRPr sz="4800">
          <a:solidFill>
            <a:srgbClr val="404040"/>
          </a:solidFill>
          <a:latin typeface="Arial" panose="020B0604020202020204" pitchFamily="34" charset="0"/>
        </a:defRPr>
      </a:lvl5pPr>
      <a:lvl6pPr marL="457200" algn="l" rtl="0" fontAlgn="base">
        <a:lnSpc>
          <a:spcPct val="85000"/>
        </a:lnSpc>
        <a:spcBef>
          <a:spcPct val="0"/>
        </a:spcBef>
        <a:spcAft>
          <a:spcPct val="0"/>
        </a:spcAft>
        <a:defRPr sz="4800">
          <a:solidFill>
            <a:srgbClr val="404040"/>
          </a:solidFill>
          <a:latin typeface="Arial" panose="020B0604020202020204" pitchFamily="34" charset="0"/>
        </a:defRPr>
      </a:lvl6pPr>
      <a:lvl7pPr marL="914400" algn="l" rtl="0" fontAlgn="base">
        <a:lnSpc>
          <a:spcPct val="85000"/>
        </a:lnSpc>
        <a:spcBef>
          <a:spcPct val="0"/>
        </a:spcBef>
        <a:spcAft>
          <a:spcPct val="0"/>
        </a:spcAft>
        <a:defRPr sz="4800">
          <a:solidFill>
            <a:srgbClr val="404040"/>
          </a:solidFill>
          <a:latin typeface="Arial" panose="020B0604020202020204" pitchFamily="34" charset="0"/>
        </a:defRPr>
      </a:lvl7pPr>
      <a:lvl8pPr marL="1371600" algn="l" rtl="0" fontAlgn="base">
        <a:lnSpc>
          <a:spcPct val="85000"/>
        </a:lnSpc>
        <a:spcBef>
          <a:spcPct val="0"/>
        </a:spcBef>
        <a:spcAft>
          <a:spcPct val="0"/>
        </a:spcAft>
        <a:defRPr sz="4800">
          <a:solidFill>
            <a:srgbClr val="404040"/>
          </a:solidFill>
          <a:latin typeface="Arial" panose="020B0604020202020204" pitchFamily="34" charset="0"/>
        </a:defRPr>
      </a:lvl8pPr>
      <a:lvl9pPr marL="1828800" algn="l" rtl="0" fontAlgn="base">
        <a:lnSpc>
          <a:spcPct val="85000"/>
        </a:lnSpc>
        <a:spcBef>
          <a:spcPct val="0"/>
        </a:spcBef>
        <a:spcAft>
          <a:spcPct val="0"/>
        </a:spcAft>
        <a:defRPr sz="4800">
          <a:solidFill>
            <a:srgbClr val="404040"/>
          </a:solidFill>
          <a:latin typeface="Arial" panose="020B0604020202020204" pitchFamily="34" charset="0"/>
        </a:defRPr>
      </a:lvl9pPr>
    </p:titleStyle>
    <p:bodyStyle>
      <a:lvl1pPr marL="457200" indent="-228600" algn="l" rtl="0" eaLnBrk="0" fontAlgn="base" hangingPunct="0">
        <a:lnSpc>
          <a:spcPct val="100000"/>
        </a:lnSpc>
        <a:spcBef>
          <a:spcPts val="600"/>
        </a:spcBef>
        <a:spcAft>
          <a:spcPts val="600"/>
        </a:spcAft>
        <a:buSzPct val="100000"/>
        <a:buFont typeface="Arial" panose="020B0604020202020204" pitchFamily="34" charset="0"/>
        <a:buChar char="•"/>
        <a:defRPr sz="2400" kern="1200">
          <a:solidFill>
            <a:schemeClr val="tx1"/>
          </a:solidFill>
          <a:latin typeface="+mn-lt"/>
          <a:ea typeface="+mn-ea"/>
          <a:cs typeface="+mn-cs"/>
        </a:defRPr>
      </a:lvl1pPr>
      <a:lvl2pPr marL="914400" indent="-234950" algn="l" rtl="0" eaLnBrk="0" fontAlgn="base" hangingPunct="0">
        <a:lnSpc>
          <a:spcPct val="100000"/>
        </a:lnSpc>
        <a:spcBef>
          <a:spcPts val="600"/>
        </a:spcBef>
        <a:spcAft>
          <a:spcPts val="600"/>
        </a:spcAft>
        <a:buFont typeface="Calibri" panose="020F0502020204030204" pitchFamily="34" charset="0"/>
        <a:buChar char="◦"/>
        <a:defRPr sz="2400" kern="1200">
          <a:solidFill>
            <a:schemeClr val="tx1"/>
          </a:solidFill>
          <a:latin typeface="+mn-lt"/>
          <a:ea typeface="+mn-ea"/>
          <a:cs typeface="+mn-cs"/>
        </a:defRPr>
      </a:lvl2pPr>
      <a:lvl3pPr marL="1371600" indent="-234950" algn="l" rtl="0" eaLnBrk="0" fontAlgn="base" hangingPunct="0">
        <a:lnSpc>
          <a:spcPct val="100000"/>
        </a:lnSpc>
        <a:spcBef>
          <a:spcPts val="600"/>
        </a:spcBef>
        <a:spcAft>
          <a:spcPts val="600"/>
        </a:spcAft>
        <a:buFont typeface="Calibri" panose="020F0502020204030204" pitchFamily="34" charset="0"/>
        <a:buChar char="◦"/>
        <a:defRPr sz="2400" kern="1200">
          <a:solidFill>
            <a:schemeClr val="tx1"/>
          </a:solidFill>
          <a:latin typeface="+mn-lt"/>
          <a:ea typeface="+mn-ea"/>
          <a:cs typeface="+mn-cs"/>
        </a:defRPr>
      </a:lvl3pPr>
      <a:lvl4pPr marL="1828800" indent="-234950" algn="l" rtl="0" eaLnBrk="0" fontAlgn="base" hangingPunct="0">
        <a:lnSpc>
          <a:spcPct val="100000"/>
        </a:lnSpc>
        <a:spcBef>
          <a:spcPts val="600"/>
        </a:spcBef>
        <a:spcAft>
          <a:spcPts val="600"/>
        </a:spcAft>
        <a:buFont typeface="Calibri" panose="020F0502020204030204" pitchFamily="34" charset="0"/>
        <a:buChar char="◦"/>
        <a:defRPr sz="2400" kern="1200">
          <a:solidFill>
            <a:schemeClr val="tx1"/>
          </a:solidFill>
          <a:latin typeface="+mn-lt"/>
          <a:ea typeface="+mn-ea"/>
          <a:cs typeface="+mn-cs"/>
        </a:defRPr>
      </a:lvl4pPr>
      <a:lvl5pPr marL="2286000" indent="-234950" algn="l" rtl="0" eaLnBrk="0" fontAlgn="base" hangingPunct="0">
        <a:lnSpc>
          <a:spcPct val="100000"/>
        </a:lnSpc>
        <a:spcBef>
          <a:spcPts val="600"/>
        </a:spcBef>
        <a:spcAft>
          <a:spcPts val="600"/>
        </a:spcAft>
        <a:buFont typeface="Calibri" panose="020F0502020204030204" pitchFamily="34" charset="0"/>
        <a:buChar char="◦"/>
        <a:defRPr sz="2400" kern="1200">
          <a:solidFill>
            <a:schemeClr val="tx1"/>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A98FBB3-1652-4595-A1FB-AD0E4104B7AA}"/>
              </a:ext>
            </a:extLst>
          </p:cNvPr>
          <p:cNvSpPr/>
          <p:nvPr/>
        </p:nvSpPr>
        <p:spPr>
          <a:xfrm>
            <a:off x="0" y="6408738"/>
            <a:ext cx="12192000"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9" name="Rectangle 8">
            <a:extLst>
              <a:ext uri="{FF2B5EF4-FFF2-40B4-BE49-F238E27FC236}">
                <a16:creationId xmlns:a16="http://schemas.microsoft.com/office/drawing/2014/main" id="{FB114A5E-C1F4-49FE-A492-03E1E2A69F4F}"/>
              </a:ext>
            </a:extLst>
          </p:cNvPr>
          <p:cNvSpPr/>
          <p:nvPr/>
        </p:nvSpPr>
        <p:spPr>
          <a:xfrm>
            <a:off x="0" y="6334125"/>
            <a:ext cx="12192000" cy="66675"/>
          </a:xfrm>
          <a:prstGeom prst="rect">
            <a:avLst/>
          </a:prstGeom>
          <a:solidFill>
            <a:schemeClr val="accent4"/>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Placeholder 1">
            <a:extLst>
              <a:ext uri="{FF2B5EF4-FFF2-40B4-BE49-F238E27FC236}">
                <a16:creationId xmlns:a16="http://schemas.microsoft.com/office/drawing/2014/main" id="{7F9CED64-87E8-4B08-80AC-C4B874EB7A93}"/>
              </a:ext>
            </a:extLst>
          </p:cNvPr>
          <p:cNvSpPr>
            <a:spLocks noGrp="1"/>
          </p:cNvSpPr>
          <p:nvPr>
            <p:ph type="title"/>
          </p:nvPr>
        </p:nvSpPr>
        <p:spPr>
          <a:xfrm>
            <a:off x="1096963" y="287338"/>
            <a:ext cx="10058400" cy="1449387"/>
          </a:xfrm>
          <a:prstGeom prst="rect">
            <a:avLst/>
          </a:prstGeom>
        </p:spPr>
        <p:txBody>
          <a:bodyPr vert="horz" lIns="91440" tIns="45720" rIns="91440" bIns="45720" rtlCol="0" anchor="b">
            <a:normAutofit/>
          </a:bodyPr>
          <a:lstStyle/>
          <a:p>
            <a:r>
              <a:rPr lang="en-US"/>
              <a:t>Click to edit Master title style</a:t>
            </a:r>
          </a:p>
        </p:txBody>
      </p:sp>
      <p:sp>
        <p:nvSpPr>
          <p:cNvPr id="1029" name="Text Placeholder 2">
            <a:extLst>
              <a:ext uri="{FF2B5EF4-FFF2-40B4-BE49-F238E27FC236}">
                <a16:creationId xmlns:a16="http://schemas.microsoft.com/office/drawing/2014/main" id="{2311E49F-59D8-4855-BCE7-8D884ADD8F1D}"/>
              </a:ext>
            </a:extLst>
          </p:cNvPr>
          <p:cNvSpPr>
            <a:spLocks noGrp="1"/>
          </p:cNvSpPr>
          <p:nvPr>
            <p:ph type="body" idx="1"/>
          </p:nvPr>
        </p:nvSpPr>
        <p:spPr bwMode="auto">
          <a:xfrm>
            <a:off x="1096963" y="1846263"/>
            <a:ext cx="10058400" cy="4354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45720" rIns="4572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26F71718-B7C0-4D49-9F88-42F259614DCF}"/>
              </a:ext>
            </a:extLst>
          </p:cNvPr>
          <p:cNvSpPr>
            <a:spLocks noGrp="1"/>
          </p:cNvSpPr>
          <p:nvPr>
            <p:ph type="dt" sz="half" idx="2"/>
          </p:nvPr>
        </p:nvSpPr>
        <p:spPr>
          <a:xfrm>
            <a:off x="1096963" y="6459538"/>
            <a:ext cx="2473325" cy="365125"/>
          </a:xfrm>
          <a:prstGeom prst="rect">
            <a:avLst/>
          </a:prstGeom>
        </p:spPr>
        <p:txBody>
          <a:bodyPr vert="horz" lIns="91440" tIns="45720" rIns="91440" bIns="45720" rtlCol="0" anchor="ctr"/>
          <a:lstStyle>
            <a:lvl1pPr algn="l" eaLnBrk="1" fontAlgn="auto" hangingPunct="1">
              <a:spcBef>
                <a:spcPts val="0"/>
              </a:spcBef>
              <a:spcAft>
                <a:spcPts val="0"/>
              </a:spcAft>
              <a:defRPr sz="900">
                <a:solidFill>
                  <a:srgbClr val="FFFFFF"/>
                </a:solidFill>
                <a:latin typeface="+mn-lt"/>
              </a:defRPr>
            </a:lvl1pPr>
          </a:lstStyle>
          <a:p>
            <a:pPr>
              <a:defRPr/>
            </a:pPr>
            <a:fld id="{2750CDC1-944D-48FD-91A9-13A256572382}" type="datetime1">
              <a:rPr lang="en-US"/>
              <a:pPr>
                <a:defRPr/>
              </a:pPr>
              <a:t>4/10/2026</a:t>
            </a:fld>
            <a:endParaRPr lang="en-US"/>
          </a:p>
        </p:txBody>
      </p:sp>
      <p:sp>
        <p:nvSpPr>
          <p:cNvPr id="5" name="Footer Placeholder 4">
            <a:extLst>
              <a:ext uri="{FF2B5EF4-FFF2-40B4-BE49-F238E27FC236}">
                <a16:creationId xmlns:a16="http://schemas.microsoft.com/office/drawing/2014/main" id="{1BD3A675-9AF8-4727-B626-55EF9928D913}"/>
              </a:ext>
            </a:extLst>
          </p:cNvPr>
          <p:cNvSpPr>
            <a:spLocks noGrp="1"/>
          </p:cNvSpPr>
          <p:nvPr>
            <p:ph type="ftr" sz="quarter" idx="3"/>
          </p:nvPr>
        </p:nvSpPr>
        <p:spPr>
          <a:xfrm>
            <a:off x="3686175" y="6459538"/>
            <a:ext cx="4822825" cy="365125"/>
          </a:xfrm>
          <a:prstGeom prst="rect">
            <a:avLst/>
          </a:prstGeom>
        </p:spPr>
        <p:txBody>
          <a:bodyPr vert="horz" lIns="91440" tIns="45720" rIns="91440" bIns="45720" rtlCol="0" anchor="ctr"/>
          <a:lstStyle>
            <a:lvl1pPr algn="ctr" eaLnBrk="1" fontAlgn="auto" hangingPunct="1">
              <a:spcBef>
                <a:spcPts val="0"/>
              </a:spcBef>
              <a:spcAft>
                <a:spcPts val="0"/>
              </a:spcAft>
              <a:defRPr sz="900" cap="all" baseline="0">
                <a:solidFill>
                  <a:srgbClr val="FFFFFF"/>
                </a:solidFill>
                <a:latin typeface="+mn-lt"/>
              </a:defRPr>
            </a:lvl1pPr>
          </a:lstStyle>
          <a:p>
            <a:pPr>
              <a:defRPr/>
            </a:pPr>
            <a:endParaRPr lang="en-US"/>
          </a:p>
        </p:txBody>
      </p:sp>
      <p:sp>
        <p:nvSpPr>
          <p:cNvPr id="6" name="Slide Number Placeholder 5">
            <a:extLst>
              <a:ext uri="{FF2B5EF4-FFF2-40B4-BE49-F238E27FC236}">
                <a16:creationId xmlns:a16="http://schemas.microsoft.com/office/drawing/2014/main" id="{8B8CE547-10E2-4C61-986A-F3336E0CE7CB}"/>
              </a:ext>
            </a:extLst>
          </p:cNvPr>
          <p:cNvSpPr>
            <a:spLocks noGrp="1"/>
          </p:cNvSpPr>
          <p:nvPr>
            <p:ph type="sldNum" sz="quarter" idx="4"/>
          </p:nvPr>
        </p:nvSpPr>
        <p:spPr>
          <a:xfrm>
            <a:off x="9825038" y="6430963"/>
            <a:ext cx="1312862"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2400">
                <a:solidFill>
                  <a:srgbClr val="FFFFFF"/>
                </a:solidFill>
              </a:defRPr>
            </a:lvl1pPr>
          </a:lstStyle>
          <a:p>
            <a:fld id="{656B5D5F-D17C-47AF-ABAD-5B5AC67F55FA}" type="slidenum">
              <a:rPr lang="en-US" altLang="en-US" smtClean="0"/>
              <a:pPr/>
              <a:t>‹#›</a:t>
            </a:fld>
            <a:endParaRPr lang="en-US" altLang="en-US"/>
          </a:p>
        </p:txBody>
      </p:sp>
      <p:cxnSp>
        <p:nvCxnSpPr>
          <p:cNvPr id="10" name="Straight Connector 9">
            <a:extLst>
              <a:ext uri="{FF2B5EF4-FFF2-40B4-BE49-F238E27FC236}">
                <a16:creationId xmlns:a16="http://schemas.microsoft.com/office/drawing/2014/main" id="{55B45C62-4BFC-432D-AE64-2A6647190813}"/>
              </a:ext>
            </a:extLst>
          </p:cNvPr>
          <p:cNvCxnSpPr/>
          <p:nvPr/>
        </p:nvCxnSpPr>
        <p:spPr>
          <a:xfrm>
            <a:off x="1193800" y="1738313"/>
            <a:ext cx="9966325"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034" name="Picture 10" descr="The Seal of the California Department of Education">
            <a:extLst>
              <a:ext uri="{FF2B5EF4-FFF2-40B4-BE49-F238E27FC236}">
                <a16:creationId xmlns:a16="http://schemas.microsoft.com/office/drawing/2014/main" id="{11544655-2B1A-497E-9E4A-B6AC62C2A80C}"/>
              </a:ext>
            </a:extLst>
          </p:cNvPr>
          <p:cNvPicPr>
            <a:picLocks noChangeAspect="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11168063" y="6435725"/>
            <a:ext cx="406400"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26763677"/>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hf hdr="0" ftr="0" dt="0"/>
  <p:txStyles>
    <p:titleStyle>
      <a:lvl1pPr algn="l" rtl="0" eaLnBrk="0" fontAlgn="base" hangingPunct="0">
        <a:lnSpc>
          <a:spcPct val="85000"/>
        </a:lnSpc>
        <a:spcBef>
          <a:spcPct val="0"/>
        </a:spcBef>
        <a:spcAft>
          <a:spcPct val="0"/>
        </a:spcAft>
        <a:defRPr sz="4800" kern="1200" spc="-50">
          <a:solidFill>
            <a:schemeClr val="tx1"/>
          </a:solidFill>
          <a:latin typeface="+mj-lt"/>
          <a:ea typeface="+mj-ea"/>
          <a:cs typeface="+mj-cs"/>
        </a:defRPr>
      </a:lvl1pPr>
      <a:lvl2pPr algn="l" rtl="0" eaLnBrk="0" fontAlgn="base" hangingPunct="0">
        <a:lnSpc>
          <a:spcPct val="85000"/>
        </a:lnSpc>
        <a:spcBef>
          <a:spcPct val="0"/>
        </a:spcBef>
        <a:spcAft>
          <a:spcPct val="0"/>
        </a:spcAft>
        <a:defRPr sz="4800">
          <a:solidFill>
            <a:srgbClr val="404040"/>
          </a:solidFill>
          <a:latin typeface="Arial" panose="020B0604020202020204" pitchFamily="34" charset="0"/>
        </a:defRPr>
      </a:lvl2pPr>
      <a:lvl3pPr algn="l" rtl="0" eaLnBrk="0" fontAlgn="base" hangingPunct="0">
        <a:lnSpc>
          <a:spcPct val="85000"/>
        </a:lnSpc>
        <a:spcBef>
          <a:spcPct val="0"/>
        </a:spcBef>
        <a:spcAft>
          <a:spcPct val="0"/>
        </a:spcAft>
        <a:defRPr sz="4800">
          <a:solidFill>
            <a:srgbClr val="404040"/>
          </a:solidFill>
          <a:latin typeface="Arial" panose="020B0604020202020204" pitchFamily="34" charset="0"/>
        </a:defRPr>
      </a:lvl3pPr>
      <a:lvl4pPr algn="l" rtl="0" eaLnBrk="0" fontAlgn="base" hangingPunct="0">
        <a:lnSpc>
          <a:spcPct val="85000"/>
        </a:lnSpc>
        <a:spcBef>
          <a:spcPct val="0"/>
        </a:spcBef>
        <a:spcAft>
          <a:spcPct val="0"/>
        </a:spcAft>
        <a:defRPr sz="4800">
          <a:solidFill>
            <a:srgbClr val="404040"/>
          </a:solidFill>
          <a:latin typeface="Arial" panose="020B0604020202020204" pitchFamily="34" charset="0"/>
        </a:defRPr>
      </a:lvl4pPr>
      <a:lvl5pPr algn="l" rtl="0" eaLnBrk="0" fontAlgn="base" hangingPunct="0">
        <a:lnSpc>
          <a:spcPct val="85000"/>
        </a:lnSpc>
        <a:spcBef>
          <a:spcPct val="0"/>
        </a:spcBef>
        <a:spcAft>
          <a:spcPct val="0"/>
        </a:spcAft>
        <a:defRPr sz="4800">
          <a:solidFill>
            <a:srgbClr val="404040"/>
          </a:solidFill>
          <a:latin typeface="Arial" panose="020B0604020202020204" pitchFamily="34" charset="0"/>
        </a:defRPr>
      </a:lvl5pPr>
      <a:lvl6pPr marL="457200" algn="l" rtl="0" fontAlgn="base">
        <a:lnSpc>
          <a:spcPct val="85000"/>
        </a:lnSpc>
        <a:spcBef>
          <a:spcPct val="0"/>
        </a:spcBef>
        <a:spcAft>
          <a:spcPct val="0"/>
        </a:spcAft>
        <a:defRPr sz="4800">
          <a:solidFill>
            <a:srgbClr val="404040"/>
          </a:solidFill>
          <a:latin typeface="Arial" panose="020B0604020202020204" pitchFamily="34" charset="0"/>
        </a:defRPr>
      </a:lvl6pPr>
      <a:lvl7pPr marL="914400" algn="l" rtl="0" fontAlgn="base">
        <a:lnSpc>
          <a:spcPct val="85000"/>
        </a:lnSpc>
        <a:spcBef>
          <a:spcPct val="0"/>
        </a:spcBef>
        <a:spcAft>
          <a:spcPct val="0"/>
        </a:spcAft>
        <a:defRPr sz="4800">
          <a:solidFill>
            <a:srgbClr val="404040"/>
          </a:solidFill>
          <a:latin typeface="Arial" panose="020B0604020202020204" pitchFamily="34" charset="0"/>
        </a:defRPr>
      </a:lvl7pPr>
      <a:lvl8pPr marL="1371600" algn="l" rtl="0" fontAlgn="base">
        <a:lnSpc>
          <a:spcPct val="85000"/>
        </a:lnSpc>
        <a:spcBef>
          <a:spcPct val="0"/>
        </a:spcBef>
        <a:spcAft>
          <a:spcPct val="0"/>
        </a:spcAft>
        <a:defRPr sz="4800">
          <a:solidFill>
            <a:srgbClr val="404040"/>
          </a:solidFill>
          <a:latin typeface="Arial" panose="020B0604020202020204" pitchFamily="34" charset="0"/>
        </a:defRPr>
      </a:lvl8pPr>
      <a:lvl9pPr marL="1828800" algn="l" rtl="0" fontAlgn="base">
        <a:lnSpc>
          <a:spcPct val="85000"/>
        </a:lnSpc>
        <a:spcBef>
          <a:spcPct val="0"/>
        </a:spcBef>
        <a:spcAft>
          <a:spcPct val="0"/>
        </a:spcAft>
        <a:defRPr sz="4800">
          <a:solidFill>
            <a:srgbClr val="404040"/>
          </a:solidFill>
          <a:latin typeface="Arial" panose="020B0604020202020204" pitchFamily="34" charset="0"/>
        </a:defRPr>
      </a:lvl9pPr>
    </p:titleStyle>
    <p:bodyStyle>
      <a:lvl1pPr marL="457200" indent="-228600" algn="l" rtl="0" eaLnBrk="0" fontAlgn="base" hangingPunct="0">
        <a:lnSpc>
          <a:spcPct val="100000"/>
        </a:lnSpc>
        <a:spcBef>
          <a:spcPts val="600"/>
        </a:spcBef>
        <a:spcAft>
          <a:spcPts val="600"/>
        </a:spcAft>
        <a:buSzPct val="100000"/>
        <a:buFont typeface="Arial" panose="020B0604020202020204" pitchFamily="34" charset="0"/>
        <a:buChar char="•"/>
        <a:defRPr sz="2800" kern="1200">
          <a:solidFill>
            <a:schemeClr val="tx1"/>
          </a:solidFill>
          <a:latin typeface="+mn-lt"/>
          <a:ea typeface="+mn-ea"/>
          <a:cs typeface="+mn-cs"/>
        </a:defRPr>
      </a:lvl1pPr>
      <a:lvl2pPr marL="914400" indent="-234950" algn="l" rtl="0" eaLnBrk="0" fontAlgn="base" hangingPunct="0">
        <a:lnSpc>
          <a:spcPct val="100000"/>
        </a:lnSpc>
        <a:spcBef>
          <a:spcPts val="600"/>
        </a:spcBef>
        <a:spcAft>
          <a:spcPts val="600"/>
        </a:spcAft>
        <a:buFont typeface="Calibri" panose="020F0502020204030204" pitchFamily="34" charset="0"/>
        <a:buChar char="◦"/>
        <a:defRPr sz="2400" kern="1200">
          <a:solidFill>
            <a:schemeClr val="tx1"/>
          </a:solidFill>
          <a:latin typeface="+mn-lt"/>
          <a:ea typeface="+mn-ea"/>
          <a:cs typeface="+mn-cs"/>
        </a:defRPr>
      </a:lvl2pPr>
      <a:lvl3pPr marL="1371600" indent="-234950" algn="l" rtl="0" eaLnBrk="0" fontAlgn="base" hangingPunct="0">
        <a:lnSpc>
          <a:spcPct val="100000"/>
        </a:lnSpc>
        <a:spcBef>
          <a:spcPts val="600"/>
        </a:spcBef>
        <a:spcAft>
          <a:spcPts val="600"/>
        </a:spcAft>
        <a:buFont typeface="Calibri" panose="020F0502020204030204" pitchFamily="34" charset="0"/>
        <a:buChar char="◦"/>
        <a:defRPr sz="2400" kern="1200">
          <a:solidFill>
            <a:schemeClr val="tx1"/>
          </a:solidFill>
          <a:latin typeface="+mn-lt"/>
          <a:ea typeface="+mn-ea"/>
          <a:cs typeface="+mn-cs"/>
        </a:defRPr>
      </a:lvl3pPr>
      <a:lvl4pPr marL="1828800" indent="-234950" algn="l" rtl="0" eaLnBrk="0" fontAlgn="base" hangingPunct="0">
        <a:lnSpc>
          <a:spcPct val="100000"/>
        </a:lnSpc>
        <a:spcBef>
          <a:spcPts val="600"/>
        </a:spcBef>
        <a:spcAft>
          <a:spcPts val="600"/>
        </a:spcAft>
        <a:buFont typeface="Calibri" panose="020F0502020204030204" pitchFamily="34" charset="0"/>
        <a:buChar char="◦"/>
        <a:defRPr sz="2400" kern="1200">
          <a:solidFill>
            <a:schemeClr val="tx1"/>
          </a:solidFill>
          <a:latin typeface="+mn-lt"/>
          <a:ea typeface="+mn-ea"/>
          <a:cs typeface="+mn-cs"/>
        </a:defRPr>
      </a:lvl4pPr>
      <a:lvl5pPr marL="2286000" indent="-234950" algn="l" rtl="0" eaLnBrk="0" fontAlgn="base" hangingPunct="0">
        <a:lnSpc>
          <a:spcPct val="100000"/>
        </a:lnSpc>
        <a:spcBef>
          <a:spcPts val="600"/>
        </a:spcBef>
        <a:spcAft>
          <a:spcPts val="600"/>
        </a:spcAft>
        <a:buFont typeface="Calibri" panose="020F0502020204030204" pitchFamily="34" charset="0"/>
        <a:buChar char="◦"/>
        <a:defRPr sz="2400" kern="1200">
          <a:solidFill>
            <a:schemeClr val="tx1"/>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A98FBB3-1652-4595-A1FB-AD0E4104B7AA}"/>
              </a:ext>
            </a:extLst>
          </p:cNvPr>
          <p:cNvSpPr/>
          <p:nvPr/>
        </p:nvSpPr>
        <p:spPr>
          <a:xfrm>
            <a:off x="0" y="6408738"/>
            <a:ext cx="12192000"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9" name="Rectangle 8">
            <a:extLst>
              <a:ext uri="{FF2B5EF4-FFF2-40B4-BE49-F238E27FC236}">
                <a16:creationId xmlns:a16="http://schemas.microsoft.com/office/drawing/2014/main" id="{FB114A5E-C1F4-49FE-A492-03E1E2A69F4F}"/>
              </a:ext>
            </a:extLst>
          </p:cNvPr>
          <p:cNvSpPr/>
          <p:nvPr/>
        </p:nvSpPr>
        <p:spPr>
          <a:xfrm>
            <a:off x="0" y="6334125"/>
            <a:ext cx="12192000" cy="66675"/>
          </a:xfrm>
          <a:prstGeom prst="rect">
            <a:avLst/>
          </a:prstGeom>
          <a:solidFill>
            <a:schemeClr val="accent4"/>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Placeholder 1">
            <a:extLst>
              <a:ext uri="{FF2B5EF4-FFF2-40B4-BE49-F238E27FC236}">
                <a16:creationId xmlns:a16="http://schemas.microsoft.com/office/drawing/2014/main" id="{7F9CED64-87E8-4B08-80AC-C4B874EB7A93}"/>
              </a:ext>
            </a:extLst>
          </p:cNvPr>
          <p:cNvSpPr>
            <a:spLocks noGrp="1"/>
          </p:cNvSpPr>
          <p:nvPr>
            <p:ph type="title"/>
          </p:nvPr>
        </p:nvSpPr>
        <p:spPr>
          <a:xfrm>
            <a:off x="1096963" y="287338"/>
            <a:ext cx="10058400" cy="1449387"/>
          </a:xfrm>
          <a:prstGeom prst="rect">
            <a:avLst/>
          </a:prstGeom>
        </p:spPr>
        <p:txBody>
          <a:bodyPr vert="horz" lIns="91440" tIns="45720" rIns="91440" bIns="45720" rtlCol="0" anchor="b">
            <a:normAutofit/>
          </a:bodyPr>
          <a:lstStyle/>
          <a:p>
            <a:r>
              <a:rPr lang="en-US"/>
              <a:t>Click to edit Master title style</a:t>
            </a:r>
          </a:p>
        </p:txBody>
      </p:sp>
      <p:sp>
        <p:nvSpPr>
          <p:cNvPr id="1029" name="Text Placeholder 2">
            <a:extLst>
              <a:ext uri="{FF2B5EF4-FFF2-40B4-BE49-F238E27FC236}">
                <a16:creationId xmlns:a16="http://schemas.microsoft.com/office/drawing/2014/main" id="{2311E49F-59D8-4855-BCE7-8D884ADD8F1D}"/>
              </a:ext>
            </a:extLst>
          </p:cNvPr>
          <p:cNvSpPr>
            <a:spLocks noGrp="1"/>
          </p:cNvSpPr>
          <p:nvPr>
            <p:ph type="body" idx="1"/>
          </p:nvPr>
        </p:nvSpPr>
        <p:spPr bwMode="auto">
          <a:xfrm>
            <a:off x="1096963" y="1846263"/>
            <a:ext cx="10058400" cy="4354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45720" rIns="4572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26F71718-B7C0-4D49-9F88-42F259614DCF}"/>
              </a:ext>
            </a:extLst>
          </p:cNvPr>
          <p:cNvSpPr>
            <a:spLocks noGrp="1"/>
          </p:cNvSpPr>
          <p:nvPr>
            <p:ph type="dt" sz="half" idx="2"/>
          </p:nvPr>
        </p:nvSpPr>
        <p:spPr>
          <a:xfrm>
            <a:off x="1096963" y="6459538"/>
            <a:ext cx="2473325" cy="365125"/>
          </a:xfrm>
          <a:prstGeom prst="rect">
            <a:avLst/>
          </a:prstGeom>
        </p:spPr>
        <p:txBody>
          <a:bodyPr vert="horz" lIns="91440" tIns="45720" rIns="91440" bIns="45720" rtlCol="0" anchor="ctr"/>
          <a:lstStyle>
            <a:lvl1pPr algn="l" eaLnBrk="1" fontAlgn="auto" hangingPunct="1">
              <a:spcBef>
                <a:spcPts val="0"/>
              </a:spcBef>
              <a:spcAft>
                <a:spcPts val="0"/>
              </a:spcAft>
              <a:defRPr sz="900">
                <a:solidFill>
                  <a:srgbClr val="FFFFFF"/>
                </a:solidFill>
                <a:latin typeface="+mn-lt"/>
              </a:defRPr>
            </a:lvl1pPr>
          </a:lstStyle>
          <a:p>
            <a:pPr>
              <a:defRPr/>
            </a:pPr>
            <a:fld id="{2750CDC1-944D-48FD-91A9-13A256572382}" type="datetime1">
              <a:rPr lang="en-US"/>
              <a:pPr>
                <a:defRPr/>
              </a:pPr>
              <a:t>4/10/2026</a:t>
            </a:fld>
            <a:endParaRPr lang="en-US"/>
          </a:p>
        </p:txBody>
      </p:sp>
      <p:sp>
        <p:nvSpPr>
          <p:cNvPr id="5" name="Footer Placeholder 4">
            <a:extLst>
              <a:ext uri="{FF2B5EF4-FFF2-40B4-BE49-F238E27FC236}">
                <a16:creationId xmlns:a16="http://schemas.microsoft.com/office/drawing/2014/main" id="{1BD3A675-9AF8-4727-B626-55EF9928D913}"/>
              </a:ext>
            </a:extLst>
          </p:cNvPr>
          <p:cNvSpPr>
            <a:spLocks noGrp="1"/>
          </p:cNvSpPr>
          <p:nvPr>
            <p:ph type="ftr" sz="quarter" idx="3"/>
          </p:nvPr>
        </p:nvSpPr>
        <p:spPr>
          <a:xfrm>
            <a:off x="3686175" y="6459538"/>
            <a:ext cx="4822825" cy="365125"/>
          </a:xfrm>
          <a:prstGeom prst="rect">
            <a:avLst/>
          </a:prstGeom>
        </p:spPr>
        <p:txBody>
          <a:bodyPr vert="horz" lIns="91440" tIns="45720" rIns="91440" bIns="45720" rtlCol="0" anchor="ctr"/>
          <a:lstStyle>
            <a:lvl1pPr algn="ctr" eaLnBrk="1" fontAlgn="auto" hangingPunct="1">
              <a:spcBef>
                <a:spcPts val="0"/>
              </a:spcBef>
              <a:spcAft>
                <a:spcPts val="0"/>
              </a:spcAft>
              <a:defRPr sz="900" cap="all" baseline="0">
                <a:solidFill>
                  <a:srgbClr val="FFFFFF"/>
                </a:solidFill>
                <a:latin typeface="+mn-lt"/>
              </a:defRPr>
            </a:lvl1pPr>
          </a:lstStyle>
          <a:p>
            <a:pPr>
              <a:defRPr/>
            </a:pPr>
            <a:endParaRPr lang="en-US"/>
          </a:p>
        </p:txBody>
      </p:sp>
      <p:sp>
        <p:nvSpPr>
          <p:cNvPr id="6" name="Slide Number Placeholder 5">
            <a:extLst>
              <a:ext uri="{FF2B5EF4-FFF2-40B4-BE49-F238E27FC236}">
                <a16:creationId xmlns:a16="http://schemas.microsoft.com/office/drawing/2014/main" id="{8B8CE547-10E2-4C61-986A-F3336E0CE7CB}"/>
              </a:ext>
            </a:extLst>
          </p:cNvPr>
          <p:cNvSpPr>
            <a:spLocks noGrp="1"/>
          </p:cNvSpPr>
          <p:nvPr>
            <p:ph type="sldNum" sz="quarter" idx="4"/>
          </p:nvPr>
        </p:nvSpPr>
        <p:spPr>
          <a:xfrm>
            <a:off x="9825038" y="6430963"/>
            <a:ext cx="1312862"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2400">
                <a:solidFill>
                  <a:srgbClr val="FFFFFF"/>
                </a:solidFill>
              </a:defRPr>
            </a:lvl1pPr>
          </a:lstStyle>
          <a:p>
            <a:fld id="{656B5D5F-D17C-47AF-ABAD-5B5AC67F55FA}" type="slidenum">
              <a:rPr lang="en-US" altLang="en-US" smtClean="0"/>
              <a:pPr/>
              <a:t>‹#›</a:t>
            </a:fld>
            <a:endParaRPr lang="en-US" altLang="en-US"/>
          </a:p>
        </p:txBody>
      </p:sp>
      <p:cxnSp>
        <p:nvCxnSpPr>
          <p:cNvPr id="10" name="Straight Connector 9">
            <a:extLst>
              <a:ext uri="{FF2B5EF4-FFF2-40B4-BE49-F238E27FC236}">
                <a16:creationId xmlns:a16="http://schemas.microsoft.com/office/drawing/2014/main" id="{55B45C62-4BFC-432D-AE64-2A6647190813}"/>
              </a:ext>
            </a:extLst>
          </p:cNvPr>
          <p:cNvCxnSpPr/>
          <p:nvPr/>
        </p:nvCxnSpPr>
        <p:spPr>
          <a:xfrm>
            <a:off x="1193800" y="1738313"/>
            <a:ext cx="9966325"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034" name="Picture 10" descr="The Seal of the California Department of Education">
            <a:extLst>
              <a:ext uri="{FF2B5EF4-FFF2-40B4-BE49-F238E27FC236}">
                <a16:creationId xmlns:a16="http://schemas.microsoft.com/office/drawing/2014/main" id="{11544655-2B1A-497E-9E4A-B6AC62C2A80C}"/>
              </a:ext>
            </a:extLst>
          </p:cNvPr>
          <p:cNvPicPr>
            <a:picLocks noChangeAspect="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11168063" y="6435725"/>
            <a:ext cx="406400"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15546124"/>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hf hdr="0" ftr="0" dt="0"/>
  <p:txStyles>
    <p:titleStyle>
      <a:lvl1pPr algn="l" rtl="0" eaLnBrk="0" fontAlgn="base" hangingPunct="0">
        <a:lnSpc>
          <a:spcPct val="85000"/>
        </a:lnSpc>
        <a:spcBef>
          <a:spcPct val="0"/>
        </a:spcBef>
        <a:spcAft>
          <a:spcPct val="0"/>
        </a:spcAft>
        <a:defRPr sz="4800" kern="1200" spc="-50">
          <a:solidFill>
            <a:schemeClr val="tx1"/>
          </a:solidFill>
          <a:latin typeface="+mj-lt"/>
          <a:ea typeface="+mj-ea"/>
          <a:cs typeface="+mj-cs"/>
        </a:defRPr>
      </a:lvl1pPr>
      <a:lvl2pPr algn="l" rtl="0" eaLnBrk="0" fontAlgn="base" hangingPunct="0">
        <a:lnSpc>
          <a:spcPct val="85000"/>
        </a:lnSpc>
        <a:spcBef>
          <a:spcPct val="0"/>
        </a:spcBef>
        <a:spcAft>
          <a:spcPct val="0"/>
        </a:spcAft>
        <a:defRPr sz="4800">
          <a:solidFill>
            <a:srgbClr val="404040"/>
          </a:solidFill>
          <a:latin typeface="Arial" panose="020B0604020202020204" pitchFamily="34" charset="0"/>
        </a:defRPr>
      </a:lvl2pPr>
      <a:lvl3pPr algn="l" rtl="0" eaLnBrk="0" fontAlgn="base" hangingPunct="0">
        <a:lnSpc>
          <a:spcPct val="85000"/>
        </a:lnSpc>
        <a:spcBef>
          <a:spcPct val="0"/>
        </a:spcBef>
        <a:spcAft>
          <a:spcPct val="0"/>
        </a:spcAft>
        <a:defRPr sz="4800">
          <a:solidFill>
            <a:srgbClr val="404040"/>
          </a:solidFill>
          <a:latin typeface="Arial" panose="020B0604020202020204" pitchFamily="34" charset="0"/>
        </a:defRPr>
      </a:lvl3pPr>
      <a:lvl4pPr algn="l" rtl="0" eaLnBrk="0" fontAlgn="base" hangingPunct="0">
        <a:lnSpc>
          <a:spcPct val="85000"/>
        </a:lnSpc>
        <a:spcBef>
          <a:spcPct val="0"/>
        </a:spcBef>
        <a:spcAft>
          <a:spcPct val="0"/>
        </a:spcAft>
        <a:defRPr sz="4800">
          <a:solidFill>
            <a:srgbClr val="404040"/>
          </a:solidFill>
          <a:latin typeface="Arial" panose="020B0604020202020204" pitchFamily="34" charset="0"/>
        </a:defRPr>
      </a:lvl4pPr>
      <a:lvl5pPr algn="l" rtl="0" eaLnBrk="0" fontAlgn="base" hangingPunct="0">
        <a:lnSpc>
          <a:spcPct val="85000"/>
        </a:lnSpc>
        <a:spcBef>
          <a:spcPct val="0"/>
        </a:spcBef>
        <a:spcAft>
          <a:spcPct val="0"/>
        </a:spcAft>
        <a:defRPr sz="4800">
          <a:solidFill>
            <a:srgbClr val="404040"/>
          </a:solidFill>
          <a:latin typeface="Arial" panose="020B0604020202020204" pitchFamily="34" charset="0"/>
        </a:defRPr>
      </a:lvl5pPr>
      <a:lvl6pPr marL="457200" algn="l" rtl="0" fontAlgn="base">
        <a:lnSpc>
          <a:spcPct val="85000"/>
        </a:lnSpc>
        <a:spcBef>
          <a:spcPct val="0"/>
        </a:spcBef>
        <a:spcAft>
          <a:spcPct val="0"/>
        </a:spcAft>
        <a:defRPr sz="4800">
          <a:solidFill>
            <a:srgbClr val="404040"/>
          </a:solidFill>
          <a:latin typeface="Arial" panose="020B0604020202020204" pitchFamily="34" charset="0"/>
        </a:defRPr>
      </a:lvl6pPr>
      <a:lvl7pPr marL="914400" algn="l" rtl="0" fontAlgn="base">
        <a:lnSpc>
          <a:spcPct val="85000"/>
        </a:lnSpc>
        <a:spcBef>
          <a:spcPct val="0"/>
        </a:spcBef>
        <a:spcAft>
          <a:spcPct val="0"/>
        </a:spcAft>
        <a:defRPr sz="4800">
          <a:solidFill>
            <a:srgbClr val="404040"/>
          </a:solidFill>
          <a:latin typeface="Arial" panose="020B0604020202020204" pitchFamily="34" charset="0"/>
        </a:defRPr>
      </a:lvl7pPr>
      <a:lvl8pPr marL="1371600" algn="l" rtl="0" fontAlgn="base">
        <a:lnSpc>
          <a:spcPct val="85000"/>
        </a:lnSpc>
        <a:spcBef>
          <a:spcPct val="0"/>
        </a:spcBef>
        <a:spcAft>
          <a:spcPct val="0"/>
        </a:spcAft>
        <a:defRPr sz="4800">
          <a:solidFill>
            <a:srgbClr val="404040"/>
          </a:solidFill>
          <a:latin typeface="Arial" panose="020B0604020202020204" pitchFamily="34" charset="0"/>
        </a:defRPr>
      </a:lvl8pPr>
      <a:lvl9pPr marL="1828800" algn="l" rtl="0" fontAlgn="base">
        <a:lnSpc>
          <a:spcPct val="85000"/>
        </a:lnSpc>
        <a:spcBef>
          <a:spcPct val="0"/>
        </a:spcBef>
        <a:spcAft>
          <a:spcPct val="0"/>
        </a:spcAft>
        <a:defRPr sz="4800">
          <a:solidFill>
            <a:srgbClr val="404040"/>
          </a:solidFill>
          <a:latin typeface="Arial" panose="020B0604020202020204" pitchFamily="34" charset="0"/>
        </a:defRPr>
      </a:lvl9pPr>
    </p:titleStyle>
    <p:bodyStyle>
      <a:lvl1pPr marL="457200" indent="-239713" algn="l" rtl="0" eaLnBrk="0" fontAlgn="base" hangingPunct="0">
        <a:lnSpc>
          <a:spcPct val="100000"/>
        </a:lnSpc>
        <a:spcBef>
          <a:spcPts val="600"/>
        </a:spcBef>
        <a:spcAft>
          <a:spcPts val="600"/>
        </a:spcAft>
        <a:buSzPct val="100000"/>
        <a:buFont typeface="Arial" panose="020B0604020202020204" pitchFamily="34" charset="0"/>
        <a:buChar char="•"/>
        <a:defRPr sz="2400" kern="1200">
          <a:solidFill>
            <a:schemeClr val="tx1"/>
          </a:solidFill>
          <a:latin typeface="+mn-lt"/>
          <a:ea typeface="+mn-ea"/>
          <a:cs typeface="+mn-cs"/>
        </a:defRPr>
      </a:lvl1pPr>
      <a:lvl2pPr marL="914400" indent="-239713" algn="l" rtl="0" eaLnBrk="0" fontAlgn="base" hangingPunct="0">
        <a:lnSpc>
          <a:spcPct val="100000"/>
        </a:lnSpc>
        <a:spcBef>
          <a:spcPts val="600"/>
        </a:spcBef>
        <a:spcAft>
          <a:spcPts val="600"/>
        </a:spcAft>
        <a:buFont typeface="Calibri" panose="020F0502020204030204" pitchFamily="34" charset="0"/>
        <a:buChar char="◦"/>
        <a:defRPr sz="2400" kern="1200">
          <a:solidFill>
            <a:schemeClr val="tx1"/>
          </a:solidFill>
          <a:latin typeface="+mn-lt"/>
          <a:ea typeface="+mn-ea"/>
          <a:cs typeface="+mn-cs"/>
        </a:defRPr>
      </a:lvl2pPr>
      <a:lvl3pPr marL="1371600" indent="-239713" algn="l" rtl="0" eaLnBrk="0" fontAlgn="base" hangingPunct="0">
        <a:lnSpc>
          <a:spcPct val="100000"/>
        </a:lnSpc>
        <a:spcBef>
          <a:spcPts val="600"/>
        </a:spcBef>
        <a:spcAft>
          <a:spcPts val="600"/>
        </a:spcAft>
        <a:buFont typeface="Calibri" panose="020F0502020204030204" pitchFamily="34" charset="0"/>
        <a:buChar char="◦"/>
        <a:defRPr sz="2400" kern="1200">
          <a:solidFill>
            <a:schemeClr val="tx1"/>
          </a:solidFill>
          <a:latin typeface="+mn-lt"/>
          <a:ea typeface="+mn-ea"/>
          <a:cs typeface="+mn-cs"/>
        </a:defRPr>
      </a:lvl3pPr>
      <a:lvl4pPr marL="1828800" indent="-239713" algn="l" rtl="0" eaLnBrk="0" fontAlgn="base" hangingPunct="0">
        <a:lnSpc>
          <a:spcPct val="100000"/>
        </a:lnSpc>
        <a:spcBef>
          <a:spcPts val="600"/>
        </a:spcBef>
        <a:spcAft>
          <a:spcPts val="600"/>
        </a:spcAft>
        <a:buFont typeface="Calibri" panose="020F0502020204030204" pitchFamily="34" charset="0"/>
        <a:buChar char="◦"/>
        <a:defRPr sz="2400" kern="1200">
          <a:solidFill>
            <a:schemeClr val="tx1"/>
          </a:solidFill>
          <a:latin typeface="+mn-lt"/>
          <a:ea typeface="+mn-ea"/>
          <a:cs typeface="+mn-cs"/>
        </a:defRPr>
      </a:lvl4pPr>
      <a:lvl5pPr marL="2286000" indent="-239713" algn="l" rtl="0" eaLnBrk="0" fontAlgn="base" hangingPunct="0">
        <a:lnSpc>
          <a:spcPct val="100000"/>
        </a:lnSpc>
        <a:spcBef>
          <a:spcPts val="600"/>
        </a:spcBef>
        <a:spcAft>
          <a:spcPts val="600"/>
        </a:spcAft>
        <a:buFont typeface="Calibri" panose="020F0502020204030204" pitchFamily="34" charset="0"/>
        <a:buChar char="◦"/>
        <a:defRPr sz="2400" kern="1200">
          <a:solidFill>
            <a:schemeClr val="tx1"/>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A98FBB3-1652-4595-A1FB-AD0E4104B7AA}"/>
              </a:ext>
            </a:extLst>
          </p:cNvPr>
          <p:cNvSpPr/>
          <p:nvPr/>
        </p:nvSpPr>
        <p:spPr>
          <a:xfrm>
            <a:off x="0" y="6408738"/>
            <a:ext cx="12192000"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9" name="Rectangle 8">
            <a:extLst>
              <a:ext uri="{FF2B5EF4-FFF2-40B4-BE49-F238E27FC236}">
                <a16:creationId xmlns:a16="http://schemas.microsoft.com/office/drawing/2014/main" id="{FB114A5E-C1F4-49FE-A492-03E1E2A69F4F}"/>
              </a:ext>
            </a:extLst>
          </p:cNvPr>
          <p:cNvSpPr/>
          <p:nvPr/>
        </p:nvSpPr>
        <p:spPr>
          <a:xfrm>
            <a:off x="0" y="6334125"/>
            <a:ext cx="12192000" cy="66675"/>
          </a:xfrm>
          <a:prstGeom prst="rect">
            <a:avLst/>
          </a:prstGeom>
          <a:solidFill>
            <a:schemeClr val="accent4"/>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Placeholder 1">
            <a:extLst>
              <a:ext uri="{FF2B5EF4-FFF2-40B4-BE49-F238E27FC236}">
                <a16:creationId xmlns:a16="http://schemas.microsoft.com/office/drawing/2014/main" id="{7F9CED64-87E8-4B08-80AC-C4B874EB7A93}"/>
              </a:ext>
            </a:extLst>
          </p:cNvPr>
          <p:cNvSpPr>
            <a:spLocks noGrp="1"/>
          </p:cNvSpPr>
          <p:nvPr>
            <p:ph type="title"/>
          </p:nvPr>
        </p:nvSpPr>
        <p:spPr>
          <a:xfrm>
            <a:off x="1096963" y="287338"/>
            <a:ext cx="10058400" cy="1449387"/>
          </a:xfrm>
          <a:prstGeom prst="rect">
            <a:avLst/>
          </a:prstGeom>
        </p:spPr>
        <p:txBody>
          <a:bodyPr vert="horz" lIns="91440" tIns="45720" rIns="91440" bIns="45720" rtlCol="0" anchor="b">
            <a:normAutofit/>
          </a:bodyPr>
          <a:lstStyle/>
          <a:p>
            <a:r>
              <a:rPr lang="en-US"/>
              <a:t>Click to edit Master title style</a:t>
            </a:r>
          </a:p>
        </p:txBody>
      </p:sp>
      <p:sp>
        <p:nvSpPr>
          <p:cNvPr id="1029" name="Text Placeholder 2">
            <a:extLst>
              <a:ext uri="{FF2B5EF4-FFF2-40B4-BE49-F238E27FC236}">
                <a16:creationId xmlns:a16="http://schemas.microsoft.com/office/drawing/2014/main" id="{2311E49F-59D8-4855-BCE7-8D884ADD8F1D}"/>
              </a:ext>
            </a:extLst>
          </p:cNvPr>
          <p:cNvSpPr>
            <a:spLocks noGrp="1"/>
          </p:cNvSpPr>
          <p:nvPr>
            <p:ph type="body" idx="1"/>
          </p:nvPr>
        </p:nvSpPr>
        <p:spPr bwMode="auto">
          <a:xfrm>
            <a:off x="1096963" y="1846263"/>
            <a:ext cx="10058400" cy="4354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45720" rIns="4572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26F71718-B7C0-4D49-9F88-42F259614DCF}"/>
              </a:ext>
            </a:extLst>
          </p:cNvPr>
          <p:cNvSpPr>
            <a:spLocks noGrp="1"/>
          </p:cNvSpPr>
          <p:nvPr>
            <p:ph type="dt" sz="half" idx="2"/>
          </p:nvPr>
        </p:nvSpPr>
        <p:spPr>
          <a:xfrm>
            <a:off x="1096963" y="6459538"/>
            <a:ext cx="2473325" cy="365125"/>
          </a:xfrm>
          <a:prstGeom prst="rect">
            <a:avLst/>
          </a:prstGeom>
        </p:spPr>
        <p:txBody>
          <a:bodyPr vert="horz" lIns="91440" tIns="45720" rIns="91440" bIns="45720" rtlCol="0" anchor="ctr"/>
          <a:lstStyle>
            <a:lvl1pPr algn="l" eaLnBrk="1" fontAlgn="auto" hangingPunct="1">
              <a:spcBef>
                <a:spcPts val="0"/>
              </a:spcBef>
              <a:spcAft>
                <a:spcPts val="0"/>
              </a:spcAft>
              <a:defRPr sz="900">
                <a:solidFill>
                  <a:srgbClr val="FFFFFF"/>
                </a:solidFill>
                <a:latin typeface="+mn-lt"/>
              </a:defRPr>
            </a:lvl1pPr>
          </a:lstStyle>
          <a:p>
            <a:pPr>
              <a:defRPr/>
            </a:pPr>
            <a:fld id="{2750CDC1-944D-48FD-91A9-13A256572382}" type="datetime1">
              <a:rPr lang="en-US"/>
              <a:pPr>
                <a:defRPr/>
              </a:pPr>
              <a:t>4/10/2026</a:t>
            </a:fld>
            <a:endParaRPr lang="en-US"/>
          </a:p>
        </p:txBody>
      </p:sp>
      <p:sp>
        <p:nvSpPr>
          <p:cNvPr id="5" name="Footer Placeholder 4">
            <a:extLst>
              <a:ext uri="{FF2B5EF4-FFF2-40B4-BE49-F238E27FC236}">
                <a16:creationId xmlns:a16="http://schemas.microsoft.com/office/drawing/2014/main" id="{1BD3A675-9AF8-4727-B626-55EF9928D913}"/>
              </a:ext>
            </a:extLst>
          </p:cNvPr>
          <p:cNvSpPr>
            <a:spLocks noGrp="1"/>
          </p:cNvSpPr>
          <p:nvPr>
            <p:ph type="ftr" sz="quarter" idx="3"/>
          </p:nvPr>
        </p:nvSpPr>
        <p:spPr>
          <a:xfrm>
            <a:off x="3686175" y="6459538"/>
            <a:ext cx="4822825" cy="365125"/>
          </a:xfrm>
          <a:prstGeom prst="rect">
            <a:avLst/>
          </a:prstGeom>
        </p:spPr>
        <p:txBody>
          <a:bodyPr vert="horz" lIns="91440" tIns="45720" rIns="91440" bIns="45720" rtlCol="0" anchor="ctr"/>
          <a:lstStyle>
            <a:lvl1pPr algn="ctr" eaLnBrk="1" fontAlgn="auto" hangingPunct="1">
              <a:spcBef>
                <a:spcPts val="0"/>
              </a:spcBef>
              <a:spcAft>
                <a:spcPts val="0"/>
              </a:spcAft>
              <a:defRPr sz="900" cap="all" baseline="0">
                <a:solidFill>
                  <a:srgbClr val="FFFFFF"/>
                </a:solidFill>
                <a:latin typeface="+mn-lt"/>
              </a:defRPr>
            </a:lvl1pPr>
          </a:lstStyle>
          <a:p>
            <a:pPr>
              <a:defRPr/>
            </a:pPr>
            <a:endParaRPr lang="en-US"/>
          </a:p>
        </p:txBody>
      </p:sp>
      <p:sp>
        <p:nvSpPr>
          <p:cNvPr id="6" name="Slide Number Placeholder 5">
            <a:extLst>
              <a:ext uri="{FF2B5EF4-FFF2-40B4-BE49-F238E27FC236}">
                <a16:creationId xmlns:a16="http://schemas.microsoft.com/office/drawing/2014/main" id="{8B8CE547-10E2-4C61-986A-F3336E0CE7CB}"/>
              </a:ext>
            </a:extLst>
          </p:cNvPr>
          <p:cNvSpPr>
            <a:spLocks noGrp="1"/>
          </p:cNvSpPr>
          <p:nvPr>
            <p:ph type="sldNum" sz="quarter" idx="4"/>
          </p:nvPr>
        </p:nvSpPr>
        <p:spPr>
          <a:xfrm>
            <a:off x="9825038" y="6430963"/>
            <a:ext cx="1312862"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2400">
                <a:solidFill>
                  <a:srgbClr val="FFFFFF"/>
                </a:solidFill>
              </a:defRPr>
            </a:lvl1pPr>
          </a:lstStyle>
          <a:p>
            <a:fld id="{656B5D5F-D17C-47AF-ABAD-5B5AC67F55FA}" type="slidenum">
              <a:rPr lang="en-US" altLang="en-US" smtClean="0"/>
              <a:pPr/>
              <a:t>‹#›</a:t>
            </a:fld>
            <a:endParaRPr lang="en-US" altLang="en-US"/>
          </a:p>
        </p:txBody>
      </p:sp>
      <p:cxnSp>
        <p:nvCxnSpPr>
          <p:cNvPr id="10" name="Straight Connector 9">
            <a:extLst>
              <a:ext uri="{FF2B5EF4-FFF2-40B4-BE49-F238E27FC236}">
                <a16:creationId xmlns:a16="http://schemas.microsoft.com/office/drawing/2014/main" id="{55B45C62-4BFC-432D-AE64-2A6647190813}"/>
              </a:ext>
            </a:extLst>
          </p:cNvPr>
          <p:cNvCxnSpPr/>
          <p:nvPr/>
        </p:nvCxnSpPr>
        <p:spPr>
          <a:xfrm>
            <a:off x="1193800" y="1738313"/>
            <a:ext cx="9966325"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034" name="Picture 10" descr="The Seal of the California Department of Education">
            <a:extLst>
              <a:ext uri="{FF2B5EF4-FFF2-40B4-BE49-F238E27FC236}">
                <a16:creationId xmlns:a16="http://schemas.microsoft.com/office/drawing/2014/main" id="{11544655-2B1A-497E-9E4A-B6AC62C2A80C}"/>
              </a:ext>
            </a:extLst>
          </p:cNvPr>
          <p:cNvPicPr>
            <a:picLocks noChangeAspect="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11168063" y="6435725"/>
            <a:ext cx="406400"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86958743"/>
      </p:ext>
    </p:extLst>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hf hdr="0" ftr="0" dt="0"/>
  <p:txStyles>
    <p:titleStyle>
      <a:lvl1pPr algn="l" rtl="0" eaLnBrk="0" fontAlgn="base" hangingPunct="0">
        <a:lnSpc>
          <a:spcPct val="85000"/>
        </a:lnSpc>
        <a:spcBef>
          <a:spcPct val="0"/>
        </a:spcBef>
        <a:spcAft>
          <a:spcPct val="0"/>
        </a:spcAft>
        <a:defRPr sz="4800" kern="1200" spc="-50">
          <a:solidFill>
            <a:srgbClr val="404040"/>
          </a:solidFill>
          <a:latin typeface="+mj-lt"/>
          <a:ea typeface="+mj-ea"/>
          <a:cs typeface="+mj-cs"/>
        </a:defRPr>
      </a:lvl1pPr>
      <a:lvl2pPr algn="l" rtl="0" eaLnBrk="0" fontAlgn="base" hangingPunct="0">
        <a:lnSpc>
          <a:spcPct val="85000"/>
        </a:lnSpc>
        <a:spcBef>
          <a:spcPct val="0"/>
        </a:spcBef>
        <a:spcAft>
          <a:spcPct val="0"/>
        </a:spcAft>
        <a:defRPr sz="4800">
          <a:solidFill>
            <a:srgbClr val="404040"/>
          </a:solidFill>
          <a:latin typeface="Arial" panose="020B0604020202020204" pitchFamily="34" charset="0"/>
        </a:defRPr>
      </a:lvl2pPr>
      <a:lvl3pPr algn="l" rtl="0" eaLnBrk="0" fontAlgn="base" hangingPunct="0">
        <a:lnSpc>
          <a:spcPct val="85000"/>
        </a:lnSpc>
        <a:spcBef>
          <a:spcPct val="0"/>
        </a:spcBef>
        <a:spcAft>
          <a:spcPct val="0"/>
        </a:spcAft>
        <a:defRPr sz="4800">
          <a:solidFill>
            <a:srgbClr val="404040"/>
          </a:solidFill>
          <a:latin typeface="Arial" panose="020B0604020202020204" pitchFamily="34" charset="0"/>
        </a:defRPr>
      </a:lvl3pPr>
      <a:lvl4pPr algn="l" rtl="0" eaLnBrk="0" fontAlgn="base" hangingPunct="0">
        <a:lnSpc>
          <a:spcPct val="85000"/>
        </a:lnSpc>
        <a:spcBef>
          <a:spcPct val="0"/>
        </a:spcBef>
        <a:spcAft>
          <a:spcPct val="0"/>
        </a:spcAft>
        <a:defRPr sz="4800">
          <a:solidFill>
            <a:srgbClr val="404040"/>
          </a:solidFill>
          <a:latin typeface="Arial" panose="020B0604020202020204" pitchFamily="34" charset="0"/>
        </a:defRPr>
      </a:lvl4pPr>
      <a:lvl5pPr algn="l" rtl="0" eaLnBrk="0" fontAlgn="base" hangingPunct="0">
        <a:lnSpc>
          <a:spcPct val="85000"/>
        </a:lnSpc>
        <a:spcBef>
          <a:spcPct val="0"/>
        </a:spcBef>
        <a:spcAft>
          <a:spcPct val="0"/>
        </a:spcAft>
        <a:defRPr sz="4800">
          <a:solidFill>
            <a:srgbClr val="404040"/>
          </a:solidFill>
          <a:latin typeface="Arial" panose="020B0604020202020204" pitchFamily="34" charset="0"/>
        </a:defRPr>
      </a:lvl5pPr>
      <a:lvl6pPr marL="457200" algn="l" rtl="0" fontAlgn="base">
        <a:lnSpc>
          <a:spcPct val="85000"/>
        </a:lnSpc>
        <a:spcBef>
          <a:spcPct val="0"/>
        </a:spcBef>
        <a:spcAft>
          <a:spcPct val="0"/>
        </a:spcAft>
        <a:defRPr sz="4800">
          <a:solidFill>
            <a:srgbClr val="404040"/>
          </a:solidFill>
          <a:latin typeface="Arial" panose="020B0604020202020204" pitchFamily="34" charset="0"/>
        </a:defRPr>
      </a:lvl6pPr>
      <a:lvl7pPr marL="914400" algn="l" rtl="0" fontAlgn="base">
        <a:lnSpc>
          <a:spcPct val="85000"/>
        </a:lnSpc>
        <a:spcBef>
          <a:spcPct val="0"/>
        </a:spcBef>
        <a:spcAft>
          <a:spcPct val="0"/>
        </a:spcAft>
        <a:defRPr sz="4800">
          <a:solidFill>
            <a:srgbClr val="404040"/>
          </a:solidFill>
          <a:latin typeface="Arial" panose="020B0604020202020204" pitchFamily="34" charset="0"/>
        </a:defRPr>
      </a:lvl7pPr>
      <a:lvl8pPr marL="1371600" algn="l" rtl="0" fontAlgn="base">
        <a:lnSpc>
          <a:spcPct val="85000"/>
        </a:lnSpc>
        <a:spcBef>
          <a:spcPct val="0"/>
        </a:spcBef>
        <a:spcAft>
          <a:spcPct val="0"/>
        </a:spcAft>
        <a:defRPr sz="4800">
          <a:solidFill>
            <a:srgbClr val="404040"/>
          </a:solidFill>
          <a:latin typeface="Arial" panose="020B0604020202020204" pitchFamily="34" charset="0"/>
        </a:defRPr>
      </a:lvl8pPr>
      <a:lvl9pPr marL="1828800" algn="l" rtl="0" fontAlgn="base">
        <a:lnSpc>
          <a:spcPct val="85000"/>
        </a:lnSpc>
        <a:spcBef>
          <a:spcPct val="0"/>
        </a:spcBef>
        <a:spcAft>
          <a:spcPct val="0"/>
        </a:spcAft>
        <a:defRPr sz="4800">
          <a:solidFill>
            <a:srgbClr val="404040"/>
          </a:solidFill>
          <a:latin typeface="Arial" panose="020B0604020202020204" pitchFamily="34" charset="0"/>
        </a:defRPr>
      </a:lvl9pPr>
    </p:titleStyle>
    <p:bodyStyle>
      <a:lvl1pPr marL="457200" indent="-239713" algn="l" rtl="0" eaLnBrk="0" fontAlgn="base" hangingPunct="0">
        <a:lnSpc>
          <a:spcPct val="100000"/>
        </a:lnSpc>
        <a:spcBef>
          <a:spcPts val="600"/>
        </a:spcBef>
        <a:spcAft>
          <a:spcPts val="600"/>
        </a:spcAft>
        <a:buSzPct val="100000"/>
        <a:buFont typeface="Arial" panose="020B0604020202020204" pitchFamily="34" charset="0"/>
        <a:buChar char="•"/>
        <a:defRPr sz="2400" kern="1200">
          <a:solidFill>
            <a:srgbClr val="404040"/>
          </a:solidFill>
          <a:latin typeface="+mn-lt"/>
          <a:ea typeface="+mn-ea"/>
          <a:cs typeface="+mn-cs"/>
        </a:defRPr>
      </a:lvl1pPr>
      <a:lvl2pPr marL="914400" indent="-239713" algn="l" rtl="0" eaLnBrk="0" fontAlgn="base" hangingPunct="0">
        <a:lnSpc>
          <a:spcPct val="100000"/>
        </a:lnSpc>
        <a:spcBef>
          <a:spcPts val="600"/>
        </a:spcBef>
        <a:spcAft>
          <a:spcPts val="600"/>
        </a:spcAft>
        <a:buFont typeface="Calibri" panose="020F0502020204030204" pitchFamily="34" charset="0"/>
        <a:buChar char="◦"/>
        <a:defRPr sz="2400" kern="1200">
          <a:solidFill>
            <a:srgbClr val="404040"/>
          </a:solidFill>
          <a:latin typeface="+mn-lt"/>
          <a:ea typeface="+mn-ea"/>
          <a:cs typeface="+mn-cs"/>
        </a:defRPr>
      </a:lvl2pPr>
      <a:lvl3pPr marL="1371600" indent="-239713" algn="l" rtl="0" eaLnBrk="0" fontAlgn="base" hangingPunct="0">
        <a:lnSpc>
          <a:spcPct val="100000"/>
        </a:lnSpc>
        <a:spcBef>
          <a:spcPts val="600"/>
        </a:spcBef>
        <a:spcAft>
          <a:spcPts val="600"/>
        </a:spcAft>
        <a:buFont typeface="Calibri" panose="020F0502020204030204" pitchFamily="34" charset="0"/>
        <a:buChar char="◦"/>
        <a:defRPr sz="2400" kern="1200">
          <a:solidFill>
            <a:srgbClr val="404040"/>
          </a:solidFill>
          <a:latin typeface="+mn-lt"/>
          <a:ea typeface="+mn-ea"/>
          <a:cs typeface="+mn-cs"/>
        </a:defRPr>
      </a:lvl3pPr>
      <a:lvl4pPr marL="1828800" indent="-239713" algn="l" rtl="0" eaLnBrk="0" fontAlgn="base" hangingPunct="0">
        <a:lnSpc>
          <a:spcPct val="100000"/>
        </a:lnSpc>
        <a:spcBef>
          <a:spcPts val="600"/>
        </a:spcBef>
        <a:spcAft>
          <a:spcPts val="600"/>
        </a:spcAft>
        <a:buFont typeface="Calibri" panose="020F0502020204030204" pitchFamily="34" charset="0"/>
        <a:buChar char="◦"/>
        <a:defRPr sz="2400" kern="1200">
          <a:solidFill>
            <a:srgbClr val="404040"/>
          </a:solidFill>
          <a:latin typeface="+mn-lt"/>
          <a:ea typeface="+mn-ea"/>
          <a:cs typeface="+mn-cs"/>
        </a:defRPr>
      </a:lvl4pPr>
      <a:lvl5pPr marL="2286000" indent="-239713" algn="l" rtl="0" eaLnBrk="0" fontAlgn="base" hangingPunct="0">
        <a:lnSpc>
          <a:spcPct val="100000"/>
        </a:lnSpc>
        <a:spcBef>
          <a:spcPts val="600"/>
        </a:spcBef>
        <a:spcAft>
          <a:spcPts val="600"/>
        </a:spcAft>
        <a:buFont typeface="Calibri" panose="020F0502020204030204" pitchFamily="34" charset="0"/>
        <a:buChar char="◦"/>
        <a:defRPr sz="2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A98FBB3-1652-4595-A1FB-AD0E4104B7AA}"/>
              </a:ext>
            </a:extLst>
          </p:cNvPr>
          <p:cNvSpPr/>
          <p:nvPr/>
        </p:nvSpPr>
        <p:spPr>
          <a:xfrm>
            <a:off x="0" y="6408738"/>
            <a:ext cx="12192000"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9" name="Rectangle 8">
            <a:extLst>
              <a:ext uri="{FF2B5EF4-FFF2-40B4-BE49-F238E27FC236}">
                <a16:creationId xmlns:a16="http://schemas.microsoft.com/office/drawing/2014/main" id="{FB114A5E-C1F4-49FE-A492-03E1E2A69F4F}"/>
              </a:ext>
            </a:extLst>
          </p:cNvPr>
          <p:cNvSpPr/>
          <p:nvPr/>
        </p:nvSpPr>
        <p:spPr>
          <a:xfrm>
            <a:off x="0" y="6334125"/>
            <a:ext cx="12192000" cy="66675"/>
          </a:xfrm>
          <a:prstGeom prst="rect">
            <a:avLst/>
          </a:prstGeom>
          <a:solidFill>
            <a:schemeClr val="accent4"/>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Placeholder 1">
            <a:extLst>
              <a:ext uri="{FF2B5EF4-FFF2-40B4-BE49-F238E27FC236}">
                <a16:creationId xmlns:a16="http://schemas.microsoft.com/office/drawing/2014/main" id="{7F9CED64-87E8-4B08-80AC-C4B874EB7A93}"/>
              </a:ext>
            </a:extLst>
          </p:cNvPr>
          <p:cNvSpPr>
            <a:spLocks noGrp="1"/>
          </p:cNvSpPr>
          <p:nvPr>
            <p:ph type="title"/>
          </p:nvPr>
        </p:nvSpPr>
        <p:spPr>
          <a:xfrm>
            <a:off x="1096963" y="287338"/>
            <a:ext cx="10058400" cy="1449387"/>
          </a:xfrm>
          <a:prstGeom prst="rect">
            <a:avLst/>
          </a:prstGeom>
        </p:spPr>
        <p:txBody>
          <a:bodyPr vert="horz" lIns="91440" tIns="45720" rIns="91440" bIns="45720" rtlCol="0" anchor="b">
            <a:normAutofit/>
          </a:bodyPr>
          <a:lstStyle/>
          <a:p>
            <a:r>
              <a:rPr lang="en-US"/>
              <a:t>Click to edit Master title style</a:t>
            </a:r>
          </a:p>
        </p:txBody>
      </p:sp>
      <p:sp>
        <p:nvSpPr>
          <p:cNvPr id="1029" name="Text Placeholder 2">
            <a:extLst>
              <a:ext uri="{FF2B5EF4-FFF2-40B4-BE49-F238E27FC236}">
                <a16:creationId xmlns:a16="http://schemas.microsoft.com/office/drawing/2014/main" id="{2311E49F-59D8-4855-BCE7-8D884ADD8F1D}"/>
              </a:ext>
            </a:extLst>
          </p:cNvPr>
          <p:cNvSpPr>
            <a:spLocks noGrp="1"/>
          </p:cNvSpPr>
          <p:nvPr>
            <p:ph type="body" idx="1"/>
          </p:nvPr>
        </p:nvSpPr>
        <p:spPr bwMode="auto">
          <a:xfrm>
            <a:off x="1096963" y="1846263"/>
            <a:ext cx="10058400" cy="4354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45720" rIns="4572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26F71718-B7C0-4D49-9F88-42F259614DCF}"/>
              </a:ext>
            </a:extLst>
          </p:cNvPr>
          <p:cNvSpPr>
            <a:spLocks noGrp="1"/>
          </p:cNvSpPr>
          <p:nvPr>
            <p:ph type="dt" sz="half" idx="2"/>
          </p:nvPr>
        </p:nvSpPr>
        <p:spPr>
          <a:xfrm>
            <a:off x="1096963" y="6459538"/>
            <a:ext cx="2473325" cy="365125"/>
          </a:xfrm>
          <a:prstGeom prst="rect">
            <a:avLst/>
          </a:prstGeom>
        </p:spPr>
        <p:txBody>
          <a:bodyPr vert="horz" lIns="91440" tIns="45720" rIns="91440" bIns="45720" rtlCol="0" anchor="ctr"/>
          <a:lstStyle>
            <a:lvl1pPr algn="l" eaLnBrk="1" fontAlgn="auto" hangingPunct="1">
              <a:spcBef>
                <a:spcPts val="0"/>
              </a:spcBef>
              <a:spcAft>
                <a:spcPts val="0"/>
              </a:spcAft>
              <a:defRPr sz="900">
                <a:solidFill>
                  <a:srgbClr val="FFFFFF"/>
                </a:solidFill>
                <a:latin typeface="+mn-lt"/>
              </a:defRPr>
            </a:lvl1pPr>
          </a:lstStyle>
          <a:p>
            <a:pPr>
              <a:defRPr/>
            </a:pPr>
            <a:fld id="{2750CDC1-944D-48FD-91A9-13A256572382}" type="datetime1">
              <a:rPr lang="en-US"/>
              <a:pPr>
                <a:defRPr/>
              </a:pPr>
              <a:t>4/10/2026</a:t>
            </a:fld>
            <a:endParaRPr lang="en-US"/>
          </a:p>
        </p:txBody>
      </p:sp>
      <p:sp>
        <p:nvSpPr>
          <p:cNvPr id="5" name="Footer Placeholder 4">
            <a:extLst>
              <a:ext uri="{FF2B5EF4-FFF2-40B4-BE49-F238E27FC236}">
                <a16:creationId xmlns:a16="http://schemas.microsoft.com/office/drawing/2014/main" id="{1BD3A675-9AF8-4727-B626-55EF9928D913}"/>
              </a:ext>
            </a:extLst>
          </p:cNvPr>
          <p:cNvSpPr>
            <a:spLocks noGrp="1"/>
          </p:cNvSpPr>
          <p:nvPr>
            <p:ph type="ftr" sz="quarter" idx="3"/>
          </p:nvPr>
        </p:nvSpPr>
        <p:spPr>
          <a:xfrm>
            <a:off x="3686175" y="6459538"/>
            <a:ext cx="4822825" cy="365125"/>
          </a:xfrm>
          <a:prstGeom prst="rect">
            <a:avLst/>
          </a:prstGeom>
        </p:spPr>
        <p:txBody>
          <a:bodyPr vert="horz" lIns="91440" tIns="45720" rIns="91440" bIns="45720" rtlCol="0" anchor="ctr"/>
          <a:lstStyle>
            <a:lvl1pPr algn="ctr" eaLnBrk="1" fontAlgn="auto" hangingPunct="1">
              <a:spcBef>
                <a:spcPts val="0"/>
              </a:spcBef>
              <a:spcAft>
                <a:spcPts val="0"/>
              </a:spcAft>
              <a:defRPr sz="900" cap="all" baseline="0">
                <a:solidFill>
                  <a:srgbClr val="FFFFFF"/>
                </a:solidFill>
                <a:latin typeface="+mn-lt"/>
              </a:defRPr>
            </a:lvl1pPr>
          </a:lstStyle>
          <a:p>
            <a:pPr>
              <a:defRPr/>
            </a:pPr>
            <a:endParaRPr lang="en-US"/>
          </a:p>
        </p:txBody>
      </p:sp>
      <p:sp>
        <p:nvSpPr>
          <p:cNvPr id="6" name="Slide Number Placeholder 5">
            <a:extLst>
              <a:ext uri="{FF2B5EF4-FFF2-40B4-BE49-F238E27FC236}">
                <a16:creationId xmlns:a16="http://schemas.microsoft.com/office/drawing/2014/main" id="{8B8CE547-10E2-4C61-986A-F3336E0CE7CB}"/>
              </a:ext>
            </a:extLst>
          </p:cNvPr>
          <p:cNvSpPr>
            <a:spLocks noGrp="1"/>
          </p:cNvSpPr>
          <p:nvPr>
            <p:ph type="sldNum" sz="quarter" idx="4"/>
          </p:nvPr>
        </p:nvSpPr>
        <p:spPr>
          <a:xfrm>
            <a:off x="9825038" y="6430963"/>
            <a:ext cx="1312862"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000">
                <a:solidFill>
                  <a:srgbClr val="FFFFFF"/>
                </a:solidFill>
              </a:defRPr>
            </a:lvl1pPr>
          </a:lstStyle>
          <a:p>
            <a:fld id="{656B5D5F-D17C-47AF-ABAD-5B5AC67F55FA}" type="slidenum">
              <a:rPr lang="en-US" altLang="en-US"/>
              <a:pPr/>
              <a:t>‹#›</a:t>
            </a:fld>
            <a:endParaRPr lang="en-US" altLang="en-US"/>
          </a:p>
        </p:txBody>
      </p:sp>
      <p:cxnSp>
        <p:nvCxnSpPr>
          <p:cNvPr id="10" name="Straight Connector 9">
            <a:extLst>
              <a:ext uri="{FF2B5EF4-FFF2-40B4-BE49-F238E27FC236}">
                <a16:creationId xmlns:a16="http://schemas.microsoft.com/office/drawing/2014/main" id="{55B45C62-4BFC-432D-AE64-2A6647190813}"/>
              </a:ext>
            </a:extLst>
          </p:cNvPr>
          <p:cNvCxnSpPr/>
          <p:nvPr/>
        </p:nvCxnSpPr>
        <p:spPr>
          <a:xfrm>
            <a:off x="1193800" y="1738313"/>
            <a:ext cx="9966325"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034" name="Picture 10" descr="The Seal of the California Department of Education">
            <a:extLst>
              <a:ext uri="{FF2B5EF4-FFF2-40B4-BE49-F238E27FC236}">
                <a16:creationId xmlns:a16="http://schemas.microsoft.com/office/drawing/2014/main" id="{11544655-2B1A-497E-9E4A-B6AC62C2A80C}"/>
              </a:ext>
            </a:extLst>
          </p:cNvPr>
          <p:cNvPicPr>
            <a:picLocks noChangeAspect="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11168063" y="6435725"/>
            <a:ext cx="406400"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20802020"/>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hf hdr="0" ftr="0" dt="0"/>
  <p:txStyles>
    <p:titleStyle>
      <a:lvl1pPr algn="l" rtl="0" eaLnBrk="0" fontAlgn="base" hangingPunct="0">
        <a:lnSpc>
          <a:spcPct val="85000"/>
        </a:lnSpc>
        <a:spcBef>
          <a:spcPct val="0"/>
        </a:spcBef>
        <a:spcAft>
          <a:spcPct val="0"/>
        </a:spcAft>
        <a:defRPr sz="4800" kern="1200" spc="-50">
          <a:solidFill>
            <a:srgbClr val="404040"/>
          </a:solidFill>
          <a:latin typeface="+mj-lt"/>
          <a:ea typeface="+mj-ea"/>
          <a:cs typeface="+mj-cs"/>
        </a:defRPr>
      </a:lvl1pPr>
      <a:lvl2pPr algn="l" rtl="0" eaLnBrk="0" fontAlgn="base" hangingPunct="0">
        <a:lnSpc>
          <a:spcPct val="85000"/>
        </a:lnSpc>
        <a:spcBef>
          <a:spcPct val="0"/>
        </a:spcBef>
        <a:spcAft>
          <a:spcPct val="0"/>
        </a:spcAft>
        <a:defRPr sz="4800">
          <a:solidFill>
            <a:srgbClr val="404040"/>
          </a:solidFill>
          <a:latin typeface="Arial" panose="020B0604020202020204" pitchFamily="34" charset="0"/>
        </a:defRPr>
      </a:lvl2pPr>
      <a:lvl3pPr algn="l" rtl="0" eaLnBrk="0" fontAlgn="base" hangingPunct="0">
        <a:lnSpc>
          <a:spcPct val="85000"/>
        </a:lnSpc>
        <a:spcBef>
          <a:spcPct val="0"/>
        </a:spcBef>
        <a:spcAft>
          <a:spcPct val="0"/>
        </a:spcAft>
        <a:defRPr sz="4800">
          <a:solidFill>
            <a:srgbClr val="404040"/>
          </a:solidFill>
          <a:latin typeface="Arial" panose="020B0604020202020204" pitchFamily="34" charset="0"/>
        </a:defRPr>
      </a:lvl3pPr>
      <a:lvl4pPr algn="l" rtl="0" eaLnBrk="0" fontAlgn="base" hangingPunct="0">
        <a:lnSpc>
          <a:spcPct val="85000"/>
        </a:lnSpc>
        <a:spcBef>
          <a:spcPct val="0"/>
        </a:spcBef>
        <a:spcAft>
          <a:spcPct val="0"/>
        </a:spcAft>
        <a:defRPr sz="4800">
          <a:solidFill>
            <a:srgbClr val="404040"/>
          </a:solidFill>
          <a:latin typeface="Arial" panose="020B0604020202020204" pitchFamily="34" charset="0"/>
        </a:defRPr>
      </a:lvl4pPr>
      <a:lvl5pPr algn="l" rtl="0" eaLnBrk="0" fontAlgn="base" hangingPunct="0">
        <a:lnSpc>
          <a:spcPct val="85000"/>
        </a:lnSpc>
        <a:spcBef>
          <a:spcPct val="0"/>
        </a:spcBef>
        <a:spcAft>
          <a:spcPct val="0"/>
        </a:spcAft>
        <a:defRPr sz="4800">
          <a:solidFill>
            <a:srgbClr val="404040"/>
          </a:solidFill>
          <a:latin typeface="Arial" panose="020B0604020202020204" pitchFamily="34" charset="0"/>
        </a:defRPr>
      </a:lvl5pPr>
      <a:lvl6pPr marL="457200" algn="l" rtl="0" fontAlgn="base">
        <a:lnSpc>
          <a:spcPct val="85000"/>
        </a:lnSpc>
        <a:spcBef>
          <a:spcPct val="0"/>
        </a:spcBef>
        <a:spcAft>
          <a:spcPct val="0"/>
        </a:spcAft>
        <a:defRPr sz="4800">
          <a:solidFill>
            <a:srgbClr val="404040"/>
          </a:solidFill>
          <a:latin typeface="Arial" panose="020B0604020202020204" pitchFamily="34" charset="0"/>
        </a:defRPr>
      </a:lvl6pPr>
      <a:lvl7pPr marL="914400" algn="l" rtl="0" fontAlgn="base">
        <a:lnSpc>
          <a:spcPct val="85000"/>
        </a:lnSpc>
        <a:spcBef>
          <a:spcPct val="0"/>
        </a:spcBef>
        <a:spcAft>
          <a:spcPct val="0"/>
        </a:spcAft>
        <a:defRPr sz="4800">
          <a:solidFill>
            <a:srgbClr val="404040"/>
          </a:solidFill>
          <a:latin typeface="Arial" panose="020B0604020202020204" pitchFamily="34" charset="0"/>
        </a:defRPr>
      </a:lvl7pPr>
      <a:lvl8pPr marL="1371600" algn="l" rtl="0" fontAlgn="base">
        <a:lnSpc>
          <a:spcPct val="85000"/>
        </a:lnSpc>
        <a:spcBef>
          <a:spcPct val="0"/>
        </a:spcBef>
        <a:spcAft>
          <a:spcPct val="0"/>
        </a:spcAft>
        <a:defRPr sz="4800">
          <a:solidFill>
            <a:srgbClr val="404040"/>
          </a:solidFill>
          <a:latin typeface="Arial" panose="020B0604020202020204" pitchFamily="34" charset="0"/>
        </a:defRPr>
      </a:lvl8pPr>
      <a:lvl9pPr marL="1828800" algn="l" rtl="0" fontAlgn="base">
        <a:lnSpc>
          <a:spcPct val="85000"/>
        </a:lnSpc>
        <a:spcBef>
          <a:spcPct val="0"/>
        </a:spcBef>
        <a:spcAft>
          <a:spcPct val="0"/>
        </a:spcAft>
        <a:defRPr sz="4800">
          <a:solidFill>
            <a:srgbClr val="404040"/>
          </a:solidFill>
          <a:latin typeface="Arial" panose="020B0604020202020204" pitchFamily="34" charset="0"/>
        </a:defRPr>
      </a:lvl9pPr>
    </p:titleStyle>
    <p:bodyStyle>
      <a:lvl1pPr marL="176213" indent="-176213" algn="l" rtl="0" eaLnBrk="0" fontAlgn="base" hangingPunct="0">
        <a:lnSpc>
          <a:spcPct val="90000"/>
        </a:lnSpc>
        <a:spcBef>
          <a:spcPts val="1200"/>
        </a:spcBef>
        <a:spcAft>
          <a:spcPts val="200"/>
        </a:spcAft>
        <a:buSzPct val="100000"/>
        <a:buFont typeface="Arial" panose="020B0604020202020204" pitchFamily="34" charset="0"/>
        <a:buChar char="•"/>
        <a:defRPr sz="2800" kern="1200">
          <a:solidFill>
            <a:srgbClr val="404040"/>
          </a:solidFill>
          <a:latin typeface="+mn-lt"/>
          <a:ea typeface="+mn-ea"/>
          <a:cs typeface="+mn-cs"/>
        </a:defRPr>
      </a:lvl1pPr>
      <a:lvl2pPr marL="382588" indent="-182563" algn="l" rtl="0" eaLnBrk="0" fontAlgn="base" hangingPunct="0">
        <a:lnSpc>
          <a:spcPct val="90000"/>
        </a:lnSpc>
        <a:spcBef>
          <a:spcPts val="200"/>
        </a:spcBef>
        <a:spcAft>
          <a:spcPts val="400"/>
        </a:spcAft>
        <a:buFont typeface="Calibri" panose="020F0502020204030204" pitchFamily="34" charset="0"/>
        <a:buChar char="◦"/>
        <a:defRPr sz="2400" kern="1200">
          <a:solidFill>
            <a:srgbClr val="404040"/>
          </a:solidFill>
          <a:latin typeface="+mn-lt"/>
          <a:ea typeface="+mn-ea"/>
          <a:cs typeface="+mn-cs"/>
        </a:defRPr>
      </a:lvl2pPr>
      <a:lvl3pPr marL="566738" indent="-182563" algn="l" rtl="0" eaLnBrk="0" fontAlgn="base" hangingPunct="0">
        <a:lnSpc>
          <a:spcPct val="90000"/>
        </a:lnSpc>
        <a:spcBef>
          <a:spcPts val="200"/>
        </a:spcBef>
        <a:spcAft>
          <a:spcPts val="400"/>
        </a:spcAft>
        <a:buFont typeface="Calibri" panose="020F0502020204030204" pitchFamily="34" charset="0"/>
        <a:buChar char="◦"/>
        <a:defRPr sz="2400" kern="1200">
          <a:solidFill>
            <a:srgbClr val="404040"/>
          </a:solidFill>
          <a:latin typeface="+mn-lt"/>
          <a:ea typeface="+mn-ea"/>
          <a:cs typeface="+mn-cs"/>
        </a:defRPr>
      </a:lvl3pPr>
      <a:lvl4pPr marL="749300" indent="-182563" algn="l" rtl="0" eaLnBrk="0" fontAlgn="base" hangingPunct="0">
        <a:lnSpc>
          <a:spcPct val="90000"/>
        </a:lnSpc>
        <a:spcBef>
          <a:spcPts val="200"/>
        </a:spcBef>
        <a:spcAft>
          <a:spcPts val="400"/>
        </a:spcAft>
        <a:buFont typeface="Calibri" panose="020F0502020204030204" pitchFamily="34" charset="0"/>
        <a:buChar char="◦"/>
        <a:defRPr sz="2400" kern="1200">
          <a:solidFill>
            <a:srgbClr val="404040"/>
          </a:solidFill>
          <a:latin typeface="+mn-lt"/>
          <a:ea typeface="+mn-ea"/>
          <a:cs typeface="+mn-cs"/>
        </a:defRPr>
      </a:lvl4pPr>
      <a:lvl5pPr marL="931863" indent="-182563" algn="l" rtl="0" eaLnBrk="0" fontAlgn="base" hangingPunct="0">
        <a:lnSpc>
          <a:spcPct val="90000"/>
        </a:lnSpc>
        <a:spcBef>
          <a:spcPts val="200"/>
        </a:spcBef>
        <a:spcAft>
          <a:spcPts val="400"/>
        </a:spcAft>
        <a:buFont typeface="Calibri" panose="020F0502020204030204" pitchFamily="34" charset="0"/>
        <a:buChar char="◦"/>
        <a:defRPr sz="2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hyperlink" Target="https://www.cde.ca.gov/ci/pl/documents/sei01fpmpresentation.pptx" TargetMode="External"/><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hyperlink" Target="https://www.cde.ca.gov/ci/pl/documents/sei04fpmpresentation.pptx" TargetMode="External"/><Relationship Id="rId5" Type="http://schemas.openxmlformats.org/officeDocument/2006/relationships/hyperlink" Target="https://www.cde.ca.gov/ci/pl/documents/sei03fpmpresentation.pptx" TargetMode="External"/><Relationship Id="rId4" Type="http://schemas.openxmlformats.org/officeDocument/2006/relationships/hyperlink" Target="https://www.cde.ca.gov/ci/pl/documents/sei02fpmpresentation.pptx"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www.cde.ca.gov/ci/pl/documents/sei05fpmpresentation.pptx" TargetMode="External"/><Relationship Id="rId2" Type="http://schemas.openxmlformats.org/officeDocument/2006/relationships/notesSlide" Target="../notesSlides/notesSlide9.xml"/><Relationship Id="rId1" Type="http://schemas.openxmlformats.org/officeDocument/2006/relationships/slideLayout" Target="../slideLayouts/slideLayout4.xml"/><Relationship Id="rId5" Type="http://schemas.openxmlformats.org/officeDocument/2006/relationships/hyperlink" Target="https://www.cde.ca.gov/ci/pl/documents/sei08fpmpresentation.pptx" TargetMode="External"/><Relationship Id="rId4" Type="http://schemas.openxmlformats.org/officeDocument/2006/relationships/hyperlink" Target="https://www.cde.ca.gov/ci/pl/documents/sei0607fpmpresentation.pptx"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www.cde.ca.gov/ci/pl/documents/sei09fpmpresentation.pptx" TargetMode="External"/><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hyperlink" Target="https://www.cde.ca.gov/ci/pl/documents/sei11parentsrightfpm.pptx" TargetMode="External"/><Relationship Id="rId5" Type="http://schemas.openxmlformats.org/officeDocument/2006/relationships/hyperlink" Target="https://www.cde.ca.gov/ci/pl/documents/sei11parttwofpm.pptx" TargetMode="External"/><Relationship Id="rId4" Type="http://schemas.openxmlformats.org/officeDocument/2006/relationships/hyperlink" Target="https://www.cde.ca.gov/ci/pl/documents/sei10fpmpresentation.pptx"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hyperlink" Target="https://www.cde.ca.gov/ci/pl/title2parta.asp" TargetMode="Externa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slide" Target="slide6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slide" Target="slide68.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5.xml"/><Relationship Id="rId1" Type="http://schemas.openxmlformats.org/officeDocument/2006/relationships/slideLayout" Target="../slideLayouts/slideLayout19.xml"/><Relationship Id="rId4" Type="http://schemas.openxmlformats.org/officeDocument/2006/relationships/slide" Target="slide69.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6.xml"/><Relationship Id="rId1" Type="http://schemas.openxmlformats.org/officeDocument/2006/relationships/slideLayout" Target="../slideLayouts/slideLayout18.xml"/><Relationship Id="rId4" Type="http://schemas.openxmlformats.org/officeDocument/2006/relationships/slide" Target="slide70.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19.xml"/><Relationship Id="rId4" Type="http://schemas.openxmlformats.org/officeDocument/2006/relationships/slide" Target="slide7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3.xml"/><Relationship Id="rId1" Type="http://schemas.openxmlformats.org/officeDocument/2006/relationships/slideLayout" Target="../slideLayouts/slideLayout19.xml"/><Relationship Id="rId4" Type="http://schemas.openxmlformats.org/officeDocument/2006/relationships/slide" Target="slide72.xml"/></Relationships>
</file>

<file path=ppt/slides/_rels/slide2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4.xml"/><Relationship Id="rId1" Type="http://schemas.openxmlformats.org/officeDocument/2006/relationships/slideLayout" Target="../slideLayouts/slideLayout41.xml"/><Relationship Id="rId4" Type="http://schemas.openxmlformats.org/officeDocument/2006/relationships/slide" Target="slide73.xml"/></Relationships>
</file>

<file path=ppt/slides/_rels/slide2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5.xml"/><Relationship Id="rId1" Type="http://schemas.openxmlformats.org/officeDocument/2006/relationships/slideLayout" Target="../slideLayouts/slideLayout19.xml"/><Relationship Id="rId4" Type="http://schemas.openxmlformats.org/officeDocument/2006/relationships/slide" Target="slide74.xml"/></Relationships>
</file>

<file path=ppt/slides/_rels/slide2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6.xml"/><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7.xml"/><Relationship Id="rId1" Type="http://schemas.openxmlformats.org/officeDocument/2006/relationships/slideLayout" Target="../slideLayouts/slideLayout19.xml"/><Relationship Id="rId4" Type="http://schemas.openxmlformats.org/officeDocument/2006/relationships/slide" Target="slide7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8.xml"/><Relationship Id="rId1" Type="http://schemas.openxmlformats.org/officeDocument/2006/relationships/slideLayout" Target="../slideLayouts/slideLayout18.xml"/><Relationship Id="rId4" Type="http://schemas.openxmlformats.org/officeDocument/2006/relationships/slide" Target="slide7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0.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0.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60.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60.xml"/></Relationships>
</file>

<file path=ppt/slides/_rels/slide3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4.xml"/><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3.png"/><Relationship Id="rId7" Type="http://schemas.openxmlformats.org/officeDocument/2006/relationships/diagramColors" Target="../diagrams/colors1.xml"/><Relationship Id="rId2" Type="http://schemas.openxmlformats.org/officeDocument/2006/relationships/notesSlide" Target="../notesSlides/notesSlide38.xml"/><Relationship Id="rId1" Type="http://schemas.openxmlformats.org/officeDocument/2006/relationships/slideLayout" Target="../slideLayouts/slideLayout1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slide" Target="slide7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9.xml"/><Relationship Id="rId1" Type="http://schemas.openxmlformats.org/officeDocument/2006/relationships/slideLayout" Target="../slideLayouts/slideLayout7.xml"/><Relationship Id="rId5" Type="http://schemas.openxmlformats.org/officeDocument/2006/relationships/slide" Target="slide78.xml"/><Relationship Id="rId4" Type="http://schemas.openxmlformats.org/officeDocument/2006/relationships/hyperlink" Target="https://www.cde.ca.gov/ci/pl/documents/edequitydata.xlsx" TargetMode="External"/></Relationships>
</file>

<file path=ppt/slides/_rels/slide4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0.xml"/><Relationship Id="rId1" Type="http://schemas.openxmlformats.org/officeDocument/2006/relationships/slideLayout" Target="../slideLayouts/slideLayout5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8.xml"/></Relationships>
</file>

<file path=ppt/slides/_rels/slide4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2.xml"/><Relationship Id="rId1" Type="http://schemas.openxmlformats.org/officeDocument/2006/relationships/slideLayout" Target="../slideLayouts/slideLayout6.xml"/><Relationship Id="rId4" Type="http://schemas.openxmlformats.org/officeDocument/2006/relationships/slide" Target="slide79.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4.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7.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7.xml"/></Relationships>
</file>

<file path=ppt/slides/_rels/slide5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50.xml"/><Relationship Id="rId1" Type="http://schemas.openxmlformats.org/officeDocument/2006/relationships/slideLayout" Target="../slideLayouts/slideLayout30.xml"/><Relationship Id="rId4" Type="http://schemas.openxmlformats.org/officeDocument/2006/relationships/slide" Target="slide80.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53.xml"/><Relationship Id="rId1" Type="http://schemas.openxmlformats.org/officeDocument/2006/relationships/slideLayout" Target="../slideLayouts/slideLayout6.xml"/><Relationship Id="rId4" Type="http://schemas.openxmlformats.org/officeDocument/2006/relationships/slide" Target="slide81.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2" Type="http://schemas.openxmlformats.org/officeDocument/2006/relationships/hyperlink" Target="mailto:JJohnson@cde.ca.gov" TargetMode="Externa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slide" Target="slide63.xml"/></Relationships>
</file>

<file path=ppt/slides/_rels/slide60.xml.rels><?xml version="1.0" encoding="UTF-8" standalone="yes"?>
<Relationships xmlns="http://schemas.openxmlformats.org/package/2006/relationships"><Relationship Id="rId2" Type="http://schemas.openxmlformats.org/officeDocument/2006/relationships/hyperlink" Target="mailto:TBattenburg@cde.ca.gov" TargetMode="External"/><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2" Type="http://schemas.openxmlformats.org/officeDocument/2006/relationships/hyperlink" Target="mailto:Lfassett@cde.ca.gov" TargetMode="External"/><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3" Type="http://schemas.openxmlformats.org/officeDocument/2006/relationships/hyperlink" Target="https://www.cde.ca.gov/pd/ti/" TargetMode="External"/><Relationship Id="rId2" Type="http://schemas.openxmlformats.org/officeDocument/2006/relationships/notesSlide" Target="../notesSlides/notesSlide55.xml"/><Relationship Id="rId1" Type="http://schemas.openxmlformats.org/officeDocument/2006/relationships/slideLayout" Target="../slideLayouts/slideLayout4.xml"/><Relationship Id="rId5" Type="http://schemas.openxmlformats.org/officeDocument/2006/relationships/hyperlink" Target="mailto:join-Title-II@mlist.cde.ca.gov" TargetMode="External"/><Relationship Id="rId4" Type="http://schemas.openxmlformats.org/officeDocument/2006/relationships/hyperlink" Target="mailto:TitleII@cde.ca.gov" TargetMode="External"/></Relationships>
</file>

<file path=ppt/slides/_rels/slide63.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notesSlide" Target="../notesSlides/notesSlide56.xml"/><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notesSlide" Target="../notesSlides/notesSlide57.xml"/><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notesSlide" Target="../notesSlides/notesSlide58.xml"/><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notesSlide" Target="../notesSlides/notesSlide59.xml"/><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60.xml"/><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notesSlide" Target="../notesSlides/notesSlide61.xml"/><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3" Type="http://schemas.openxmlformats.org/officeDocument/2006/relationships/slide" Target="slide17.xml"/><Relationship Id="rId2" Type="http://schemas.openxmlformats.org/officeDocument/2006/relationships/notesSlide" Target="../notesSlides/notesSlide62.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slide" Target="slide64.xml"/><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8.png"/></Relationships>
</file>

<file path=ppt/slides/_rels/slide70.xml.rels><?xml version="1.0" encoding="UTF-8" standalone="yes"?>
<Relationships xmlns="http://schemas.openxmlformats.org/package/2006/relationships"><Relationship Id="rId3" Type="http://schemas.openxmlformats.org/officeDocument/2006/relationships/slide" Target="slide18.xml"/><Relationship Id="rId2" Type="http://schemas.openxmlformats.org/officeDocument/2006/relationships/notesSlide" Target="../notesSlides/notesSlide63.xml"/><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3" Type="http://schemas.openxmlformats.org/officeDocument/2006/relationships/slide" Target="slide21.xml"/><Relationship Id="rId2" Type="http://schemas.openxmlformats.org/officeDocument/2006/relationships/notesSlide" Target="../notesSlides/notesSlide64.xml"/><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3" Type="http://schemas.openxmlformats.org/officeDocument/2006/relationships/slide" Target="slide25.xml"/><Relationship Id="rId2" Type="http://schemas.openxmlformats.org/officeDocument/2006/relationships/notesSlide" Target="../notesSlides/notesSlide65.xml"/><Relationship Id="rId1" Type="http://schemas.openxmlformats.org/officeDocument/2006/relationships/slideLayout" Target="../slideLayouts/slideLayout4.xml"/></Relationships>
</file>

<file path=ppt/slides/_rels/slide73.xml.rels><?xml version="1.0" encoding="UTF-8" standalone="yes"?>
<Relationships xmlns="http://schemas.openxmlformats.org/package/2006/relationships"><Relationship Id="rId3" Type="http://schemas.openxmlformats.org/officeDocument/2006/relationships/slide" Target="slide26.xml"/><Relationship Id="rId2" Type="http://schemas.openxmlformats.org/officeDocument/2006/relationships/notesSlide" Target="../notesSlides/notesSlide66.xml"/><Relationship Id="rId1" Type="http://schemas.openxmlformats.org/officeDocument/2006/relationships/slideLayout" Target="../slideLayouts/slideLayout4.xml"/></Relationships>
</file>

<file path=ppt/slides/_rels/slide74.xml.rels><?xml version="1.0" encoding="UTF-8" standalone="yes"?>
<Relationships xmlns="http://schemas.openxmlformats.org/package/2006/relationships"><Relationship Id="rId3" Type="http://schemas.openxmlformats.org/officeDocument/2006/relationships/slide" Target="slide27.xml"/><Relationship Id="rId2" Type="http://schemas.openxmlformats.org/officeDocument/2006/relationships/notesSlide" Target="../notesSlides/notesSlide67.xml"/><Relationship Id="rId1" Type="http://schemas.openxmlformats.org/officeDocument/2006/relationships/slideLayout" Target="../slideLayouts/slideLayout4.xml"/></Relationships>
</file>

<file path=ppt/slides/_rels/slide75.xml.rels><?xml version="1.0" encoding="UTF-8" standalone="yes"?>
<Relationships xmlns="http://schemas.openxmlformats.org/package/2006/relationships"><Relationship Id="rId3" Type="http://schemas.openxmlformats.org/officeDocument/2006/relationships/slide" Target="slide29.xml"/><Relationship Id="rId2" Type="http://schemas.openxmlformats.org/officeDocument/2006/relationships/notesSlide" Target="../notesSlides/notesSlide68.xml"/><Relationship Id="rId1" Type="http://schemas.openxmlformats.org/officeDocument/2006/relationships/slideLayout" Target="../slideLayouts/slideLayout4.xml"/></Relationships>
</file>

<file path=ppt/slides/_rels/slide76.xml.rels><?xml version="1.0" encoding="UTF-8" standalone="yes"?>
<Relationships xmlns="http://schemas.openxmlformats.org/package/2006/relationships"><Relationship Id="rId3" Type="http://schemas.openxmlformats.org/officeDocument/2006/relationships/slide" Target="slide30.xml"/><Relationship Id="rId2" Type="http://schemas.openxmlformats.org/officeDocument/2006/relationships/notesSlide" Target="../notesSlides/notesSlide69.xml"/><Relationship Id="rId1" Type="http://schemas.openxmlformats.org/officeDocument/2006/relationships/slideLayout" Target="../slideLayouts/slideLayout4.xml"/></Relationships>
</file>

<file path=ppt/slides/_rels/slide77.xml.rels><?xml version="1.0" encoding="UTF-8" standalone="yes"?>
<Relationships xmlns="http://schemas.openxmlformats.org/package/2006/relationships"><Relationship Id="rId3" Type="http://schemas.openxmlformats.org/officeDocument/2006/relationships/slide" Target="slide41.xml"/><Relationship Id="rId2" Type="http://schemas.openxmlformats.org/officeDocument/2006/relationships/notesSlide" Target="../notesSlides/notesSlide70.xml"/><Relationship Id="rId1" Type="http://schemas.openxmlformats.org/officeDocument/2006/relationships/slideLayout" Target="../slideLayouts/slideLayout4.xml"/></Relationships>
</file>

<file path=ppt/slides/_rels/slide78.xml.rels><?xml version="1.0" encoding="UTF-8" standalone="yes"?>
<Relationships xmlns="http://schemas.openxmlformats.org/package/2006/relationships"><Relationship Id="rId3" Type="http://schemas.openxmlformats.org/officeDocument/2006/relationships/slide" Target="slide43.xml"/><Relationship Id="rId2" Type="http://schemas.openxmlformats.org/officeDocument/2006/relationships/notesSlide" Target="../notesSlides/notesSlide71.xml"/><Relationship Id="rId1" Type="http://schemas.openxmlformats.org/officeDocument/2006/relationships/slideLayout" Target="../slideLayouts/slideLayout4.xml"/></Relationships>
</file>

<file path=ppt/slides/_rels/slide79.xml.rels><?xml version="1.0" encoding="UTF-8" standalone="yes"?>
<Relationships xmlns="http://schemas.openxmlformats.org/package/2006/relationships"><Relationship Id="rId3" Type="http://schemas.openxmlformats.org/officeDocument/2006/relationships/slide" Target="slide46.xml"/><Relationship Id="rId2" Type="http://schemas.openxmlformats.org/officeDocument/2006/relationships/notesSlide" Target="../notesSlides/notesSlide72.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slide" Target="slide65.xml"/></Relationships>
</file>

<file path=ppt/slides/_rels/slide80.xml.rels><?xml version="1.0" encoding="UTF-8" standalone="yes"?>
<Relationships xmlns="http://schemas.openxmlformats.org/package/2006/relationships"><Relationship Id="rId3" Type="http://schemas.openxmlformats.org/officeDocument/2006/relationships/slide" Target="slide54.xml"/><Relationship Id="rId2" Type="http://schemas.openxmlformats.org/officeDocument/2006/relationships/notesSlide" Target="../notesSlides/notesSlide73.xml"/><Relationship Id="rId1" Type="http://schemas.openxmlformats.org/officeDocument/2006/relationships/slideLayout" Target="../slideLayouts/slideLayout4.xml"/></Relationships>
</file>

<file path=ppt/slides/_rels/slide81.xml.rels><?xml version="1.0" encoding="UTF-8" standalone="yes"?>
<Relationships xmlns="http://schemas.openxmlformats.org/package/2006/relationships"><Relationship Id="rId3" Type="http://schemas.openxmlformats.org/officeDocument/2006/relationships/slide" Target="slide57.xml"/><Relationship Id="rId2" Type="http://schemas.openxmlformats.org/officeDocument/2006/relationships/notesSlide" Target="../notesSlides/notesSlide74.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slide" Target="slide6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39C4BB-D5D4-41A0-8C10-BECEC8FA6E73}"/>
              </a:ext>
            </a:extLst>
          </p:cNvPr>
          <p:cNvSpPr>
            <a:spLocks noGrp="1"/>
          </p:cNvSpPr>
          <p:nvPr>
            <p:ph type="ctrTitle"/>
          </p:nvPr>
        </p:nvSpPr>
        <p:spPr>
          <a:xfrm>
            <a:off x="2485502" y="758952"/>
            <a:ext cx="9152313" cy="3566160"/>
          </a:xfrm>
        </p:spPr>
        <p:txBody>
          <a:bodyPr anchor="ctr">
            <a:normAutofit/>
          </a:bodyPr>
          <a:lstStyle/>
          <a:p>
            <a:r>
              <a:rPr lang="en-US" dirty="0"/>
              <a:t>Title II, Part A</a:t>
            </a:r>
            <a:br>
              <a:rPr lang="en-US" dirty="0"/>
            </a:br>
            <a:r>
              <a:rPr lang="en-US" dirty="0"/>
              <a:t>Supporting Effective Instruction</a:t>
            </a:r>
          </a:p>
        </p:txBody>
      </p:sp>
      <p:sp>
        <p:nvSpPr>
          <p:cNvPr id="5" name="Subtitle 4">
            <a:extLst>
              <a:ext uri="{FF2B5EF4-FFF2-40B4-BE49-F238E27FC236}">
                <a16:creationId xmlns:a16="http://schemas.microsoft.com/office/drawing/2014/main" id="{EE5C6058-FBAC-4E3A-84F8-75FF6CE1C940}"/>
              </a:ext>
            </a:extLst>
          </p:cNvPr>
          <p:cNvSpPr>
            <a:spLocks noGrp="1"/>
          </p:cNvSpPr>
          <p:nvPr>
            <p:ph type="subTitle" idx="1"/>
          </p:nvPr>
        </p:nvSpPr>
        <p:spPr>
          <a:xfrm>
            <a:off x="2485501" y="4455621"/>
            <a:ext cx="9155085" cy="1806634"/>
          </a:xfrm>
        </p:spPr>
        <p:txBody>
          <a:bodyPr rtlCol="0">
            <a:normAutofit fontScale="85000" lnSpcReduction="20000"/>
          </a:bodyPr>
          <a:lstStyle/>
          <a:p>
            <a:r>
              <a:rPr lang="en-US" sz="2800" dirty="0">
                <a:solidFill>
                  <a:schemeClr val="tx1"/>
                </a:solidFill>
              </a:rPr>
              <a:t>Federal Program monitoring</a:t>
            </a:r>
          </a:p>
          <a:p>
            <a:r>
              <a:rPr lang="en-US" sz="2800" dirty="0">
                <a:solidFill>
                  <a:schemeClr val="tx1"/>
                </a:solidFill>
              </a:rPr>
              <a:t>September 2025</a:t>
            </a:r>
          </a:p>
          <a:p>
            <a:endParaRPr lang="en-US" dirty="0">
              <a:solidFill>
                <a:schemeClr val="tx1"/>
              </a:solidFill>
            </a:endParaRPr>
          </a:p>
          <a:p>
            <a:pPr algn="ctr"/>
            <a:r>
              <a:rPr lang="en-US" sz="2800" cap="none" dirty="0">
                <a:latin typeface="+mn-lt"/>
              </a:rPr>
              <a:t>[Slide notes are used throughout this PowerPoint.]</a:t>
            </a:r>
            <a:endParaRPr lang="en-US" sz="2800" cap="none" dirty="0">
              <a:solidFill>
                <a:schemeClr val="tx1"/>
              </a:solidFill>
              <a:latin typeface="+mn-lt"/>
            </a:endParaRPr>
          </a:p>
        </p:txBody>
      </p:sp>
    </p:spTree>
    <p:extLst>
      <p:ext uri="{BB962C8B-B14F-4D97-AF65-F5344CB8AC3E}">
        <p14:creationId xmlns:p14="http://schemas.microsoft.com/office/powerpoint/2010/main" val="19573807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40FEDA-0191-4817-E4A0-804C8A020A1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5AE4B1C-1312-365A-8FAE-DB2AA3A68843}"/>
              </a:ext>
            </a:extLst>
          </p:cNvPr>
          <p:cNvSpPr>
            <a:spLocks noGrp="1"/>
          </p:cNvSpPr>
          <p:nvPr>
            <p:ph type="title"/>
          </p:nvPr>
        </p:nvSpPr>
        <p:spPr>
          <a:xfrm>
            <a:off x="1117600" y="287338"/>
            <a:ext cx="10581063" cy="1449387"/>
          </a:xfrm>
        </p:spPr>
        <p:txBody>
          <a:bodyPr/>
          <a:lstStyle/>
          <a:p>
            <a:r>
              <a:rPr lang="en-US" dirty="0"/>
              <a:t>SEI Instrument Items Presentations (1)</a:t>
            </a:r>
          </a:p>
        </p:txBody>
      </p:sp>
      <p:sp>
        <p:nvSpPr>
          <p:cNvPr id="8" name="Content Placeholder 7" descr="Web page for instrument items. &#10;SEI 01: Consultation and Staff Development https://www.cde.ca.gov/ci/pl/documents/sei01fpmpresentation.pptx &#10;SEI 02: Comprehensive Support and Targeted Support Prioritization https://www.cde.ca.gov/ci/pl/documents/sei02fpmpresentation.pptx &#10;SEI 03: Review and Revise the LCAP Federal addendum https://www.cde.ca.gov/ci/pl/documents/sei03fpmpresentation.pptx &#10;SEI 04: Identify and Address Disparities https://www.cde.ca.gov/ci/pl/documents/sei04fpmpresentation.pptx &#10;">
            <a:extLst>
              <a:ext uri="{FF2B5EF4-FFF2-40B4-BE49-F238E27FC236}">
                <a16:creationId xmlns:a16="http://schemas.microsoft.com/office/drawing/2014/main" id="{96A9F89C-CEB2-4435-B052-B2026D8C56BD}"/>
              </a:ext>
            </a:extLst>
          </p:cNvPr>
          <p:cNvSpPr>
            <a:spLocks noGrp="1"/>
          </p:cNvSpPr>
          <p:nvPr>
            <p:ph idx="1"/>
          </p:nvPr>
        </p:nvSpPr>
        <p:spPr>
          <a:xfrm>
            <a:off x="1117600" y="1770847"/>
            <a:ext cx="10134600" cy="4354512"/>
          </a:xfrm>
        </p:spPr>
        <p:txBody>
          <a:bodyPr/>
          <a:lstStyle/>
          <a:p>
            <a:r>
              <a:rPr lang="en-US" b="1" dirty="0"/>
              <a:t>SEI 01</a:t>
            </a:r>
            <a:r>
              <a:rPr lang="en-US" dirty="0"/>
              <a:t>: Consultation and Staff Development </a:t>
            </a:r>
            <a:r>
              <a:rPr lang="en-US" dirty="0">
                <a:hlinkClick r:id="rId3" tooltip="SEI 01 FPM presentation"/>
              </a:rPr>
              <a:t>https://www.cde.ca.gov/ci/pl/documents/sei01fpmpresentation.pptx</a:t>
            </a:r>
            <a:r>
              <a:rPr lang="en-US" dirty="0"/>
              <a:t> </a:t>
            </a:r>
          </a:p>
          <a:p>
            <a:r>
              <a:rPr lang="en-US" b="1" dirty="0"/>
              <a:t>SEI 02</a:t>
            </a:r>
            <a:r>
              <a:rPr lang="en-US" dirty="0"/>
              <a:t>: Comprehensive Support and Targeted Support Prioritization </a:t>
            </a:r>
            <a:r>
              <a:rPr lang="en-US" dirty="0">
                <a:hlinkClick r:id="rId4" tooltip="SEI 02 FMP presentation"/>
              </a:rPr>
              <a:t>https://www.cde.ca.gov/ci/pl/documents/sei02fpmpresentation.pptx</a:t>
            </a:r>
            <a:r>
              <a:rPr lang="en-US" dirty="0"/>
              <a:t> </a:t>
            </a:r>
          </a:p>
          <a:p>
            <a:r>
              <a:rPr lang="en-US" b="1" dirty="0"/>
              <a:t>SEI 03</a:t>
            </a:r>
            <a:r>
              <a:rPr lang="en-US" dirty="0"/>
              <a:t>: Review and Revise the LCAP Federal addendum </a:t>
            </a:r>
            <a:r>
              <a:rPr lang="en-US" dirty="0">
                <a:hlinkClick r:id="rId5" tooltip="SEI 03 FMP presentation"/>
              </a:rPr>
              <a:t>https://www.cde.ca.gov/ci/pl/documents/sei03fpmpresentation.pptx</a:t>
            </a:r>
            <a:r>
              <a:rPr lang="en-US" dirty="0"/>
              <a:t> </a:t>
            </a:r>
          </a:p>
          <a:p>
            <a:r>
              <a:rPr lang="en-US" b="1" dirty="0"/>
              <a:t>SEI 04</a:t>
            </a:r>
            <a:r>
              <a:rPr lang="en-US" dirty="0"/>
              <a:t>: Identify and Address Disparities </a:t>
            </a:r>
            <a:r>
              <a:rPr lang="en-US" dirty="0">
                <a:hlinkClick r:id="rId6" tooltip="SEI 04 FPM presentation"/>
              </a:rPr>
              <a:t>https://www.cde.ca.gov/ci/pl/documents/sei04fpmpresentation.pptx</a:t>
            </a:r>
            <a:r>
              <a:rPr lang="en-US" dirty="0"/>
              <a:t> </a:t>
            </a:r>
          </a:p>
        </p:txBody>
      </p:sp>
      <p:sp>
        <p:nvSpPr>
          <p:cNvPr id="7" name="Slide Number Placeholder 6">
            <a:extLst>
              <a:ext uri="{FF2B5EF4-FFF2-40B4-BE49-F238E27FC236}">
                <a16:creationId xmlns:a16="http://schemas.microsoft.com/office/drawing/2014/main" id="{CF12DC4F-AF02-80A9-A2C5-4FEBCFC85C62}"/>
              </a:ext>
            </a:extLst>
          </p:cNvPr>
          <p:cNvSpPr>
            <a:spLocks noGrp="1"/>
          </p:cNvSpPr>
          <p:nvPr>
            <p:ph type="sldNum" sz="quarter" idx="12"/>
          </p:nvPr>
        </p:nvSpPr>
        <p:spPr/>
        <p:txBody>
          <a:bodyPr/>
          <a:lstStyle/>
          <a:p>
            <a:fld id="{17AF7A2B-343F-48E0-93E4-6FA14D015882}" type="slidenum">
              <a:rPr lang="en-US" altLang="en-US" smtClean="0"/>
              <a:pPr/>
              <a:t>10</a:t>
            </a:fld>
            <a:endParaRPr lang="en-US" altLang="en-US" dirty="0"/>
          </a:p>
        </p:txBody>
      </p:sp>
    </p:spTree>
    <p:extLst>
      <p:ext uri="{BB962C8B-B14F-4D97-AF65-F5344CB8AC3E}">
        <p14:creationId xmlns:p14="http://schemas.microsoft.com/office/powerpoint/2010/main" val="21748443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670616-7882-DF1B-47F3-E436F553100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1FD11E9-9C43-D18B-BBEC-7E80614E0535}"/>
              </a:ext>
            </a:extLst>
          </p:cNvPr>
          <p:cNvSpPr>
            <a:spLocks noGrp="1"/>
          </p:cNvSpPr>
          <p:nvPr>
            <p:ph type="title"/>
          </p:nvPr>
        </p:nvSpPr>
        <p:spPr>
          <a:xfrm>
            <a:off x="1181100" y="287338"/>
            <a:ext cx="10460292" cy="1449387"/>
          </a:xfrm>
        </p:spPr>
        <p:txBody>
          <a:bodyPr/>
          <a:lstStyle/>
          <a:p>
            <a:r>
              <a:rPr lang="en-US" dirty="0"/>
              <a:t>SEI Instrument Items Presentations (2)</a:t>
            </a:r>
          </a:p>
        </p:txBody>
      </p:sp>
      <p:sp>
        <p:nvSpPr>
          <p:cNvPr id="9" name="Content Placeholder 8" descr="Web page for instrument items continued&#10;&#10;SEI 05: Alignment, Academic Standards, and Professional Development Coordination https://www.cde.ca.gov/ci/pl/documents/sei05fpmpresentation.pptx &#10;SEI 06: Use of Funds https://www.cde.ca.gov/ci/pl/documents/sei0607fpmpresentation.pptx &#10;SEI 07: Supplement, Not Supplant&#10;SEI 08: Equitable Services https://www.cde.ca.gov/ci/pl/documents/sei08fpmpresentation.pptx &#10;">
            <a:extLst>
              <a:ext uri="{FF2B5EF4-FFF2-40B4-BE49-F238E27FC236}">
                <a16:creationId xmlns:a16="http://schemas.microsoft.com/office/drawing/2014/main" id="{50BC9DA0-8F8B-87DA-DA08-781CC925B166}"/>
              </a:ext>
            </a:extLst>
          </p:cNvPr>
          <p:cNvSpPr>
            <a:spLocks noGrp="1"/>
          </p:cNvSpPr>
          <p:nvPr>
            <p:ph idx="1"/>
          </p:nvPr>
        </p:nvSpPr>
        <p:spPr>
          <a:xfrm>
            <a:off x="1181100" y="1846263"/>
            <a:ext cx="10261600" cy="4354512"/>
          </a:xfrm>
        </p:spPr>
        <p:txBody>
          <a:bodyPr/>
          <a:lstStyle/>
          <a:p>
            <a:r>
              <a:rPr lang="en-US" b="1" dirty="0"/>
              <a:t>SEI 05</a:t>
            </a:r>
            <a:r>
              <a:rPr lang="en-US" dirty="0"/>
              <a:t>: Alignment, Academic Standards, and Professional Development Coordination </a:t>
            </a:r>
            <a:r>
              <a:rPr lang="en-US" dirty="0">
                <a:hlinkClick r:id="rId3" tooltip="SEI 05 FPM presentation"/>
              </a:rPr>
              <a:t>https://www.cde.ca.gov/ci/pl/documents/sei05fpmpresentation.pptx</a:t>
            </a:r>
            <a:r>
              <a:rPr lang="en-US" dirty="0"/>
              <a:t> </a:t>
            </a:r>
          </a:p>
          <a:p>
            <a:r>
              <a:rPr lang="en-US" b="1" dirty="0"/>
              <a:t>SEI 06</a:t>
            </a:r>
            <a:r>
              <a:rPr lang="en-US" dirty="0"/>
              <a:t>: Use of Funds </a:t>
            </a:r>
            <a:r>
              <a:rPr lang="en-US" dirty="0">
                <a:hlinkClick r:id="rId4" tooltip="SEI 06/07 FPM presentation"/>
              </a:rPr>
              <a:t>https://www.cde.ca.gov/ci/pl/documents/sei0607fpmpresentation.pptx</a:t>
            </a:r>
            <a:r>
              <a:rPr lang="en-US" dirty="0"/>
              <a:t> </a:t>
            </a:r>
          </a:p>
          <a:p>
            <a:r>
              <a:rPr lang="en-US" b="1" dirty="0"/>
              <a:t>SEI 07</a:t>
            </a:r>
            <a:r>
              <a:rPr lang="en-US" dirty="0"/>
              <a:t>: Supplement, Not Supplant</a:t>
            </a:r>
          </a:p>
          <a:p>
            <a:r>
              <a:rPr lang="en-US" b="1" dirty="0"/>
              <a:t>SEI 08</a:t>
            </a:r>
            <a:r>
              <a:rPr lang="en-US" dirty="0"/>
              <a:t>: Equitable Services </a:t>
            </a:r>
            <a:r>
              <a:rPr lang="en-US" dirty="0">
                <a:hlinkClick r:id="rId5" tooltip="SEI 08 FPM presentation"/>
              </a:rPr>
              <a:t>https://www.cde.ca.gov/ci/pl/documents/sei08fpmpresentation.pptx</a:t>
            </a:r>
            <a:r>
              <a:rPr lang="en-US" dirty="0"/>
              <a:t> </a:t>
            </a:r>
          </a:p>
        </p:txBody>
      </p:sp>
      <p:sp>
        <p:nvSpPr>
          <p:cNvPr id="7" name="Slide Number Placeholder 6">
            <a:extLst>
              <a:ext uri="{FF2B5EF4-FFF2-40B4-BE49-F238E27FC236}">
                <a16:creationId xmlns:a16="http://schemas.microsoft.com/office/drawing/2014/main" id="{410A8DE0-BA2D-52FF-C982-5B89CD563991}"/>
              </a:ext>
            </a:extLst>
          </p:cNvPr>
          <p:cNvSpPr>
            <a:spLocks noGrp="1"/>
          </p:cNvSpPr>
          <p:nvPr>
            <p:ph type="sldNum" sz="quarter" idx="12"/>
          </p:nvPr>
        </p:nvSpPr>
        <p:spPr/>
        <p:txBody>
          <a:bodyPr/>
          <a:lstStyle/>
          <a:p>
            <a:fld id="{17AF7A2B-343F-48E0-93E4-6FA14D015882}" type="slidenum">
              <a:rPr lang="en-US" altLang="en-US" smtClean="0"/>
              <a:pPr/>
              <a:t>11</a:t>
            </a:fld>
            <a:endParaRPr lang="en-US" altLang="en-US" dirty="0"/>
          </a:p>
        </p:txBody>
      </p:sp>
    </p:spTree>
    <p:extLst>
      <p:ext uri="{BB962C8B-B14F-4D97-AF65-F5344CB8AC3E}">
        <p14:creationId xmlns:p14="http://schemas.microsoft.com/office/powerpoint/2010/main" val="23209081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CD106A-1D40-0068-6960-BD1B65A17A5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B0E0F90-51FB-E53D-980F-71046F7351AE}"/>
              </a:ext>
            </a:extLst>
          </p:cNvPr>
          <p:cNvSpPr>
            <a:spLocks noGrp="1"/>
          </p:cNvSpPr>
          <p:nvPr>
            <p:ph type="title"/>
          </p:nvPr>
        </p:nvSpPr>
        <p:spPr>
          <a:xfrm>
            <a:off x="1079499" y="287338"/>
            <a:ext cx="10561893" cy="1449387"/>
          </a:xfrm>
        </p:spPr>
        <p:txBody>
          <a:bodyPr/>
          <a:lstStyle/>
          <a:p>
            <a:r>
              <a:rPr lang="en-US" dirty="0"/>
              <a:t>SEI Instrument Items Presentations (3)</a:t>
            </a:r>
          </a:p>
        </p:txBody>
      </p:sp>
      <p:sp>
        <p:nvSpPr>
          <p:cNvPr id="9" name="Content Placeholder 8" descr="SEI 09: Certification and Licensure https://www.cde.ca.gov/ci/pl/documents/sei09fpmpresentation.pptx &#10;SEI 10: Professional Growth and Improvement https://www.cde.ca.gov/ci/pl/documents/sei10fpmpresentation.pptx &#10;SEI 11: Families Right to Know Teacher Qualifications https://www.cde.ca.gov/ci/pl/documents/sei11parttwofpm.pptx &#10;   and https://www.cde.ca.gov/ci/pl/documents/sei11parentsrightfpm.pptx ">
            <a:extLst>
              <a:ext uri="{FF2B5EF4-FFF2-40B4-BE49-F238E27FC236}">
                <a16:creationId xmlns:a16="http://schemas.microsoft.com/office/drawing/2014/main" id="{BDF2EE24-3C8C-CB6C-3C9D-B33D80961D52}"/>
              </a:ext>
            </a:extLst>
          </p:cNvPr>
          <p:cNvSpPr>
            <a:spLocks noGrp="1"/>
          </p:cNvSpPr>
          <p:nvPr>
            <p:ph idx="1"/>
          </p:nvPr>
        </p:nvSpPr>
        <p:spPr>
          <a:xfrm>
            <a:off x="1079499" y="1846263"/>
            <a:ext cx="10655300" cy="4354512"/>
          </a:xfrm>
        </p:spPr>
        <p:txBody>
          <a:bodyPr/>
          <a:lstStyle/>
          <a:p>
            <a:r>
              <a:rPr lang="en-US" b="1" dirty="0"/>
              <a:t>SEI 09</a:t>
            </a:r>
            <a:r>
              <a:rPr lang="en-US" dirty="0"/>
              <a:t>: Certification and Licensure </a:t>
            </a:r>
            <a:r>
              <a:rPr lang="en-US" dirty="0">
                <a:hlinkClick r:id="rId3" tooltip="SEI 09 FPM presentation"/>
              </a:rPr>
              <a:t>https://www.cde.ca.gov/ci/pl/documents/sei09fpmpresentation.pptx</a:t>
            </a:r>
            <a:r>
              <a:rPr lang="en-US" dirty="0"/>
              <a:t> </a:t>
            </a:r>
          </a:p>
          <a:p>
            <a:r>
              <a:rPr lang="en-US" b="1" dirty="0"/>
              <a:t>SEI 10</a:t>
            </a:r>
            <a:r>
              <a:rPr lang="en-US" dirty="0"/>
              <a:t>: Professional Growth and Improvement </a:t>
            </a:r>
            <a:r>
              <a:rPr lang="en-US" dirty="0">
                <a:hlinkClick r:id="rId4" tooltip="SEI 10 FPM presentation"/>
              </a:rPr>
              <a:t>https://www.cde.ca.gov/ci/pl/documents/sei10fpmpresentation.pptx</a:t>
            </a:r>
            <a:r>
              <a:rPr lang="en-US" dirty="0"/>
              <a:t> </a:t>
            </a:r>
          </a:p>
          <a:p>
            <a:r>
              <a:rPr lang="en-US" b="1" dirty="0"/>
              <a:t>SEI 11</a:t>
            </a:r>
            <a:r>
              <a:rPr lang="en-US" dirty="0"/>
              <a:t>: Families Right to Know Teacher Qualifications </a:t>
            </a:r>
            <a:r>
              <a:rPr lang="en-US" dirty="0">
                <a:hlinkClick r:id="rId5" tooltip="SEI 11 part two FPM Four-Week Letter"/>
              </a:rPr>
              <a:t>https://www.cde.ca.gov/ci/pl/documents/sei11parttwofpm.pptx</a:t>
            </a:r>
            <a:r>
              <a:rPr lang="en-US" dirty="0"/>
              <a:t> </a:t>
            </a:r>
          </a:p>
          <a:p>
            <a:pPr marL="0" indent="0">
              <a:buNone/>
            </a:pPr>
            <a:r>
              <a:rPr lang="en-US" dirty="0"/>
              <a:t>   and </a:t>
            </a:r>
            <a:r>
              <a:rPr lang="en-US" u="sng" dirty="0">
                <a:solidFill>
                  <a:srgbClr val="0070C0"/>
                </a:solidFill>
                <a:latin typeface="Helvetica Neue"/>
                <a:hlinkClick r:id="rId6" tooltip="SEI 11 parents rights FPM"/>
              </a:rPr>
              <a:t>https://www.cde.ca.gov/ci/pl/documents/sei11parentsrightfpm.pptx</a:t>
            </a:r>
            <a:r>
              <a:rPr lang="en-US" u="sng" dirty="0">
                <a:solidFill>
                  <a:srgbClr val="0070C0"/>
                </a:solidFill>
                <a:latin typeface="Helvetica Neue"/>
              </a:rPr>
              <a:t> </a:t>
            </a:r>
            <a:endParaRPr lang="en-US" dirty="0"/>
          </a:p>
        </p:txBody>
      </p:sp>
      <p:sp>
        <p:nvSpPr>
          <p:cNvPr id="7" name="Slide Number Placeholder 6">
            <a:extLst>
              <a:ext uri="{FF2B5EF4-FFF2-40B4-BE49-F238E27FC236}">
                <a16:creationId xmlns:a16="http://schemas.microsoft.com/office/drawing/2014/main" id="{3A01D79F-44B3-D19C-B4D2-3D94EBC2FEEC}"/>
              </a:ext>
            </a:extLst>
          </p:cNvPr>
          <p:cNvSpPr>
            <a:spLocks noGrp="1"/>
          </p:cNvSpPr>
          <p:nvPr>
            <p:ph type="sldNum" sz="quarter" idx="12"/>
          </p:nvPr>
        </p:nvSpPr>
        <p:spPr/>
        <p:txBody>
          <a:bodyPr/>
          <a:lstStyle/>
          <a:p>
            <a:fld id="{17AF7A2B-343F-48E0-93E4-6FA14D015882}" type="slidenum">
              <a:rPr lang="en-US" altLang="en-US" smtClean="0"/>
              <a:pPr/>
              <a:t>12</a:t>
            </a:fld>
            <a:endParaRPr lang="en-US" altLang="en-US" dirty="0"/>
          </a:p>
        </p:txBody>
      </p:sp>
    </p:spTree>
    <p:extLst>
      <p:ext uri="{BB962C8B-B14F-4D97-AF65-F5344CB8AC3E}">
        <p14:creationId xmlns:p14="http://schemas.microsoft.com/office/powerpoint/2010/main" val="7031403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a:extLst>
            <a:ext uri="{FF2B5EF4-FFF2-40B4-BE49-F238E27FC236}">
              <a16:creationId xmlns:a16="http://schemas.microsoft.com/office/drawing/2014/main" id="{0BC9A02D-DC83-ECEF-9CBC-99D703A8B4B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575FE4A-4100-C239-9068-DFECADC08957}"/>
              </a:ext>
            </a:extLst>
          </p:cNvPr>
          <p:cNvSpPr>
            <a:spLocks noGrp="1"/>
          </p:cNvSpPr>
          <p:nvPr>
            <p:ph type="title"/>
          </p:nvPr>
        </p:nvSpPr>
        <p:spPr>
          <a:xfrm>
            <a:off x="4786604" y="286603"/>
            <a:ext cx="6369075" cy="1450757"/>
          </a:xfrm>
        </p:spPr>
        <p:txBody>
          <a:bodyPr vert="horz" lIns="91440" tIns="45720" rIns="91440" bIns="45720" rtlCol="0">
            <a:normAutofit/>
          </a:bodyPr>
          <a:lstStyle/>
          <a:p>
            <a:pPr eaLnBrk="1" hangingPunct="1"/>
            <a:r>
              <a:rPr lang="en-US" dirty="0"/>
              <a:t>Web Page Resources</a:t>
            </a:r>
          </a:p>
        </p:txBody>
      </p:sp>
      <p:pic>
        <p:nvPicPr>
          <p:cNvPr id="5" name="Content Placeholder 4" descr="Computer script on a screen">
            <a:extLst>
              <a:ext uri="{FF2B5EF4-FFF2-40B4-BE49-F238E27FC236}">
                <a16:creationId xmlns:a16="http://schemas.microsoft.com/office/drawing/2014/main" id="{42D8185F-7F46-783B-C93D-412BD98FE76F}"/>
              </a:ext>
            </a:extLst>
          </p:cNvPr>
          <p:cNvPicPr>
            <a:picLocks noGrp="1" noChangeAspect="1"/>
          </p:cNvPicPr>
          <p:nvPr>
            <p:ph sz="half" idx="1"/>
          </p:nvPr>
        </p:nvPicPr>
        <p:blipFill>
          <a:blip r:embed="rId3"/>
          <a:stretch>
            <a:fillRect/>
          </a:stretch>
        </p:blipFill>
        <p:spPr>
          <a:xfrm>
            <a:off x="18656" y="12448"/>
            <a:ext cx="4282756" cy="6325906"/>
          </a:xfrm>
          <a:prstGeom prst="rect">
            <a:avLst/>
          </a:prstGeom>
        </p:spPr>
      </p:pic>
      <p:sp>
        <p:nvSpPr>
          <p:cNvPr id="3" name="Content Placeholder 2">
            <a:extLst>
              <a:ext uri="{FF2B5EF4-FFF2-40B4-BE49-F238E27FC236}">
                <a16:creationId xmlns:a16="http://schemas.microsoft.com/office/drawing/2014/main" id="{99EA7D2F-95C4-6431-C245-8E892655A9D1}"/>
              </a:ext>
            </a:extLst>
          </p:cNvPr>
          <p:cNvSpPr>
            <a:spLocks noGrp="1"/>
          </p:cNvSpPr>
          <p:nvPr>
            <p:ph sz="half" idx="2"/>
          </p:nvPr>
        </p:nvSpPr>
        <p:spPr>
          <a:xfrm>
            <a:off x="4861249" y="1845734"/>
            <a:ext cx="6294431" cy="4388809"/>
          </a:xfrm>
        </p:spPr>
        <p:txBody>
          <a:bodyPr/>
          <a:lstStyle/>
          <a:p>
            <a:pPr marL="0" indent="0">
              <a:spcBef>
                <a:spcPts val="0"/>
              </a:spcBef>
              <a:spcAft>
                <a:spcPts val="1200"/>
              </a:spcAft>
              <a:buNone/>
            </a:pPr>
            <a:r>
              <a:rPr lang="en-US" b="1" dirty="0"/>
              <a:t>Title II Webpage</a:t>
            </a:r>
          </a:p>
          <a:p>
            <a:pPr marL="233045" indent="-233045">
              <a:spcBef>
                <a:spcPts val="0"/>
              </a:spcBef>
              <a:spcAft>
                <a:spcPts val="1200"/>
              </a:spcAft>
            </a:pPr>
            <a:r>
              <a:rPr lang="en-US" dirty="0"/>
              <a:t>Short PowerPoint for each Supporting Effective Instruction (SEI) item that includes requirements for each item, examples of evidence when applicable, and best practices. </a:t>
            </a:r>
            <a:endParaRPr lang="en-US" dirty="0">
              <a:cs typeface="Arial"/>
            </a:endParaRPr>
          </a:p>
          <a:p>
            <a:pPr marL="233045" indent="-233045">
              <a:spcBef>
                <a:spcPts val="0"/>
              </a:spcBef>
              <a:spcAft>
                <a:spcPts val="1200"/>
              </a:spcAft>
            </a:pPr>
            <a:r>
              <a:rPr lang="en-US" dirty="0"/>
              <a:t>Resources for each item are organized by SEI instrument number.</a:t>
            </a:r>
            <a:endParaRPr lang="en-US" dirty="0">
              <a:cs typeface="Arial"/>
            </a:endParaRPr>
          </a:p>
          <a:p>
            <a:pPr marL="233045" indent="-233045">
              <a:spcBef>
                <a:spcPts val="0"/>
              </a:spcBef>
              <a:spcAft>
                <a:spcPts val="1200"/>
              </a:spcAft>
            </a:pPr>
            <a:r>
              <a:rPr lang="en-US" dirty="0">
                <a:hlinkClick r:id="rId4" tooltip="This is a link to the California Department of Education's Title II, Part A web page."/>
              </a:rPr>
              <a:t>https://www.cde.ca.gov/ci/pl/title2parta.asp</a:t>
            </a:r>
            <a:endParaRPr lang="en-US" dirty="0">
              <a:cs typeface="Arial"/>
            </a:endParaRPr>
          </a:p>
          <a:p>
            <a:endParaRPr lang="en-US" dirty="0"/>
          </a:p>
        </p:txBody>
      </p:sp>
      <p:sp>
        <p:nvSpPr>
          <p:cNvPr id="4" name="Slide Number Placeholder 3">
            <a:extLst>
              <a:ext uri="{FF2B5EF4-FFF2-40B4-BE49-F238E27FC236}">
                <a16:creationId xmlns:a16="http://schemas.microsoft.com/office/drawing/2014/main" id="{785814A8-7D3C-BF89-77FC-D0EE11176784}"/>
              </a:ext>
            </a:extLst>
          </p:cNvPr>
          <p:cNvSpPr>
            <a:spLocks noGrp="1"/>
          </p:cNvSpPr>
          <p:nvPr>
            <p:ph type="sldNum" sz="quarter" idx="12"/>
          </p:nvPr>
        </p:nvSpPr>
        <p:spPr/>
        <p:txBody>
          <a:bodyPr vert="horz" lIns="91440" tIns="45720" rIns="91440" bIns="45720" rtlCol="0">
            <a:noAutofit/>
          </a:bodyPr>
          <a:lstStyle/>
          <a:p>
            <a:pPr>
              <a:spcAft>
                <a:spcPts val="600"/>
              </a:spcAft>
            </a:pPr>
            <a:fld id="{4E637404-0BCF-4192-AEAE-F6A882F231C4}" type="slidenum">
              <a:rPr lang="en-US" altLang="en-US">
                <a:solidFill>
                  <a:schemeClr val="bg1"/>
                </a:solidFill>
                <a:latin typeface="+mn-lt"/>
              </a:rPr>
              <a:pPr>
                <a:spcAft>
                  <a:spcPts val="600"/>
                </a:spcAft>
              </a:pPr>
              <a:t>13</a:t>
            </a:fld>
            <a:endParaRPr lang="en-US" altLang="en-US" dirty="0">
              <a:solidFill>
                <a:schemeClr val="bg1"/>
              </a:solidFill>
              <a:latin typeface="+mn-lt"/>
            </a:endParaRPr>
          </a:p>
        </p:txBody>
      </p:sp>
    </p:spTree>
    <p:extLst>
      <p:ext uri="{BB962C8B-B14F-4D97-AF65-F5344CB8AC3E}">
        <p14:creationId xmlns:p14="http://schemas.microsoft.com/office/powerpoint/2010/main" val="8444585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4D6B71-6D94-1AFF-D6CC-69A3516A72EF}"/>
              </a:ext>
            </a:extLst>
          </p:cNvPr>
          <p:cNvSpPr>
            <a:spLocks noGrp="1"/>
          </p:cNvSpPr>
          <p:nvPr>
            <p:ph type="title"/>
          </p:nvPr>
        </p:nvSpPr>
        <p:spPr/>
        <p:txBody>
          <a:bodyPr/>
          <a:lstStyle/>
          <a:p>
            <a:r>
              <a:rPr lang="en-US" dirty="0"/>
              <a:t>Frequency of Findings 2021–25</a:t>
            </a:r>
          </a:p>
        </p:txBody>
      </p:sp>
      <p:graphicFrame>
        <p:nvGraphicFramePr>
          <p:cNvPr id="7" name="Content Placeholder 9" descr="Text description is on Appendix 5, linked next to the image">
            <a:extLst>
              <a:ext uri="{FF2B5EF4-FFF2-40B4-BE49-F238E27FC236}">
                <a16:creationId xmlns:a16="http://schemas.microsoft.com/office/drawing/2014/main" id="{25BD0C89-6411-05A6-E639-F36705E5A1F8}"/>
              </a:ext>
            </a:extLst>
          </p:cNvPr>
          <p:cNvGraphicFramePr>
            <a:graphicFrameLocks/>
          </p:cNvGraphicFramePr>
          <p:nvPr>
            <p:extLst>
              <p:ext uri="{D42A27DB-BD31-4B8C-83A1-F6EECF244321}">
                <p14:modId xmlns:p14="http://schemas.microsoft.com/office/powerpoint/2010/main" val="3877062309"/>
              </p:ext>
            </p:extLst>
          </p:nvPr>
        </p:nvGraphicFramePr>
        <p:xfrm>
          <a:off x="785116" y="1356523"/>
          <a:ext cx="7424387" cy="5094513"/>
        </p:xfrm>
        <a:graphic>
          <a:graphicData uri="http://schemas.openxmlformats.org/drawingml/2006/chart">
            <c:chart xmlns:c="http://schemas.openxmlformats.org/drawingml/2006/chart" xmlns:r="http://schemas.openxmlformats.org/officeDocument/2006/relationships" r:id="rId3"/>
          </a:graphicData>
        </a:graphic>
      </p:graphicFrame>
      <p:sp>
        <p:nvSpPr>
          <p:cNvPr id="4" name="Content Placeholder 3">
            <a:extLst>
              <a:ext uri="{FF2B5EF4-FFF2-40B4-BE49-F238E27FC236}">
                <a16:creationId xmlns:a16="http://schemas.microsoft.com/office/drawing/2014/main" id="{F7CD2DCD-5789-D935-1ABA-1C97AB783343}"/>
              </a:ext>
            </a:extLst>
          </p:cNvPr>
          <p:cNvSpPr>
            <a:spLocks noGrp="1"/>
          </p:cNvSpPr>
          <p:nvPr>
            <p:ph sz="half" idx="2"/>
          </p:nvPr>
        </p:nvSpPr>
        <p:spPr>
          <a:xfrm>
            <a:off x="7554327" y="1845734"/>
            <a:ext cx="4101759" cy="4388809"/>
          </a:xfrm>
        </p:spPr>
        <p:txBody>
          <a:bodyPr/>
          <a:lstStyle/>
          <a:p>
            <a:pPr marL="0" indent="0">
              <a:spcBef>
                <a:spcPts val="0"/>
              </a:spcBef>
              <a:spcAft>
                <a:spcPts val="1200"/>
              </a:spcAft>
              <a:buNone/>
            </a:pPr>
            <a:r>
              <a:rPr lang="en-US" sz="2800" b="1" dirty="0">
                <a:solidFill>
                  <a:srgbClr val="000000"/>
                </a:solidFill>
                <a:cs typeface="Arial"/>
              </a:rPr>
              <a:t>Top 3 SEI Findings</a:t>
            </a:r>
          </a:p>
          <a:p>
            <a:pPr marL="514350" indent="-514350">
              <a:spcBef>
                <a:spcPts val="0"/>
              </a:spcBef>
              <a:spcAft>
                <a:spcPts val="0"/>
              </a:spcAft>
              <a:buFont typeface="+mj-lt"/>
              <a:buAutoNum type="arabicPeriod"/>
            </a:pPr>
            <a:r>
              <a:rPr lang="en-US" sz="2800" dirty="0">
                <a:solidFill>
                  <a:srgbClr val="000000"/>
                </a:solidFill>
                <a:cs typeface="Arial"/>
              </a:rPr>
              <a:t>Use of Funds</a:t>
            </a:r>
          </a:p>
          <a:p>
            <a:pPr marL="514350" indent="-514350">
              <a:spcBef>
                <a:spcPts val="0"/>
              </a:spcBef>
              <a:spcAft>
                <a:spcPts val="0"/>
              </a:spcAft>
              <a:buFont typeface="+mj-lt"/>
              <a:buAutoNum type="arabicPeriod"/>
            </a:pPr>
            <a:r>
              <a:rPr lang="en-US" sz="2800" dirty="0">
                <a:solidFill>
                  <a:srgbClr val="000000"/>
                </a:solidFill>
                <a:cs typeface="Arial"/>
              </a:rPr>
              <a:t>Four-Week Letter</a:t>
            </a:r>
          </a:p>
          <a:p>
            <a:pPr marL="514350" indent="-514350">
              <a:spcBef>
                <a:spcPts val="0"/>
              </a:spcBef>
              <a:spcAft>
                <a:spcPts val="0"/>
              </a:spcAft>
              <a:buFont typeface="+mj-lt"/>
              <a:buAutoNum type="arabicPeriod"/>
            </a:pPr>
            <a:r>
              <a:rPr lang="en-US" sz="2800" dirty="0">
                <a:solidFill>
                  <a:srgbClr val="000000"/>
                </a:solidFill>
                <a:cs typeface="Arial"/>
              </a:rPr>
              <a:t>Educator Equity</a:t>
            </a:r>
          </a:p>
          <a:p>
            <a:pPr marL="514350" indent="-514350">
              <a:buFont typeface="+mj-lt"/>
              <a:buAutoNum type="arabicPeriod"/>
            </a:pPr>
            <a:endParaRPr lang="en-US" dirty="0">
              <a:solidFill>
                <a:srgbClr val="000000"/>
              </a:solidFill>
              <a:cs typeface="Arial"/>
            </a:endParaRPr>
          </a:p>
          <a:p>
            <a:pPr marL="0" indent="0">
              <a:spcBef>
                <a:spcPts val="0"/>
              </a:spcBef>
              <a:spcAft>
                <a:spcPts val="3600"/>
              </a:spcAft>
              <a:buNone/>
            </a:pPr>
            <a:r>
              <a:rPr lang="en-US" dirty="0">
                <a:solidFill>
                  <a:srgbClr val="000000"/>
                </a:solidFill>
                <a:cs typeface="Arial"/>
              </a:rPr>
              <a:t>*Use of funds includes supplement, not supplant.</a:t>
            </a:r>
          </a:p>
          <a:p>
            <a:pPr marL="0" indent="0">
              <a:buNone/>
            </a:pPr>
            <a:r>
              <a:rPr lang="en-US" dirty="0"/>
              <a:t>Image text: </a:t>
            </a:r>
            <a:r>
              <a:rPr lang="en-US" dirty="0">
                <a:hlinkClick r:id="rId4" action="ppaction://hlinksldjump"/>
              </a:rPr>
              <a:t>Appendix 5</a:t>
            </a:r>
            <a:endParaRPr lang="en-US" dirty="0"/>
          </a:p>
          <a:p>
            <a:endParaRPr lang="en-US" dirty="0"/>
          </a:p>
        </p:txBody>
      </p:sp>
      <p:sp>
        <p:nvSpPr>
          <p:cNvPr id="5" name="Slide Number Placeholder 4">
            <a:extLst>
              <a:ext uri="{FF2B5EF4-FFF2-40B4-BE49-F238E27FC236}">
                <a16:creationId xmlns:a16="http://schemas.microsoft.com/office/drawing/2014/main" id="{5FB7C14D-52CE-AC72-7D0B-3BE8EEAC2D7B}"/>
              </a:ext>
            </a:extLst>
          </p:cNvPr>
          <p:cNvSpPr>
            <a:spLocks noGrp="1"/>
          </p:cNvSpPr>
          <p:nvPr>
            <p:ph type="sldNum" sz="quarter" idx="12"/>
          </p:nvPr>
        </p:nvSpPr>
        <p:spPr/>
        <p:txBody>
          <a:bodyPr/>
          <a:lstStyle/>
          <a:p>
            <a:fld id="{0560CF5E-9218-46D4-A0AE-B5C073203588}" type="slidenum">
              <a:rPr lang="en-US" altLang="en-US" smtClean="0"/>
              <a:pPr/>
              <a:t>14</a:t>
            </a:fld>
            <a:endParaRPr lang="en-US" altLang="en-US"/>
          </a:p>
        </p:txBody>
      </p:sp>
    </p:spTree>
    <p:extLst>
      <p:ext uri="{BB962C8B-B14F-4D97-AF65-F5344CB8AC3E}">
        <p14:creationId xmlns:p14="http://schemas.microsoft.com/office/powerpoint/2010/main" val="13428495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9D8A38-5DC7-4BF2-03BA-D37CD875ECE0}"/>
              </a:ext>
            </a:extLst>
          </p:cNvPr>
          <p:cNvSpPr>
            <a:spLocks noGrp="1"/>
          </p:cNvSpPr>
          <p:nvPr>
            <p:ph type="title"/>
          </p:nvPr>
        </p:nvSpPr>
        <p:spPr>
          <a:xfrm>
            <a:off x="1028700" y="286603"/>
            <a:ext cx="10203180" cy="1450757"/>
          </a:xfrm>
        </p:spPr>
        <p:txBody>
          <a:bodyPr>
            <a:normAutofit fontScale="90000"/>
          </a:bodyPr>
          <a:lstStyle/>
          <a:p>
            <a:pPr>
              <a:spcAft>
                <a:spcPts val="1200"/>
              </a:spcAft>
            </a:pPr>
            <a:r>
              <a:rPr lang="en-US" sz="5300" b="1" dirty="0"/>
              <a:t>Fiscal Evidence </a:t>
            </a:r>
            <a:br>
              <a:rPr lang="en-US" sz="3400" dirty="0"/>
            </a:br>
            <a:r>
              <a:rPr lang="en-US" sz="3600" dirty="0"/>
              <a:t>SEI 06 Use of Funds &amp; SEI 07 Supplement, Not Supplant</a:t>
            </a:r>
          </a:p>
        </p:txBody>
      </p:sp>
      <p:sp>
        <p:nvSpPr>
          <p:cNvPr id="3" name="Content Placeholder 2">
            <a:extLst>
              <a:ext uri="{FF2B5EF4-FFF2-40B4-BE49-F238E27FC236}">
                <a16:creationId xmlns:a16="http://schemas.microsoft.com/office/drawing/2014/main" id="{285D75FC-84BA-6DAF-A10A-3FB290254F5F}"/>
              </a:ext>
            </a:extLst>
          </p:cNvPr>
          <p:cNvSpPr>
            <a:spLocks noGrp="1"/>
          </p:cNvSpPr>
          <p:nvPr>
            <p:ph idx="1"/>
          </p:nvPr>
        </p:nvSpPr>
        <p:spPr>
          <a:xfrm>
            <a:off x="1097279" y="1845734"/>
            <a:ext cx="6454987" cy="4023360"/>
          </a:xfrm>
        </p:spPr>
        <p:txBody>
          <a:bodyPr>
            <a:normAutofit/>
          </a:bodyPr>
          <a:lstStyle/>
          <a:p>
            <a:pPr>
              <a:lnSpc>
                <a:spcPct val="90000"/>
              </a:lnSpc>
            </a:pPr>
            <a:r>
              <a:rPr lang="en-US" dirty="0"/>
              <a:t>General Ledger</a:t>
            </a:r>
          </a:p>
          <a:p>
            <a:pPr>
              <a:lnSpc>
                <a:spcPct val="90000"/>
              </a:lnSpc>
            </a:pPr>
            <a:r>
              <a:rPr lang="en-US" dirty="0"/>
              <a:t>Invoices</a:t>
            </a:r>
          </a:p>
          <a:p>
            <a:pPr>
              <a:lnSpc>
                <a:spcPct val="90000"/>
              </a:lnSpc>
            </a:pPr>
            <a:r>
              <a:rPr lang="en-US" dirty="0"/>
              <a:t>Payroll Records</a:t>
            </a:r>
          </a:p>
          <a:p>
            <a:pPr>
              <a:lnSpc>
                <a:spcPct val="90000"/>
              </a:lnSpc>
            </a:pPr>
            <a:r>
              <a:rPr lang="en-US" dirty="0"/>
              <a:t>Position Control</a:t>
            </a:r>
          </a:p>
          <a:p>
            <a:pPr>
              <a:lnSpc>
                <a:spcPct val="90000"/>
              </a:lnSpc>
            </a:pPr>
            <a:r>
              <a:rPr lang="en-US" dirty="0"/>
              <a:t>Duty Statements</a:t>
            </a:r>
          </a:p>
          <a:p>
            <a:pPr>
              <a:lnSpc>
                <a:spcPct val="90000"/>
              </a:lnSpc>
            </a:pPr>
            <a:r>
              <a:rPr lang="en-US" dirty="0"/>
              <a:t>Time and Effort Records</a:t>
            </a:r>
          </a:p>
          <a:p>
            <a:pPr>
              <a:lnSpc>
                <a:spcPct val="90000"/>
              </a:lnSpc>
            </a:pPr>
            <a:r>
              <a:rPr lang="en-US" dirty="0"/>
              <a:t>Budget</a:t>
            </a:r>
          </a:p>
          <a:p>
            <a:pPr>
              <a:lnSpc>
                <a:spcPct val="90000"/>
              </a:lnSpc>
            </a:pPr>
            <a:r>
              <a:rPr lang="en-US" dirty="0"/>
              <a:t>Chart of Accounts</a:t>
            </a:r>
          </a:p>
        </p:txBody>
      </p:sp>
      <p:sp>
        <p:nvSpPr>
          <p:cNvPr id="4" name="Slide Number Placeholder 3">
            <a:extLst>
              <a:ext uri="{FF2B5EF4-FFF2-40B4-BE49-F238E27FC236}">
                <a16:creationId xmlns:a16="http://schemas.microsoft.com/office/drawing/2014/main" id="{F73354F0-33F3-B29A-645B-2C6107983731}"/>
              </a:ext>
            </a:extLst>
          </p:cNvPr>
          <p:cNvSpPr>
            <a:spLocks noGrp="1"/>
          </p:cNvSpPr>
          <p:nvPr>
            <p:ph type="sldNum" sz="quarter" idx="12"/>
          </p:nvPr>
        </p:nvSpPr>
        <p:spPr>
          <a:xfrm>
            <a:off x="9900458" y="6459785"/>
            <a:ext cx="1312025" cy="365125"/>
          </a:xfrm>
        </p:spPr>
        <p:txBody>
          <a:bodyPr>
            <a:noAutofit/>
          </a:bodyPr>
          <a:lstStyle/>
          <a:p>
            <a:pPr>
              <a:lnSpc>
                <a:spcPct val="90000"/>
              </a:lnSpc>
              <a:spcAft>
                <a:spcPts val="600"/>
              </a:spcAft>
            </a:pPr>
            <a:fld id="{4E637404-0BCF-4192-AEAE-F6A882F231C4}" type="slidenum">
              <a:rPr lang="en-US" altLang="en-US"/>
              <a:pPr>
                <a:lnSpc>
                  <a:spcPct val="90000"/>
                </a:lnSpc>
                <a:spcAft>
                  <a:spcPts val="600"/>
                </a:spcAft>
              </a:pPr>
              <a:t>15</a:t>
            </a:fld>
            <a:endParaRPr lang="en-US" altLang="en-US" dirty="0"/>
          </a:p>
        </p:txBody>
      </p:sp>
    </p:spTree>
    <p:extLst>
      <p:ext uri="{BB962C8B-B14F-4D97-AF65-F5344CB8AC3E}">
        <p14:creationId xmlns:p14="http://schemas.microsoft.com/office/powerpoint/2010/main" val="20932356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B8B683-57A0-620C-E20A-8CC0A37D22F6}"/>
              </a:ext>
            </a:extLst>
          </p:cNvPr>
          <p:cNvSpPr>
            <a:spLocks noGrp="1"/>
          </p:cNvSpPr>
          <p:nvPr>
            <p:ph type="title"/>
          </p:nvPr>
        </p:nvSpPr>
        <p:spPr/>
        <p:txBody>
          <a:bodyPr>
            <a:normAutofit/>
          </a:bodyPr>
          <a:lstStyle/>
          <a:p>
            <a:r>
              <a:rPr lang="en-US" dirty="0"/>
              <a:t>General Ledger Example</a:t>
            </a:r>
          </a:p>
        </p:txBody>
      </p:sp>
      <p:pic>
        <p:nvPicPr>
          <p:cNvPr id="11" name="Content Placeholder 10" descr="Text description is on Appendix 6, linked below the image">
            <a:extLst>
              <a:ext uri="{FF2B5EF4-FFF2-40B4-BE49-F238E27FC236}">
                <a16:creationId xmlns:a16="http://schemas.microsoft.com/office/drawing/2014/main" id="{E47C0652-9E82-6F60-809C-DCA1BEA9CC39}"/>
              </a:ext>
            </a:extLst>
          </p:cNvPr>
          <p:cNvPicPr>
            <a:picLocks noGrp="1" noChangeAspect="1"/>
          </p:cNvPicPr>
          <p:nvPr>
            <p:ph sz="half" idx="1"/>
          </p:nvPr>
        </p:nvPicPr>
        <p:blipFill rotWithShape="1">
          <a:blip r:embed="rId3">
            <a:extLst>
              <a:ext uri="{28A0092B-C50C-407E-A947-70E740481C1C}">
                <a14:useLocalDpi xmlns:a14="http://schemas.microsoft.com/office/drawing/2010/main" val="0"/>
              </a:ext>
            </a:extLst>
          </a:blip>
          <a:stretch>
            <a:fillRect/>
          </a:stretch>
        </p:blipFill>
        <p:spPr>
          <a:xfrm>
            <a:off x="1600200" y="1754822"/>
            <a:ext cx="9515236" cy="4200208"/>
          </a:xfrm>
        </p:spPr>
      </p:pic>
      <p:sp>
        <p:nvSpPr>
          <p:cNvPr id="5" name="Content Placeholder 4">
            <a:extLst>
              <a:ext uri="{FF2B5EF4-FFF2-40B4-BE49-F238E27FC236}">
                <a16:creationId xmlns:a16="http://schemas.microsoft.com/office/drawing/2014/main" id="{19155A0C-95BF-2DBD-4175-DD4CE64C6F09}"/>
              </a:ext>
            </a:extLst>
          </p:cNvPr>
          <p:cNvSpPr>
            <a:spLocks noGrp="1"/>
          </p:cNvSpPr>
          <p:nvPr>
            <p:ph sz="half" idx="2"/>
          </p:nvPr>
        </p:nvSpPr>
        <p:spPr>
          <a:xfrm>
            <a:off x="1097278" y="5897880"/>
            <a:ext cx="10058402" cy="482138"/>
          </a:xfrm>
        </p:spPr>
        <p:txBody>
          <a:bodyPr/>
          <a:lstStyle/>
          <a:p>
            <a:pPr marL="0" indent="0">
              <a:buNone/>
            </a:pPr>
            <a:r>
              <a:rPr lang="en-US" dirty="0"/>
              <a:t>Image text: </a:t>
            </a:r>
            <a:r>
              <a:rPr lang="en-US" dirty="0">
                <a:hlinkClick r:id="rId4" action="ppaction://hlinksldjump"/>
              </a:rPr>
              <a:t>Appendix 6</a:t>
            </a:r>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1A6BAF90-E974-78ED-5CA8-E120615869AF}"/>
              </a:ext>
            </a:extLst>
          </p:cNvPr>
          <p:cNvSpPr>
            <a:spLocks noGrp="1"/>
          </p:cNvSpPr>
          <p:nvPr>
            <p:ph type="sldNum" sz="quarter" idx="12"/>
          </p:nvPr>
        </p:nvSpPr>
        <p:spPr/>
        <p:txBody>
          <a:bodyPr/>
          <a:lstStyle/>
          <a:p>
            <a:fld id="{4E637404-0BCF-4192-AEAE-F6A882F231C4}" type="slidenum">
              <a:rPr lang="en-US" altLang="en-US" smtClean="0"/>
              <a:pPr/>
              <a:t>16</a:t>
            </a:fld>
            <a:endParaRPr lang="en-US" altLang="en-US" dirty="0"/>
          </a:p>
        </p:txBody>
      </p:sp>
    </p:spTree>
    <p:extLst>
      <p:ext uri="{BB962C8B-B14F-4D97-AF65-F5344CB8AC3E}">
        <p14:creationId xmlns:p14="http://schemas.microsoft.com/office/powerpoint/2010/main" val="520340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BBBF9D-1A6D-6EB9-B4E9-53E8500A044F}"/>
              </a:ext>
            </a:extLst>
          </p:cNvPr>
          <p:cNvSpPr>
            <a:spLocks noGrp="1"/>
          </p:cNvSpPr>
          <p:nvPr>
            <p:ph type="title"/>
          </p:nvPr>
        </p:nvSpPr>
        <p:spPr>
          <a:xfrm>
            <a:off x="1017270" y="298033"/>
            <a:ext cx="10275570" cy="1558355"/>
          </a:xfrm>
        </p:spPr>
        <p:txBody>
          <a:bodyPr vert="horz" lIns="91440" tIns="45720" rIns="91440" bIns="45720" rtlCol="0" anchor="b">
            <a:noAutofit/>
          </a:bodyPr>
          <a:lstStyle/>
          <a:p>
            <a:r>
              <a:rPr lang="en-US" sz="4800" dirty="0"/>
              <a:t>Reviewer Expenditure Sample in the California Department of Education Monitoring Toolbox</a:t>
            </a:r>
          </a:p>
        </p:txBody>
      </p:sp>
      <p:pic>
        <p:nvPicPr>
          <p:cNvPr id="8" name="Content Placeholder 7" descr="Text description is on Appendix 7, linked next to the image">
            <a:extLst>
              <a:ext uri="{FF2B5EF4-FFF2-40B4-BE49-F238E27FC236}">
                <a16:creationId xmlns:a16="http://schemas.microsoft.com/office/drawing/2014/main" id="{24DCCC80-2729-B3AD-09B9-75395E5D4B3D}"/>
              </a:ext>
            </a:extLst>
          </p:cNvPr>
          <p:cNvPicPr>
            <a:picLocks noGrp="1" noChangeAspect="1"/>
          </p:cNvPicPr>
          <p:nvPr>
            <p:ph sz="half" idx="1"/>
          </p:nvPr>
        </p:nvPicPr>
        <p:blipFill rotWithShape="1">
          <a:blip r:embed="rId3">
            <a:extLst>
              <a:ext uri="{28A0092B-C50C-407E-A947-70E740481C1C}">
                <a14:useLocalDpi xmlns:a14="http://schemas.microsoft.com/office/drawing/2010/main" val="0"/>
              </a:ext>
            </a:extLst>
          </a:blip>
          <a:stretch/>
        </p:blipFill>
        <p:spPr>
          <a:xfrm>
            <a:off x="1144042" y="1750534"/>
            <a:ext cx="6000159" cy="4809433"/>
          </a:xfrm>
        </p:spPr>
      </p:pic>
      <p:sp>
        <p:nvSpPr>
          <p:cNvPr id="5" name="Content Placeholder 4">
            <a:extLst>
              <a:ext uri="{FF2B5EF4-FFF2-40B4-BE49-F238E27FC236}">
                <a16:creationId xmlns:a16="http://schemas.microsoft.com/office/drawing/2014/main" id="{13B67E7E-701A-4C0C-AE2D-5D7F5E562B7A}"/>
              </a:ext>
            </a:extLst>
          </p:cNvPr>
          <p:cNvSpPr>
            <a:spLocks noGrp="1"/>
          </p:cNvSpPr>
          <p:nvPr>
            <p:ph sz="half" idx="2"/>
          </p:nvPr>
        </p:nvSpPr>
        <p:spPr>
          <a:xfrm>
            <a:off x="7616956" y="3955398"/>
            <a:ext cx="3897632" cy="365125"/>
          </a:xfrm>
        </p:spPr>
        <p:txBody>
          <a:bodyPr/>
          <a:lstStyle/>
          <a:p>
            <a:pPr marL="228600" indent="0">
              <a:buNone/>
            </a:pPr>
            <a:r>
              <a:rPr lang="en-US" dirty="0"/>
              <a:t>Image text: </a:t>
            </a:r>
            <a:r>
              <a:rPr lang="en-US" dirty="0">
                <a:solidFill>
                  <a:srgbClr val="0070C0"/>
                </a:solidFill>
                <a:hlinkClick r:id="rId4" action="ppaction://hlinksldjump">
                  <a:extLst>
                    <a:ext uri="{A12FA001-AC4F-418D-AE19-62706E023703}">
                      <ahyp:hlinkClr xmlns:ahyp="http://schemas.microsoft.com/office/drawing/2018/hyperlinkcolor" val="tx"/>
                    </a:ext>
                  </a:extLst>
                </a:hlinkClick>
              </a:rPr>
              <a:t>Appendix 7</a:t>
            </a:r>
            <a:endParaRPr lang="en-US" dirty="0">
              <a:solidFill>
                <a:srgbClr val="0070C0"/>
              </a:solidFill>
            </a:endParaRPr>
          </a:p>
          <a:p>
            <a:endParaRPr lang="en-US" dirty="0"/>
          </a:p>
        </p:txBody>
      </p:sp>
      <p:sp>
        <p:nvSpPr>
          <p:cNvPr id="4" name="Slide Number Placeholder 3">
            <a:extLst>
              <a:ext uri="{FF2B5EF4-FFF2-40B4-BE49-F238E27FC236}">
                <a16:creationId xmlns:a16="http://schemas.microsoft.com/office/drawing/2014/main" id="{18E82BE8-D962-4D08-F73B-49FD97F4753D}"/>
              </a:ext>
            </a:extLst>
          </p:cNvPr>
          <p:cNvSpPr>
            <a:spLocks noGrp="1"/>
          </p:cNvSpPr>
          <p:nvPr>
            <p:ph type="sldNum" sz="quarter" idx="12"/>
          </p:nvPr>
        </p:nvSpPr>
        <p:spPr/>
        <p:txBody>
          <a:bodyPr vert="horz" lIns="91440" tIns="45720" rIns="91440" bIns="45720" rtlCol="0" anchor="ctr">
            <a:noAutofit/>
          </a:bodyPr>
          <a:lstStyle/>
          <a:p>
            <a:pPr lvl="0"/>
            <a:fld id="{4E637404-0BCF-4192-AEAE-F6A882F231C4}" type="slidenum">
              <a:rPr lang="en-US" altLang="en-US" noProof="0" smtClean="0"/>
              <a:pPr lvl="0"/>
              <a:t>17</a:t>
            </a:fld>
            <a:endParaRPr lang="en-US" altLang="en-US" noProof="0" dirty="0"/>
          </a:p>
        </p:txBody>
      </p:sp>
    </p:spTree>
    <p:extLst>
      <p:ext uri="{BB962C8B-B14F-4D97-AF65-F5344CB8AC3E}">
        <p14:creationId xmlns:p14="http://schemas.microsoft.com/office/powerpoint/2010/main" val="37774930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ED529B-4385-DB9C-F503-D01FF4FC841C}"/>
              </a:ext>
            </a:extLst>
          </p:cNvPr>
          <p:cNvSpPr>
            <a:spLocks noGrp="1"/>
          </p:cNvSpPr>
          <p:nvPr>
            <p:ph type="title"/>
          </p:nvPr>
        </p:nvSpPr>
        <p:spPr>
          <a:xfrm>
            <a:off x="1097280" y="902970"/>
            <a:ext cx="10058400" cy="834390"/>
          </a:xfrm>
        </p:spPr>
        <p:txBody>
          <a:bodyPr vert="horz" lIns="91440" tIns="45720" rIns="91440" bIns="45720" rtlCol="0" anchor="ctr">
            <a:normAutofit/>
          </a:bodyPr>
          <a:lstStyle/>
          <a:p>
            <a:r>
              <a:rPr lang="en-US" sz="4800" dirty="0"/>
              <a:t>Invoices</a:t>
            </a:r>
          </a:p>
        </p:txBody>
      </p:sp>
      <p:pic>
        <p:nvPicPr>
          <p:cNvPr id="6" name="Content Placeholder 5" descr="Text description is on Appendix 8, linked next to the image">
            <a:extLst>
              <a:ext uri="{FF2B5EF4-FFF2-40B4-BE49-F238E27FC236}">
                <a16:creationId xmlns:a16="http://schemas.microsoft.com/office/drawing/2014/main" id="{ED69B26B-503F-9F3F-0615-3F905E324C72}"/>
              </a:ext>
            </a:extLst>
          </p:cNvPr>
          <p:cNvPicPr>
            <a:picLocks noGrp="1" noChangeAspect="1"/>
          </p:cNvPicPr>
          <p:nvPr>
            <p:ph sz="half" idx="1"/>
          </p:nvPr>
        </p:nvPicPr>
        <p:blipFill rotWithShape="1">
          <a:blip r:embed="rId3">
            <a:extLst>
              <a:ext uri="{28A0092B-C50C-407E-A947-70E740481C1C}">
                <a14:useLocalDpi xmlns:a14="http://schemas.microsoft.com/office/drawing/2010/main" val="0"/>
              </a:ext>
            </a:extLst>
          </a:blip>
          <a:stretch/>
        </p:blipFill>
        <p:spPr>
          <a:xfrm>
            <a:off x="1268730" y="1800542"/>
            <a:ext cx="4521868" cy="4828858"/>
          </a:xfrm>
        </p:spPr>
      </p:pic>
      <p:sp>
        <p:nvSpPr>
          <p:cNvPr id="5" name="Content Placeholder 4">
            <a:extLst>
              <a:ext uri="{FF2B5EF4-FFF2-40B4-BE49-F238E27FC236}">
                <a16:creationId xmlns:a16="http://schemas.microsoft.com/office/drawing/2014/main" id="{9AF30E42-1B7D-D871-3B86-343E4FC1F5EA}"/>
              </a:ext>
            </a:extLst>
          </p:cNvPr>
          <p:cNvSpPr>
            <a:spLocks noGrp="1"/>
          </p:cNvSpPr>
          <p:nvPr>
            <p:ph sz="half" idx="2"/>
          </p:nvPr>
        </p:nvSpPr>
        <p:spPr/>
        <p:txBody>
          <a:bodyPr/>
          <a:lstStyle/>
          <a:p>
            <a:pPr marL="228600" indent="0">
              <a:buNone/>
            </a:pPr>
            <a:endParaRPr lang="en-US" dirty="0"/>
          </a:p>
          <a:p>
            <a:pPr marL="228600" indent="0">
              <a:buNone/>
            </a:pPr>
            <a:endParaRPr lang="en-US" dirty="0"/>
          </a:p>
          <a:p>
            <a:pPr marL="228600" indent="0">
              <a:buNone/>
            </a:pPr>
            <a:endParaRPr lang="en-US" dirty="0"/>
          </a:p>
          <a:p>
            <a:pPr marL="228600" indent="0">
              <a:buNone/>
            </a:pPr>
            <a:r>
              <a:rPr lang="en-US" dirty="0"/>
              <a:t>Image text: </a:t>
            </a:r>
            <a:r>
              <a:rPr lang="en-US" dirty="0">
                <a:solidFill>
                  <a:srgbClr val="0070C0"/>
                </a:solidFill>
                <a:hlinkClick r:id="rId4" action="ppaction://hlinksldjump">
                  <a:extLst>
                    <a:ext uri="{A12FA001-AC4F-418D-AE19-62706E023703}">
                      <ahyp:hlinkClr xmlns:ahyp="http://schemas.microsoft.com/office/drawing/2018/hyperlinkcolor" val="tx"/>
                    </a:ext>
                  </a:extLst>
                </a:hlinkClick>
              </a:rPr>
              <a:t>Appendix 8</a:t>
            </a:r>
            <a:endParaRPr lang="en-US" dirty="0">
              <a:solidFill>
                <a:srgbClr val="0070C0"/>
              </a:solidFill>
            </a:endParaRPr>
          </a:p>
          <a:p>
            <a:endParaRPr lang="en-US" dirty="0"/>
          </a:p>
        </p:txBody>
      </p:sp>
      <p:sp>
        <p:nvSpPr>
          <p:cNvPr id="4" name="Slide Number Placeholder 3">
            <a:extLst>
              <a:ext uri="{FF2B5EF4-FFF2-40B4-BE49-F238E27FC236}">
                <a16:creationId xmlns:a16="http://schemas.microsoft.com/office/drawing/2014/main" id="{51D621C8-D377-259A-F85A-9C7B42D06A55}"/>
              </a:ext>
            </a:extLst>
          </p:cNvPr>
          <p:cNvSpPr>
            <a:spLocks noGrp="1"/>
          </p:cNvSpPr>
          <p:nvPr>
            <p:ph type="sldNum" sz="quarter" idx="12"/>
          </p:nvPr>
        </p:nvSpPr>
        <p:spPr/>
        <p:txBody>
          <a:bodyPr vert="horz" lIns="91440" tIns="45720" rIns="91440" bIns="45720" rtlCol="0" anchor="ctr">
            <a:normAutofit fontScale="92500" lnSpcReduction="20000"/>
          </a:bodyPr>
          <a:lstStyle/>
          <a:p>
            <a:pPr lvl="0"/>
            <a:fld id="{4E637404-0BCF-4192-AEAE-F6A882F231C4}" type="slidenum">
              <a:rPr lang="en-US" altLang="en-US" noProof="0" smtClean="0"/>
              <a:pPr lvl="0"/>
              <a:t>18</a:t>
            </a:fld>
            <a:endParaRPr lang="en-US" altLang="en-US" noProof="0" dirty="0"/>
          </a:p>
        </p:txBody>
      </p:sp>
    </p:spTree>
    <p:extLst>
      <p:ext uri="{BB962C8B-B14F-4D97-AF65-F5344CB8AC3E}">
        <p14:creationId xmlns:p14="http://schemas.microsoft.com/office/powerpoint/2010/main" val="24854285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8A1349-B0C2-AF94-D73D-6793986B800E}"/>
              </a:ext>
            </a:extLst>
          </p:cNvPr>
          <p:cNvSpPr>
            <a:spLocks noGrp="1"/>
          </p:cNvSpPr>
          <p:nvPr>
            <p:ph type="title"/>
          </p:nvPr>
        </p:nvSpPr>
        <p:spPr/>
        <p:txBody>
          <a:bodyPr/>
          <a:lstStyle/>
          <a:p>
            <a:r>
              <a:rPr lang="en-US" dirty="0"/>
              <a:t>Invoices: Expenditure Sample Backup Documentation Example (1)</a:t>
            </a:r>
          </a:p>
        </p:txBody>
      </p:sp>
      <p:sp>
        <p:nvSpPr>
          <p:cNvPr id="3" name="Content Placeholder 2">
            <a:extLst>
              <a:ext uri="{FF2B5EF4-FFF2-40B4-BE49-F238E27FC236}">
                <a16:creationId xmlns:a16="http://schemas.microsoft.com/office/drawing/2014/main" id="{887DF3DD-BD04-4B0F-049B-5F1ECFAA01BD}"/>
              </a:ext>
            </a:extLst>
          </p:cNvPr>
          <p:cNvSpPr>
            <a:spLocks noGrp="1"/>
          </p:cNvSpPr>
          <p:nvPr>
            <p:ph idx="1"/>
          </p:nvPr>
        </p:nvSpPr>
        <p:spPr/>
        <p:txBody>
          <a:bodyPr/>
          <a:lstStyle/>
          <a:p>
            <a:r>
              <a:rPr lang="en-US" sz="3200" dirty="0"/>
              <a:t>US Bank statement</a:t>
            </a:r>
          </a:p>
          <a:p>
            <a:r>
              <a:rPr lang="en-US" sz="3200" dirty="0"/>
              <a:t>Purchase order</a:t>
            </a:r>
          </a:p>
          <a:p>
            <a:r>
              <a:rPr lang="en-US" sz="3200" dirty="0"/>
              <a:t>Receipt from hotel </a:t>
            </a:r>
          </a:p>
          <a:p>
            <a:r>
              <a:rPr lang="en-US" sz="3200" dirty="0"/>
              <a:t>Training agenda and proof of attendance</a:t>
            </a:r>
          </a:p>
          <a:p>
            <a:r>
              <a:rPr lang="en-US" sz="3200" dirty="0"/>
              <a:t>Training/conference request</a:t>
            </a:r>
          </a:p>
          <a:p>
            <a:endParaRPr lang="en-US" dirty="0"/>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DFCED659-B58C-52FC-FE2D-AB7A1B77A2F5}"/>
              </a:ext>
            </a:extLst>
          </p:cNvPr>
          <p:cNvSpPr>
            <a:spLocks noGrp="1"/>
          </p:cNvSpPr>
          <p:nvPr>
            <p:ph type="sldNum" sz="quarter" idx="12"/>
          </p:nvPr>
        </p:nvSpPr>
        <p:spPr/>
        <p:txBody>
          <a:bodyPr/>
          <a:lstStyle/>
          <a:p>
            <a:fld id="{4E637404-0BCF-4192-AEAE-F6A882F231C4}" type="slidenum">
              <a:rPr lang="en-US" altLang="en-US" smtClean="0"/>
              <a:pPr/>
              <a:t>19</a:t>
            </a:fld>
            <a:endParaRPr lang="en-US" altLang="en-US" dirty="0"/>
          </a:p>
        </p:txBody>
      </p:sp>
    </p:spTree>
    <p:extLst>
      <p:ext uri="{BB962C8B-B14F-4D97-AF65-F5344CB8AC3E}">
        <p14:creationId xmlns:p14="http://schemas.microsoft.com/office/powerpoint/2010/main" val="32047977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CE83B6-E09E-4007-A632-916B93A9CAE5}"/>
              </a:ext>
            </a:extLst>
          </p:cNvPr>
          <p:cNvSpPr>
            <a:spLocks noGrp="1"/>
          </p:cNvSpPr>
          <p:nvPr>
            <p:ph type="title"/>
          </p:nvPr>
        </p:nvSpPr>
        <p:spPr>
          <a:xfrm>
            <a:off x="1096963" y="287338"/>
            <a:ext cx="10058400" cy="1449387"/>
          </a:xfrm>
        </p:spPr>
        <p:txBody>
          <a:bodyPr/>
          <a:lstStyle/>
          <a:p>
            <a:r>
              <a:rPr lang="en-US" dirty="0"/>
              <a:t>Title II Purpose </a:t>
            </a:r>
          </a:p>
        </p:txBody>
      </p:sp>
      <p:sp>
        <p:nvSpPr>
          <p:cNvPr id="3" name="Content Placeholder 2">
            <a:extLst>
              <a:ext uri="{FF2B5EF4-FFF2-40B4-BE49-F238E27FC236}">
                <a16:creationId xmlns:a16="http://schemas.microsoft.com/office/drawing/2014/main" id="{1C3B8C08-E797-4D4A-BD2D-D7FE38FE2E23}"/>
              </a:ext>
            </a:extLst>
          </p:cNvPr>
          <p:cNvSpPr>
            <a:spLocks noGrp="1"/>
          </p:cNvSpPr>
          <p:nvPr>
            <p:ph idx="1"/>
          </p:nvPr>
        </p:nvSpPr>
        <p:spPr>
          <a:xfrm>
            <a:off x="1096963" y="1846263"/>
            <a:ext cx="10058400" cy="4354512"/>
          </a:xfrm>
        </p:spPr>
        <p:txBody>
          <a:bodyPr/>
          <a:lstStyle/>
          <a:p>
            <a:pPr marL="233045" lvl="0" indent="-233045">
              <a:lnSpc>
                <a:spcPct val="100000"/>
              </a:lnSpc>
              <a:spcBef>
                <a:spcPts val="0"/>
              </a:spcBef>
              <a:spcAft>
                <a:spcPts val="1200"/>
              </a:spcAft>
            </a:pPr>
            <a:r>
              <a:rPr lang="en-US" dirty="0"/>
              <a:t>Increasing student achievement consistent with the challenging state academic standards.</a:t>
            </a:r>
            <a:endParaRPr lang="en-US" dirty="0">
              <a:cs typeface="Arial"/>
            </a:endParaRPr>
          </a:p>
          <a:p>
            <a:pPr marL="233045" lvl="0" indent="-233045">
              <a:lnSpc>
                <a:spcPct val="100000"/>
              </a:lnSpc>
              <a:spcBef>
                <a:spcPts val="0"/>
              </a:spcBef>
              <a:spcAft>
                <a:spcPts val="1200"/>
              </a:spcAft>
            </a:pPr>
            <a:r>
              <a:rPr lang="en-US" dirty="0"/>
              <a:t>Improving the quality and effectiveness of teachers, principals, and other school leaders.</a:t>
            </a:r>
            <a:endParaRPr lang="en-US" dirty="0">
              <a:cs typeface="Arial"/>
            </a:endParaRPr>
          </a:p>
          <a:p>
            <a:pPr marL="233045" lvl="0" indent="-233045">
              <a:lnSpc>
                <a:spcPct val="100000"/>
              </a:lnSpc>
              <a:spcBef>
                <a:spcPts val="0"/>
              </a:spcBef>
              <a:spcAft>
                <a:spcPts val="1200"/>
              </a:spcAft>
            </a:pPr>
            <a:r>
              <a:rPr lang="en-US" dirty="0"/>
              <a:t>Increasing the number of teachers, principals, and other school leaders who are effective in improving student academic achievement in schools.</a:t>
            </a:r>
            <a:endParaRPr lang="en-US" dirty="0">
              <a:cs typeface="Arial"/>
            </a:endParaRPr>
          </a:p>
          <a:p>
            <a:pPr marL="233045" lvl="0" indent="-233045">
              <a:lnSpc>
                <a:spcPct val="100000"/>
              </a:lnSpc>
              <a:spcBef>
                <a:spcPts val="0"/>
              </a:spcBef>
              <a:spcAft>
                <a:spcPts val="1200"/>
              </a:spcAft>
            </a:pPr>
            <a:r>
              <a:rPr lang="en-US" dirty="0"/>
              <a:t>Providing to effective teachers, principals, and other school leaders. low-income and minority students greater access. </a:t>
            </a:r>
            <a:endParaRPr lang="en-US" dirty="0">
              <a:cs typeface="Arial"/>
            </a:endParaRPr>
          </a:p>
          <a:p>
            <a:pPr marL="0" lvl="0" indent="0" algn="r">
              <a:buNone/>
            </a:pPr>
            <a:r>
              <a:rPr lang="en-US" dirty="0"/>
              <a:t>20 </a:t>
            </a:r>
            <a:r>
              <a:rPr lang="en-US" i="1" dirty="0"/>
              <a:t>United States Code </a:t>
            </a:r>
            <a:r>
              <a:rPr lang="en-US" dirty="0"/>
              <a:t>(</a:t>
            </a:r>
            <a:r>
              <a:rPr lang="en-US" i="1" dirty="0"/>
              <a:t>U.S.C.) </a:t>
            </a:r>
            <a:r>
              <a:rPr lang="en-US" dirty="0"/>
              <a:t>Section 6601</a:t>
            </a:r>
            <a:endParaRPr lang="en-US" dirty="0">
              <a:cs typeface="Arial"/>
            </a:endParaRPr>
          </a:p>
          <a:p>
            <a:pPr marL="233045" indent="-233045"/>
            <a:endParaRPr lang="en-US" dirty="0">
              <a:cs typeface="Arial"/>
            </a:endParaRPr>
          </a:p>
        </p:txBody>
      </p:sp>
      <p:sp>
        <p:nvSpPr>
          <p:cNvPr id="4" name="Slide Number Placeholder 3">
            <a:extLst>
              <a:ext uri="{FF2B5EF4-FFF2-40B4-BE49-F238E27FC236}">
                <a16:creationId xmlns:a16="http://schemas.microsoft.com/office/drawing/2014/main" id="{80BFC43A-20E5-48B7-A9A0-248ECB8F6D03}"/>
              </a:ext>
            </a:extLst>
          </p:cNvPr>
          <p:cNvSpPr>
            <a:spLocks noGrp="1"/>
          </p:cNvSpPr>
          <p:nvPr>
            <p:ph type="sldNum" sz="quarter" idx="12"/>
          </p:nvPr>
        </p:nvSpPr>
        <p:spPr>
          <a:xfrm>
            <a:off x="9825038" y="6456363"/>
            <a:ext cx="1312862" cy="365125"/>
          </a:xfrm>
        </p:spPr>
        <p:txBody>
          <a:bodyPr/>
          <a:lstStyle/>
          <a:p>
            <a:fld id="{4E637404-0BCF-4192-AEAE-F6A882F231C4}" type="slidenum">
              <a:rPr lang="en-US" altLang="en-US" smtClean="0"/>
              <a:pPr/>
              <a:t>2</a:t>
            </a:fld>
            <a:endParaRPr lang="en-US" altLang="en-US" dirty="0"/>
          </a:p>
        </p:txBody>
      </p:sp>
    </p:spTree>
    <p:extLst>
      <p:ext uri="{BB962C8B-B14F-4D97-AF65-F5344CB8AC3E}">
        <p14:creationId xmlns:p14="http://schemas.microsoft.com/office/powerpoint/2010/main" val="31931003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725033-EAEA-25C5-C244-EA83EB6DB238}"/>
              </a:ext>
            </a:extLst>
          </p:cNvPr>
          <p:cNvSpPr>
            <a:spLocks noGrp="1"/>
          </p:cNvSpPr>
          <p:nvPr>
            <p:ph type="title"/>
          </p:nvPr>
        </p:nvSpPr>
        <p:spPr/>
        <p:txBody>
          <a:bodyPr/>
          <a:lstStyle/>
          <a:p>
            <a:r>
              <a:rPr lang="en-US" dirty="0"/>
              <a:t>Invoices: Expenditure Sample Backup Documentation Example (2)</a:t>
            </a:r>
          </a:p>
        </p:txBody>
      </p:sp>
      <p:sp>
        <p:nvSpPr>
          <p:cNvPr id="3" name="Content Placeholder 2">
            <a:extLst>
              <a:ext uri="{FF2B5EF4-FFF2-40B4-BE49-F238E27FC236}">
                <a16:creationId xmlns:a16="http://schemas.microsoft.com/office/drawing/2014/main" id="{B9D3AAEA-C113-A270-9266-18D5ABE0363B}"/>
              </a:ext>
            </a:extLst>
          </p:cNvPr>
          <p:cNvSpPr>
            <a:spLocks noGrp="1"/>
          </p:cNvSpPr>
          <p:nvPr>
            <p:ph idx="1"/>
          </p:nvPr>
        </p:nvSpPr>
        <p:spPr/>
        <p:txBody>
          <a:bodyPr/>
          <a:lstStyle/>
          <a:p>
            <a:r>
              <a:rPr lang="en-US" sz="3200" dirty="0"/>
              <a:t>Detailed Purchase Order</a:t>
            </a:r>
          </a:p>
          <a:p>
            <a:r>
              <a:rPr lang="en-US" sz="3200" dirty="0"/>
              <a:t>Board Agenda Item for approval</a:t>
            </a:r>
          </a:p>
          <a:p>
            <a:r>
              <a:rPr lang="en-US" sz="3200" dirty="0"/>
              <a:t>Detailed Consultant Contract</a:t>
            </a:r>
          </a:p>
          <a:p>
            <a:r>
              <a:rPr lang="en-US" sz="3200" dirty="0"/>
              <a:t>Invoices showing dates of service</a:t>
            </a:r>
          </a:p>
          <a:p>
            <a:r>
              <a:rPr lang="en-US" sz="3200" dirty="0"/>
              <a:t>Backup documents showing services provided</a:t>
            </a:r>
          </a:p>
          <a:p>
            <a:endParaRPr lang="en-US" dirty="0"/>
          </a:p>
          <a:p>
            <a:endParaRPr lang="en-US" dirty="0"/>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11BB6444-7AC9-49E8-E6E1-6E574605798A}"/>
              </a:ext>
            </a:extLst>
          </p:cNvPr>
          <p:cNvSpPr>
            <a:spLocks noGrp="1"/>
          </p:cNvSpPr>
          <p:nvPr>
            <p:ph type="sldNum" sz="quarter" idx="12"/>
          </p:nvPr>
        </p:nvSpPr>
        <p:spPr/>
        <p:txBody>
          <a:bodyPr/>
          <a:lstStyle/>
          <a:p>
            <a:fld id="{4E637404-0BCF-4192-AEAE-F6A882F231C4}" type="slidenum">
              <a:rPr lang="en-US" altLang="en-US" smtClean="0"/>
              <a:pPr/>
              <a:t>20</a:t>
            </a:fld>
            <a:endParaRPr lang="en-US" altLang="en-US" dirty="0"/>
          </a:p>
        </p:txBody>
      </p:sp>
    </p:spTree>
    <p:extLst>
      <p:ext uri="{BB962C8B-B14F-4D97-AF65-F5344CB8AC3E}">
        <p14:creationId xmlns:p14="http://schemas.microsoft.com/office/powerpoint/2010/main" val="17365966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21F19A-1EAA-CDF7-9AFB-83C28C360EDD}"/>
              </a:ext>
            </a:extLst>
          </p:cNvPr>
          <p:cNvSpPr>
            <a:spLocks noGrp="1"/>
          </p:cNvSpPr>
          <p:nvPr>
            <p:ph type="title"/>
          </p:nvPr>
        </p:nvSpPr>
        <p:spPr/>
        <p:txBody>
          <a:bodyPr/>
          <a:lstStyle/>
          <a:p>
            <a:r>
              <a:rPr lang="en-US" dirty="0"/>
              <a:t>Position Control Report Example </a:t>
            </a:r>
          </a:p>
        </p:txBody>
      </p:sp>
      <p:pic>
        <p:nvPicPr>
          <p:cNvPr id="5" name="Content Placeholder 4" descr="Text description is on Appendix 9, linked below the image">
            <a:extLst>
              <a:ext uri="{FF2B5EF4-FFF2-40B4-BE49-F238E27FC236}">
                <a16:creationId xmlns:a16="http://schemas.microsoft.com/office/drawing/2014/main" id="{579D5334-FCD9-D229-B0E4-710CDF709B76}"/>
              </a:ext>
            </a:extLst>
          </p:cNvPr>
          <p:cNvPicPr>
            <a:picLocks noGrp="1" noChangeAspect="1"/>
          </p:cNvPicPr>
          <p:nvPr>
            <p:ph sz="half" idx="1"/>
          </p:nvPr>
        </p:nvPicPr>
        <p:blipFill>
          <a:blip r:embed="rId3"/>
          <a:stretch>
            <a:fillRect/>
          </a:stretch>
        </p:blipFill>
        <p:spPr>
          <a:xfrm>
            <a:off x="1245870" y="1789112"/>
            <a:ext cx="9304192" cy="4257358"/>
          </a:xfrm>
          <a:prstGeom prst="rect">
            <a:avLst/>
          </a:prstGeom>
        </p:spPr>
      </p:pic>
      <p:sp>
        <p:nvSpPr>
          <p:cNvPr id="6" name="Content Placeholder 5">
            <a:extLst>
              <a:ext uri="{FF2B5EF4-FFF2-40B4-BE49-F238E27FC236}">
                <a16:creationId xmlns:a16="http://schemas.microsoft.com/office/drawing/2014/main" id="{EC7FA7B0-1FCA-E826-B218-33E75E25C495}"/>
              </a:ext>
            </a:extLst>
          </p:cNvPr>
          <p:cNvSpPr>
            <a:spLocks noGrp="1"/>
          </p:cNvSpPr>
          <p:nvPr>
            <p:ph sz="half" idx="2"/>
          </p:nvPr>
        </p:nvSpPr>
        <p:spPr>
          <a:xfrm>
            <a:off x="1097278" y="5957743"/>
            <a:ext cx="10058402" cy="365125"/>
          </a:xfrm>
        </p:spPr>
        <p:txBody>
          <a:bodyPr/>
          <a:lstStyle/>
          <a:p>
            <a:pPr marL="228600" indent="0">
              <a:buNone/>
            </a:pPr>
            <a:r>
              <a:rPr lang="en-US" dirty="0"/>
              <a:t>Image text: </a:t>
            </a:r>
            <a:r>
              <a:rPr lang="en-US" dirty="0">
                <a:solidFill>
                  <a:srgbClr val="0070C0"/>
                </a:solidFill>
                <a:hlinkClick r:id="rId4" action="ppaction://hlinksldjump">
                  <a:extLst>
                    <a:ext uri="{A12FA001-AC4F-418D-AE19-62706E023703}">
                      <ahyp:hlinkClr xmlns:ahyp="http://schemas.microsoft.com/office/drawing/2018/hyperlinkcolor" val="tx"/>
                    </a:ext>
                  </a:extLst>
                </a:hlinkClick>
              </a:rPr>
              <a:t>Appendix 9</a:t>
            </a:r>
            <a:endParaRPr lang="en-US" dirty="0">
              <a:solidFill>
                <a:srgbClr val="0070C0"/>
              </a:solidFill>
            </a:endParaRPr>
          </a:p>
          <a:p>
            <a:endParaRPr lang="en-US" dirty="0"/>
          </a:p>
        </p:txBody>
      </p:sp>
      <p:sp>
        <p:nvSpPr>
          <p:cNvPr id="4" name="Slide Number Placeholder 3">
            <a:extLst>
              <a:ext uri="{FF2B5EF4-FFF2-40B4-BE49-F238E27FC236}">
                <a16:creationId xmlns:a16="http://schemas.microsoft.com/office/drawing/2014/main" id="{39B2C3BE-951C-D750-67A6-BFEC1FD36CCF}"/>
              </a:ext>
            </a:extLst>
          </p:cNvPr>
          <p:cNvSpPr>
            <a:spLocks noGrp="1"/>
          </p:cNvSpPr>
          <p:nvPr>
            <p:ph type="sldNum" sz="quarter" idx="12"/>
          </p:nvPr>
        </p:nvSpPr>
        <p:spPr/>
        <p:txBody>
          <a:bodyPr/>
          <a:lstStyle/>
          <a:p>
            <a:fld id="{4E637404-0BCF-4192-AEAE-F6A882F231C4}" type="slidenum">
              <a:rPr lang="en-US" altLang="en-US" smtClean="0"/>
              <a:pPr/>
              <a:t>21</a:t>
            </a:fld>
            <a:endParaRPr lang="en-US" altLang="en-US" dirty="0"/>
          </a:p>
        </p:txBody>
      </p:sp>
    </p:spTree>
    <p:extLst>
      <p:ext uri="{BB962C8B-B14F-4D97-AF65-F5344CB8AC3E}">
        <p14:creationId xmlns:p14="http://schemas.microsoft.com/office/powerpoint/2010/main" val="17515882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42BEBE-2873-9345-34AD-800367DB477A}"/>
              </a:ext>
            </a:extLst>
          </p:cNvPr>
          <p:cNvSpPr>
            <a:spLocks noGrp="1"/>
          </p:cNvSpPr>
          <p:nvPr>
            <p:ph type="title"/>
          </p:nvPr>
        </p:nvSpPr>
        <p:spPr/>
        <p:txBody>
          <a:bodyPr anchor="b">
            <a:normAutofit/>
          </a:bodyPr>
          <a:lstStyle/>
          <a:p>
            <a:r>
              <a:rPr lang="en-US" dirty="0"/>
              <a:t>Duty Statement</a:t>
            </a:r>
          </a:p>
        </p:txBody>
      </p:sp>
      <p:sp>
        <p:nvSpPr>
          <p:cNvPr id="7" name="Content Placeholder 6">
            <a:extLst>
              <a:ext uri="{FF2B5EF4-FFF2-40B4-BE49-F238E27FC236}">
                <a16:creationId xmlns:a16="http://schemas.microsoft.com/office/drawing/2014/main" id="{AB0E0DE8-254D-AE1C-40EB-8A3789DD8A3A}"/>
              </a:ext>
            </a:extLst>
          </p:cNvPr>
          <p:cNvSpPr>
            <a:spLocks noGrp="1"/>
          </p:cNvSpPr>
          <p:nvPr>
            <p:ph idx="1"/>
          </p:nvPr>
        </p:nvSpPr>
        <p:spPr/>
        <p:txBody>
          <a:bodyPr anchor="t">
            <a:normAutofit/>
          </a:bodyPr>
          <a:lstStyle/>
          <a:p>
            <a:r>
              <a:rPr lang="en-US" dirty="0"/>
              <a:t>Duty Statement is a personnel management tool that describes the main purpose of a position, the tasks that are performed, and how they are performed.</a:t>
            </a:r>
            <a:endParaRPr lang="en-US" dirty="0">
              <a:cs typeface="Arial"/>
            </a:endParaRPr>
          </a:p>
          <a:p>
            <a:r>
              <a:rPr lang="en-US" dirty="0"/>
              <a:t>Specific to a position and individual person.</a:t>
            </a:r>
            <a:endParaRPr lang="en-US" dirty="0">
              <a:cs typeface="Arial"/>
            </a:endParaRPr>
          </a:p>
          <a:p>
            <a:r>
              <a:rPr lang="en-US" dirty="0"/>
              <a:t>Different from a job description which is a generalized description for a category of position such as teacher, coach, principal.</a:t>
            </a:r>
            <a:endParaRPr lang="en-US" dirty="0">
              <a:cs typeface="Arial"/>
            </a:endParaRPr>
          </a:p>
          <a:p>
            <a:endParaRPr lang="en-US" dirty="0"/>
          </a:p>
        </p:txBody>
      </p:sp>
      <p:sp>
        <p:nvSpPr>
          <p:cNvPr id="4" name="Slide Number Placeholder 3">
            <a:extLst>
              <a:ext uri="{FF2B5EF4-FFF2-40B4-BE49-F238E27FC236}">
                <a16:creationId xmlns:a16="http://schemas.microsoft.com/office/drawing/2014/main" id="{BB002DB5-C761-85C1-724F-A175C78D60AE}"/>
              </a:ext>
            </a:extLst>
          </p:cNvPr>
          <p:cNvSpPr>
            <a:spLocks noGrp="1"/>
          </p:cNvSpPr>
          <p:nvPr>
            <p:ph type="sldNum" sz="quarter" idx="12"/>
          </p:nvPr>
        </p:nvSpPr>
        <p:spPr/>
        <p:txBody>
          <a:bodyPr>
            <a:noAutofit/>
          </a:bodyPr>
          <a:lstStyle/>
          <a:p>
            <a:fld id="{4E637404-0BCF-4192-AEAE-F6A882F231C4}" type="slidenum">
              <a:rPr lang="en-US" altLang="en-US"/>
              <a:pPr/>
              <a:t>22</a:t>
            </a:fld>
            <a:endParaRPr lang="en-US" altLang="en-US" dirty="0"/>
          </a:p>
        </p:txBody>
      </p:sp>
    </p:spTree>
    <p:extLst>
      <p:ext uri="{BB962C8B-B14F-4D97-AF65-F5344CB8AC3E}">
        <p14:creationId xmlns:p14="http://schemas.microsoft.com/office/powerpoint/2010/main" val="6042667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73561A-CCFB-4592-453D-43953D2770DE}"/>
              </a:ext>
            </a:extLst>
          </p:cNvPr>
          <p:cNvSpPr>
            <a:spLocks noGrp="1"/>
          </p:cNvSpPr>
          <p:nvPr>
            <p:ph type="title"/>
          </p:nvPr>
        </p:nvSpPr>
        <p:spPr/>
        <p:txBody>
          <a:bodyPr/>
          <a:lstStyle/>
          <a:p>
            <a:r>
              <a:rPr lang="en-US" dirty="0"/>
              <a:t>Job Description vs Duty Statement </a:t>
            </a:r>
          </a:p>
        </p:txBody>
      </p:sp>
      <p:sp>
        <p:nvSpPr>
          <p:cNvPr id="3" name="Content Placeholder 2">
            <a:extLst>
              <a:ext uri="{FF2B5EF4-FFF2-40B4-BE49-F238E27FC236}">
                <a16:creationId xmlns:a16="http://schemas.microsoft.com/office/drawing/2014/main" id="{79822FCD-2856-9F0E-FF3D-7567651F67C3}"/>
              </a:ext>
            </a:extLst>
          </p:cNvPr>
          <p:cNvSpPr>
            <a:spLocks noGrp="1"/>
          </p:cNvSpPr>
          <p:nvPr>
            <p:ph sz="half" idx="1"/>
          </p:nvPr>
        </p:nvSpPr>
        <p:spPr>
          <a:xfrm>
            <a:off x="1097278" y="1826683"/>
            <a:ext cx="4937760" cy="4388811"/>
          </a:xfrm>
        </p:spPr>
        <p:txBody>
          <a:bodyPr/>
          <a:lstStyle/>
          <a:p>
            <a:pPr marL="0" indent="0">
              <a:buNone/>
            </a:pPr>
            <a:r>
              <a:rPr lang="en-US" b="1" dirty="0"/>
              <a:t>Job Description Example</a:t>
            </a:r>
          </a:p>
          <a:p>
            <a:pPr marL="0" indent="0">
              <a:buNone/>
            </a:pPr>
            <a:r>
              <a:rPr lang="en-US" dirty="0"/>
              <a:t>Assist with the planning, development and implementation of professional learning activities as assigned; prepare and deliver oral presentations, prepare, develop and provide related professional learning activities, including coaching, and support materials. </a:t>
            </a:r>
          </a:p>
          <a:p>
            <a:pPr marL="0" indent="0">
              <a:buNone/>
            </a:pPr>
            <a:endParaRPr lang="en-US" dirty="0"/>
          </a:p>
        </p:txBody>
      </p:sp>
      <p:sp>
        <p:nvSpPr>
          <p:cNvPr id="4" name="Content Placeholder 3">
            <a:extLst>
              <a:ext uri="{FF2B5EF4-FFF2-40B4-BE49-F238E27FC236}">
                <a16:creationId xmlns:a16="http://schemas.microsoft.com/office/drawing/2014/main" id="{3CAA6294-6A96-9DA5-526A-E5EA4EEBF84A}"/>
              </a:ext>
            </a:extLst>
          </p:cNvPr>
          <p:cNvSpPr>
            <a:spLocks noGrp="1"/>
          </p:cNvSpPr>
          <p:nvPr>
            <p:ph sz="half" idx="2"/>
          </p:nvPr>
        </p:nvSpPr>
        <p:spPr>
          <a:xfrm>
            <a:off x="6217920" y="1826684"/>
            <a:ext cx="4937760" cy="4388809"/>
          </a:xfrm>
        </p:spPr>
        <p:txBody>
          <a:bodyPr/>
          <a:lstStyle/>
          <a:p>
            <a:pPr marL="0" indent="0">
              <a:buNone/>
            </a:pPr>
            <a:r>
              <a:rPr lang="en-US" b="1" dirty="0"/>
              <a:t>Duty Statement Example</a:t>
            </a:r>
            <a:endParaRPr lang="en-US" dirty="0"/>
          </a:p>
          <a:p>
            <a:pPr marL="0" indent="0">
              <a:buNone/>
            </a:pPr>
            <a:r>
              <a:rPr lang="en-US" dirty="0"/>
              <a:t>Create and facilitate professional development (PD) focused on kindergarten through grade three early literacy instructional strategies.</a:t>
            </a:r>
          </a:p>
          <a:p>
            <a:pPr marL="0" indent="0">
              <a:buNone/>
            </a:pPr>
            <a:r>
              <a:rPr lang="en-US" b="1" dirty="0"/>
              <a:t>Model Lessons</a:t>
            </a:r>
          </a:p>
          <a:p>
            <a:pPr marL="0" indent="0">
              <a:buNone/>
            </a:pPr>
            <a:r>
              <a:rPr lang="en-US" dirty="0"/>
              <a:t>Observe, debrief and coach kindergarten through grade three on early literacy instructional strategies. </a:t>
            </a:r>
          </a:p>
        </p:txBody>
      </p:sp>
      <p:sp>
        <p:nvSpPr>
          <p:cNvPr id="5" name="Slide Number Placeholder 4">
            <a:extLst>
              <a:ext uri="{FF2B5EF4-FFF2-40B4-BE49-F238E27FC236}">
                <a16:creationId xmlns:a16="http://schemas.microsoft.com/office/drawing/2014/main" id="{C7F3DABA-5E83-F4DC-0417-69E7467EC381}"/>
              </a:ext>
            </a:extLst>
          </p:cNvPr>
          <p:cNvSpPr>
            <a:spLocks noGrp="1"/>
          </p:cNvSpPr>
          <p:nvPr>
            <p:ph type="sldNum" sz="quarter" idx="12"/>
          </p:nvPr>
        </p:nvSpPr>
        <p:spPr/>
        <p:txBody>
          <a:bodyPr/>
          <a:lstStyle/>
          <a:p>
            <a:fld id="{0560CF5E-9218-46D4-A0AE-B5C073203588}" type="slidenum">
              <a:rPr lang="en-US" altLang="en-US" smtClean="0"/>
              <a:pPr/>
              <a:t>23</a:t>
            </a:fld>
            <a:endParaRPr lang="en-US" altLang="en-US" dirty="0"/>
          </a:p>
        </p:txBody>
      </p:sp>
    </p:spTree>
    <p:extLst>
      <p:ext uri="{BB962C8B-B14F-4D97-AF65-F5344CB8AC3E}">
        <p14:creationId xmlns:p14="http://schemas.microsoft.com/office/powerpoint/2010/main" val="33797417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300EE4-EDE8-E162-7857-B133F85DB294}"/>
              </a:ext>
            </a:extLst>
          </p:cNvPr>
          <p:cNvSpPr>
            <a:spLocks noGrp="1"/>
          </p:cNvSpPr>
          <p:nvPr>
            <p:ph type="title"/>
          </p:nvPr>
        </p:nvSpPr>
        <p:spPr/>
        <p:txBody>
          <a:bodyPr/>
          <a:lstStyle/>
          <a:p>
            <a:r>
              <a:rPr lang="en-US" dirty="0"/>
              <a:t>Types of Records</a:t>
            </a:r>
          </a:p>
        </p:txBody>
      </p:sp>
      <p:sp>
        <p:nvSpPr>
          <p:cNvPr id="3" name="Content Placeholder 2">
            <a:extLst>
              <a:ext uri="{FF2B5EF4-FFF2-40B4-BE49-F238E27FC236}">
                <a16:creationId xmlns:a16="http://schemas.microsoft.com/office/drawing/2014/main" id="{243DFED6-EEB9-E120-C723-AA5BF5AEC682}"/>
              </a:ext>
            </a:extLst>
          </p:cNvPr>
          <p:cNvSpPr>
            <a:spLocks noGrp="1"/>
          </p:cNvSpPr>
          <p:nvPr>
            <p:ph sz="half" idx="1"/>
          </p:nvPr>
        </p:nvSpPr>
        <p:spPr/>
        <p:txBody>
          <a:bodyPr/>
          <a:lstStyle/>
          <a:p>
            <a:pPr marL="0" indent="0">
              <a:buNone/>
            </a:pPr>
            <a:r>
              <a:rPr lang="en-US" b="1" dirty="0"/>
              <a:t>Semi-Annual Certification</a:t>
            </a:r>
          </a:p>
          <a:p>
            <a:pPr marL="0" indent="0">
              <a:buNone/>
            </a:pPr>
            <a:r>
              <a:rPr lang="en-US" dirty="0"/>
              <a:t>Employee with 100% of time on one federal grant. </a:t>
            </a:r>
            <a:endParaRPr lang="en-US" dirty="0">
              <a:cs typeface="Arial"/>
            </a:endParaRPr>
          </a:p>
          <a:p>
            <a:pPr marL="0" indent="0">
              <a:buNone/>
            </a:pPr>
            <a:r>
              <a:rPr lang="en-US" dirty="0"/>
              <a:t>Employee worked 100% on a single cost objective. </a:t>
            </a:r>
            <a:endParaRPr lang="en-US" dirty="0">
              <a:cs typeface="Arial"/>
            </a:endParaRPr>
          </a:p>
          <a:p>
            <a:pPr marL="228600" indent="0">
              <a:buNone/>
            </a:pPr>
            <a:endParaRPr lang="en-US" dirty="0"/>
          </a:p>
        </p:txBody>
      </p:sp>
      <p:sp>
        <p:nvSpPr>
          <p:cNvPr id="4" name="Content Placeholder 3">
            <a:extLst>
              <a:ext uri="{FF2B5EF4-FFF2-40B4-BE49-F238E27FC236}">
                <a16:creationId xmlns:a16="http://schemas.microsoft.com/office/drawing/2014/main" id="{96443D87-8F21-2713-FB3C-85D8E3FF2E87}"/>
              </a:ext>
            </a:extLst>
          </p:cNvPr>
          <p:cNvSpPr>
            <a:spLocks noGrp="1"/>
          </p:cNvSpPr>
          <p:nvPr>
            <p:ph sz="half" idx="2"/>
          </p:nvPr>
        </p:nvSpPr>
        <p:spPr/>
        <p:txBody>
          <a:bodyPr/>
          <a:lstStyle/>
          <a:p>
            <a:pPr marL="0" indent="0">
              <a:buNone/>
            </a:pPr>
            <a:r>
              <a:rPr lang="en-US" b="1" dirty="0"/>
              <a:t>Personnel Activity Report (PAR)* or similar</a:t>
            </a:r>
          </a:p>
          <a:p>
            <a:pPr marL="0" indent="0">
              <a:buNone/>
            </a:pPr>
            <a:r>
              <a:rPr lang="en-US" dirty="0"/>
              <a:t>Employee with time on more than one federal grant or federal and non-federal funds. </a:t>
            </a:r>
          </a:p>
          <a:p>
            <a:pPr marL="0" indent="0">
              <a:buNone/>
            </a:pPr>
            <a:r>
              <a:rPr lang="en-US" sz="2000" dirty="0">
                <a:latin typeface="Arial"/>
                <a:cs typeface="Arial"/>
              </a:rPr>
              <a:t>*These forms of time and effort are commonly used and have historically met federal requirements as described in this presentation and in CSAM Section 905. Other forms of documentation may be acceptable.</a:t>
            </a:r>
            <a:endParaRPr lang="en-US" sz="2000" dirty="0"/>
          </a:p>
          <a:p>
            <a:pPr marL="0" indent="0">
              <a:buNone/>
            </a:pPr>
            <a:endParaRPr lang="en-US" dirty="0"/>
          </a:p>
          <a:p>
            <a:endParaRPr lang="en-US" dirty="0"/>
          </a:p>
        </p:txBody>
      </p:sp>
      <p:sp>
        <p:nvSpPr>
          <p:cNvPr id="5" name="Slide Number Placeholder 4">
            <a:extLst>
              <a:ext uri="{FF2B5EF4-FFF2-40B4-BE49-F238E27FC236}">
                <a16:creationId xmlns:a16="http://schemas.microsoft.com/office/drawing/2014/main" id="{B93EF3E9-F2C5-6EE4-AD13-E140706AABA0}"/>
              </a:ext>
            </a:extLst>
          </p:cNvPr>
          <p:cNvSpPr>
            <a:spLocks noGrp="1"/>
          </p:cNvSpPr>
          <p:nvPr>
            <p:ph type="sldNum" sz="quarter" idx="12"/>
          </p:nvPr>
        </p:nvSpPr>
        <p:spPr/>
        <p:txBody>
          <a:bodyPr/>
          <a:lstStyle/>
          <a:p>
            <a:fld id="{0560CF5E-9218-46D4-A0AE-B5C073203588}" type="slidenum">
              <a:rPr lang="en-US" altLang="en-US" smtClean="0"/>
              <a:pPr/>
              <a:t>24</a:t>
            </a:fld>
            <a:endParaRPr lang="en-US" altLang="en-US" dirty="0"/>
          </a:p>
        </p:txBody>
      </p:sp>
    </p:spTree>
    <p:extLst>
      <p:ext uri="{BB962C8B-B14F-4D97-AF65-F5344CB8AC3E}">
        <p14:creationId xmlns:p14="http://schemas.microsoft.com/office/powerpoint/2010/main" val="28763789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8F5451-D51A-FC44-C6F8-F4B0FFAE7AE8}"/>
              </a:ext>
            </a:extLst>
          </p:cNvPr>
          <p:cNvSpPr>
            <a:spLocks noGrp="1"/>
          </p:cNvSpPr>
          <p:nvPr>
            <p:ph type="title"/>
          </p:nvPr>
        </p:nvSpPr>
        <p:spPr/>
        <p:txBody>
          <a:bodyPr vert="horz" lIns="91440" tIns="45720" rIns="91440" bIns="45720" rtlCol="0" anchor="ctr">
            <a:noAutofit/>
          </a:bodyPr>
          <a:lstStyle/>
          <a:p>
            <a:r>
              <a:rPr lang="en-US" sz="4800" dirty="0"/>
              <a:t>Semi-Annual Certification Example</a:t>
            </a:r>
          </a:p>
        </p:txBody>
      </p:sp>
      <p:pic>
        <p:nvPicPr>
          <p:cNvPr id="9" name="Content Placeholder 8" descr="Text description is on Appendix 10, linked next to the image&#10;">
            <a:extLst>
              <a:ext uri="{FF2B5EF4-FFF2-40B4-BE49-F238E27FC236}">
                <a16:creationId xmlns:a16="http://schemas.microsoft.com/office/drawing/2014/main" id="{FBD41CFC-8463-F31E-A30B-16DC65DDC49C}"/>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1028100" y="1309052"/>
            <a:ext cx="6444901" cy="5343208"/>
          </a:xfrm>
        </p:spPr>
      </p:pic>
      <p:sp>
        <p:nvSpPr>
          <p:cNvPr id="5" name="Content Placeholder 4">
            <a:extLst>
              <a:ext uri="{FF2B5EF4-FFF2-40B4-BE49-F238E27FC236}">
                <a16:creationId xmlns:a16="http://schemas.microsoft.com/office/drawing/2014/main" id="{942CCC7C-AAC6-9862-6E7A-DE9C36DE02CE}"/>
              </a:ext>
            </a:extLst>
          </p:cNvPr>
          <p:cNvSpPr>
            <a:spLocks noGrp="1"/>
          </p:cNvSpPr>
          <p:nvPr>
            <p:ph sz="half" idx="2"/>
          </p:nvPr>
        </p:nvSpPr>
        <p:spPr>
          <a:xfrm>
            <a:off x="7498081" y="3641080"/>
            <a:ext cx="4693920" cy="461665"/>
          </a:xfrm>
        </p:spPr>
        <p:txBody>
          <a:bodyPr/>
          <a:lstStyle/>
          <a:p>
            <a:pPr marL="228600" indent="0">
              <a:buNone/>
            </a:pPr>
            <a:r>
              <a:rPr lang="en-US" dirty="0"/>
              <a:t>Image text: </a:t>
            </a:r>
            <a:r>
              <a:rPr lang="en-US" dirty="0">
                <a:solidFill>
                  <a:srgbClr val="0070C0"/>
                </a:solidFill>
                <a:hlinkClick r:id="rId4" action="ppaction://hlinksldjump">
                  <a:extLst>
                    <a:ext uri="{A12FA001-AC4F-418D-AE19-62706E023703}">
                      <ahyp:hlinkClr xmlns:ahyp="http://schemas.microsoft.com/office/drawing/2018/hyperlinkcolor" val="tx"/>
                    </a:ext>
                  </a:extLst>
                </a:hlinkClick>
              </a:rPr>
              <a:t>Appendix 10</a:t>
            </a:r>
            <a:endParaRPr lang="en-US" dirty="0">
              <a:solidFill>
                <a:srgbClr val="0070C0"/>
              </a:solidFill>
            </a:endParaRPr>
          </a:p>
          <a:p>
            <a:endParaRPr lang="en-US" dirty="0"/>
          </a:p>
        </p:txBody>
      </p:sp>
      <p:sp>
        <p:nvSpPr>
          <p:cNvPr id="4" name="Slide Number Placeholder 3">
            <a:extLst>
              <a:ext uri="{FF2B5EF4-FFF2-40B4-BE49-F238E27FC236}">
                <a16:creationId xmlns:a16="http://schemas.microsoft.com/office/drawing/2014/main" id="{2A978719-6CAD-84BA-780F-B779AD538ED9}"/>
              </a:ext>
            </a:extLst>
          </p:cNvPr>
          <p:cNvSpPr>
            <a:spLocks noGrp="1"/>
          </p:cNvSpPr>
          <p:nvPr>
            <p:ph type="sldNum" sz="quarter" idx="12"/>
          </p:nvPr>
        </p:nvSpPr>
        <p:spPr/>
        <p:txBody>
          <a:bodyPr vert="horz" lIns="91440" tIns="45720" rIns="91440" bIns="45720" rtlCol="0" anchor="ctr">
            <a:noAutofit/>
          </a:bodyPr>
          <a:lstStyle/>
          <a:p>
            <a:pPr lvl="0"/>
            <a:fld id="{4E637404-0BCF-4192-AEAE-F6A882F231C4}" type="slidenum">
              <a:rPr lang="en-US" altLang="en-US" noProof="0" smtClean="0"/>
              <a:pPr lvl="0"/>
              <a:t>25</a:t>
            </a:fld>
            <a:endParaRPr lang="en-US" altLang="en-US" noProof="0" dirty="0"/>
          </a:p>
        </p:txBody>
      </p:sp>
    </p:spTree>
    <p:extLst>
      <p:ext uri="{BB962C8B-B14F-4D97-AF65-F5344CB8AC3E}">
        <p14:creationId xmlns:p14="http://schemas.microsoft.com/office/powerpoint/2010/main" val="22036426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C33915-30B0-2FA0-DD0C-2F454129F445}"/>
              </a:ext>
            </a:extLst>
          </p:cNvPr>
          <p:cNvSpPr>
            <a:spLocks noGrp="1"/>
          </p:cNvSpPr>
          <p:nvPr>
            <p:ph type="title"/>
          </p:nvPr>
        </p:nvSpPr>
        <p:spPr/>
        <p:txBody>
          <a:bodyPr vert="horz" lIns="91440" tIns="45720" rIns="91440" bIns="45720" rtlCol="0" anchor="b">
            <a:normAutofit/>
          </a:bodyPr>
          <a:lstStyle/>
          <a:p>
            <a:r>
              <a:rPr lang="en-US" dirty="0"/>
              <a:t>PAR Example (1)</a:t>
            </a:r>
          </a:p>
        </p:txBody>
      </p:sp>
      <p:pic>
        <p:nvPicPr>
          <p:cNvPr id="6" name="Content Placeholder 5" descr="Text description is on Appendix 11, linked below the image">
            <a:extLst>
              <a:ext uri="{FF2B5EF4-FFF2-40B4-BE49-F238E27FC236}">
                <a16:creationId xmlns:a16="http://schemas.microsoft.com/office/drawing/2014/main" id="{C5DCF417-2049-049C-DAF1-E7A623ECF38D}"/>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p:blipFill>
        <p:spPr>
          <a:xfrm>
            <a:off x="670033" y="1789112"/>
            <a:ext cx="10772157" cy="4097337"/>
          </a:xfrm>
        </p:spPr>
      </p:pic>
      <p:sp>
        <p:nvSpPr>
          <p:cNvPr id="5" name="Content Placeholder 4">
            <a:extLst>
              <a:ext uri="{FF2B5EF4-FFF2-40B4-BE49-F238E27FC236}">
                <a16:creationId xmlns:a16="http://schemas.microsoft.com/office/drawing/2014/main" id="{BF4B12C1-627A-D690-6570-20CCF3B5BC54}"/>
              </a:ext>
            </a:extLst>
          </p:cNvPr>
          <p:cNvSpPr>
            <a:spLocks noGrp="1"/>
          </p:cNvSpPr>
          <p:nvPr>
            <p:ph sz="half" idx="2"/>
          </p:nvPr>
        </p:nvSpPr>
        <p:spPr>
          <a:xfrm>
            <a:off x="1097278" y="5886450"/>
            <a:ext cx="10058402" cy="470708"/>
          </a:xfrm>
        </p:spPr>
        <p:txBody>
          <a:bodyPr/>
          <a:lstStyle/>
          <a:p>
            <a:pPr marL="217487" indent="0">
              <a:buNone/>
            </a:pPr>
            <a:r>
              <a:rPr lang="en-US" dirty="0"/>
              <a:t>Image text: </a:t>
            </a:r>
            <a:r>
              <a:rPr lang="en-US" dirty="0">
                <a:solidFill>
                  <a:srgbClr val="0070C0"/>
                </a:solidFill>
                <a:hlinkClick r:id="rId4" action="ppaction://hlinksldjump">
                  <a:extLst>
                    <a:ext uri="{A12FA001-AC4F-418D-AE19-62706E023703}">
                      <ahyp:hlinkClr xmlns:ahyp="http://schemas.microsoft.com/office/drawing/2018/hyperlinkcolor" val="tx"/>
                    </a:ext>
                  </a:extLst>
                </a:hlinkClick>
              </a:rPr>
              <a:t>Appendix 11</a:t>
            </a:r>
            <a:endParaRPr lang="en-US" dirty="0">
              <a:solidFill>
                <a:srgbClr val="0070C0"/>
              </a:solidFill>
            </a:endParaRPr>
          </a:p>
          <a:p>
            <a:pPr marL="217487" indent="0">
              <a:buNone/>
            </a:pPr>
            <a:endParaRPr lang="en-US" dirty="0"/>
          </a:p>
        </p:txBody>
      </p:sp>
      <p:sp>
        <p:nvSpPr>
          <p:cNvPr id="4" name="Slide Number Placeholder 3">
            <a:extLst>
              <a:ext uri="{FF2B5EF4-FFF2-40B4-BE49-F238E27FC236}">
                <a16:creationId xmlns:a16="http://schemas.microsoft.com/office/drawing/2014/main" id="{5D649E10-522B-ABE2-86D2-9252E7641398}"/>
              </a:ext>
            </a:extLst>
          </p:cNvPr>
          <p:cNvSpPr>
            <a:spLocks noGrp="1"/>
          </p:cNvSpPr>
          <p:nvPr>
            <p:ph type="sldNum" sz="quarter" idx="12"/>
          </p:nvPr>
        </p:nvSpPr>
        <p:spPr/>
        <p:txBody>
          <a:bodyPr vert="horz" lIns="91440" tIns="45720" rIns="91440" bIns="45720" rtlCol="0" anchor="ctr">
            <a:noAutofit/>
          </a:bodyPr>
          <a:lstStyle/>
          <a:p>
            <a:pPr lvl="0"/>
            <a:fld id="{4E637404-0BCF-4192-AEAE-F6A882F231C4}" type="slidenum">
              <a:rPr lang="en-US" altLang="en-US" noProof="0" smtClean="0"/>
              <a:pPr lvl="0"/>
              <a:t>26</a:t>
            </a:fld>
            <a:endParaRPr lang="en-US" altLang="en-US" noProof="0" dirty="0"/>
          </a:p>
        </p:txBody>
      </p:sp>
    </p:spTree>
    <p:extLst>
      <p:ext uri="{BB962C8B-B14F-4D97-AF65-F5344CB8AC3E}">
        <p14:creationId xmlns:p14="http://schemas.microsoft.com/office/powerpoint/2010/main" val="84644692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111A66-81B8-07F6-E220-8B4107E17ED1}"/>
              </a:ext>
            </a:extLst>
          </p:cNvPr>
          <p:cNvSpPr>
            <a:spLocks noGrp="1"/>
          </p:cNvSpPr>
          <p:nvPr>
            <p:ph type="title"/>
          </p:nvPr>
        </p:nvSpPr>
        <p:spPr/>
        <p:txBody>
          <a:bodyPr/>
          <a:lstStyle/>
          <a:p>
            <a:r>
              <a:rPr lang="en-US" dirty="0"/>
              <a:t>PAR Example (2)</a:t>
            </a:r>
          </a:p>
        </p:txBody>
      </p:sp>
      <p:pic>
        <p:nvPicPr>
          <p:cNvPr id="6" name="Content Placeholder 5" descr="Text description is on Appendix 12, linked below the image">
            <a:extLst>
              <a:ext uri="{FF2B5EF4-FFF2-40B4-BE49-F238E27FC236}">
                <a16:creationId xmlns:a16="http://schemas.microsoft.com/office/drawing/2014/main" id="{8FB1F3D1-A45F-8AFC-A0DB-1F261ED2D8B7}"/>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348066" y="1869123"/>
            <a:ext cx="11445911" cy="3525837"/>
          </a:xfrm>
        </p:spPr>
      </p:pic>
      <p:sp>
        <p:nvSpPr>
          <p:cNvPr id="5" name="Content Placeholder 4">
            <a:extLst>
              <a:ext uri="{FF2B5EF4-FFF2-40B4-BE49-F238E27FC236}">
                <a16:creationId xmlns:a16="http://schemas.microsoft.com/office/drawing/2014/main" id="{217FB67B-A685-2A34-998B-F9C5CD8DA5FA}"/>
              </a:ext>
            </a:extLst>
          </p:cNvPr>
          <p:cNvSpPr>
            <a:spLocks noGrp="1"/>
          </p:cNvSpPr>
          <p:nvPr>
            <p:ph sz="half" idx="2"/>
          </p:nvPr>
        </p:nvSpPr>
        <p:spPr>
          <a:xfrm>
            <a:off x="1097278" y="5832013"/>
            <a:ext cx="10058402" cy="365125"/>
          </a:xfrm>
        </p:spPr>
        <p:txBody>
          <a:bodyPr/>
          <a:lstStyle/>
          <a:p>
            <a:pPr marL="228600" indent="0">
              <a:buNone/>
            </a:pPr>
            <a:r>
              <a:rPr lang="en-US" dirty="0"/>
              <a:t>Image text: </a:t>
            </a:r>
            <a:r>
              <a:rPr lang="en-US" dirty="0">
                <a:solidFill>
                  <a:srgbClr val="0070C0"/>
                </a:solidFill>
                <a:hlinkClick r:id="rId4" action="ppaction://hlinksldjump">
                  <a:extLst>
                    <a:ext uri="{A12FA001-AC4F-418D-AE19-62706E023703}">
                      <ahyp:hlinkClr xmlns:ahyp="http://schemas.microsoft.com/office/drawing/2018/hyperlinkcolor" val="tx"/>
                    </a:ext>
                  </a:extLst>
                </a:hlinkClick>
              </a:rPr>
              <a:t>Appendix 12</a:t>
            </a:r>
            <a:endParaRPr lang="en-US" dirty="0">
              <a:solidFill>
                <a:srgbClr val="0070C0"/>
              </a:solidFill>
            </a:endParaRPr>
          </a:p>
          <a:p>
            <a:endParaRPr lang="en-US" dirty="0"/>
          </a:p>
        </p:txBody>
      </p:sp>
      <p:sp>
        <p:nvSpPr>
          <p:cNvPr id="4" name="Slide Number Placeholder 3">
            <a:extLst>
              <a:ext uri="{FF2B5EF4-FFF2-40B4-BE49-F238E27FC236}">
                <a16:creationId xmlns:a16="http://schemas.microsoft.com/office/drawing/2014/main" id="{D61E1855-5A0C-5D4B-5056-41BC525D46CA}"/>
              </a:ext>
            </a:extLst>
          </p:cNvPr>
          <p:cNvSpPr>
            <a:spLocks noGrp="1"/>
          </p:cNvSpPr>
          <p:nvPr>
            <p:ph type="sldNum" sz="quarter" idx="12"/>
          </p:nvPr>
        </p:nvSpPr>
        <p:spPr/>
        <p:txBody>
          <a:bodyPr/>
          <a:lstStyle/>
          <a:p>
            <a:fld id="{4E637404-0BCF-4192-AEAE-F6A882F231C4}" type="slidenum">
              <a:rPr lang="en-US" altLang="en-US" smtClean="0"/>
              <a:pPr/>
              <a:t>27</a:t>
            </a:fld>
            <a:endParaRPr lang="en-US" altLang="en-US" dirty="0"/>
          </a:p>
        </p:txBody>
      </p:sp>
    </p:spTree>
    <p:extLst>
      <p:ext uri="{BB962C8B-B14F-4D97-AF65-F5344CB8AC3E}">
        <p14:creationId xmlns:p14="http://schemas.microsoft.com/office/powerpoint/2010/main" val="347197436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a:extLst>
            <a:ext uri="{FF2B5EF4-FFF2-40B4-BE49-F238E27FC236}">
              <a16:creationId xmlns:a16="http://schemas.microsoft.com/office/drawing/2014/main" id="{50CF9D73-84D9-D4B5-D9F3-4C4DACC1B58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8878926-0EE8-A121-5B52-E3C3F0F00233}"/>
              </a:ext>
            </a:extLst>
          </p:cNvPr>
          <p:cNvSpPr>
            <a:spLocks noGrp="1"/>
          </p:cNvSpPr>
          <p:nvPr>
            <p:ph type="title"/>
          </p:nvPr>
        </p:nvSpPr>
        <p:spPr>
          <a:xfrm>
            <a:off x="4758612" y="286603"/>
            <a:ext cx="6397067" cy="1450757"/>
          </a:xfrm>
        </p:spPr>
        <p:txBody>
          <a:bodyPr>
            <a:normAutofit/>
          </a:bodyPr>
          <a:lstStyle/>
          <a:p>
            <a:r>
              <a:rPr lang="en-US" dirty="0"/>
              <a:t>Title II Budget</a:t>
            </a:r>
          </a:p>
        </p:txBody>
      </p:sp>
      <p:pic>
        <p:nvPicPr>
          <p:cNvPr id="7" name="Content Placeholder 6" descr="Calculator, pen, compass, money and a paper with graphs printed on it">
            <a:extLst>
              <a:ext uri="{FF2B5EF4-FFF2-40B4-BE49-F238E27FC236}">
                <a16:creationId xmlns:a16="http://schemas.microsoft.com/office/drawing/2014/main" id="{7AF09CA2-460D-B0E8-916B-4CF5F8B9BB88}"/>
              </a:ext>
            </a:extLst>
          </p:cNvPr>
          <p:cNvPicPr>
            <a:picLocks noGrp="1" noChangeAspect="1"/>
          </p:cNvPicPr>
          <p:nvPr>
            <p:ph sz="half" idx="1"/>
          </p:nvPr>
        </p:nvPicPr>
        <p:blipFill>
          <a:blip r:embed="rId3"/>
          <a:stretch>
            <a:fillRect/>
          </a:stretch>
        </p:blipFill>
        <p:spPr>
          <a:xfrm>
            <a:off x="0" y="-1"/>
            <a:ext cx="4301412" cy="6345145"/>
          </a:xfrm>
          <a:prstGeom prst="rect">
            <a:avLst/>
          </a:prstGeom>
        </p:spPr>
      </p:pic>
      <p:sp>
        <p:nvSpPr>
          <p:cNvPr id="5" name="Content Placeholder 4">
            <a:extLst>
              <a:ext uri="{FF2B5EF4-FFF2-40B4-BE49-F238E27FC236}">
                <a16:creationId xmlns:a16="http://schemas.microsoft.com/office/drawing/2014/main" id="{167887C8-84B5-19CF-CE74-CDBD1E1C6265}"/>
              </a:ext>
            </a:extLst>
          </p:cNvPr>
          <p:cNvSpPr>
            <a:spLocks noGrp="1"/>
          </p:cNvSpPr>
          <p:nvPr>
            <p:ph sz="half" idx="2"/>
          </p:nvPr>
        </p:nvSpPr>
        <p:spPr>
          <a:xfrm>
            <a:off x="4432041" y="1845734"/>
            <a:ext cx="6723639" cy="4388809"/>
          </a:xfrm>
        </p:spPr>
        <p:txBody>
          <a:bodyPr/>
          <a:lstStyle/>
          <a:p>
            <a:r>
              <a:rPr lang="en-US" dirty="0"/>
              <a:t>LEAs must have a budget for Title II to ensure compliance with federal regulations and proper financial management. 2 </a:t>
            </a:r>
            <a:r>
              <a:rPr lang="en-US" i="1" dirty="0"/>
              <a:t>Code of Federal Regulations</a:t>
            </a:r>
            <a:r>
              <a:rPr lang="en-US" dirty="0"/>
              <a:t> (</a:t>
            </a:r>
            <a:r>
              <a:rPr lang="en-US" i="1" dirty="0"/>
              <a:t>CFR</a:t>
            </a:r>
            <a:r>
              <a:rPr lang="en-US" dirty="0"/>
              <a:t>) 200.302</a:t>
            </a:r>
          </a:p>
          <a:p>
            <a:r>
              <a:rPr lang="en-US" dirty="0"/>
              <a:t>Budgets must be detailed enough to demonstrate compliance with federal costs principals. 2 </a:t>
            </a:r>
            <a:r>
              <a:rPr lang="en-US" i="1" dirty="0"/>
              <a:t>CFR</a:t>
            </a:r>
            <a:r>
              <a:rPr lang="en-US" dirty="0"/>
              <a:t> 200.403</a:t>
            </a:r>
            <a:endParaRPr lang="en-US" dirty="0">
              <a:cs typeface="Arial"/>
            </a:endParaRPr>
          </a:p>
          <a:p>
            <a:r>
              <a:rPr lang="en-US" dirty="0"/>
              <a:t>Budgets do not need to be sent to the California Department of Education (CDE) for approval and the LEA may use their own template.</a:t>
            </a:r>
            <a:endParaRPr lang="en-US" dirty="0">
              <a:cs typeface="Arial"/>
            </a:endParaRPr>
          </a:p>
          <a:p>
            <a:endParaRPr lang="en-US" dirty="0"/>
          </a:p>
        </p:txBody>
      </p:sp>
      <p:sp>
        <p:nvSpPr>
          <p:cNvPr id="4" name="Slide Number Placeholder 3">
            <a:extLst>
              <a:ext uri="{FF2B5EF4-FFF2-40B4-BE49-F238E27FC236}">
                <a16:creationId xmlns:a16="http://schemas.microsoft.com/office/drawing/2014/main" id="{74530B4B-75B3-019F-9582-52F2ACE18C78}"/>
              </a:ext>
            </a:extLst>
          </p:cNvPr>
          <p:cNvSpPr>
            <a:spLocks noGrp="1"/>
          </p:cNvSpPr>
          <p:nvPr>
            <p:ph type="sldNum" sz="quarter" idx="12"/>
          </p:nvPr>
        </p:nvSpPr>
        <p:spPr/>
        <p:txBody>
          <a:bodyPr>
            <a:noAutofit/>
          </a:bodyPr>
          <a:lstStyle/>
          <a:p>
            <a:pPr>
              <a:lnSpc>
                <a:spcPct val="90000"/>
              </a:lnSpc>
              <a:spcAft>
                <a:spcPts val="600"/>
              </a:spcAft>
            </a:pPr>
            <a:fld id="{4E637404-0BCF-4192-AEAE-F6A882F231C4}" type="slidenum">
              <a:rPr lang="en-US" altLang="en-US" smtClean="0">
                <a:solidFill>
                  <a:schemeClr val="bg1"/>
                </a:solidFill>
              </a:rPr>
              <a:pPr>
                <a:lnSpc>
                  <a:spcPct val="90000"/>
                </a:lnSpc>
                <a:spcAft>
                  <a:spcPts val="600"/>
                </a:spcAft>
              </a:pPr>
              <a:t>28</a:t>
            </a:fld>
            <a:endParaRPr lang="en-US" altLang="en-US" dirty="0">
              <a:solidFill>
                <a:schemeClr val="bg1"/>
              </a:solidFill>
            </a:endParaRPr>
          </a:p>
        </p:txBody>
      </p:sp>
    </p:spTree>
    <p:extLst>
      <p:ext uri="{BB962C8B-B14F-4D97-AF65-F5344CB8AC3E}">
        <p14:creationId xmlns:p14="http://schemas.microsoft.com/office/powerpoint/2010/main" val="11483103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0C71E4-1106-3418-302E-D2F3F5E1B3FE}"/>
              </a:ext>
            </a:extLst>
          </p:cNvPr>
          <p:cNvSpPr>
            <a:spLocks noGrp="1"/>
          </p:cNvSpPr>
          <p:nvPr>
            <p:ph type="title"/>
          </p:nvPr>
        </p:nvSpPr>
        <p:spPr/>
        <p:txBody>
          <a:bodyPr/>
          <a:lstStyle/>
          <a:p>
            <a:r>
              <a:rPr lang="en-US" dirty="0"/>
              <a:t>Budget Example (1)</a:t>
            </a:r>
          </a:p>
        </p:txBody>
      </p:sp>
      <p:pic>
        <p:nvPicPr>
          <p:cNvPr id="6" name="Content Placeholder 5" descr="Text description is on Appendix 13, linked below the image">
            <a:extLst>
              <a:ext uri="{FF2B5EF4-FFF2-40B4-BE49-F238E27FC236}">
                <a16:creationId xmlns:a16="http://schemas.microsoft.com/office/drawing/2014/main" id="{6AD025D8-6294-3B15-72E7-DEF6ADC25BCD}"/>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p:blipFill>
        <p:spPr>
          <a:xfrm>
            <a:off x="2034540" y="1777683"/>
            <a:ext cx="7908417" cy="4268787"/>
          </a:xfrm>
        </p:spPr>
      </p:pic>
      <p:sp>
        <p:nvSpPr>
          <p:cNvPr id="5" name="Content Placeholder 4">
            <a:extLst>
              <a:ext uri="{FF2B5EF4-FFF2-40B4-BE49-F238E27FC236}">
                <a16:creationId xmlns:a16="http://schemas.microsoft.com/office/drawing/2014/main" id="{C4E9C153-5435-7001-00BC-ECE610E3394F}"/>
              </a:ext>
            </a:extLst>
          </p:cNvPr>
          <p:cNvSpPr>
            <a:spLocks noGrp="1"/>
          </p:cNvSpPr>
          <p:nvPr>
            <p:ph sz="half" idx="2"/>
          </p:nvPr>
        </p:nvSpPr>
        <p:spPr>
          <a:xfrm>
            <a:off x="1097278" y="5934883"/>
            <a:ext cx="10058402" cy="365125"/>
          </a:xfrm>
        </p:spPr>
        <p:txBody>
          <a:bodyPr/>
          <a:lstStyle/>
          <a:p>
            <a:pPr marL="228600" indent="0">
              <a:buNone/>
            </a:pPr>
            <a:r>
              <a:rPr lang="en-US" dirty="0"/>
              <a:t>Image text: </a:t>
            </a:r>
            <a:r>
              <a:rPr lang="en-US" dirty="0">
                <a:solidFill>
                  <a:srgbClr val="0070C0"/>
                </a:solidFill>
                <a:hlinkClick r:id="rId4" action="ppaction://hlinksldjump">
                  <a:extLst>
                    <a:ext uri="{A12FA001-AC4F-418D-AE19-62706E023703}">
                      <ahyp:hlinkClr xmlns:ahyp="http://schemas.microsoft.com/office/drawing/2018/hyperlinkcolor" val="tx"/>
                    </a:ext>
                  </a:extLst>
                </a:hlinkClick>
              </a:rPr>
              <a:t>Appendix 13</a:t>
            </a:r>
            <a:endParaRPr lang="en-US" dirty="0">
              <a:solidFill>
                <a:srgbClr val="0070C0"/>
              </a:solidFill>
            </a:endParaRPr>
          </a:p>
          <a:p>
            <a:pPr marL="228600" indent="0">
              <a:buNone/>
            </a:pPr>
            <a:endParaRPr lang="en-US" dirty="0"/>
          </a:p>
        </p:txBody>
      </p:sp>
      <p:sp>
        <p:nvSpPr>
          <p:cNvPr id="4" name="Slide Number Placeholder 3">
            <a:extLst>
              <a:ext uri="{FF2B5EF4-FFF2-40B4-BE49-F238E27FC236}">
                <a16:creationId xmlns:a16="http://schemas.microsoft.com/office/drawing/2014/main" id="{0AF67670-9C1D-5F0F-30B7-D1D5DB02E979}"/>
              </a:ext>
            </a:extLst>
          </p:cNvPr>
          <p:cNvSpPr>
            <a:spLocks noGrp="1"/>
          </p:cNvSpPr>
          <p:nvPr>
            <p:ph type="sldNum" sz="quarter" idx="12"/>
          </p:nvPr>
        </p:nvSpPr>
        <p:spPr/>
        <p:txBody>
          <a:bodyPr/>
          <a:lstStyle/>
          <a:p>
            <a:fld id="{4E637404-0BCF-4192-AEAE-F6A882F231C4}" type="slidenum">
              <a:rPr lang="en-US" altLang="en-US" smtClean="0"/>
              <a:pPr/>
              <a:t>29</a:t>
            </a:fld>
            <a:endParaRPr lang="en-US" altLang="en-US" dirty="0"/>
          </a:p>
        </p:txBody>
      </p:sp>
    </p:spTree>
    <p:extLst>
      <p:ext uri="{BB962C8B-B14F-4D97-AF65-F5344CB8AC3E}">
        <p14:creationId xmlns:p14="http://schemas.microsoft.com/office/powerpoint/2010/main" val="9091948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C79171-1331-A4F3-F074-2BBB4DB171FC}"/>
              </a:ext>
            </a:extLst>
          </p:cNvPr>
          <p:cNvSpPr>
            <a:spLocks noGrp="1"/>
          </p:cNvSpPr>
          <p:nvPr>
            <p:ph type="title"/>
          </p:nvPr>
        </p:nvSpPr>
        <p:spPr/>
        <p:txBody>
          <a:bodyPr/>
          <a:lstStyle/>
          <a:p>
            <a:r>
              <a:rPr lang="en-US" dirty="0"/>
              <a:t>Agenda</a:t>
            </a:r>
          </a:p>
        </p:txBody>
      </p:sp>
      <p:sp>
        <p:nvSpPr>
          <p:cNvPr id="3" name="Content Placeholder 2">
            <a:extLst>
              <a:ext uri="{FF2B5EF4-FFF2-40B4-BE49-F238E27FC236}">
                <a16:creationId xmlns:a16="http://schemas.microsoft.com/office/drawing/2014/main" id="{41AAAC5F-D4E8-EF6E-900D-4672F827DA26}"/>
              </a:ext>
            </a:extLst>
          </p:cNvPr>
          <p:cNvSpPr>
            <a:spLocks noGrp="1"/>
          </p:cNvSpPr>
          <p:nvPr>
            <p:ph idx="1"/>
          </p:nvPr>
        </p:nvSpPr>
        <p:spPr/>
        <p:txBody>
          <a:bodyPr/>
          <a:lstStyle/>
          <a:p>
            <a:r>
              <a:rPr lang="en-US" dirty="0"/>
              <a:t>Resources </a:t>
            </a:r>
          </a:p>
          <a:p>
            <a:r>
              <a:rPr lang="en-US" dirty="0"/>
              <a:t>Funding Evidence </a:t>
            </a:r>
          </a:p>
          <a:p>
            <a:r>
              <a:rPr lang="en-US" dirty="0"/>
              <a:t>Involvement and Governance and Administration Evidence </a:t>
            </a:r>
          </a:p>
          <a:p>
            <a:r>
              <a:rPr lang="en-US" dirty="0"/>
              <a:t>Staffing and Professional Growth</a:t>
            </a:r>
          </a:p>
        </p:txBody>
      </p:sp>
      <p:sp>
        <p:nvSpPr>
          <p:cNvPr id="4" name="Slide Number Placeholder 3">
            <a:extLst>
              <a:ext uri="{FF2B5EF4-FFF2-40B4-BE49-F238E27FC236}">
                <a16:creationId xmlns:a16="http://schemas.microsoft.com/office/drawing/2014/main" id="{C599B64E-DF40-B091-E6C0-6242B0214A2B}"/>
              </a:ext>
            </a:extLst>
          </p:cNvPr>
          <p:cNvSpPr>
            <a:spLocks noGrp="1"/>
          </p:cNvSpPr>
          <p:nvPr>
            <p:ph type="sldNum" sz="quarter" idx="12"/>
          </p:nvPr>
        </p:nvSpPr>
        <p:spPr/>
        <p:txBody>
          <a:bodyPr/>
          <a:lstStyle/>
          <a:p>
            <a:fld id="{4E637404-0BCF-4192-AEAE-F6A882F231C4}" type="slidenum">
              <a:rPr lang="en-US" altLang="en-US" smtClean="0"/>
              <a:pPr/>
              <a:t>3</a:t>
            </a:fld>
            <a:endParaRPr lang="en-US" altLang="en-US" dirty="0"/>
          </a:p>
        </p:txBody>
      </p:sp>
    </p:spTree>
    <p:extLst>
      <p:ext uri="{BB962C8B-B14F-4D97-AF65-F5344CB8AC3E}">
        <p14:creationId xmlns:p14="http://schemas.microsoft.com/office/powerpoint/2010/main" val="337910127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91603D-B720-18F0-B30A-AA8C410620D6}"/>
              </a:ext>
            </a:extLst>
          </p:cNvPr>
          <p:cNvSpPr>
            <a:spLocks noGrp="1"/>
          </p:cNvSpPr>
          <p:nvPr>
            <p:ph type="title"/>
          </p:nvPr>
        </p:nvSpPr>
        <p:spPr/>
        <p:txBody>
          <a:bodyPr vert="horz" lIns="91440" tIns="45720" rIns="91440" bIns="45720" rtlCol="0" anchor="ctr">
            <a:normAutofit/>
          </a:bodyPr>
          <a:lstStyle/>
          <a:p>
            <a:pPr algn="ctr"/>
            <a:r>
              <a:rPr lang="en-US" sz="4800" dirty="0"/>
              <a:t>Budget Example (2)</a:t>
            </a:r>
          </a:p>
        </p:txBody>
      </p:sp>
      <p:pic>
        <p:nvPicPr>
          <p:cNvPr id="6" name="Content Placeholder 5" descr="Text description is on Appendix 14, linked next to the image">
            <a:extLst>
              <a:ext uri="{FF2B5EF4-FFF2-40B4-BE49-F238E27FC236}">
                <a16:creationId xmlns:a16="http://schemas.microsoft.com/office/drawing/2014/main" id="{DA6EDC35-2110-83A2-D7D6-AADD046BA86A}"/>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p:blipFill>
        <p:spPr>
          <a:xfrm>
            <a:off x="1383030" y="1348681"/>
            <a:ext cx="4690419" cy="5388809"/>
          </a:xfrm>
        </p:spPr>
      </p:pic>
      <p:sp>
        <p:nvSpPr>
          <p:cNvPr id="5" name="Content Placeholder 4">
            <a:extLst>
              <a:ext uri="{FF2B5EF4-FFF2-40B4-BE49-F238E27FC236}">
                <a16:creationId xmlns:a16="http://schemas.microsoft.com/office/drawing/2014/main" id="{639ED43B-52D3-A410-F992-B2A30DF51E8F}"/>
              </a:ext>
            </a:extLst>
          </p:cNvPr>
          <p:cNvSpPr>
            <a:spLocks noGrp="1"/>
          </p:cNvSpPr>
          <p:nvPr>
            <p:ph sz="half" idx="2"/>
          </p:nvPr>
        </p:nvSpPr>
        <p:spPr>
          <a:xfrm>
            <a:off x="6217920" y="3429000"/>
            <a:ext cx="4937760" cy="2805543"/>
          </a:xfrm>
        </p:spPr>
        <p:txBody>
          <a:bodyPr/>
          <a:lstStyle/>
          <a:p>
            <a:pPr marL="228600" indent="0">
              <a:buNone/>
            </a:pPr>
            <a:r>
              <a:rPr lang="en-US" dirty="0"/>
              <a:t>Image text: </a:t>
            </a:r>
            <a:r>
              <a:rPr lang="en-US" dirty="0">
                <a:solidFill>
                  <a:srgbClr val="0070C0"/>
                </a:solidFill>
                <a:hlinkClick r:id="rId4" action="ppaction://hlinksldjump">
                  <a:extLst>
                    <a:ext uri="{A12FA001-AC4F-418D-AE19-62706E023703}">
                      <ahyp:hlinkClr xmlns:ahyp="http://schemas.microsoft.com/office/drawing/2018/hyperlinkcolor" val="tx"/>
                    </a:ext>
                  </a:extLst>
                </a:hlinkClick>
              </a:rPr>
              <a:t>Appendix 14</a:t>
            </a:r>
            <a:endParaRPr lang="en-US" dirty="0">
              <a:solidFill>
                <a:srgbClr val="0070C0"/>
              </a:solidFill>
            </a:endParaRPr>
          </a:p>
          <a:p>
            <a:pPr marL="228600" indent="0">
              <a:buNone/>
            </a:pPr>
            <a:endParaRPr lang="en-US" dirty="0"/>
          </a:p>
        </p:txBody>
      </p:sp>
      <p:sp>
        <p:nvSpPr>
          <p:cNvPr id="4" name="Slide Number Placeholder 3">
            <a:extLst>
              <a:ext uri="{FF2B5EF4-FFF2-40B4-BE49-F238E27FC236}">
                <a16:creationId xmlns:a16="http://schemas.microsoft.com/office/drawing/2014/main" id="{BA81CE2F-C18B-C635-DFB1-9C27A71760E3}"/>
              </a:ext>
            </a:extLst>
          </p:cNvPr>
          <p:cNvSpPr>
            <a:spLocks noGrp="1"/>
          </p:cNvSpPr>
          <p:nvPr>
            <p:ph type="sldNum" sz="quarter" idx="12"/>
          </p:nvPr>
        </p:nvSpPr>
        <p:spPr/>
        <p:txBody>
          <a:bodyPr vert="horz" lIns="91440" tIns="45720" rIns="91440" bIns="45720" rtlCol="0" anchor="ctr">
            <a:noAutofit/>
          </a:bodyPr>
          <a:lstStyle/>
          <a:p>
            <a:fld id="{4E637404-0BCF-4192-AEAE-F6A882F231C4}" type="slidenum">
              <a:rPr lang="en-US" altLang="en-US"/>
              <a:pPr/>
              <a:t>30</a:t>
            </a:fld>
            <a:endParaRPr lang="en-US" altLang="en-US"/>
          </a:p>
        </p:txBody>
      </p:sp>
    </p:spTree>
    <p:extLst>
      <p:ext uri="{BB962C8B-B14F-4D97-AF65-F5344CB8AC3E}">
        <p14:creationId xmlns:p14="http://schemas.microsoft.com/office/powerpoint/2010/main" val="246593924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99000"/>
                <a:satMod val="140000"/>
              </a:schemeClr>
            </a:gs>
            <a:gs pos="65000">
              <a:schemeClr val="bg2">
                <a:tint val="100000"/>
                <a:shade val="80000"/>
                <a:satMod val="130000"/>
              </a:schemeClr>
            </a:gs>
            <a:gs pos="100000">
              <a:schemeClr val="bg2">
                <a:tint val="100000"/>
                <a:shade val="48000"/>
                <a:satMod val="120000"/>
              </a:schemeClr>
            </a:gs>
          </a:gsLst>
          <a:lin ang="16200000" scaled="0"/>
        </a:gra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FA1520A-1D3C-405F-AEE7-0F2EF43CBD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0" name="Rectangle 9">
            <a:extLst>
              <a:ext uri="{FF2B5EF4-FFF2-40B4-BE49-F238E27FC236}">
                <a16:creationId xmlns:a16="http://schemas.microsoft.com/office/drawing/2014/main" id="{E90A6270-490E-48F6-A622-E5BA1B1738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cxnSp>
        <p:nvCxnSpPr>
          <p:cNvPr id="12" name="Straight Connector 11">
            <a:extLst>
              <a:ext uri="{FF2B5EF4-FFF2-40B4-BE49-F238E27FC236}">
                <a16:creationId xmlns:a16="http://schemas.microsoft.com/office/drawing/2014/main" id="{7DBA4893-047A-4913-9A32-C316A849BB4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4" name="Rectangle 13">
            <a:extLst>
              <a:ext uri="{FF2B5EF4-FFF2-40B4-BE49-F238E27FC236}">
                <a16:creationId xmlns:a16="http://schemas.microsoft.com/office/drawing/2014/main" id="{FBDCECDC-EEE3-4128-AA5E-82A8C08796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7"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4260EDE0-989C-4E16-AF94-F652294D82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07" y="4953000"/>
            <a:ext cx="12188952" cy="1905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8" name="Rectangle 17">
            <a:extLst>
              <a:ext uri="{FF2B5EF4-FFF2-40B4-BE49-F238E27FC236}">
                <a16:creationId xmlns:a16="http://schemas.microsoft.com/office/drawing/2014/main" id="{1F3985C0-E548-44D2-B30E-F3E42DADE1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7" y="0"/>
            <a:ext cx="12188952" cy="497018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415A8157-D9F6-A9BB-1A2A-54568A4AD4B6}"/>
              </a:ext>
            </a:extLst>
          </p:cNvPr>
          <p:cNvSpPr>
            <a:spLocks noGrp="1"/>
          </p:cNvSpPr>
          <p:nvPr>
            <p:ph type="title"/>
          </p:nvPr>
        </p:nvSpPr>
        <p:spPr>
          <a:xfrm>
            <a:off x="1097280" y="758952"/>
            <a:ext cx="10058400" cy="3892168"/>
          </a:xfrm>
        </p:spPr>
        <p:txBody>
          <a:bodyPr vert="horz" lIns="91440" tIns="45720" rIns="91440" bIns="45720" rtlCol="0" anchor="b">
            <a:normAutofit/>
          </a:bodyPr>
          <a:lstStyle/>
          <a:p>
            <a:pPr eaLnBrk="1" hangingPunct="1"/>
            <a:r>
              <a:rPr lang="en-US" sz="8000" dirty="0">
                <a:solidFill>
                  <a:schemeClr val="bg1"/>
                </a:solidFill>
              </a:rPr>
              <a:t>Equitable Services</a:t>
            </a:r>
          </a:p>
        </p:txBody>
      </p:sp>
      <p:sp>
        <p:nvSpPr>
          <p:cNvPr id="3" name="Slide Number Placeholder 2">
            <a:extLst>
              <a:ext uri="{FF2B5EF4-FFF2-40B4-BE49-F238E27FC236}">
                <a16:creationId xmlns:a16="http://schemas.microsoft.com/office/drawing/2014/main" id="{5A291B56-B09E-4DD4-8DBC-DC2E1F1A8D97}"/>
              </a:ext>
            </a:extLst>
          </p:cNvPr>
          <p:cNvSpPr>
            <a:spLocks noGrp="1"/>
          </p:cNvSpPr>
          <p:nvPr>
            <p:ph type="sldNum" sz="quarter" idx="12"/>
          </p:nvPr>
        </p:nvSpPr>
        <p:spPr>
          <a:xfrm>
            <a:off x="9900458" y="6459785"/>
            <a:ext cx="1312025" cy="365125"/>
          </a:xfrm>
        </p:spPr>
        <p:txBody>
          <a:bodyPr vert="horz" lIns="91440" tIns="45720" rIns="91440" bIns="45720" rtlCol="0" anchor="ctr">
            <a:noAutofit/>
          </a:bodyPr>
          <a:lstStyle/>
          <a:p>
            <a:pPr defTabSz="457200">
              <a:spcAft>
                <a:spcPts val="600"/>
              </a:spcAft>
            </a:pPr>
            <a:fld id="{E0992538-8C1F-431F-A22E-68D7CB0E9938}" type="slidenum">
              <a:rPr lang="en-US" altLang="en-US" smtClean="0">
                <a:latin typeface="+mn-lt"/>
              </a:rPr>
              <a:pPr defTabSz="457200">
                <a:spcAft>
                  <a:spcPts val="600"/>
                </a:spcAft>
              </a:pPr>
              <a:t>31</a:t>
            </a:fld>
            <a:endParaRPr lang="en-US" altLang="en-US" dirty="0">
              <a:latin typeface="+mn-lt"/>
            </a:endParaRPr>
          </a:p>
        </p:txBody>
      </p:sp>
    </p:spTree>
    <p:extLst>
      <p:ext uri="{BB962C8B-B14F-4D97-AF65-F5344CB8AC3E}">
        <p14:creationId xmlns:p14="http://schemas.microsoft.com/office/powerpoint/2010/main" val="1091786026"/>
      </p:ext>
    </p:extLst>
  </p:cSld>
  <p:clrMapOvr>
    <a:overrideClrMapping bg1="dk1" tx1="lt1" bg2="dk2" tx2="lt2" accent1="accent1" accent2="accent2" accent3="accent3" accent4="accent4" accent5="accent5" accent6="accent6" hlink="hlink" folHlink="folHlink"/>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71B929-6988-4E61-ADC6-20FF53B868C5}"/>
              </a:ext>
            </a:extLst>
          </p:cNvPr>
          <p:cNvSpPr>
            <a:spLocks noGrp="1"/>
          </p:cNvSpPr>
          <p:nvPr>
            <p:ph type="title"/>
          </p:nvPr>
        </p:nvSpPr>
        <p:spPr>
          <a:xfrm>
            <a:off x="1096963" y="287338"/>
            <a:ext cx="10058400" cy="1449387"/>
          </a:xfrm>
        </p:spPr>
        <p:txBody>
          <a:bodyPr>
            <a:normAutofit/>
          </a:bodyPr>
          <a:lstStyle/>
          <a:p>
            <a:r>
              <a:rPr lang="en-US" dirty="0"/>
              <a:t>Equitable Services Evidence</a:t>
            </a:r>
          </a:p>
        </p:txBody>
      </p:sp>
      <p:graphicFrame>
        <p:nvGraphicFramePr>
          <p:cNvPr id="5" name="Content Placeholder 4" descr="Table that includes three SEI 08 evidence requests.">
            <a:extLst>
              <a:ext uri="{FF2B5EF4-FFF2-40B4-BE49-F238E27FC236}">
                <a16:creationId xmlns:a16="http://schemas.microsoft.com/office/drawing/2014/main" id="{C0AC6934-3FFB-F013-44DD-E1F5440FB7E9}"/>
              </a:ext>
            </a:extLst>
          </p:cNvPr>
          <p:cNvGraphicFramePr>
            <a:graphicFrameLocks noGrp="1"/>
          </p:cNvGraphicFramePr>
          <p:nvPr>
            <p:ph idx="1"/>
            <p:extLst>
              <p:ext uri="{D42A27DB-BD31-4B8C-83A1-F6EECF244321}">
                <p14:modId xmlns:p14="http://schemas.microsoft.com/office/powerpoint/2010/main" val="1997530513"/>
              </p:ext>
            </p:extLst>
          </p:nvPr>
        </p:nvGraphicFramePr>
        <p:xfrm>
          <a:off x="1096963" y="1846263"/>
          <a:ext cx="10058401" cy="4426144"/>
        </p:xfrm>
        <a:graphic>
          <a:graphicData uri="http://schemas.openxmlformats.org/drawingml/2006/table">
            <a:tbl>
              <a:tblPr firstRow="1"/>
              <a:tblGrid>
                <a:gridCol w="2592192">
                  <a:extLst>
                    <a:ext uri="{9D8B030D-6E8A-4147-A177-3AD203B41FA5}">
                      <a16:colId xmlns:a16="http://schemas.microsoft.com/office/drawing/2014/main" val="3488071082"/>
                    </a:ext>
                  </a:extLst>
                </a:gridCol>
                <a:gridCol w="7466209">
                  <a:extLst>
                    <a:ext uri="{9D8B030D-6E8A-4147-A177-3AD203B41FA5}">
                      <a16:colId xmlns:a16="http://schemas.microsoft.com/office/drawing/2014/main" val="1159488113"/>
                    </a:ext>
                  </a:extLst>
                </a:gridCol>
              </a:tblGrid>
              <a:tr h="613614">
                <a:tc>
                  <a:txBody>
                    <a:bodyPr/>
                    <a:lstStyle/>
                    <a:p>
                      <a:pPr algn="l" rtl="0" fontAlgn="base"/>
                      <a:r>
                        <a:rPr lang="en-US" sz="2400" b="1" i="0">
                          <a:solidFill>
                            <a:srgbClr val="FFFFFF"/>
                          </a:solidFill>
                          <a:effectLst/>
                          <a:latin typeface="Arial" panose="020B0604020202020204" pitchFamily="34" charset="0"/>
                        </a:rPr>
                        <a:t>Item​</a:t>
                      </a:r>
                      <a:endParaRPr lang="en-US" sz="2400" b="1" i="0">
                        <a:solidFill>
                          <a:srgbClr val="FFFFFF"/>
                        </a:solidFill>
                        <a:effectLst/>
                      </a:endParaRPr>
                    </a:p>
                  </a:txBody>
                  <a:tcPr marL="70273" marR="70273" marT="35137" marB="35137" anchor="ctr">
                    <a:lnL w="9417" cap="flat" cmpd="sng" algn="ctr">
                      <a:solidFill>
                        <a:srgbClr val="FFFFFF"/>
                      </a:solidFill>
                      <a:prstDash val="solid"/>
                      <a:round/>
                      <a:headEnd type="none" w="med" len="med"/>
                      <a:tailEnd type="none" w="med" len="med"/>
                    </a:lnL>
                    <a:lnR w="9417" cap="flat" cmpd="sng" algn="ctr">
                      <a:solidFill>
                        <a:srgbClr val="FFFFFF"/>
                      </a:solidFill>
                      <a:prstDash val="solid"/>
                      <a:round/>
                      <a:headEnd type="none" w="med" len="med"/>
                      <a:tailEnd type="none" w="med" len="med"/>
                    </a:lnR>
                    <a:lnT w="9417" cap="flat" cmpd="sng" algn="ctr">
                      <a:solidFill>
                        <a:srgbClr val="FFFFFF"/>
                      </a:solidFill>
                      <a:prstDash val="solid"/>
                      <a:round/>
                      <a:headEnd type="none" w="med" len="med"/>
                      <a:tailEnd type="none" w="med" len="med"/>
                    </a:lnT>
                    <a:lnB w="9417" cap="flat" cmpd="sng" algn="ctr">
                      <a:solidFill>
                        <a:srgbClr val="FFFFFF"/>
                      </a:solidFill>
                      <a:prstDash val="solid"/>
                      <a:round/>
                      <a:headEnd type="none" w="med" len="med"/>
                      <a:tailEnd type="none" w="med" len="med"/>
                    </a:lnB>
                    <a:solidFill>
                      <a:srgbClr val="6F6F74"/>
                    </a:solidFill>
                  </a:tcPr>
                </a:tc>
                <a:tc>
                  <a:txBody>
                    <a:bodyPr/>
                    <a:lstStyle/>
                    <a:p>
                      <a:pPr algn="l" rtl="0" fontAlgn="base"/>
                      <a:r>
                        <a:rPr lang="en-US" sz="2400" b="1" i="0">
                          <a:solidFill>
                            <a:srgbClr val="FFFFFF"/>
                          </a:solidFill>
                          <a:effectLst/>
                          <a:latin typeface="Arial" panose="020B0604020202020204" pitchFamily="34" charset="0"/>
                        </a:rPr>
                        <a:t>Item Description​</a:t>
                      </a:r>
                      <a:endParaRPr lang="en-US" sz="2400" b="1" i="0">
                        <a:solidFill>
                          <a:srgbClr val="FFFFFF"/>
                        </a:solidFill>
                        <a:effectLst/>
                      </a:endParaRPr>
                    </a:p>
                  </a:txBody>
                  <a:tcPr marL="70273" marR="70273" marT="35137" marB="35137" anchor="ctr">
                    <a:lnL w="9417" cap="flat" cmpd="sng" algn="ctr">
                      <a:solidFill>
                        <a:srgbClr val="FFFFFF"/>
                      </a:solidFill>
                      <a:prstDash val="solid"/>
                      <a:round/>
                      <a:headEnd type="none" w="med" len="med"/>
                      <a:tailEnd type="none" w="med" len="med"/>
                    </a:lnL>
                    <a:lnR w="9417" cap="flat" cmpd="sng" algn="ctr">
                      <a:solidFill>
                        <a:srgbClr val="FFFFFF"/>
                      </a:solidFill>
                      <a:prstDash val="solid"/>
                      <a:round/>
                      <a:headEnd type="none" w="med" len="med"/>
                      <a:tailEnd type="none" w="med" len="med"/>
                    </a:lnR>
                    <a:lnT w="9417" cap="flat" cmpd="sng" algn="ctr">
                      <a:solidFill>
                        <a:srgbClr val="FFFFFF"/>
                      </a:solidFill>
                      <a:prstDash val="solid"/>
                      <a:round/>
                      <a:headEnd type="none" w="med" len="med"/>
                      <a:tailEnd type="none" w="med" len="med"/>
                    </a:lnT>
                    <a:lnB w="9417" cap="flat" cmpd="sng" algn="ctr">
                      <a:solidFill>
                        <a:srgbClr val="FFFFFF"/>
                      </a:solidFill>
                      <a:prstDash val="solid"/>
                      <a:round/>
                      <a:headEnd type="none" w="med" len="med"/>
                      <a:tailEnd type="none" w="med" len="med"/>
                    </a:lnB>
                    <a:solidFill>
                      <a:srgbClr val="6F6F74"/>
                    </a:solidFill>
                  </a:tcPr>
                </a:tc>
                <a:extLst>
                  <a:ext uri="{0D108BD9-81ED-4DB2-BD59-A6C34878D82A}">
                    <a16:rowId xmlns:a16="http://schemas.microsoft.com/office/drawing/2014/main" val="1889255547"/>
                  </a:ext>
                </a:extLst>
              </a:tr>
              <a:tr h="1086196">
                <a:tc>
                  <a:txBody>
                    <a:bodyPr/>
                    <a:lstStyle/>
                    <a:p>
                      <a:pPr algn="l" rtl="0" fontAlgn="base">
                        <a:spcAft>
                          <a:spcPts val="1200"/>
                        </a:spcAft>
                      </a:pPr>
                      <a:r>
                        <a:rPr lang="en-US" sz="2400" b="0" i="0" dirty="0">
                          <a:solidFill>
                            <a:srgbClr val="000000"/>
                          </a:solidFill>
                          <a:effectLst/>
                        </a:rPr>
                        <a:t>Intent to Participate</a:t>
                      </a:r>
                    </a:p>
                  </a:txBody>
                  <a:tcPr marL="70273" marR="70273" marT="35137" marB="35137" anchor="ctr">
                    <a:lnL w="9417" cap="flat" cmpd="sng" algn="ctr">
                      <a:solidFill>
                        <a:srgbClr val="FFFFFF"/>
                      </a:solidFill>
                      <a:prstDash val="solid"/>
                      <a:round/>
                      <a:headEnd type="none" w="med" len="med"/>
                      <a:tailEnd type="none" w="med" len="med"/>
                    </a:lnL>
                    <a:lnR w="9417" cap="flat" cmpd="sng" algn="ctr">
                      <a:solidFill>
                        <a:srgbClr val="FFFFFF"/>
                      </a:solidFill>
                      <a:prstDash val="solid"/>
                      <a:round/>
                      <a:headEnd type="none" w="med" len="med"/>
                      <a:tailEnd type="none" w="med" len="med"/>
                    </a:lnR>
                    <a:lnT w="9417" cap="flat" cmpd="sng" algn="ctr">
                      <a:solidFill>
                        <a:srgbClr val="FFFFFF"/>
                      </a:solidFill>
                      <a:prstDash val="solid"/>
                      <a:round/>
                      <a:headEnd type="none" w="med" len="med"/>
                      <a:tailEnd type="none" w="med" len="med"/>
                    </a:lnT>
                    <a:lnB w="9417" cap="flat" cmpd="sng" algn="ctr">
                      <a:solidFill>
                        <a:srgbClr val="FFFFFF"/>
                      </a:solidFill>
                      <a:prstDash val="solid"/>
                      <a:round/>
                      <a:headEnd type="none" w="med" len="med"/>
                      <a:tailEnd type="none" w="med" len="med"/>
                    </a:lnB>
                    <a:solidFill>
                      <a:srgbClr val="D5D5D6"/>
                    </a:solidFill>
                  </a:tcPr>
                </a:tc>
                <a:tc>
                  <a:txBody>
                    <a:bodyPr/>
                    <a:lstStyle/>
                    <a:p>
                      <a:pPr algn="l" rtl="0" fontAlgn="base">
                        <a:spcAft>
                          <a:spcPts val="1200"/>
                        </a:spcAft>
                      </a:pPr>
                      <a:r>
                        <a:rPr lang="en-US" sz="2400" kern="1200">
                          <a:solidFill>
                            <a:schemeClr val="tx1"/>
                          </a:solidFill>
                          <a:effectLst/>
                          <a:latin typeface="+mn-lt"/>
                          <a:ea typeface="+mn-ea"/>
                          <a:cs typeface="+mn-cs"/>
                        </a:rPr>
                        <a:t>Dated communication to private schools regarding eligibility for Title I, Title II, or Title III services</a:t>
                      </a:r>
                    </a:p>
                  </a:txBody>
                  <a:tcPr marL="70273" marR="70273" marT="35137" marB="35137" anchor="ctr">
                    <a:lnL w="9417" cap="flat" cmpd="sng" algn="ctr">
                      <a:solidFill>
                        <a:srgbClr val="FFFFFF"/>
                      </a:solidFill>
                      <a:prstDash val="solid"/>
                      <a:round/>
                      <a:headEnd type="none" w="med" len="med"/>
                      <a:tailEnd type="none" w="med" len="med"/>
                    </a:lnL>
                    <a:lnR w="9417" cap="flat" cmpd="sng" algn="ctr">
                      <a:solidFill>
                        <a:srgbClr val="FFFFFF"/>
                      </a:solidFill>
                      <a:prstDash val="solid"/>
                      <a:round/>
                      <a:headEnd type="none" w="med" len="med"/>
                      <a:tailEnd type="none" w="med" len="med"/>
                    </a:lnR>
                    <a:lnT w="9417" cap="flat" cmpd="sng" algn="ctr">
                      <a:solidFill>
                        <a:srgbClr val="FFFFFF"/>
                      </a:solidFill>
                      <a:prstDash val="solid"/>
                      <a:round/>
                      <a:headEnd type="none" w="med" len="med"/>
                      <a:tailEnd type="none" w="med" len="med"/>
                    </a:lnT>
                    <a:lnB w="9417" cap="flat" cmpd="sng" algn="ctr">
                      <a:solidFill>
                        <a:srgbClr val="FFFFFF"/>
                      </a:solidFill>
                      <a:prstDash val="solid"/>
                      <a:round/>
                      <a:headEnd type="none" w="med" len="med"/>
                      <a:tailEnd type="none" w="med" len="med"/>
                    </a:lnB>
                    <a:solidFill>
                      <a:srgbClr val="D5D5D6"/>
                    </a:solidFill>
                  </a:tcPr>
                </a:tc>
                <a:extLst>
                  <a:ext uri="{0D108BD9-81ED-4DB2-BD59-A6C34878D82A}">
                    <a16:rowId xmlns:a16="http://schemas.microsoft.com/office/drawing/2014/main" val="4041346100"/>
                  </a:ext>
                </a:extLst>
              </a:tr>
              <a:tr h="1558780">
                <a:tc>
                  <a:txBody>
                    <a:bodyPr/>
                    <a:lstStyle/>
                    <a:p>
                      <a:pPr algn="l" rtl="0" fontAlgn="base">
                        <a:spcAft>
                          <a:spcPts val="1200"/>
                        </a:spcAft>
                      </a:pPr>
                      <a:r>
                        <a:rPr lang="en-US" sz="2400" b="0" i="0" dirty="0">
                          <a:solidFill>
                            <a:srgbClr val="000000"/>
                          </a:solidFill>
                          <a:effectLst/>
                        </a:rPr>
                        <a:t>Consultation with Private Schools</a:t>
                      </a:r>
                    </a:p>
                  </a:txBody>
                  <a:tcPr marL="70273" marR="70273" marT="35137" marB="35137" anchor="ctr">
                    <a:lnL w="9417" cap="flat" cmpd="sng" algn="ctr">
                      <a:solidFill>
                        <a:srgbClr val="FFFFFF"/>
                      </a:solidFill>
                      <a:prstDash val="solid"/>
                      <a:round/>
                      <a:headEnd type="none" w="med" len="med"/>
                      <a:tailEnd type="none" w="med" len="med"/>
                    </a:lnL>
                    <a:lnR w="9417" cap="flat" cmpd="sng" algn="ctr">
                      <a:solidFill>
                        <a:srgbClr val="FFFFFF"/>
                      </a:solidFill>
                      <a:prstDash val="solid"/>
                      <a:round/>
                      <a:headEnd type="none" w="med" len="med"/>
                      <a:tailEnd type="none" w="med" len="med"/>
                    </a:lnR>
                    <a:lnT w="9417" cap="flat" cmpd="sng" algn="ctr">
                      <a:solidFill>
                        <a:srgbClr val="FFFFFF"/>
                      </a:solidFill>
                      <a:prstDash val="solid"/>
                      <a:round/>
                      <a:headEnd type="none" w="med" len="med"/>
                      <a:tailEnd type="none" w="med" len="med"/>
                    </a:lnT>
                    <a:lnB w="9417" cap="flat" cmpd="sng" algn="ctr">
                      <a:solidFill>
                        <a:srgbClr val="FFFFFF"/>
                      </a:solidFill>
                      <a:prstDash val="solid"/>
                      <a:round/>
                      <a:headEnd type="none" w="med" len="med"/>
                      <a:tailEnd type="none" w="med" len="med"/>
                    </a:lnB>
                    <a:solidFill>
                      <a:srgbClr val="EBEBEC"/>
                    </a:solidFill>
                  </a:tcPr>
                </a:tc>
                <a:tc>
                  <a:txBody>
                    <a:bodyPr/>
                    <a:lstStyle/>
                    <a:p>
                      <a:pPr marL="0" marR="0" lvl="0" indent="0" algn="l" defTabSz="914400" rtl="0" eaLnBrk="1" fontAlgn="base" latinLnBrk="0" hangingPunct="1">
                        <a:lnSpc>
                          <a:spcPct val="100000"/>
                        </a:lnSpc>
                        <a:spcBef>
                          <a:spcPts val="0"/>
                        </a:spcBef>
                        <a:spcAft>
                          <a:spcPts val="1200"/>
                        </a:spcAft>
                        <a:buClrTx/>
                        <a:buSzTx/>
                        <a:buFontTx/>
                        <a:buNone/>
                        <a:tabLst/>
                        <a:defRPr/>
                      </a:pPr>
                      <a:r>
                        <a:rPr lang="en-US" sz="2400" kern="1200">
                          <a:solidFill>
                            <a:schemeClr val="tx1"/>
                          </a:solidFill>
                          <a:effectLst/>
                          <a:latin typeface="+mn-lt"/>
                          <a:ea typeface="+mn-ea"/>
                          <a:cs typeface="+mn-cs"/>
                        </a:rPr>
                        <a:t>Documents that show how the LEA consulted with private schools regarding participation in federal programs </a:t>
                      </a:r>
                      <a:endParaRPr lang="en-US" sz="2400" b="0" i="0">
                        <a:solidFill>
                          <a:srgbClr val="000000"/>
                        </a:solidFill>
                        <a:effectLst/>
                      </a:endParaRPr>
                    </a:p>
                  </a:txBody>
                  <a:tcPr marL="70273" marR="70273" marT="35137" marB="35137" anchor="ctr">
                    <a:lnL w="9417" cap="flat" cmpd="sng" algn="ctr">
                      <a:solidFill>
                        <a:srgbClr val="FFFFFF"/>
                      </a:solidFill>
                      <a:prstDash val="solid"/>
                      <a:round/>
                      <a:headEnd type="none" w="med" len="med"/>
                      <a:tailEnd type="none" w="med" len="med"/>
                    </a:lnL>
                    <a:lnR w="9417" cap="flat" cmpd="sng" algn="ctr">
                      <a:solidFill>
                        <a:srgbClr val="FFFFFF"/>
                      </a:solidFill>
                      <a:prstDash val="solid"/>
                      <a:round/>
                      <a:headEnd type="none" w="med" len="med"/>
                      <a:tailEnd type="none" w="med" len="med"/>
                    </a:lnR>
                    <a:lnT w="9417" cap="flat" cmpd="sng" algn="ctr">
                      <a:solidFill>
                        <a:srgbClr val="FFFFFF"/>
                      </a:solidFill>
                      <a:prstDash val="solid"/>
                      <a:round/>
                      <a:headEnd type="none" w="med" len="med"/>
                      <a:tailEnd type="none" w="med" len="med"/>
                    </a:lnT>
                    <a:lnB w="9417" cap="flat" cmpd="sng" algn="ctr">
                      <a:solidFill>
                        <a:srgbClr val="FFFFFF"/>
                      </a:solidFill>
                      <a:prstDash val="solid"/>
                      <a:round/>
                      <a:headEnd type="none" w="med" len="med"/>
                      <a:tailEnd type="none" w="med" len="med"/>
                    </a:lnB>
                    <a:solidFill>
                      <a:srgbClr val="EBEBEC"/>
                    </a:solidFill>
                  </a:tcPr>
                </a:tc>
                <a:extLst>
                  <a:ext uri="{0D108BD9-81ED-4DB2-BD59-A6C34878D82A}">
                    <a16:rowId xmlns:a16="http://schemas.microsoft.com/office/drawing/2014/main" val="2212281055"/>
                  </a:ext>
                </a:extLst>
              </a:tr>
              <a:tr h="1086196">
                <a:tc>
                  <a:txBody>
                    <a:bodyPr/>
                    <a:lstStyle/>
                    <a:p>
                      <a:pPr algn="l" rtl="0" fontAlgn="base">
                        <a:spcAft>
                          <a:spcPts val="1200"/>
                        </a:spcAft>
                      </a:pPr>
                      <a:r>
                        <a:rPr lang="en-US" sz="2400" b="0" i="0">
                          <a:solidFill>
                            <a:srgbClr val="000000"/>
                          </a:solidFill>
                          <a:effectLst/>
                          <a:latin typeface="Arial" panose="020B0604020202020204" pitchFamily="34" charset="0"/>
                        </a:rPr>
                        <a:t>Private School Affirmation</a:t>
                      </a:r>
                      <a:endParaRPr lang="en-US" sz="2400" b="0" i="0">
                        <a:solidFill>
                          <a:srgbClr val="000000"/>
                        </a:solidFill>
                        <a:effectLst/>
                      </a:endParaRPr>
                    </a:p>
                  </a:txBody>
                  <a:tcPr marL="70273" marR="70273" marT="35137" marB="35137" anchor="ctr">
                    <a:lnL w="9417" cap="flat" cmpd="sng" algn="ctr">
                      <a:solidFill>
                        <a:srgbClr val="FFFFFF"/>
                      </a:solidFill>
                      <a:prstDash val="solid"/>
                      <a:round/>
                      <a:headEnd type="none" w="med" len="med"/>
                      <a:tailEnd type="none" w="med" len="med"/>
                    </a:lnL>
                    <a:lnR w="9417" cap="flat" cmpd="sng" algn="ctr">
                      <a:solidFill>
                        <a:srgbClr val="FFFFFF"/>
                      </a:solidFill>
                      <a:prstDash val="solid"/>
                      <a:round/>
                      <a:headEnd type="none" w="med" len="med"/>
                      <a:tailEnd type="none" w="med" len="med"/>
                    </a:lnR>
                    <a:lnT w="9417" cap="flat" cmpd="sng" algn="ctr">
                      <a:solidFill>
                        <a:srgbClr val="FFFFFF"/>
                      </a:solidFill>
                      <a:prstDash val="solid"/>
                      <a:round/>
                      <a:headEnd type="none" w="med" len="med"/>
                      <a:tailEnd type="none" w="med" len="med"/>
                    </a:lnT>
                    <a:lnB w="9417" cap="flat" cmpd="sng" algn="ctr">
                      <a:solidFill>
                        <a:srgbClr val="FFFFFF"/>
                      </a:solidFill>
                      <a:prstDash val="solid"/>
                      <a:round/>
                      <a:headEnd type="none" w="med" len="med"/>
                      <a:tailEnd type="none" w="med" len="med"/>
                    </a:lnB>
                    <a:solidFill>
                      <a:srgbClr val="D5D5D6"/>
                    </a:solidFill>
                  </a:tcPr>
                </a:tc>
                <a:tc>
                  <a:txBody>
                    <a:bodyPr/>
                    <a:lstStyle/>
                    <a:p>
                      <a:pPr marL="0" marR="0" lvl="0" indent="0" algn="l" defTabSz="914400" rtl="0" eaLnBrk="1" fontAlgn="base" latinLnBrk="0" hangingPunct="1">
                        <a:lnSpc>
                          <a:spcPct val="100000"/>
                        </a:lnSpc>
                        <a:spcBef>
                          <a:spcPts val="0"/>
                        </a:spcBef>
                        <a:spcAft>
                          <a:spcPts val="1200"/>
                        </a:spcAft>
                        <a:buClrTx/>
                        <a:buSzTx/>
                        <a:buFontTx/>
                        <a:buNone/>
                        <a:tabLst/>
                        <a:defRPr/>
                      </a:pPr>
                      <a:r>
                        <a:rPr lang="en-US" sz="2400" kern="1200" dirty="0">
                          <a:solidFill>
                            <a:schemeClr val="tx1"/>
                          </a:solidFill>
                          <a:effectLst/>
                          <a:latin typeface="+mn-lt"/>
                          <a:ea typeface="+mn-ea"/>
                          <a:cs typeface="+mn-cs"/>
                        </a:rPr>
                        <a:t>A written document signed and dated by private school officials that the required consultation has occurred</a:t>
                      </a:r>
                    </a:p>
                  </a:txBody>
                  <a:tcPr marL="70273" marR="70273" marT="35137" marB="35137" anchor="ctr">
                    <a:lnL w="9417" cap="flat" cmpd="sng" algn="ctr">
                      <a:solidFill>
                        <a:srgbClr val="FFFFFF"/>
                      </a:solidFill>
                      <a:prstDash val="solid"/>
                      <a:round/>
                      <a:headEnd type="none" w="med" len="med"/>
                      <a:tailEnd type="none" w="med" len="med"/>
                    </a:lnL>
                    <a:lnR w="9417" cap="flat" cmpd="sng" algn="ctr">
                      <a:solidFill>
                        <a:srgbClr val="FFFFFF"/>
                      </a:solidFill>
                      <a:prstDash val="solid"/>
                      <a:round/>
                      <a:headEnd type="none" w="med" len="med"/>
                      <a:tailEnd type="none" w="med" len="med"/>
                    </a:lnR>
                    <a:lnT w="9417" cap="flat" cmpd="sng" algn="ctr">
                      <a:solidFill>
                        <a:srgbClr val="FFFFFF"/>
                      </a:solidFill>
                      <a:prstDash val="solid"/>
                      <a:round/>
                      <a:headEnd type="none" w="med" len="med"/>
                      <a:tailEnd type="none" w="med" len="med"/>
                    </a:lnT>
                    <a:lnB w="9417" cap="flat" cmpd="sng" algn="ctr">
                      <a:solidFill>
                        <a:srgbClr val="FFFFFF"/>
                      </a:solidFill>
                      <a:prstDash val="solid"/>
                      <a:round/>
                      <a:headEnd type="none" w="med" len="med"/>
                      <a:tailEnd type="none" w="med" len="med"/>
                    </a:lnB>
                    <a:solidFill>
                      <a:srgbClr val="D5D5D6"/>
                    </a:solidFill>
                  </a:tcPr>
                </a:tc>
                <a:extLst>
                  <a:ext uri="{0D108BD9-81ED-4DB2-BD59-A6C34878D82A}">
                    <a16:rowId xmlns:a16="http://schemas.microsoft.com/office/drawing/2014/main" val="1778576210"/>
                  </a:ext>
                </a:extLst>
              </a:tr>
            </a:tbl>
          </a:graphicData>
        </a:graphic>
      </p:graphicFrame>
      <p:sp>
        <p:nvSpPr>
          <p:cNvPr id="4" name="Slide Number Placeholder 3">
            <a:extLst>
              <a:ext uri="{FF2B5EF4-FFF2-40B4-BE49-F238E27FC236}">
                <a16:creationId xmlns:a16="http://schemas.microsoft.com/office/drawing/2014/main" id="{AC40360B-4D89-4F03-81C4-67BE0D32A032}"/>
              </a:ext>
            </a:extLst>
          </p:cNvPr>
          <p:cNvSpPr>
            <a:spLocks noGrp="1"/>
          </p:cNvSpPr>
          <p:nvPr>
            <p:ph type="sldNum" sz="quarter" idx="12"/>
          </p:nvPr>
        </p:nvSpPr>
        <p:spPr>
          <a:xfrm>
            <a:off x="9825038" y="6456363"/>
            <a:ext cx="1312862" cy="365125"/>
          </a:xfrm>
        </p:spPr>
        <p:txBody>
          <a:bodyPr>
            <a:noAutofit/>
          </a:bodyPr>
          <a:lstStyle/>
          <a:p>
            <a:pPr lvl="0"/>
            <a:fld id="{469BC29B-CD14-4172-9B93-F334EF7BA94E}" type="slidenum">
              <a:rPr lang="en-US" noProof="0" smtClean="0"/>
              <a:pPr lvl="0"/>
              <a:t>32</a:t>
            </a:fld>
            <a:endParaRPr lang="en-US" noProof="0" dirty="0"/>
          </a:p>
        </p:txBody>
      </p:sp>
    </p:spTree>
    <p:extLst>
      <p:ext uri="{BB962C8B-B14F-4D97-AF65-F5344CB8AC3E}">
        <p14:creationId xmlns:p14="http://schemas.microsoft.com/office/powerpoint/2010/main" val="1562748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a:extLst>
            <a:ext uri="{FF2B5EF4-FFF2-40B4-BE49-F238E27FC236}">
              <a16:creationId xmlns:a16="http://schemas.microsoft.com/office/drawing/2014/main" id="{9A86DA37-3633-492E-E176-F7F4704980A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25E4544-1988-3625-E6E5-7145EEE9D323}"/>
              </a:ext>
            </a:extLst>
          </p:cNvPr>
          <p:cNvSpPr>
            <a:spLocks noGrp="1"/>
          </p:cNvSpPr>
          <p:nvPr>
            <p:ph type="title"/>
          </p:nvPr>
        </p:nvSpPr>
        <p:spPr>
          <a:xfrm>
            <a:off x="1097280" y="286603"/>
            <a:ext cx="10058400" cy="1450757"/>
          </a:xfrm>
        </p:spPr>
        <p:txBody>
          <a:bodyPr>
            <a:normAutofit/>
          </a:bodyPr>
          <a:lstStyle/>
          <a:p>
            <a:r>
              <a:rPr lang="en-US" dirty="0"/>
              <a:t>Intent to Participate Best Practices</a:t>
            </a:r>
          </a:p>
        </p:txBody>
      </p:sp>
      <p:sp>
        <p:nvSpPr>
          <p:cNvPr id="3" name="Content Placeholder 2">
            <a:extLst>
              <a:ext uri="{FF2B5EF4-FFF2-40B4-BE49-F238E27FC236}">
                <a16:creationId xmlns:a16="http://schemas.microsoft.com/office/drawing/2014/main" id="{87F84E90-5652-2864-3228-410BAE22ECE6}"/>
              </a:ext>
            </a:extLst>
          </p:cNvPr>
          <p:cNvSpPr>
            <a:spLocks noGrp="1"/>
          </p:cNvSpPr>
          <p:nvPr>
            <p:ph idx="1"/>
          </p:nvPr>
        </p:nvSpPr>
        <p:spPr>
          <a:xfrm>
            <a:off x="1097279" y="1845734"/>
            <a:ext cx="10058400" cy="4023360"/>
          </a:xfrm>
        </p:spPr>
        <p:txBody>
          <a:bodyPr vert="horz" lIns="91440" tIns="45720" rIns="91440" bIns="45720" rtlCol="0">
            <a:normAutofit fontScale="92500" lnSpcReduction="20000"/>
          </a:bodyPr>
          <a:lstStyle/>
          <a:p>
            <a:pPr>
              <a:lnSpc>
                <a:spcPct val="100000"/>
              </a:lnSpc>
              <a:spcBef>
                <a:spcPts val="0"/>
              </a:spcBef>
              <a:spcAft>
                <a:spcPts val="1200"/>
              </a:spcAft>
            </a:pPr>
            <a:r>
              <a:rPr lang="en-US" dirty="0">
                <a:solidFill>
                  <a:schemeClr val="tx1"/>
                </a:solidFill>
              </a:rPr>
              <a:t>Send intent letter to eligible private schools no later than spring before the next fiscal year begins; (February – April) </a:t>
            </a:r>
          </a:p>
          <a:p>
            <a:pPr>
              <a:lnSpc>
                <a:spcPct val="100000"/>
              </a:lnSpc>
              <a:spcBef>
                <a:spcPts val="0"/>
              </a:spcBef>
              <a:spcAft>
                <a:spcPts val="1200"/>
              </a:spcAft>
            </a:pPr>
            <a:r>
              <a:rPr lang="en-US" dirty="0">
                <a:solidFill>
                  <a:schemeClr val="tx1"/>
                </a:solidFill>
              </a:rPr>
              <a:t>Provide a deadline that includes adequate time for private school response (i.e., Please respond by XX); </a:t>
            </a:r>
          </a:p>
          <a:p>
            <a:pPr>
              <a:lnSpc>
                <a:spcPct val="100000"/>
              </a:lnSpc>
              <a:spcBef>
                <a:spcPts val="0"/>
              </a:spcBef>
              <a:spcAft>
                <a:spcPts val="1200"/>
              </a:spcAft>
            </a:pPr>
            <a:r>
              <a:rPr lang="en-US" dirty="0">
                <a:solidFill>
                  <a:schemeClr val="tx1"/>
                </a:solidFill>
              </a:rPr>
              <a:t>Identify potential consequences for not meeting the deadline (i.e., unable to participate in equitable services in the upcoming year);</a:t>
            </a:r>
          </a:p>
          <a:p>
            <a:pPr>
              <a:lnSpc>
                <a:spcPct val="100000"/>
              </a:lnSpc>
              <a:spcBef>
                <a:spcPts val="0"/>
              </a:spcBef>
              <a:spcAft>
                <a:spcPts val="1200"/>
              </a:spcAft>
            </a:pPr>
            <a:r>
              <a:rPr lang="en-US" dirty="0">
                <a:solidFill>
                  <a:schemeClr val="tx1"/>
                </a:solidFill>
              </a:rPr>
              <a:t>Send reminders of the response deadline; and</a:t>
            </a:r>
          </a:p>
          <a:p>
            <a:pPr>
              <a:lnSpc>
                <a:spcPct val="100000"/>
              </a:lnSpc>
              <a:spcBef>
                <a:spcPts val="0"/>
              </a:spcBef>
              <a:spcAft>
                <a:spcPts val="1200"/>
              </a:spcAft>
            </a:pPr>
            <a:r>
              <a:rPr lang="en-US" dirty="0">
                <a:solidFill>
                  <a:schemeClr val="tx1"/>
                </a:solidFill>
              </a:rPr>
              <a:t>Maintain records of attempts to communicate with the private school. </a:t>
            </a:r>
          </a:p>
          <a:p>
            <a:pPr>
              <a:lnSpc>
                <a:spcPct val="100000"/>
              </a:lnSpc>
              <a:spcBef>
                <a:spcPts val="0"/>
              </a:spcBef>
              <a:spcAft>
                <a:spcPts val="1200"/>
              </a:spcAft>
            </a:pPr>
            <a:endParaRPr lang="en-US" dirty="0">
              <a:solidFill>
                <a:schemeClr val="tx1"/>
              </a:solidFill>
            </a:endParaRPr>
          </a:p>
          <a:p>
            <a:pPr>
              <a:lnSpc>
                <a:spcPct val="100000"/>
              </a:lnSpc>
              <a:spcBef>
                <a:spcPts val="0"/>
              </a:spcBef>
              <a:spcAft>
                <a:spcPts val="1200"/>
              </a:spcAft>
            </a:pPr>
            <a:endParaRPr lang="en-US" dirty="0">
              <a:solidFill>
                <a:schemeClr val="tx1"/>
              </a:solidFill>
            </a:endParaRPr>
          </a:p>
          <a:p>
            <a:pPr>
              <a:lnSpc>
                <a:spcPct val="100000"/>
              </a:lnSpc>
              <a:spcBef>
                <a:spcPts val="0"/>
              </a:spcBef>
              <a:spcAft>
                <a:spcPts val="1200"/>
              </a:spcAft>
            </a:pPr>
            <a:endParaRPr lang="en-US" dirty="0">
              <a:solidFill>
                <a:schemeClr val="tx1"/>
              </a:solidFill>
            </a:endParaRPr>
          </a:p>
          <a:p>
            <a:pPr marL="0" marR="0" indent="0">
              <a:lnSpc>
                <a:spcPct val="100000"/>
              </a:lnSpc>
              <a:spcBef>
                <a:spcPts val="0"/>
              </a:spcBef>
              <a:spcAft>
                <a:spcPts val="1200"/>
              </a:spcAft>
              <a:buNone/>
            </a:pPr>
            <a:endParaRPr lang="en-US" sz="26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C6210841-2C3C-A279-0810-4B630DBD2704}"/>
              </a:ext>
            </a:extLst>
          </p:cNvPr>
          <p:cNvSpPr>
            <a:spLocks noGrp="1"/>
          </p:cNvSpPr>
          <p:nvPr>
            <p:ph type="sldNum" sz="quarter" idx="12"/>
          </p:nvPr>
        </p:nvSpPr>
        <p:spPr>
          <a:xfrm>
            <a:off x="9900458" y="6459785"/>
            <a:ext cx="1312025" cy="365125"/>
          </a:xfrm>
        </p:spPr>
        <p:txBody>
          <a:bodyPr>
            <a:noAutofit/>
          </a:bodyPr>
          <a:lstStyle/>
          <a:p>
            <a:pPr marL="0" marR="0" lvl="0" indent="0" algn="r" defTabSz="914400" rtl="0" eaLnBrk="1" fontAlgn="base" latinLnBrk="0" hangingPunct="1">
              <a:lnSpc>
                <a:spcPct val="100000"/>
              </a:lnSpc>
              <a:spcBef>
                <a:spcPct val="0"/>
              </a:spcBef>
              <a:spcAft>
                <a:spcPts val="600"/>
              </a:spcAft>
              <a:buClrTx/>
              <a:buSzTx/>
              <a:buFontTx/>
              <a:buNone/>
              <a:tabLst/>
              <a:defRPr/>
            </a:pPr>
            <a:fld id="{469BC29B-CD14-4172-9B93-F334EF7BA94E}" type="slidenum">
              <a:rPr kumimoji="0" lang="en-US" sz="2400" b="0" i="0" u="none" strike="noStrike" kern="1200" cap="none" spc="0" normalizeH="0" baseline="0" noProof="0" smtClean="0">
                <a:ln>
                  <a:noFill/>
                </a:ln>
                <a:solidFill>
                  <a:srgbClr val="FFFFFF"/>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ts val="600"/>
                </a:spcAft>
                <a:buClrTx/>
                <a:buSzTx/>
                <a:buFontTx/>
                <a:buNone/>
                <a:tabLst/>
                <a:defRPr/>
              </a:pPr>
              <a:t>33</a:t>
            </a:fld>
            <a:endParaRPr kumimoji="0" lang="en-US" sz="24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204809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8EB1D8-5275-4EE3-9548-DE984968757E}"/>
              </a:ext>
            </a:extLst>
          </p:cNvPr>
          <p:cNvSpPr>
            <a:spLocks noGrp="1"/>
          </p:cNvSpPr>
          <p:nvPr>
            <p:ph type="title"/>
          </p:nvPr>
        </p:nvSpPr>
        <p:spPr>
          <a:xfrm>
            <a:off x="1097280" y="286603"/>
            <a:ext cx="10058400" cy="1450757"/>
          </a:xfrm>
        </p:spPr>
        <p:txBody>
          <a:bodyPr>
            <a:normAutofit/>
          </a:bodyPr>
          <a:lstStyle/>
          <a:p>
            <a:r>
              <a:rPr lang="en-US" dirty="0"/>
              <a:t>Consultation with Private School Evidence during an FPM</a:t>
            </a:r>
          </a:p>
        </p:txBody>
      </p:sp>
      <p:sp>
        <p:nvSpPr>
          <p:cNvPr id="3" name="Content Placeholder 2">
            <a:extLst>
              <a:ext uri="{FF2B5EF4-FFF2-40B4-BE49-F238E27FC236}">
                <a16:creationId xmlns:a16="http://schemas.microsoft.com/office/drawing/2014/main" id="{7E80A1C0-EBD5-4002-8241-E8B2E283BE06}"/>
              </a:ext>
            </a:extLst>
          </p:cNvPr>
          <p:cNvSpPr>
            <a:spLocks noGrp="1"/>
          </p:cNvSpPr>
          <p:nvPr>
            <p:ph idx="1"/>
          </p:nvPr>
        </p:nvSpPr>
        <p:spPr>
          <a:xfrm>
            <a:off x="1097279" y="1845734"/>
            <a:ext cx="10058400" cy="4023360"/>
          </a:xfrm>
        </p:spPr>
        <p:txBody>
          <a:bodyPr vert="horz" lIns="91440" tIns="45720" rIns="91440" bIns="45720" rtlCol="0">
            <a:normAutofit/>
          </a:bodyPr>
          <a:lstStyle/>
          <a:p>
            <a:pPr marL="0" marR="0" indent="0">
              <a:lnSpc>
                <a:spcPct val="100000"/>
              </a:lnSpc>
              <a:spcBef>
                <a:spcPts val="0"/>
              </a:spcBef>
              <a:spcAft>
                <a:spcPts val="1200"/>
              </a:spcAft>
              <a:buNone/>
            </a:pPr>
            <a:r>
              <a:rPr lang="en-US" sz="2600" dirty="0">
                <a:effectLst/>
                <a:latin typeface="Arial" panose="020B0604020202020204" pitchFamily="34" charset="0"/>
                <a:ea typeface="Calibri" panose="020F0502020204030204" pitchFamily="34" charset="0"/>
                <a:cs typeface="Times New Roman" panose="02020603050405020304" pitchFamily="18" charset="0"/>
              </a:rPr>
              <a:t>Documents that show how the LEA consulted with private schools regarding participation in federal programs. </a:t>
            </a:r>
          </a:p>
          <a:p>
            <a:pPr marL="0" marR="0" indent="0">
              <a:lnSpc>
                <a:spcPct val="100000"/>
              </a:lnSpc>
              <a:spcBef>
                <a:spcPts val="0"/>
              </a:spcBef>
              <a:spcAft>
                <a:spcPts val="1200"/>
              </a:spcAft>
              <a:buNone/>
            </a:pPr>
            <a:r>
              <a:rPr lang="en-US" sz="2600" dirty="0">
                <a:effectLst/>
                <a:latin typeface="Arial" panose="020B0604020202020204" pitchFamily="34" charset="0"/>
                <a:ea typeface="Calibri" panose="020F0502020204030204" pitchFamily="34" charset="0"/>
                <a:cs typeface="Times New Roman" panose="02020603050405020304" pitchFamily="18" charset="0"/>
              </a:rPr>
              <a:t>Examples include public notices, letters, agendas, sign-in sheets, meeting minutes, emails, equitable service, equitable service allocation, email plan or affirmation of consultation with appropriate private school officials.</a:t>
            </a:r>
          </a:p>
        </p:txBody>
      </p:sp>
      <p:sp>
        <p:nvSpPr>
          <p:cNvPr id="4" name="Slide Number Placeholder 3">
            <a:extLst>
              <a:ext uri="{FF2B5EF4-FFF2-40B4-BE49-F238E27FC236}">
                <a16:creationId xmlns:a16="http://schemas.microsoft.com/office/drawing/2014/main" id="{6D425B12-B5AB-4596-9918-AD08D95F304E}"/>
              </a:ext>
            </a:extLst>
          </p:cNvPr>
          <p:cNvSpPr>
            <a:spLocks noGrp="1"/>
          </p:cNvSpPr>
          <p:nvPr>
            <p:ph type="sldNum" sz="quarter" idx="12"/>
          </p:nvPr>
        </p:nvSpPr>
        <p:spPr>
          <a:xfrm>
            <a:off x="9900458" y="6459785"/>
            <a:ext cx="1312025" cy="365125"/>
          </a:xfrm>
        </p:spPr>
        <p:txBody>
          <a:bodyPr>
            <a:noAutofit/>
          </a:bodyPr>
          <a:lstStyle/>
          <a:p>
            <a:pPr marL="0" marR="0" lvl="0" indent="0" algn="r" defTabSz="914400" rtl="0" eaLnBrk="1" fontAlgn="base" latinLnBrk="0" hangingPunct="1">
              <a:lnSpc>
                <a:spcPct val="100000"/>
              </a:lnSpc>
              <a:spcBef>
                <a:spcPct val="0"/>
              </a:spcBef>
              <a:spcAft>
                <a:spcPts val="600"/>
              </a:spcAft>
              <a:buClrTx/>
              <a:buSzTx/>
              <a:buFontTx/>
              <a:buNone/>
              <a:tabLst/>
              <a:defRPr/>
            </a:pPr>
            <a:fld id="{469BC29B-CD14-4172-9B93-F334EF7BA94E}" type="slidenum">
              <a:rPr kumimoji="0" lang="en-US" sz="2400" b="0" i="0" u="none" strike="noStrike" kern="1200" cap="none" spc="0" normalizeH="0" baseline="0" noProof="0" smtClean="0">
                <a:ln>
                  <a:noFill/>
                </a:ln>
                <a:solidFill>
                  <a:srgbClr val="FFFFFF"/>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ts val="600"/>
                </a:spcAft>
                <a:buClrTx/>
                <a:buSzTx/>
                <a:buFontTx/>
                <a:buNone/>
                <a:tabLst/>
                <a:defRPr/>
              </a:pPr>
              <a:t>34</a:t>
            </a:fld>
            <a:endParaRPr kumimoji="0" lang="en-US" sz="24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903959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3CD037-76A9-34D2-4785-EF91A8999FBF}"/>
              </a:ext>
            </a:extLst>
          </p:cNvPr>
          <p:cNvSpPr>
            <a:spLocks noGrp="1"/>
          </p:cNvSpPr>
          <p:nvPr>
            <p:ph type="title"/>
          </p:nvPr>
        </p:nvSpPr>
        <p:spPr/>
        <p:txBody>
          <a:bodyPr/>
          <a:lstStyle/>
          <a:p>
            <a:r>
              <a:rPr lang="en-US" dirty="0">
                <a:cs typeface="Arial"/>
              </a:rPr>
              <a:t>Consultation Best Practices</a:t>
            </a:r>
            <a:endParaRPr lang="en-US" dirty="0"/>
          </a:p>
        </p:txBody>
      </p:sp>
      <p:sp>
        <p:nvSpPr>
          <p:cNvPr id="3" name="Content Placeholder 2">
            <a:extLst>
              <a:ext uri="{FF2B5EF4-FFF2-40B4-BE49-F238E27FC236}">
                <a16:creationId xmlns:a16="http://schemas.microsoft.com/office/drawing/2014/main" id="{ED6C456C-9D78-9D87-3078-0A3CB8CA0423}"/>
              </a:ext>
            </a:extLst>
          </p:cNvPr>
          <p:cNvSpPr>
            <a:spLocks noGrp="1"/>
          </p:cNvSpPr>
          <p:nvPr>
            <p:ph idx="1"/>
          </p:nvPr>
        </p:nvSpPr>
        <p:spPr>
          <a:xfrm>
            <a:off x="1096963" y="1736725"/>
            <a:ext cx="10290616" cy="4579234"/>
          </a:xfrm>
        </p:spPr>
        <p:txBody>
          <a:bodyPr/>
          <a:lstStyle/>
          <a:p>
            <a:r>
              <a:rPr lang="en-US" dirty="0"/>
              <a:t>Engaged in timely consultation, allowing for meaningful discussion between the LEA and private school officials regarding services and other benefits; </a:t>
            </a:r>
          </a:p>
          <a:p>
            <a:r>
              <a:rPr lang="en-US" dirty="0"/>
              <a:t>Identified the needs of private school students, teachers, and families; </a:t>
            </a:r>
          </a:p>
          <a:p>
            <a:r>
              <a:rPr lang="en-US" dirty="0"/>
              <a:t>Allocated a per-pupil amount of funds for services to eligible private school staff;</a:t>
            </a:r>
          </a:p>
          <a:p>
            <a:r>
              <a:rPr lang="en-US" dirty="0"/>
              <a:t>Evaluated programs and services for effectiveness; and</a:t>
            </a:r>
          </a:p>
          <a:p>
            <a:r>
              <a:rPr lang="en-US" dirty="0"/>
              <a:t>Adequately addressed problems and formal complaints raised by private school officials. </a:t>
            </a:r>
          </a:p>
          <a:p>
            <a:endParaRPr lang="en-US" dirty="0"/>
          </a:p>
          <a:p>
            <a:endParaRPr lang="en-US" dirty="0"/>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3534838F-4F60-E9F2-2FEE-FBB90223C2AD}"/>
              </a:ext>
            </a:extLst>
          </p:cNvPr>
          <p:cNvSpPr>
            <a:spLocks noGrp="1"/>
          </p:cNvSpPr>
          <p:nvPr>
            <p:ph type="sldNum" sz="quarter" idx="12"/>
          </p:nvPr>
        </p:nvSpPr>
        <p:spPr/>
        <p:txBody>
          <a:bodyPr/>
          <a:lstStyle/>
          <a:p>
            <a:fld id="{4E637404-0BCF-4192-AEAE-F6A882F231C4}" type="slidenum">
              <a:rPr lang="en-US" altLang="en-US" sz="2400" smtClean="0"/>
              <a:pPr/>
              <a:t>35</a:t>
            </a:fld>
            <a:endParaRPr lang="en-US" altLang="en-US" sz="2400" dirty="0"/>
          </a:p>
        </p:txBody>
      </p:sp>
    </p:spTree>
    <p:extLst>
      <p:ext uri="{BB962C8B-B14F-4D97-AF65-F5344CB8AC3E}">
        <p14:creationId xmlns:p14="http://schemas.microsoft.com/office/powerpoint/2010/main" val="420265603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FD4331-1EFF-4312-BBE2-C63CE46D90C8}"/>
              </a:ext>
            </a:extLst>
          </p:cNvPr>
          <p:cNvSpPr>
            <a:spLocks noGrp="1"/>
          </p:cNvSpPr>
          <p:nvPr>
            <p:ph type="title"/>
          </p:nvPr>
        </p:nvSpPr>
        <p:spPr/>
        <p:txBody>
          <a:bodyPr/>
          <a:lstStyle/>
          <a:p>
            <a:r>
              <a:rPr lang="en-US" dirty="0">
                <a:solidFill>
                  <a:schemeClr val="tx1"/>
                </a:solidFill>
              </a:rPr>
              <a:t>Private School Affirmation Evidence</a:t>
            </a:r>
          </a:p>
        </p:txBody>
      </p:sp>
      <p:sp>
        <p:nvSpPr>
          <p:cNvPr id="3" name="Content Placeholder 2">
            <a:extLst>
              <a:ext uri="{FF2B5EF4-FFF2-40B4-BE49-F238E27FC236}">
                <a16:creationId xmlns:a16="http://schemas.microsoft.com/office/drawing/2014/main" id="{E584ABEF-0EB0-47E7-8E53-A4AAE620532F}"/>
              </a:ext>
            </a:extLst>
          </p:cNvPr>
          <p:cNvSpPr>
            <a:spLocks noGrp="1"/>
          </p:cNvSpPr>
          <p:nvPr>
            <p:ph idx="1"/>
          </p:nvPr>
        </p:nvSpPr>
        <p:spPr/>
        <p:txBody>
          <a:bodyPr/>
          <a:lstStyle/>
          <a:p>
            <a:pPr marL="0" marR="0" indent="0">
              <a:lnSpc>
                <a:spcPct val="100000"/>
              </a:lnSpc>
              <a:spcBef>
                <a:spcPts val="0"/>
              </a:spcBef>
              <a:spcAft>
                <a:spcPts val="1200"/>
              </a:spcAft>
              <a:buNone/>
            </a:pPr>
            <a:r>
              <a:rPr lang="en-US" sz="2400" dirty="0">
                <a:solidFill>
                  <a:schemeClr val="tx1"/>
                </a:solidFill>
                <a:effectLst/>
                <a:ea typeface="Calibri" panose="020F0502020204030204" pitchFamily="34" charset="0"/>
                <a:cs typeface="Times New Roman" panose="02020603050405020304" pitchFamily="18" charset="0"/>
              </a:rPr>
              <a:t>A written document signed and dated by private school officials that the required consultation has occurred.</a:t>
            </a:r>
          </a:p>
          <a:p>
            <a:pPr marL="0" indent="0">
              <a:buNone/>
            </a:pPr>
            <a:r>
              <a:rPr lang="en-US" sz="2400" b="1" dirty="0">
                <a:solidFill>
                  <a:schemeClr val="tx1"/>
                </a:solidFill>
              </a:rPr>
              <a:t>Affirmation should include the following language</a:t>
            </a:r>
            <a:r>
              <a:rPr lang="en-US" sz="2400" dirty="0">
                <a:solidFill>
                  <a:schemeClr val="tx1"/>
                </a:solidFill>
              </a:rPr>
              <a:t>:</a:t>
            </a:r>
          </a:p>
          <a:p>
            <a:pPr marL="228600" marR="0" indent="-228600"/>
            <a:r>
              <a:rPr lang="en-US" sz="2400" dirty="0">
                <a:solidFill>
                  <a:srgbClr val="000000"/>
                </a:solidFill>
                <a:effectLst/>
                <a:ea typeface="Times New Roman" panose="02020603050405020304" pitchFamily="18" charset="0"/>
              </a:rPr>
              <a:t>I agree that timely and meaningful consultation occurred before the LEA made any decision that affected the participation of eligible private school children, teachers, and/or other educational personnel.</a:t>
            </a:r>
            <a:endParaRPr lang="en-US" sz="2400" dirty="0">
              <a:effectLst/>
              <a:ea typeface="Times New Roman" panose="02020603050405020304" pitchFamily="18" charset="0"/>
            </a:endParaRPr>
          </a:p>
          <a:p>
            <a:pPr marL="228600" marR="0" indent="-228600"/>
            <a:r>
              <a:rPr lang="en-US" sz="2400" dirty="0">
                <a:solidFill>
                  <a:srgbClr val="000000"/>
                </a:solidFill>
                <a:effectLst/>
                <a:ea typeface="Times New Roman" panose="02020603050405020304" pitchFamily="18" charset="0"/>
              </a:rPr>
              <a:t>I </a:t>
            </a:r>
            <a:r>
              <a:rPr lang="en-US" sz="2400" b="1" dirty="0">
                <a:solidFill>
                  <a:srgbClr val="000000"/>
                </a:solidFill>
                <a:effectLst/>
                <a:ea typeface="Times New Roman" panose="02020603050405020304" pitchFamily="18" charset="0"/>
              </a:rPr>
              <a:t>do not </a:t>
            </a:r>
            <a:r>
              <a:rPr lang="en-US" sz="2400" dirty="0">
                <a:solidFill>
                  <a:srgbClr val="000000"/>
                </a:solidFill>
                <a:effectLst/>
                <a:ea typeface="Times New Roman" panose="02020603050405020304" pitchFamily="18" charset="0"/>
              </a:rPr>
              <a:t>agree that timely and meaningful consultation occurred before the LEA made any decision that affected the participation of eligible private school children, teachers, and/or other educational personnel.</a:t>
            </a:r>
            <a:endParaRPr lang="en-US" sz="2400" dirty="0">
              <a:effectLst/>
              <a:ea typeface="Times New Roman" panose="02020603050405020304" pitchFamily="18" charset="0"/>
            </a:endParaRPr>
          </a:p>
          <a:p>
            <a:pPr marL="0" indent="0">
              <a:buNone/>
            </a:pPr>
            <a:endParaRPr lang="en-US" sz="2400" dirty="0">
              <a:solidFill>
                <a:schemeClr val="tx1"/>
              </a:solidFill>
            </a:endParaRPr>
          </a:p>
        </p:txBody>
      </p:sp>
      <p:sp>
        <p:nvSpPr>
          <p:cNvPr id="4" name="Slide Number Placeholder 3">
            <a:extLst>
              <a:ext uri="{FF2B5EF4-FFF2-40B4-BE49-F238E27FC236}">
                <a16:creationId xmlns:a16="http://schemas.microsoft.com/office/drawing/2014/main" id="{A332146C-05FF-43BA-A588-976D95B40E74}"/>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69BC29B-CD14-4172-9B93-F334EF7BA94E}" type="slidenum">
              <a:rPr kumimoji="0" lang="en-US" sz="2400" b="0" i="0" u="none" strike="noStrike" kern="1200" cap="none" spc="0" normalizeH="0" baseline="0" noProof="0" smtClean="0">
                <a:ln>
                  <a:noFill/>
                </a:ln>
                <a:solidFill>
                  <a:srgbClr val="FFFFFF"/>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36</a:t>
            </a:fld>
            <a:endParaRPr kumimoji="0" lang="en-US" sz="24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002187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11973C2-EB8B-452A-A698-4A252FD3AE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id="{10162E77-11AD-44A7-84EC-40C59EEFBD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43420D4-FE9F-E3E9-A5D6-1B5EA37913D7}"/>
              </a:ext>
            </a:extLst>
          </p:cNvPr>
          <p:cNvSpPr>
            <a:spLocks noGrp="1"/>
          </p:cNvSpPr>
          <p:nvPr>
            <p:ph type="title"/>
          </p:nvPr>
        </p:nvSpPr>
        <p:spPr>
          <a:xfrm>
            <a:off x="5181601" y="634946"/>
            <a:ext cx="6368142" cy="1450757"/>
          </a:xfrm>
        </p:spPr>
        <p:txBody>
          <a:bodyPr>
            <a:normAutofit/>
          </a:bodyPr>
          <a:lstStyle/>
          <a:p>
            <a:r>
              <a:rPr lang="en-US" dirty="0"/>
              <a:t>Professional Development Evidence</a:t>
            </a:r>
          </a:p>
        </p:txBody>
      </p:sp>
      <p:pic>
        <p:nvPicPr>
          <p:cNvPr id="6" name="Picture 5" descr="Stack of colorful files">
            <a:extLst>
              <a:ext uri="{FF2B5EF4-FFF2-40B4-BE49-F238E27FC236}">
                <a16:creationId xmlns:a16="http://schemas.microsoft.com/office/drawing/2014/main" id="{BDCDAA01-08A9-EDED-B3D8-36B322BDCD5A}"/>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0" y="-12128"/>
            <a:ext cx="4654276" cy="6870127"/>
          </a:xfrm>
          <a:prstGeom prst="rect">
            <a:avLst/>
          </a:prstGeom>
        </p:spPr>
      </p:pic>
      <p:cxnSp>
        <p:nvCxnSpPr>
          <p:cNvPr id="14" name="Straight Connector 13">
            <a:extLst>
              <a:ext uri="{FF2B5EF4-FFF2-40B4-BE49-F238E27FC236}">
                <a16:creationId xmlns:a16="http://schemas.microsoft.com/office/drawing/2014/main" id="{5AB158E9-1B40-4CD6-95F0-95CA11DF7B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87617" y="2085703"/>
            <a:ext cx="6170686"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3A52E48E-68E7-89E2-B6F3-FC353D40C362}"/>
              </a:ext>
            </a:extLst>
          </p:cNvPr>
          <p:cNvSpPr>
            <a:spLocks noGrp="1"/>
          </p:cNvSpPr>
          <p:nvPr>
            <p:ph idx="1"/>
          </p:nvPr>
        </p:nvSpPr>
        <p:spPr>
          <a:xfrm>
            <a:off x="5181601" y="2198914"/>
            <a:ext cx="6368142" cy="4024140"/>
          </a:xfrm>
        </p:spPr>
        <p:txBody>
          <a:bodyPr>
            <a:normAutofit/>
          </a:bodyPr>
          <a:lstStyle/>
          <a:p>
            <a:r>
              <a:rPr lang="en-US" dirty="0"/>
              <a:t>Educational Partner Feedback</a:t>
            </a:r>
          </a:p>
          <a:p>
            <a:r>
              <a:rPr lang="en-US" dirty="0"/>
              <a:t>LEA Level Planning Documents</a:t>
            </a:r>
          </a:p>
          <a:p>
            <a:r>
              <a:rPr lang="en-US" dirty="0"/>
              <a:t>LEA Level Planning Implementation and Monitoring Documents</a:t>
            </a:r>
          </a:p>
          <a:p>
            <a:r>
              <a:rPr lang="en-US" dirty="0"/>
              <a:t>Local Control Accountability Plan (LCAP)</a:t>
            </a:r>
          </a:p>
          <a:p>
            <a:r>
              <a:rPr lang="en-US" dirty="0"/>
              <a:t>LCAP Federal Addendum</a:t>
            </a:r>
          </a:p>
          <a:p>
            <a:r>
              <a:rPr lang="en-US" dirty="0"/>
              <a:t>PD Planning Documents</a:t>
            </a:r>
          </a:p>
          <a:p>
            <a:r>
              <a:rPr lang="en-US" dirty="0"/>
              <a:t>PD Records</a:t>
            </a:r>
          </a:p>
        </p:txBody>
      </p:sp>
      <p:sp>
        <p:nvSpPr>
          <p:cNvPr id="4" name="Slide Number Placeholder 3">
            <a:extLst>
              <a:ext uri="{FF2B5EF4-FFF2-40B4-BE49-F238E27FC236}">
                <a16:creationId xmlns:a16="http://schemas.microsoft.com/office/drawing/2014/main" id="{07D44C07-C37C-9A36-97CB-56C9F1D7C839}"/>
              </a:ext>
            </a:extLst>
          </p:cNvPr>
          <p:cNvSpPr>
            <a:spLocks noGrp="1"/>
          </p:cNvSpPr>
          <p:nvPr>
            <p:ph type="sldNum" sz="quarter" idx="12"/>
          </p:nvPr>
        </p:nvSpPr>
        <p:spPr>
          <a:xfrm>
            <a:off x="9900458" y="6459785"/>
            <a:ext cx="1312025" cy="365125"/>
          </a:xfrm>
        </p:spPr>
        <p:txBody>
          <a:bodyPr>
            <a:noAutofit/>
          </a:bodyPr>
          <a:lstStyle/>
          <a:p>
            <a:pPr>
              <a:lnSpc>
                <a:spcPct val="90000"/>
              </a:lnSpc>
              <a:spcAft>
                <a:spcPts val="600"/>
              </a:spcAft>
            </a:pPr>
            <a:fld id="{4E637404-0BCF-4192-AEAE-F6A882F231C4}" type="slidenum">
              <a:rPr lang="en-US" altLang="en-US">
                <a:solidFill>
                  <a:schemeClr val="tx1">
                    <a:lumMod val="75000"/>
                    <a:lumOff val="25000"/>
                  </a:schemeClr>
                </a:solidFill>
              </a:rPr>
              <a:pPr>
                <a:lnSpc>
                  <a:spcPct val="90000"/>
                </a:lnSpc>
                <a:spcAft>
                  <a:spcPts val="600"/>
                </a:spcAft>
              </a:pPr>
              <a:t>37</a:t>
            </a:fld>
            <a:endParaRPr lang="en-US" altLang="en-US" dirty="0">
              <a:solidFill>
                <a:schemeClr val="tx1">
                  <a:lumMod val="75000"/>
                  <a:lumOff val="25000"/>
                </a:schemeClr>
              </a:solidFill>
            </a:endParaRPr>
          </a:p>
        </p:txBody>
      </p:sp>
    </p:spTree>
    <p:extLst>
      <p:ext uri="{BB962C8B-B14F-4D97-AF65-F5344CB8AC3E}">
        <p14:creationId xmlns:p14="http://schemas.microsoft.com/office/powerpoint/2010/main" val="282726569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D98F687-B2C6-EC0A-A5EB-255BE8E7C6F0}"/>
              </a:ext>
            </a:extLst>
          </p:cNvPr>
          <p:cNvSpPr>
            <a:spLocks noGrp="1"/>
          </p:cNvSpPr>
          <p:nvPr>
            <p:ph type="title"/>
          </p:nvPr>
        </p:nvSpPr>
        <p:spPr/>
        <p:txBody>
          <a:bodyPr/>
          <a:lstStyle/>
          <a:p>
            <a:r>
              <a:rPr lang="en-US" dirty="0"/>
              <a:t>Educational Partner Evidence</a:t>
            </a:r>
          </a:p>
        </p:txBody>
      </p:sp>
      <p:sp>
        <p:nvSpPr>
          <p:cNvPr id="6" name="Content Placeholder 5">
            <a:extLst>
              <a:ext uri="{FF2B5EF4-FFF2-40B4-BE49-F238E27FC236}">
                <a16:creationId xmlns:a16="http://schemas.microsoft.com/office/drawing/2014/main" id="{2B806C89-295C-5F51-0698-2F62FA28F7FF}"/>
              </a:ext>
            </a:extLst>
          </p:cNvPr>
          <p:cNvSpPr>
            <a:spLocks noGrp="1"/>
          </p:cNvSpPr>
          <p:nvPr>
            <p:ph sz="half" idx="1"/>
          </p:nvPr>
        </p:nvSpPr>
        <p:spPr bwMode="auto">
          <a:xfrm>
            <a:off x="673082" y="1912842"/>
            <a:ext cx="3410628" cy="4342639"/>
          </a:xfrm>
          <a:custGeom>
            <a:avLst/>
            <a:gdLst>
              <a:gd name="connsiteX0" fmla="*/ 0 w 3656012"/>
              <a:gd name="connsiteY0" fmla="*/ 0 h 4388811"/>
              <a:gd name="connsiteX1" fmla="*/ 1818939 w 3656012"/>
              <a:gd name="connsiteY1" fmla="*/ 0 h 4388811"/>
              <a:gd name="connsiteX2" fmla="*/ 3656012 w 3656012"/>
              <a:gd name="connsiteY2" fmla="*/ 2194406 h 4388811"/>
              <a:gd name="connsiteX3" fmla="*/ 1818939 w 3656012"/>
              <a:gd name="connsiteY3" fmla="*/ 4388811 h 4388811"/>
              <a:gd name="connsiteX4" fmla="*/ 0 w 3656012"/>
              <a:gd name="connsiteY4" fmla="*/ 4388811 h 4388811"/>
              <a:gd name="connsiteX5" fmla="*/ 0 w 3656012"/>
              <a:gd name="connsiteY5" fmla="*/ 0 h 4388811"/>
              <a:gd name="connsiteX0" fmla="*/ 0 w 3656012"/>
              <a:gd name="connsiteY0" fmla="*/ 0 h 4388811"/>
              <a:gd name="connsiteX1" fmla="*/ 1655977 w 3656012"/>
              <a:gd name="connsiteY1" fmla="*/ 959667 h 4388811"/>
              <a:gd name="connsiteX2" fmla="*/ 3656012 w 3656012"/>
              <a:gd name="connsiteY2" fmla="*/ 2194406 h 4388811"/>
              <a:gd name="connsiteX3" fmla="*/ 1818939 w 3656012"/>
              <a:gd name="connsiteY3" fmla="*/ 4388811 h 4388811"/>
              <a:gd name="connsiteX4" fmla="*/ 0 w 3656012"/>
              <a:gd name="connsiteY4" fmla="*/ 4388811 h 4388811"/>
              <a:gd name="connsiteX5" fmla="*/ 0 w 3656012"/>
              <a:gd name="connsiteY5" fmla="*/ 0 h 4388811"/>
              <a:gd name="connsiteX0" fmla="*/ 0 w 3656012"/>
              <a:gd name="connsiteY0" fmla="*/ 0 h 4388811"/>
              <a:gd name="connsiteX1" fmla="*/ 1655977 w 3656012"/>
              <a:gd name="connsiteY1" fmla="*/ 959667 h 4388811"/>
              <a:gd name="connsiteX2" fmla="*/ 3656012 w 3656012"/>
              <a:gd name="connsiteY2" fmla="*/ 2194406 h 4388811"/>
              <a:gd name="connsiteX3" fmla="*/ 1855152 w 3656012"/>
              <a:gd name="connsiteY3" fmla="*/ 4062886 h 4388811"/>
              <a:gd name="connsiteX4" fmla="*/ 0 w 3656012"/>
              <a:gd name="connsiteY4" fmla="*/ 4388811 h 4388811"/>
              <a:gd name="connsiteX5" fmla="*/ 0 w 3656012"/>
              <a:gd name="connsiteY5" fmla="*/ 0 h 4388811"/>
              <a:gd name="connsiteX0" fmla="*/ 0 w 3656012"/>
              <a:gd name="connsiteY0" fmla="*/ 0 h 4388811"/>
              <a:gd name="connsiteX1" fmla="*/ 1655977 w 3656012"/>
              <a:gd name="connsiteY1" fmla="*/ 959667 h 4388811"/>
              <a:gd name="connsiteX2" fmla="*/ 3656012 w 3656012"/>
              <a:gd name="connsiteY2" fmla="*/ 2194406 h 4388811"/>
              <a:gd name="connsiteX3" fmla="*/ 1790055 w 3656012"/>
              <a:gd name="connsiteY3" fmla="*/ 3287583 h 4388811"/>
              <a:gd name="connsiteX4" fmla="*/ 0 w 3656012"/>
              <a:gd name="connsiteY4" fmla="*/ 4388811 h 4388811"/>
              <a:gd name="connsiteX5" fmla="*/ 0 w 3656012"/>
              <a:gd name="connsiteY5" fmla="*/ 0 h 4388811"/>
              <a:gd name="connsiteX0" fmla="*/ 0 w 2686348"/>
              <a:gd name="connsiteY0" fmla="*/ 0 h 4388811"/>
              <a:gd name="connsiteX1" fmla="*/ 1655977 w 2686348"/>
              <a:gd name="connsiteY1" fmla="*/ 959667 h 4388811"/>
              <a:gd name="connsiteX2" fmla="*/ 2686348 w 2686348"/>
              <a:gd name="connsiteY2" fmla="*/ 2065365 h 4388811"/>
              <a:gd name="connsiteX3" fmla="*/ 1790055 w 2686348"/>
              <a:gd name="connsiteY3" fmla="*/ 3287583 h 4388811"/>
              <a:gd name="connsiteX4" fmla="*/ 0 w 2686348"/>
              <a:gd name="connsiteY4" fmla="*/ 4388811 h 4388811"/>
              <a:gd name="connsiteX5" fmla="*/ 0 w 2686348"/>
              <a:gd name="connsiteY5" fmla="*/ 0 h 4388811"/>
              <a:gd name="connsiteX0" fmla="*/ 0 w 1790055"/>
              <a:gd name="connsiteY0" fmla="*/ 0 h 4388811"/>
              <a:gd name="connsiteX1" fmla="*/ 1655977 w 1790055"/>
              <a:gd name="connsiteY1" fmla="*/ 959667 h 4388811"/>
              <a:gd name="connsiteX2" fmla="*/ 1726681 w 1790055"/>
              <a:gd name="connsiteY2" fmla="*/ 2110632 h 4388811"/>
              <a:gd name="connsiteX3" fmla="*/ 1790055 w 1790055"/>
              <a:gd name="connsiteY3" fmla="*/ 3287583 h 4388811"/>
              <a:gd name="connsiteX4" fmla="*/ 0 w 1790055"/>
              <a:gd name="connsiteY4" fmla="*/ 4388811 h 4388811"/>
              <a:gd name="connsiteX5" fmla="*/ 0 w 1790055"/>
              <a:gd name="connsiteY5" fmla="*/ 0 h 4388811"/>
              <a:gd name="connsiteX0" fmla="*/ 0 w 1726681"/>
              <a:gd name="connsiteY0" fmla="*/ 0 h 4388811"/>
              <a:gd name="connsiteX1" fmla="*/ 1655977 w 1726681"/>
              <a:gd name="connsiteY1" fmla="*/ 959667 h 4388811"/>
              <a:gd name="connsiteX2" fmla="*/ 1726681 w 1726681"/>
              <a:gd name="connsiteY2" fmla="*/ 2110632 h 4388811"/>
              <a:gd name="connsiteX3" fmla="*/ 1679529 w 1726681"/>
              <a:gd name="connsiteY3" fmla="*/ 3258625 h 4388811"/>
              <a:gd name="connsiteX4" fmla="*/ 0 w 1726681"/>
              <a:gd name="connsiteY4" fmla="*/ 4388811 h 4388811"/>
              <a:gd name="connsiteX5" fmla="*/ 0 w 1726681"/>
              <a:gd name="connsiteY5" fmla="*/ 0 h 4388811"/>
              <a:gd name="connsiteX0" fmla="*/ 0 w 1743518"/>
              <a:gd name="connsiteY0" fmla="*/ 0 h 4388811"/>
              <a:gd name="connsiteX1" fmla="*/ 1655977 w 1743518"/>
              <a:gd name="connsiteY1" fmla="*/ 959667 h 4388811"/>
              <a:gd name="connsiteX2" fmla="*/ 1726681 w 1743518"/>
              <a:gd name="connsiteY2" fmla="*/ 2110632 h 4388811"/>
              <a:gd name="connsiteX3" fmla="*/ 1743518 w 1743518"/>
              <a:gd name="connsiteY3" fmla="*/ 3306889 h 4388811"/>
              <a:gd name="connsiteX4" fmla="*/ 0 w 1743518"/>
              <a:gd name="connsiteY4" fmla="*/ 4388811 h 4388811"/>
              <a:gd name="connsiteX5" fmla="*/ 0 w 1743518"/>
              <a:gd name="connsiteY5" fmla="*/ 0 h 4388811"/>
              <a:gd name="connsiteX0" fmla="*/ 0 w 2282310"/>
              <a:gd name="connsiteY0" fmla="*/ 0 h 4388811"/>
              <a:gd name="connsiteX1" fmla="*/ 2282310 w 2282310"/>
              <a:gd name="connsiteY1" fmla="*/ 940362 h 4388811"/>
              <a:gd name="connsiteX2" fmla="*/ 1726681 w 2282310"/>
              <a:gd name="connsiteY2" fmla="*/ 2110632 h 4388811"/>
              <a:gd name="connsiteX3" fmla="*/ 1743518 w 2282310"/>
              <a:gd name="connsiteY3" fmla="*/ 3306889 h 4388811"/>
              <a:gd name="connsiteX4" fmla="*/ 0 w 2282310"/>
              <a:gd name="connsiteY4" fmla="*/ 4388811 h 4388811"/>
              <a:gd name="connsiteX5" fmla="*/ 0 w 2282310"/>
              <a:gd name="connsiteY5" fmla="*/ 0 h 4388811"/>
              <a:gd name="connsiteX0" fmla="*/ 0 w 2282310"/>
              <a:gd name="connsiteY0" fmla="*/ 0 h 4630132"/>
              <a:gd name="connsiteX1" fmla="*/ 2282310 w 2282310"/>
              <a:gd name="connsiteY1" fmla="*/ 940362 h 4630132"/>
              <a:gd name="connsiteX2" fmla="*/ 1726681 w 2282310"/>
              <a:gd name="connsiteY2" fmla="*/ 2110632 h 4630132"/>
              <a:gd name="connsiteX3" fmla="*/ 1743518 w 2282310"/>
              <a:gd name="connsiteY3" fmla="*/ 3306889 h 4630132"/>
              <a:gd name="connsiteX4" fmla="*/ 6081 w 2282310"/>
              <a:gd name="connsiteY4" fmla="*/ 4630132 h 4630132"/>
              <a:gd name="connsiteX5" fmla="*/ 0 w 2282310"/>
              <a:gd name="connsiteY5" fmla="*/ 0 h 4630132"/>
              <a:gd name="connsiteX0" fmla="*/ 0 w 2282310"/>
              <a:gd name="connsiteY0" fmla="*/ 0 h 4630132"/>
              <a:gd name="connsiteX1" fmla="*/ 2282310 w 2282310"/>
              <a:gd name="connsiteY1" fmla="*/ 940362 h 4630132"/>
              <a:gd name="connsiteX2" fmla="*/ 2280043 w 2282310"/>
              <a:gd name="connsiteY2" fmla="*/ 2709107 h 4630132"/>
              <a:gd name="connsiteX3" fmla="*/ 1743518 w 2282310"/>
              <a:gd name="connsiteY3" fmla="*/ 3306889 h 4630132"/>
              <a:gd name="connsiteX4" fmla="*/ 6081 w 2282310"/>
              <a:gd name="connsiteY4" fmla="*/ 4630132 h 4630132"/>
              <a:gd name="connsiteX5" fmla="*/ 0 w 2282310"/>
              <a:gd name="connsiteY5" fmla="*/ 0 h 4630132"/>
              <a:gd name="connsiteX0" fmla="*/ 0 w 2290799"/>
              <a:gd name="connsiteY0" fmla="*/ 0 h 4630132"/>
              <a:gd name="connsiteX1" fmla="*/ 2282310 w 2290799"/>
              <a:gd name="connsiteY1" fmla="*/ 940362 h 4630132"/>
              <a:gd name="connsiteX2" fmla="*/ 2280043 w 2290799"/>
              <a:gd name="connsiteY2" fmla="*/ 2709107 h 4630132"/>
              <a:gd name="connsiteX3" fmla="*/ 2290799 w 2290799"/>
              <a:gd name="connsiteY3" fmla="*/ 3693003 h 4630132"/>
              <a:gd name="connsiteX4" fmla="*/ 6081 w 2290799"/>
              <a:gd name="connsiteY4" fmla="*/ 4630132 h 4630132"/>
              <a:gd name="connsiteX5" fmla="*/ 0 w 2290799"/>
              <a:gd name="connsiteY5" fmla="*/ 0 h 4630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90799" h="4630132">
                <a:moveTo>
                  <a:pt x="0" y="0"/>
                </a:moveTo>
                <a:lnTo>
                  <a:pt x="2282310" y="940362"/>
                </a:lnTo>
                <a:cubicBezTo>
                  <a:pt x="2281554" y="1529944"/>
                  <a:pt x="2280799" y="2119525"/>
                  <a:pt x="2280043" y="2709107"/>
                </a:cubicBezTo>
                <a:lnTo>
                  <a:pt x="2290799" y="3693003"/>
                </a:lnTo>
                <a:lnTo>
                  <a:pt x="6081" y="4630132"/>
                </a:lnTo>
                <a:lnTo>
                  <a:pt x="0" y="0"/>
                </a:lnTo>
                <a:close/>
              </a:path>
            </a:pathLst>
          </a:custGeom>
          <a:solidFill>
            <a:srgbClr val="8D6974"/>
          </a:solidFill>
          <a:ln>
            <a:noFill/>
          </a:ln>
        </p:spPr>
        <p:style>
          <a:lnRef idx="2">
            <a:schemeClr val="accent4"/>
          </a:lnRef>
          <a:fillRef idx="1">
            <a:schemeClr val="lt1"/>
          </a:fillRef>
          <a:effectRef idx="0">
            <a:schemeClr val="accent4"/>
          </a:effectRef>
          <a:fontRef idx="minor">
            <a:schemeClr val="dk1"/>
          </a:fontRef>
        </p:style>
        <p:txBody>
          <a:bodyPr/>
          <a:lstStyle/>
          <a:p>
            <a:pPr marL="223837" lvl="0" indent="0">
              <a:spcAft>
                <a:spcPts val="600"/>
              </a:spcAft>
              <a:buNone/>
            </a:pPr>
            <a:endParaRPr lang="en-US" sz="2400" dirty="0">
              <a:solidFill>
                <a:schemeClr val="bg1"/>
              </a:solidFill>
            </a:endParaRPr>
          </a:p>
          <a:p>
            <a:pPr marL="223837" lvl="0" indent="0">
              <a:spcBef>
                <a:spcPts val="1200"/>
              </a:spcBef>
              <a:spcAft>
                <a:spcPts val="600"/>
              </a:spcAft>
              <a:buNone/>
            </a:pPr>
            <a:r>
              <a:rPr lang="en-US" sz="2400" dirty="0">
                <a:solidFill>
                  <a:schemeClr val="bg1"/>
                </a:solidFill>
              </a:rPr>
              <a:t>Survey</a:t>
            </a:r>
          </a:p>
          <a:p>
            <a:pPr>
              <a:spcAft>
                <a:spcPts val="0"/>
              </a:spcAft>
            </a:pPr>
            <a:r>
              <a:rPr lang="en-US" sz="2400" dirty="0">
                <a:solidFill>
                  <a:schemeClr val="bg1"/>
                </a:solidFill>
              </a:rPr>
              <a:t>Administrators, teachers, and paraprofessionals</a:t>
            </a:r>
          </a:p>
          <a:p>
            <a:pPr>
              <a:spcAft>
                <a:spcPts val="0"/>
              </a:spcAft>
            </a:pPr>
            <a:r>
              <a:rPr lang="en-US" sz="2400" dirty="0">
                <a:solidFill>
                  <a:schemeClr val="bg1"/>
                </a:solidFill>
              </a:rPr>
              <a:t>All sites districtwide</a:t>
            </a:r>
          </a:p>
          <a:p>
            <a:pPr>
              <a:spcAft>
                <a:spcPts val="0"/>
              </a:spcAft>
            </a:pPr>
            <a:r>
              <a:rPr lang="en-US" sz="2400" dirty="0">
                <a:solidFill>
                  <a:schemeClr val="bg1"/>
                </a:solidFill>
              </a:rPr>
              <a:t>Survey and data uploaded</a:t>
            </a:r>
          </a:p>
        </p:txBody>
      </p:sp>
      <p:sp>
        <p:nvSpPr>
          <p:cNvPr id="8" name="Content Placeholder 7">
            <a:extLst>
              <a:ext uri="{FF2B5EF4-FFF2-40B4-BE49-F238E27FC236}">
                <a16:creationId xmlns:a16="http://schemas.microsoft.com/office/drawing/2014/main" id="{FF8E6160-5CAA-5B63-C147-EDF0D5209E81}"/>
              </a:ext>
            </a:extLst>
          </p:cNvPr>
          <p:cNvSpPr>
            <a:spLocks noGrp="1"/>
          </p:cNvSpPr>
          <p:nvPr>
            <p:ph sz="quarter" idx="13"/>
          </p:nvPr>
        </p:nvSpPr>
        <p:spPr bwMode="auto">
          <a:xfrm>
            <a:off x="4285787" y="1917777"/>
            <a:ext cx="3416156" cy="4337704"/>
          </a:xfrm>
          <a:custGeom>
            <a:avLst/>
            <a:gdLst>
              <a:gd name="connsiteX0" fmla="*/ 0 w 3433330"/>
              <a:gd name="connsiteY0" fmla="*/ 0 h 4337704"/>
              <a:gd name="connsiteX1" fmla="*/ 1716665 w 3433330"/>
              <a:gd name="connsiteY1" fmla="*/ 0 h 4337704"/>
              <a:gd name="connsiteX2" fmla="*/ 3433330 w 3433330"/>
              <a:gd name="connsiteY2" fmla="*/ 2168852 h 4337704"/>
              <a:gd name="connsiteX3" fmla="*/ 1716665 w 3433330"/>
              <a:gd name="connsiteY3" fmla="*/ 4337704 h 4337704"/>
              <a:gd name="connsiteX4" fmla="*/ 0 w 3433330"/>
              <a:gd name="connsiteY4" fmla="*/ 4337704 h 4337704"/>
              <a:gd name="connsiteX5" fmla="*/ 0 w 3433330"/>
              <a:gd name="connsiteY5" fmla="*/ 0 h 4337704"/>
              <a:gd name="connsiteX0" fmla="*/ 0 w 1733839"/>
              <a:gd name="connsiteY0" fmla="*/ 0 h 4337704"/>
              <a:gd name="connsiteX1" fmla="*/ 1716665 w 1733839"/>
              <a:gd name="connsiteY1" fmla="*/ 0 h 4337704"/>
              <a:gd name="connsiteX2" fmla="*/ 1733839 w 1733839"/>
              <a:gd name="connsiteY2" fmla="*/ 2168852 h 4337704"/>
              <a:gd name="connsiteX3" fmla="*/ 1716665 w 1733839"/>
              <a:gd name="connsiteY3" fmla="*/ 4337704 h 4337704"/>
              <a:gd name="connsiteX4" fmla="*/ 0 w 1733839"/>
              <a:gd name="connsiteY4" fmla="*/ 4337704 h 4337704"/>
              <a:gd name="connsiteX5" fmla="*/ 0 w 1733839"/>
              <a:gd name="connsiteY5" fmla="*/ 0 h 4337704"/>
              <a:gd name="connsiteX0" fmla="*/ 0 w 3379211"/>
              <a:gd name="connsiteY0" fmla="*/ 0 h 4337704"/>
              <a:gd name="connsiteX1" fmla="*/ 3379211 w 3379211"/>
              <a:gd name="connsiteY1" fmla="*/ 905164 h 4337704"/>
              <a:gd name="connsiteX2" fmla="*/ 1733839 w 3379211"/>
              <a:gd name="connsiteY2" fmla="*/ 2168852 h 4337704"/>
              <a:gd name="connsiteX3" fmla="*/ 1716665 w 3379211"/>
              <a:gd name="connsiteY3" fmla="*/ 4337704 h 4337704"/>
              <a:gd name="connsiteX4" fmla="*/ 0 w 3379211"/>
              <a:gd name="connsiteY4" fmla="*/ 4337704 h 4337704"/>
              <a:gd name="connsiteX5" fmla="*/ 0 w 3379211"/>
              <a:gd name="connsiteY5" fmla="*/ 0 h 4337704"/>
              <a:gd name="connsiteX0" fmla="*/ 0 w 3387148"/>
              <a:gd name="connsiteY0" fmla="*/ 0 h 4337704"/>
              <a:gd name="connsiteX1" fmla="*/ 3379211 w 3387148"/>
              <a:gd name="connsiteY1" fmla="*/ 905164 h 4337704"/>
              <a:gd name="connsiteX2" fmla="*/ 3387148 w 3387148"/>
              <a:gd name="connsiteY2" fmla="*/ 2242743 h 4337704"/>
              <a:gd name="connsiteX3" fmla="*/ 1716665 w 3387148"/>
              <a:gd name="connsiteY3" fmla="*/ 4337704 h 4337704"/>
              <a:gd name="connsiteX4" fmla="*/ 0 w 3387148"/>
              <a:gd name="connsiteY4" fmla="*/ 4337704 h 4337704"/>
              <a:gd name="connsiteX5" fmla="*/ 0 w 3387148"/>
              <a:gd name="connsiteY5" fmla="*/ 0 h 4337704"/>
              <a:gd name="connsiteX0" fmla="*/ 0 w 3416156"/>
              <a:gd name="connsiteY0" fmla="*/ 0 h 4337704"/>
              <a:gd name="connsiteX1" fmla="*/ 3379211 w 3416156"/>
              <a:gd name="connsiteY1" fmla="*/ 905164 h 4337704"/>
              <a:gd name="connsiteX2" fmla="*/ 3387148 w 3416156"/>
              <a:gd name="connsiteY2" fmla="*/ 2242743 h 4337704"/>
              <a:gd name="connsiteX3" fmla="*/ 3416156 w 3416156"/>
              <a:gd name="connsiteY3" fmla="*/ 3451013 h 4337704"/>
              <a:gd name="connsiteX4" fmla="*/ 0 w 3416156"/>
              <a:gd name="connsiteY4" fmla="*/ 4337704 h 4337704"/>
              <a:gd name="connsiteX5" fmla="*/ 0 w 3416156"/>
              <a:gd name="connsiteY5" fmla="*/ 0 h 4337704"/>
              <a:gd name="connsiteX0" fmla="*/ 0 w 3416156"/>
              <a:gd name="connsiteY0" fmla="*/ 0 h 4337704"/>
              <a:gd name="connsiteX1" fmla="*/ 3397684 w 3416156"/>
              <a:gd name="connsiteY1" fmla="*/ 895928 h 4337704"/>
              <a:gd name="connsiteX2" fmla="*/ 3387148 w 3416156"/>
              <a:gd name="connsiteY2" fmla="*/ 2242743 h 4337704"/>
              <a:gd name="connsiteX3" fmla="*/ 3416156 w 3416156"/>
              <a:gd name="connsiteY3" fmla="*/ 3451013 h 4337704"/>
              <a:gd name="connsiteX4" fmla="*/ 0 w 3416156"/>
              <a:gd name="connsiteY4" fmla="*/ 4337704 h 4337704"/>
              <a:gd name="connsiteX5" fmla="*/ 0 w 3416156"/>
              <a:gd name="connsiteY5" fmla="*/ 0 h 4337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16156" h="4337704">
                <a:moveTo>
                  <a:pt x="0" y="0"/>
                </a:moveTo>
                <a:lnTo>
                  <a:pt x="3397684" y="895928"/>
                </a:lnTo>
                <a:cubicBezTo>
                  <a:pt x="3400330" y="1341788"/>
                  <a:pt x="3384502" y="1796883"/>
                  <a:pt x="3387148" y="2242743"/>
                </a:cubicBezTo>
                <a:lnTo>
                  <a:pt x="3416156" y="3451013"/>
                </a:lnTo>
                <a:lnTo>
                  <a:pt x="0" y="4337704"/>
                </a:lnTo>
                <a:lnTo>
                  <a:pt x="0" y="0"/>
                </a:lnTo>
                <a:close/>
              </a:path>
            </a:pathLst>
          </a:custGeom>
          <a:solidFill>
            <a:srgbClr val="8D6974"/>
          </a:solidFill>
          <a:ln>
            <a:noFill/>
          </a:ln>
        </p:spPr>
        <p:txBody>
          <a:bodyPr/>
          <a:lstStyle/>
          <a:p>
            <a:pPr marL="223837" lvl="0" indent="0">
              <a:spcAft>
                <a:spcPts val="600"/>
              </a:spcAft>
              <a:buNone/>
            </a:pPr>
            <a:endParaRPr lang="en-US" sz="2400" dirty="0">
              <a:solidFill>
                <a:schemeClr val="bg1"/>
              </a:solidFill>
            </a:endParaRPr>
          </a:p>
          <a:p>
            <a:pPr marL="223837" lvl="0" indent="0">
              <a:spcBef>
                <a:spcPts val="1800"/>
              </a:spcBef>
              <a:spcAft>
                <a:spcPts val="600"/>
              </a:spcAft>
              <a:buNone/>
            </a:pPr>
            <a:r>
              <a:rPr lang="en-US" sz="2400" dirty="0">
                <a:solidFill>
                  <a:schemeClr val="bg1"/>
                </a:solidFill>
              </a:rPr>
              <a:t>Leadership Meeting</a:t>
            </a:r>
          </a:p>
          <a:p>
            <a:pPr>
              <a:spcAft>
                <a:spcPts val="0"/>
              </a:spcAft>
            </a:pPr>
            <a:r>
              <a:rPr lang="en-US" sz="2400" dirty="0">
                <a:solidFill>
                  <a:schemeClr val="bg1"/>
                </a:solidFill>
              </a:rPr>
              <a:t>Agenda indicating members present</a:t>
            </a:r>
          </a:p>
          <a:p>
            <a:pPr>
              <a:spcAft>
                <a:spcPts val="0"/>
              </a:spcAft>
            </a:pPr>
            <a:r>
              <a:rPr lang="en-US" sz="2400" dirty="0">
                <a:solidFill>
                  <a:schemeClr val="bg1"/>
                </a:solidFill>
              </a:rPr>
              <a:t>Review survey data</a:t>
            </a:r>
          </a:p>
          <a:p>
            <a:pPr>
              <a:spcAft>
                <a:spcPts val="0"/>
              </a:spcAft>
            </a:pPr>
            <a:r>
              <a:rPr lang="en-US" sz="2400" dirty="0">
                <a:solidFill>
                  <a:schemeClr val="bg1"/>
                </a:solidFill>
              </a:rPr>
              <a:t>Review student academic data</a:t>
            </a:r>
          </a:p>
          <a:p>
            <a:pPr marL="223837" indent="0">
              <a:buNone/>
            </a:pPr>
            <a:endParaRPr lang="en-US" dirty="0"/>
          </a:p>
        </p:txBody>
      </p:sp>
      <p:sp>
        <p:nvSpPr>
          <p:cNvPr id="7" name="Content Placeholder 6">
            <a:extLst>
              <a:ext uri="{FF2B5EF4-FFF2-40B4-BE49-F238E27FC236}">
                <a16:creationId xmlns:a16="http://schemas.microsoft.com/office/drawing/2014/main" id="{8D8D2A29-EC1F-EDDF-5090-11B122700E32}"/>
              </a:ext>
            </a:extLst>
          </p:cNvPr>
          <p:cNvSpPr>
            <a:spLocks noGrp="1"/>
          </p:cNvSpPr>
          <p:nvPr>
            <p:ph sz="half" idx="2"/>
          </p:nvPr>
        </p:nvSpPr>
        <p:spPr bwMode="auto">
          <a:xfrm>
            <a:off x="7879956" y="1912842"/>
            <a:ext cx="3477130" cy="4337705"/>
          </a:xfrm>
          <a:custGeom>
            <a:avLst/>
            <a:gdLst>
              <a:gd name="connsiteX0" fmla="*/ 0 w 3656012"/>
              <a:gd name="connsiteY0" fmla="*/ 0 h 4337705"/>
              <a:gd name="connsiteX1" fmla="*/ 1828006 w 3656012"/>
              <a:gd name="connsiteY1" fmla="*/ 0 h 4337705"/>
              <a:gd name="connsiteX2" fmla="*/ 3656012 w 3656012"/>
              <a:gd name="connsiteY2" fmla="*/ 2168853 h 4337705"/>
              <a:gd name="connsiteX3" fmla="*/ 1828006 w 3656012"/>
              <a:gd name="connsiteY3" fmla="*/ 4337705 h 4337705"/>
              <a:gd name="connsiteX4" fmla="*/ 0 w 3656012"/>
              <a:gd name="connsiteY4" fmla="*/ 4337705 h 4337705"/>
              <a:gd name="connsiteX5" fmla="*/ 0 w 3656012"/>
              <a:gd name="connsiteY5" fmla="*/ 0 h 4337705"/>
              <a:gd name="connsiteX0" fmla="*/ 0 w 3656012"/>
              <a:gd name="connsiteY0" fmla="*/ 0 h 4337705"/>
              <a:gd name="connsiteX1" fmla="*/ 3370478 w 3656012"/>
              <a:gd name="connsiteY1" fmla="*/ 932873 h 4337705"/>
              <a:gd name="connsiteX2" fmla="*/ 3656012 w 3656012"/>
              <a:gd name="connsiteY2" fmla="*/ 2168853 h 4337705"/>
              <a:gd name="connsiteX3" fmla="*/ 1828006 w 3656012"/>
              <a:gd name="connsiteY3" fmla="*/ 4337705 h 4337705"/>
              <a:gd name="connsiteX4" fmla="*/ 0 w 3656012"/>
              <a:gd name="connsiteY4" fmla="*/ 4337705 h 4337705"/>
              <a:gd name="connsiteX5" fmla="*/ 0 w 3656012"/>
              <a:gd name="connsiteY5" fmla="*/ 0 h 4337705"/>
              <a:gd name="connsiteX0" fmla="*/ 0 w 3656012"/>
              <a:gd name="connsiteY0" fmla="*/ 0 h 4337705"/>
              <a:gd name="connsiteX1" fmla="*/ 3342769 w 3656012"/>
              <a:gd name="connsiteY1" fmla="*/ 923637 h 4337705"/>
              <a:gd name="connsiteX2" fmla="*/ 3656012 w 3656012"/>
              <a:gd name="connsiteY2" fmla="*/ 2168853 h 4337705"/>
              <a:gd name="connsiteX3" fmla="*/ 1828006 w 3656012"/>
              <a:gd name="connsiteY3" fmla="*/ 4337705 h 4337705"/>
              <a:gd name="connsiteX4" fmla="*/ 0 w 3656012"/>
              <a:gd name="connsiteY4" fmla="*/ 4337705 h 4337705"/>
              <a:gd name="connsiteX5" fmla="*/ 0 w 3656012"/>
              <a:gd name="connsiteY5" fmla="*/ 0 h 4337705"/>
              <a:gd name="connsiteX0" fmla="*/ 0 w 3656012"/>
              <a:gd name="connsiteY0" fmla="*/ 0 h 4337705"/>
              <a:gd name="connsiteX1" fmla="*/ 3342769 w 3656012"/>
              <a:gd name="connsiteY1" fmla="*/ 923637 h 4337705"/>
              <a:gd name="connsiteX2" fmla="*/ 3656012 w 3656012"/>
              <a:gd name="connsiteY2" fmla="*/ 2168853 h 4337705"/>
              <a:gd name="connsiteX3" fmla="*/ 1892660 w 3656012"/>
              <a:gd name="connsiteY3" fmla="*/ 3820468 h 4337705"/>
              <a:gd name="connsiteX4" fmla="*/ 0 w 3656012"/>
              <a:gd name="connsiteY4" fmla="*/ 4337705 h 4337705"/>
              <a:gd name="connsiteX5" fmla="*/ 0 w 3656012"/>
              <a:gd name="connsiteY5" fmla="*/ 0 h 4337705"/>
              <a:gd name="connsiteX0" fmla="*/ 0 w 3406630"/>
              <a:gd name="connsiteY0" fmla="*/ 0 h 4337705"/>
              <a:gd name="connsiteX1" fmla="*/ 3342769 w 3406630"/>
              <a:gd name="connsiteY1" fmla="*/ 923637 h 4337705"/>
              <a:gd name="connsiteX2" fmla="*/ 3406630 w 3406630"/>
              <a:gd name="connsiteY2" fmla="*/ 3443471 h 4337705"/>
              <a:gd name="connsiteX3" fmla="*/ 1892660 w 3406630"/>
              <a:gd name="connsiteY3" fmla="*/ 3820468 h 4337705"/>
              <a:gd name="connsiteX4" fmla="*/ 0 w 3406630"/>
              <a:gd name="connsiteY4" fmla="*/ 4337705 h 4337705"/>
              <a:gd name="connsiteX5" fmla="*/ 0 w 3406630"/>
              <a:gd name="connsiteY5" fmla="*/ 0 h 4337705"/>
              <a:gd name="connsiteX0" fmla="*/ 0 w 3406630"/>
              <a:gd name="connsiteY0" fmla="*/ 0 h 4337705"/>
              <a:gd name="connsiteX1" fmla="*/ 3370478 w 3406630"/>
              <a:gd name="connsiteY1" fmla="*/ 923637 h 4337705"/>
              <a:gd name="connsiteX2" fmla="*/ 3406630 w 3406630"/>
              <a:gd name="connsiteY2" fmla="*/ 3443471 h 4337705"/>
              <a:gd name="connsiteX3" fmla="*/ 1892660 w 3406630"/>
              <a:gd name="connsiteY3" fmla="*/ 3820468 h 4337705"/>
              <a:gd name="connsiteX4" fmla="*/ 0 w 3406630"/>
              <a:gd name="connsiteY4" fmla="*/ 4337705 h 4337705"/>
              <a:gd name="connsiteX5" fmla="*/ 0 w 3406630"/>
              <a:gd name="connsiteY5" fmla="*/ 0 h 4337705"/>
              <a:gd name="connsiteX0" fmla="*/ 0 w 3406630"/>
              <a:gd name="connsiteY0" fmla="*/ 0 h 4337705"/>
              <a:gd name="connsiteX1" fmla="*/ 3361242 w 3406630"/>
              <a:gd name="connsiteY1" fmla="*/ 914401 h 4337705"/>
              <a:gd name="connsiteX2" fmla="*/ 3406630 w 3406630"/>
              <a:gd name="connsiteY2" fmla="*/ 3443471 h 4337705"/>
              <a:gd name="connsiteX3" fmla="*/ 1892660 w 3406630"/>
              <a:gd name="connsiteY3" fmla="*/ 3820468 h 4337705"/>
              <a:gd name="connsiteX4" fmla="*/ 0 w 3406630"/>
              <a:gd name="connsiteY4" fmla="*/ 4337705 h 4337705"/>
              <a:gd name="connsiteX5" fmla="*/ 0 w 3406630"/>
              <a:gd name="connsiteY5" fmla="*/ 0 h 4337705"/>
              <a:gd name="connsiteX0" fmla="*/ 0 w 3406630"/>
              <a:gd name="connsiteY0" fmla="*/ 0 h 4337705"/>
              <a:gd name="connsiteX1" fmla="*/ 3388951 w 3406630"/>
              <a:gd name="connsiteY1" fmla="*/ 914401 h 4337705"/>
              <a:gd name="connsiteX2" fmla="*/ 3406630 w 3406630"/>
              <a:gd name="connsiteY2" fmla="*/ 3443471 h 4337705"/>
              <a:gd name="connsiteX3" fmla="*/ 1892660 w 3406630"/>
              <a:gd name="connsiteY3" fmla="*/ 3820468 h 4337705"/>
              <a:gd name="connsiteX4" fmla="*/ 0 w 3406630"/>
              <a:gd name="connsiteY4" fmla="*/ 4337705 h 4337705"/>
              <a:gd name="connsiteX5" fmla="*/ 0 w 3406630"/>
              <a:gd name="connsiteY5" fmla="*/ 0 h 4337705"/>
              <a:gd name="connsiteX0" fmla="*/ 0 w 3406630"/>
              <a:gd name="connsiteY0" fmla="*/ 0 h 4337705"/>
              <a:gd name="connsiteX1" fmla="*/ 3388951 w 3406630"/>
              <a:gd name="connsiteY1" fmla="*/ 914401 h 4337705"/>
              <a:gd name="connsiteX2" fmla="*/ 3406630 w 3406630"/>
              <a:gd name="connsiteY2" fmla="*/ 3443471 h 4337705"/>
              <a:gd name="connsiteX3" fmla="*/ 1994260 w 3406630"/>
              <a:gd name="connsiteY3" fmla="*/ 3820468 h 4337705"/>
              <a:gd name="connsiteX4" fmla="*/ 0 w 3406630"/>
              <a:gd name="connsiteY4" fmla="*/ 4337705 h 4337705"/>
              <a:gd name="connsiteX5" fmla="*/ 0 w 3406630"/>
              <a:gd name="connsiteY5" fmla="*/ 0 h 4337705"/>
              <a:gd name="connsiteX0" fmla="*/ 0 w 3388951"/>
              <a:gd name="connsiteY0" fmla="*/ 0 h 4337705"/>
              <a:gd name="connsiteX1" fmla="*/ 3388951 w 3388951"/>
              <a:gd name="connsiteY1" fmla="*/ 914401 h 4337705"/>
              <a:gd name="connsiteX2" fmla="*/ 3369685 w 3388951"/>
              <a:gd name="connsiteY2" fmla="*/ 3452708 h 4337705"/>
              <a:gd name="connsiteX3" fmla="*/ 1994260 w 3388951"/>
              <a:gd name="connsiteY3" fmla="*/ 3820468 h 4337705"/>
              <a:gd name="connsiteX4" fmla="*/ 0 w 3388951"/>
              <a:gd name="connsiteY4" fmla="*/ 4337705 h 4337705"/>
              <a:gd name="connsiteX5" fmla="*/ 0 w 3388951"/>
              <a:gd name="connsiteY5" fmla="*/ 0 h 4337705"/>
              <a:gd name="connsiteX0" fmla="*/ 0 w 3397394"/>
              <a:gd name="connsiteY0" fmla="*/ 0 h 4337705"/>
              <a:gd name="connsiteX1" fmla="*/ 3388951 w 3397394"/>
              <a:gd name="connsiteY1" fmla="*/ 914401 h 4337705"/>
              <a:gd name="connsiteX2" fmla="*/ 3397394 w 3397394"/>
              <a:gd name="connsiteY2" fmla="*/ 3443471 h 4337705"/>
              <a:gd name="connsiteX3" fmla="*/ 1994260 w 3397394"/>
              <a:gd name="connsiteY3" fmla="*/ 3820468 h 4337705"/>
              <a:gd name="connsiteX4" fmla="*/ 0 w 3397394"/>
              <a:gd name="connsiteY4" fmla="*/ 4337705 h 4337705"/>
              <a:gd name="connsiteX5" fmla="*/ 0 w 3397394"/>
              <a:gd name="connsiteY5" fmla="*/ 0 h 4337705"/>
              <a:gd name="connsiteX0" fmla="*/ 0 w 3415867"/>
              <a:gd name="connsiteY0" fmla="*/ 0 h 4337705"/>
              <a:gd name="connsiteX1" fmla="*/ 3388951 w 3415867"/>
              <a:gd name="connsiteY1" fmla="*/ 914401 h 4337705"/>
              <a:gd name="connsiteX2" fmla="*/ 3415867 w 3415867"/>
              <a:gd name="connsiteY2" fmla="*/ 3443471 h 4337705"/>
              <a:gd name="connsiteX3" fmla="*/ 1994260 w 3415867"/>
              <a:gd name="connsiteY3" fmla="*/ 3820468 h 4337705"/>
              <a:gd name="connsiteX4" fmla="*/ 0 w 3415867"/>
              <a:gd name="connsiteY4" fmla="*/ 4337705 h 4337705"/>
              <a:gd name="connsiteX5" fmla="*/ 0 w 3415867"/>
              <a:gd name="connsiteY5" fmla="*/ 0 h 4337705"/>
              <a:gd name="connsiteX0" fmla="*/ 0 w 3417390"/>
              <a:gd name="connsiteY0" fmla="*/ 0 h 4337705"/>
              <a:gd name="connsiteX1" fmla="*/ 3416660 w 3417390"/>
              <a:gd name="connsiteY1" fmla="*/ 923637 h 4337705"/>
              <a:gd name="connsiteX2" fmla="*/ 3415867 w 3417390"/>
              <a:gd name="connsiteY2" fmla="*/ 3443471 h 4337705"/>
              <a:gd name="connsiteX3" fmla="*/ 1994260 w 3417390"/>
              <a:gd name="connsiteY3" fmla="*/ 3820468 h 4337705"/>
              <a:gd name="connsiteX4" fmla="*/ 0 w 3417390"/>
              <a:gd name="connsiteY4" fmla="*/ 4337705 h 4337705"/>
              <a:gd name="connsiteX5" fmla="*/ 0 w 3417390"/>
              <a:gd name="connsiteY5" fmla="*/ 0 h 4337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17390" h="4337705">
                <a:moveTo>
                  <a:pt x="0" y="0"/>
                </a:moveTo>
                <a:lnTo>
                  <a:pt x="3416660" y="923637"/>
                </a:lnTo>
                <a:cubicBezTo>
                  <a:pt x="3419474" y="1766660"/>
                  <a:pt x="3413053" y="2600448"/>
                  <a:pt x="3415867" y="3443471"/>
                </a:cubicBezTo>
                <a:lnTo>
                  <a:pt x="1994260" y="3820468"/>
                </a:lnTo>
                <a:lnTo>
                  <a:pt x="0" y="4337705"/>
                </a:lnTo>
                <a:lnTo>
                  <a:pt x="0" y="0"/>
                </a:lnTo>
                <a:close/>
              </a:path>
            </a:pathLst>
          </a:custGeom>
          <a:solidFill>
            <a:srgbClr val="8D6974"/>
          </a:solidFill>
          <a:ln>
            <a:noFill/>
          </a:ln>
        </p:spPr>
        <p:txBody>
          <a:bodyPr/>
          <a:lstStyle/>
          <a:p>
            <a:pPr marL="223837" lvl="0" indent="0">
              <a:spcBef>
                <a:spcPts val="600"/>
              </a:spcBef>
              <a:buNone/>
            </a:pPr>
            <a:endParaRPr lang="en-US" sz="2400" dirty="0">
              <a:solidFill>
                <a:schemeClr val="bg1"/>
              </a:solidFill>
            </a:endParaRPr>
          </a:p>
          <a:p>
            <a:pPr marL="223837" lvl="0" indent="0">
              <a:spcBef>
                <a:spcPts val="1200"/>
              </a:spcBef>
              <a:spcAft>
                <a:spcPts val="0"/>
              </a:spcAft>
              <a:buNone/>
            </a:pPr>
            <a:r>
              <a:rPr lang="en-US" sz="2400" dirty="0">
                <a:solidFill>
                  <a:schemeClr val="bg1"/>
                </a:solidFill>
              </a:rPr>
              <a:t>PD Plan</a:t>
            </a:r>
          </a:p>
          <a:p>
            <a:pPr>
              <a:spcAft>
                <a:spcPts val="0"/>
              </a:spcAft>
            </a:pPr>
            <a:r>
              <a:rPr lang="en-US" sz="2400" dirty="0">
                <a:solidFill>
                  <a:schemeClr val="bg1"/>
                </a:solidFill>
              </a:rPr>
              <a:t>Based on the survey, data, and leadership meeting</a:t>
            </a:r>
          </a:p>
          <a:p>
            <a:pPr>
              <a:spcAft>
                <a:spcPts val="0"/>
              </a:spcAft>
            </a:pPr>
            <a:r>
              <a:rPr lang="en-US" sz="2400" dirty="0">
                <a:solidFill>
                  <a:schemeClr val="bg1"/>
                </a:solidFill>
              </a:rPr>
              <a:t>Plan created</a:t>
            </a:r>
          </a:p>
          <a:p>
            <a:pPr>
              <a:spcAft>
                <a:spcPts val="0"/>
              </a:spcAft>
            </a:pPr>
            <a:r>
              <a:rPr lang="en-US" sz="2400" dirty="0">
                <a:solidFill>
                  <a:schemeClr val="bg1"/>
                </a:solidFill>
              </a:rPr>
              <a:t>Short- and long-term goals</a:t>
            </a:r>
          </a:p>
        </p:txBody>
      </p:sp>
      <p:sp>
        <p:nvSpPr>
          <p:cNvPr id="4" name="Slide Number Placeholder 3">
            <a:extLst>
              <a:ext uri="{FF2B5EF4-FFF2-40B4-BE49-F238E27FC236}">
                <a16:creationId xmlns:a16="http://schemas.microsoft.com/office/drawing/2014/main" id="{2DB1A58E-9515-6A39-C39C-7CF78D96468F}"/>
              </a:ext>
            </a:extLst>
          </p:cNvPr>
          <p:cNvSpPr>
            <a:spLocks noGrp="1"/>
          </p:cNvSpPr>
          <p:nvPr>
            <p:ph type="sldNum" sz="quarter" idx="12"/>
          </p:nvPr>
        </p:nvSpPr>
        <p:spPr/>
        <p:txBody>
          <a:bodyPr/>
          <a:lstStyle/>
          <a:p>
            <a:fld id="{4E637404-0BCF-4192-AEAE-F6A882F231C4}" type="slidenum">
              <a:rPr lang="en-US" altLang="en-US" smtClean="0"/>
              <a:pPr/>
              <a:t>38</a:t>
            </a:fld>
            <a:endParaRPr lang="en-US" altLang="en-US"/>
          </a:p>
        </p:txBody>
      </p:sp>
    </p:spTree>
    <p:extLst>
      <p:ext uri="{BB962C8B-B14F-4D97-AF65-F5344CB8AC3E}">
        <p14:creationId xmlns:p14="http://schemas.microsoft.com/office/powerpoint/2010/main" val="137713429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381FA6-8F1D-F0CD-881C-61477AB45665}"/>
              </a:ext>
            </a:extLst>
          </p:cNvPr>
          <p:cNvSpPr>
            <a:spLocks noGrp="1"/>
          </p:cNvSpPr>
          <p:nvPr>
            <p:ph type="title"/>
          </p:nvPr>
        </p:nvSpPr>
        <p:spPr>
          <a:xfrm>
            <a:off x="1096963" y="287339"/>
            <a:ext cx="10058400" cy="889952"/>
          </a:xfrm>
        </p:spPr>
        <p:txBody>
          <a:bodyPr/>
          <a:lstStyle/>
          <a:p>
            <a:r>
              <a:rPr lang="en-US" dirty="0"/>
              <a:t>List of Educational Partners</a:t>
            </a:r>
          </a:p>
        </p:txBody>
      </p:sp>
      <p:graphicFrame>
        <p:nvGraphicFramePr>
          <p:cNvPr id="5" name="Content Placeholder 4">
            <a:extLst>
              <a:ext uri="{FF2B5EF4-FFF2-40B4-BE49-F238E27FC236}">
                <a16:creationId xmlns:a16="http://schemas.microsoft.com/office/drawing/2014/main" id="{6C05B8D0-3838-0C35-FBE9-A0C3B51B3DAA}"/>
              </a:ext>
            </a:extLst>
          </p:cNvPr>
          <p:cNvGraphicFramePr>
            <a:graphicFrameLocks noGrp="1"/>
          </p:cNvGraphicFramePr>
          <p:nvPr>
            <p:ph idx="1"/>
            <p:extLst>
              <p:ext uri="{D42A27DB-BD31-4B8C-83A1-F6EECF244321}">
                <p14:modId xmlns:p14="http://schemas.microsoft.com/office/powerpoint/2010/main" val="2183357251"/>
              </p:ext>
            </p:extLst>
          </p:nvPr>
        </p:nvGraphicFramePr>
        <p:xfrm>
          <a:off x="308610" y="1251903"/>
          <a:ext cx="11647170" cy="4920234"/>
        </p:xfrm>
        <a:graphic>
          <a:graphicData uri="http://schemas.openxmlformats.org/drawingml/2006/table">
            <a:tbl>
              <a:tblPr firstRow="1" bandRow="1">
                <a:tableStyleId>{5C22544A-7EE6-4342-B048-85BDC9FD1C3A}</a:tableStyleId>
              </a:tblPr>
              <a:tblGrid>
                <a:gridCol w="4857750">
                  <a:extLst>
                    <a:ext uri="{9D8B030D-6E8A-4147-A177-3AD203B41FA5}">
                      <a16:colId xmlns:a16="http://schemas.microsoft.com/office/drawing/2014/main" val="2134523939"/>
                    </a:ext>
                  </a:extLst>
                </a:gridCol>
                <a:gridCol w="6789420">
                  <a:extLst>
                    <a:ext uri="{9D8B030D-6E8A-4147-A177-3AD203B41FA5}">
                      <a16:colId xmlns:a16="http://schemas.microsoft.com/office/drawing/2014/main" val="1957958213"/>
                    </a:ext>
                  </a:extLst>
                </a:gridCol>
              </a:tblGrid>
              <a:tr h="370840">
                <a:tc>
                  <a:txBody>
                    <a:bodyPr/>
                    <a:lstStyle/>
                    <a:p>
                      <a:r>
                        <a:rPr lang="en-US" sz="2400" b="1" kern="1200" dirty="0">
                          <a:solidFill>
                            <a:schemeClr val="lt1"/>
                          </a:solidFill>
                          <a:effectLst/>
                          <a:latin typeface="+mn-lt"/>
                          <a:ea typeface="+mn-ea"/>
                          <a:cs typeface="+mn-cs"/>
                        </a:rPr>
                        <a:t>Educational</a:t>
                      </a:r>
                      <a:r>
                        <a:rPr lang="en-US" sz="1800" b="1" kern="1200" dirty="0">
                          <a:solidFill>
                            <a:schemeClr val="lt1"/>
                          </a:solidFill>
                          <a:effectLst/>
                          <a:latin typeface="+mn-lt"/>
                          <a:ea typeface="+mn-ea"/>
                          <a:cs typeface="+mn-cs"/>
                        </a:rPr>
                        <a:t> </a:t>
                      </a:r>
                      <a:r>
                        <a:rPr lang="en-US" sz="2400" b="1" kern="1200" dirty="0">
                          <a:solidFill>
                            <a:schemeClr val="bg1"/>
                          </a:solidFill>
                          <a:effectLst/>
                          <a:latin typeface="+mn-lt"/>
                          <a:ea typeface="+mn-ea"/>
                          <a:cs typeface="+mn-cs"/>
                        </a:rPr>
                        <a:t>Partners Required for Consultation</a:t>
                      </a:r>
                      <a:endParaRPr lang="en-US" sz="2400" dirty="0">
                        <a:solidFill>
                          <a:schemeClr val="bg1"/>
                        </a:solidFill>
                      </a:endParaRPr>
                    </a:p>
                  </a:txBody>
                  <a:tcPr/>
                </a:tc>
                <a:tc>
                  <a:txBody>
                    <a:bodyPr/>
                    <a:lstStyle/>
                    <a:p>
                      <a:pPr marL="0" marR="0">
                        <a:lnSpc>
                          <a:spcPct val="100000"/>
                        </a:lnSpc>
                        <a:spcAft>
                          <a:spcPts val="600"/>
                        </a:spcAft>
                        <a:buNone/>
                      </a:pPr>
                      <a:r>
                        <a:rPr lang="en-US" sz="2400" b="1" kern="100" dirty="0">
                          <a:solidFill>
                            <a:schemeClr val="bg1"/>
                          </a:solidFill>
                          <a:effectLst/>
                          <a:latin typeface="+mn-lt"/>
                          <a:ea typeface="Aptos" panose="020B0004020202020204" pitchFamily="34" charset="0"/>
                          <a:cs typeface="Times New Roman" panose="02020603050405020304" pitchFamily="18" charset="0"/>
                        </a:rPr>
                        <a:t>Best Practices/Suggestions</a:t>
                      </a:r>
                      <a:endParaRPr lang="en-US" sz="2400" kern="100" dirty="0">
                        <a:solidFill>
                          <a:schemeClr val="bg1"/>
                        </a:solidFill>
                        <a:effectLst/>
                        <a:latin typeface="+mn-lt"/>
                        <a:ea typeface="Aptos" panose="020B0004020202020204" pitchFamily="34" charset="0"/>
                        <a:cs typeface="Times New Roman" panose="02020603050405020304" pitchFamily="18" charset="0"/>
                      </a:endParaRPr>
                    </a:p>
                  </a:txBody>
                  <a:tcPr/>
                </a:tc>
                <a:extLst>
                  <a:ext uri="{0D108BD9-81ED-4DB2-BD59-A6C34878D82A}">
                    <a16:rowId xmlns:a16="http://schemas.microsoft.com/office/drawing/2014/main" val="3140412940"/>
                  </a:ext>
                </a:extLst>
              </a:tr>
              <a:tr h="370840">
                <a:tc>
                  <a:txBody>
                    <a:bodyPr/>
                    <a:lstStyle/>
                    <a:p>
                      <a:r>
                        <a:rPr lang="en-US" sz="2400" kern="1200" dirty="0">
                          <a:solidFill>
                            <a:schemeClr val="dk1"/>
                          </a:solidFill>
                          <a:effectLst/>
                          <a:latin typeface="+mn-lt"/>
                          <a:ea typeface="+mn-ea"/>
                          <a:cs typeface="+mn-cs"/>
                        </a:rPr>
                        <a:t>Teachers</a:t>
                      </a:r>
                      <a:endParaRPr lang="en-US" sz="2400" dirty="0"/>
                    </a:p>
                  </a:txBody>
                  <a:tcPr/>
                </a:tc>
                <a:tc>
                  <a:txBody>
                    <a:bodyPr/>
                    <a:lstStyle/>
                    <a:p>
                      <a:pPr marL="0" marR="0">
                        <a:lnSpc>
                          <a:spcPct val="100000"/>
                        </a:lnSpc>
                        <a:spcAft>
                          <a:spcPts val="0"/>
                        </a:spcAft>
                        <a:buNone/>
                      </a:pPr>
                      <a:r>
                        <a:rPr lang="en-US" sz="2400" kern="100" dirty="0">
                          <a:solidFill>
                            <a:srgbClr val="000000"/>
                          </a:solidFill>
                          <a:effectLst/>
                          <a:latin typeface="+mn-lt"/>
                          <a:ea typeface="Aptos" panose="020B0004020202020204" pitchFamily="34" charset="0"/>
                          <a:cs typeface="Times New Roman" panose="02020603050405020304" pitchFamily="18" charset="0"/>
                        </a:rPr>
                        <a:t>Elementary school, middle school, high school, alternative, charter, teacher leaders, and special education.</a:t>
                      </a:r>
                      <a:endParaRPr lang="en-US" sz="2400" kern="100" dirty="0">
                        <a:effectLst/>
                        <a:latin typeface="+mn-lt"/>
                        <a:ea typeface="Aptos" panose="020B0004020202020204" pitchFamily="34" charset="0"/>
                        <a:cs typeface="Times New Roman" panose="02020603050405020304" pitchFamily="18" charset="0"/>
                      </a:endParaRPr>
                    </a:p>
                  </a:txBody>
                  <a:tcPr/>
                </a:tc>
                <a:extLst>
                  <a:ext uri="{0D108BD9-81ED-4DB2-BD59-A6C34878D82A}">
                    <a16:rowId xmlns:a16="http://schemas.microsoft.com/office/drawing/2014/main" val="3527302590"/>
                  </a:ext>
                </a:extLst>
              </a:tr>
              <a:tr h="370840">
                <a:tc>
                  <a:txBody>
                    <a:bodyPr/>
                    <a:lstStyle/>
                    <a:p>
                      <a:r>
                        <a:rPr lang="en-US" sz="2400" kern="1200" dirty="0">
                          <a:solidFill>
                            <a:schemeClr val="dk1"/>
                          </a:solidFill>
                          <a:effectLst/>
                          <a:latin typeface="+mn-lt"/>
                          <a:ea typeface="+mn-ea"/>
                          <a:cs typeface="+mn-cs"/>
                        </a:rPr>
                        <a:t>Principals and Assistant Principals</a:t>
                      </a:r>
                      <a:endParaRPr lang="en-US" sz="2400" dirty="0"/>
                    </a:p>
                  </a:txBody>
                  <a:tcPr/>
                </a:tc>
                <a:tc>
                  <a:txBody>
                    <a:bodyPr/>
                    <a:lstStyle/>
                    <a:p>
                      <a:pPr marL="0" marR="0">
                        <a:lnSpc>
                          <a:spcPct val="100000"/>
                        </a:lnSpc>
                        <a:spcAft>
                          <a:spcPts val="0"/>
                        </a:spcAft>
                        <a:buNone/>
                      </a:pPr>
                      <a:r>
                        <a:rPr lang="en-US" sz="2400" kern="100" dirty="0">
                          <a:solidFill>
                            <a:srgbClr val="000000"/>
                          </a:solidFill>
                          <a:effectLst/>
                          <a:latin typeface="+mn-lt"/>
                          <a:ea typeface="Aptos" panose="020B0004020202020204" pitchFamily="34" charset="0"/>
                          <a:cs typeface="Times New Roman" panose="02020603050405020304" pitchFamily="18" charset="0"/>
                        </a:rPr>
                        <a:t>Elementary school, middle school, high school, alternative, and charter.</a:t>
                      </a:r>
                      <a:endParaRPr lang="en-US" sz="2400" kern="100" dirty="0">
                        <a:effectLst/>
                        <a:latin typeface="+mn-lt"/>
                        <a:ea typeface="Aptos" panose="020B0004020202020204" pitchFamily="34" charset="0"/>
                        <a:cs typeface="Times New Roman" panose="02020603050405020304" pitchFamily="18" charset="0"/>
                      </a:endParaRPr>
                    </a:p>
                  </a:txBody>
                  <a:tcPr/>
                </a:tc>
                <a:extLst>
                  <a:ext uri="{0D108BD9-81ED-4DB2-BD59-A6C34878D82A}">
                    <a16:rowId xmlns:a16="http://schemas.microsoft.com/office/drawing/2014/main" val="101050572"/>
                  </a:ext>
                </a:extLst>
              </a:tr>
              <a:tr h="370840">
                <a:tc>
                  <a:txBody>
                    <a:bodyPr/>
                    <a:lstStyle/>
                    <a:p>
                      <a:r>
                        <a:rPr lang="en-US" sz="2400" kern="1200" dirty="0">
                          <a:solidFill>
                            <a:schemeClr val="dk1"/>
                          </a:solidFill>
                          <a:effectLst/>
                          <a:latin typeface="+mn-lt"/>
                          <a:ea typeface="+mn-ea"/>
                          <a:cs typeface="+mn-cs"/>
                        </a:rPr>
                        <a:t>Paraprofessionals</a:t>
                      </a:r>
                      <a:endParaRPr lang="en-US" sz="2400" dirty="0"/>
                    </a:p>
                  </a:txBody>
                  <a:tcPr/>
                </a:tc>
                <a:tc>
                  <a:txBody>
                    <a:bodyPr/>
                    <a:lstStyle/>
                    <a:p>
                      <a:pPr marL="0" marR="0">
                        <a:lnSpc>
                          <a:spcPct val="115000"/>
                        </a:lnSpc>
                        <a:spcAft>
                          <a:spcPts val="800"/>
                        </a:spcAft>
                        <a:buNone/>
                      </a:pPr>
                      <a:r>
                        <a:rPr lang="en-US" sz="2400" kern="100" dirty="0">
                          <a:solidFill>
                            <a:srgbClr val="000000"/>
                          </a:solidFill>
                          <a:effectLst/>
                          <a:latin typeface="+mn-lt"/>
                          <a:ea typeface="Aptos" panose="020B0004020202020204" pitchFamily="34" charset="0"/>
                          <a:cs typeface="Times New Roman" panose="02020603050405020304" pitchFamily="18" charset="0"/>
                        </a:rPr>
                        <a:t>Elementary school, middle school, high school, regular and special education</a:t>
                      </a:r>
                      <a:endParaRPr lang="en-US" sz="2400" kern="100" dirty="0">
                        <a:effectLst/>
                        <a:latin typeface="+mn-lt"/>
                        <a:ea typeface="Aptos" panose="020B0004020202020204" pitchFamily="34" charset="0"/>
                        <a:cs typeface="Times New Roman" panose="02020603050405020304" pitchFamily="18" charset="0"/>
                      </a:endParaRPr>
                    </a:p>
                  </a:txBody>
                  <a:tcPr/>
                </a:tc>
                <a:extLst>
                  <a:ext uri="{0D108BD9-81ED-4DB2-BD59-A6C34878D82A}">
                    <a16:rowId xmlns:a16="http://schemas.microsoft.com/office/drawing/2014/main" val="2218032434"/>
                  </a:ext>
                </a:extLst>
              </a:tr>
              <a:tr h="370840">
                <a:tc>
                  <a:txBody>
                    <a:bodyPr/>
                    <a:lstStyle/>
                    <a:p>
                      <a:r>
                        <a:rPr lang="en-US" sz="2400" kern="1200" dirty="0">
                          <a:solidFill>
                            <a:schemeClr val="dk1"/>
                          </a:solidFill>
                          <a:effectLst/>
                          <a:latin typeface="+mn-lt"/>
                          <a:ea typeface="+mn-ea"/>
                          <a:cs typeface="+mn-cs"/>
                        </a:rPr>
                        <a:t>Families</a:t>
                      </a:r>
                      <a:endParaRPr lang="en-US" sz="2400" dirty="0"/>
                    </a:p>
                  </a:txBody>
                  <a:tcPr/>
                </a:tc>
                <a:tc>
                  <a:txBody>
                    <a:bodyPr/>
                    <a:lstStyle/>
                    <a:p>
                      <a:pPr marL="0" marR="0">
                        <a:lnSpc>
                          <a:spcPct val="100000"/>
                        </a:lnSpc>
                        <a:spcAft>
                          <a:spcPts val="0"/>
                        </a:spcAft>
                        <a:buNone/>
                      </a:pPr>
                      <a:r>
                        <a:rPr lang="en-US" sz="2400" kern="100" dirty="0">
                          <a:solidFill>
                            <a:srgbClr val="000000"/>
                          </a:solidFill>
                          <a:effectLst/>
                          <a:latin typeface="+mn-lt"/>
                          <a:ea typeface="Aptos" panose="020B0004020202020204" pitchFamily="34" charset="0"/>
                          <a:cs typeface="Times New Roman" panose="02020603050405020304" pitchFamily="18" charset="0"/>
                        </a:rPr>
                        <a:t>Elementary school, middle school, high school, alternative, educational rights holders (foster youth), caregivers</a:t>
                      </a:r>
                      <a:endParaRPr lang="en-US" sz="2400" kern="100" dirty="0">
                        <a:effectLst/>
                        <a:latin typeface="+mn-lt"/>
                        <a:ea typeface="Aptos" panose="020B0004020202020204" pitchFamily="34" charset="0"/>
                        <a:cs typeface="Times New Roman" panose="02020603050405020304" pitchFamily="18" charset="0"/>
                      </a:endParaRPr>
                    </a:p>
                  </a:txBody>
                  <a:tcPr/>
                </a:tc>
                <a:extLst>
                  <a:ext uri="{0D108BD9-81ED-4DB2-BD59-A6C34878D82A}">
                    <a16:rowId xmlns:a16="http://schemas.microsoft.com/office/drawing/2014/main" val="572745470"/>
                  </a:ext>
                </a:extLst>
              </a:tr>
            </a:tbl>
          </a:graphicData>
        </a:graphic>
      </p:graphicFrame>
      <p:sp>
        <p:nvSpPr>
          <p:cNvPr id="4" name="Slide Number Placeholder 3">
            <a:extLst>
              <a:ext uri="{FF2B5EF4-FFF2-40B4-BE49-F238E27FC236}">
                <a16:creationId xmlns:a16="http://schemas.microsoft.com/office/drawing/2014/main" id="{E3088C5B-B244-00F4-139B-A3B6D6A3B9DB}"/>
              </a:ext>
            </a:extLst>
          </p:cNvPr>
          <p:cNvSpPr>
            <a:spLocks noGrp="1"/>
          </p:cNvSpPr>
          <p:nvPr>
            <p:ph type="sldNum" sz="quarter" idx="12"/>
          </p:nvPr>
        </p:nvSpPr>
        <p:spPr/>
        <p:txBody>
          <a:bodyPr/>
          <a:lstStyle/>
          <a:p>
            <a:fld id="{4E637404-0BCF-4192-AEAE-F6A882F231C4}" type="slidenum">
              <a:rPr lang="en-US" altLang="en-US" smtClean="0"/>
              <a:pPr/>
              <a:t>39</a:t>
            </a:fld>
            <a:endParaRPr lang="en-US" altLang="en-US"/>
          </a:p>
        </p:txBody>
      </p:sp>
    </p:spTree>
    <p:extLst>
      <p:ext uri="{BB962C8B-B14F-4D97-AF65-F5344CB8AC3E}">
        <p14:creationId xmlns:p14="http://schemas.microsoft.com/office/powerpoint/2010/main" val="36366537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F4F9FE-419D-5AA4-44CD-33549C74465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AC4594E-5198-633A-E033-6B223787F9D4}"/>
              </a:ext>
            </a:extLst>
          </p:cNvPr>
          <p:cNvSpPr>
            <a:spLocks noGrp="1"/>
          </p:cNvSpPr>
          <p:nvPr>
            <p:ph type="title"/>
          </p:nvPr>
        </p:nvSpPr>
        <p:spPr>
          <a:xfrm>
            <a:off x="81271" y="374072"/>
            <a:ext cx="3912231" cy="3054927"/>
          </a:xfrm>
        </p:spPr>
        <p:txBody>
          <a:bodyPr>
            <a:normAutofit/>
          </a:bodyPr>
          <a:lstStyle/>
          <a:p>
            <a:r>
              <a:rPr lang="en-US" sz="4800" dirty="0"/>
              <a:t>Resources</a:t>
            </a:r>
          </a:p>
        </p:txBody>
      </p:sp>
      <p:sp>
        <p:nvSpPr>
          <p:cNvPr id="5" name="Slide Number Placeholder 4">
            <a:extLst>
              <a:ext uri="{FF2B5EF4-FFF2-40B4-BE49-F238E27FC236}">
                <a16:creationId xmlns:a16="http://schemas.microsoft.com/office/drawing/2014/main" id="{92F19570-D668-7246-0D40-448AE0426BFE}"/>
              </a:ext>
            </a:extLst>
          </p:cNvPr>
          <p:cNvSpPr>
            <a:spLocks noGrp="1"/>
          </p:cNvSpPr>
          <p:nvPr>
            <p:ph type="sldNum" sz="quarter" idx="12"/>
          </p:nvPr>
        </p:nvSpPr>
        <p:spPr>
          <a:xfrm>
            <a:off x="81271" y="6401466"/>
            <a:ext cx="683839" cy="365125"/>
          </a:xfrm>
        </p:spPr>
        <p:txBody>
          <a:bodyPr/>
          <a:lstStyle/>
          <a:p>
            <a:fld id="{CA4CA259-E64F-4C45-902E-B71A103945FE}" type="slidenum">
              <a:rPr lang="en-US" altLang="en-US" smtClean="0">
                <a:solidFill>
                  <a:schemeClr val="bg1"/>
                </a:solidFill>
              </a:rPr>
              <a:pPr/>
              <a:t>4</a:t>
            </a:fld>
            <a:endParaRPr lang="en-US" altLang="en-US" dirty="0">
              <a:solidFill>
                <a:schemeClr val="bg1"/>
              </a:solidFill>
            </a:endParaRPr>
          </a:p>
        </p:txBody>
      </p:sp>
      <p:pic>
        <p:nvPicPr>
          <p:cNvPr id="7" name="Content Placeholder 6" descr="Colored organizers on shelves">
            <a:extLst>
              <a:ext uri="{FF2B5EF4-FFF2-40B4-BE49-F238E27FC236}">
                <a16:creationId xmlns:a16="http://schemas.microsoft.com/office/drawing/2014/main" id="{AF76B578-813A-C023-6E72-36D2D6EA4421}"/>
              </a:ext>
            </a:extLst>
          </p:cNvPr>
          <p:cNvPicPr>
            <a:picLocks noGrp="1" noChangeAspect="1"/>
          </p:cNvPicPr>
          <p:nvPr>
            <p:ph idx="1"/>
          </p:nvPr>
        </p:nvPicPr>
        <p:blipFill>
          <a:blip r:embed="rId2"/>
          <a:stretch>
            <a:fillRect/>
          </a:stretch>
        </p:blipFill>
        <p:spPr>
          <a:xfrm>
            <a:off x="4122334" y="20960"/>
            <a:ext cx="8069666" cy="6837039"/>
          </a:xfrm>
          <a:prstGeom prst="rect">
            <a:avLst/>
          </a:prstGeom>
        </p:spPr>
      </p:pic>
    </p:spTree>
    <p:extLst>
      <p:ext uri="{BB962C8B-B14F-4D97-AF65-F5344CB8AC3E}">
        <p14:creationId xmlns:p14="http://schemas.microsoft.com/office/powerpoint/2010/main" val="303155064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A5150B-14FA-C0DD-80DE-60E2ECAB289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F1E9A73-FD51-B70A-41F2-41AA01C55C97}"/>
              </a:ext>
            </a:extLst>
          </p:cNvPr>
          <p:cNvSpPr>
            <a:spLocks noGrp="1"/>
          </p:cNvSpPr>
          <p:nvPr>
            <p:ph type="title"/>
          </p:nvPr>
        </p:nvSpPr>
        <p:spPr>
          <a:xfrm>
            <a:off x="1097280" y="286603"/>
            <a:ext cx="10058400" cy="1450757"/>
          </a:xfrm>
        </p:spPr>
        <p:txBody>
          <a:bodyPr>
            <a:normAutofit/>
          </a:bodyPr>
          <a:lstStyle/>
          <a:p>
            <a:r>
              <a:rPr lang="en-US"/>
              <a:t>Professional Development Records Example (1)</a:t>
            </a:r>
          </a:p>
        </p:txBody>
      </p:sp>
      <p:sp>
        <p:nvSpPr>
          <p:cNvPr id="3" name="Content Placeholder 2">
            <a:extLst>
              <a:ext uri="{FF2B5EF4-FFF2-40B4-BE49-F238E27FC236}">
                <a16:creationId xmlns:a16="http://schemas.microsoft.com/office/drawing/2014/main" id="{9DF288C4-FAB0-97AC-0A48-C79120E3619F}"/>
              </a:ext>
            </a:extLst>
          </p:cNvPr>
          <p:cNvSpPr>
            <a:spLocks noGrp="1"/>
          </p:cNvSpPr>
          <p:nvPr>
            <p:ph sz="half" idx="1"/>
          </p:nvPr>
        </p:nvSpPr>
        <p:spPr/>
        <p:txBody>
          <a:bodyPr/>
          <a:lstStyle/>
          <a:p>
            <a:pPr marL="0" lvl="0" indent="0">
              <a:buNone/>
            </a:pPr>
            <a:r>
              <a:rPr lang="en-US" sz="2400" dirty="0">
                <a:highlight>
                  <a:srgbClr val="C0C0C0"/>
                </a:highlight>
              </a:rPr>
              <a:t>Cover Page</a:t>
            </a:r>
          </a:p>
          <a:p>
            <a:pPr marL="0" lvl="0" indent="0">
              <a:buNone/>
            </a:pPr>
            <a:r>
              <a:rPr lang="en-US" sz="2400" dirty="0">
                <a:highlight>
                  <a:srgbClr val="C0C0C0"/>
                </a:highlight>
              </a:rPr>
              <a:t>Balanced Literacy PD</a:t>
            </a:r>
          </a:p>
          <a:p>
            <a:pPr marL="0" lvl="0" indent="0">
              <a:buNone/>
            </a:pPr>
            <a:r>
              <a:rPr lang="en-US" sz="2400" dirty="0">
                <a:highlight>
                  <a:srgbClr val="C0C0C0"/>
                </a:highlight>
              </a:rPr>
              <a:t>Agenda</a:t>
            </a:r>
          </a:p>
          <a:p>
            <a:pPr marL="0" lvl="0" indent="0">
              <a:buNone/>
            </a:pPr>
            <a:r>
              <a:rPr lang="en-US" sz="2400" dirty="0">
                <a:highlight>
                  <a:srgbClr val="C0C0C0"/>
                </a:highlight>
              </a:rPr>
              <a:t>Sign in </a:t>
            </a:r>
          </a:p>
          <a:p>
            <a:pPr marL="0" lvl="0" indent="0">
              <a:buNone/>
            </a:pPr>
            <a:r>
              <a:rPr lang="en-US" sz="2400" dirty="0">
                <a:highlight>
                  <a:srgbClr val="C0C0C0"/>
                </a:highlight>
              </a:rPr>
              <a:t>Presentation Slides</a:t>
            </a:r>
          </a:p>
          <a:p>
            <a:pPr marL="0" lvl="0" indent="0">
              <a:buNone/>
            </a:pPr>
            <a:r>
              <a:rPr lang="en-US" sz="2400" dirty="0">
                <a:highlight>
                  <a:srgbClr val="C0C0C0"/>
                </a:highlight>
              </a:rPr>
              <a:t>Handouts</a:t>
            </a:r>
          </a:p>
          <a:p>
            <a:pPr marL="0" lvl="0" indent="0">
              <a:buNone/>
            </a:pPr>
            <a:r>
              <a:rPr lang="en-US" sz="2400" dirty="0">
                <a:highlight>
                  <a:srgbClr val="C0C0C0"/>
                </a:highlight>
              </a:rPr>
              <a:t>Exit Ticket</a:t>
            </a:r>
          </a:p>
          <a:p>
            <a:pPr marL="0" lvl="0" indent="0">
              <a:buNone/>
            </a:pPr>
            <a:r>
              <a:rPr lang="en-US" sz="2400" dirty="0">
                <a:highlight>
                  <a:srgbClr val="C0C0C0"/>
                </a:highlight>
              </a:rPr>
              <a:t>Data from Exit Tickets</a:t>
            </a:r>
          </a:p>
        </p:txBody>
      </p:sp>
      <p:sp>
        <p:nvSpPr>
          <p:cNvPr id="9" name="Content Placeholder 8">
            <a:extLst>
              <a:ext uri="{FF2B5EF4-FFF2-40B4-BE49-F238E27FC236}">
                <a16:creationId xmlns:a16="http://schemas.microsoft.com/office/drawing/2014/main" id="{1FCD9208-0960-3E4A-28C0-AFB50BEEC28D}"/>
              </a:ext>
            </a:extLst>
          </p:cNvPr>
          <p:cNvSpPr>
            <a:spLocks noGrp="1"/>
          </p:cNvSpPr>
          <p:nvPr>
            <p:ph sz="half" idx="2"/>
          </p:nvPr>
        </p:nvSpPr>
        <p:spPr>
          <a:xfrm>
            <a:off x="6217920" y="1845734"/>
            <a:ext cx="4937760" cy="4388809"/>
          </a:xfrm>
        </p:spPr>
        <p:txBody>
          <a:bodyPr/>
          <a:lstStyle/>
          <a:p>
            <a:r>
              <a:rPr lang="en-US" dirty="0"/>
              <a:t>This LEA created a cover page indicating the set of documents uploaded in this one upload.</a:t>
            </a:r>
          </a:p>
          <a:p>
            <a:r>
              <a:rPr lang="en-US" dirty="0"/>
              <a:t>Upload was about 20 pages.</a:t>
            </a:r>
          </a:p>
          <a:p>
            <a:r>
              <a:rPr lang="en-US" dirty="0"/>
              <a:t>One of three sets for professional develop records provided.</a:t>
            </a:r>
          </a:p>
          <a:p>
            <a:r>
              <a:rPr lang="en-US" dirty="0"/>
              <a:t>Every LEA is unique and this may not reflect your process.</a:t>
            </a:r>
          </a:p>
        </p:txBody>
      </p:sp>
      <p:sp>
        <p:nvSpPr>
          <p:cNvPr id="7" name="Slide Number Placeholder 6">
            <a:extLst>
              <a:ext uri="{FF2B5EF4-FFF2-40B4-BE49-F238E27FC236}">
                <a16:creationId xmlns:a16="http://schemas.microsoft.com/office/drawing/2014/main" id="{83A7CA6B-8A6F-1FEF-8FE7-0D66F5CBCAF7}"/>
              </a:ext>
            </a:extLst>
          </p:cNvPr>
          <p:cNvSpPr>
            <a:spLocks noGrp="1"/>
          </p:cNvSpPr>
          <p:nvPr>
            <p:ph type="sldNum" sz="quarter" idx="12"/>
          </p:nvPr>
        </p:nvSpPr>
        <p:spPr>
          <a:xfrm>
            <a:off x="9825038" y="6430963"/>
            <a:ext cx="1312862" cy="365125"/>
          </a:xfrm>
        </p:spPr>
        <p:txBody>
          <a:bodyPr/>
          <a:lstStyle/>
          <a:p>
            <a:fld id="{17AF7A2B-343F-48E0-93E4-6FA14D015882}" type="slidenum">
              <a:rPr lang="en-US" altLang="en-US" smtClean="0"/>
              <a:pPr/>
              <a:t>40</a:t>
            </a:fld>
            <a:endParaRPr lang="en-US" altLang="en-US"/>
          </a:p>
        </p:txBody>
      </p:sp>
    </p:spTree>
    <p:extLst>
      <p:ext uri="{BB962C8B-B14F-4D97-AF65-F5344CB8AC3E}">
        <p14:creationId xmlns:p14="http://schemas.microsoft.com/office/powerpoint/2010/main" val="252428025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6787535-39A3-14E7-AC32-81BE8AE14818}"/>
              </a:ext>
            </a:extLst>
          </p:cNvPr>
          <p:cNvSpPr>
            <a:spLocks noGrp="1"/>
          </p:cNvSpPr>
          <p:nvPr>
            <p:ph type="title"/>
          </p:nvPr>
        </p:nvSpPr>
        <p:spPr/>
        <p:txBody>
          <a:bodyPr>
            <a:normAutofit/>
          </a:bodyPr>
          <a:lstStyle/>
          <a:p>
            <a:r>
              <a:rPr lang="en-US" dirty="0"/>
              <a:t>Professional Development Records Example (2)</a:t>
            </a:r>
          </a:p>
        </p:txBody>
      </p:sp>
      <p:pic>
        <p:nvPicPr>
          <p:cNvPr id="10" name="Content Placeholder 9" descr="Text description is on Appendix 15, linked below the image">
            <a:extLst>
              <a:ext uri="{FF2B5EF4-FFF2-40B4-BE49-F238E27FC236}">
                <a16:creationId xmlns:a16="http://schemas.microsoft.com/office/drawing/2014/main" id="{6F8235FE-029B-D7C8-CFA2-AE0E2EB31402}"/>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1852261" y="1771649"/>
            <a:ext cx="8880509" cy="2876357"/>
          </a:xfrm>
        </p:spPr>
      </p:pic>
      <p:graphicFrame>
        <p:nvGraphicFramePr>
          <p:cNvPr id="14" name="Content Placeholder 7" descr="Multiple PD sessions submitted as one document that demonstrates alignment with state academic standards.&#10;">
            <a:extLst>
              <a:ext uri="{FF2B5EF4-FFF2-40B4-BE49-F238E27FC236}">
                <a16:creationId xmlns:a16="http://schemas.microsoft.com/office/drawing/2014/main" id="{A493D9ED-B8B3-BFCC-5C49-E160516F48C4}"/>
              </a:ext>
            </a:extLst>
          </p:cNvPr>
          <p:cNvGraphicFramePr>
            <a:graphicFrameLocks noGrp="1"/>
          </p:cNvGraphicFramePr>
          <p:nvPr>
            <p:ph sz="half" idx="2"/>
            <p:extLst>
              <p:ext uri="{D42A27DB-BD31-4B8C-83A1-F6EECF244321}">
                <p14:modId xmlns:p14="http://schemas.microsoft.com/office/powerpoint/2010/main" val="1647419104"/>
              </p:ext>
            </p:extLst>
          </p:nvPr>
        </p:nvGraphicFramePr>
        <p:xfrm>
          <a:off x="1097279" y="4309110"/>
          <a:ext cx="9875521" cy="180594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Content Placeholder 2">
            <a:extLst>
              <a:ext uri="{FF2B5EF4-FFF2-40B4-BE49-F238E27FC236}">
                <a16:creationId xmlns:a16="http://schemas.microsoft.com/office/drawing/2014/main" id="{41287B5E-3B0B-993B-562B-A38C73E0512F}"/>
              </a:ext>
            </a:extLst>
          </p:cNvPr>
          <p:cNvSpPr>
            <a:spLocks noGrp="1"/>
          </p:cNvSpPr>
          <p:nvPr>
            <p:ph sz="quarter" idx="13"/>
          </p:nvPr>
        </p:nvSpPr>
        <p:spPr>
          <a:xfrm>
            <a:off x="3756025" y="5863589"/>
            <a:ext cx="4648200" cy="461963"/>
          </a:xfrm>
        </p:spPr>
        <p:txBody>
          <a:bodyPr/>
          <a:lstStyle/>
          <a:p>
            <a:pPr marL="0" indent="0">
              <a:buNone/>
            </a:pPr>
            <a:r>
              <a:rPr lang="en-US" dirty="0"/>
              <a:t>Image text: </a:t>
            </a:r>
            <a:r>
              <a:rPr lang="en-US" dirty="0">
                <a:hlinkClick r:id="rId9" action="ppaction://hlinksldjump"/>
              </a:rPr>
              <a:t>Appendix 15</a:t>
            </a:r>
            <a:endParaRPr lang="en-US" dirty="0"/>
          </a:p>
          <a:p>
            <a:pPr marL="0" indent="0">
              <a:buNone/>
            </a:pPr>
            <a:endParaRPr lang="en-US" dirty="0"/>
          </a:p>
        </p:txBody>
      </p:sp>
      <p:sp>
        <p:nvSpPr>
          <p:cNvPr id="5" name="Slide Number Placeholder 4">
            <a:extLst>
              <a:ext uri="{FF2B5EF4-FFF2-40B4-BE49-F238E27FC236}">
                <a16:creationId xmlns:a16="http://schemas.microsoft.com/office/drawing/2014/main" id="{7F7CAC2A-28B7-7B88-F98F-7D433C5CAC33}"/>
              </a:ext>
            </a:extLst>
          </p:cNvPr>
          <p:cNvSpPr>
            <a:spLocks noGrp="1"/>
          </p:cNvSpPr>
          <p:nvPr>
            <p:ph type="sldNum" sz="quarter" idx="12"/>
          </p:nvPr>
        </p:nvSpPr>
        <p:spPr/>
        <p:txBody>
          <a:bodyPr/>
          <a:lstStyle/>
          <a:p>
            <a:fld id="{0560CF5E-9218-46D4-A0AE-B5C073203588}" type="slidenum">
              <a:rPr lang="en-US" altLang="en-US" smtClean="0"/>
              <a:pPr/>
              <a:t>41</a:t>
            </a:fld>
            <a:endParaRPr lang="en-US" altLang="en-US" dirty="0"/>
          </a:p>
        </p:txBody>
      </p:sp>
    </p:spTree>
    <p:extLst>
      <p:ext uri="{BB962C8B-B14F-4D97-AF65-F5344CB8AC3E}">
        <p14:creationId xmlns:p14="http://schemas.microsoft.com/office/powerpoint/2010/main" val="365327170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417656-617B-E6A8-B0D8-31F4AAC9C48E}"/>
              </a:ext>
            </a:extLst>
          </p:cNvPr>
          <p:cNvSpPr>
            <a:spLocks noGrp="1"/>
          </p:cNvSpPr>
          <p:nvPr>
            <p:ph type="title"/>
          </p:nvPr>
        </p:nvSpPr>
        <p:spPr/>
        <p:txBody>
          <a:bodyPr/>
          <a:lstStyle/>
          <a:p>
            <a:r>
              <a:rPr lang="en-US" dirty="0"/>
              <a:t>Staffing Evidence</a:t>
            </a:r>
          </a:p>
        </p:txBody>
      </p:sp>
      <p:sp>
        <p:nvSpPr>
          <p:cNvPr id="3" name="Content Placeholder 2">
            <a:extLst>
              <a:ext uri="{FF2B5EF4-FFF2-40B4-BE49-F238E27FC236}">
                <a16:creationId xmlns:a16="http://schemas.microsoft.com/office/drawing/2014/main" id="{E4CA555F-57D4-4CF8-378C-194D376F5CC9}"/>
              </a:ext>
            </a:extLst>
          </p:cNvPr>
          <p:cNvSpPr>
            <a:spLocks noGrp="1"/>
          </p:cNvSpPr>
          <p:nvPr>
            <p:ph idx="1"/>
          </p:nvPr>
        </p:nvSpPr>
        <p:spPr/>
        <p:txBody>
          <a:bodyPr/>
          <a:lstStyle/>
          <a:p>
            <a:r>
              <a:rPr lang="en-US" sz="3200" dirty="0"/>
              <a:t>Educator Equity data</a:t>
            </a:r>
          </a:p>
          <a:p>
            <a:r>
              <a:rPr lang="en-US" sz="3200" dirty="0"/>
              <a:t>Four Week Letter</a:t>
            </a:r>
          </a:p>
          <a:p>
            <a:r>
              <a:rPr lang="en-US" sz="3200" dirty="0"/>
              <a:t>Paraprofessional Staff Authorizations</a:t>
            </a:r>
          </a:p>
          <a:p>
            <a:r>
              <a:rPr lang="en-US" sz="3200" dirty="0"/>
              <a:t>Parents Right to Request Information on Teacher Qualification</a:t>
            </a:r>
          </a:p>
          <a:p>
            <a:r>
              <a:rPr lang="en-US" sz="3200" dirty="0"/>
              <a:t>School Accountability Report Card</a:t>
            </a:r>
          </a:p>
          <a:p>
            <a:r>
              <a:rPr lang="en-US" sz="3200" dirty="0"/>
              <a:t>Staff Credentials</a:t>
            </a:r>
          </a:p>
          <a:p>
            <a:endParaRPr lang="en-US" dirty="0"/>
          </a:p>
          <a:p>
            <a:endParaRPr lang="en-US" dirty="0"/>
          </a:p>
          <a:p>
            <a:endParaRPr lang="en-US" dirty="0"/>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5A66449E-1C6F-77E7-43AD-2C73704C189A}"/>
              </a:ext>
            </a:extLst>
          </p:cNvPr>
          <p:cNvSpPr>
            <a:spLocks noGrp="1"/>
          </p:cNvSpPr>
          <p:nvPr>
            <p:ph type="sldNum" sz="quarter" idx="12"/>
          </p:nvPr>
        </p:nvSpPr>
        <p:spPr/>
        <p:txBody>
          <a:bodyPr/>
          <a:lstStyle/>
          <a:p>
            <a:fld id="{4E637404-0BCF-4192-AEAE-F6A882F231C4}" type="slidenum">
              <a:rPr lang="en-US" altLang="en-US" smtClean="0"/>
              <a:pPr/>
              <a:t>42</a:t>
            </a:fld>
            <a:endParaRPr lang="en-US" altLang="en-US" dirty="0"/>
          </a:p>
        </p:txBody>
      </p:sp>
    </p:spTree>
    <p:extLst>
      <p:ext uri="{BB962C8B-B14F-4D97-AF65-F5344CB8AC3E}">
        <p14:creationId xmlns:p14="http://schemas.microsoft.com/office/powerpoint/2010/main" val="240888248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6C842F-CD47-BE4A-48BE-0CD8626B3BEB}"/>
              </a:ext>
            </a:extLst>
          </p:cNvPr>
          <p:cNvSpPr>
            <a:spLocks noGrp="1"/>
          </p:cNvSpPr>
          <p:nvPr>
            <p:ph type="title"/>
          </p:nvPr>
        </p:nvSpPr>
        <p:spPr>
          <a:xfrm>
            <a:off x="1097280" y="286603"/>
            <a:ext cx="10058400" cy="1450757"/>
          </a:xfrm>
        </p:spPr>
        <p:txBody>
          <a:bodyPr/>
          <a:lstStyle/>
          <a:p>
            <a:r>
              <a:rPr lang="en-US" dirty="0"/>
              <a:t>Educator Equity Data</a:t>
            </a:r>
          </a:p>
        </p:txBody>
      </p:sp>
      <p:pic>
        <p:nvPicPr>
          <p:cNvPr id="7" name="Content Placeholder 6" descr="Text description is on Appendix 16, linked below the image">
            <a:extLst>
              <a:ext uri="{FF2B5EF4-FFF2-40B4-BE49-F238E27FC236}">
                <a16:creationId xmlns:a16="http://schemas.microsoft.com/office/drawing/2014/main" id="{557D5120-01F2-0776-A8F7-376D9F8306E9}"/>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427964" y="1875984"/>
            <a:ext cx="11347318" cy="2144375"/>
          </a:xfrm>
        </p:spPr>
      </p:pic>
      <p:sp>
        <p:nvSpPr>
          <p:cNvPr id="4" name="Content Placeholder 3">
            <a:extLst>
              <a:ext uri="{FF2B5EF4-FFF2-40B4-BE49-F238E27FC236}">
                <a16:creationId xmlns:a16="http://schemas.microsoft.com/office/drawing/2014/main" id="{1F1EF5BB-4B67-FBCC-2374-F276B139C4AF}"/>
              </a:ext>
            </a:extLst>
          </p:cNvPr>
          <p:cNvSpPr>
            <a:spLocks noGrp="1"/>
          </p:cNvSpPr>
          <p:nvPr>
            <p:ph sz="half" idx="2"/>
          </p:nvPr>
        </p:nvSpPr>
        <p:spPr>
          <a:xfrm>
            <a:off x="1097278" y="4098483"/>
            <a:ext cx="10058402" cy="2144375"/>
          </a:xfrm>
        </p:spPr>
        <p:txBody>
          <a:bodyPr/>
          <a:lstStyle/>
          <a:p>
            <a:pPr marL="0" indent="0">
              <a:buNone/>
            </a:pPr>
            <a:r>
              <a:rPr lang="en-US" dirty="0"/>
              <a:t>Educator Equity Data Tables can be found on the CDE Step 2: Equity Data Collection and Analysis Tools web page at </a:t>
            </a:r>
            <a:r>
              <a:rPr lang="en-US" dirty="0">
                <a:hlinkClick r:id="rId4" tooltip="This is a link to download the California Department of Education's Education Equity Data worksheet."/>
              </a:rPr>
              <a:t>https://www.cde.ca.gov/ci/pl/documents/edequitydata.xlsx</a:t>
            </a:r>
            <a:r>
              <a:rPr lang="en-US" dirty="0"/>
              <a:t> </a:t>
            </a:r>
          </a:p>
          <a:p>
            <a:pPr marL="0" indent="0">
              <a:buNone/>
            </a:pPr>
            <a:endParaRPr lang="en-US" dirty="0"/>
          </a:p>
          <a:p>
            <a:pPr marL="0" indent="0" algn="ctr">
              <a:buNone/>
            </a:pPr>
            <a:r>
              <a:rPr lang="en-US" dirty="0"/>
              <a:t>Image text: </a:t>
            </a:r>
            <a:r>
              <a:rPr lang="en-US" dirty="0">
                <a:hlinkClick r:id="rId5" action="ppaction://hlinksldjump"/>
              </a:rPr>
              <a:t>Appendix 16</a:t>
            </a:r>
            <a:endParaRPr lang="en-US" dirty="0"/>
          </a:p>
          <a:p>
            <a:pPr marL="0" indent="0">
              <a:buNone/>
            </a:pPr>
            <a:endParaRPr lang="en-US" dirty="0"/>
          </a:p>
          <a:p>
            <a:endParaRPr lang="en-US" dirty="0"/>
          </a:p>
        </p:txBody>
      </p:sp>
      <p:sp>
        <p:nvSpPr>
          <p:cNvPr id="5" name="Slide Number Placeholder 4">
            <a:extLst>
              <a:ext uri="{FF2B5EF4-FFF2-40B4-BE49-F238E27FC236}">
                <a16:creationId xmlns:a16="http://schemas.microsoft.com/office/drawing/2014/main" id="{AB0E1FAD-E424-90EC-09FA-FCD2B1CC7E40}"/>
              </a:ext>
            </a:extLst>
          </p:cNvPr>
          <p:cNvSpPr>
            <a:spLocks noGrp="1"/>
          </p:cNvSpPr>
          <p:nvPr>
            <p:ph type="sldNum" sz="quarter" idx="12"/>
          </p:nvPr>
        </p:nvSpPr>
        <p:spPr>
          <a:xfrm>
            <a:off x="9825038" y="6430963"/>
            <a:ext cx="1312862" cy="365125"/>
          </a:xfrm>
        </p:spPr>
        <p:txBody>
          <a:bodyPr/>
          <a:lstStyle/>
          <a:p>
            <a:fld id="{D7869434-AF86-4081-9855-15F8C7A21A7E}" type="slidenum">
              <a:rPr lang="en-US" altLang="en-US" smtClean="0"/>
              <a:pPr/>
              <a:t>43</a:t>
            </a:fld>
            <a:endParaRPr lang="en-US" altLang="en-US" dirty="0"/>
          </a:p>
        </p:txBody>
      </p:sp>
    </p:spTree>
    <p:extLst>
      <p:ext uri="{BB962C8B-B14F-4D97-AF65-F5344CB8AC3E}">
        <p14:creationId xmlns:p14="http://schemas.microsoft.com/office/powerpoint/2010/main" val="274089287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a:extLst>
            <a:ext uri="{FF2B5EF4-FFF2-40B4-BE49-F238E27FC236}">
              <a16:creationId xmlns:a16="http://schemas.microsoft.com/office/drawing/2014/main" id="{C887995A-E27F-FB53-1245-D0C7B97EA68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45BB2D3-8B9D-5B6D-5E7F-AB3CAA9A0973}"/>
              </a:ext>
            </a:extLst>
          </p:cNvPr>
          <p:cNvSpPr>
            <a:spLocks noGrp="1"/>
          </p:cNvSpPr>
          <p:nvPr>
            <p:ph type="title"/>
          </p:nvPr>
        </p:nvSpPr>
        <p:spPr/>
        <p:txBody>
          <a:bodyPr>
            <a:normAutofit/>
          </a:bodyPr>
          <a:lstStyle/>
          <a:p>
            <a:r>
              <a:rPr lang="en-US" sz="4000" dirty="0">
                <a:solidFill>
                  <a:schemeClr val="tx1"/>
                </a:solidFill>
              </a:rPr>
              <a:t>Educator Equity Question </a:t>
            </a:r>
          </a:p>
        </p:txBody>
      </p:sp>
      <p:sp>
        <p:nvSpPr>
          <p:cNvPr id="3" name="Content Placeholder 2">
            <a:extLst>
              <a:ext uri="{FF2B5EF4-FFF2-40B4-BE49-F238E27FC236}">
                <a16:creationId xmlns:a16="http://schemas.microsoft.com/office/drawing/2014/main" id="{A5C64CA5-E28F-3DD2-E29C-F320D9FAF1E2}"/>
              </a:ext>
            </a:extLst>
          </p:cNvPr>
          <p:cNvSpPr>
            <a:spLocks noGrp="1"/>
          </p:cNvSpPr>
          <p:nvPr>
            <p:ph sz="half" idx="1"/>
          </p:nvPr>
        </p:nvSpPr>
        <p:spPr>
          <a:xfrm>
            <a:off x="1097277" y="1737361"/>
            <a:ext cx="6397031" cy="4497184"/>
          </a:xfrm>
        </p:spPr>
        <p:txBody>
          <a:bodyPr>
            <a:noAutofit/>
          </a:bodyPr>
          <a:lstStyle/>
          <a:p>
            <a:pPr marL="0" indent="0">
              <a:lnSpc>
                <a:spcPct val="100000"/>
              </a:lnSpc>
              <a:spcBef>
                <a:spcPts val="0"/>
              </a:spcBef>
              <a:spcAft>
                <a:spcPts val="1200"/>
              </a:spcAft>
              <a:buNone/>
            </a:pPr>
            <a:r>
              <a:rPr lang="en-US" sz="2400" b="1" dirty="0">
                <a:solidFill>
                  <a:schemeClr val="tx1"/>
                </a:solidFill>
              </a:rPr>
              <a:t>Question: </a:t>
            </a:r>
            <a:r>
              <a:rPr lang="en-US" sz="2400" dirty="0">
                <a:solidFill>
                  <a:schemeClr val="tx1"/>
                </a:solidFill>
              </a:rPr>
              <a:t>What is the definition of a disparity? At what point do we need to create an Educator Equity Plan?</a:t>
            </a:r>
          </a:p>
          <a:p>
            <a:pPr marL="0" indent="0">
              <a:lnSpc>
                <a:spcPct val="100000"/>
              </a:lnSpc>
              <a:spcBef>
                <a:spcPts val="0"/>
              </a:spcBef>
              <a:spcAft>
                <a:spcPts val="1200"/>
              </a:spcAft>
              <a:buNone/>
            </a:pPr>
            <a:r>
              <a:rPr lang="en-US" sz="2400" b="1" dirty="0">
                <a:solidFill>
                  <a:schemeClr val="tx1"/>
                </a:solidFill>
              </a:rPr>
              <a:t>Answer: </a:t>
            </a:r>
            <a:r>
              <a:rPr lang="en-US" sz="2400" dirty="0">
                <a:solidFill>
                  <a:schemeClr val="tx1"/>
                </a:solidFill>
              </a:rPr>
              <a:t>The Every Student Succeeds Act (ESSA) does not define when a disparity exists. However, the CDE is working to support LEAs in this process. When looking at the data, answer the question – are low-income or minority students taught at a higher rate by ineffective, inexperienced, or out-of-field teachers?</a:t>
            </a:r>
          </a:p>
        </p:txBody>
      </p:sp>
      <p:pic>
        <p:nvPicPr>
          <p:cNvPr id="7" name="Content Placeholder 6" descr="Yellow question mark">
            <a:extLst>
              <a:ext uri="{FF2B5EF4-FFF2-40B4-BE49-F238E27FC236}">
                <a16:creationId xmlns:a16="http://schemas.microsoft.com/office/drawing/2014/main" id="{A804E5FE-C8FF-674E-40EE-68822DCAF5D9}"/>
              </a:ext>
            </a:extLst>
          </p:cNvPr>
          <p:cNvPicPr>
            <a:picLocks noGrp="1" noChangeAspect="1"/>
          </p:cNvPicPr>
          <p:nvPr>
            <p:ph sz="half" idx="2"/>
          </p:nvPr>
        </p:nvPicPr>
        <p:blipFill>
          <a:blip r:embed="rId3"/>
          <a:stretch>
            <a:fillRect/>
          </a:stretch>
        </p:blipFill>
        <p:spPr>
          <a:xfrm>
            <a:off x="7956223" y="0"/>
            <a:ext cx="4235777" cy="6345207"/>
          </a:xfrm>
          <a:prstGeom prst="rect">
            <a:avLst/>
          </a:prstGeom>
        </p:spPr>
      </p:pic>
      <p:sp>
        <p:nvSpPr>
          <p:cNvPr id="4" name="Slide Number Placeholder 3">
            <a:extLst>
              <a:ext uri="{FF2B5EF4-FFF2-40B4-BE49-F238E27FC236}">
                <a16:creationId xmlns:a16="http://schemas.microsoft.com/office/drawing/2014/main" id="{8698950A-5F09-C147-B517-8D7A9111725B}"/>
              </a:ext>
            </a:extLst>
          </p:cNvPr>
          <p:cNvSpPr>
            <a:spLocks noGrp="1"/>
          </p:cNvSpPr>
          <p:nvPr>
            <p:ph type="sldNum" sz="quarter" idx="12"/>
          </p:nvPr>
        </p:nvSpPr>
        <p:spPr/>
        <p:txBody>
          <a:bodyPr>
            <a:noAutofit/>
          </a:bodyPr>
          <a:lstStyle/>
          <a:p>
            <a:pPr marL="0" marR="0" lvl="0" indent="0" algn="r" defTabSz="914400" rtl="0" eaLnBrk="1" fontAlgn="base" latinLnBrk="0" hangingPunct="1">
              <a:lnSpc>
                <a:spcPct val="100000"/>
              </a:lnSpc>
              <a:spcBef>
                <a:spcPct val="0"/>
              </a:spcBef>
              <a:spcAft>
                <a:spcPts val="600"/>
              </a:spcAft>
              <a:buClrTx/>
              <a:buSzTx/>
              <a:buFontTx/>
              <a:buNone/>
              <a:tabLst/>
              <a:defRPr/>
            </a:pPr>
            <a:fld id="{4E637404-0BCF-4192-AEAE-F6A882F231C4}" type="slidenum">
              <a:rPr kumimoji="0" lang="en-US" altLang="en-US" b="0" i="0" u="none" strike="noStrike" kern="1200" cap="none" spc="0" normalizeH="0" baseline="0" noProof="0" smtClean="0">
                <a:ln>
                  <a:noFill/>
                </a:ln>
                <a:solidFill>
                  <a:srgbClr val="FFFFFF"/>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ts val="600"/>
                </a:spcAft>
                <a:buClrTx/>
                <a:buSzTx/>
                <a:buFontTx/>
                <a:buNone/>
                <a:tabLst/>
                <a:defRPr/>
              </a:pPr>
              <a:t>44</a:t>
            </a:fld>
            <a:endParaRPr kumimoji="0" lang="en-US" altLang="en-US" b="0" i="0" u="none" strike="noStrike" kern="1200" cap="none" spc="0" normalizeH="0" baseline="0" noProof="0" dirty="0">
              <a:ln>
                <a:noFill/>
              </a:ln>
              <a:solidFill>
                <a:srgbClr val="FFFFFF"/>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509863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D1DC23-C496-CD8B-B773-D353144351CA}"/>
              </a:ext>
            </a:extLst>
          </p:cNvPr>
          <p:cNvSpPr>
            <a:spLocks noGrp="1"/>
          </p:cNvSpPr>
          <p:nvPr>
            <p:ph type="title"/>
          </p:nvPr>
        </p:nvSpPr>
        <p:spPr>
          <a:xfrm>
            <a:off x="1097280" y="286603"/>
            <a:ext cx="10058400" cy="1450757"/>
          </a:xfrm>
        </p:spPr>
        <p:txBody>
          <a:bodyPr/>
          <a:lstStyle/>
          <a:p>
            <a:r>
              <a:rPr lang="en-US" dirty="0"/>
              <a:t>Example of Disparity</a:t>
            </a:r>
          </a:p>
        </p:txBody>
      </p:sp>
      <p:sp>
        <p:nvSpPr>
          <p:cNvPr id="3" name="Content Placeholder 2">
            <a:extLst>
              <a:ext uri="{FF2B5EF4-FFF2-40B4-BE49-F238E27FC236}">
                <a16:creationId xmlns:a16="http://schemas.microsoft.com/office/drawing/2014/main" id="{508A76B5-7095-D44E-43E1-A4DA2F3A2A93}"/>
              </a:ext>
            </a:extLst>
          </p:cNvPr>
          <p:cNvSpPr>
            <a:spLocks noGrp="1"/>
          </p:cNvSpPr>
          <p:nvPr>
            <p:ph sz="half" idx="1"/>
          </p:nvPr>
        </p:nvSpPr>
        <p:spPr>
          <a:xfrm>
            <a:off x="1097278" y="1845733"/>
            <a:ext cx="4937760" cy="4388811"/>
          </a:xfrm>
        </p:spPr>
        <p:txBody>
          <a:bodyPr/>
          <a:lstStyle/>
          <a:p>
            <a:pPr marL="0" indent="0">
              <a:buNone/>
            </a:pPr>
            <a:r>
              <a:rPr lang="en-US" b="1" dirty="0"/>
              <a:t>Definition</a:t>
            </a:r>
          </a:p>
          <a:p>
            <a:pPr marL="0" indent="0">
              <a:buNone/>
            </a:pPr>
            <a:r>
              <a:rPr lang="en-US" dirty="0"/>
              <a:t>The difference between the rate at which low-income or minority students are taught by effective, in-field, and experienced teachers, compared to their higher-income, non-minority counterparts.</a:t>
            </a:r>
          </a:p>
          <a:p>
            <a:endParaRPr lang="en-US" dirty="0"/>
          </a:p>
        </p:txBody>
      </p:sp>
      <p:sp>
        <p:nvSpPr>
          <p:cNvPr id="4" name="Content Placeholder 3">
            <a:extLst>
              <a:ext uri="{FF2B5EF4-FFF2-40B4-BE49-F238E27FC236}">
                <a16:creationId xmlns:a16="http://schemas.microsoft.com/office/drawing/2014/main" id="{B5079581-C28C-7BB9-3779-2E178F9EF760}"/>
              </a:ext>
            </a:extLst>
          </p:cNvPr>
          <p:cNvSpPr>
            <a:spLocks noGrp="1"/>
          </p:cNvSpPr>
          <p:nvPr>
            <p:ph sz="half" idx="2"/>
          </p:nvPr>
        </p:nvSpPr>
        <p:spPr>
          <a:xfrm>
            <a:off x="6217920" y="1845734"/>
            <a:ext cx="4937760" cy="4388809"/>
          </a:xfrm>
        </p:spPr>
        <p:txBody>
          <a:bodyPr/>
          <a:lstStyle/>
          <a:p>
            <a:pPr marL="0" indent="0">
              <a:buNone/>
            </a:pPr>
            <a:r>
              <a:rPr lang="en-US" b="1" dirty="0"/>
              <a:t>Example</a:t>
            </a:r>
          </a:p>
          <a:p>
            <a:pPr marL="0" indent="0">
              <a:buNone/>
            </a:pPr>
            <a:r>
              <a:rPr lang="en-US" dirty="0"/>
              <a:t>Twelve percent of teachers in an LEA’s highest-poverty school are inexperienced compared to two percent of teachers in the lowest-poverty schools. This LEA has an educator equity gap of ten percentage points. </a:t>
            </a:r>
          </a:p>
          <a:p>
            <a:endParaRPr lang="en-US" dirty="0"/>
          </a:p>
        </p:txBody>
      </p:sp>
      <p:sp>
        <p:nvSpPr>
          <p:cNvPr id="5" name="Slide Number Placeholder 4">
            <a:extLst>
              <a:ext uri="{FF2B5EF4-FFF2-40B4-BE49-F238E27FC236}">
                <a16:creationId xmlns:a16="http://schemas.microsoft.com/office/drawing/2014/main" id="{C63CCFE8-55B3-DD56-C455-DAAA2ACC89C0}"/>
              </a:ext>
            </a:extLst>
          </p:cNvPr>
          <p:cNvSpPr>
            <a:spLocks noGrp="1"/>
          </p:cNvSpPr>
          <p:nvPr>
            <p:ph type="sldNum" sz="quarter" idx="12"/>
          </p:nvPr>
        </p:nvSpPr>
        <p:spPr>
          <a:xfrm>
            <a:off x="9825038" y="6430963"/>
            <a:ext cx="1312862" cy="365125"/>
          </a:xfrm>
        </p:spPr>
        <p:txBody>
          <a:bodyPr/>
          <a:lstStyle/>
          <a:p>
            <a:fld id="{0560CF5E-9218-46D4-A0AE-B5C073203588}" type="slidenum">
              <a:rPr lang="en-US" altLang="en-US" smtClean="0"/>
              <a:pPr/>
              <a:t>45</a:t>
            </a:fld>
            <a:endParaRPr lang="en-US" altLang="en-US" dirty="0"/>
          </a:p>
        </p:txBody>
      </p:sp>
    </p:spTree>
    <p:extLst>
      <p:ext uri="{BB962C8B-B14F-4D97-AF65-F5344CB8AC3E}">
        <p14:creationId xmlns:p14="http://schemas.microsoft.com/office/powerpoint/2010/main" val="229742487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7E03EB-18EF-AD08-5AD2-910573377C42}"/>
              </a:ext>
            </a:extLst>
          </p:cNvPr>
          <p:cNvSpPr>
            <a:spLocks noGrp="1"/>
          </p:cNvSpPr>
          <p:nvPr>
            <p:ph type="title"/>
          </p:nvPr>
        </p:nvSpPr>
        <p:spPr>
          <a:xfrm>
            <a:off x="1097280" y="286603"/>
            <a:ext cx="10058400" cy="1187867"/>
          </a:xfrm>
        </p:spPr>
        <p:txBody>
          <a:bodyPr vert="horz" lIns="91440" tIns="45720" rIns="91440" bIns="45720" rtlCol="0" anchor="b">
            <a:normAutofit/>
          </a:bodyPr>
          <a:lstStyle/>
          <a:p>
            <a:pPr eaLnBrk="1" hangingPunct="1"/>
            <a:r>
              <a:rPr lang="en-US" dirty="0">
                <a:solidFill>
                  <a:schemeClr val="tx1">
                    <a:lumMod val="85000"/>
                    <a:lumOff val="15000"/>
                  </a:schemeClr>
                </a:solidFill>
              </a:rPr>
              <a:t>Four-Week Letter Template</a:t>
            </a:r>
          </a:p>
        </p:txBody>
      </p:sp>
      <p:pic>
        <p:nvPicPr>
          <p:cNvPr id="6" name="Content Placeholder 5" descr="Text description is on Appendix 17, linked next to the image">
            <a:extLst>
              <a:ext uri="{FF2B5EF4-FFF2-40B4-BE49-F238E27FC236}">
                <a16:creationId xmlns:a16="http://schemas.microsoft.com/office/drawing/2014/main" id="{C7E50D1B-14C4-1E2D-BBD3-1E8A2F9DA4E2}"/>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89325" y="1360170"/>
            <a:ext cx="5452235" cy="5314950"/>
          </a:xfrm>
          <a:prstGeom prst="rect">
            <a:avLst/>
          </a:prstGeom>
        </p:spPr>
      </p:pic>
      <p:sp>
        <p:nvSpPr>
          <p:cNvPr id="7" name="Content Placeholder 6">
            <a:extLst>
              <a:ext uri="{FF2B5EF4-FFF2-40B4-BE49-F238E27FC236}">
                <a16:creationId xmlns:a16="http://schemas.microsoft.com/office/drawing/2014/main" id="{5F964253-DF7A-E389-DF41-04E52D997533}"/>
              </a:ext>
            </a:extLst>
          </p:cNvPr>
          <p:cNvSpPr>
            <a:spLocks noGrp="1"/>
          </p:cNvSpPr>
          <p:nvPr>
            <p:ph sz="half" idx="2"/>
          </p:nvPr>
        </p:nvSpPr>
        <p:spPr>
          <a:xfrm>
            <a:off x="6640830" y="3600450"/>
            <a:ext cx="4663440" cy="2634093"/>
          </a:xfrm>
        </p:spPr>
        <p:txBody>
          <a:bodyPr/>
          <a:lstStyle/>
          <a:p>
            <a:pPr marL="0" indent="0">
              <a:buNone/>
            </a:pPr>
            <a:r>
              <a:rPr lang="en-US" dirty="0"/>
              <a:t>Image text: </a:t>
            </a:r>
            <a:r>
              <a:rPr lang="en-US" dirty="0">
                <a:hlinkClick r:id="rId4" action="ppaction://hlinksldjump"/>
              </a:rPr>
              <a:t>Appendix 17</a:t>
            </a:r>
            <a:endParaRPr lang="en-US" dirty="0"/>
          </a:p>
          <a:p>
            <a:endParaRPr lang="en-US" dirty="0"/>
          </a:p>
        </p:txBody>
      </p:sp>
      <p:sp>
        <p:nvSpPr>
          <p:cNvPr id="4" name="Slide Number Placeholder 3">
            <a:extLst>
              <a:ext uri="{FF2B5EF4-FFF2-40B4-BE49-F238E27FC236}">
                <a16:creationId xmlns:a16="http://schemas.microsoft.com/office/drawing/2014/main" id="{6347E0D9-4A8E-0764-5670-74F906CBAEF7}"/>
              </a:ext>
            </a:extLst>
          </p:cNvPr>
          <p:cNvSpPr>
            <a:spLocks noGrp="1"/>
          </p:cNvSpPr>
          <p:nvPr>
            <p:ph type="sldNum" sz="quarter" idx="12"/>
          </p:nvPr>
        </p:nvSpPr>
        <p:spPr/>
        <p:txBody>
          <a:bodyPr vert="horz" lIns="91440" tIns="45720" rIns="91440" bIns="45720" rtlCol="0" anchor="ctr">
            <a:noAutofit/>
          </a:bodyPr>
          <a:lstStyle/>
          <a:p>
            <a:pPr marL="0" marR="0" lvl="0" indent="0" algn="r" defTabSz="914400" rtl="0" eaLnBrk="1" fontAlgn="base" latinLnBrk="0" hangingPunct="1">
              <a:lnSpc>
                <a:spcPct val="100000"/>
              </a:lnSpc>
              <a:spcBef>
                <a:spcPct val="0"/>
              </a:spcBef>
              <a:spcAft>
                <a:spcPts val="600"/>
              </a:spcAft>
              <a:buClrTx/>
              <a:buSzTx/>
              <a:buFontTx/>
              <a:buNone/>
              <a:tabLst/>
              <a:defRPr/>
            </a:pPr>
            <a:fld id="{4E637404-0BCF-4192-AEAE-F6A882F231C4}" type="slidenum">
              <a:rPr kumimoji="0" lang="en-US" altLang="en-US" b="0" i="0" u="none" strike="noStrike" kern="1200" cap="none" spc="0" normalizeH="0" baseline="0" noProof="0">
                <a:ln>
                  <a:noFill/>
                </a:ln>
                <a:solidFill>
                  <a:srgbClr val="FFFFFF"/>
                </a:solidFill>
                <a:effectLst/>
                <a:uLnTx/>
                <a:uFillTx/>
                <a:latin typeface="Arial"/>
                <a:ea typeface="+mn-ea"/>
                <a:cs typeface="+mn-cs"/>
              </a:rPr>
              <a:pPr marL="0" marR="0" lvl="0" indent="0" algn="r" defTabSz="914400" rtl="0" eaLnBrk="1" fontAlgn="base" latinLnBrk="0" hangingPunct="1">
                <a:lnSpc>
                  <a:spcPct val="100000"/>
                </a:lnSpc>
                <a:spcBef>
                  <a:spcPct val="0"/>
                </a:spcBef>
                <a:spcAft>
                  <a:spcPts val="600"/>
                </a:spcAft>
                <a:buClrTx/>
                <a:buSzTx/>
                <a:buFontTx/>
                <a:buNone/>
                <a:tabLst/>
                <a:defRPr/>
              </a:pPr>
              <a:t>46</a:t>
            </a:fld>
            <a:endParaRPr kumimoji="0" lang="en-US" altLang="en-US" b="0" i="0" u="none" strike="noStrike" kern="1200" cap="none" spc="0" normalizeH="0" baseline="0" noProof="0" dirty="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205570403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560987-0B65-443E-B854-34DE2984CE80}"/>
              </a:ext>
            </a:extLst>
          </p:cNvPr>
          <p:cNvSpPr>
            <a:spLocks noGrp="1"/>
          </p:cNvSpPr>
          <p:nvPr>
            <p:ph type="title"/>
          </p:nvPr>
        </p:nvSpPr>
        <p:spPr/>
        <p:txBody>
          <a:bodyPr/>
          <a:lstStyle/>
          <a:p>
            <a:r>
              <a:rPr lang="en-US" dirty="0"/>
              <a:t>Four-Week Letter Evidence </a:t>
            </a:r>
          </a:p>
        </p:txBody>
      </p:sp>
      <p:sp>
        <p:nvSpPr>
          <p:cNvPr id="3" name="Content Placeholder 2">
            <a:extLst>
              <a:ext uri="{FF2B5EF4-FFF2-40B4-BE49-F238E27FC236}">
                <a16:creationId xmlns:a16="http://schemas.microsoft.com/office/drawing/2014/main" id="{04AA7D5B-0CCF-421C-8806-000465826BDA}"/>
              </a:ext>
            </a:extLst>
          </p:cNvPr>
          <p:cNvSpPr>
            <a:spLocks noGrp="1"/>
          </p:cNvSpPr>
          <p:nvPr>
            <p:ph idx="1"/>
          </p:nvPr>
        </p:nvSpPr>
        <p:spPr/>
        <p:txBody>
          <a:bodyPr/>
          <a:lstStyle/>
          <a:p>
            <a:pPr marL="0" indent="0">
              <a:lnSpc>
                <a:spcPct val="100000"/>
              </a:lnSpc>
              <a:spcBef>
                <a:spcPts val="0"/>
              </a:spcBef>
              <a:spcAft>
                <a:spcPts val="1200"/>
              </a:spcAft>
              <a:buNone/>
            </a:pPr>
            <a:r>
              <a:rPr lang="en-US" b="1" dirty="0">
                <a:solidFill>
                  <a:srgbClr val="000000"/>
                </a:solidFill>
              </a:rPr>
              <a:t>Evidence Requests:</a:t>
            </a:r>
          </a:p>
          <a:p>
            <a:pPr marL="175895" indent="-175895">
              <a:lnSpc>
                <a:spcPct val="100000"/>
              </a:lnSpc>
              <a:spcBef>
                <a:spcPts val="0"/>
              </a:spcBef>
              <a:spcAft>
                <a:spcPts val="1200"/>
              </a:spcAft>
            </a:pPr>
            <a:r>
              <a:rPr lang="en-US" dirty="0">
                <a:solidFill>
                  <a:srgbClr val="000000"/>
                </a:solidFill>
              </a:rPr>
              <a:t>Submit evidence of the four-week letter template. </a:t>
            </a:r>
            <a:endParaRPr lang="en-US" dirty="0">
              <a:solidFill>
                <a:srgbClr val="000000"/>
              </a:solidFill>
              <a:cs typeface="Arial"/>
            </a:endParaRPr>
          </a:p>
          <a:p>
            <a:pPr marL="175895" indent="-175895">
              <a:lnSpc>
                <a:spcPct val="100000"/>
              </a:lnSpc>
              <a:spcBef>
                <a:spcPts val="0"/>
              </a:spcBef>
              <a:spcAft>
                <a:spcPts val="1200"/>
              </a:spcAft>
            </a:pPr>
            <a:r>
              <a:rPr lang="en-US" dirty="0">
                <a:solidFill>
                  <a:srgbClr val="000000"/>
                </a:solidFill>
              </a:rPr>
              <a:t>Submit the credential monitoring process for the four-week letter, including the waiver(s), permit(s), and authorization(s) that determine the need for a four-week letter. </a:t>
            </a:r>
            <a:endParaRPr lang="en-US" dirty="0">
              <a:solidFill>
                <a:srgbClr val="000000"/>
              </a:solidFill>
              <a:cs typeface="Arial"/>
            </a:endParaRPr>
          </a:p>
          <a:p>
            <a:pPr marL="175895" indent="-175895">
              <a:lnSpc>
                <a:spcPct val="100000"/>
              </a:lnSpc>
              <a:spcBef>
                <a:spcPts val="0"/>
              </a:spcBef>
              <a:spcAft>
                <a:spcPts val="1200"/>
              </a:spcAft>
            </a:pPr>
            <a:r>
              <a:rPr lang="en-US" dirty="0">
                <a:solidFill>
                  <a:srgbClr val="000000"/>
                </a:solidFill>
              </a:rPr>
              <a:t>Submit evidence that the four-week letter was distributed to families, if necessary. Redact student names or other identifiable student information. </a:t>
            </a:r>
            <a:endParaRPr lang="en-US" dirty="0">
              <a:solidFill>
                <a:srgbClr val="000000"/>
              </a:solidFill>
              <a:cs typeface="Arial"/>
            </a:endParaRPr>
          </a:p>
          <a:p>
            <a:pPr marL="175895" indent="-175895"/>
            <a:endParaRPr lang="en-US" dirty="0">
              <a:cs typeface="Arial"/>
            </a:endParaRPr>
          </a:p>
        </p:txBody>
      </p:sp>
      <p:sp>
        <p:nvSpPr>
          <p:cNvPr id="4" name="Slide Number Placeholder 3">
            <a:extLst>
              <a:ext uri="{FF2B5EF4-FFF2-40B4-BE49-F238E27FC236}">
                <a16:creationId xmlns:a16="http://schemas.microsoft.com/office/drawing/2014/main" id="{AEFD888F-85FE-428C-8EFE-22BB48537397}"/>
              </a:ext>
            </a:extLst>
          </p:cNvPr>
          <p:cNvSpPr>
            <a:spLocks noGrp="1"/>
          </p:cNvSpPr>
          <p:nvPr>
            <p:ph type="sldNum" sz="quarter" idx="12"/>
          </p:nvPr>
        </p:nvSpPr>
        <p:spPr/>
        <p:txBody>
          <a:bodyPr/>
          <a:lstStyle/>
          <a:p>
            <a:fld id="{4E637404-0BCF-4192-AEAE-F6A882F231C4}" type="slidenum">
              <a:rPr lang="en-US" altLang="en-US" smtClean="0"/>
              <a:pPr/>
              <a:t>47</a:t>
            </a:fld>
            <a:endParaRPr lang="en-US" altLang="en-US" dirty="0"/>
          </a:p>
        </p:txBody>
      </p:sp>
    </p:spTree>
    <p:extLst>
      <p:ext uri="{BB962C8B-B14F-4D97-AF65-F5344CB8AC3E}">
        <p14:creationId xmlns:p14="http://schemas.microsoft.com/office/powerpoint/2010/main" val="52900156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a:extLst>
            <a:ext uri="{FF2B5EF4-FFF2-40B4-BE49-F238E27FC236}">
              <a16:creationId xmlns:a16="http://schemas.microsoft.com/office/drawing/2014/main" id="{129F647C-7E2C-6B2B-0BE1-9B849F18A93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A476CDB-20C8-F01D-41B4-F6B73898AC7E}"/>
              </a:ext>
            </a:extLst>
          </p:cNvPr>
          <p:cNvSpPr>
            <a:spLocks noGrp="1"/>
          </p:cNvSpPr>
          <p:nvPr>
            <p:ph type="title"/>
          </p:nvPr>
        </p:nvSpPr>
        <p:spPr>
          <a:xfrm>
            <a:off x="4449452" y="286603"/>
            <a:ext cx="6706228" cy="1450757"/>
          </a:xfrm>
        </p:spPr>
        <p:txBody>
          <a:bodyPr>
            <a:normAutofit/>
          </a:bodyPr>
          <a:lstStyle/>
          <a:p>
            <a:r>
              <a:rPr lang="en-US" dirty="0"/>
              <a:t>Four-Week Letter Best Practices</a:t>
            </a:r>
          </a:p>
        </p:txBody>
      </p:sp>
      <p:pic>
        <p:nvPicPr>
          <p:cNvPr id="7" name="Content Placeholder 6" descr="Colorful envelopes">
            <a:extLst>
              <a:ext uri="{FF2B5EF4-FFF2-40B4-BE49-F238E27FC236}">
                <a16:creationId xmlns:a16="http://schemas.microsoft.com/office/drawing/2014/main" id="{F478F450-1BD6-0721-B9AA-0D0BD23519C4}"/>
              </a:ext>
            </a:extLst>
          </p:cNvPr>
          <p:cNvPicPr>
            <a:picLocks noGrp="1" noChangeAspect="1"/>
          </p:cNvPicPr>
          <p:nvPr>
            <p:ph sz="half" idx="1"/>
          </p:nvPr>
        </p:nvPicPr>
        <p:blipFill>
          <a:blip r:embed="rId3"/>
          <a:stretch>
            <a:fillRect/>
          </a:stretch>
        </p:blipFill>
        <p:spPr>
          <a:xfrm>
            <a:off x="-1" y="0"/>
            <a:ext cx="4294407" cy="6334812"/>
          </a:xfrm>
          <a:prstGeom prst="rect">
            <a:avLst/>
          </a:prstGeom>
        </p:spPr>
      </p:pic>
      <p:sp>
        <p:nvSpPr>
          <p:cNvPr id="5" name="Content Placeholder 4">
            <a:extLst>
              <a:ext uri="{FF2B5EF4-FFF2-40B4-BE49-F238E27FC236}">
                <a16:creationId xmlns:a16="http://schemas.microsoft.com/office/drawing/2014/main" id="{20C1E87A-69FF-FA83-2230-280F707A88CE}"/>
              </a:ext>
            </a:extLst>
          </p:cNvPr>
          <p:cNvSpPr>
            <a:spLocks noGrp="1"/>
          </p:cNvSpPr>
          <p:nvPr>
            <p:ph sz="half" idx="2"/>
          </p:nvPr>
        </p:nvSpPr>
        <p:spPr>
          <a:xfrm>
            <a:off x="4294406" y="1699652"/>
            <a:ext cx="7357124" cy="4635160"/>
          </a:xfrm>
        </p:spPr>
        <p:txBody>
          <a:bodyPr/>
          <a:lstStyle/>
          <a:p>
            <a:pPr indent="-9525">
              <a:spcBef>
                <a:spcPts val="0"/>
              </a:spcBef>
              <a:spcAft>
                <a:spcPts val="1200"/>
              </a:spcAft>
              <a:buNone/>
            </a:pPr>
            <a:r>
              <a:rPr lang="en-US" dirty="0">
                <a:cs typeface="Arial" panose="020B0604020202020204"/>
              </a:rPr>
              <a:t>An effective LEA plan clearly outlines the process to monitor teacher credentials and assignments and is shared with relevant departments and sites. The plan should include:</a:t>
            </a:r>
          </a:p>
          <a:p>
            <a:pPr>
              <a:spcBef>
                <a:spcPts val="0"/>
              </a:spcBef>
              <a:spcAft>
                <a:spcPts val="1200"/>
              </a:spcAft>
            </a:pPr>
            <a:r>
              <a:rPr lang="en-US" dirty="0">
                <a:cs typeface="Arial" panose="020B0604020202020204"/>
              </a:rPr>
              <a:t>Identification of who or what position(s) is/are responsible for each component of the plan; </a:t>
            </a:r>
          </a:p>
          <a:p>
            <a:pPr>
              <a:spcBef>
                <a:spcPts val="0"/>
              </a:spcBef>
              <a:spcAft>
                <a:spcPts val="1200"/>
              </a:spcAft>
              <a:buFont typeface="Arial,Sans-Serif"/>
              <a:buChar char="•"/>
            </a:pPr>
            <a:r>
              <a:rPr lang="en-US" dirty="0">
                <a:cs typeface="Arial" panose="020B0604020202020204"/>
              </a:rPr>
              <a:t>A list of the teacher equity definitions under ESSA and how they determine the need for the four-week letter; </a:t>
            </a:r>
          </a:p>
          <a:p>
            <a:pPr>
              <a:spcBef>
                <a:spcPts val="0"/>
              </a:spcBef>
              <a:spcAft>
                <a:spcPts val="1200"/>
              </a:spcAft>
              <a:buFont typeface="Arial,Sans-Serif"/>
              <a:buChar char="•"/>
            </a:pPr>
            <a:r>
              <a:rPr lang="en-US" dirty="0">
                <a:cs typeface="Arial" panose="020B0604020202020204"/>
              </a:rPr>
              <a:t>How the letter is distributed to families; and </a:t>
            </a:r>
          </a:p>
          <a:p>
            <a:pPr>
              <a:spcBef>
                <a:spcPts val="0"/>
              </a:spcBef>
              <a:spcAft>
                <a:spcPts val="1200"/>
              </a:spcAft>
              <a:buFont typeface="Arial,Sans-Serif"/>
              <a:buChar char="•"/>
            </a:pPr>
            <a:r>
              <a:rPr lang="en-US" dirty="0">
                <a:cs typeface="Arial" panose="020B0604020202020204"/>
              </a:rPr>
              <a:t>The timeline for plan implementation.</a:t>
            </a:r>
          </a:p>
          <a:p>
            <a:pPr marL="0" indent="0">
              <a:spcBef>
                <a:spcPts val="0"/>
              </a:spcBef>
              <a:spcAft>
                <a:spcPts val="1200"/>
              </a:spcAft>
              <a:buNone/>
            </a:pPr>
            <a:endParaRPr lang="en-US" dirty="0"/>
          </a:p>
          <a:p>
            <a:endParaRPr lang="en-US" dirty="0"/>
          </a:p>
        </p:txBody>
      </p:sp>
      <p:sp>
        <p:nvSpPr>
          <p:cNvPr id="4" name="Slide Number Placeholder 3">
            <a:extLst>
              <a:ext uri="{FF2B5EF4-FFF2-40B4-BE49-F238E27FC236}">
                <a16:creationId xmlns:a16="http://schemas.microsoft.com/office/drawing/2014/main" id="{0B39C35D-219F-0539-0DD2-A10DE748EBA5}"/>
              </a:ext>
            </a:extLst>
          </p:cNvPr>
          <p:cNvSpPr>
            <a:spLocks noGrp="1"/>
          </p:cNvSpPr>
          <p:nvPr>
            <p:ph type="sldNum" sz="quarter" idx="12"/>
          </p:nvPr>
        </p:nvSpPr>
        <p:spPr/>
        <p:txBody>
          <a:bodyPr>
            <a:noAutofit/>
          </a:bodyPr>
          <a:lstStyle/>
          <a:p>
            <a:pPr marL="0" marR="0" lvl="0" indent="0" algn="r" defTabSz="914400" rtl="0" eaLnBrk="1" fontAlgn="base" latinLnBrk="0" hangingPunct="1">
              <a:lnSpc>
                <a:spcPct val="100000"/>
              </a:lnSpc>
              <a:spcBef>
                <a:spcPct val="0"/>
              </a:spcBef>
              <a:spcAft>
                <a:spcPts val="600"/>
              </a:spcAft>
              <a:buClrTx/>
              <a:buSzTx/>
              <a:buFontTx/>
              <a:buNone/>
              <a:tabLst/>
              <a:defRPr/>
            </a:pPr>
            <a:fld id="{4E637404-0BCF-4192-AEAE-F6A882F231C4}" type="slidenum">
              <a:rPr kumimoji="0" lang="en-US" altLang="en-US" b="0" i="0" u="none" strike="noStrike" kern="1200" cap="none" spc="0" normalizeH="0" baseline="0" noProof="0">
                <a:ln>
                  <a:noFill/>
                </a:ln>
                <a:solidFill>
                  <a:schemeClr val="bg1"/>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ts val="600"/>
                </a:spcAft>
                <a:buClrTx/>
                <a:buSzTx/>
                <a:buFontTx/>
                <a:buNone/>
                <a:tabLst/>
                <a:defRPr/>
              </a:pPr>
              <a:t>48</a:t>
            </a:fld>
            <a:endParaRPr kumimoji="0" lang="en-US" altLang="en-US" b="0" i="0" u="none" strike="noStrike" kern="1200" cap="none" spc="0" normalizeH="0" baseline="0" noProof="0" dirty="0">
              <a:ln>
                <a:noFill/>
              </a:ln>
              <a:solidFill>
                <a:schemeClr val="bg1"/>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61829084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34336F-84CA-30B0-A394-65A94A86161B}"/>
              </a:ext>
            </a:extLst>
          </p:cNvPr>
          <p:cNvSpPr>
            <a:spLocks noGrp="1"/>
          </p:cNvSpPr>
          <p:nvPr>
            <p:ph type="title"/>
          </p:nvPr>
        </p:nvSpPr>
        <p:spPr/>
        <p:txBody>
          <a:bodyPr/>
          <a:lstStyle/>
          <a:p>
            <a:r>
              <a:rPr lang="en-US" dirty="0"/>
              <a:t>Four-Week Letter Plan Example (1)</a:t>
            </a:r>
          </a:p>
        </p:txBody>
      </p:sp>
      <p:graphicFrame>
        <p:nvGraphicFramePr>
          <p:cNvPr id="5" name="Content Placeholder 4">
            <a:extLst>
              <a:ext uri="{FF2B5EF4-FFF2-40B4-BE49-F238E27FC236}">
                <a16:creationId xmlns:a16="http://schemas.microsoft.com/office/drawing/2014/main" id="{7501C103-6153-CB8E-5455-DDD3574B8667}"/>
              </a:ext>
            </a:extLst>
          </p:cNvPr>
          <p:cNvGraphicFramePr>
            <a:graphicFrameLocks noGrp="1"/>
          </p:cNvGraphicFramePr>
          <p:nvPr>
            <p:ph idx="1"/>
            <p:extLst>
              <p:ext uri="{D42A27DB-BD31-4B8C-83A1-F6EECF244321}">
                <p14:modId xmlns:p14="http://schemas.microsoft.com/office/powerpoint/2010/main" val="2558972886"/>
              </p:ext>
            </p:extLst>
          </p:nvPr>
        </p:nvGraphicFramePr>
        <p:xfrm>
          <a:off x="628650" y="1846263"/>
          <a:ext cx="11212832" cy="4213860"/>
        </p:xfrm>
        <a:graphic>
          <a:graphicData uri="http://schemas.openxmlformats.org/drawingml/2006/table">
            <a:tbl>
              <a:tblPr firstRow="1" bandRow="1">
                <a:tableStyleId>{5C22544A-7EE6-4342-B048-85BDC9FD1C3A}</a:tableStyleId>
              </a:tblPr>
              <a:tblGrid>
                <a:gridCol w="2803208">
                  <a:extLst>
                    <a:ext uri="{9D8B030D-6E8A-4147-A177-3AD203B41FA5}">
                      <a16:colId xmlns:a16="http://schemas.microsoft.com/office/drawing/2014/main" val="3141729304"/>
                    </a:ext>
                  </a:extLst>
                </a:gridCol>
                <a:gridCol w="2803208">
                  <a:extLst>
                    <a:ext uri="{9D8B030D-6E8A-4147-A177-3AD203B41FA5}">
                      <a16:colId xmlns:a16="http://schemas.microsoft.com/office/drawing/2014/main" val="2323615627"/>
                    </a:ext>
                  </a:extLst>
                </a:gridCol>
                <a:gridCol w="2803208">
                  <a:extLst>
                    <a:ext uri="{9D8B030D-6E8A-4147-A177-3AD203B41FA5}">
                      <a16:colId xmlns:a16="http://schemas.microsoft.com/office/drawing/2014/main" val="1624147414"/>
                    </a:ext>
                  </a:extLst>
                </a:gridCol>
                <a:gridCol w="2803208">
                  <a:extLst>
                    <a:ext uri="{9D8B030D-6E8A-4147-A177-3AD203B41FA5}">
                      <a16:colId xmlns:a16="http://schemas.microsoft.com/office/drawing/2014/main" val="2056517656"/>
                    </a:ext>
                  </a:extLst>
                </a:gridCol>
              </a:tblGrid>
              <a:tr h="370840">
                <a:tc>
                  <a:txBody>
                    <a:bodyPr/>
                    <a:lstStyle/>
                    <a:p>
                      <a:pPr marL="0" marR="0">
                        <a:lnSpc>
                          <a:spcPct val="100000"/>
                        </a:lnSpc>
                        <a:spcAft>
                          <a:spcPts val="0"/>
                        </a:spcAft>
                        <a:buNone/>
                      </a:pPr>
                      <a:r>
                        <a:rPr lang="en-US" sz="2400" b="1" kern="100" dirty="0">
                          <a:solidFill>
                            <a:schemeClr val="bg1"/>
                          </a:solidFill>
                          <a:effectLst/>
                          <a:latin typeface="+mn-lt"/>
                          <a:ea typeface="Aptos" panose="020B0004020202020204" pitchFamily="34" charset="0"/>
                          <a:cs typeface="Times New Roman" panose="02020603050405020304" pitchFamily="18" charset="0"/>
                        </a:rPr>
                        <a:t>Task</a:t>
                      </a:r>
                      <a:endParaRPr lang="en-US" sz="2400" kern="100" dirty="0">
                        <a:solidFill>
                          <a:schemeClr val="bg1"/>
                        </a:solidFill>
                        <a:effectLst/>
                        <a:latin typeface="+mn-lt"/>
                        <a:ea typeface="Aptos" panose="020B0004020202020204" pitchFamily="34" charset="0"/>
                        <a:cs typeface="Times New Roman" panose="02020603050405020304" pitchFamily="18" charset="0"/>
                      </a:endParaRPr>
                    </a:p>
                  </a:txBody>
                  <a:tcPr marL="62865" marR="62865" marT="31750" marB="31750"/>
                </a:tc>
                <a:tc>
                  <a:txBody>
                    <a:bodyPr/>
                    <a:lstStyle/>
                    <a:p>
                      <a:pPr marL="0" marR="0">
                        <a:lnSpc>
                          <a:spcPct val="100000"/>
                        </a:lnSpc>
                        <a:spcAft>
                          <a:spcPts val="0"/>
                        </a:spcAft>
                        <a:buNone/>
                      </a:pPr>
                      <a:r>
                        <a:rPr lang="en-US" sz="2400" b="1" kern="100" dirty="0">
                          <a:solidFill>
                            <a:schemeClr val="bg1"/>
                          </a:solidFill>
                          <a:effectLst/>
                          <a:latin typeface="+mn-lt"/>
                          <a:ea typeface="Aptos" panose="020B0004020202020204" pitchFamily="34" charset="0"/>
                          <a:cs typeface="Times New Roman" panose="02020603050405020304" pitchFamily="18" charset="0"/>
                        </a:rPr>
                        <a:t>Notes</a:t>
                      </a:r>
                      <a:endParaRPr lang="en-US" sz="2400" kern="100" dirty="0">
                        <a:solidFill>
                          <a:schemeClr val="bg1"/>
                        </a:solidFill>
                        <a:effectLst/>
                        <a:latin typeface="+mn-lt"/>
                        <a:ea typeface="Aptos" panose="020B0004020202020204" pitchFamily="34" charset="0"/>
                        <a:cs typeface="Times New Roman" panose="02020603050405020304" pitchFamily="18" charset="0"/>
                      </a:endParaRPr>
                    </a:p>
                  </a:txBody>
                  <a:tcPr marL="62865" marR="62865" marT="31750" marB="31750"/>
                </a:tc>
                <a:tc>
                  <a:txBody>
                    <a:bodyPr/>
                    <a:lstStyle/>
                    <a:p>
                      <a:pPr marL="0" marR="0">
                        <a:lnSpc>
                          <a:spcPct val="100000"/>
                        </a:lnSpc>
                        <a:spcAft>
                          <a:spcPts val="0"/>
                        </a:spcAft>
                        <a:buNone/>
                      </a:pPr>
                      <a:r>
                        <a:rPr lang="en-US" sz="2400" b="1" kern="100" dirty="0">
                          <a:solidFill>
                            <a:schemeClr val="bg1"/>
                          </a:solidFill>
                          <a:effectLst/>
                          <a:latin typeface="+mn-lt"/>
                          <a:ea typeface="Aptos" panose="020B0004020202020204" pitchFamily="34" charset="0"/>
                          <a:cs typeface="Times New Roman" panose="02020603050405020304" pitchFamily="18" charset="0"/>
                        </a:rPr>
                        <a:t>Timeframe</a:t>
                      </a:r>
                      <a:endParaRPr lang="en-US" sz="2400" kern="100" dirty="0">
                        <a:solidFill>
                          <a:schemeClr val="bg1"/>
                        </a:solidFill>
                        <a:effectLst/>
                        <a:latin typeface="+mn-lt"/>
                        <a:ea typeface="Aptos" panose="020B0004020202020204" pitchFamily="34" charset="0"/>
                        <a:cs typeface="Times New Roman" panose="02020603050405020304" pitchFamily="18" charset="0"/>
                      </a:endParaRPr>
                    </a:p>
                  </a:txBody>
                  <a:tcPr marL="62865" marR="62865" marT="31750" marB="31750"/>
                </a:tc>
                <a:tc>
                  <a:txBody>
                    <a:bodyPr/>
                    <a:lstStyle/>
                    <a:p>
                      <a:pPr marL="0" marR="0">
                        <a:lnSpc>
                          <a:spcPct val="100000"/>
                        </a:lnSpc>
                        <a:spcAft>
                          <a:spcPts val="0"/>
                        </a:spcAft>
                        <a:buNone/>
                      </a:pPr>
                      <a:r>
                        <a:rPr lang="en-US" sz="2400" b="1" kern="100" dirty="0">
                          <a:solidFill>
                            <a:schemeClr val="bg1"/>
                          </a:solidFill>
                          <a:effectLst/>
                          <a:latin typeface="+mn-lt"/>
                          <a:ea typeface="Aptos" panose="020B0004020202020204" pitchFamily="34" charset="0"/>
                          <a:cs typeface="Times New Roman" panose="02020603050405020304" pitchFamily="18" charset="0"/>
                        </a:rPr>
                        <a:t>Position Responsible</a:t>
                      </a:r>
                      <a:endParaRPr lang="en-US" sz="2400" kern="100" dirty="0">
                        <a:solidFill>
                          <a:schemeClr val="bg1"/>
                        </a:solidFill>
                        <a:effectLst/>
                        <a:latin typeface="+mn-lt"/>
                        <a:ea typeface="Aptos" panose="020B0004020202020204" pitchFamily="34" charset="0"/>
                        <a:cs typeface="Times New Roman" panose="02020603050405020304" pitchFamily="18" charset="0"/>
                      </a:endParaRPr>
                    </a:p>
                  </a:txBody>
                  <a:tcPr marL="62865" marR="62865" marT="31750" marB="31750"/>
                </a:tc>
                <a:extLst>
                  <a:ext uri="{0D108BD9-81ED-4DB2-BD59-A6C34878D82A}">
                    <a16:rowId xmlns:a16="http://schemas.microsoft.com/office/drawing/2014/main" val="646356908"/>
                  </a:ext>
                </a:extLst>
              </a:tr>
              <a:tr h="370840">
                <a:tc>
                  <a:txBody>
                    <a:bodyPr/>
                    <a:lstStyle/>
                    <a:p>
                      <a:pPr marL="0" marR="0">
                        <a:lnSpc>
                          <a:spcPct val="100000"/>
                        </a:lnSpc>
                        <a:spcAft>
                          <a:spcPts val="0"/>
                        </a:spcAft>
                        <a:buNone/>
                      </a:pPr>
                      <a:r>
                        <a:rPr lang="en-US" sz="2400" kern="100" dirty="0">
                          <a:solidFill>
                            <a:srgbClr val="000000"/>
                          </a:solidFill>
                          <a:effectLst/>
                          <a:latin typeface="+mn-lt"/>
                          <a:ea typeface="Aptos" panose="020B0004020202020204" pitchFamily="34" charset="0"/>
                          <a:cs typeface="Times New Roman" panose="02020603050405020304" pitchFamily="18" charset="0"/>
                        </a:rPr>
                        <a:t>Update 4-Week Letter</a:t>
                      </a:r>
                      <a:endParaRPr lang="en-US" sz="2400" kern="100" dirty="0">
                        <a:effectLst/>
                        <a:latin typeface="+mn-lt"/>
                        <a:ea typeface="Aptos" panose="020B0004020202020204" pitchFamily="34" charset="0"/>
                        <a:cs typeface="Times New Roman" panose="02020603050405020304" pitchFamily="18" charset="0"/>
                      </a:endParaRPr>
                    </a:p>
                  </a:txBody>
                  <a:tcPr marL="62865" marR="62865" marT="31750" marB="31750"/>
                </a:tc>
                <a:tc>
                  <a:txBody>
                    <a:bodyPr/>
                    <a:lstStyle/>
                    <a:p>
                      <a:pPr marL="0" marR="0">
                        <a:lnSpc>
                          <a:spcPct val="100000"/>
                        </a:lnSpc>
                        <a:spcAft>
                          <a:spcPts val="0"/>
                        </a:spcAft>
                        <a:buNone/>
                      </a:pPr>
                      <a:r>
                        <a:rPr lang="en-US" sz="2400" kern="100" dirty="0">
                          <a:solidFill>
                            <a:srgbClr val="000000"/>
                          </a:solidFill>
                          <a:effectLst/>
                          <a:latin typeface="+mn-lt"/>
                          <a:ea typeface="Aptos" panose="020B0004020202020204" pitchFamily="34" charset="0"/>
                          <a:cs typeface="Times New Roman" panose="02020603050405020304" pitchFamily="18" charset="0"/>
                        </a:rPr>
                        <a:t>Review CDE web page for changes and incorporate into letter</a:t>
                      </a:r>
                      <a:endParaRPr lang="en-US" sz="2400" kern="100" dirty="0">
                        <a:effectLst/>
                        <a:latin typeface="+mn-lt"/>
                        <a:ea typeface="Aptos" panose="020B0004020202020204" pitchFamily="34" charset="0"/>
                        <a:cs typeface="Times New Roman" panose="02020603050405020304" pitchFamily="18" charset="0"/>
                      </a:endParaRPr>
                    </a:p>
                  </a:txBody>
                  <a:tcPr marL="62865" marR="62865" marT="31750" marB="31750"/>
                </a:tc>
                <a:tc>
                  <a:txBody>
                    <a:bodyPr/>
                    <a:lstStyle/>
                    <a:p>
                      <a:pPr marL="0" marR="0">
                        <a:lnSpc>
                          <a:spcPct val="100000"/>
                        </a:lnSpc>
                        <a:spcAft>
                          <a:spcPts val="0"/>
                        </a:spcAft>
                        <a:buNone/>
                      </a:pPr>
                      <a:r>
                        <a:rPr lang="en-US" sz="2400" kern="100" dirty="0">
                          <a:solidFill>
                            <a:srgbClr val="000000"/>
                          </a:solidFill>
                          <a:effectLst/>
                          <a:latin typeface="+mn-lt"/>
                          <a:ea typeface="Aptos" panose="020B0004020202020204" pitchFamily="34" charset="0"/>
                          <a:cs typeface="Times New Roman" panose="02020603050405020304" pitchFamily="18" charset="0"/>
                        </a:rPr>
                        <a:t>Before the first day of school year</a:t>
                      </a:r>
                      <a:endParaRPr lang="en-US" sz="2400" kern="100" dirty="0">
                        <a:effectLst/>
                        <a:latin typeface="+mn-lt"/>
                        <a:ea typeface="Aptos" panose="020B0004020202020204" pitchFamily="34" charset="0"/>
                        <a:cs typeface="Times New Roman" panose="02020603050405020304" pitchFamily="18" charset="0"/>
                      </a:endParaRPr>
                    </a:p>
                  </a:txBody>
                  <a:tcPr marL="62865" marR="62865" marT="31750" marB="31750"/>
                </a:tc>
                <a:tc>
                  <a:txBody>
                    <a:bodyPr/>
                    <a:lstStyle/>
                    <a:p>
                      <a:pPr marL="0" marR="0">
                        <a:lnSpc>
                          <a:spcPct val="100000"/>
                        </a:lnSpc>
                        <a:spcAft>
                          <a:spcPts val="600"/>
                        </a:spcAft>
                        <a:buNone/>
                      </a:pPr>
                      <a:r>
                        <a:rPr lang="en-US" sz="2400" kern="100" dirty="0">
                          <a:solidFill>
                            <a:srgbClr val="000000"/>
                          </a:solidFill>
                          <a:effectLst/>
                          <a:latin typeface="+mn-lt"/>
                          <a:ea typeface="Aptos" panose="020B0004020202020204" pitchFamily="34" charset="0"/>
                          <a:cs typeface="Times New Roman" panose="02020603050405020304" pitchFamily="18" charset="0"/>
                        </a:rPr>
                        <a:t>Executive Assistant to Assistant Superintendent of Human Resources (HR)</a:t>
                      </a:r>
                      <a:endParaRPr lang="en-US" sz="2400" kern="100" dirty="0">
                        <a:effectLst/>
                        <a:latin typeface="+mn-lt"/>
                        <a:ea typeface="Aptos" panose="020B0004020202020204" pitchFamily="34" charset="0"/>
                        <a:cs typeface="Times New Roman" panose="02020603050405020304" pitchFamily="18" charset="0"/>
                      </a:endParaRPr>
                    </a:p>
                  </a:txBody>
                  <a:tcPr marL="62865" marR="62865" marT="31750" marB="31750"/>
                </a:tc>
                <a:extLst>
                  <a:ext uri="{0D108BD9-81ED-4DB2-BD59-A6C34878D82A}">
                    <a16:rowId xmlns:a16="http://schemas.microsoft.com/office/drawing/2014/main" val="2634026548"/>
                  </a:ext>
                </a:extLst>
              </a:tr>
              <a:tr h="370840">
                <a:tc>
                  <a:txBody>
                    <a:bodyPr/>
                    <a:lstStyle/>
                    <a:p>
                      <a:pPr marL="0" marR="0">
                        <a:lnSpc>
                          <a:spcPct val="100000"/>
                        </a:lnSpc>
                        <a:spcAft>
                          <a:spcPts val="0"/>
                        </a:spcAft>
                        <a:buNone/>
                      </a:pPr>
                      <a:r>
                        <a:rPr lang="en-US" sz="2400" kern="100" dirty="0">
                          <a:solidFill>
                            <a:srgbClr val="000000"/>
                          </a:solidFill>
                          <a:effectLst/>
                          <a:latin typeface="+mn-lt"/>
                          <a:ea typeface="Aptos" panose="020B0004020202020204" pitchFamily="34" charset="0"/>
                          <a:cs typeface="Times New Roman" panose="02020603050405020304" pitchFamily="18" charset="0"/>
                        </a:rPr>
                        <a:t>Run report of teachers who are not fully credentialed</a:t>
                      </a:r>
                      <a:endParaRPr lang="en-US" sz="2400" kern="100" dirty="0">
                        <a:effectLst/>
                        <a:latin typeface="+mn-lt"/>
                        <a:ea typeface="Aptos" panose="020B0004020202020204" pitchFamily="34" charset="0"/>
                        <a:cs typeface="Times New Roman" panose="02020603050405020304" pitchFamily="18" charset="0"/>
                      </a:endParaRPr>
                    </a:p>
                  </a:txBody>
                  <a:tcPr marL="62865" marR="62865" marT="31750" marB="31750"/>
                </a:tc>
                <a:tc>
                  <a:txBody>
                    <a:bodyPr/>
                    <a:lstStyle/>
                    <a:p>
                      <a:pPr marL="0" marR="0">
                        <a:lnSpc>
                          <a:spcPct val="100000"/>
                        </a:lnSpc>
                        <a:spcAft>
                          <a:spcPts val="0"/>
                        </a:spcAft>
                        <a:buNone/>
                      </a:pPr>
                      <a:r>
                        <a:rPr lang="en-US" sz="2400" kern="100" dirty="0">
                          <a:solidFill>
                            <a:srgbClr val="000000"/>
                          </a:solidFill>
                          <a:effectLst/>
                          <a:latin typeface="+mn-lt"/>
                          <a:ea typeface="Aptos" panose="020B0004020202020204" pitchFamily="34" charset="0"/>
                          <a:cs typeface="Times New Roman" panose="02020603050405020304" pitchFamily="18" charset="0"/>
                        </a:rPr>
                        <a:t>Use determination chart to identify teachers</a:t>
                      </a:r>
                      <a:endParaRPr lang="en-US" sz="2400" kern="100" dirty="0">
                        <a:effectLst/>
                        <a:latin typeface="+mn-lt"/>
                        <a:ea typeface="Aptos" panose="020B0004020202020204" pitchFamily="34" charset="0"/>
                        <a:cs typeface="Times New Roman" panose="02020603050405020304" pitchFamily="18" charset="0"/>
                      </a:endParaRPr>
                    </a:p>
                  </a:txBody>
                  <a:tcPr marL="62865" marR="62865" marT="31750" marB="31750"/>
                </a:tc>
                <a:tc>
                  <a:txBody>
                    <a:bodyPr/>
                    <a:lstStyle/>
                    <a:p>
                      <a:pPr marL="0" marR="0">
                        <a:lnSpc>
                          <a:spcPct val="100000"/>
                        </a:lnSpc>
                        <a:spcAft>
                          <a:spcPts val="0"/>
                        </a:spcAft>
                        <a:buNone/>
                      </a:pPr>
                      <a:r>
                        <a:rPr lang="en-US" sz="2400" kern="100" dirty="0">
                          <a:solidFill>
                            <a:srgbClr val="000000"/>
                          </a:solidFill>
                          <a:effectLst/>
                          <a:latin typeface="+mn-lt"/>
                          <a:ea typeface="Aptos" panose="020B0004020202020204" pitchFamily="34" charset="0"/>
                          <a:cs typeface="Times New Roman" panose="02020603050405020304" pitchFamily="18" charset="0"/>
                        </a:rPr>
                        <a:t>Six weeks after school year begins</a:t>
                      </a:r>
                      <a:endParaRPr lang="en-US" sz="2400" kern="100" dirty="0">
                        <a:effectLst/>
                        <a:latin typeface="+mn-lt"/>
                        <a:ea typeface="Aptos" panose="020B0004020202020204" pitchFamily="34" charset="0"/>
                        <a:cs typeface="Times New Roman" panose="02020603050405020304" pitchFamily="18" charset="0"/>
                      </a:endParaRPr>
                    </a:p>
                  </a:txBody>
                  <a:tcPr marL="62865" marR="62865" marT="31750" marB="31750"/>
                </a:tc>
                <a:tc>
                  <a:txBody>
                    <a:bodyPr/>
                    <a:lstStyle/>
                    <a:p>
                      <a:pPr marL="0" marR="0">
                        <a:lnSpc>
                          <a:spcPct val="100000"/>
                        </a:lnSpc>
                        <a:spcAft>
                          <a:spcPts val="0"/>
                        </a:spcAft>
                        <a:buNone/>
                      </a:pPr>
                      <a:r>
                        <a:rPr lang="en-US" sz="2400" kern="100" dirty="0">
                          <a:solidFill>
                            <a:srgbClr val="000000"/>
                          </a:solidFill>
                          <a:effectLst/>
                          <a:latin typeface="+mn-lt"/>
                          <a:ea typeface="Aptos" panose="020B0004020202020204" pitchFamily="34" charset="0"/>
                          <a:cs typeface="Times New Roman" panose="02020603050405020304" pitchFamily="18" charset="0"/>
                        </a:rPr>
                        <a:t>Credential Analyst</a:t>
                      </a:r>
                      <a:endParaRPr lang="en-US" sz="2400" kern="100" dirty="0">
                        <a:effectLst/>
                        <a:latin typeface="+mn-lt"/>
                        <a:ea typeface="Aptos" panose="020B0004020202020204" pitchFamily="34" charset="0"/>
                        <a:cs typeface="Times New Roman" panose="02020603050405020304" pitchFamily="18" charset="0"/>
                      </a:endParaRPr>
                    </a:p>
                  </a:txBody>
                  <a:tcPr marL="62865" marR="62865" marT="31750" marB="31750"/>
                </a:tc>
                <a:extLst>
                  <a:ext uri="{0D108BD9-81ED-4DB2-BD59-A6C34878D82A}">
                    <a16:rowId xmlns:a16="http://schemas.microsoft.com/office/drawing/2014/main" val="158290721"/>
                  </a:ext>
                </a:extLst>
              </a:tr>
            </a:tbl>
          </a:graphicData>
        </a:graphic>
      </p:graphicFrame>
      <p:sp>
        <p:nvSpPr>
          <p:cNvPr id="4" name="Slide Number Placeholder 3">
            <a:extLst>
              <a:ext uri="{FF2B5EF4-FFF2-40B4-BE49-F238E27FC236}">
                <a16:creationId xmlns:a16="http://schemas.microsoft.com/office/drawing/2014/main" id="{31A00806-D012-31F6-57DE-3525DF0A7E0A}"/>
              </a:ext>
            </a:extLst>
          </p:cNvPr>
          <p:cNvSpPr>
            <a:spLocks noGrp="1"/>
          </p:cNvSpPr>
          <p:nvPr>
            <p:ph type="sldNum" sz="quarter" idx="12"/>
          </p:nvPr>
        </p:nvSpPr>
        <p:spPr/>
        <p:txBody>
          <a:bodyPr/>
          <a:lstStyle/>
          <a:p>
            <a:fld id="{4E637404-0BCF-4192-AEAE-F6A882F231C4}" type="slidenum">
              <a:rPr lang="en-US" altLang="en-US" smtClean="0"/>
              <a:pPr/>
              <a:t>49</a:t>
            </a:fld>
            <a:endParaRPr lang="en-US" altLang="en-US"/>
          </a:p>
        </p:txBody>
      </p:sp>
    </p:spTree>
    <p:extLst>
      <p:ext uri="{BB962C8B-B14F-4D97-AF65-F5344CB8AC3E}">
        <p14:creationId xmlns:p14="http://schemas.microsoft.com/office/powerpoint/2010/main" val="2135036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a:extLst>
            <a:ext uri="{FF2B5EF4-FFF2-40B4-BE49-F238E27FC236}">
              <a16:creationId xmlns:a16="http://schemas.microsoft.com/office/drawing/2014/main" id="{F58990ED-D04C-B755-4AE1-09353FB5DB7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3C59E36-1D8E-B548-A20C-F7804F73065F}"/>
              </a:ext>
            </a:extLst>
          </p:cNvPr>
          <p:cNvSpPr>
            <a:spLocks noGrp="1"/>
          </p:cNvSpPr>
          <p:nvPr>
            <p:ph type="title"/>
          </p:nvPr>
        </p:nvSpPr>
        <p:spPr>
          <a:xfrm>
            <a:off x="4842588" y="286603"/>
            <a:ext cx="6313092" cy="1450757"/>
          </a:xfrm>
        </p:spPr>
        <p:txBody>
          <a:bodyPr>
            <a:normAutofit/>
          </a:bodyPr>
          <a:lstStyle/>
          <a:p>
            <a:r>
              <a:rPr lang="en-US" dirty="0"/>
              <a:t>Program Review Tools</a:t>
            </a:r>
          </a:p>
        </p:txBody>
      </p:sp>
      <p:pic>
        <p:nvPicPr>
          <p:cNvPr id="7" name="Content Placeholder 6" descr="Person holding mouse">
            <a:extLst>
              <a:ext uri="{FF2B5EF4-FFF2-40B4-BE49-F238E27FC236}">
                <a16:creationId xmlns:a16="http://schemas.microsoft.com/office/drawing/2014/main" id="{EB891612-5463-B85F-D73B-7790E06A3EFC}"/>
              </a:ext>
            </a:extLst>
          </p:cNvPr>
          <p:cNvPicPr>
            <a:picLocks noGrp="1" noChangeAspect="1"/>
          </p:cNvPicPr>
          <p:nvPr>
            <p:ph sz="half" idx="1"/>
          </p:nvPr>
        </p:nvPicPr>
        <p:blipFill>
          <a:blip r:embed="rId3"/>
          <a:srcRect l="29084" r="25696" b="1"/>
          <a:stretch/>
        </p:blipFill>
        <p:spPr>
          <a:xfrm>
            <a:off x="29501" y="6272"/>
            <a:ext cx="4285143" cy="6315869"/>
          </a:xfrm>
          <a:prstGeom prst="rect">
            <a:avLst/>
          </a:prstGeom>
        </p:spPr>
      </p:pic>
      <p:sp>
        <p:nvSpPr>
          <p:cNvPr id="5" name="Content Placeholder 4">
            <a:extLst>
              <a:ext uri="{FF2B5EF4-FFF2-40B4-BE49-F238E27FC236}">
                <a16:creationId xmlns:a16="http://schemas.microsoft.com/office/drawing/2014/main" id="{2C210F5A-A899-2413-6A88-FDAE143E5387}"/>
              </a:ext>
            </a:extLst>
          </p:cNvPr>
          <p:cNvSpPr>
            <a:spLocks noGrp="1"/>
          </p:cNvSpPr>
          <p:nvPr>
            <p:ph sz="half" idx="2"/>
          </p:nvPr>
        </p:nvSpPr>
        <p:spPr>
          <a:xfrm>
            <a:off x="4842588" y="1845734"/>
            <a:ext cx="6313092" cy="4388809"/>
          </a:xfrm>
        </p:spPr>
        <p:txBody>
          <a:bodyPr/>
          <a:lstStyle/>
          <a:p>
            <a:r>
              <a:rPr lang="en-US" dirty="0"/>
              <a:t>California Monitoring Tool (CMT) is a web-based system that allows local education agencies (LEAs) to facilitate a response to state and federal requirements for program monitoring.</a:t>
            </a:r>
          </a:p>
          <a:p>
            <a:r>
              <a:rPr lang="en-US" dirty="0"/>
              <a:t>LEAs use the CMT to:</a:t>
            </a:r>
          </a:p>
          <a:p>
            <a:r>
              <a:rPr lang="en-US" dirty="0"/>
              <a:t>Upload the documents of evidence to demonstrate compliance.</a:t>
            </a:r>
          </a:p>
          <a:p>
            <a:r>
              <a:rPr lang="en-US" dirty="0"/>
              <a:t>Communicate with the FPM Team Lead and Program Reviewer.</a:t>
            </a:r>
          </a:p>
          <a:p>
            <a:endParaRPr lang="en-US" dirty="0"/>
          </a:p>
          <a:p>
            <a:endParaRPr lang="en-US" dirty="0"/>
          </a:p>
        </p:txBody>
      </p:sp>
      <p:sp>
        <p:nvSpPr>
          <p:cNvPr id="4" name="Slide Number Placeholder 3">
            <a:extLst>
              <a:ext uri="{FF2B5EF4-FFF2-40B4-BE49-F238E27FC236}">
                <a16:creationId xmlns:a16="http://schemas.microsoft.com/office/drawing/2014/main" id="{F2DB6F05-207F-8F1F-EE2F-56D22BE831C3}"/>
              </a:ext>
            </a:extLst>
          </p:cNvPr>
          <p:cNvSpPr>
            <a:spLocks noGrp="1"/>
          </p:cNvSpPr>
          <p:nvPr>
            <p:ph type="sldNum" sz="quarter" idx="12"/>
          </p:nvPr>
        </p:nvSpPr>
        <p:spPr/>
        <p:txBody>
          <a:bodyPr>
            <a:noAutofit/>
          </a:bodyPr>
          <a:lstStyle/>
          <a:p>
            <a:pPr>
              <a:lnSpc>
                <a:spcPct val="90000"/>
              </a:lnSpc>
              <a:spcAft>
                <a:spcPts val="600"/>
              </a:spcAft>
            </a:pPr>
            <a:fld id="{4E637404-0BCF-4192-AEAE-F6A882F231C4}" type="slidenum">
              <a:rPr lang="en-US" altLang="en-US" smtClean="0">
                <a:solidFill>
                  <a:schemeClr val="bg1"/>
                </a:solidFill>
              </a:rPr>
              <a:pPr>
                <a:lnSpc>
                  <a:spcPct val="90000"/>
                </a:lnSpc>
                <a:spcAft>
                  <a:spcPts val="600"/>
                </a:spcAft>
              </a:pPr>
              <a:t>5</a:t>
            </a:fld>
            <a:endParaRPr lang="en-US" altLang="en-US" dirty="0">
              <a:solidFill>
                <a:schemeClr val="bg1"/>
              </a:solidFill>
            </a:endParaRPr>
          </a:p>
        </p:txBody>
      </p:sp>
    </p:spTree>
    <p:extLst>
      <p:ext uri="{BB962C8B-B14F-4D97-AF65-F5344CB8AC3E}">
        <p14:creationId xmlns:p14="http://schemas.microsoft.com/office/powerpoint/2010/main" val="401371044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4864C5-0B78-C67B-10AD-86FD5620BF2D}"/>
              </a:ext>
            </a:extLst>
          </p:cNvPr>
          <p:cNvSpPr>
            <a:spLocks noGrp="1"/>
          </p:cNvSpPr>
          <p:nvPr>
            <p:ph type="title"/>
          </p:nvPr>
        </p:nvSpPr>
        <p:spPr/>
        <p:txBody>
          <a:bodyPr/>
          <a:lstStyle/>
          <a:p>
            <a:r>
              <a:rPr lang="en-US" dirty="0"/>
              <a:t>Four-Week Letter Plan Example (2)</a:t>
            </a:r>
          </a:p>
        </p:txBody>
      </p:sp>
      <p:graphicFrame>
        <p:nvGraphicFramePr>
          <p:cNvPr id="6" name="Content Placeholder 5">
            <a:extLst>
              <a:ext uri="{FF2B5EF4-FFF2-40B4-BE49-F238E27FC236}">
                <a16:creationId xmlns:a16="http://schemas.microsoft.com/office/drawing/2014/main" id="{CB93C7E4-8008-6F9E-C7CA-B00B6458F9F5}"/>
              </a:ext>
            </a:extLst>
          </p:cNvPr>
          <p:cNvGraphicFramePr>
            <a:graphicFrameLocks noGrp="1"/>
          </p:cNvGraphicFramePr>
          <p:nvPr>
            <p:ph idx="1"/>
            <p:extLst>
              <p:ext uri="{D42A27DB-BD31-4B8C-83A1-F6EECF244321}">
                <p14:modId xmlns:p14="http://schemas.microsoft.com/office/powerpoint/2010/main" val="1258541205"/>
              </p:ext>
            </p:extLst>
          </p:nvPr>
        </p:nvGraphicFramePr>
        <p:xfrm>
          <a:off x="400050" y="1846263"/>
          <a:ext cx="11418572" cy="4187190"/>
        </p:xfrm>
        <a:graphic>
          <a:graphicData uri="http://schemas.openxmlformats.org/drawingml/2006/table">
            <a:tbl>
              <a:tblPr firstRow="1" bandRow="1">
                <a:tableStyleId>{5C22544A-7EE6-4342-B048-85BDC9FD1C3A}</a:tableStyleId>
              </a:tblPr>
              <a:tblGrid>
                <a:gridCol w="2854643">
                  <a:extLst>
                    <a:ext uri="{9D8B030D-6E8A-4147-A177-3AD203B41FA5}">
                      <a16:colId xmlns:a16="http://schemas.microsoft.com/office/drawing/2014/main" val="1431877671"/>
                    </a:ext>
                  </a:extLst>
                </a:gridCol>
                <a:gridCol w="2854643">
                  <a:extLst>
                    <a:ext uri="{9D8B030D-6E8A-4147-A177-3AD203B41FA5}">
                      <a16:colId xmlns:a16="http://schemas.microsoft.com/office/drawing/2014/main" val="3978947444"/>
                    </a:ext>
                  </a:extLst>
                </a:gridCol>
                <a:gridCol w="2854643">
                  <a:extLst>
                    <a:ext uri="{9D8B030D-6E8A-4147-A177-3AD203B41FA5}">
                      <a16:colId xmlns:a16="http://schemas.microsoft.com/office/drawing/2014/main" val="4092267960"/>
                    </a:ext>
                  </a:extLst>
                </a:gridCol>
                <a:gridCol w="2854643">
                  <a:extLst>
                    <a:ext uri="{9D8B030D-6E8A-4147-A177-3AD203B41FA5}">
                      <a16:colId xmlns:a16="http://schemas.microsoft.com/office/drawing/2014/main" val="3168875719"/>
                    </a:ext>
                  </a:extLst>
                </a:gridCol>
              </a:tblGrid>
              <a:tr h="370840">
                <a:tc>
                  <a:txBody>
                    <a:bodyPr/>
                    <a:lstStyle/>
                    <a:p>
                      <a:pPr marL="0" marR="0">
                        <a:lnSpc>
                          <a:spcPct val="115000"/>
                        </a:lnSpc>
                        <a:spcAft>
                          <a:spcPts val="800"/>
                        </a:spcAft>
                        <a:buNone/>
                      </a:pPr>
                      <a:r>
                        <a:rPr lang="en-US" sz="2400" b="1" kern="100" dirty="0">
                          <a:solidFill>
                            <a:schemeClr val="bg1"/>
                          </a:solidFill>
                          <a:effectLst/>
                          <a:latin typeface="+mn-lt"/>
                          <a:ea typeface="Aptos" panose="020B0004020202020204" pitchFamily="34" charset="0"/>
                          <a:cs typeface="Times New Roman" panose="02020603050405020304" pitchFamily="18" charset="0"/>
                        </a:rPr>
                        <a:t>Task</a:t>
                      </a:r>
                      <a:endParaRPr lang="en-US" sz="2400" kern="100" dirty="0">
                        <a:solidFill>
                          <a:schemeClr val="bg1"/>
                        </a:solidFill>
                        <a:effectLst/>
                        <a:latin typeface="+mn-lt"/>
                        <a:ea typeface="Aptos" panose="020B0004020202020204" pitchFamily="34" charset="0"/>
                        <a:cs typeface="Times New Roman" panose="02020603050405020304" pitchFamily="18" charset="0"/>
                      </a:endParaRPr>
                    </a:p>
                  </a:txBody>
                  <a:tcPr/>
                </a:tc>
                <a:tc>
                  <a:txBody>
                    <a:bodyPr/>
                    <a:lstStyle/>
                    <a:p>
                      <a:pPr marL="0" marR="0">
                        <a:lnSpc>
                          <a:spcPct val="115000"/>
                        </a:lnSpc>
                        <a:spcAft>
                          <a:spcPts val="800"/>
                        </a:spcAft>
                        <a:buNone/>
                      </a:pPr>
                      <a:r>
                        <a:rPr lang="en-US" sz="2400" b="1" kern="100" dirty="0">
                          <a:solidFill>
                            <a:schemeClr val="bg1"/>
                          </a:solidFill>
                          <a:effectLst/>
                          <a:latin typeface="+mn-lt"/>
                          <a:ea typeface="Aptos" panose="020B0004020202020204" pitchFamily="34" charset="0"/>
                          <a:cs typeface="Times New Roman" panose="02020603050405020304" pitchFamily="18" charset="0"/>
                        </a:rPr>
                        <a:t>Notes</a:t>
                      </a:r>
                      <a:endParaRPr lang="en-US" sz="2400" kern="100" dirty="0">
                        <a:solidFill>
                          <a:schemeClr val="bg1"/>
                        </a:solidFill>
                        <a:effectLst/>
                        <a:latin typeface="+mn-lt"/>
                        <a:ea typeface="Aptos" panose="020B0004020202020204" pitchFamily="34" charset="0"/>
                        <a:cs typeface="Times New Roman" panose="02020603050405020304" pitchFamily="18" charset="0"/>
                      </a:endParaRPr>
                    </a:p>
                  </a:txBody>
                  <a:tcPr/>
                </a:tc>
                <a:tc>
                  <a:txBody>
                    <a:bodyPr/>
                    <a:lstStyle/>
                    <a:p>
                      <a:pPr marL="0" marR="0">
                        <a:lnSpc>
                          <a:spcPct val="115000"/>
                        </a:lnSpc>
                        <a:spcAft>
                          <a:spcPts val="800"/>
                        </a:spcAft>
                        <a:buNone/>
                      </a:pPr>
                      <a:r>
                        <a:rPr lang="en-US" sz="2400" b="1" kern="100" dirty="0">
                          <a:solidFill>
                            <a:schemeClr val="bg1"/>
                          </a:solidFill>
                          <a:effectLst/>
                          <a:latin typeface="+mn-lt"/>
                          <a:ea typeface="Aptos" panose="020B0004020202020204" pitchFamily="34" charset="0"/>
                          <a:cs typeface="Times New Roman" panose="02020603050405020304" pitchFamily="18" charset="0"/>
                        </a:rPr>
                        <a:t>Timeframe</a:t>
                      </a:r>
                      <a:endParaRPr lang="en-US" sz="2400" kern="100" dirty="0">
                        <a:solidFill>
                          <a:schemeClr val="bg1"/>
                        </a:solidFill>
                        <a:effectLst/>
                        <a:latin typeface="+mn-lt"/>
                        <a:ea typeface="Aptos" panose="020B0004020202020204" pitchFamily="34" charset="0"/>
                        <a:cs typeface="Times New Roman" panose="02020603050405020304" pitchFamily="18" charset="0"/>
                      </a:endParaRPr>
                    </a:p>
                  </a:txBody>
                  <a:tcPr/>
                </a:tc>
                <a:tc>
                  <a:txBody>
                    <a:bodyPr/>
                    <a:lstStyle/>
                    <a:p>
                      <a:pPr marL="0" marR="0">
                        <a:lnSpc>
                          <a:spcPct val="100000"/>
                        </a:lnSpc>
                        <a:spcAft>
                          <a:spcPts val="0"/>
                        </a:spcAft>
                        <a:buNone/>
                      </a:pPr>
                      <a:r>
                        <a:rPr lang="en-US" sz="2400" b="1" kern="100" dirty="0">
                          <a:solidFill>
                            <a:schemeClr val="bg1"/>
                          </a:solidFill>
                          <a:effectLst/>
                          <a:latin typeface="+mn-lt"/>
                          <a:ea typeface="Aptos" panose="020B0004020202020204" pitchFamily="34" charset="0"/>
                          <a:cs typeface="Times New Roman" panose="02020603050405020304" pitchFamily="18" charset="0"/>
                        </a:rPr>
                        <a:t>Position Responsible</a:t>
                      </a:r>
                      <a:endParaRPr lang="en-US" sz="2400" kern="100" dirty="0">
                        <a:solidFill>
                          <a:schemeClr val="bg1"/>
                        </a:solidFill>
                        <a:effectLst/>
                        <a:latin typeface="+mn-lt"/>
                        <a:ea typeface="Aptos" panose="020B0004020202020204" pitchFamily="34" charset="0"/>
                        <a:cs typeface="Times New Roman" panose="02020603050405020304" pitchFamily="18" charset="0"/>
                      </a:endParaRPr>
                    </a:p>
                  </a:txBody>
                  <a:tcPr/>
                </a:tc>
                <a:extLst>
                  <a:ext uri="{0D108BD9-81ED-4DB2-BD59-A6C34878D82A}">
                    <a16:rowId xmlns:a16="http://schemas.microsoft.com/office/drawing/2014/main" val="1907565117"/>
                  </a:ext>
                </a:extLst>
              </a:tr>
              <a:tr h="370840">
                <a:tc>
                  <a:txBody>
                    <a:bodyPr/>
                    <a:lstStyle/>
                    <a:p>
                      <a:pPr marL="0" marR="0">
                        <a:lnSpc>
                          <a:spcPct val="100000"/>
                        </a:lnSpc>
                        <a:spcAft>
                          <a:spcPts val="0"/>
                        </a:spcAft>
                        <a:buNone/>
                      </a:pPr>
                      <a:r>
                        <a:rPr lang="en-US" sz="2400" kern="100" dirty="0">
                          <a:solidFill>
                            <a:srgbClr val="000000"/>
                          </a:solidFill>
                          <a:effectLst/>
                          <a:latin typeface="+mn-lt"/>
                          <a:ea typeface="Aptos" panose="020B0004020202020204" pitchFamily="34" charset="0"/>
                          <a:cs typeface="Times New Roman" panose="02020603050405020304" pitchFamily="18" charset="0"/>
                        </a:rPr>
                        <a:t>Communicate with sites about letters</a:t>
                      </a:r>
                      <a:endParaRPr lang="en-US" sz="2400" kern="100" dirty="0">
                        <a:effectLst/>
                        <a:latin typeface="+mn-lt"/>
                        <a:ea typeface="Aptos" panose="020B0004020202020204" pitchFamily="34" charset="0"/>
                        <a:cs typeface="Times New Roman" panose="02020603050405020304" pitchFamily="18" charset="0"/>
                      </a:endParaRPr>
                    </a:p>
                  </a:txBody>
                  <a:tcPr marL="72390" marR="72390" marT="36195" marB="36195"/>
                </a:tc>
                <a:tc>
                  <a:txBody>
                    <a:bodyPr/>
                    <a:lstStyle/>
                    <a:p>
                      <a:pPr marL="0" marR="0">
                        <a:lnSpc>
                          <a:spcPct val="100000"/>
                        </a:lnSpc>
                        <a:spcAft>
                          <a:spcPts val="0"/>
                        </a:spcAft>
                        <a:buNone/>
                      </a:pPr>
                      <a:r>
                        <a:rPr lang="en-US" sz="2400" kern="100" dirty="0">
                          <a:solidFill>
                            <a:srgbClr val="000000"/>
                          </a:solidFill>
                          <a:effectLst/>
                          <a:latin typeface="+mn-lt"/>
                          <a:ea typeface="Aptos" panose="020B0004020202020204" pitchFamily="34" charset="0"/>
                          <a:cs typeface="Times New Roman" panose="02020603050405020304" pitchFamily="18" charset="0"/>
                        </a:rPr>
                        <a:t>Provide site principals with a list of teachers who trigger the letters.</a:t>
                      </a:r>
                      <a:endParaRPr lang="en-US" sz="2400" kern="100" dirty="0">
                        <a:effectLst/>
                        <a:latin typeface="+mn-lt"/>
                        <a:ea typeface="Aptos" panose="020B0004020202020204" pitchFamily="34" charset="0"/>
                        <a:cs typeface="Times New Roman" panose="02020603050405020304" pitchFamily="18" charset="0"/>
                      </a:endParaRPr>
                    </a:p>
                    <a:p>
                      <a:pPr marL="0" marR="0">
                        <a:lnSpc>
                          <a:spcPct val="100000"/>
                        </a:lnSpc>
                        <a:spcAft>
                          <a:spcPts val="0"/>
                        </a:spcAft>
                        <a:buNone/>
                      </a:pPr>
                      <a:r>
                        <a:rPr lang="en-US" sz="2400" kern="100" dirty="0">
                          <a:solidFill>
                            <a:srgbClr val="000000"/>
                          </a:solidFill>
                          <a:effectLst/>
                          <a:latin typeface="+mn-lt"/>
                          <a:ea typeface="Aptos" panose="020B0004020202020204" pitchFamily="34" charset="0"/>
                          <a:cs typeface="Times New Roman" panose="02020603050405020304" pitchFamily="18" charset="0"/>
                        </a:rPr>
                        <a:t>Send talking points to principals to share with teachers</a:t>
                      </a:r>
                      <a:endParaRPr lang="en-US" sz="2400" kern="100" dirty="0">
                        <a:effectLst/>
                        <a:latin typeface="+mn-lt"/>
                        <a:ea typeface="Aptos" panose="020B0004020202020204" pitchFamily="34" charset="0"/>
                        <a:cs typeface="Times New Roman" panose="02020603050405020304" pitchFamily="18" charset="0"/>
                      </a:endParaRPr>
                    </a:p>
                    <a:p>
                      <a:pPr marL="0" marR="0">
                        <a:lnSpc>
                          <a:spcPct val="100000"/>
                        </a:lnSpc>
                        <a:spcAft>
                          <a:spcPts val="0"/>
                        </a:spcAft>
                        <a:buNone/>
                      </a:pPr>
                      <a:r>
                        <a:rPr lang="en-US" sz="2400" kern="100" dirty="0">
                          <a:solidFill>
                            <a:srgbClr val="000000"/>
                          </a:solidFill>
                          <a:effectLst/>
                          <a:latin typeface="+mn-lt"/>
                          <a:ea typeface="Aptos" panose="020B0004020202020204" pitchFamily="34" charset="0"/>
                          <a:cs typeface="Times New Roman" panose="02020603050405020304" pitchFamily="18" charset="0"/>
                        </a:rPr>
                        <a:t>Share the above info with union</a:t>
                      </a:r>
                      <a:endParaRPr lang="en-US" sz="2400" kern="100" dirty="0">
                        <a:effectLst/>
                        <a:latin typeface="+mn-lt"/>
                        <a:ea typeface="Aptos" panose="020B0004020202020204" pitchFamily="34" charset="0"/>
                        <a:cs typeface="Times New Roman" panose="02020603050405020304" pitchFamily="18" charset="0"/>
                      </a:endParaRPr>
                    </a:p>
                  </a:txBody>
                  <a:tcPr marL="72390" marR="72390" marT="36195" marB="36195"/>
                </a:tc>
                <a:tc>
                  <a:txBody>
                    <a:bodyPr/>
                    <a:lstStyle/>
                    <a:p>
                      <a:pPr marL="0" marR="0">
                        <a:lnSpc>
                          <a:spcPct val="100000"/>
                        </a:lnSpc>
                        <a:spcAft>
                          <a:spcPts val="0"/>
                        </a:spcAft>
                        <a:buNone/>
                      </a:pPr>
                      <a:r>
                        <a:rPr lang="en-US" sz="2400" kern="100" dirty="0">
                          <a:solidFill>
                            <a:srgbClr val="000000"/>
                          </a:solidFill>
                          <a:effectLst/>
                          <a:latin typeface="+mn-lt"/>
                          <a:ea typeface="Aptos" panose="020B0004020202020204" pitchFamily="34" charset="0"/>
                          <a:cs typeface="Times New Roman" panose="02020603050405020304" pitchFamily="18" charset="0"/>
                        </a:rPr>
                        <a:t>Six weeks after the school year begins</a:t>
                      </a:r>
                      <a:endParaRPr lang="en-US" sz="2400" kern="100" dirty="0">
                        <a:effectLst/>
                        <a:latin typeface="+mn-lt"/>
                        <a:ea typeface="Aptos" panose="020B0004020202020204" pitchFamily="34" charset="0"/>
                        <a:cs typeface="Times New Roman" panose="02020603050405020304" pitchFamily="18" charset="0"/>
                      </a:endParaRPr>
                    </a:p>
                  </a:txBody>
                  <a:tcPr marL="72390" marR="72390" marT="36195" marB="36195"/>
                </a:tc>
                <a:tc>
                  <a:txBody>
                    <a:bodyPr/>
                    <a:lstStyle/>
                    <a:p>
                      <a:pPr marL="0" marR="0">
                        <a:lnSpc>
                          <a:spcPct val="100000"/>
                        </a:lnSpc>
                        <a:spcAft>
                          <a:spcPts val="0"/>
                        </a:spcAft>
                        <a:buNone/>
                      </a:pPr>
                      <a:r>
                        <a:rPr lang="en-US" sz="2400" kern="100" dirty="0">
                          <a:solidFill>
                            <a:srgbClr val="000000"/>
                          </a:solidFill>
                          <a:effectLst/>
                          <a:latin typeface="+mn-lt"/>
                          <a:ea typeface="Aptos" panose="020B0004020202020204" pitchFamily="34" charset="0"/>
                          <a:cs typeface="Times New Roman" panose="02020603050405020304" pitchFamily="18" charset="0"/>
                        </a:rPr>
                        <a:t>Executive Assistant to Assistant Superintendent of HR</a:t>
                      </a:r>
                      <a:endParaRPr lang="en-US" sz="2400" kern="100" dirty="0">
                        <a:effectLst/>
                        <a:latin typeface="+mn-lt"/>
                        <a:ea typeface="Aptos" panose="020B0004020202020204" pitchFamily="34" charset="0"/>
                        <a:cs typeface="Times New Roman" panose="02020603050405020304" pitchFamily="18" charset="0"/>
                      </a:endParaRPr>
                    </a:p>
                  </a:txBody>
                  <a:tcPr marL="72390" marR="72390" marT="36195" marB="36195"/>
                </a:tc>
                <a:extLst>
                  <a:ext uri="{0D108BD9-81ED-4DB2-BD59-A6C34878D82A}">
                    <a16:rowId xmlns:a16="http://schemas.microsoft.com/office/drawing/2014/main" val="451280897"/>
                  </a:ext>
                </a:extLst>
              </a:tr>
            </a:tbl>
          </a:graphicData>
        </a:graphic>
      </p:graphicFrame>
      <p:sp>
        <p:nvSpPr>
          <p:cNvPr id="4" name="Slide Number Placeholder 3">
            <a:extLst>
              <a:ext uri="{FF2B5EF4-FFF2-40B4-BE49-F238E27FC236}">
                <a16:creationId xmlns:a16="http://schemas.microsoft.com/office/drawing/2014/main" id="{56701BAB-13E0-4160-C60A-B29929162826}"/>
              </a:ext>
            </a:extLst>
          </p:cNvPr>
          <p:cNvSpPr>
            <a:spLocks noGrp="1"/>
          </p:cNvSpPr>
          <p:nvPr>
            <p:ph type="sldNum" sz="quarter" idx="12"/>
          </p:nvPr>
        </p:nvSpPr>
        <p:spPr/>
        <p:txBody>
          <a:bodyPr/>
          <a:lstStyle/>
          <a:p>
            <a:fld id="{4E637404-0BCF-4192-AEAE-F6A882F231C4}" type="slidenum">
              <a:rPr lang="en-US" altLang="en-US" smtClean="0"/>
              <a:pPr/>
              <a:t>50</a:t>
            </a:fld>
            <a:endParaRPr lang="en-US" altLang="en-US"/>
          </a:p>
        </p:txBody>
      </p:sp>
    </p:spTree>
    <p:extLst>
      <p:ext uri="{BB962C8B-B14F-4D97-AF65-F5344CB8AC3E}">
        <p14:creationId xmlns:p14="http://schemas.microsoft.com/office/powerpoint/2010/main" val="93467232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6F2A70-6CF1-944F-80C3-CAAC18C11904}"/>
              </a:ext>
            </a:extLst>
          </p:cNvPr>
          <p:cNvSpPr>
            <a:spLocks noGrp="1"/>
          </p:cNvSpPr>
          <p:nvPr>
            <p:ph type="title"/>
          </p:nvPr>
        </p:nvSpPr>
        <p:spPr>
          <a:xfrm>
            <a:off x="1096963" y="241618"/>
            <a:ext cx="10058400" cy="1449387"/>
          </a:xfrm>
        </p:spPr>
        <p:txBody>
          <a:bodyPr/>
          <a:lstStyle/>
          <a:p>
            <a:r>
              <a:rPr lang="en-US" dirty="0"/>
              <a:t>Four-Week Letter Plan Example (3)</a:t>
            </a:r>
          </a:p>
        </p:txBody>
      </p:sp>
      <p:graphicFrame>
        <p:nvGraphicFramePr>
          <p:cNvPr id="5" name="Content Placeholder 4">
            <a:extLst>
              <a:ext uri="{FF2B5EF4-FFF2-40B4-BE49-F238E27FC236}">
                <a16:creationId xmlns:a16="http://schemas.microsoft.com/office/drawing/2014/main" id="{C6FB629A-8B9F-0958-E09D-C0150727EDB7}"/>
              </a:ext>
            </a:extLst>
          </p:cNvPr>
          <p:cNvGraphicFramePr>
            <a:graphicFrameLocks noGrp="1"/>
          </p:cNvGraphicFramePr>
          <p:nvPr>
            <p:ph idx="1"/>
            <p:extLst>
              <p:ext uri="{D42A27DB-BD31-4B8C-83A1-F6EECF244321}">
                <p14:modId xmlns:p14="http://schemas.microsoft.com/office/powerpoint/2010/main" val="2273543683"/>
              </p:ext>
            </p:extLst>
          </p:nvPr>
        </p:nvGraphicFramePr>
        <p:xfrm>
          <a:off x="194310" y="1629093"/>
          <a:ext cx="11887200" cy="3931920"/>
        </p:xfrm>
        <a:graphic>
          <a:graphicData uri="http://schemas.openxmlformats.org/drawingml/2006/table">
            <a:tbl>
              <a:tblPr firstRow="1" bandRow="1">
                <a:tableStyleId>{5C22544A-7EE6-4342-B048-85BDC9FD1C3A}</a:tableStyleId>
              </a:tblPr>
              <a:tblGrid>
                <a:gridCol w="2400300">
                  <a:extLst>
                    <a:ext uri="{9D8B030D-6E8A-4147-A177-3AD203B41FA5}">
                      <a16:colId xmlns:a16="http://schemas.microsoft.com/office/drawing/2014/main" val="2165740238"/>
                    </a:ext>
                  </a:extLst>
                </a:gridCol>
                <a:gridCol w="3543300">
                  <a:extLst>
                    <a:ext uri="{9D8B030D-6E8A-4147-A177-3AD203B41FA5}">
                      <a16:colId xmlns:a16="http://schemas.microsoft.com/office/drawing/2014/main" val="1653874566"/>
                    </a:ext>
                  </a:extLst>
                </a:gridCol>
                <a:gridCol w="2811780">
                  <a:extLst>
                    <a:ext uri="{9D8B030D-6E8A-4147-A177-3AD203B41FA5}">
                      <a16:colId xmlns:a16="http://schemas.microsoft.com/office/drawing/2014/main" val="1406868533"/>
                    </a:ext>
                  </a:extLst>
                </a:gridCol>
                <a:gridCol w="3131820">
                  <a:extLst>
                    <a:ext uri="{9D8B030D-6E8A-4147-A177-3AD203B41FA5}">
                      <a16:colId xmlns:a16="http://schemas.microsoft.com/office/drawing/2014/main" val="4086792469"/>
                    </a:ext>
                  </a:extLst>
                </a:gridCol>
              </a:tblGrid>
              <a:tr h="370840">
                <a:tc>
                  <a:txBody>
                    <a:bodyPr/>
                    <a:lstStyle/>
                    <a:p>
                      <a:pPr marL="0" marR="0">
                        <a:lnSpc>
                          <a:spcPct val="115000"/>
                        </a:lnSpc>
                        <a:spcAft>
                          <a:spcPts val="800"/>
                        </a:spcAft>
                        <a:buNone/>
                      </a:pPr>
                      <a:r>
                        <a:rPr lang="en-US" sz="2400" b="1" kern="100" dirty="0">
                          <a:solidFill>
                            <a:schemeClr val="bg1"/>
                          </a:solidFill>
                          <a:effectLst/>
                          <a:latin typeface="+mn-lt"/>
                          <a:ea typeface="Aptos" panose="020B0004020202020204" pitchFamily="34" charset="0"/>
                          <a:cs typeface="Times New Roman" panose="02020603050405020304" pitchFamily="18" charset="0"/>
                        </a:rPr>
                        <a:t>Task</a:t>
                      </a:r>
                      <a:endParaRPr lang="en-US" sz="2400" kern="100" dirty="0">
                        <a:solidFill>
                          <a:schemeClr val="bg1"/>
                        </a:solidFill>
                        <a:effectLst/>
                        <a:latin typeface="+mn-lt"/>
                        <a:ea typeface="Aptos" panose="020B0004020202020204" pitchFamily="34" charset="0"/>
                        <a:cs typeface="Times New Roman" panose="02020603050405020304" pitchFamily="18" charset="0"/>
                      </a:endParaRPr>
                    </a:p>
                  </a:txBody>
                  <a:tcPr/>
                </a:tc>
                <a:tc>
                  <a:txBody>
                    <a:bodyPr/>
                    <a:lstStyle/>
                    <a:p>
                      <a:pPr marL="0" marR="0">
                        <a:lnSpc>
                          <a:spcPct val="115000"/>
                        </a:lnSpc>
                        <a:spcAft>
                          <a:spcPts val="800"/>
                        </a:spcAft>
                        <a:buNone/>
                      </a:pPr>
                      <a:r>
                        <a:rPr lang="en-US" sz="2400" b="1" kern="100" dirty="0">
                          <a:solidFill>
                            <a:schemeClr val="bg1"/>
                          </a:solidFill>
                          <a:effectLst/>
                          <a:latin typeface="+mn-lt"/>
                          <a:ea typeface="Aptos" panose="020B0004020202020204" pitchFamily="34" charset="0"/>
                          <a:cs typeface="Times New Roman" panose="02020603050405020304" pitchFamily="18" charset="0"/>
                        </a:rPr>
                        <a:t>Notes</a:t>
                      </a:r>
                      <a:endParaRPr lang="en-US" sz="2400" kern="100" dirty="0">
                        <a:solidFill>
                          <a:schemeClr val="bg1"/>
                        </a:solidFill>
                        <a:effectLst/>
                        <a:latin typeface="+mn-lt"/>
                        <a:ea typeface="Aptos" panose="020B0004020202020204" pitchFamily="34" charset="0"/>
                        <a:cs typeface="Times New Roman" panose="02020603050405020304" pitchFamily="18" charset="0"/>
                      </a:endParaRPr>
                    </a:p>
                  </a:txBody>
                  <a:tcPr/>
                </a:tc>
                <a:tc>
                  <a:txBody>
                    <a:bodyPr/>
                    <a:lstStyle/>
                    <a:p>
                      <a:pPr marL="0" marR="0">
                        <a:lnSpc>
                          <a:spcPct val="115000"/>
                        </a:lnSpc>
                        <a:spcAft>
                          <a:spcPts val="800"/>
                        </a:spcAft>
                        <a:buNone/>
                      </a:pPr>
                      <a:r>
                        <a:rPr lang="en-US" sz="2400" b="1" kern="100" dirty="0">
                          <a:solidFill>
                            <a:schemeClr val="bg1"/>
                          </a:solidFill>
                          <a:effectLst/>
                          <a:latin typeface="+mn-lt"/>
                          <a:ea typeface="Aptos" panose="020B0004020202020204" pitchFamily="34" charset="0"/>
                          <a:cs typeface="Times New Roman" panose="02020603050405020304" pitchFamily="18" charset="0"/>
                        </a:rPr>
                        <a:t>Timeframe</a:t>
                      </a:r>
                      <a:endParaRPr lang="en-US" sz="2400" kern="100" dirty="0">
                        <a:solidFill>
                          <a:schemeClr val="bg1"/>
                        </a:solidFill>
                        <a:effectLst/>
                        <a:latin typeface="+mn-lt"/>
                        <a:ea typeface="Aptos" panose="020B0004020202020204" pitchFamily="34" charset="0"/>
                        <a:cs typeface="Times New Roman" panose="02020603050405020304" pitchFamily="18" charset="0"/>
                      </a:endParaRPr>
                    </a:p>
                  </a:txBody>
                  <a:tcPr/>
                </a:tc>
                <a:tc>
                  <a:txBody>
                    <a:bodyPr/>
                    <a:lstStyle/>
                    <a:p>
                      <a:pPr marL="0" marR="0">
                        <a:lnSpc>
                          <a:spcPct val="100000"/>
                        </a:lnSpc>
                        <a:spcAft>
                          <a:spcPts val="0"/>
                        </a:spcAft>
                        <a:buNone/>
                      </a:pPr>
                      <a:r>
                        <a:rPr lang="en-US" sz="2400" b="1" kern="100" dirty="0">
                          <a:solidFill>
                            <a:schemeClr val="bg1"/>
                          </a:solidFill>
                          <a:effectLst/>
                          <a:latin typeface="+mn-lt"/>
                          <a:ea typeface="Aptos" panose="020B0004020202020204" pitchFamily="34" charset="0"/>
                          <a:cs typeface="Times New Roman" panose="02020603050405020304" pitchFamily="18" charset="0"/>
                        </a:rPr>
                        <a:t>Position Responsible</a:t>
                      </a:r>
                      <a:endParaRPr lang="en-US" sz="2400" kern="100" dirty="0">
                        <a:solidFill>
                          <a:schemeClr val="bg1"/>
                        </a:solidFill>
                        <a:effectLst/>
                        <a:latin typeface="+mn-lt"/>
                        <a:ea typeface="Aptos" panose="020B0004020202020204" pitchFamily="34" charset="0"/>
                        <a:cs typeface="Times New Roman" panose="02020603050405020304" pitchFamily="18" charset="0"/>
                      </a:endParaRPr>
                    </a:p>
                  </a:txBody>
                  <a:tcPr/>
                </a:tc>
                <a:extLst>
                  <a:ext uri="{0D108BD9-81ED-4DB2-BD59-A6C34878D82A}">
                    <a16:rowId xmlns:a16="http://schemas.microsoft.com/office/drawing/2014/main" val="1905015522"/>
                  </a:ext>
                </a:extLst>
              </a:tr>
              <a:tr h="370840">
                <a:tc>
                  <a:txBody>
                    <a:bodyPr/>
                    <a:lstStyle/>
                    <a:p>
                      <a:pPr marL="0" marR="0">
                        <a:lnSpc>
                          <a:spcPct val="100000"/>
                        </a:lnSpc>
                        <a:spcAft>
                          <a:spcPts val="0"/>
                        </a:spcAft>
                        <a:buNone/>
                      </a:pPr>
                      <a:r>
                        <a:rPr lang="en-US" sz="2400" kern="100" dirty="0">
                          <a:solidFill>
                            <a:srgbClr val="000000"/>
                          </a:solidFill>
                          <a:effectLst/>
                          <a:latin typeface="+mn-lt"/>
                          <a:ea typeface="Aptos" panose="020B0004020202020204" pitchFamily="34" charset="0"/>
                          <a:cs typeface="Times New Roman" panose="02020603050405020304" pitchFamily="18" charset="0"/>
                        </a:rPr>
                        <a:t>Send letters electronically</a:t>
                      </a:r>
                      <a:endParaRPr lang="en-US" sz="2400" kern="100" dirty="0">
                        <a:effectLst/>
                        <a:latin typeface="+mn-lt"/>
                        <a:ea typeface="Aptos" panose="020B0004020202020204" pitchFamily="34" charset="0"/>
                        <a:cs typeface="Times New Roman" panose="02020603050405020304" pitchFamily="18" charset="0"/>
                      </a:endParaRPr>
                    </a:p>
                  </a:txBody>
                  <a:tcPr/>
                </a:tc>
                <a:tc>
                  <a:txBody>
                    <a:bodyPr/>
                    <a:lstStyle/>
                    <a:p>
                      <a:pPr marL="0" marR="0">
                        <a:lnSpc>
                          <a:spcPct val="100000"/>
                        </a:lnSpc>
                        <a:spcAft>
                          <a:spcPts val="0"/>
                        </a:spcAft>
                        <a:buNone/>
                      </a:pPr>
                      <a:r>
                        <a:rPr lang="en-US" sz="2400" kern="100" dirty="0">
                          <a:solidFill>
                            <a:srgbClr val="000000"/>
                          </a:solidFill>
                          <a:effectLst/>
                          <a:latin typeface="+mn-lt"/>
                          <a:ea typeface="Aptos" panose="020B0004020202020204" pitchFamily="34" charset="0"/>
                          <a:cs typeface="Times New Roman" panose="02020603050405020304" pitchFamily="18" charset="0"/>
                        </a:rPr>
                        <a:t>Run reports of emails that bounce back and send to sites. Sites to confirm email address or mail hard copy to family.</a:t>
                      </a:r>
                      <a:endParaRPr lang="en-US" sz="2400" kern="100" dirty="0">
                        <a:effectLst/>
                        <a:latin typeface="+mn-lt"/>
                        <a:ea typeface="Aptos" panose="020B0004020202020204" pitchFamily="34" charset="0"/>
                        <a:cs typeface="Times New Roman" panose="02020603050405020304" pitchFamily="18" charset="0"/>
                      </a:endParaRPr>
                    </a:p>
                  </a:txBody>
                  <a:tcPr/>
                </a:tc>
                <a:tc>
                  <a:txBody>
                    <a:bodyPr/>
                    <a:lstStyle/>
                    <a:p>
                      <a:pPr marL="0" marR="0">
                        <a:lnSpc>
                          <a:spcPct val="100000"/>
                        </a:lnSpc>
                        <a:spcAft>
                          <a:spcPts val="0"/>
                        </a:spcAft>
                        <a:buNone/>
                      </a:pPr>
                      <a:r>
                        <a:rPr lang="en-US" sz="2400" kern="100" dirty="0">
                          <a:solidFill>
                            <a:srgbClr val="000000"/>
                          </a:solidFill>
                          <a:effectLst/>
                          <a:latin typeface="+mn-lt"/>
                          <a:ea typeface="Aptos" panose="020B0004020202020204" pitchFamily="34" charset="0"/>
                          <a:cs typeface="Times New Roman" panose="02020603050405020304" pitchFamily="18" charset="0"/>
                        </a:rPr>
                        <a:t>Six weeks after the school year begins</a:t>
                      </a:r>
                      <a:endParaRPr lang="en-US" sz="2400" kern="100" dirty="0">
                        <a:effectLst/>
                        <a:latin typeface="+mn-lt"/>
                        <a:ea typeface="Aptos" panose="020B0004020202020204" pitchFamily="34" charset="0"/>
                        <a:cs typeface="Times New Roman" panose="02020603050405020304" pitchFamily="18" charset="0"/>
                      </a:endParaRPr>
                    </a:p>
                  </a:txBody>
                  <a:tcPr/>
                </a:tc>
                <a:tc>
                  <a:txBody>
                    <a:bodyPr/>
                    <a:lstStyle/>
                    <a:p>
                      <a:pPr marL="0" marR="0">
                        <a:lnSpc>
                          <a:spcPct val="100000"/>
                        </a:lnSpc>
                        <a:spcAft>
                          <a:spcPts val="0"/>
                        </a:spcAft>
                        <a:buNone/>
                      </a:pPr>
                      <a:r>
                        <a:rPr lang="en-US" sz="2400" kern="100" dirty="0">
                          <a:solidFill>
                            <a:srgbClr val="000000"/>
                          </a:solidFill>
                          <a:effectLst/>
                          <a:latin typeface="+mn-lt"/>
                          <a:ea typeface="Aptos" panose="020B0004020202020204" pitchFamily="34" charset="0"/>
                          <a:cs typeface="Times New Roman" panose="02020603050405020304" pitchFamily="18" charset="0"/>
                        </a:rPr>
                        <a:t>Credential Analyst and communications dept</a:t>
                      </a:r>
                      <a:endParaRPr lang="en-US" sz="2400" kern="100" dirty="0">
                        <a:effectLst/>
                        <a:latin typeface="+mn-lt"/>
                        <a:ea typeface="Aptos" panose="020B0004020202020204" pitchFamily="34" charset="0"/>
                        <a:cs typeface="Times New Roman" panose="02020603050405020304" pitchFamily="18" charset="0"/>
                      </a:endParaRPr>
                    </a:p>
                  </a:txBody>
                  <a:tcPr/>
                </a:tc>
                <a:extLst>
                  <a:ext uri="{0D108BD9-81ED-4DB2-BD59-A6C34878D82A}">
                    <a16:rowId xmlns:a16="http://schemas.microsoft.com/office/drawing/2014/main" val="4212652664"/>
                  </a:ext>
                </a:extLst>
              </a:tr>
              <a:tr h="370840">
                <a:tc>
                  <a:txBody>
                    <a:bodyPr/>
                    <a:lstStyle/>
                    <a:p>
                      <a:pPr marL="0" marR="0">
                        <a:lnSpc>
                          <a:spcPct val="100000"/>
                        </a:lnSpc>
                        <a:spcAft>
                          <a:spcPts val="0"/>
                        </a:spcAft>
                        <a:buNone/>
                      </a:pPr>
                      <a:r>
                        <a:rPr lang="en-US" sz="2400" kern="100" dirty="0">
                          <a:solidFill>
                            <a:srgbClr val="000000"/>
                          </a:solidFill>
                          <a:effectLst/>
                          <a:latin typeface="+mn-lt"/>
                          <a:ea typeface="Aptos" panose="020B0004020202020204" pitchFamily="34" charset="0"/>
                          <a:cs typeface="Times New Roman" panose="02020603050405020304" pitchFamily="18" charset="0"/>
                        </a:rPr>
                        <a:t>Repeat process 2</a:t>
                      </a:r>
                      <a:r>
                        <a:rPr lang="en-US" sz="2400" kern="100" baseline="30000" dirty="0">
                          <a:solidFill>
                            <a:srgbClr val="000000"/>
                          </a:solidFill>
                          <a:effectLst/>
                          <a:latin typeface="+mn-lt"/>
                          <a:ea typeface="Aptos" panose="020B0004020202020204" pitchFamily="34" charset="0"/>
                          <a:cs typeface="Times New Roman" panose="02020603050405020304" pitchFamily="18" charset="0"/>
                        </a:rPr>
                        <a:t>nd</a:t>
                      </a:r>
                      <a:r>
                        <a:rPr lang="en-US" sz="2400" kern="100" dirty="0">
                          <a:solidFill>
                            <a:srgbClr val="000000"/>
                          </a:solidFill>
                          <a:effectLst/>
                          <a:latin typeface="+mn-lt"/>
                          <a:ea typeface="Aptos" panose="020B0004020202020204" pitchFamily="34" charset="0"/>
                          <a:cs typeface="Times New Roman" panose="02020603050405020304" pitchFamily="18" charset="0"/>
                        </a:rPr>
                        <a:t> semester</a:t>
                      </a:r>
                      <a:endParaRPr lang="en-US" sz="2400" kern="100" dirty="0">
                        <a:effectLst/>
                        <a:latin typeface="+mn-lt"/>
                        <a:ea typeface="Aptos" panose="020B0004020202020204" pitchFamily="34" charset="0"/>
                        <a:cs typeface="Times New Roman" panose="02020603050405020304" pitchFamily="18" charset="0"/>
                      </a:endParaRPr>
                    </a:p>
                  </a:txBody>
                  <a:tcPr/>
                </a:tc>
                <a:tc>
                  <a:txBody>
                    <a:bodyPr/>
                    <a:lstStyle/>
                    <a:p>
                      <a:pPr marL="0" marR="0">
                        <a:lnSpc>
                          <a:spcPct val="115000"/>
                        </a:lnSpc>
                        <a:spcAft>
                          <a:spcPts val="800"/>
                        </a:spcAft>
                        <a:buNone/>
                      </a:pPr>
                      <a:r>
                        <a:rPr lang="en-US" sz="2400" kern="100">
                          <a:solidFill>
                            <a:srgbClr val="000000"/>
                          </a:solidFill>
                          <a:effectLst/>
                          <a:latin typeface="+mn-lt"/>
                          <a:ea typeface="Aptos" panose="020B0004020202020204" pitchFamily="34" charset="0"/>
                          <a:cs typeface="Times New Roman" panose="02020603050405020304" pitchFamily="18" charset="0"/>
                        </a:rPr>
                        <a:t>Repeat process. </a:t>
                      </a:r>
                      <a:endParaRPr lang="en-US" sz="2400" kern="100">
                        <a:effectLst/>
                        <a:latin typeface="+mn-lt"/>
                        <a:ea typeface="Aptos" panose="020B0004020202020204" pitchFamily="34" charset="0"/>
                        <a:cs typeface="Times New Roman" panose="02020603050405020304" pitchFamily="18" charset="0"/>
                      </a:endParaRPr>
                    </a:p>
                  </a:txBody>
                  <a:tcPr/>
                </a:tc>
                <a:tc>
                  <a:txBody>
                    <a:bodyPr/>
                    <a:lstStyle/>
                    <a:p>
                      <a:pPr marL="0" marR="0">
                        <a:lnSpc>
                          <a:spcPct val="100000"/>
                        </a:lnSpc>
                        <a:spcAft>
                          <a:spcPts val="0"/>
                        </a:spcAft>
                        <a:buNone/>
                      </a:pPr>
                      <a:r>
                        <a:rPr lang="en-US" sz="2400" kern="100" dirty="0">
                          <a:solidFill>
                            <a:srgbClr val="000000"/>
                          </a:solidFill>
                          <a:effectLst/>
                          <a:latin typeface="+mn-lt"/>
                          <a:ea typeface="Aptos" panose="020B0004020202020204" pitchFamily="34" charset="0"/>
                          <a:cs typeface="Times New Roman" panose="02020603050405020304" pitchFamily="18" charset="0"/>
                        </a:rPr>
                        <a:t>Six weeks into 2</a:t>
                      </a:r>
                      <a:r>
                        <a:rPr lang="en-US" sz="2400" kern="100" baseline="30000" dirty="0">
                          <a:solidFill>
                            <a:srgbClr val="000000"/>
                          </a:solidFill>
                          <a:effectLst/>
                          <a:latin typeface="+mn-lt"/>
                          <a:ea typeface="Aptos" panose="020B0004020202020204" pitchFamily="34" charset="0"/>
                          <a:cs typeface="Times New Roman" panose="02020603050405020304" pitchFamily="18" charset="0"/>
                        </a:rPr>
                        <a:t>nd</a:t>
                      </a:r>
                      <a:r>
                        <a:rPr lang="en-US" sz="2400" kern="100" dirty="0">
                          <a:solidFill>
                            <a:srgbClr val="000000"/>
                          </a:solidFill>
                          <a:effectLst/>
                          <a:latin typeface="+mn-lt"/>
                          <a:ea typeface="Aptos" panose="020B0004020202020204" pitchFamily="34" charset="0"/>
                          <a:cs typeface="Times New Roman" panose="02020603050405020304" pitchFamily="18" charset="0"/>
                        </a:rPr>
                        <a:t> semester</a:t>
                      </a:r>
                      <a:endParaRPr lang="en-US" sz="2400" kern="100" dirty="0">
                        <a:effectLst/>
                        <a:latin typeface="+mn-lt"/>
                        <a:ea typeface="Aptos" panose="020B0004020202020204" pitchFamily="34" charset="0"/>
                        <a:cs typeface="Times New Roman" panose="02020603050405020304" pitchFamily="18" charset="0"/>
                      </a:endParaRPr>
                    </a:p>
                  </a:txBody>
                  <a:tcPr/>
                </a:tc>
                <a:tc>
                  <a:txBody>
                    <a:bodyPr/>
                    <a:lstStyle/>
                    <a:p>
                      <a:pPr marL="0" marR="0">
                        <a:lnSpc>
                          <a:spcPct val="100000"/>
                        </a:lnSpc>
                        <a:spcAft>
                          <a:spcPts val="0"/>
                        </a:spcAft>
                        <a:buNone/>
                      </a:pPr>
                      <a:r>
                        <a:rPr lang="en-US" sz="2400" kern="100" dirty="0">
                          <a:solidFill>
                            <a:srgbClr val="000000"/>
                          </a:solidFill>
                          <a:effectLst/>
                          <a:latin typeface="+mn-lt"/>
                          <a:ea typeface="Aptos" panose="020B0004020202020204" pitchFamily="34" charset="0"/>
                          <a:cs typeface="Times New Roman" panose="02020603050405020304" pitchFamily="18" charset="0"/>
                        </a:rPr>
                        <a:t>Credential Analyst and Executive Director of HR</a:t>
                      </a:r>
                      <a:endParaRPr lang="en-US" sz="2400" kern="100" dirty="0">
                        <a:effectLst/>
                        <a:latin typeface="+mn-lt"/>
                        <a:ea typeface="Aptos" panose="020B0004020202020204" pitchFamily="34" charset="0"/>
                        <a:cs typeface="Times New Roman" panose="02020603050405020304" pitchFamily="18" charset="0"/>
                      </a:endParaRPr>
                    </a:p>
                  </a:txBody>
                  <a:tcPr/>
                </a:tc>
                <a:extLst>
                  <a:ext uri="{0D108BD9-81ED-4DB2-BD59-A6C34878D82A}">
                    <a16:rowId xmlns:a16="http://schemas.microsoft.com/office/drawing/2014/main" val="2384948538"/>
                  </a:ext>
                </a:extLst>
              </a:tr>
            </a:tbl>
          </a:graphicData>
        </a:graphic>
      </p:graphicFrame>
      <p:sp>
        <p:nvSpPr>
          <p:cNvPr id="4" name="Slide Number Placeholder 3">
            <a:extLst>
              <a:ext uri="{FF2B5EF4-FFF2-40B4-BE49-F238E27FC236}">
                <a16:creationId xmlns:a16="http://schemas.microsoft.com/office/drawing/2014/main" id="{8C38F00C-F738-5470-D708-12316393E5A9}"/>
              </a:ext>
            </a:extLst>
          </p:cNvPr>
          <p:cNvSpPr>
            <a:spLocks noGrp="1"/>
          </p:cNvSpPr>
          <p:nvPr>
            <p:ph type="sldNum" sz="quarter" idx="12"/>
          </p:nvPr>
        </p:nvSpPr>
        <p:spPr/>
        <p:txBody>
          <a:bodyPr/>
          <a:lstStyle/>
          <a:p>
            <a:fld id="{4E637404-0BCF-4192-AEAE-F6A882F231C4}" type="slidenum">
              <a:rPr lang="en-US" altLang="en-US" smtClean="0"/>
              <a:pPr/>
              <a:t>51</a:t>
            </a:fld>
            <a:endParaRPr lang="en-US" altLang="en-US"/>
          </a:p>
        </p:txBody>
      </p:sp>
    </p:spTree>
    <p:extLst>
      <p:ext uri="{BB962C8B-B14F-4D97-AF65-F5344CB8AC3E}">
        <p14:creationId xmlns:p14="http://schemas.microsoft.com/office/powerpoint/2010/main" val="53319808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D77424-1094-8A6C-0611-EABE2082D982}"/>
              </a:ext>
            </a:extLst>
          </p:cNvPr>
          <p:cNvSpPr>
            <a:spLocks noGrp="1"/>
          </p:cNvSpPr>
          <p:nvPr>
            <p:ph type="title"/>
          </p:nvPr>
        </p:nvSpPr>
        <p:spPr>
          <a:xfrm>
            <a:off x="1096963" y="287339"/>
            <a:ext cx="10058400" cy="1209992"/>
          </a:xfrm>
        </p:spPr>
        <p:txBody>
          <a:bodyPr/>
          <a:lstStyle/>
          <a:p>
            <a:r>
              <a:rPr lang="en-US" dirty="0"/>
              <a:t>Staff Credentials Example (1)</a:t>
            </a:r>
          </a:p>
        </p:txBody>
      </p:sp>
      <p:graphicFrame>
        <p:nvGraphicFramePr>
          <p:cNvPr id="5" name="Content Placeholder 4">
            <a:extLst>
              <a:ext uri="{FF2B5EF4-FFF2-40B4-BE49-F238E27FC236}">
                <a16:creationId xmlns:a16="http://schemas.microsoft.com/office/drawing/2014/main" id="{77295229-64C2-349C-CC7B-D2969D7B8A4D}"/>
              </a:ext>
            </a:extLst>
          </p:cNvPr>
          <p:cNvGraphicFramePr>
            <a:graphicFrameLocks noGrp="1"/>
          </p:cNvGraphicFramePr>
          <p:nvPr>
            <p:ph idx="1"/>
            <p:extLst>
              <p:ext uri="{D42A27DB-BD31-4B8C-83A1-F6EECF244321}">
                <p14:modId xmlns:p14="http://schemas.microsoft.com/office/powerpoint/2010/main" val="2527039639"/>
              </p:ext>
            </p:extLst>
          </p:nvPr>
        </p:nvGraphicFramePr>
        <p:xfrm>
          <a:off x="194310" y="1697673"/>
          <a:ext cx="11784332" cy="4389120"/>
        </p:xfrm>
        <a:graphic>
          <a:graphicData uri="http://schemas.openxmlformats.org/drawingml/2006/table">
            <a:tbl>
              <a:tblPr firstRow="1" bandRow="1">
                <a:tableStyleId>{5C22544A-7EE6-4342-B048-85BDC9FD1C3A}</a:tableStyleId>
              </a:tblPr>
              <a:tblGrid>
                <a:gridCol w="1318611">
                  <a:extLst>
                    <a:ext uri="{9D8B030D-6E8A-4147-A177-3AD203B41FA5}">
                      <a16:colId xmlns:a16="http://schemas.microsoft.com/office/drawing/2014/main" val="2101109621"/>
                    </a:ext>
                  </a:extLst>
                </a:gridCol>
                <a:gridCol w="1318611">
                  <a:extLst>
                    <a:ext uri="{9D8B030D-6E8A-4147-A177-3AD203B41FA5}">
                      <a16:colId xmlns:a16="http://schemas.microsoft.com/office/drawing/2014/main" val="102295714"/>
                    </a:ext>
                  </a:extLst>
                </a:gridCol>
                <a:gridCol w="1374708">
                  <a:extLst>
                    <a:ext uri="{9D8B030D-6E8A-4147-A177-3AD203B41FA5}">
                      <a16:colId xmlns:a16="http://schemas.microsoft.com/office/drawing/2014/main" val="3942880452"/>
                    </a:ext>
                  </a:extLst>
                </a:gridCol>
                <a:gridCol w="2023110">
                  <a:extLst>
                    <a:ext uri="{9D8B030D-6E8A-4147-A177-3AD203B41FA5}">
                      <a16:colId xmlns:a16="http://schemas.microsoft.com/office/drawing/2014/main" val="3434500051"/>
                    </a:ext>
                  </a:extLst>
                </a:gridCol>
                <a:gridCol w="1988820">
                  <a:extLst>
                    <a:ext uri="{9D8B030D-6E8A-4147-A177-3AD203B41FA5}">
                      <a16:colId xmlns:a16="http://schemas.microsoft.com/office/drawing/2014/main" val="24297880"/>
                    </a:ext>
                  </a:extLst>
                </a:gridCol>
                <a:gridCol w="2137410">
                  <a:extLst>
                    <a:ext uri="{9D8B030D-6E8A-4147-A177-3AD203B41FA5}">
                      <a16:colId xmlns:a16="http://schemas.microsoft.com/office/drawing/2014/main" val="1526858197"/>
                    </a:ext>
                  </a:extLst>
                </a:gridCol>
                <a:gridCol w="1623062">
                  <a:extLst>
                    <a:ext uri="{9D8B030D-6E8A-4147-A177-3AD203B41FA5}">
                      <a16:colId xmlns:a16="http://schemas.microsoft.com/office/drawing/2014/main" val="1780785065"/>
                    </a:ext>
                  </a:extLst>
                </a:gridCol>
              </a:tblGrid>
              <a:tr h="370840">
                <a:tc>
                  <a:txBody>
                    <a:bodyPr/>
                    <a:lstStyle/>
                    <a:p>
                      <a:pPr marL="0" marR="0">
                        <a:lnSpc>
                          <a:spcPct val="100000"/>
                        </a:lnSpc>
                        <a:spcAft>
                          <a:spcPts val="0"/>
                        </a:spcAft>
                        <a:buNone/>
                      </a:pPr>
                      <a:r>
                        <a:rPr lang="en-US" sz="2400" b="1" kern="100" dirty="0">
                          <a:solidFill>
                            <a:srgbClr val="FFFFFF"/>
                          </a:solidFill>
                          <a:effectLst/>
                          <a:latin typeface="Arial" panose="020B0604020202020204" pitchFamily="34" charset="0"/>
                          <a:ea typeface="Aptos" panose="020B0004020202020204" pitchFamily="34" charset="0"/>
                          <a:cs typeface="Times New Roman" panose="02020603050405020304" pitchFamily="18" charset="0"/>
                        </a:rPr>
                        <a:t>Last Name</a:t>
                      </a: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a:txBody>
                  <a:tcPr/>
                </a:tc>
                <a:tc>
                  <a:txBody>
                    <a:bodyPr/>
                    <a:lstStyle/>
                    <a:p>
                      <a:pPr marL="0" marR="0">
                        <a:lnSpc>
                          <a:spcPct val="100000"/>
                        </a:lnSpc>
                        <a:spcAft>
                          <a:spcPts val="0"/>
                        </a:spcAft>
                        <a:buNone/>
                      </a:pPr>
                      <a:r>
                        <a:rPr lang="en-US" sz="2400" b="1" kern="100" dirty="0">
                          <a:solidFill>
                            <a:srgbClr val="FFFFFF"/>
                          </a:solidFill>
                          <a:effectLst/>
                          <a:latin typeface="Arial" panose="020B0604020202020204" pitchFamily="34" charset="0"/>
                          <a:ea typeface="Aptos" panose="020B0004020202020204" pitchFamily="34" charset="0"/>
                          <a:cs typeface="Times New Roman" panose="02020603050405020304" pitchFamily="18" charset="0"/>
                        </a:rPr>
                        <a:t>First Name</a:t>
                      </a: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a:txBody>
                  <a:tcPr/>
                </a:tc>
                <a:tc>
                  <a:txBody>
                    <a:bodyPr/>
                    <a:lstStyle/>
                    <a:p>
                      <a:pPr marL="0" marR="0">
                        <a:lnSpc>
                          <a:spcPct val="100000"/>
                        </a:lnSpc>
                        <a:spcAft>
                          <a:spcPts val="0"/>
                        </a:spcAft>
                        <a:buNone/>
                      </a:pPr>
                      <a:r>
                        <a:rPr lang="en-US" sz="2400" b="1" kern="100">
                          <a:solidFill>
                            <a:srgbClr val="FFFFFF"/>
                          </a:solidFill>
                          <a:effectLst/>
                          <a:latin typeface="Arial" panose="020B0604020202020204" pitchFamily="34" charset="0"/>
                          <a:ea typeface="Aptos" panose="020B0004020202020204" pitchFamily="34" charset="0"/>
                          <a:cs typeface="Times New Roman" panose="02020603050405020304" pitchFamily="18" charset="0"/>
                        </a:rPr>
                        <a:t>Site</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a:tc>
                <a:tc>
                  <a:txBody>
                    <a:bodyPr/>
                    <a:lstStyle/>
                    <a:p>
                      <a:pPr marL="0" marR="0">
                        <a:lnSpc>
                          <a:spcPct val="100000"/>
                        </a:lnSpc>
                        <a:spcAft>
                          <a:spcPts val="0"/>
                        </a:spcAft>
                        <a:buNone/>
                      </a:pPr>
                      <a:r>
                        <a:rPr lang="en-US" sz="2400" b="1" kern="100" dirty="0">
                          <a:solidFill>
                            <a:srgbClr val="FFFFFF"/>
                          </a:solidFill>
                          <a:effectLst/>
                          <a:latin typeface="Arial" panose="020B0604020202020204" pitchFamily="34" charset="0"/>
                          <a:ea typeface="Aptos" panose="020B0004020202020204" pitchFamily="34" charset="0"/>
                          <a:cs typeface="Times New Roman" panose="02020603050405020304" pitchFamily="18" charset="0"/>
                        </a:rPr>
                        <a:t>Position</a:t>
                      </a: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a:txBody>
                  <a:tcPr/>
                </a:tc>
                <a:tc>
                  <a:txBody>
                    <a:bodyPr/>
                    <a:lstStyle/>
                    <a:p>
                      <a:pPr marL="0" marR="0">
                        <a:lnSpc>
                          <a:spcPct val="100000"/>
                        </a:lnSpc>
                        <a:spcAft>
                          <a:spcPts val="0"/>
                        </a:spcAft>
                        <a:buNone/>
                      </a:pPr>
                      <a:r>
                        <a:rPr lang="en-US" sz="2400" b="1" kern="100" dirty="0">
                          <a:solidFill>
                            <a:srgbClr val="FFFFFF"/>
                          </a:solidFill>
                          <a:effectLst/>
                          <a:latin typeface="Arial" panose="020B0604020202020204" pitchFamily="34" charset="0"/>
                          <a:ea typeface="Aptos" panose="020B0004020202020204" pitchFamily="34" charset="0"/>
                          <a:cs typeface="Times New Roman" panose="02020603050405020304" pitchFamily="18" charset="0"/>
                        </a:rPr>
                        <a:t>Assignment</a:t>
                      </a: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a:txBody>
                  <a:tcPr/>
                </a:tc>
                <a:tc>
                  <a:txBody>
                    <a:bodyPr/>
                    <a:lstStyle/>
                    <a:p>
                      <a:pPr marL="0" marR="0">
                        <a:lnSpc>
                          <a:spcPct val="100000"/>
                        </a:lnSpc>
                        <a:spcAft>
                          <a:spcPts val="0"/>
                        </a:spcAft>
                        <a:buNone/>
                      </a:pPr>
                      <a:r>
                        <a:rPr lang="en-US" sz="2400" b="1" kern="100">
                          <a:solidFill>
                            <a:srgbClr val="FFFFFF"/>
                          </a:solidFill>
                          <a:effectLst/>
                          <a:latin typeface="Arial" panose="020B0604020202020204" pitchFamily="34" charset="0"/>
                          <a:ea typeface="Aptos" panose="020B0004020202020204" pitchFamily="34" charset="0"/>
                          <a:cs typeface="Times New Roman" panose="02020603050405020304" pitchFamily="18" charset="0"/>
                        </a:rPr>
                        <a:t>Credential </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a:tc>
                <a:tc>
                  <a:txBody>
                    <a:bodyPr/>
                    <a:lstStyle/>
                    <a:p>
                      <a:pPr marL="0" marR="0">
                        <a:lnSpc>
                          <a:spcPct val="100000"/>
                        </a:lnSpc>
                        <a:spcAft>
                          <a:spcPts val="0"/>
                        </a:spcAft>
                        <a:buNone/>
                      </a:pPr>
                      <a:r>
                        <a:rPr lang="en-US" sz="2400" b="1" kern="100">
                          <a:solidFill>
                            <a:srgbClr val="FFFFFF"/>
                          </a:solidFill>
                          <a:effectLst/>
                          <a:latin typeface="Arial" panose="020B0604020202020204" pitchFamily="34" charset="0"/>
                          <a:ea typeface="Aptos" panose="020B0004020202020204" pitchFamily="34" charset="0"/>
                          <a:cs typeface="Times New Roman" panose="02020603050405020304" pitchFamily="18" charset="0"/>
                        </a:rPr>
                        <a:t>Subject</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a:tc>
                <a:extLst>
                  <a:ext uri="{0D108BD9-81ED-4DB2-BD59-A6C34878D82A}">
                    <a16:rowId xmlns:a16="http://schemas.microsoft.com/office/drawing/2014/main" val="1512015799"/>
                  </a:ext>
                </a:extLst>
              </a:tr>
              <a:tr h="370840">
                <a:tc>
                  <a:txBody>
                    <a:bodyPr/>
                    <a:lstStyle/>
                    <a:p>
                      <a:pPr marL="0" marR="0">
                        <a:lnSpc>
                          <a:spcPct val="100000"/>
                        </a:lnSpc>
                        <a:spcAft>
                          <a:spcPts val="0"/>
                        </a:spcAft>
                        <a:buNone/>
                      </a:pPr>
                      <a:r>
                        <a:rPr lang="en-US" sz="2400" kern="100">
                          <a:solidFill>
                            <a:srgbClr val="000000"/>
                          </a:solidFill>
                          <a:effectLst/>
                          <a:latin typeface="Arial" panose="020B0604020202020204" pitchFamily="34" charset="0"/>
                          <a:ea typeface="Aptos" panose="020B0004020202020204" pitchFamily="34" charset="0"/>
                          <a:cs typeface="Times New Roman" panose="02020603050405020304" pitchFamily="18" charset="0"/>
                        </a:rPr>
                        <a:t>Lapp</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a:tc>
                <a:tc>
                  <a:txBody>
                    <a:bodyPr/>
                    <a:lstStyle/>
                    <a:p>
                      <a:pPr marL="0" marR="0">
                        <a:lnSpc>
                          <a:spcPct val="100000"/>
                        </a:lnSpc>
                        <a:spcAft>
                          <a:spcPts val="0"/>
                        </a:spcAft>
                        <a:buNone/>
                      </a:pPr>
                      <a:r>
                        <a:rPr lang="en-US" sz="2400" kern="100">
                          <a:solidFill>
                            <a:srgbClr val="000000"/>
                          </a:solidFill>
                          <a:effectLst/>
                          <a:latin typeface="Arial" panose="020B0604020202020204" pitchFamily="34" charset="0"/>
                          <a:ea typeface="Aptos" panose="020B0004020202020204" pitchFamily="34" charset="0"/>
                          <a:cs typeface="Times New Roman" panose="02020603050405020304" pitchFamily="18" charset="0"/>
                        </a:rPr>
                        <a:t>Josh</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a:tc>
                <a:tc>
                  <a:txBody>
                    <a:bodyPr/>
                    <a:lstStyle/>
                    <a:p>
                      <a:pPr marL="0" marR="0">
                        <a:lnSpc>
                          <a:spcPct val="100000"/>
                        </a:lnSpc>
                        <a:spcAft>
                          <a:spcPts val="0"/>
                        </a:spcAft>
                        <a:buNone/>
                      </a:pPr>
                      <a:r>
                        <a:rPr lang="en-US" sz="2400"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t>Hill High School </a:t>
                      </a: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a:txBody>
                  <a:tcPr/>
                </a:tc>
                <a:tc>
                  <a:txBody>
                    <a:bodyPr/>
                    <a:lstStyle/>
                    <a:p>
                      <a:pPr marL="0" marR="0">
                        <a:lnSpc>
                          <a:spcPct val="100000"/>
                        </a:lnSpc>
                        <a:spcAft>
                          <a:spcPts val="0"/>
                        </a:spcAft>
                        <a:buNone/>
                      </a:pPr>
                      <a:r>
                        <a:rPr lang="en-US" sz="2400"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t>Teacher Grades Nine to Twelve (9–12)</a:t>
                      </a: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a:txBody>
                  <a:tcPr/>
                </a:tc>
                <a:tc>
                  <a:txBody>
                    <a:bodyPr/>
                    <a:lstStyle/>
                    <a:p>
                      <a:pPr marL="0" marR="0">
                        <a:lnSpc>
                          <a:spcPct val="100000"/>
                        </a:lnSpc>
                        <a:spcAft>
                          <a:spcPts val="0"/>
                        </a:spcAft>
                        <a:buNone/>
                      </a:pPr>
                      <a:r>
                        <a:rPr lang="en-US" sz="2400"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t>Chemistry</a:t>
                      </a: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a:txBody>
                  <a:tcPr/>
                </a:tc>
                <a:tc>
                  <a:txBody>
                    <a:bodyPr/>
                    <a:lstStyle/>
                    <a:p>
                      <a:pPr marL="0" marR="0">
                        <a:lnSpc>
                          <a:spcPct val="100000"/>
                        </a:lnSpc>
                        <a:spcAft>
                          <a:spcPts val="0"/>
                        </a:spcAft>
                        <a:buNone/>
                      </a:pPr>
                      <a:r>
                        <a:rPr lang="en-US" sz="2400" kern="100">
                          <a:solidFill>
                            <a:srgbClr val="000000"/>
                          </a:solidFill>
                          <a:effectLst/>
                          <a:latin typeface="Arial" panose="020B0604020202020204" pitchFamily="34" charset="0"/>
                          <a:ea typeface="Aptos" panose="020B0004020202020204" pitchFamily="34" charset="0"/>
                          <a:cs typeface="Times New Roman" panose="02020603050405020304" pitchFamily="18" charset="0"/>
                        </a:rPr>
                        <a:t>Single Subject/</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0000"/>
                        </a:lnSpc>
                        <a:spcAft>
                          <a:spcPts val="0"/>
                        </a:spcAft>
                        <a:buNone/>
                      </a:pPr>
                      <a:r>
                        <a:rPr lang="en-US" sz="2400" kern="100">
                          <a:solidFill>
                            <a:srgbClr val="000000"/>
                          </a:solidFill>
                          <a:effectLst/>
                          <a:latin typeface="Arial" panose="020B0604020202020204" pitchFamily="34" charset="0"/>
                          <a:ea typeface="Aptos" panose="020B0004020202020204" pitchFamily="34" charset="0"/>
                          <a:cs typeface="Times New Roman" panose="02020603050405020304" pitchFamily="18" charset="0"/>
                        </a:rPr>
                        <a:t>English Language Art 1 (ELA1)</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a:tc>
                <a:tc>
                  <a:txBody>
                    <a:bodyPr/>
                    <a:lstStyle/>
                    <a:p>
                      <a:pPr marL="0" marR="0">
                        <a:lnSpc>
                          <a:spcPct val="100000"/>
                        </a:lnSpc>
                        <a:spcAft>
                          <a:spcPts val="0"/>
                        </a:spcAft>
                        <a:buNone/>
                      </a:pPr>
                      <a:r>
                        <a:rPr lang="en-US" sz="2400" kern="100">
                          <a:solidFill>
                            <a:srgbClr val="000000"/>
                          </a:solidFill>
                          <a:effectLst/>
                          <a:latin typeface="Arial" panose="020B0604020202020204" pitchFamily="34" charset="0"/>
                          <a:ea typeface="Aptos" panose="020B0004020202020204" pitchFamily="34" charset="0"/>
                          <a:cs typeface="Times New Roman" panose="02020603050405020304" pitchFamily="18" charset="0"/>
                        </a:rPr>
                        <a:t>Chemistry</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a:tc>
                <a:extLst>
                  <a:ext uri="{0D108BD9-81ED-4DB2-BD59-A6C34878D82A}">
                    <a16:rowId xmlns:a16="http://schemas.microsoft.com/office/drawing/2014/main" val="709499007"/>
                  </a:ext>
                </a:extLst>
              </a:tr>
              <a:tr h="370840">
                <a:tc>
                  <a:txBody>
                    <a:bodyPr/>
                    <a:lstStyle/>
                    <a:p>
                      <a:pPr marL="0" marR="0">
                        <a:lnSpc>
                          <a:spcPct val="100000"/>
                        </a:lnSpc>
                        <a:spcAft>
                          <a:spcPts val="0"/>
                        </a:spcAft>
                        <a:buNone/>
                      </a:pPr>
                      <a:r>
                        <a:rPr lang="en-US" sz="2400" kern="100">
                          <a:solidFill>
                            <a:srgbClr val="000000"/>
                          </a:solidFill>
                          <a:effectLst/>
                          <a:latin typeface="Arial" panose="020B0604020202020204" pitchFamily="34" charset="0"/>
                          <a:ea typeface="Aptos" panose="020B0004020202020204" pitchFamily="34" charset="0"/>
                          <a:cs typeface="Times New Roman" panose="02020603050405020304" pitchFamily="18" charset="0"/>
                        </a:rPr>
                        <a:t>Lapp</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a:tc>
                <a:tc>
                  <a:txBody>
                    <a:bodyPr/>
                    <a:lstStyle/>
                    <a:p>
                      <a:pPr marL="0" marR="0">
                        <a:lnSpc>
                          <a:spcPct val="100000"/>
                        </a:lnSpc>
                        <a:spcAft>
                          <a:spcPts val="0"/>
                        </a:spcAft>
                        <a:buNone/>
                      </a:pPr>
                      <a:r>
                        <a:rPr lang="en-US" sz="2400" kern="100">
                          <a:solidFill>
                            <a:srgbClr val="000000"/>
                          </a:solidFill>
                          <a:effectLst/>
                          <a:latin typeface="Arial" panose="020B0604020202020204" pitchFamily="34" charset="0"/>
                          <a:ea typeface="Aptos" panose="020B0004020202020204" pitchFamily="34" charset="0"/>
                          <a:cs typeface="Times New Roman" panose="02020603050405020304" pitchFamily="18" charset="0"/>
                        </a:rPr>
                        <a:t>Josh</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a:tc>
                <a:tc>
                  <a:txBody>
                    <a:bodyPr/>
                    <a:lstStyle/>
                    <a:p>
                      <a:pPr marL="0" marR="0">
                        <a:lnSpc>
                          <a:spcPct val="100000"/>
                        </a:lnSpc>
                        <a:spcAft>
                          <a:spcPts val="0"/>
                        </a:spcAft>
                        <a:buNone/>
                      </a:pPr>
                      <a:r>
                        <a:rPr lang="en-US" sz="2400"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t>Hill High School </a:t>
                      </a: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a:txBody>
                  <a:tcPr/>
                </a:tc>
                <a:tc>
                  <a:txBody>
                    <a:bodyPr/>
                    <a:lstStyle/>
                    <a:p>
                      <a:pPr marL="0" marR="0">
                        <a:lnSpc>
                          <a:spcPct val="100000"/>
                        </a:lnSpc>
                        <a:spcAft>
                          <a:spcPts val="0"/>
                        </a:spcAft>
                        <a:buNone/>
                      </a:pPr>
                      <a:r>
                        <a:rPr lang="en-US" sz="2400" kern="100">
                          <a:solidFill>
                            <a:srgbClr val="000000"/>
                          </a:solidFill>
                          <a:effectLst/>
                          <a:latin typeface="Arial" panose="020B0604020202020204" pitchFamily="34" charset="0"/>
                          <a:ea typeface="Aptos" panose="020B0004020202020204" pitchFamily="34" charset="0"/>
                          <a:cs typeface="Times New Roman" panose="02020603050405020304" pitchFamily="18" charset="0"/>
                        </a:rPr>
                        <a:t>Teacher </a:t>
                      </a:r>
                      <a:br>
                        <a:rPr lang="en-US" sz="2400" kern="100">
                          <a:solidFill>
                            <a:srgbClr val="000000"/>
                          </a:solidFill>
                          <a:effectLst/>
                          <a:latin typeface="Arial" panose="020B0604020202020204" pitchFamily="34" charset="0"/>
                          <a:ea typeface="Aptos" panose="020B0004020202020204" pitchFamily="34" charset="0"/>
                          <a:cs typeface="Times New Roman" panose="02020603050405020304" pitchFamily="18" charset="0"/>
                        </a:rPr>
                      </a:br>
                      <a:r>
                        <a:rPr lang="en-US" sz="2400" kern="100">
                          <a:solidFill>
                            <a:srgbClr val="000000"/>
                          </a:solidFill>
                          <a:effectLst/>
                          <a:latin typeface="Arial" panose="020B0604020202020204" pitchFamily="34" charset="0"/>
                          <a:ea typeface="Aptos" panose="020B0004020202020204" pitchFamily="34" charset="0"/>
                          <a:cs typeface="Times New Roman" panose="02020603050405020304" pitchFamily="18" charset="0"/>
                        </a:rPr>
                        <a:t>9–12</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a:tc>
                <a:tc>
                  <a:txBody>
                    <a:bodyPr/>
                    <a:lstStyle/>
                    <a:p>
                      <a:pPr marL="0" marR="0">
                        <a:lnSpc>
                          <a:spcPct val="100000"/>
                        </a:lnSpc>
                        <a:spcAft>
                          <a:spcPts val="0"/>
                        </a:spcAft>
                        <a:buNone/>
                      </a:pPr>
                      <a:r>
                        <a:rPr lang="en-US" sz="2400" kern="100">
                          <a:solidFill>
                            <a:srgbClr val="000000"/>
                          </a:solidFill>
                          <a:effectLst/>
                          <a:latin typeface="Arial" panose="020B0604020202020204" pitchFamily="34" charset="0"/>
                          <a:ea typeface="Aptos" panose="020B0004020202020204" pitchFamily="34" charset="0"/>
                          <a:cs typeface="Times New Roman" panose="02020603050405020304" pitchFamily="18" charset="0"/>
                        </a:rPr>
                        <a:t>CLAD </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a:tc>
                <a:tc>
                  <a:txBody>
                    <a:bodyPr/>
                    <a:lstStyle/>
                    <a:p>
                      <a:pPr>
                        <a:lnSpc>
                          <a:spcPct val="100000"/>
                        </a:lnSpc>
                        <a:spcAft>
                          <a:spcPts val="0"/>
                        </a:spcAft>
                        <a:buNone/>
                      </a:pPr>
                      <a:endParaRPr lang="en-US" sz="1200" kern="100">
                        <a:effectLst/>
                        <a:latin typeface="Aptos" panose="020B0004020202020204" pitchFamily="34" charset="0"/>
                      </a:endParaRPr>
                    </a:p>
                  </a:txBody>
                  <a:tcPr/>
                </a:tc>
                <a:tc>
                  <a:txBody>
                    <a:bodyPr/>
                    <a:lstStyle/>
                    <a:p>
                      <a:pPr>
                        <a:lnSpc>
                          <a:spcPct val="100000"/>
                        </a:lnSpc>
                        <a:spcAft>
                          <a:spcPts val="0"/>
                        </a:spcAft>
                        <a:buNone/>
                      </a:pPr>
                      <a:endParaRPr lang="en-US" sz="1200" kern="100">
                        <a:effectLst/>
                        <a:latin typeface="Aptos" panose="020B0004020202020204" pitchFamily="34" charset="0"/>
                      </a:endParaRPr>
                    </a:p>
                  </a:txBody>
                  <a:tcPr/>
                </a:tc>
                <a:extLst>
                  <a:ext uri="{0D108BD9-81ED-4DB2-BD59-A6C34878D82A}">
                    <a16:rowId xmlns:a16="http://schemas.microsoft.com/office/drawing/2014/main" val="3323365289"/>
                  </a:ext>
                </a:extLst>
              </a:tr>
              <a:tr h="370840">
                <a:tc>
                  <a:txBody>
                    <a:bodyPr/>
                    <a:lstStyle/>
                    <a:p>
                      <a:pPr marL="0" marR="0">
                        <a:lnSpc>
                          <a:spcPct val="100000"/>
                        </a:lnSpc>
                        <a:spcAft>
                          <a:spcPts val="0"/>
                        </a:spcAft>
                        <a:buNone/>
                      </a:pPr>
                      <a:r>
                        <a:rPr lang="en-US" sz="2400" kern="100">
                          <a:solidFill>
                            <a:srgbClr val="000000"/>
                          </a:solidFill>
                          <a:effectLst/>
                          <a:latin typeface="Arial" panose="020B0604020202020204" pitchFamily="34" charset="0"/>
                          <a:ea typeface="Aptos" panose="020B0004020202020204" pitchFamily="34" charset="0"/>
                          <a:cs typeface="Times New Roman" panose="02020603050405020304" pitchFamily="18" charset="0"/>
                        </a:rPr>
                        <a:t>Tige</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a:tc>
                <a:tc>
                  <a:txBody>
                    <a:bodyPr/>
                    <a:lstStyle/>
                    <a:p>
                      <a:pPr marL="0" marR="0">
                        <a:lnSpc>
                          <a:spcPct val="100000"/>
                        </a:lnSpc>
                        <a:spcAft>
                          <a:spcPts val="0"/>
                        </a:spcAft>
                        <a:buNone/>
                      </a:pPr>
                      <a:r>
                        <a:rPr lang="en-US" sz="2400" kern="100">
                          <a:solidFill>
                            <a:srgbClr val="000000"/>
                          </a:solidFill>
                          <a:effectLst/>
                          <a:latin typeface="Arial" panose="020B0604020202020204" pitchFamily="34" charset="0"/>
                          <a:ea typeface="Aptos" panose="020B0004020202020204" pitchFamily="34" charset="0"/>
                          <a:cs typeface="Times New Roman" panose="02020603050405020304" pitchFamily="18" charset="0"/>
                        </a:rPr>
                        <a:t>Peggy</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a:tc>
                <a:tc>
                  <a:txBody>
                    <a:bodyPr/>
                    <a:lstStyle/>
                    <a:p>
                      <a:pPr marL="0" marR="0">
                        <a:lnSpc>
                          <a:spcPct val="100000"/>
                        </a:lnSpc>
                        <a:spcAft>
                          <a:spcPts val="0"/>
                        </a:spcAft>
                        <a:buNone/>
                      </a:pPr>
                      <a:r>
                        <a:rPr lang="en-US" sz="2400"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t>Hill High School </a:t>
                      </a: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a:txBody>
                  <a:tcPr/>
                </a:tc>
                <a:tc>
                  <a:txBody>
                    <a:bodyPr/>
                    <a:lstStyle/>
                    <a:p>
                      <a:pPr marL="0" marR="0">
                        <a:lnSpc>
                          <a:spcPct val="100000"/>
                        </a:lnSpc>
                        <a:spcAft>
                          <a:spcPts val="0"/>
                        </a:spcAft>
                        <a:buNone/>
                      </a:pPr>
                      <a:r>
                        <a:rPr lang="en-US" sz="2400" kern="100">
                          <a:solidFill>
                            <a:srgbClr val="000000"/>
                          </a:solidFill>
                          <a:effectLst/>
                          <a:latin typeface="Arial" panose="020B0604020202020204" pitchFamily="34" charset="0"/>
                          <a:ea typeface="Aptos" panose="020B0004020202020204" pitchFamily="34" charset="0"/>
                          <a:cs typeface="Times New Roman" panose="02020603050405020304" pitchFamily="18" charset="0"/>
                        </a:rPr>
                        <a:t>Teacher </a:t>
                      </a:r>
                      <a:br>
                        <a:rPr lang="en-US" sz="2400" kern="100">
                          <a:solidFill>
                            <a:srgbClr val="000000"/>
                          </a:solidFill>
                          <a:effectLst/>
                          <a:latin typeface="Arial" panose="020B0604020202020204" pitchFamily="34" charset="0"/>
                          <a:ea typeface="Aptos" panose="020B0004020202020204" pitchFamily="34" charset="0"/>
                          <a:cs typeface="Times New Roman" panose="02020603050405020304" pitchFamily="18" charset="0"/>
                        </a:rPr>
                      </a:br>
                      <a:r>
                        <a:rPr lang="en-US" sz="2400" kern="100">
                          <a:solidFill>
                            <a:srgbClr val="000000"/>
                          </a:solidFill>
                          <a:effectLst/>
                          <a:latin typeface="Arial" panose="020B0604020202020204" pitchFamily="34" charset="0"/>
                          <a:ea typeface="Aptos" panose="020B0004020202020204" pitchFamily="34" charset="0"/>
                          <a:cs typeface="Times New Roman" panose="02020603050405020304" pitchFamily="18" charset="0"/>
                        </a:rPr>
                        <a:t>9–12</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a:tc>
                <a:tc>
                  <a:txBody>
                    <a:bodyPr/>
                    <a:lstStyle/>
                    <a:p>
                      <a:pPr marL="0" marR="0">
                        <a:lnSpc>
                          <a:spcPct val="100000"/>
                        </a:lnSpc>
                        <a:spcAft>
                          <a:spcPts val="0"/>
                        </a:spcAft>
                        <a:buNone/>
                      </a:pPr>
                      <a:r>
                        <a:rPr lang="en-US" sz="2400" kern="100">
                          <a:solidFill>
                            <a:srgbClr val="000000"/>
                          </a:solidFill>
                          <a:effectLst/>
                          <a:latin typeface="Arial" panose="020B0604020202020204" pitchFamily="34" charset="0"/>
                          <a:ea typeface="Aptos" panose="020B0004020202020204" pitchFamily="34" charset="0"/>
                          <a:cs typeface="Times New Roman" panose="02020603050405020304" pitchFamily="18" charset="0"/>
                        </a:rPr>
                        <a:t>English 10</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a:tc>
                <a:tc>
                  <a:txBody>
                    <a:bodyPr/>
                    <a:lstStyle/>
                    <a:p>
                      <a:pPr marL="0" marR="0">
                        <a:lnSpc>
                          <a:spcPct val="100000"/>
                        </a:lnSpc>
                        <a:spcAft>
                          <a:spcPts val="0"/>
                        </a:spcAft>
                        <a:buNone/>
                      </a:pPr>
                      <a:r>
                        <a:rPr lang="en-US" sz="2400" kern="100">
                          <a:solidFill>
                            <a:srgbClr val="000000"/>
                          </a:solidFill>
                          <a:effectLst/>
                          <a:latin typeface="Arial" panose="020B0604020202020204" pitchFamily="34" charset="0"/>
                          <a:ea typeface="Aptos" panose="020B0004020202020204" pitchFamily="34" charset="0"/>
                          <a:cs typeface="Times New Roman" panose="02020603050405020304" pitchFamily="18" charset="0"/>
                        </a:rPr>
                        <a:t>Single Subject/ELA1</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a:tc>
                <a:tc>
                  <a:txBody>
                    <a:bodyPr/>
                    <a:lstStyle/>
                    <a:p>
                      <a:pPr marL="0" marR="0">
                        <a:lnSpc>
                          <a:spcPct val="100000"/>
                        </a:lnSpc>
                        <a:spcAft>
                          <a:spcPts val="0"/>
                        </a:spcAft>
                        <a:buNone/>
                      </a:pPr>
                      <a:r>
                        <a:rPr lang="en-US" sz="2400"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t>English</a:t>
                      </a: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a:txBody>
                  <a:tcPr/>
                </a:tc>
                <a:extLst>
                  <a:ext uri="{0D108BD9-81ED-4DB2-BD59-A6C34878D82A}">
                    <a16:rowId xmlns:a16="http://schemas.microsoft.com/office/drawing/2014/main" val="4001976576"/>
                  </a:ext>
                </a:extLst>
              </a:tr>
            </a:tbl>
          </a:graphicData>
        </a:graphic>
      </p:graphicFrame>
      <p:sp>
        <p:nvSpPr>
          <p:cNvPr id="4" name="Slide Number Placeholder 3">
            <a:extLst>
              <a:ext uri="{FF2B5EF4-FFF2-40B4-BE49-F238E27FC236}">
                <a16:creationId xmlns:a16="http://schemas.microsoft.com/office/drawing/2014/main" id="{3D4A31E1-074C-50FD-9E6B-B182FAF0DD3C}"/>
              </a:ext>
            </a:extLst>
          </p:cNvPr>
          <p:cNvSpPr>
            <a:spLocks noGrp="1"/>
          </p:cNvSpPr>
          <p:nvPr>
            <p:ph type="sldNum" sz="quarter" idx="12"/>
          </p:nvPr>
        </p:nvSpPr>
        <p:spPr/>
        <p:txBody>
          <a:bodyPr/>
          <a:lstStyle/>
          <a:p>
            <a:fld id="{4E637404-0BCF-4192-AEAE-F6A882F231C4}" type="slidenum">
              <a:rPr lang="en-US" altLang="en-US" smtClean="0"/>
              <a:pPr/>
              <a:t>52</a:t>
            </a:fld>
            <a:endParaRPr lang="en-US" altLang="en-US"/>
          </a:p>
        </p:txBody>
      </p:sp>
    </p:spTree>
    <p:extLst>
      <p:ext uri="{BB962C8B-B14F-4D97-AF65-F5344CB8AC3E}">
        <p14:creationId xmlns:p14="http://schemas.microsoft.com/office/powerpoint/2010/main" val="102197165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237E5A-6451-E9DC-88BC-E33F2CF72DC6}"/>
              </a:ext>
            </a:extLst>
          </p:cNvPr>
          <p:cNvSpPr>
            <a:spLocks noGrp="1"/>
          </p:cNvSpPr>
          <p:nvPr>
            <p:ph type="title"/>
          </p:nvPr>
        </p:nvSpPr>
        <p:spPr/>
        <p:txBody>
          <a:bodyPr/>
          <a:lstStyle/>
          <a:p>
            <a:r>
              <a:rPr lang="en-US" dirty="0"/>
              <a:t>Staff Credentials Example (2)</a:t>
            </a:r>
          </a:p>
        </p:txBody>
      </p:sp>
      <p:graphicFrame>
        <p:nvGraphicFramePr>
          <p:cNvPr id="5" name="Content Placeholder 4">
            <a:extLst>
              <a:ext uri="{FF2B5EF4-FFF2-40B4-BE49-F238E27FC236}">
                <a16:creationId xmlns:a16="http://schemas.microsoft.com/office/drawing/2014/main" id="{373EC366-50CE-FA90-58AC-E5598CAA228A}"/>
              </a:ext>
            </a:extLst>
          </p:cNvPr>
          <p:cNvGraphicFramePr>
            <a:graphicFrameLocks noGrp="1"/>
          </p:cNvGraphicFramePr>
          <p:nvPr>
            <p:ph idx="1"/>
            <p:extLst>
              <p:ext uri="{D42A27DB-BD31-4B8C-83A1-F6EECF244321}">
                <p14:modId xmlns:p14="http://schemas.microsoft.com/office/powerpoint/2010/main" val="3464019170"/>
              </p:ext>
            </p:extLst>
          </p:nvPr>
        </p:nvGraphicFramePr>
        <p:xfrm>
          <a:off x="548640" y="1846263"/>
          <a:ext cx="11201400" cy="4389120"/>
        </p:xfrm>
        <a:graphic>
          <a:graphicData uri="http://schemas.openxmlformats.org/drawingml/2006/table">
            <a:tbl>
              <a:tblPr firstRow="1" bandRow="1">
                <a:tableStyleId>{5C22544A-7EE6-4342-B048-85BDC9FD1C3A}</a:tableStyleId>
              </a:tblPr>
              <a:tblGrid>
                <a:gridCol w="1211580">
                  <a:extLst>
                    <a:ext uri="{9D8B030D-6E8A-4147-A177-3AD203B41FA5}">
                      <a16:colId xmlns:a16="http://schemas.microsoft.com/office/drawing/2014/main" val="1299636452"/>
                    </a:ext>
                  </a:extLst>
                </a:gridCol>
                <a:gridCol w="1280160">
                  <a:extLst>
                    <a:ext uri="{9D8B030D-6E8A-4147-A177-3AD203B41FA5}">
                      <a16:colId xmlns:a16="http://schemas.microsoft.com/office/drawing/2014/main" val="4173597220"/>
                    </a:ext>
                  </a:extLst>
                </a:gridCol>
                <a:gridCol w="1737360">
                  <a:extLst>
                    <a:ext uri="{9D8B030D-6E8A-4147-A177-3AD203B41FA5}">
                      <a16:colId xmlns:a16="http://schemas.microsoft.com/office/drawing/2014/main" val="4207146461"/>
                    </a:ext>
                  </a:extLst>
                </a:gridCol>
                <a:gridCol w="1737360">
                  <a:extLst>
                    <a:ext uri="{9D8B030D-6E8A-4147-A177-3AD203B41FA5}">
                      <a16:colId xmlns:a16="http://schemas.microsoft.com/office/drawing/2014/main" val="3907863876"/>
                    </a:ext>
                  </a:extLst>
                </a:gridCol>
                <a:gridCol w="2205990">
                  <a:extLst>
                    <a:ext uri="{9D8B030D-6E8A-4147-A177-3AD203B41FA5}">
                      <a16:colId xmlns:a16="http://schemas.microsoft.com/office/drawing/2014/main" val="3453871146"/>
                    </a:ext>
                  </a:extLst>
                </a:gridCol>
                <a:gridCol w="1691640">
                  <a:extLst>
                    <a:ext uri="{9D8B030D-6E8A-4147-A177-3AD203B41FA5}">
                      <a16:colId xmlns:a16="http://schemas.microsoft.com/office/drawing/2014/main" val="748520658"/>
                    </a:ext>
                  </a:extLst>
                </a:gridCol>
                <a:gridCol w="1337310">
                  <a:extLst>
                    <a:ext uri="{9D8B030D-6E8A-4147-A177-3AD203B41FA5}">
                      <a16:colId xmlns:a16="http://schemas.microsoft.com/office/drawing/2014/main" val="1646851089"/>
                    </a:ext>
                  </a:extLst>
                </a:gridCol>
              </a:tblGrid>
              <a:tr h="370840">
                <a:tc>
                  <a:txBody>
                    <a:bodyPr/>
                    <a:lstStyle/>
                    <a:p>
                      <a:pPr marL="0" marR="0">
                        <a:lnSpc>
                          <a:spcPct val="100000"/>
                        </a:lnSpc>
                        <a:spcAft>
                          <a:spcPts val="0"/>
                        </a:spcAft>
                        <a:buNone/>
                      </a:pPr>
                      <a:r>
                        <a:rPr lang="en-US" sz="2400" b="1" kern="100">
                          <a:solidFill>
                            <a:srgbClr val="FFFFFF"/>
                          </a:solidFill>
                          <a:effectLst/>
                          <a:latin typeface="Arial" panose="020B0604020202020204" pitchFamily="34" charset="0"/>
                          <a:ea typeface="Aptos" panose="020B0004020202020204" pitchFamily="34" charset="0"/>
                          <a:cs typeface="Times New Roman" panose="02020603050405020304" pitchFamily="18" charset="0"/>
                        </a:rPr>
                        <a:t>Last Name</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a:tc>
                <a:tc>
                  <a:txBody>
                    <a:bodyPr/>
                    <a:lstStyle/>
                    <a:p>
                      <a:pPr marL="0" marR="0">
                        <a:lnSpc>
                          <a:spcPct val="100000"/>
                        </a:lnSpc>
                        <a:spcAft>
                          <a:spcPts val="0"/>
                        </a:spcAft>
                        <a:buNone/>
                      </a:pPr>
                      <a:r>
                        <a:rPr lang="en-US" sz="2400" b="1" kern="100">
                          <a:solidFill>
                            <a:srgbClr val="FFFFFF"/>
                          </a:solidFill>
                          <a:effectLst/>
                          <a:latin typeface="Arial" panose="020B0604020202020204" pitchFamily="34" charset="0"/>
                          <a:ea typeface="Aptos" panose="020B0004020202020204" pitchFamily="34" charset="0"/>
                          <a:cs typeface="Times New Roman" panose="02020603050405020304" pitchFamily="18" charset="0"/>
                        </a:rPr>
                        <a:t>First Name</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a:tc>
                <a:tc>
                  <a:txBody>
                    <a:bodyPr/>
                    <a:lstStyle/>
                    <a:p>
                      <a:pPr marL="0" marR="0">
                        <a:lnSpc>
                          <a:spcPct val="100000"/>
                        </a:lnSpc>
                        <a:spcAft>
                          <a:spcPts val="0"/>
                        </a:spcAft>
                        <a:buNone/>
                      </a:pPr>
                      <a:r>
                        <a:rPr lang="en-US" sz="2400" b="1" kern="100">
                          <a:solidFill>
                            <a:srgbClr val="FFFFFF"/>
                          </a:solidFill>
                          <a:effectLst/>
                          <a:latin typeface="Arial" panose="020B0604020202020204" pitchFamily="34" charset="0"/>
                          <a:ea typeface="Aptos" panose="020B0004020202020204" pitchFamily="34" charset="0"/>
                          <a:cs typeface="Times New Roman" panose="02020603050405020304" pitchFamily="18" charset="0"/>
                        </a:rPr>
                        <a:t>Site</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a:tc>
                <a:tc>
                  <a:txBody>
                    <a:bodyPr/>
                    <a:lstStyle/>
                    <a:p>
                      <a:pPr marL="0" marR="0">
                        <a:lnSpc>
                          <a:spcPct val="100000"/>
                        </a:lnSpc>
                        <a:spcAft>
                          <a:spcPts val="0"/>
                        </a:spcAft>
                        <a:buNone/>
                      </a:pPr>
                      <a:r>
                        <a:rPr lang="en-US" sz="2400" b="1" kern="100">
                          <a:solidFill>
                            <a:srgbClr val="FFFFFF"/>
                          </a:solidFill>
                          <a:effectLst/>
                          <a:latin typeface="Arial" panose="020B0604020202020204" pitchFamily="34" charset="0"/>
                          <a:ea typeface="Aptos" panose="020B0004020202020204" pitchFamily="34" charset="0"/>
                          <a:cs typeface="Times New Roman" panose="02020603050405020304" pitchFamily="18" charset="0"/>
                        </a:rPr>
                        <a:t>Position</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a:tc>
                <a:tc>
                  <a:txBody>
                    <a:bodyPr/>
                    <a:lstStyle/>
                    <a:p>
                      <a:pPr marL="0" marR="0">
                        <a:lnSpc>
                          <a:spcPct val="100000"/>
                        </a:lnSpc>
                        <a:spcAft>
                          <a:spcPts val="0"/>
                        </a:spcAft>
                        <a:buNone/>
                      </a:pPr>
                      <a:r>
                        <a:rPr lang="en-US" sz="2400" b="1" kern="100">
                          <a:solidFill>
                            <a:srgbClr val="FFFFFF"/>
                          </a:solidFill>
                          <a:effectLst/>
                          <a:latin typeface="Arial" panose="020B0604020202020204" pitchFamily="34" charset="0"/>
                          <a:ea typeface="Aptos" panose="020B0004020202020204" pitchFamily="34" charset="0"/>
                          <a:cs typeface="Times New Roman" panose="02020603050405020304" pitchFamily="18" charset="0"/>
                        </a:rPr>
                        <a:t>Assignment</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a:tc>
                <a:tc>
                  <a:txBody>
                    <a:bodyPr/>
                    <a:lstStyle/>
                    <a:p>
                      <a:pPr marL="0" marR="0">
                        <a:lnSpc>
                          <a:spcPct val="100000"/>
                        </a:lnSpc>
                        <a:spcAft>
                          <a:spcPts val="0"/>
                        </a:spcAft>
                        <a:buNone/>
                      </a:pPr>
                      <a:r>
                        <a:rPr lang="en-US" sz="2400" b="1" kern="100">
                          <a:solidFill>
                            <a:srgbClr val="FFFFFF"/>
                          </a:solidFill>
                          <a:effectLst/>
                          <a:latin typeface="Arial" panose="020B0604020202020204" pitchFamily="34" charset="0"/>
                          <a:ea typeface="Aptos" panose="020B0004020202020204" pitchFamily="34" charset="0"/>
                          <a:cs typeface="Times New Roman" panose="02020603050405020304" pitchFamily="18" charset="0"/>
                        </a:rPr>
                        <a:t>Credential </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a:tc>
                <a:tc>
                  <a:txBody>
                    <a:bodyPr/>
                    <a:lstStyle/>
                    <a:p>
                      <a:pPr marL="0" marR="0">
                        <a:lnSpc>
                          <a:spcPct val="100000"/>
                        </a:lnSpc>
                        <a:spcAft>
                          <a:spcPts val="0"/>
                        </a:spcAft>
                        <a:buNone/>
                      </a:pPr>
                      <a:r>
                        <a:rPr lang="en-US" sz="2400" b="1" kern="100">
                          <a:solidFill>
                            <a:srgbClr val="FFFFFF"/>
                          </a:solidFill>
                          <a:effectLst/>
                          <a:latin typeface="Arial" panose="020B0604020202020204" pitchFamily="34" charset="0"/>
                          <a:ea typeface="Aptos" panose="020B0004020202020204" pitchFamily="34" charset="0"/>
                          <a:cs typeface="Times New Roman" panose="02020603050405020304" pitchFamily="18" charset="0"/>
                        </a:rPr>
                        <a:t>Subject</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a:tc>
                <a:extLst>
                  <a:ext uri="{0D108BD9-81ED-4DB2-BD59-A6C34878D82A}">
                    <a16:rowId xmlns:a16="http://schemas.microsoft.com/office/drawing/2014/main" val="1833496981"/>
                  </a:ext>
                </a:extLst>
              </a:tr>
              <a:tr h="370840">
                <a:tc>
                  <a:txBody>
                    <a:bodyPr/>
                    <a:lstStyle/>
                    <a:p>
                      <a:pPr marL="0" marR="0">
                        <a:lnSpc>
                          <a:spcPct val="100000"/>
                        </a:lnSpc>
                        <a:spcAft>
                          <a:spcPts val="0"/>
                        </a:spcAft>
                        <a:buNone/>
                      </a:pPr>
                      <a:r>
                        <a:rPr lang="en-US" sz="2400" kern="100">
                          <a:solidFill>
                            <a:srgbClr val="000000"/>
                          </a:solidFill>
                          <a:effectLst/>
                          <a:latin typeface="Arial" panose="020B0604020202020204" pitchFamily="34" charset="0"/>
                          <a:ea typeface="Aptos" panose="020B0004020202020204" pitchFamily="34" charset="0"/>
                          <a:cs typeface="Times New Roman" panose="02020603050405020304" pitchFamily="18" charset="0"/>
                        </a:rPr>
                        <a:t>Heart</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a:tc>
                <a:tc>
                  <a:txBody>
                    <a:bodyPr/>
                    <a:lstStyle/>
                    <a:p>
                      <a:pPr marL="0" marR="0">
                        <a:lnSpc>
                          <a:spcPct val="100000"/>
                        </a:lnSpc>
                        <a:spcAft>
                          <a:spcPts val="0"/>
                        </a:spcAft>
                        <a:buNone/>
                      </a:pPr>
                      <a:r>
                        <a:rPr lang="en-US" sz="2400" kern="100">
                          <a:solidFill>
                            <a:srgbClr val="000000"/>
                          </a:solidFill>
                          <a:effectLst/>
                          <a:latin typeface="Arial" panose="020B0604020202020204" pitchFamily="34" charset="0"/>
                          <a:ea typeface="Aptos" panose="020B0004020202020204" pitchFamily="34" charset="0"/>
                          <a:cs typeface="Times New Roman" panose="02020603050405020304" pitchFamily="18" charset="0"/>
                        </a:rPr>
                        <a:t>Beth</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a:tc>
                <a:tc>
                  <a:txBody>
                    <a:bodyPr/>
                    <a:lstStyle/>
                    <a:p>
                      <a:pPr marL="0" marR="0">
                        <a:lnSpc>
                          <a:spcPct val="100000"/>
                        </a:lnSpc>
                        <a:spcAft>
                          <a:spcPts val="0"/>
                        </a:spcAft>
                        <a:buNone/>
                      </a:pPr>
                      <a:r>
                        <a:rPr lang="en-US" sz="2400" kern="100">
                          <a:solidFill>
                            <a:srgbClr val="000000"/>
                          </a:solidFill>
                          <a:effectLst/>
                          <a:latin typeface="Arial" panose="020B0604020202020204" pitchFamily="34" charset="0"/>
                          <a:ea typeface="Aptos" panose="020B0004020202020204" pitchFamily="34" charset="0"/>
                          <a:cs typeface="Times New Roman" panose="02020603050405020304" pitchFamily="18" charset="0"/>
                        </a:rPr>
                        <a:t>Bell Elementary School </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a:tc>
                <a:tc>
                  <a:txBody>
                    <a:bodyPr/>
                    <a:lstStyle/>
                    <a:p>
                      <a:pPr marL="0" marR="0">
                        <a:lnSpc>
                          <a:spcPct val="100000"/>
                        </a:lnSpc>
                        <a:spcAft>
                          <a:spcPts val="0"/>
                        </a:spcAft>
                        <a:buNone/>
                      </a:pPr>
                      <a:r>
                        <a:rPr lang="en-US" sz="2400" kern="100">
                          <a:solidFill>
                            <a:srgbClr val="000000"/>
                          </a:solidFill>
                          <a:effectLst/>
                          <a:latin typeface="Arial" panose="020B0604020202020204" pitchFamily="34" charset="0"/>
                          <a:ea typeface="Aptos" panose="020B0004020202020204" pitchFamily="34" charset="0"/>
                          <a:cs typeface="Times New Roman" panose="02020603050405020304" pitchFamily="18" charset="0"/>
                        </a:rPr>
                        <a:t>Teacher -Elementary</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a:tc>
                <a:tc>
                  <a:txBody>
                    <a:bodyPr/>
                    <a:lstStyle/>
                    <a:p>
                      <a:pPr marL="0" marR="0">
                        <a:lnSpc>
                          <a:spcPct val="100000"/>
                        </a:lnSpc>
                        <a:spcAft>
                          <a:spcPts val="0"/>
                        </a:spcAft>
                        <a:buNone/>
                      </a:pPr>
                      <a:r>
                        <a:rPr lang="en-US" sz="2400" kern="100">
                          <a:solidFill>
                            <a:srgbClr val="000000"/>
                          </a:solidFill>
                          <a:effectLst/>
                          <a:latin typeface="Arial" panose="020B0604020202020204" pitchFamily="34" charset="0"/>
                          <a:ea typeface="Aptos" panose="020B0004020202020204" pitchFamily="34" charset="0"/>
                          <a:cs typeface="Times New Roman" panose="02020603050405020304" pitchFamily="18" charset="0"/>
                        </a:rPr>
                        <a:t>Grade Four</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a:tc>
                <a:tc>
                  <a:txBody>
                    <a:bodyPr/>
                    <a:lstStyle/>
                    <a:p>
                      <a:pPr marL="0" marR="0">
                        <a:lnSpc>
                          <a:spcPct val="100000"/>
                        </a:lnSpc>
                        <a:spcAft>
                          <a:spcPts val="0"/>
                        </a:spcAft>
                        <a:buNone/>
                      </a:pPr>
                      <a:r>
                        <a:rPr lang="en-US" sz="2400" kern="100">
                          <a:solidFill>
                            <a:srgbClr val="000000"/>
                          </a:solidFill>
                          <a:effectLst/>
                          <a:latin typeface="Arial" panose="020B0604020202020204" pitchFamily="34" charset="0"/>
                          <a:ea typeface="Aptos" panose="020B0004020202020204" pitchFamily="34" charset="0"/>
                          <a:cs typeface="Times New Roman" panose="02020603050405020304" pitchFamily="18" charset="0"/>
                        </a:rPr>
                        <a:t>Multiple Subject/</a:t>
                      </a:r>
                      <a:br>
                        <a:rPr lang="en-US" sz="2400" kern="100">
                          <a:solidFill>
                            <a:srgbClr val="000000"/>
                          </a:solidFill>
                          <a:effectLst/>
                          <a:latin typeface="Arial" panose="020B0604020202020204" pitchFamily="34" charset="0"/>
                          <a:ea typeface="Aptos" panose="020B0004020202020204" pitchFamily="34" charset="0"/>
                          <a:cs typeface="Times New Roman" panose="02020603050405020304" pitchFamily="18" charset="0"/>
                        </a:rPr>
                      </a:br>
                      <a:r>
                        <a:rPr lang="en-US" sz="2400" kern="100">
                          <a:solidFill>
                            <a:srgbClr val="000000"/>
                          </a:solidFill>
                          <a:effectLst/>
                          <a:latin typeface="Arial" panose="020B0604020202020204" pitchFamily="34" charset="0"/>
                          <a:ea typeface="Aptos" panose="020B0004020202020204" pitchFamily="34" charset="0"/>
                          <a:cs typeface="Times New Roman" panose="02020603050405020304" pitchFamily="18" charset="0"/>
                        </a:rPr>
                        <a:t>ELA1</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a:tc>
                <a:tc>
                  <a:txBody>
                    <a:bodyPr/>
                    <a:lstStyle/>
                    <a:p>
                      <a:pPr marL="0" marR="0">
                        <a:lnSpc>
                          <a:spcPct val="100000"/>
                        </a:lnSpc>
                        <a:spcAft>
                          <a:spcPts val="0"/>
                        </a:spcAft>
                        <a:buNone/>
                      </a:pPr>
                      <a:r>
                        <a:rPr lang="en-US" sz="2400" kern="100">
                          <a:solidFill>
                            <a:srgbClr val="000000"/>
                          </a:solidFill>
                          <a:effectLst/>
                          <a:latin typeface="Arial" panose="020B0604020202020204" pitchFamily="34" charset="0"/>
                          <a:ea typeface="Aptos" panose="020B0004020202020204" pitchFamily="34" charset="0"/>
                          <a:cs typeface="Times New Roman" panose="02020603050405020304" pitchFamily="18" charset="0"/>
                        </a:rPr>
                        <a:t>General Subject</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a:tc>
                <a:extLst>
                  <a:ext uri="{0D108BD9-81ED-4DB2-BD59-A6C34878D82A}">
                    <a16:rowId xmlns:a16="http://schemas.microsoft.com/office/drawing/2014/main" val="1967760018"/>
                  </a:ext>
                </a:extLst>
              </a:tr>
              <a:tr h="370840">
                <a:tc>
                  <a:txBody>
                    <a:bodyPr/>
                    <a:lstStyle/>
                    <a:p>
                      <a:pPr marL="0" marR="0">
                        <a:lnSpc>
                          <a:spcPct val="100000"/>
                        </a:lnSpc>
                        <a:spcAft>
                          <a:spcPts val="0"/>
                        </a:spcAft>
                        <a:buNone/>
                      </a:pPr>
                      <a:r>
                        <a:rPr lang="en-US" sz="2400" kern="100">
                          <a:solidFill>
                            <a:srgbClr val="000000"/>
                          </a:solidFill>
                          <a:effectLst/>
                          <a:latin typeface="Arial" panose="020B0604020202020204" pitchFamily="34" charset="0"/>
                          <a:ea typeface="Aptos" panose="020B0004020202020204" pitchFamily="34" charset="0"/>
                          <a:cs typeface="Times New Roman" panose="02020603050405020304" pitchFamily="18" charset="0"/>
                        </a:rPr>
                        <a:t>Allen</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a:tc>
                <a:tc>
                  <a:txBody>
                    <a:bodyPr/>
                    <a:lstStyle/>
                    <a:p>
                      <a:pPr marL="0" marR="0">
                        <a:lnSpc>
                          <a:spcPct val="100000"/>
                        </a:lnSpc>
                        <a:spcAft>
                          <a:spcPts val="0"/>
                        </a:spcAft>
                        <a:buNone/>
                      </a:pPr>
                      <a:r>
                        <a:rPr lang="en-US" sz="2400" kern="100">
                          <a:solidFill>
                            <a:srgbClr val="000000"/>
                          </a:solidFill>
                          <a:effectLst/>
                          <a:latin typeface="Arial" panose="020B0604020202020204" pitchFamily="34" charset="0"/>
                          <a:ea typeface="Aptos" panose="020B0004020202020204" pitchFamily="34" charset="0"/>
                          <a:cs typeface="Times New Roman" panose="02020603050405020304" pitchFamily="18" charset="0"/>
                        </a:rPr>
                        <a:t>Chad</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a:tc>
                <a:tc>
                  <a:txBody>
                    <a:bodyPr/>
                    <a:lstStyle/>
                    <a:p>
                      <a:pPr marL="0" marR="0">
                        <a:lnSpc>
                          <a:spcPct val="100000"/>
                        </a:lnSpc>
                        <a:spcAft>
                          <a:spcPts val="0"/>
                        </a:spcAft>
                        <a:buNone/>
                      </a:pPr>
                      <a:r>
                        <a:rPr lang="en-US" sz="2400" kern="100">
                          <a:solidFill>
                            <a:srgbClr val="000000"/>
                          </a:solidFill>
                          <a:effectLst/>
                          <a:latin typeface="Arial" panose="020B0604020202020204" pitchFamily="34" charset="0"/>
                          <a:ea typeface="Aptos" panose="020B0004020202020204" pitchFamily="34" charset="0"/>
                          <a:cs typeface="Times New Roman" panose="02020603050405020304" pitchFamily="18" charset="0"/>
                        </a:rPr>
                        <a:t>Map Middle School </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a:tc>
                <a:tc>
                  <a:txBody>
                    <a:bodyPr/>
                    <a:lstStyle/>
                    <a:p>
                      <a:pPr marL="0" marR="0">
                        <a:lnSpc>
                          <a:spcPct val="100000"/>
                        </a:lnSpc>
                        <a:spcAft>
                          <a:spcPts val="0"/>
                        </a:spcAft>
                        <a:buNone/>
                      </a:pPr>
                      <a:r>
                        <a:rPr lang="en-US" sz="2400" kern="100">
                          <a:solidFill>
                            <a:srgbClr val="000000"/>
                          </a:solidFill>
                          <a:effectLst/>
                          <a:latin typeface="Arial" panose="020B0604020202020204" pitchFamily="34" charset="0"/>
                          <a:ea typeface="Aptos" panose="020B0004020202020204" pitchFamily="34" charset="0"/>
                          <a:cs typeface="Times New Roman" panose="02020603050405020304" pitchFamily="18" charset="0"/>
                        </a:rPr>
                        <a:t>Teacher-Middle</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a:tc>
                <a:tc>
                  <a:txBody>
                    <a:bodyPr/>
                    <a:lstStyle/>
                    <a:p>
                      <a:pPr marL="0" marR="0">
                        <a:lnSpc>
                          <a:spcPct val="100000"/>
                        </a:lnSpc>
                        <a:spcAft>
                          <a:spcPts val="0"/>
                        </a:spcAft>
                        <a:buNone/>
                      </a:pPr>
                      <a:r>
                        <a:rPr lang="en-US" sz="2400" kern="100">
                          <a:solidFill>
                            <a:srgbClr val="000000"/>
                          </a:solidFill>
                          <a:effectLst/>
                          <a:latin typeface="Arial" panose="020B0604020202020204" pitchFamily="34" charset="0"/>
                          <a:ea typeface="Aptos" panose="020B0004020202020204" pitchFamily="34" charset="0"/>
                          <a:cs typeface="Times New Roman" panose="02020603050405020304" pitchFamily="18" charset="0"/>
                        </a:rPr>
                        <a:t>Grade Seven English/Social Studies</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a:tc>
                <a:tc>
                  <a:txBody>
                    <a:bodyPr/>
                    <a:lstStyle/>
                    <a:p>
                      <a:pPr marL="0" marR="0">
                        <a:lnSpc>
                          <a:spcPct val="100000"/>
                        </a:lnSpc>
                        <a:spcAft>
                          <a:spcPts val="0"/>
                        </a:spcAft>
                        <a:buNone/>
                      </a:pPr>
                      <a:r>
                        <a:rPr lang="en-US" sz="2400" kern="100">
                          <a:solidFill>
                            <a:srgbClr val="000000"/>
                          </a:solidFill>
                          <a:effectLst/>
                          <a:latin typeface="Arial" panose="020B0604020202020204" pitchFamily="34" charset="0"/>
                          <a:ea typeface="Aptos" panose="020B0004020202020204" pitchFamily="34" charset="0"/>
                          <a:cs typeface="Times New Roman" panose="02020603050405020304" pitchFamily="18" charset="0"/>
                        </a:rPr>
                        <a:t>Multiple Subject</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a:tc>
                <a:tc>
                  <a:txBody>
                    <a:bodyPr/>
                    <a:lstStyle/>
                    <a:p>
                      <a:pPr>
                        <a:lnSpc>
                          <a:spcPct val="100000"/>
                        </a:lnSpc>
                        <a:spcAft>
                          <a:spcPts val="0"/>
                        </a:spcAft>
                        <a:buNone/>
                      </a:pPr>
                      <a:endParaRPr lang="en-US" sz="1200" kern="100">
                        <a:effectLst/>
                        <a:latin typeface="Aptos" panose="020B0004020202020204" pitchFamily="34" charset="0"/>
                      </a:endParaRPr>
                    </a:p>
                  </a:txBody>
                  <a:tcPr/>
                </a:tc>
                <a:extLst>
                  <a:ext uri="{0D108BD9-81ED-4DB2-BD59-A6C34878D82A}">
                    <a16:rowId xmlns:a16="http://schemas.microsoft.com/office/drawing/2014/main" val="1710174435"/>
                  </a:ext>
                </a:extLst>
              </a:tr>
              <a:tr h="370840">
                <a:tc>
                  <a:txBody>
                    <a:bodyPr/>
                    <a:lstStyle/>
                    <a:p>
                      <a:pPr marL="0" marR="0">
                        <a:lnSpc>
                          <a:spcPct val="100000"/>
                        </a:lnSpc>
                        <a:spcAft>
                          <a:spcPts val="0"/>
                        </a:spcAft>
                        <a:buNone/>
                      </a:pPr>
                      <a:r>
                        <a:rPr lang="en-US" sz="2400" kern="100">
                          <a:solidFill>
                            <a:srgbClr val="000000"/>
                          </a:solidFill>
                          <a:effectLst/>
                          <a:latin typeface="Arial" panose="020B0604020202020204" pitchFamily="34" charset="0"/>
                          <a:ea typeface="Aptos" panose="020B0004020202020204" pitchFamily="34" charset="0"/>
                          <a:cs typeface="Times New Roman" panose="02020603050405020304" pitchFamily="18" charset="0"/>
                        </a:rPr>
                        <a:t>Allen</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a:tc>
                <a:tc>
                  <a:txBody>
                    <a:bodyPr/>
                    <a:lstStyle/>
                    <a:p>
                      <a:pPr marL="0" marR="0">
                        <a:lnSpc>
                          <a:spcPct val="100000"/>
                        </a:lnSpc>
                        <a:spcAft>
                          <a:spcPts val="0"/>
                        </a:spcAft>
                        <a:buNone/>
                      </a:pPr>
                      <a:r>
                        <a:rPr lang="en-US" sz="2400" kern="100">
                          <a:solidFill>
                            <a:srgbClr val="000000"/>
                          </a:solidFill>
                          <a:effectLst/>
                          <a:latin typeface="Arial" panose="020B0604020202020204" pitchFamily="34" charset="0"/>
                          <a:ea typeface="Aptos" panose="020B0004020202020204" pitchFamily="34" charset="0"/>
                          <a:cs typeface="Times New Roman" panose="02020603050405020304" pitchFamily="18" charset="0"/>
                        </a:rPr>
                        <a:t>Chad</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a:tc>
                <a:tc>
                  <a:txBody>
                    <a:bodyPr/>
                    <a:lstStyle/>
                    <a:p>
                      <a:pPr marL="0" marR="0">
                        <a:lnSpc>
                          <a:spcPct val="100000"/>
                        </a:lnSpc>
                        <a:spcAft>
                          <a:spcPts val="0"/>
                        </a:spcAft>
                        <a:buNone/>
                      </a:pPr>
                      <a:r>
                        <a:rPr lang="en-US" sz="2400" kern="100">
                          <a:solidFill>
                            <a:srgbClr val="000000"/>
                          </a:solidFill>
                          <a:effectLst/>
                          <a:latin typeface="Arial" panose="020B0604020202020204" pitchFamily="34" charset="0"/>
                          <a:ea typeface="Aptos" panose="020B0004020202020204" pitchFamily="34" charset="0"/>
                          <a:cs typeface="Times New Roman" panose="02020603050405020304" pitchFamily="18" charset="0"/>
                        </a:rPr>
                        <a:t>Map Middle School</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a:tc>
                <a:tc>
                  <a:txBody>
                    <a:bodyPr/>
                    <a:lstStyle/>
                    <a:p>
                      <a:pPr marL="0" marR="0">
                        <a:lnSpc>
                          <a:spcPct val="100000"/>
                        </a:lnSpc>
                        <a:spcAft>
                          <a:spcPts val="0"/>
                        </a:spcAft>
                        <a:buNone/>
                      </a:pPr>
                      <a:r>
                        <a:rPr lang="en-US" sz="2400" kern="100">
                          <a:solidFill>
                            <a:srgbClr val="000000"/>
                          </a:solidFill>
                          <a:effectLst/>
                          <a:latin typeface="Arial" panose="020B0604020202020204" pitchFamily="34" charset="0"/>
                          <a:ea typeface="Aptos" panose="020B0004020202020204" pitchFamily="34" charset="0"/>
                          <a:cs typeface="Times New Roman" panose="02020603050405020304" pitchFamily="18" charset="0"/>
                        </a:rPr>
                        <a:t>Teacher-Middle</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a:tc>
                <a:tc>
                  <a:txBody>
                    <a:bodyPr/>
                    <a:lstStyle/>
                    <a:p>
                      <a:pPr marL="0" marR="0">
                        <a:lnSpc>
                          <a:spcPct val="100000"/>
                        </a:lnSpc>
                        <a:spcAft>
                          <a:spcPts val="0"/>
                        </a:spcAft>
                        <a:buNone/>
                      </a:pPr>
                      <a:r>
                        <a:rPr lang="en-US" sz="2400" kern="100">
                          <a:solidFill>
                            <a:srgbClr val="000000"/>
                          </a:solidFill>
                          <a:effectLst/>
                          <a:latin typeface="Arial" panose="020B0604020202020204" pitchFamily="34" charset="0"/>
                          <a:ea typeface="Aptos" panose="020B0004020202020204" pitchFamily="34" charset="0"/>
                          <a:cs typeface="Times New Roman" panose="02020603050405020304" pitchFamily="18" charset="0"/>
                        </a:rPr>
                        <a:t>Grade Seven English/Social Studies</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a:tc>
                <a:tc>
                  <a:txBody>
                    <a:bodyPr/>
                    <a:lstStyle/>
                    <a:p>
                      <a:pPr marL="0" marR="0">
                        <a:lnSpc>
                          <a:spcPct val="100000"/>
                        </a:lnSpc>
                        <a:spcAft>
                          <a:spcPts val="0"/>
                        </a:spcAft>
                        <a:buNone/>
                      </a:pPr>
                      <a:r>
                        <a:rPr lang="en-US" sz="2400" kern="100">
                          <a:solidFill>
                            <a:srgbClr val="000000"/>
                          </a:solidFill>
                          <a:effectLst/>
                          <a:latin typeface="Arial" panose="020B0604020202020204" pitchFamily="34" charset="0"/>
                          <a:ea typeface="Aptos" panose="020B0004020202020204" pitchFamily="34" charset="0"/>
                          <a:cs typeface="Times New Roman" panose="02020603050405020304" pitchFamily="18" charset="0"/>
                        </a:rPr>
                        <a:t>SDAIE-SB 1969</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9525" marR="9525" marT="9525" marB="0"/>
                </a:tc>
                <a:tc>
                  <a:txBody>
                    <a:bodyPr/>
                    <a:lstStyle/>
                    <a:p>
                      <a:pPr>
                        <a:lnSpc>
                          <a:spcPct val="100000"/>
                        </a:lnSpc>
                        <a:spcAft>
                          <a:spcPts val="0"/>
                        </a:spcAft>
                        <a:buNone/>
                      </a:pPr>
                      <a:endParaRPr lang="en-US" sz="1200" kern="100" dirty="0">
                        <a:effectLst/>
                        <a:latin typeface="Aptos" panose="020B0004020202020204" pitchFamily="34" charset="0"/>
                      </a:endParaRPr>
                    </a:p>
                  </a:txBody>
                  <a:tcPr/>
                </a:tc>
                <a:extLst>
                  <a:ext uri="{0D108BD9-81ED-4DB2-BD59-A6C34878D82A}">
                    <a16:rowId xmlns:a16="http://schemas.microsoft.com/office/drawing/2014/main" val="146783543"/>
                  </a:ext>
                </a:extLst>
              </a:tr>
            </a:tbl>
          </a:graphicData>
        </a:graphic>
      </p:graphicFrame>
      <p:sp>
        <p:nvSpPr>
          <p:cNvPr id="4" name="Slide Number Placeholder 3">
            <a:extLst>
              <a:ext uri="{FF2B5EF4-FFF2-40B4-BE49-F238E27FC236}">
                <a16:creationId xmlns:a16="http://schemas.microsoft.com/office/drawing/2014/main" id="{3F1732B0-24FD-EA77-0D43-35C0F21DD89B}"/>
              </a:ext>
            </a:extLst>
          </p:cNvPr>
          <p:cNvSpPr>
            <a:spLocks noGrp="1"/>
          </p:cNvSpPr>
          <p:nvPr>
            <p:ph type="sldNum" sz="quarter" idx="12"/>
          </p:nvPr>
        </p:nvSpPr>
        <p:spPr/>
        <p:txBody>
          <a:bodyPr/>
          <a:lstStyle/>
          <a:p>
            <a:fld id="{4E637404-0BCF-4192-AEAE-F6A882F231C4}" type="slidenum">
              <a:rPr lang="en-US" altLang="en-US" smtClean="0"/>
              <a:pPr/>
              <a:t>53</a:t>
            </a:fld>
            <a:endParaRPr lang="en-US" altLang="en-US"/>
          </a:p>
        </p:txBody>
      </p:sp>
    </p:spTree>
    <p:extLst>
      <p:ext uri="{BB962C8B-B14F-4D97-AF65-F5344CB8AC3E}">
        <p14:creationId xmlns:p14="http://schemas.microsoft.com/office/powerpoint/2010/main" val="75709082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46499F-CCF2-1CE0-F21E-522E5E35A1EE}"/>
              </a:ext>
            </a:extLst>
          </p:cNvPr>
          <p:cNvSpPr>
            <a:spLocks noGrp="1"/>
          </p:cNvSpPr>
          <p:nvPr>
            <p:ph type="title"/>
          </p:nvPr>
        </p:nvSpPr>
        <p:spPr/>
        <p:txBody>
          <a:bodyPr/>
          <a:lstStyle/>
          <a:p>
            <a:r>
              <a:rPr lang="en-US" dirty="0"/>
              <a:t>Example of Paraprofessional List</a:t>
            </a:r>
          </a:p>
        </p:txBody>
      </p:sp>
      <p:pic>
        <p:nvPicPr>
          <p:cNvPr id="12" name="Content Placeholder 11" descr="Text description is on Appendix 18, linked below the image">
            <a:extLst>
              <a:ext uri="{FF2B5EF4-FFF2-40B4-BE49-F238E27FC236}">
                <a16:creationId xmlns:a16="http://schemas.microsoft.com/office/drawing/2014/main" id="{1EEFAEFA-5DDC-E877-0FF7-D353668D2B7B}"/>
              </a:ext>
            </a:extLst>
          </p:cNvPr>
          <p:cNvPicPr>
            <a:picLocks noGrp="1" noChangeAspect="1"/>
          </p:cNvPicPr>
          <p:nvPr>
            <p:ph sz="half" idx="1"/>
          </p:nvPr>
        </p:nvPicPr>
        <p:blipFill rotWithShape="1">
          <a:blip r:embed="rId3">
            <a:extLst>
              <a:ext uri="{28A0092B-C50C-407E-A947-70E740481C1C}">
                <a14:useLocalDpi xmlns:a14="http://schemas.microsoft.com/office/drawing/2010/main" val="0"/>
              </a:ext>
            </a:extLst>
          </a:blip>
          <a:stretch/>
        </p:blipFill>
        <p:spPr>
          <a:xfrm>
            <a:off x="208810" y="1972944"/>
            <a:ext cx="11697615" cy="2004696"/>
          </a:xfrm>
        </p:spPr>
      </p:pic>
      <p:sp>
        <p:nvSpPr>
          <p:cNvPr id="5" name="Content Placeholder 4">
            <a:extLst>
              <a:ext uri="{FF2B5EF4-FFF2-40B4-BE49-F238E27FC236}">
                <a16:creationId xmlns:a16="http://schemas.microsoft.com/office/drawing/2014/main" id="{209CAA2C-DBF1-5B3E-F477-66BEC27E51B2}"/>
              </a:ext>
            </a:extLst>
          </p:cNvPr>
          <p:cNvSpPr>
            <a:spLocks noGrp="1"/>
          </p:cNvSpPr>
          <p:nvPr>
            <p:ph sz="half" idx="2"/>
          </p:nvPr>
        </p:nvSpPr>
        <p:spPr>
          <a:xfrm>
            <a:off x="1097278" y="5200650"/>
            <a:ext cx="10058402" cy="470708"/>
          </a:xfrm>
        </p:spPr>
        <p:txBody>
          <a:bodyPr/>
          <a:lstStyle/>
          <a:p>
            <a:pPr marL="228600" indent="0">
              <a:buNone/>
            </a:pPr>
            <a:r>
              <a:rPr lang="en-US" dirty="0"/>
              <a:t>Image text: </a:t>
            </a:r>
            <a:r>
              <a:rPr lang="en-US" dirty="0">
                <a:solidFill>
                  <a:srgbClr val="0070C0"/>
                </a:solidFill>
                <a:hlinkClick r:id="rId4" action="ppaction://hlinksldjump">
                  <a:extLst>
                    <a:ext uri="{A12FA001-AC4F-418D-AE19-62706E023703}">
                      <ahyp:hlinkClr xmlns:ahyp="http://schemas.microsoft.com/office/drawing/2018/hyperlinkcolor" val="tx"/>
                    </a:ext>
                  </a:extLst>
                </a:hlinkClick>
              </a:rPr>
              <a:t>Appendix 18</a:t>
            </a:r>
            <a:endParaRPr lang="en-US" dirty="0">
              <a:solidFill>
                <a:srgbClr val="0070C0"/>
              </a:solidFill>
            </a:endParaRPr>
          </a:p>
          <a:p>
            <a:pPr marL="228600" indent="0">
              <a:buNone/>
            </a:pPr>
            <a:endParaRPr lang="en-US" dirty="0"/>
          </a:p>
        </p:txBody>
      </p:sp>
      <p:sp>
        <p:nvSpPr>
          <p:cNvPr id="4" name="Slide Number Placeholder 3">
            <a:extLst>
              <a:ext uri="{FF2B5EF4-FFF2-40B4-BE49-F238E27FC236}">
                <a16:creationId xmlns:a16="http://schemas.microsoft.com/office/drawing/2014/main" id="{72964A42-E639-6052-A55B-A65F60308601}"/>
              </a:ext>
            </a:extLst>
          </p:cNvPr>
          <p:cNvSpPr>
            <a:spLocks noGrp="1"/>
          </p:cNvSpPr>
          <p:nvPr>
            <p:ph type="sldNum" sz="quarter" idx="12"/>
          </p:nvPr>
        </p:nvSpPr>
        <p:spPr/>
        <p:txBody>
          <a:bodyPr/>
          <a:lstStyle/>
          <a:p>
            <a:pPr lvl="0"/>
            <a:fld id="{4E637404-0BCF-4192-AEAE-F6A882F231C4}" type="slidenum">
              <a:rPr lang="en-US" altLang="en-US" sz="2400" noProof="0" smtClean="0"/>
              <a:pPr lvl="0"/>
              <a:t>54</a:t>
            </a:fld>
            <a:endParaRPr lang="en-US" altLang="en-US" sz="2400" noProof="0" dirty="0"/>
          </a:p>
        </p:txBody>
      </p:sp>
    </p:spTree>
    <p:extLst>
      <p:ext uri="{BB962C8B-B14F-4D97-AF65-F5344CB8AC3E}">
        <p14:creationId xmlns:p14="http://schemas.microsoft.com/office/powerpoint/2010/main" val="81391963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7E03EB-18EF-AD08-5AD2-910573377C42}"/>
              </a:ext>
            </a:extLst>
          </p:cNvPr>
          <p:cNvSpPr>
            <a:spLocks noGrp="1"/>
          </p:cNvSpPr>
          <p:nvPr>
            <p:ph type="title"/>
          </p:nvPr>
        </p:nvSpPr>
        <p:spPr>
          <a:xfrm>
            <a:off x="1096963" y="287338"/>
            <a:ext cx="10058400" cy="1449387"/>
          </a:xfrm>
        </p:spPr>
        <p:txBody>
          <a:bodyPr>
            <a:normAutofit/>
          </a:bodyPr>
          <a:lstStyle/>
          <a:p>
            <a:r>
              <a:rPr lang="en-US" dirty="0"/>
              <a:t>Parents' Right to Request Teacher Qualifications Template (1)</a:t>
            </a:r>
          </a:p>
        </p:txBody>
      </p:sp>
      <p:sp>
        <p:nvSpPr>
          <p:cNvPr id="3" name="Content Placeholder 2">
            <a:extLst>
              <a:ext uri="{FF2B5EF4-FFF2-40B4-BE49-F238E27FC236}">
                <a16:creationId xmlns:a16="http://schemas.microsoft.com/office/drawing/2014/main" id="{7710E6CB-41D8-4A38-F017-41E5C22DF021}"/>
              </a:ext>
            </a:extLst>
          </p:cNvPr>
          <p:cNvSpPr>
            <a:spLocks noGrp="1"/>
          </p:cNvSpPr>
          <p:nvPr>
            <p:ph idx="1"/>
          </p:nvPr>
        </p:nvSpPr>
        <p:spPr>
          <a:xfrm>
            <a:off x="1096963" y="1846263"/>
            <a:ext cx="10058400" cy="4354512"/>
          </a:xfrm>
        </p:spPr>
        <p:txBody>
          <a:bodyPr>
            <a:noAutofit/>
          </a:bodyPr>
          <a:lstStyle/>
          <a:p>
            <a:r>
              <a:rPr lang="en-US" dirty="0"/>
              <a:t>Your child is attending a school receiving Title I federal funds through the ESEA. At the beginning of each school year, LEAs receiving Title I funds are required to notify parents whose student(s) attend a Title I school that they may request, and the agency will provide the parents on request (and in a timely manner), information regarding the professional qualifications of the student’s classroom teachers, including at a minimum: </a:t>
            </a:r>
          </a:p>
        </p:txBody>
      </p:sp>
      <p:sp>
        <p:nvSpPr>
          <p:cNvPr id="4" name="Slide Number Placeholder 3">
            <a:extLst>
              <a:ext uri="{FF2B5EF4-FFF2-40B4-BE49-F238E27FC236}">
                <a16:creationId xmlns:a16="http://schemas.microsoft.com/office/drawing/2014/main" id="{6347E0D9-4A8E-0764-5670-74F906CBAEF7}"/>
              </a:ext>
            </a:extLst>
          </p:cNvPr>
          <p:cNvSpPr>
            <a:spLocks noGrp="1"/>
          </p:cNvSpPr>
          <p:nvPr>
            <p:ph type="sldNum" sz="quarter" idx="12"/>
          </p:nvPr>
        </p:nvSpPr>
        <p:spPr>
          <a:xfrm>
            <a:off x="9825038" y="6456363"/>
            <a:ext cx="1312862" cy="365125"/>
          </a:xfrm>
        </p:spPr>
        <p:txBody>
          <a:bodyPr>
            <a:noAutofit/>
          </a:bodyPr>
          <a:lstStyle/>
          <a:p>
            <a:pPr lvl="0"/>
            <a:fld id="{4E637404-0BCF-4192-AEAE-F6A882F231C4}" type="slidenum">
              <a:rPr lang="en-US" altLang="en-US" noProof="0" smtClean="0"/>
              <a:pPr lvl="0"/>
              <a:t>55</a:t>
            </a:fld>
            <a:endParaRPr lang="en-US" altLang="en-US" noProof="0" dirty="0"/>
          </a:p>
        </p:txBody>
      </p:sp>
    </p:spTree>
    <p:extLst>
      <p:ext uri="{BB962C8B-B14F-4D97-AF65-F5344CB8AC3E}">
        <p14:creationId xmlns:p14="http://schemas.microsoft.com/office/powerpoint/2010/main" val="236111332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7E03EB-18EF-AD08-5AD2-910573377C42}"/>
              </a:ext>
            </a:extLst>
          </p:cNvPr>
          <p:cNvSpPr>
            <a:spLocks noGrp="1"/>
          </p:cNvSpPr>
          <p:nvPr>
            <p:ph type="title"/>
          </p:nvPr>
        </p:nvSpPr>
        <p:spPr>
          <a:xfrm>
            <a:off x="1096963" y="287338"/>
            <a:ext cx="10058400" cy="1449387"/>
          </a:xfrm>
        </p:spPr>
        <p:txBody>
          <a:bodyPr>
            <a:normAutofit/>
          </a:bodyPr>
          <a:lstStyle/>
          <a:p>
            <a:r>
              <a:rPr lang="en-US" dirty="0"/>
              <a:t>Parents' Right to Request Teacher Qualifications Template (2)</a:t>
            </a:r>
          </a:p>
        </p:txBody>
      </p:sp>
      <p:sp>
        <p:nvSpPr>
          <p:cNvPr id="3" name="Content Placeholder 2">
            <a:extLst>
              <a:ext uri="{FF2B5EF4-FFF2-40B4-BE49-F238E27FC236}">
                <a16:creationId xmlns:a16="http://schemas.microsoft.com/office/drawing/2014/main" id="{7710E6CB-41D8-4A38-F017-41E5C22DF021}"/>
              </a:ext>
            </a:extLst>
          </p:cNvPr>
          <p:cNvSpPr>
            <a:spLocks noGrp="1"/>
          </p:cNvSpPr>
          <p:nvPr>
            <p:ph idx="1"/>
          </p:nvPr>
        </p:nvSpPr>
        <p:spPr>
          <a:xfrm>
            <a:off x="1096963" y="1846263"/>
            <a:ext cx="10058400" cy="4354512"/>
          </a:xfrm>
        </p:spPr>
        <p:txBody>
          <a:bodyPr>
            <a:noAutofit/>
          </a:bodyPr>
          <a:lstStyle/>
          <a:p>
            <a:pPr marL="0" lvl="0" indent="0">
              <a:buNone/>
            </a:pPr>
            <a:r>
              <a:rPr lang="en-US" dirty="0"/>
              <a:t>Whether the student’s teacher:</a:t>
            </a:r>
          </a:p>
          <a:p>
            <a:pPr lvl="1"/>
            <a:r>
              <a:rPr lang="en-US" dirty="0"/>
              <a:t>Has met State qualification and licensing criteria for the grade levels and subject areas in which the teacher provides instruction;</a:t>
            </a:r>
          </a:p>
          <a:p>
            <a:pPr lvl="1"/>
            <a:r>
              <a:rPr lang="en-US" dirty="0"/>
              <a:t>Is teaching under emergency or other provisional status through which State qualification or licensing criteria have been waived; and</a:t>
            </a:r>
          </a:p>
          <a:p>
            <a:pPr lvl="1"/>
            <a:r>
              <a:rPr lang="en-US" dirty="0"/>
              <a:t>Is teaching in the field of discipline of the certification of the teacher.</a:t>
            </a:r>
          </a:p>
          <a:p>
            <a:pPr marL="0" lvl="0" indent="0">
              <a:buNone/>
            </a:pPr>
            <a:r>
              <a:rPr lang="en-US" dirty="0"/>
              <a:t>Whether the child is provided services by paraprofessionals and, if so, their qualifications.</a:t>
            </a:r>
          </a:p>
        </p:txBody>
      </p:sp>
      <p:sp>
        <p:nvSpPr>
          <p:cNvPr id="4" name="Slide Number Placeholder 3">
            <a:extLst>
              <a:ext uri="{FF2B5EF4-FFF2-40B4-BE49-F238E27FC236}">
                <a16:creationId xmlns:a16="http://schemas.microsoft.com/office/drawing/2014/main" id="{6347E0D9-4A8E-0764-5670-74F906CBAEF7}"/>
              </a:ext>
            </a:extLst>
          </p:cNvPr>
          <p:cNvSpPr>
            <a:spLocks noGrp="1"/>
          </p:cNvSpPr>
          <p:nvPr>
            <p:ph type="sldNum" sz="quarter" idx="12"/>
          </p:nvPr>
        </p:nvSpPr>
        <p:spPr>
          <a:xfrm>
            <a:off x="9825038" y="6456363"/>
            <a:ext cx="1312862" cy="365125"/>
          </a:xfrm>
        </p:spPr>
        <p:txBody>
          <a:bodyPr>
            <a:noAutofit/>
          </a:bodyPr>
          <a:lstStyle/>
          <a:p>
            <a:pPr lvl="0"/>
            <a:fld id="{4E637404-0BCF-4192-AEAE-F6A882F231C4}" type="slidenum">
              <a:rPr lang="en-US" altLang="en-US" noProof="0"/>
              <a:pPr lvl="0"/>
              <a:t>56</a:t>
            </a:fld>
            <a:endParaRPr lang="en-US" altLang="en-US" noProof="0" dirty="0"/>
          </a:p>
        </p:txBody>
      </p:sp>
    </p:spTree>
    <p:extLst>
      <p:ext uri="{BB962C8B-B14F-4D97-AF65-F5344CB8AC3E}">
        <p14:creationId xmlns:p14="http://schemas.microsoft.com/office/powerpoint/2010/main" val="339693375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7E03EB-18EF-AD08-5AD2-910573377C42}"/>
              </a:ext>
            </a:extLst>
          </p:cNvPr>
          <p:cNvSpPr>
            <a:spLocks noGrp="1"/>
          </p:cNvSpPr>
          <p:nvPr>
            <p:ph type="title"/>
          </p:nvPr>
        </p:nvSpPr>
        <p:spPr>
          <a:xfrm>
            <a:off x="640080" y="286603"/>
            <a:ext cx="10515600" cy="844967"/>
          </a:xfrm>
        </p:spPr>
        <p:txBody>
          <a:bodyPr vert="horz" lIns="91440" tIns="45720" rIns="91440" bIns="45720" rtlCol="0">
            <a:normAutofit/>
          </a:bodyPr>
          <a:lstStyle/>
          <a:p>
            <a:pPr eaLnBrk="1" hangingPunct="1"/>
            <a:r>
              <a:rPr lang="en-US" dirty="0"/>
              <a:t>Parents’ Right to Know Letter Template </a:t>
            </a:r>
          </a:p>
        </p:txBody>
      </p:sp>
      <p:pic>
        <p:nvPicPr>
          <p:cNvPr id="8" name="Content Placeholder 7" descr="Text description is on Appendix 19, linked next to the image">
            <a:extLst>
              <a:ext uri="{FF2B5EF4-FFF2-40B4-BE49-F238E27FC236}">
                <a16:creationId xmlns:a16="http://schemas.microsoft.com/office/drawing/2014/main" id="{3B2635C0-A89C-92E4-6F1E-28170CC2D5C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5831" y="1074419"/>
            <a:ext cx="5364530" cy="5588052"/>
          </a:xfrm>
          <a:prstGeom prst="rect">
            <a:avLst/>
          </a:prstGeom>
        </p:spPr>
      </p:pic>
      <p:sp>
        <p:nvSpPr>
          <p:cNvPr id="6" name="Content Placeholder 5">
            <a:extLst>
              <a:ext uri="{FF2B5EF4-FFF2-40B4-BE49-F238E27FC236}">
                <a16:creationId xmlns:a16="http://schemas.microsoft.com/office/drawing/2014/main" id="{44678BA6-4BB0-F79A-9C2D-D9A6B7EA4FF3}"/>
              </a:ext>
            </a:extLst>
          </p:cNvPr>
          <p:cNvSpPr>
            <a:spLocks noGrp="1"/>
          </p:cNvSpPr>
          <p:nvPr>
            <p:ph sz="half" idx="2"/>
          </p:nvPr>
        </p:nvSpPr>
        <p:spPr>
          <a:xfrm>
            <a:off x="6595110" y="3714750"/>
            <a:ext cx="4560570" cy="2519793"/>
          </a:xfrm>
        </p:spPr>
        <p:txBody>
          <a:bodyPr/>
          <a:lstStyle/>
          <a:p>
            <a:pPr marL="0" indent="0">
              <a:buNone/>
            </a:pPr>
            <a:r>
              <a:rPr lang="en-US" dirty="0"/>
              <a:t>Image text: </a:t>
            </a:r>
            <a:r>
              <a:rPr lang="en-US" dirty="0">
                <a:hlinkClick r:id="rId4" action="ppaction://hlinksldjump"/>
              </a:rPr>
              <a:t>Appendix 19</a:t>
            </a:r>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6347E0D9-4A8E-0764-5670-74F906CBAEF7}"/>
              </a:ext>
            </a:extLst>
          </p:cNvPr>
          <p:cNvSpPr>
            <a:spLocks noGrp="1"/>
          </p:cNvSpPr>
          <p:nvPr>
            <p:ph type="sldNum" sz="quarter" idx="12"/>
          </p:nvPr>
        </p:nvSpPr>
        <p:spPr/>
        <p:txBody>
          <a:bodyPr vert="horz" lIns="91440" tIns="45720" rIns="91440" bIns="45720" rtlCol="0">
            <a:noAutofit/>
          </a:bodyPr>
          <a:lstStyle/>
          <a:p>
            <a:pPr marL="0" marR="0" lvl="0" indent="0" algn="r" defTabSz="914400" rtl="0" eaLnBrk="1" fontAlgn="base" latinLnBrk="0" hangingPunct="1">
              <a:lnSpc>
                <a:spcPct val="100000"/>
              </a:lnSpc>
              <a:spcBef>
                <a:spcPct val="0"/>
              </a:spcBef>
              <a:spcAft>
                <a:spcPts val="600"/>
              </a:spcAft>
              <a:buClrTx/>
              <a:buSzTx/>
              <a:buFontTx/>
              <a:buNone/>
              <a:tabLst/>
              <a:defRPr/>
            </a:pPr>
            <a:fld id="{4E637404-0BCF-4192-AEAE-F6A882F231C4}" type="slidenum">
              <a:rPr kumimoji="0" lang="en-US" altLang="en-US" b="0" i="0" u="none" strike="noStrike" kern="1200" cap="none" spc="0" normalizeH="0" baseline="0" noProof="0" smtClean="0">
                <a:ln>
                  <a:noFill/>
                </a:ln>
                <a:solidFill>
                  <a:schemeClr val="bg1"/>
                </a:solidFill>
                <a:effectLst/>
                <a:uLnTx/>
                <a:uFillTx/>
                <a:latin typeface="Arial"/>
                <a:ea typeface="+mn-ea"/>
                <a:cs typeface="+mn-cs"/>
              </a:rPr>
              <a:pPr marL="0" marR="0" lvl="0" indent="0" algn="r" defTabSz="914400" rtl="0" eaLnBrk="1" fontAlgn="base" latinLnBrk="0" hangingPunct="1">
                <a:lnSpc>
                  <a:spcPct val="100000"/>
                </a:lnSpc>
                <a:spcBef>
                  <a:spcPct val="0"/>
                </a:spcBef>
                <a:spcAft>
                  <a:spcPts val="600"/>
                </a:spcAft>
                <a:buClrTx/>
                <a:buSzTx/>
                <a:buFontTx/>
                <a:buNone/>
                <a:tabLst/>
                <a:defRPr/>
              </a:pPr>
              <a:t>57</a:t>
            </a:fld>
            <a:endParaRPr kumimoji="0" lang="en-US" altLang="en-US" b="0" i="0" u="none" strike="noStrike" kern="1200" cap="none" spc="0" normalizeH="0" baseline="0" noProof="0" dirty="0">
              <a:ln>
                <a:noFill/>
              </a:ln>
              <a:solidFill>
                <a:schemeClr val="bg1"/>
              </a:solidFill>
              <a:effectLst/>
              <a:uLnTx/>
              <a:uFillTx/>
              <a:latin typeface="Arial"/>
              <a:ea typeface="+mn-ea"/>
              <a:cs typeface="+mn-cs"/>
            </a:endParaRPr>
          </a:p>
        </p:txBody>
      </p:sp>
    </p:spTree>
    <p:extLst>
      <p:ext uri="{BB962C8B-B14F-4D97-AF65-F5344CB8AC3E}">
        <p14:creationId xmlns:p14="http://schemas.microsoft.com/office/powerpoint/2010/main" val="118057849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E77E5B-09F1-4D79-97EE-D4CC9837769B}"/>
              </a:ext>
            </a:extLst>
          </p:cNvPr>
          <p:cNvSpPr>
            <a:spLocks noGrp="1"/>
          </p:cNvSpPr>
          <p:nvPr>
            <p:ph type="title"/>
          </p:nvPr>
        </p:nvSpPr>
        <p:spPr>
          <a:xfrm>
            <a:off x="1096963" y="287338"/>
            <a:ext cx="10058400" cy="1449387"/>
          </a:xfrm>
        </p:spPr>
        <p:txBody>
          <a:bodyPr/>
          <a:lstStyle/>
          <a:p>
            <a:r>
              <a:rPr lang="en-US" dirty="0"/>
              <a:t>Helpful Hints</a:t>
            </a:r>
          </a:p>
        </p:txBody>
      </p:sp>
      <p:sp>
        <p:nvSpPr>
          <p:cNvPr id="3" name="Content Placeholder 2">
            <a:extLst>
              <a:ext uri="{FF2B5EF4-FFF2-40B4-BE49-F238E27FC236}">
                <a16:creationId xmlns:a16="http://schemas.microsoft.com/office/drawing/2014/main" id="{E2BB318A-3959-4217-B61C-A14D1D1B3556}"/>
              </a:ext>
            </a:extLst>
          </p:cNvPr>
          <p:cNvSpPr>
            <a:spLocks noGrp="1"/>
          </p:cNvSpPr>
          <p:nvPr>
            <p:ph idx="1"/>
          </p:nvPr>
        </p:nvSpPr>
        <p:spPr>
          <a:xfrm>
            <a:off x="1096963" y="1846263"/>
            <a:ext cx="10058400" cy="4354512"/>
          </a:xfrm>
        </p:spPr>
        <p:txBody>
          <a:bodyPr/>
          <a:lstStyle/>
          <a:p>
            <a:r>
              <a:rPr lang="en-US" dirty="0"/>
              <a:t>The SEI Instrument is your guide.</a:t>
            </a:r>
          </a:p>
          <a:p>
            <a:r>
              <a:rPr lang="en-US" dirty="0"/>
              <a:t>Time and organization—It is never too early to start gathering and submitting evidence.</a:t>
            </a:r>
          </a:p>
          <a:p>
            <a:r>
              <a:rPr lang="en-US" dirty="0"/>
              <a:t>Use the FPM process as an opportunity to strengthen collaboration across LEA departments (instructional services, human resources, fiscal).</a:t>
            </a:r>
          </a:p>
          <a:p>
            <a:r>
              <a:rPr lang="en-US" dirty="0"/>
              <a:t>Contact the Title II office with questions and for support.</a:t>
            </a:r>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4E5C4422-A247-4CED-8ED9-63C7405F2A9D}"/>
              </a:ext>
            </a:extLst>
          </p:cNvPr>
          <p:cNvSpPr>
            <a:spLocks noGrp="1"/>
          </p:cNvSpPr>
          <p:nvPr>
            <p:ph type="sldNum" sz="quarter" idx="12"/>
          </p:nvPr>
        </p:nvSpPr>
        <p:spPr>
          <a:xfrm>
            <a:off x="9825038" y="6456363"/>
            <a:ext cx="1312862" cy="365125"/>
          </a:xfrm>
        </p:spPr>
        <p:txBody>
          <a:bodyPr/>
          <a:lstStyle/>
          <a:p>
            <a:fld id="{4E637404-0BCF-4192-AEAE-F6A882F231C4}" type="slidenum">
              <a:rPr lang="en-US" altLang="en-US" smtClean="0"/>
              <a:pPr/>
              <a:t>58</a:t>
            </a:fld>
            <a:endParaRPr lang="en-US" altLang="en-US" dirty="0"/>
          </a:p>
        </p:txBody>
      </p:sp>
    </p:spTree>
    <p:extLst>
      <p:ext uri="{BB962C8B-B14F-4D97-AF65-F5344CB8AC3E}">
        <p14:creationId xmlns:p14="http://schemas.microsoft.com/office/powerpoint/2010/main" val="46582402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A4B5E4-9372-5D90-9638-543D7A866B6A}"/>
              </a:ext>
            </a:extLst>
          </p:cNvPr>
          <p:cNvSpPr>
            <a:spLocks noGrp="1"/>
          </p:cNvSpPr>
          <p:nvPr>
            <p:ph type="title"/>
          </p:nvPr>
        </p:nvSpPr>
        <p:spPr/>
        <p:txBody>
          <a:bodyPr/>
          <a:lstStyle/>
          <a:p>
            <a:r>
              <a:rPr lang="en-US" dirty="0"/>
              <a:t>Reviewer Contact Information (1)</a:t>
            </a:r>
          </a:p>
        </p:txBody>
      </p:sp>
      <p:graphicFrame>
        <p:nvGraphicFramePr>
          <p:cNvPr id="5" name="Content Placeholder 4">
            <a:extLst>
              <a:ext uri="{FF2B5EF4-FFF2-40B4-BE49-F238E27FC236}">
                <a16:creationId xmlns:a16="http://schemas.microsoft.com/office/drawing/2014/main" id="{7DBE3A40-0767-32F4-F763-9BC3387D1125}"/>
              </a:ext>
            </a:extLst>
          </p:cNvPr>
          <p:cNvGraphicFramePr>
            <a:graphicFrameLocks noGrp="1"/>
          </p:cNvGraphicFramePr>
          <p:nvPr>
            <p:ph idx="1"/>
            <p:extLst>
              <p:ext uri="{D42A27DB-BD31-4B8C-83A1-F6EECF244321}">
                <p14:modId xmlns:p14="http://schemas.microsoft.com/office/powerpoint/2010/main" val="2489702849"/>
              </p:ext>
            </p:extLst>
          </p:nvPr>
        </p:nvGraphicFramePr>
        <p:xfrm>
          <a:off x="617221" y="1846263"/>
          <a:ext cx="11075670" cy="3200400"/>
        </p:xfrm>
        <a:graphic>
          <a:graphicData uri="http://schemas.openxmlformats.org/drawingml/2006/table">
            <a:tbl>
              <a:tblPr firstRow="1" bandRow="1">
                <a:tableStyleId>{5C22544A-7EE6-4342-B048-85BDC9FD1C3A}</a:tableStyleId>
              </a:tblPr>
              <a:tblGrid>
                <a:gridCol w="3691890">
                  <a:extLst>
                    <a:ext uri="{9D8B030D-6E8A-4147-A177-3AD203B41FA5}">
                      <a16:colId xmlns:a16="http://schemas.microsoft.com/office/drawing/2014/main" val="1494473026"/>
                    </a:ext>
                  </a:extLst>
                </a:gridCol>
                <a:gridCol w="3691890">
                  <a:extLst>
                    <a:ext uri="{9D8B030D-6E8A-4147-A177-3AD203B41FA5}">
                      <a16:colId xmlns:a16="http://schemas.microsoft.com/office/drawing/2014/main" val="2323238089"/>
                    </a:ext>
                  </a:extLst>
                </a:gridCol>
                <a:gridCol w="3691890">
                  <a:extLst>
                    <a:ext uri="{9D8B030D-6E8A-4147-A177-3AD203B41FA5}">
                      <a16:colId xmlns:a16="http://schemas.microsoft.com/office/drawing/2014/main" val="2401856065"/>
                    </a:ext>
                  </a:extLst>
                </a:gridCol>
              </a:tblGrid>
              <a:tr h="370840">
                <a:tc>
                  <a:txBody>
                    <a:bodyPr/>
                    <a:lstStyle/>
                    <a:p>
                      <a:pPr marL="0" marR="0">
                        <a:lnSpc>
                          <a:spcPct val="100000"/>
                        </a:lnSpc>
                        <a:spcAft>
                          <a:spcPts val="0"/>
                        </a:spcAft>
                        <a:buNone/>
                      </a:pPr>
                      <a:r>
                        <a:rPr lang="en-US" sz="2400" kern="100">
                          <a:solidFill>
                            <a:srgbClr val="000000"/>
                          </a:solidFill>
                          <a:effectLst/>
                          <a:latin typeface="+mn-lt"/>
                          <a:ea typeface="Aptos" panose="020B0004020202020204" pitchFamily="34" charset="0"/>
                          <a:cs typeface="Times New Roman" panose="02020603050405020304" pitchFamily="18" charset="0"/>
                        </a:rPr>
                        <a:t>Jill Johnson</a:t>
                      </a:r>
                      <a:endParaRPr lang="en-US" sz="2400" kern="100">
                        <a:effectLst/>
                        <a:latin typeface="+mn-lt"/>
                        <a:ea typeface="Aptos" panose="020B0004020202020204" pitchFamily="34" charset="0"/>
                        <a:cs typeface="Times New Roman" panose="02020603050405020304" pitchFamily="18" charset="0"/>
                      </a:endParaRPr>
                    </a:p>
                  </a:txBody>
                  <a:tcPr>
                    <a:solidFill>
                      <a:schemeClr val="bg1">
                        <a:lumMod val="95000"/>
                      </a:schemeClr>
                    </a:solidFill>
                  </a:tcPr>
                </a:tc>
                <a:tc>
                  <a:txBody>
                    <a:bodyPr/>
                    <a:lstStyle/>
                    <a:p>
                      <a:pPr marL="0" marR="0">
                        <a:lnSpc>
                          <a:spcPct val="100000"/>
                        </a:lnSpc>
                        <a:spcAft>
                          <a:spcPts val="0"/>
                        </a:spcAft>
                        <a:buNone/>
                      </a:pPr>
                      <a:r>
                        <a:rPr lang="en-US" sz="2400" b="0" u="sng" kern="100" dirty="0">
                          <a:solidFill>
                            <a:srgbClr val="000000"/>
                          </a:solidFill>
                          <a:effectLst/>
                          <a:latin typeface="+mn-lt"/>
                          <a:ea typeface="Aptos" panose="020B0004020202020204" pitchFamily="34" charset="0"/>
                          <a:cs typeface="Times New Roman" panose="02020603050405020304" pitchFamily="18" charset="0"/>
                          <a:hlinkClick r:id="rId2"/>
                        </a:rPr>
                        <a:t>JJohnson@cde.ca.gov</a:t>
                      </a:r>
                      <a:endParaRPr lang="en-US" sz="2400" b="0" kern="100" dirty="0">
                        <a:effectLst/>
                        <a:latin typeface="+mn-lt"/>
                        <a:ea typeface="Aptos" panose="020B0004020202020204" pitchFamily="34" charset="0"/>
                        <a:cs typeface="Times New Roman" panose="02020603050405020304" pitchFamily="18" charset="0"/>
                      </a:endParaRPr>
                    </a:p>
                  </a:txBody>
                  <a:tcPr>
                    <a:solidFill>
                      <a:schemeClr val="bg1">
                        <a:lumMod val="95000"/>
                      </a:schemeClr>
                    </a:solidFill>
                  </a:tcPr>
                </a:tc>
                <a:tc>
                  <a:txBody>
                    <a:bodyPr/>
                    <a:lstStyle/>
                    <a:p>
                      <a:pPr marL="0" marR="0">
                        <a:lnSpc>
                          <a:spcPct val="100000"/>
                        </a:lnSpc>
                        <a:spcAft>
                          <a:spcPts val="0"/>
                        </a:spcAft>
                        <a:buNone/>
                      </a:pPr>
                      <a:r>
                        <a:rPr lang="en-US" sz="2400" kern="100">
                          <a:solidFill>
                            <a:srgbClr val="000000"/>
                          </a:solidFill>
                          <a:effectLst/>
                          <a:latin typeface="+mn-lt"/>
                          <a:ea typeface="Aptos" panose="020B0004020202020204" pitchFamily="34" charset="0"/>
                          <a:cs typeface="Times New Roman" panose="02020603050405020304" pitchFamily="18" charset="0"/>
                        </a:rPr>
                        <a:t>310-748-5794</a:t>
                      </a:r>
                      <a:endParaRPr lang="en-US" sz="2400" kern="100">
                        <a:effectLst/>
                        <a:latin typeface="+mn-lt"/>
                        <a:ea typeface="Aptos" panose="020B0004020202020204" pitchFamily="34" charset="0"/>
                        <a:cs typeface="Times New Roman" panose="02020603050405020304" pitchFamily="18" charset="0"/>
                      </a:endParaRPr>
                    </a:p>
                  </a:txBody>
                  <a:tcPr>
                    <a:solidFill>
                      <a:schemeClr val="bg1">
                        <a:lumMod val="95000"/>
                      </a:schemeClr>
                    </a:solidFill>
                  </a:tcPr>
                </a:tc>
                <a:extLst>
                  <a:ext uri="{0D108BD9-81ED-4DB2-BD59-A6C34878D82A}">
                    <a16:rowId xmlns:a16="http://schemas.microsoft.com/office/drawing/2014/main" val="4159612497"/>
                  </a:ext>
                </a:extLst>
              </a:tr>
              <a:tr h="370840">
                <a:tc>
                  <a:txBody>
                    <a:bodyPr/>
                    <a:lstStyle/>
                    <a:p>
                      <a:pPr marL="0" marR="0">
                        <a:lnSpc>
                          <a:spcPct val="100000"/>
                        </a:lnSpc>
                        <a:spcAft>
                          <a:spcPts val="0"/>
                        </a:spcAft>
                        <a:buNone/>
                      </a:pPr>
                      <a:r>
                        <a:rPr lang="en-US" sz="2400" kern="100">
                          <a:solidFill>
                            <a:srgbClr val="000000"/>
                          </a:solidFill>
                          <a:effectLst/>
                          <a:latin typeface="+mn-lt"/>
                          <a:ea typeface="Aptos" panose="020B0004020202020204" pitchFamily="34" charset="0"/>
                          <a:cs typeface="Times New Roman" panose="02020603050405020304" pitchFamily="18" charset="0"/>
                        </a:rPr>
                        <a:t>Cajon Valley Union</a:t>
                      </a:r>
                      <a:endParaRPr lang="en-US" sz="2400" kern="100">
                        <a:effectLst/>
                        <a:latin typeface="+mn-lt"/>
                        <a:ea typeface="Aptos" panose="020B0004020202020204" pitchFamily="34" charset="0"/>
                        <a:cs typeface="Times New Roman" panose="02020603050405020304" pitchFamily="18" charset="0"/>
                      </a:endParaRPr>
                    </a:p>
                  </a:txBody>
                  <a:tcPr/>
                </a:tc>
                <a:tc>
                  <a:txBody>
                    <a:bodyPr/>
                    <a:lstStyle/>
                    <a:p>
                      <a:pPr marL="0" marR="0">
                        <a:lnSpc>
                          <a:spcPct val="100000"/>
                        </a:lnSpc>
                        <a:spcAft>
                          <a:spcPts val="0"/>
                        </a:spcAft>
                        <a:buNone/>
                      </a:pPr>
                      <a:r>
                        <a:rPr lang="en-US" sz="2400" kern="100">
                          <a:solidFill>
                            <a:srgbClr val="000000"/>
                          </a:solidFill>
                          <a:effectLst/>
                          <a:latin typeface="+mn-lt"/>
                          <a:ea typeface="Aptos" panose="020B0004020202020204" pitchFamily="34" charset="0"/>
                          <a:cs typeface="Times New Roman" panose="02020603050405020304" pitchFamily="18" charset="0"/>
                        </a:rPr>
                        <a:t>Newman-Crows Landing</a:t>
                      </a:r>
                      <a:endParaRPr lang="en-US" sz="2400" kern="100">
                        <a:effectLst/>
                        <a:latin typeface="+mn-lt"/>
                        <a:ea typeface="Aptos" panose="020B0004020202020204" pitchFamily="34" charset="0"/>
                        <a:cs typeface="Times New Roman" panose="02020603050405020304" pitchFamily="18" charset="0"/>
                      </a:endParaRPr>
                    </a:p>
                  </a:txBody>
                  <a:tcPr/>
                </a:tc>
                <a:tc>
                  <a:txBody>
                    <a:bodyPr/>
                    <a:lstStyle/>
                    <a:p>
                      <a:pPr marL="0" marR="0">
                        <a:lnSpc>
                          <a:spcPct val="100000"/>
                        </a:lnSpc>
                        <a:spcAft>
                          <a:spcPts val="0"/>
                        </a:spcAft>
                        <a:buNone/>
                      </a:pPr>
                      <a:r>
                        <a:rPr lang="en-US" sz="2400" kern="100">
                          <a:solidFill>
                            <a:srgbClr val="000000"/>
                          </a:solidFill>
                          <a:effectLst/>
                          <a:latin typeface="+mn-lt"/>
                          <a:ea typeface="Aptos" panose="020B0004020202020204" pitchFamily="34" charset="0"/>
                          <a:cs typeface="Times New Roman" panose="02020603050405020304" pitchFamily="18" charset="0"/>
                        </a:rPr>
                        <a:t>San Bruno Park Elem.</a:t>
                      </a:r>
                      <a:endParaRPr lang="en-US" sz="2400" kern="100">
                        <a:effectLst/>
                        <a:latin typeface="+mn-lt"/>
                        <a:ea typeface="Aptos" panose="020B0004020202020204" pitchFamily="34" charset="0"/>
                        <a:cs typeface="Times New Roman" panose="02020603050405020304" pitchFamily="18" charset="0"/>
                      </a:endParaRPr>
                    </a:p>
                  </a:txBody>
                  <a:tcPr/>
                </a:tc>
                <a:extLst>
                  <a:ext uri="{0D108BD9-81ED-4DB2-BD59-A6C34878D82A}">
                    <a16:rowId xmlns:a16="http://schemas.microsoft.com/office/drawing/2014/main" val="1740268140"/>
                  </a:ext>
                </a:extLst>
              </a:tr>
              <a:tr h="370840">
                <a:tc>
                  <a:txBody>
                    <a:bodyPr/>
                    <a:lstStyle/>
                    <a:p>
                      <a:pPr marL="0" marR="0">
                        <a:lnSpc>
                          <a:spcPct val="100000"/>
                        </a:lnSpc>
                        <a:spcAft>
                          <a:spcPts val="0"/>
                        </a:spcAft>
                        <a:buNone/>
                      </a:pPr>
                      <a:r>
                        <a:rPr lang="en-US" sz="2400" kern="100">
                          <a:solidFill>
                            <a:srgbClr val="000000"/>
                          </a:solidFill>
                          <a:effectLst/>
                          <a:latin typeface="+mn-lt"/>
                          <a:ea typeface="Aptos" panose="020B0004020202020204" pitchFamily="34" charset="0"/>
                          <a:cs typeface="Times New Roman" panose="02020603050405020304" pitchFamily="18" charset="0"/>
                        </a:rPr>
                        <a:t>Ceres Unified</a:t>
                      </a:r>
                      <a:endParaRPr lang="en-US" sz="2400" kern="100">
                        <a:effectLst/>
                        <a:latin typeface="+mn-lt"/>
                        <a:ea typeface="Aptos" panose="020B0004020202020204" pitchFamily="34" charset="0"/>
                        <a:cs typeface="Times New Roman" panose="02020603050405020304" pitchFamily="18" charset="0"/>
                      </a:endParaRPr>
                    </a:p>
                  </a:txBody>
                  <a:tcPr/>
                </a:tc>
                <a:tc>
                  <a:txBody>
                    <a:bodyPr/>
                    <a:lstStyle/>
                    <a:p>
                      <a:pPr marL="0" marR="0">
                        <a:lnSpc>
                          <a:spcPct val="100000"/>
                        </a:lnSpc>
                        <a:spcAft>
                          <a:spcPts val="0"/>
                        </a:spcAft>
                        <a:buNone/>
                      </a:pPr>
                      <a:r>
                        <a:rPr lang="en-US" sz="2400" kern="100" dirty="0">
                          <a:solidFill>
                            <a:srgbClr val="000000"/>
                          </a:solidFill>
                          <a:effectLst/>
                          <a:latin typeface="+mn-lt"/>
                          <a:ea typeface="Aptos" panose="020B0004020202020204" pitchFamily="34" charset="0"/>
                          <a:cs typeface="Times New Roman" panose="02020603050405020304" pitchFamily="18" charset="0"/>
                        </a:rPr>
                        <a:t>Oroville Union High </a:t>
                      </a:r>
                      <a:endParaRPr lang="en-US" sz="2400" kern="100" dirty="0">
                        <a:effectLst/>
                        <a:latin typeface="+mn-lt"/>
                        <a:ea typeface="Aptos" panose="020B0004020202020204" pitchFamily="34" charset="0"/>
                        <a:cs typeface="Times New Roman" panose="02020603050405020304" pitchFamily="18" charset="0"/>
                      </a:endParaRPr>
                    </a:p>
                  </a:txBody>
                  <a:tcPr/>
                </a:tc>
                <a:tc>
                  <a:txBody>
                    <a:bodyPr/>
                    <a:lstStyle/>
                    <a:p>
                      <a:pPr marL="0" marR="0">
                        <a:lnSpc>
                          <a:spcPct val="100000"/>
                        </a:lnSpc>
                        <a:spcAft>
                          <a:spcPts val="0"/>
                        </a:spcAft>
                        <a:buNone/>
                      </a:pPr>
                      <a:r>
                        <a:rPr lang="en-US" sz="2400" kern="100">
                          <a:solidFill>
                            <a:srgbClr val="000000"/>
                          </a:solidFill>
                          <a:effectLst/>
                          <a:latin typeface="+mn-lt"/>
                          <a:ea typeface="Aptos" panose="020B0004020202020204" pitchFamily="34" charset="0"/>
                          <a:cs typeface="Times New Roman" panose="02020603050405020304" pitchFamily="18" charset="0"/>
                        </a:rPr>
                        <a:t>San Francisco Unified</a:t>
                      </a:r>
                      <a:endParaRPr lang="en-US" sz="2400" kern="100">
                        <a:effectLst/>
                        <a:latin typeface="+mn-lt"/>
                        <a:ea typeface="Aptos" panose="020B0004020202020204" pitchFamily="34" charset="0"/>
                        <a:cs typeface="Times New Roman" panose="02020603050405020304" pitchFamily="18" charset="0"/>
                      </a:endParaRPr>
                    </a:p>
                  </a:txBody>
                  <a:tcPr/>
                </a:tc>
                <a:extLst>
                  <a:ext uri="{0D108BD9-81ED-4DB2-BD59-A6C34878D82A}">
                    <a16:rowId xmlns:a16="http://schemas.microsoft.com/office/drawing/2014/main" val="3904159391"/>
                  </a:ext>
                </a:extLst>
              </a:tr>
              <a:tr h="370840">
                <a:tc>
                  <a:txBody>
                    <a:bodyPr/>
                    <a:lstStyle/>
                    <a:p>
                      <a:pPr marL="0" marR="0">
                        <a:lnSpc>
                          <a:spcPct val="100000"/>
                        </a:lnSpc>
                        <a:spcAft>
                          <a:spcPts val="0"/>
                        </a:spcAft>
                        <a:buNone/>
                      </a:pPr>
                      <a:r>
                        <a:rPr lang="en-US" sz="2400" kern="100" dirty="0">
                          <a:solidFill>
                            <a:srgbClr val="000000"/>
                          </a:solidFill>
                          <a:effectLst/>
                          <a:latin typeface="+mn-lt"/>
                          <a:ea typeface="Aptos" panose="020B0004020202020204" pitchFamily="34" charset="0"/>
                          <a:cs typeface="Times New Roman" panose="02020603050405020304" pitchFamily="18" charset="0"/>
                        </a:rPr>
                        <a:t>Coalinga-Huron Unified</a:t>
                      </a:r>
                      <a:endParaRPr lang="en-US" sz="2400" kern="100" dirty="0">
                        <a:effectLst/>
                        <a:latin typeface="+mn-lt"/>
                        <a:ea typeface="Aptos" panose="020B0004020202020204" pitchFamily="34" charset="0"/>
                        <a:cs typeface="Times New Roman" panose="02020603050405020304" pitchFamily="18" charset="0"/>
                      </a:endParaRPr>
                    </a:p>
                  </a:txBody>
                  <a:tcPr/>
                </a:tc>
                <a:tc>
                  <a:txBody>
                    <a:bodyPr/>
                    <a:lstStyle/>
                    <a:p>
                      <a:pPr marL="0" marR="0">
                        <a:lnSpc>
                          <a:spcPct val="100000"/>
                        </a:lnSpc>
                        <a:spcAft>
                          <a:spcPts val="0"/>
                        </a:spcAft>
                        <a:buNone/>
                      </a:pPr>
                      <a:r>
                        <a:rPr lang="en-US" sz="2400" kern="100">
                          <a:solidFill>
                            <a:srgbClr val="000000"/>
                          </a:solidFill>
                          <a:effectLst/>
                          <a:latin typeface="+mn-lt"/>
                          <a:ea typeface="Aptos" panose="020B0004020202020204" pitchFamily="34" charset="0"/>
                          <a:cs typeface="Times New Roman" panose="02020603050405020304" pitchFamily="18" charset="0"/>
                        </a:rPr>
                        <a:t>Palo Verde Unified</a:t>
                      </a:r>
                      <a:endParaRPr lang="en-US" sz="2400" kern="100">
                        <a:effectLst/>
                        <a:latin typeface="+mn-lt"/>
                        <a:ea typeface="Aptos" panose="020B0004020202020204" pitchFamily="34" charset="0"/>
                        <a:cs typeface="Times New Roman" panose="02020603050405020304" pitchFamily="18" charset="0"/>
                      </a:endParaRPr>
                    </a:p>
                  </a:txBody>
                  <a:tcPr/>
                </a:tc>
                <a:tc>
                  <a:txBody>
                    <a:bodyPr/>
                    <a:lstStyle/>
                    <a:p>
                      <a:pPr marL="0" marR="0">
                        <a:lnSpc>
                          <a:spcPct val="100000"/>
                        </a:lnSpc>
                        <a:spcAft>
                          <a:spcPts val="0"/>
                        </a:spcAft>
                        <a:buNone/>
                      </a:pPr>
                      <a:r>
                        <a:rPr lang="en-US" sz="2400" kern="100">
                          <a:solidFill>
                            <a:srgbClr val="000000"/>
                          </a:solidFill>
                          <a:effectLst/>
                          <a:latin typeface="+mn-lt"/>
                          <a:ea typeface="Aptos" panose="020B0004020202020204" pitchFamily="34" charset="0"/>
                          <a:cs typeface="Times New Roman" panose="02020603050405020304" pitchFamily="18" charset="0"/>
                        </a:rPr>
                        <a:t>San Jacinto Unified</a:t>
                      </a:r>
                      <a:endParaRPr lang="en-US" sz="2400" kern="100">
                        <a:effectLst/>
                        <a:latin typeface="+mn-lt"/>
                        <a:ea typeface="Aptos" panose="020B0004020202020204" pitchFamily="34" charset="0"/>
                        <a:cs typeface="Times New Roman" panose="02020603050405020304" pitchFamily="18" charset="0"/>
                      </a:endParaRPr>
                    </a:p>
                  </a:txBody>
                  <a:tcPr/>
                </a:tc>
                <a:extLst>
                  <a:ext uri="{0D108BD9-81ED-4DB2-BD59-A6C34878D82A}">
                    <a16:rowId xmlns:a16="http://schemas.microsoft.com/office/drawing/2014/main" val="1787037773"/>
                  </a:ext>
                </a:extLst>
              </a:tr>
              <a:tr h="370840">
                <a:tc>
                  <a:txBody>
                    <a:bodyPr/>
                    <a:lstStyle/>
                    <a:p>
                      <a:pPr marL="0" marR="0">
                        <a:lnSpc>
                          <a:spcPct val="100000"/>
                        </a:lnSpc>
                        <a:spcAft>
                          <a:spcPts val="0"/>
                        </a:spcAft>
                        <a:buNone/>
                      </a:pPr>
                      <a:r>
                        <a:rPr lang="en-US" sz="2400" kern="100">
                          <a:solidFill>
                            <a:srgbClr val="000000"/>
                          </a:solidFill>
                          <a:effectLst/>
                          <a:latin typeface="+mn-lt"/>
                          <a:ea typeface="Aptos" panose="020B0004020202020204" pitchFamily="34" charset="0"/>
                          <a:cs typeface="Times New Roman" panose="02020603050405020304" pitchFamily="18" charset="0"/>
                        </a:rPr>
                        <a:t>Escondido Union High</a:t>
                      </a:r>
                      <a:endParaRPr lang="en-US" sz="2400" kern="100">
                        <a:effectLst/>
                        <a:latin typeface="+mn-lt"/>
                        <a:ea typeface="Aptos" panose="020B0004020202020204" pitchFamily="34" charset="0"/>
                        <a:cs typeface="Times New Roman" panose="02020603050405020304" pitchFamily="18" charset="0"/>
                      </a:endParaRPr>
                    </a:p>
                  </a:txBody>
                  <a:tcPr/>
                </a:tc>
                <a:tc>
                  <a:txBody>
                    <a:bodyPr/>
                    <a:lstStyle/>
                    <a:p>
                      <a:pPr marL="0" marR="0">
                        <a:lnSpc>
                          <a:spcPct val="100000"/>
                        </a:lnSpc>
                        <a:spcAft>
                          <a:spcPts val="0"/>
                        </a:spcAft>
                        <a:buNone/>
                      </a:pPr>
                      <a:r>
                        <a:rPr lang="en-US" sz="2400" kern="100">
                          <a:solidFill>
                            <a:srgbClr val="000000"/>
                          </a:solidFill>
                          <a:effectLst/>
                          <a:latin typeface="+mn-lt"/>
                          <a:ea typeface="Aptos" panose="020B0004020202020204" pitchFamily="34" charset="0"/>
                          <a:cs typeface="Times New Roman" panose="02020603050405020304" pitchFamily="18" charset="0"/>
                        </a:rPr>
                        <a:t>Perris Union High</a:t>
                      </a:r>
                      <a:endParaRPr lang="en-US" sz="2400" kern="100">
                        <a:effectLst/>
                        <a:latin typeface="+mn-lt"/>
                        <a:ea typeface="Aptos" panose="020B0004020202020204" pitchFamily="34" charset="0"/>
                        <a:cs typeface="Times New Roman" panose="02020603050405020304" pitchFamily="18" charset="0"/>
                      </a:endParaRPr>
                    </a:p>
                  </a:txBody>
                  <a:tcPr/>
                </a:tc>
                <a:tc>
                  <a:txBody>
                    <a:bodyPr/>
                    <a:lstStyle/>
                    <a:p>
                      <a:pPr marL="0" marR="0">
                        <a:lnSpc>
                          <a:spcPct val="100000"/>
                        </a:lnSpc>
                        <a:spcAft>
                          <a:spcPts val="0"/>
                        </a:spcAft>
                        <a:buNone/>
                      </a:pPr>
                      <a:r>
                        <a:rPr lang="en-US" sz="2400" kern="100">
                          <a:solidFill>
                            <a:srgbClr val="000000"/>
                          </a:solidFill>
                          <a:effectLst/>
                          <a:latin typeface="+mn-lt"/>
                          <a:ea typeface="Aptos" panose="020B0004020202020204" pitchFamily="34" charset="0"/>
                          <a:cs typeface="Times New Roman" panose="02020603050405020304" pitchFamily="18" charset="0"/>
                        </a:rPr>
                        <a:t>San Jose Unified</a:t>
                      </a:r>
                      <a:endParaRPr lang="en-US" sz="2400" kern="100">
                        <a:effectLst/>
                        <a:latin typeface="+mn-lt"/>
                        <a:ea typeface="Aptos" panose="020B0004020202020204" pitchFamily="34" charset="0"/>
                        <a:cs typeface="Times New Roman" panose="02020603050405020304" pitchFamily="18" charset="0"/>
                      </a:endParaRPr>
                    </a:p>
                  </a:txBody>
                  <a:tcPr/>
                </a:tc>
                <a:extLst>
                  <a:ext uri="{0D108BD9-81ED-4DB2-BD59-A6C34878D82A}">
                    <a16:rowId xmlns:a16="http://schemas.microsoft.com/office/drawing/2014/main" val="2794010801"/>
                  </a:ext>
                </a:extLst>
              </a:tr>
              <a:tr h="370840">
                <a:tc>
                  <a:txBody>
                    <a:bodyPr/>
                    <a:lstStyle/>
                    <a:p>
                      <a:pPr marL="0" marR="0">
                        <a:lnSpc>
                          <a:spcPct val="100000"/>
                        </a:lnSpc>
                        <a:spcAft>
                          <a:spcPts val="0"/>
                        </a:spcAft>
                        <a:buNone/>
                      </a:pPr>
                      <a:r>
                        <a:rPr lang="en-US" sz="2400" kern="100">
                          <a:solidFill>
                            <a:srgbClr val="000000"/>
                          </a:solidFill>
                          <a:effectLst/>
                          <a:latin typeface="+mn-lt"/>
                          <a:ea typeface="Aptos" panose="020B0004020202020204" pitchFamily="34" charset="0"/>
                          <a:cs typeface="Times New Roman" panose="02020603050405020304" pitchFamily="18" charset="0"/>
                        </a:rPr>
                        <a:t>Golden Plains Unified</a:t>
                      </a:r>
                      <a:endParaRPr lang="en-US" sz="2400" kern="100">
                        <a:effectLst/>
                        <a:latin typeface="+mn-lt"/>
                        <a:ea typeface="Aptos" panose="020B0004020202020204" pitchFamily="34" charset="0"/>
                        <a:cs typeface="Times New Roman" panose="02020603050405020304" pitchFamily="18" charset="0"/>
                      </a:endParaRPr>
                    </a:p>
                  </a:txBody>
                  <a:tcPr/>
                </a:tc>
                <a:tc>
                  <a:txBody>
                    <a:bodyPr/>
                    <a:lstStyle/>
                    <a:p>
                      <a:pPr marL="0" marR="0">
                        <a:lnSpc>
                          <a:spcPct val="100000"/>
                        </a:lnSpc>
                        <a:spcAft>
                          <a:spcPts val="0"/>
                        </a:spcAft>
                        <a:buNone/>
                      </a:pPr>
                      <a:r>
                        <a:rPr lang="en-US" sz="2400" kern="100">
                          <a:solidFill>
                            <a:srgbClr val="000000"/>
                          </a:solidFill>
                          <a:effectLst/>
                          <a:latin typeface="+mn-lt"/>
                          <a:ea typeface="Aptos" panose="020B0004020202020204" pitchFamily="34" charset="0"/>
                          <a:cs typeface="Times New Roman" panose="02020603050405020304" pitchFamily="18" charset="0"/>
                        </a:rPr>
                        <a:t>Riverside Unified</a:t>
                      </a:r>
                      <a:endParaRPr lang="en-US" sz="2400" kern="100">
                        <a:effectLst/>
                        <a:latin typeface="+mn-lt"/>
                        <a:ea typeface="Aptos" panose="020B0004020202020204" pitchFamily="34" charset="0"/>
                        <a:cs typeface="Times New Roman" panose="02020603050405020304" pitchFamily="18" charset="0"/>
                      </a:endParaRPr>
                    </a:p>
                  </a:txBody>
                  <a:tcPr/>
                </a:tc>
                <a:tc>
                  <a:txBody>
                    <a:bodyPr/>
                    <a:lstStyle/>
                    <a:p>
                      <a:pPr marL="0" marR="0">
                        <a:lnSpc>
                          <a:spcPct val="100000"/>
                        </a:lnSpc>
                        <a:spcAft>
                          <a:spcPts val="0"/>
                        </a:spcAft>
                        <a:buNone/>
                      </a:pPr>
                      <a:r>
                        <a:rPr lang="en-US" sz="2400" kern="100">
                          <a:solidFill>
                            <a:srgbClr val="000000"/>
                          </a:solidFill>
                          <a:effectLst/>
                          <a:latin typeface="+mn-lt"/>
                          <a:ea typeface="Aptos" panose="020B0004020202020204" pitchFamily="34" charset="0"/>
                          <a:cs typeface="Times New Roman" panose="02020603050405020304" pitchFamily="18" charset="0"/>
                        </a:rPr>
                        <a:t>Tracy Joint Unified</a:t>
                      </a:r>
                      <a:endParaRPr lang="en-US" sz="2400" kern="100">
                        <a:effectLst/>
                        <a:latin typeface="+mn-lt"/>
                        <a:ea typeface="Aptos" panose="020B0004020202020204" pitchFamily="34" charset="0"/>
                        <a:cs typeface="Times New Roman" panose="02020603050405020304" pitchFamily="18" charset="0"/>
                      </a:endParaRPr>
                    </a:p>
                  </a:txBody>
                  <a:tcPr/>
                </a:tc>
                <a:extLst>
                  <a:ext uri="{0D108BD9-81ED-4DB2-BD59-A6C34878D82A}">
                    <a16:rowId xmlns:a16="http://schemas.microsoft.com/office/drawing/2014/main" val="386665133"/>
                  </a:ext>
                </a:extLst>
              </a:tr>
              <a:tr h="370840">
                <a:tc>
                  <a:txBody>
                    <a:bodyPr/>
                    <a:lstStyle/>
                    <a:p>
                      <a:pPr marL="0" marR="0">
                        <a:lnSpc>
                          <a:spcPct val="100000"/>
                        </a:lnSpc>
                        <a:spcAft>
                          <a:spcPts val="0"/>
                        </a:spcAft>
                        <a:buNone/>
                      </a:pPr>
                      <a:r>
                        <a:rPr lang="en-US" sz="2400" kern="100">
                          <a:solidFill>
                            <a:srgbClr val="000000"/>
                          </a:solidFill>
                          <a:effectLst/>
                          <a:latin typeface="+mn-lt"/>
                          <a:ea typeface="Aptos" panose="020B0004020202020204" pitchFamily="34" charset="0"/>
                          <a:cs typeface="Times New Roman" panose="02020603050405020304" pitchFamily="18" charset="0"/>
                        </a:rPr>
                        <a:t>Hawthorne</a:t>
                      </a:r>
                      <a:endParaRPr lang="en-US" sz="2400" kern="100">
                        <a:effectLst/>
                        <a:latin typeface="+mn-lt"/>
                        <a:ea typeface="Aptos" panose="020B0004020202020204" pitchFamily="34" charset="0"/>
                        <a:cs typeface="Times New Roman" panose="02020603050405020304" pitchFamily="18" charset="0"/>
                      </a:endParaRPr>
                    </a:p>
                  </a:txBody>
                  <a:tcPr/>
                </a:tc>
                <a:tc>
                  <a:txBody>
                    <a:bodyPr/>
                    <a:lstStyle/>
                    <a:p>
                      <a:pPr marL="0" marR="0">
                        <a:lnSpc>
                          <a:spcPct val="100000"/>
                        </a:lnSpc>
                        <a:spcAft>
                          <a:spcPts val="0"/>
                        </a:spcAft>
                        <a:buNone/>
                      </a:pPr>
                      <a:r>
                        <a:rPr lang="en-US" sz="2400" kern="100">
                          <a:solidFill>
                            <a:srgbClr val="000000"/>
                          </a:solidFill>
                          <a:effectLst/>
                          <a:latin typeface="+mn-lt"/>
                          <a:ea typeface="Aptos" panose="020B0004020202020204" pitchFamily="34" charset="0"/>
                          <a:cs typeface="Times New Roman" panose="02020603050405020304" pitchFamily="18" charset="0"/>
                        </a:rPr>
                        <a:t>Rowland Unified</a:t>
                      </a:r>
                      <a:endParaRPr lang="en-US" sz="2400" kern="100">
                        <a:effectLst/>
                        <a:latin typeface="+mn-lt"/>
                        <a:ea typeface="Aptos" panose="020B0004020202020204" pitchFamily="34" charset="0"/>
                        <a:cs typeface="Times New Roman" panose="02020603050405020304" pitchFamily="18" charset="0"/>
                      </a:endParaRPr>
                    </a:p>
                  </a:txBody>
                  <a:tcPr/>
                </a:tc>
                <a:tc>
                  <a:txBody>
                    <a:bodyPr/>
                    <a:lstStyle/>
                    <a:p>
                      <a:pPr>
                        <a:lnSpc>
                          <a:spcPct val="100000"/>
                        </a:lnSpc>
                        <a:spcAft>
                          <a:spcPts val="0"/>
                        </a:spcAft>
                        <a:buNone/>
                      </a:pPr>
                      <a:endParaRPr lang="en-US" sz="2400" kern="100" dirty="0">
                        <a:effectLst/>
                        <a:latin typeface="+mn-lt"/>
                      </a:endParaRPr>
                    </a:p>
                  </a:txBody>
                  <a:tcPr/>
                </a:tc>
                <a:extLst>
                  <a:ext uri="{0D108BD9-81ED-4DB2-BD59-A6C34878D82A}">
                    <a16:rowId xmlns:a16="http://schemas.microsoft.com/office/drawing/2014/main" val="417751363"/>
                  </a:ext>
                </a:extLst>
              </a:tr>
            </a:tbl>
          </a:graphicData>
        </a:graphic>
      </p:graphicFrame>
      <p:sp>
        <p:nvSpPr>
          <p:cNvPr id="4" name="Slide Number Placeholder 3">
            <a:extLst>
              <a:ext uri="{FF2B5EF4-FFF2-40B4-BE49-F238E27FC236}">
                <a16:creationId xmlns:a16="http://schemas.microsoft.com/office/drawing/2014/main" id="{7A0E82BA-986B-4CE9-35F6-4592FB1E9F55}"/>
              </a:ext>
            </a:extLst>
          </p:cNvPr>
          <p:cNvSpPr>
            <a:spLocks noGrp="1"/>
          </p:cNvSpPr>
          <p:nvPr>
            <p:ph type="sldNum" sz="quarter" idx="12"/>
          </p:nvPr>
        </p:nvSpPr>
        <p:spPr/>
        <p:txBody>
          <a:bodyPr/>
          <a:lstStyle/>
          <a:p>
            <a:fld id="{4E637404-0BCF-4192-AEAE-F6A882F231C4}" type="slidenum">
              <a:rPr lang="en-US" altLang="en-US" smtClean="0"/>
              <a:pPr/>
              <a:t>59</a:t>
            </a:fld>
            <a:endParaRPr lang="en-US" altLang="en-US"/>
          </a:p>
        </p:txBody>
      </p:sp>
    </p:spTree>
    <p:extLst>
      <p:ext uri="{BB962C8B-B14F-4D97-AF65-F5344CB8AC3E}">
        <p14:creationId xmlns:p14="http://schemas.microsoft.com/office/powerpoint/2010/main" val="41226286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FECBA7-D568-D8AC-814C-CF325B9CC7CF}"/>
              </a:ext>
            </a:extLst>
          </p:cNvPr>
          <p:cNvSpPr>
            <a:spLocks noGrp="1"/>
          </p:cNvSpPr>
          <p:nvPr>
            <p:ph type="title"/>
          </p:nvPr>
        </p:nvSpPr>
        <p:spPr/>
        <p:txBody>
          <a:bodyPr vert="horz" lIns="91440" tIns="45720" rIns="91440" bIns="45720" rtlCol="0" anchor="b">
            <a:normAutofit/>
          </a:bodyPr>
          <a:lstStyle/>
          <a:p>
            <a:r>
              <a:rPr lang="en-US" dirty="0"/>
              <a:t>Federal Program Monitoring Box</a:t>
            </a:r>
          </a:p>
        </p:txBody>
      </p:sp>
      <p:pic>
        <p:nvPicPr>
          <p:cNvPr id="10" name="Content Placeholder 9" descr="Text description is on Appendix 1, linked below the image">
            <a:extLst>
              <a:ext uri="{FF2B5EF4-FFF2-40B4-BE49-F238E27FC236}">
                <a16:creationId xmlns:a16="http://schemas.microsoft.com/office/drawing/2014/main" id="{F9FF9215-6126-3847-7EEE-D34FD06C4305}"/>
              </a:ext>
            </a:extLst>
          </p:cNvPr>
          <p:cNvPicPr>
            <a:picLocks noGrp="1" noChangeAspect="1"/>
          </p:cNvPicPr>
          <p:nvPr>
            <p:ph sz="half" idx="1"/>
          </p:nvPr>
        </p:nvPicPr>
        <p:blipFill rotWithShape="1">
          <a:blip r:embed="rId3">
            <a:extLst>
              <a:ext uri="{28A0092B-C50C-407E-A947-70E740481C1C}">
                <a14:useLocalDpi xmlns:a14="http://schemas.microsoft.com/office/drawing/2010/main" val="0"/>
              </a:ext>
            </a:extLst>
          </a:blip>
          <a:stretch>
            <a:fillRect/>
          </a:stretch>
        </p:blipFill>
        <p:spPr>
          <a:xfrm>
            <a:off x="1143259" y="1737361"/>
            <a:ext cx="9623320" cy="4491990"/>
          </a:xfrm>
        </p:spPr>
      </p:pic>
      <p:sp>
        <p:nvSpPr>
          <p:cNvPr id="4" name="Content Placeholder 3">
            <a:extLst>
              <a:ext uri="{FF2B5EF4-FFF2-40B4-BE49-F238E27FC236}">
                <a16:creationId xmlns:a16="http://schemas.microsoft.com/office/drawing/2014/main" id="{A268DD7C-989A-A620-5E10-921C1B17D547}"/>
              </a:ext>
            </a:extLst>
          </p:cNvPr>
          <p:cNvSpPr>
            <a:spLocks noGrp="1"/>
          </p:cNvSpPr>
          <p:nvPr>
            <p:ph sz="half" idx="2"/>
          </p:nvPr>
        </p:nvSpPr>
        <p:spPr>
          <a:xfrm>
            <a:off x="1097278" y="5886450"/>
            <a:ext cx="10058402" cy="447848"/>
          </a:xfrm>
        </p:spPr>
        <p:txBody>
          <a:bodyPr/>
          <a:lstStyle/>
          <a:p>
            <a:pPr marL="0" indent="0">
              <a:buNone/>
            </a:pPr>
            <a:r>
              <a:rPr lang="en-US" dirty="0"/>
              <a:t>Image text: </a:t>
            </a:r>
            <a:r>
              <a:rPr lang="en-US" dirty="0">
                <a:hlinkClick r:id="rId4" action="ppaction://hlinksldjump"/>
              </a:rPr>
              <a:t>Appendix 1</a:t>
            </a:r>
            <a:endParaRPr lang="en-US" dirty="0"/>
          </a:p>
          <a:p>
            <a:endParaRPr lang="en-US" dirty="0"/>
          </a:p>
        </p:txBody>
      </p:sp>
      <p:sp>
        <p:nvSpPr>
          <p:cNvPr id="5" name="Slide Number Placeholder 4">
            <a:extLst>
              <a:ext uri="{FF2B5EF4-FFF2-40B4-BE49-F238E27FC236}">
                <a16:creationId xmlns:a16="http://schemas.microsoft.com/office/drawing/2014/main" id="{56D79367-4FC3-095D-8776-888CE51B67E1}"/>
              </a:ext>
            </a:extLst>
          </p:cNvPr>
          <p:cNvSpPr>
            <a:spLocks noGrp="1"/>
          </p:cNvSpPr>
          <p:nvPr>
            <p:ph type="sldNum" sz="quarter" idx="12"/>
          </p:nvPr>
        </p:nvSpPr>
        <p:spPr/>
        <p:txBody>
          <a:bodyPr vert="horz" lIns="91440" tIns="45720" rIns="91440" bIns="45720" rtlCol="0" anchor="ctr">
            <a:noAutofit/>
          </a:bodyPr>
          <a:lstStyle/>
          <a:p>
            <a:fld id="{0560CF5E-9218-46D4-A0AE-B5C073203588}" type="slidenum">
              <a:rPr lang="en-US" altLang="en-US" smtClean="0"/>
              <a:pPr/>
              <a:t>6</a:t>
            </a:fld>
            <a:endParaRPr lang="en-US" altLang="en-US" dirty="0"/>
          </a:p>
        </p:txBody>
      </p:sp>
    </p:spTree>
    <p:extLst>
      <p:ext uri="{BB962C8B-B14F-4D97-AF65-F5344CB8AC3E}">
        <p14:creationId xmlns:p14="http://schemas.microsoft.com/office/powerpoint/2010/main" val="402089651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2D78A0-F191-3029-A75F-832BDFF225F9}"/>
              </a:ext>
            </a:extLst>
          </p:cNvPr>
          <p:cNvSpPr>
            <a:spLocks noGrp="1"/>
          </p:cNvSpPr>
          <p:nvPr>
            <p:ph type="title"/>
          </p:nvPr>
        </p:nvSpPr>
        <p:spPr/>
        <p:txBody>
          <a:bodyPr/>
          <a:lstStyle/>
          <a:p>
            <a:r>
              <a:rPr lang="en-US" dirty="0"/>
              <a:t>Reviewer Contact Information (2)</a:t>
            </a:r>
          </a:p>
        </p:txBody>
      </p:sp>
      <p:graphicFrame>
        <p:nvGraphicFramePr>
          <p:cNvPr id="5" name="Content Placeholder 4">
            <a:extLst>
              <a:ext uri="{FF2B5EF4-FFF2-40B4-BE49-F238E27FC236}">
                <a16:creationId xmlns:a16="http://schemas.microsoft.com/office/drawing/2014/main" id="{1717AFE9-7B6B-6D52-4775-5BED6B73EE69}"/>
              </a:ext>
            </a:extLst>
          </p:cNvPr>
          <p:cNvGraphicFramePr>
            <a:graphicFrameLocks noGrp="1"/>
          </p:cNvGraphicFramePr>
          <p:nvPr>
            <p:ph idx="1"/>
            <p:extLst>
              <p:ext uri="{D42A27DB-BD31-4B8C-83A1-F6EECF244321}">
                <p14:modId xmlns:p14="http://schemas.microsoft.com/office/powerpoint/2010/main" val="828138494"/>
              </p:ext>
            </p:extLst>
          </p:nvPr>
        </p:nvGraphicFramePr>
        <p:xfrm>
          <a:off x="274320" y="1846263"/>
          <a:ext cx="11567160" cy="3200400"/>
        </p:xfrm>
        <a:graphic>
          <a:graphicData uri="http://schemas.openxmlformats.org/drawingml/2006/table">
            <a:tbl>
              <a:tblPr firstRow="1" bandRow="1">
                <a:tableStyleId>{5C22544A-7EE6-4342-B048-85BDC9FD1C3A}</a:tableStyleId>
              </a:tblPr>
              <a:tblGrid>
                <a:gridCol w="4023360">
                  <a:extLst>
                    <a:ext uri="{9D8B030D-6E8A-4147-A177-3AD203B41FA5}">
                      <a16:colId xmlns:a16="http://schemas.microsoft.com/office/drawing/2014/main" val="513774310"/>
                    </a:ext>
                  </a:extLst>
                </a:gridCol>
                <a:gridCol w="4114800">
                  <a:extLst>
                    <a:ext uri="{9D8B030D-6E8A-4147-A177-3AD203B41FA5}">
                      <a16:colId xmlns:a16="http://schemas.microsoft.com/office/drawing/2014/main" val="3082901002"/>
                    </a:ext>
                  </a:extLst>
                </a:gridCol>
                <a:gridCol w="3429000">
                  <a:extLst>
                    <a:ext uri="{9D8B030D-6E8A-4147-A177-3AD203B41FA5}">
                      <a16:colId xmlns:a16="http://schemas.microsoft.com/office/drawing/2014/main" val="771304337"/>
                    </a:ext>
                  </a:extLst>
                </a:gridCol>
              </a:tblGrid>
              <a:tr h="370840">
                <a:tc>
                  <a:txBody>
                    <a:bodyPr/>
                    <a:lstStyle/>
                    <a:p>
                      <a:pPr marL="0" marR="0">
                        <a:lnSpc>
                          <a:spcPct val="100000"/>
                        </a:lnSpc>
                        <a:spcAft>
                          <a:spcPts val="0"/>
                        </a:spcAft>
                        <a:buNone/>
                      </a:pPr>
                      <a:r>
                        <a:rPr lang="en-US" sz="2400"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t>Terri Battenburg</a:t>
                      </a: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a:txBody>
                  <a:tcPr>
                    <a:solidFill>
                      <a:schemeClr val="bg1">
                        <a:lumMod val="95000"/>
                      </a:schemeClr>
                    </a:solidFill>
                  </a:tcPr>
                </a:tc>
                <a:tc>
                  <a:txBody>
                    <a:bodyPr/>
                    <a:lstStyle/>
                    <a:p>
                      <a:pPr marL="0" marR="0">
                        <a:lnSpc>
                          <a:spcPct val="100000"/>
                        </a:lnSpc>
                        <a:spcAft>
                          <a:spcPts val="0"/>
                        </a:spcAft>
                        <a:buNone/>
                      </a:pPr>
                      <a:r>
                        <a:rPr lang="en-US" sz="2400" b="0" u="sng"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hlinkClick r:id="rId2"/>
                        </a:rPr>
                        <a:t>TBattenburg@cde.ca.gov</a:t>
                      </a:r>
                      <a:endParaRPr lang="en-US" sz="1200" b="0" kern="100" dirty="0">
                        <a:effectLst/>
                        <a:latin typeface="Aptos" panose="020B0004020202020204" pitchFamily="34" charset="0"/>
                        <a:ea typeface="Aptos" panose="020B0004020202020204" pitchFamily="34" charset="0"/>
                        <a:cs typeface="Times New Roman" panose="02020603050405020304" pitchFamily="18" charset="0"/>
                      </a:endParaRPr>
                    </a:p>
                  </a:txBody>
                  <a:tcPr>
                    <a:solidFill>
                      <a:schemeClr val="bg1">
                        <a:lumMod val="95000"/>
                      </a:schemeClr>
                    </a:solidFill>
                  </a:tcPr>
                </a:tc>
                <a:tc>
                  <a:txBody>
                    <a:bodyPr/>
                    <a:lstStyle/>
                    <a:p>
                      <a:pPr marL="0" marR="0">
                        <a:lnSpc>
                          <a:spcPct val="100000"/>
                        </a:lnSpc>
                        <a:spcAft>
                          <a:spcPts val="0"/>
                        </a:spcAft>
                        <a:buNone/>
                      </a:pPr>
                      <a:r>
                        <a:rPr lang="en-US" sz="2400"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t>916-322-5836</a:t>
                      </a: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a:txBody>
                  <a:tcPr>
                    <a:solidFill>
                      <a:schemeClr val="bg1">
                        <a:lumMod val="95000"/>
                      </a:schemeClr>
                    </a:solidFill>
                  </a:tcPr>
                </a:tc>
                <a:extLst>
                  <a:ext uri="{0D108BD9-81ED-4DB2-BD59-A6C34878D82A}">
                    <a16:rowId xmlns:a16="http://schemas.microsoft.com/office/drawing/2014/main" val="3073443031"/>
                  </a:ext>
                </a:extLst>
              </a:tr>
              <a:tr h="370840">
                <a:tc>
                  <a:txBody>
                    <a:bodyPr/>
                    <a:lstStyle/>
                    <a:p>
                      <a:pPr marL="0" marR="0">
                        <a:lnSpc>
                          <a:spcPct val="100000"/>
                        </a:lnSpc>
                        <a:spcAft>
                          <a:spcPts val="0"/>
                        </a:spcAft>
                        <a:buNone/>
                      </a:pPr>
                      <a:r>
                        <a:rPr lang="en-US" sz="2400"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t>Central Union High</a:t>
                      </a: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a:txBody>
                  <a:tcPr/>
                </a:tc>
                <a:tc>
                  <a:txBody>
                    <a:bodyPr/>
                    <a:lstStyle/>
                    <a:p>
                      <a:pPr marL="0" marR="0">
                        <a:lnSpc>
                          <a:spcPct val="100000"/>
                        </a:lnSpc>
                        <a:spcAft>
                          <a:spcPts val="0"/>
                        </a:spcAft>
                        <a:buNone/>
                      </a:pPr>
                      <a:r>
                        <a:rPr lang="en-US" sz="2400" kern="100">
                          <a:solidFill>
                            <a:srgbClr val="000000"/>
                          </a:solidFill>
                          <a:effectLst/>
                          <a:latin typeface="Arial" panose="020B0604020202020204" pitchFamily="34" charset="0"/>
                          <a:ea typeface="Aptos" panose="020B0004020202020204" pitchFamily="34" charset="0"/>
                          <a:cs typeface="Times New Roman" panose="02020603050405020304" pitchFamily="18" charset="0"/>
                        </a:rPr>
                        <a:t>Oroville City Elementary</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a:tc>
                <a:tc>
                  <a:txBody>
                    <a:bodyPr/>
                    <a:lstStyle/>
                    <a:p>
                      <a:pPr marL="0" marR="0">
                        <a:lnSpc>
                          <a:spcPct val="100000"/>
                        </a:lnSpc>
                        <a:spcAft>
                          <a:spcPts val="0"/>
                        </a:spcAft>
                        <a:buNone/>
                      </a:pPr>
                      <a:r>
                        <a:rPr lang="en-US" sz="2400"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t>Roseville City Elem</a:t>
                      </a: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a:txBody>
                  <a:tcPr/>
                </a:tc>
                <a:extLst>
                  <a:ext uri="{0D108BD9-81ED-4DB2-BD59-A6C34878D82A}">
                    <a16:rowId xmlns:a16="http://schemas.microsoft.com/office/drawing/2014/main" val="337055361"/>
                  </a:ext>
                </a:extLst>
              </a:tr>
              <a:tr h="370840">
                <a:tc>
                  <a:txBody>
                    <a:bodyPr/>
                    <a:lstStyle/>
                    <a:p>
                      <a:pPr marL="0" marR="0">
                        <a:lnSpc>
                          <a:spcPct val="100000"/>
                        </a:lnSpc>
                        <a:spcAft>
                          <a:spcPts val="0"/>
                        </a:spcAft>
                        <a:buNone/>
                      </a:pPr>
                      <a:r>
                        <a:rPr lang="en-US" sz="2400" kern="100">
                          <a:solidFill>
                            <a:srgbClr val="000000"/>
                          </a:solidFill>
                          <a:effectLst/>
                          <a:latin typeface="Arial" panose="020B0604020202020204" pitchFamily="34" charset="0"/>
                          <a:ea typeface="Aptos" panose="020B0004020202020204" pitchFamily="34" charset="0"/>
                          <a:cs typeface="Times New Roman" panose="02020603050405020304" pitchFamily="18" charset="0"/>
                        </a:rPr>
                        <a:t>Dinuba Unified</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a:tc>
                <a:tc>
                  <a:txBody>
                    <a:bodyPr/>
                    <a:lstStyle/>
                    <a:p>
                      <a:pPr marL="0" marR="0">
                        <a:lnSpc>
                          <a:spcPct val="100000"/>
                        </a:lnSpc>
                        <a:spcAft>
                          <a:spcPts val="0"/>
                        </a:spcAft>
                        <a:buNone/>
                      </a:pPr>
                      <a:r>
                        <a:rPr lang="en-US" sz="2400" kern="100">
                          <a:solidFill>
                            <a:srgbClr val="000000"/>
                          </a:solidFill>
                          <a:effectLst/>
                          <a:latin typeface="Arial" panose="020B0604020202020204" pitchFamily="34" charset="0"/>
                          <a:ea typeface="Aptos" panose="020B0004020202020204" pitchFamily="34" charset="0"/>
                          <a:cs typeface="Times New Roman" panose="02020603050405020304" pitchFamily="18" charset="0"/>
                        </a:rPr>
                        <a:t>Parlier Unified</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a:tc>
                <a:tc>
                  <a:txBody>
                    <a:bodyPr/>
                    <a:lstStyle/>
                    <a:p>
                      <a:pPr marL="0" marR="0">
                        <a:lnSpc>
                          <a:spcPct val="100000"/>
                        </a:lnSpc>
                        <a:spcAft>
                          <a:spcPts val="0"/>
                        </a:spcAft>
                        <a:buNone/>
                      </a:pPr>
                      <a:r>
                        <a:rPr lang="en-US" sz="2400"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t>Salinas Union High</a:t>
                      </a: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a:txBody>
                  <a:tcPr/>
                </a:tc>
                <a:extLst>
                  <a:ext uri="{0D108BD9-81ED-4DB2-BD59-A6C34878D82A}">
                    <a16:rowId xmlns:a16="http://schemas.microsoft.com/office/drawing/2014/main" val="2823084492"/>
                  </a:ext>
                </a:extLst>
              </a:tr>
              <a:tr h="370840">
                <a:tc>
                  <a:txBody>
                    <a:bodyPr/>
                    <a:lstStyle/>
                    <a:p>
                      <a:pPr marL="0" marR="0">
                        <a:lnSpc>
                          <a:spcPct val="100000"/>
                        </a:lnSpc>
                        <a:spcAft>
                          <a:spcPts val="0"/>
                        </a:spcAft>
                        <a:buNone/>
                      </a:pPr>
                      <a:r>
                        <a:rPr lang="en-US" sz="2400"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t>Edison Elementary</a:t>
                      </a: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a:txBody>
                  <a:tcPr/>
                </a:tc>
                <a:tc>
                  <a:txBody>
                    <a:bodyPr/>
                    <a:lstStyle/>
                    <a:p>
                      <a:pPr marL="0" marR="0">
                        <a:lnSpc>
                          <a:spcPct val="100000"/>
                        </a:lnSpc>
                        <a:spcAft>
                          <a:spcPts val="0"/>
                        </a:spcAft>
                        <a:buNone/>
                      </a:pPr>
                      <a:r>
                        <a:rPr lang="en-US" sz="2400" kern="100">
                          <a:solidFill>
                            <a:srgbClr val="000000"/>
                          </a:solidFill>
                          <a:effectLst/>
                          <a:latin typeface="Arial" panose="020B0604020202020204" pitchFamily="34" charset="0"/>
                          <a:ea typeface="Aptos" panose="020B0004020202020204" pitchFamily="34" charset="0"/>
                          <a:cs typeface="Times New Roman" panose="02020603050405020304" pitchFamily="18" charset="0"/>
                        </a:rPr>
                        <a:t>Pasadena Unified</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a:tc>
                <a:tc>
                  <a:txBody>
                    <a:bodyPr/>
                    <a:lstStyle/>
                    <a:p>
                      <a:pPr marL="0" marR="0">
                        <a:lnSpc>
                          <a:spcPct val="100000"/>
                        </a:lnSpc>
                        <a:spcAft>
                          <a:spcPts val="0"/>
                        </a:spcAft>
                        <a:buNone/>
                      </a:pPr>
                      <a:r>
                        <a:rPr lang="en-US" sz="2400"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t>Sylvan Union Elem</a:t>
                      </a: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a:txBody>
                  <a:tcPr/>
                </a:tc>
                <a:extLst>
                  <a:ext uri="{0D108BD9-81ED-4DB2-BD59-A6C34878D82A}">
                    <a16:rowId xmlns:a16="http://schemas.microsoft.com/office/drawing/2014/main" val="3858078840"/>
                  </a:ext>
                </a:extLst>
              </a:tr>
              <a:tr h="370840">
                <a:tc>
                  <a:txBody>
                    <a:bodyPr/>
                    <a:lstStyle/>
                    <a:p>
                      <a:pPr marL="0" marR="0">
                        <a:lnSpc>
                          <a:spcPct val="100000"/>
                        </a:lnSpc>
                        <a:spcAft>
                          <a:spcPts val="0"/>
                        </a:spcAft>
                        <a:buNone/>
                      </a:pPr>
                      <a:r>
                        <a:rPr lang="en-US" sz="2400" kern="100">
                          <a:solidFill>
                            <a:srgbClr val="000000"/>
                          </a:solidFill>
                          <a:effectLst/>
                          <a:latin typeface="Arial" panose="020B0604020202020204" pitchFamily="34" charset="0"/>
                          <a:ea typeface="Aptos" panose="020B0004020202020204" pitchFamily="34" charset="0"/>
                          <a:cs typeface="Times New Roman" panose="02020603050405020304" pitchFamily="18" charset="0"/>
                        </a:rPr>
                        <a:t>Fort Bragg Unified</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a:tc>
                <a:tc>
                  <a:txBody>
                    <a:bodyPr/>
                    <a:lstStyle/>
                    <a:p>
                      <a:pPr marL="0" marR="0">
                        <a:lnSpc>
                          <a:spcPct val="100000"/>
                        </a:lnSpc>
                        <a:spcAft>
                          <a:spcPts val="0"/>
                        </a:spcAft>
                        <a:buNone/>
                      </a:pPr>
                      <a:r>
                        <a:rPr lang="en-US" sz="2400" kern="100">
                          <a:solidFill>
                            <a:srgbClr val="000000"/>
                          </a:solidFill>
                          <a:effectLst/>
                          <a:latin typeface="Arial" panose="020B0604020202020204" pitchFamily="34" charset="0"/>
                          <a:ea typeface="Aptos" panose="020B0004020202020204" pitchFamily="34" charset="0"/>
                          <a:cs typeface="Times New Roman" panose="02020603050405020304" pitchFamily="18" charset="0"/>
                        </a:rPr>
                        <a:t>Red Bluff Union Elementary</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a:tc>
                <a:tc>
                  <a:txBody>
                    <a:bodyPr/>
                    <a:lstStyle/>
                    <a:p>
                      <a:pPr marL="0" marR="0">
                        <a:lnSpc>
                          <a:spcPct val="100000"/>
                        </a:lnSpc>
                        <a:spcAft>
                          <a:spcPts val="0"/>
                        </a:spcAft>
                        <a:buNone/>
                      </a:pPr>
                      <a:r>
                        <a:rPr lang="en-US" sz="2400"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t>Tulare Joint Union High</a:t>
                      </a: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a:txBody>
                  <a:tcPr/>
                </a:tc>
                <a:extLst>
                  <a:ext uri="{0D108BD9-81ED-4DB2-BD59-A6C34878D82A}">
                    <a16:rowId xmlns:a16="http://schemas.microsoft.com/office/drawing/2014/main" val="879774142"/>
                  </a:ext>
                </a:extLst>
              </a:tr>
              <a:tr h="370840">
                <a:tc>
                  <a:txBody>
                    <a:bodyPr/>
                    <a:lstStyle/>
                    <a:p>
                      <a:pPr marL="0" marR="0">
                        <a:lnSpc>
                          <a:spcPct val="100000"/>
                        </a:lnSpc>
                        <a:spcAft>
                          <a:spcPts val="0"/>
                        </a:spcAft>
                        <a:buNone/>
                      </a:pPr>
                      <a:r>
                        <a:rPr lang="en-US" sz="2400" kern="100">
                          <a:solidFill>
                            <a:srgbClr val="000000"/>
                          </a:solidFill>
                          <a:effectLst/>
                          <a:latin typeface="Arial" panose="020B0604020202020204" pitchFamily="34" charset="0"/>
                          <a:ea typeface="Aptos" panose="020B0004020202020204" pitchFamily="34" charset="0"/>
                          <a:cs typeface="Times New Roman" panose="02020603050405020304" pitchFamily="18" charset="0"/>
                        </a:rPr>
                        <a:t>Kernville Union Elementary</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a:tc>
                <a:tc>
                  <a:txBody>
                    <a:bodyPr/>
                    <a:lstStyle/>
                    <a:p>
                      <a:pPr marL="0" marR="0">
                        <a:lnSpc>
                          <a:spcPct val="100000"/>
                        </a:lnSpc>
                        <a:spcAft>
                          <a:spcPts val="0"/>
                        </a:spcAft>
                        <a:buNone/>
                      </a:pPr>
                      <a:r>
                        <a:rPr lang="en-US" sz="2400" kern="100">
                          <a:solidFill>
                            <a:srgbClr val="000000"/>
                          </a:solidFill>
                          <a:effectLst/>
                          <a:latin typeface="Arial" panose="020B0604020202020204" pitchFamily="34" charset="0"/>
                          <a:ea typeface="Aptos" panose="020B0004020202020204" pitchFamily="34" charset="0"/>
                          <a:cs typeface="Times New Roman" panose="02020603050405020304" pitchFamily="18" charset="0"/>
                        </a:rPr>
                        <a:t>Riverdale Joint Unified</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a:tc>
                <a:tc>
                  <a:txBody>
                    <a:bodyPr/>
                    <a:lstStyle/>
                    <a:p>
                      <a:pPr>
                        <a:lnSpc>
                          <a:spcPct val="100000"/>
                        </a:lnSpc>
                        <a:spcAft>
                          <a:spcPts val="0"/>
                        </a:spcAft>
                        <a:buNone/>
                      </a:pPr>
                      <a:endParaRPr lang="en-US" sz="1200" kern="100" dirty="0">
                        <a:effectLst/>
                        <a:latin typeface="Aptos" panose="020B0004020202020204" pitchFamily="34" charset="0"/>
                      </a:endParaRPr>
                    </a:p>
                  </a:txBody>
                  <a:tcPr/>
                </a:tc>
                <a:extLst>
                  <a:ext uri="{0D108BD9-81ED-4DB2-BD59-A6C34878D82A}">
                    <a16:rowId xmlns:a16="http://schemas.microsoft.com/office/drawing/2014/main" val="1321049146"/>
                  </a:ext>
                </a:extLst>
              </a:tr>
              <a:tr h="370840">
                <a:tc>
                  <a:txBody>
                    <a:bodyPr/>
                    <a:lstStyle/>
                    <a:p>
                      <a:pPr marL="0" marR="0">
                        <a:lnSpc>
                          <a:spcPct val="100000"/>
                        </a:lnSpc>
                        <a:spcAft>
                          <a:spcPts val="0"/>
                        </a:spcAft>
                        <a:buNone/>
                      </a:pPr>
                      <a:r>
                        <a:rPr lang="en-US" sz="2400" kern="100">
                          <a:solidFill>
                            <a:srgbClr val="000000"/>
                          </a:solidFill>
                          <a:effectLst/>
                          <a:latin typeface="Arial" panose="020B0604020202020204" pitchFamily="34" charset="0"/>
                          <a:ea typeface="Aptos" panose="020B0004020202020204" pitchFamily="34" charset="0"/>
                          <a:cs typeface="Times New Roman" panose="02020603050405020304" pitchFamily="18" charset="0"/>
                        </a:rPr>
                        <a:t>Madera Unified</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a:tc>
                <a:tc>
                  <a:txBody>
                    <a:bodyPr/>
                    <a:lstStyle/>
                    <a:p>
                      <a:pPr marL="0" marR="0">
                        <a:lnSpc>
                          <a:spcPct val="100000"/>
                        </a:lnSpc>
                        <a:spcAft>
                          <a:spcPts val="0"/>
                        </a:spcAft>
                        <a:buNone/>
                      </a:pPr>
                      <a:r>
                        <a:rPr lang="en-US" sz="2400" kern="100">
                          <a:solidFill>
                            <a:srgbClr val="000000"/>
                          </a:solidFill>
                          <a:effectLst/>
                          <a:latin typeface="Arial" panose="020B0604020202020204" pitchFamily="34" charset="0"/>
                          <a:ea typeface="Aptos" panose="020B0004020202020204" pitchFamily="34" charset="0"/>
                          <a:cs typeface="Times New Roman" panose="02020603050405020304" pitchFamily="18" charset="0"/>
                        </a:rPr>
                        <a:t>Rocklin Unified</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a:tc>
                <a:tc>
                  <a:txBody>
                    <a:bodyPr/>
                    <a:lstStyle/>
                    <a:p>
                      <a:pPr>
                        <a:lnSpc>
                          <a:spcPct val="100000"/>
                        </a:lnSpc>
                        <a:spcAft>
                          <a:spcPts val="0"/>
                        </a:spcAft>
                        <a:buNone/>
                      </a:pPr>
                      <a:endParaRPr lang="en-US" sz="1200" kern="100" dirty="0">
                        <a:effectLst/>
                        <a:latin typeface="Aptos" panose="020B0004020202020204" pitchFamily="34" charset="0"/>
                      </a:endParaRPr>
                    </a:p>
                  </a:txBody>
                  <a:tcPr/>
                </a:tc>
                <a:extLst>
                  <a:ext uri="{0D108BD9-81ED-4DB2-BD59-A6C34878D82A}">
                    <a16:rowId xmlns:a16="http://schemas.microsoft.com/office/drawing/2014/main" val="2319909097"/>
                  </a:ext>
                </a:extLst>
              </a:tr>
            </a:tbl>
          </a:graphicData>
        </a:graphic>
      </p:graphicFrame>
      <p:sp>
        <p:nvSpPr>
          <p:cNvPr id="4" name="Slide Number Placeholder 3">
            <a:extLst>
              <a:ext uri="{FF2B5EF4-FFF2-40B4-BE49-F238E27FC236}">
                <a16:creationId xmlns:a16="http://schemas.microsoft.com/office/drawing/2014/main" id="{5FE884EC-0B48-8854-A44E-EA014F37A910}"/>
              </a:ext>
            </a:extLst>
          </p:cNvPr>
          <p:cNvSpPr>
            <a:spLocks noGrp="1"/>
          </p:cNvSpPr>
          <p:nvPr>
            <p:ph type="sldNum" sz="quarter" idx="12"/>
          </p:nvPr>
        </p:nvSpPr>
        <p:spPr/>
        <p:txBody>
          <a:bodyPr/>
          <a:lstStyle/>
          <a:p>
            <a:fld id="{4E637404-0BCF-4192-AEAE-F6A882F231C4}" type="slidenum">
              <a:rPr lang="en-US" altLang="en-US" smtClean="0"/>
              <a:pPr/>
              <a:t>60</a:t>
            </a:fld>
            <a:endParaRPr lang="en-US" altLang="en-US"/>
          </a:p>
        </p:txBody>
      </p:sp>
    </p:spTree>
    <p:extLst>
      <p:ext uri="{BB962C8B-B14F-4D97-AF65-F5344CB8AC3E}">
        <p14:creationId xmlns:p14="http://schemas.microsoft.com/office/powerpoint/2010/main" val="411576630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19886A-D65E-5048-FC2F-E7D041D6A4D8}"/>
              </a:ext>
            </a:extLst>
          </p:cNvPr>
          <p:cNvSpPr>
            <a:spLocks noGrp="1"/>
          </p:cNvSpPr>
          <p:nvPr>
            <p:ph type="title"/>
          </p:nvPr>
        </p:nvSpPr>
        <p:spPr/>
        <p:txBody>
          <a:bodyPr/>
          <a:lstStyle/>
          <a:p>
            <a:r>
              <a:rPr lang="en-US" dirty="0"/>
              <a:t>Reviewer Contact Information (3)</a:t>
            </a:r>
          </a:p>
        </p:txBody>
      </p:sp>
      <p:graphicFrame>
        <p:nvGraphicFramePr>
          <p:cNvPr id="5" name="Content Placeholder 4">
            <a:extLst>
              <a:ext uri="{FF2B5EF4-FFF2-40B4-BE49-F238E27FC236}">
                <a16:creationId xmlns:a16="http://schemas.microsoft.com/office/drawing/2014/main" id="{51A15EF8-0394-9A1C-21E8-A6B9E814F199}"/>
              </a:ext>
            </a:extLst>
          </p:cNvPr>
          <p:cNvGraphicFramePr>
            <a:graphicFrameLocks noGrp="1"/>
          </p:cNvGraphicFramePr>
          <p:nvPr>
            <p:ph idx="1"/>
            <p:extLst>
              <p:ext uri="{D42A27DB-BD31-4B8C-83A1-F6EECF244321}">
                <p14:modId xmlns:p14="http://schemas.microsoft.com/office/powerpoint/2010/main" val="3718362966"/>
              </p:ext>
            </p:extLst>
          </p:nvPr>
        </p:nvGraphicFramePr>
        <p:xfrm>
          <a:off x="1096963" y="1846263"/>
          <a:ext cx="10058400" cy="1371600"/>
        </p:xfrm>
        <a:graphic>
          <a:graphicData uri="http://schemas.openxmlformats.org/drawingml/2006/table">
            <a:tbl>
              <a:tblPr firstRow="1" bandRow="1">
                <a:tableStyleId>{5C22544A-7EE6-4342-B048-85BDC9FD1C3A}</a:tableStyleId>
              </a:tblPr>
              <a:tblGrid>
                <a:gridCol w="5029200">
                  <a:extLst>
                    <a:ext uri="{9D8B030D-6E8A-4147-A177-3AD203B41FA5}">
                      <a16:colId xmlns:a16="http://schemas.microsoft.com/office/drawing/2014/main" val="3000755347"/>
                    </a:ext>
                  </a:extLst>
                </a:gridCol>
                <a:gridCol w="5029200">
                  <a:extLst>
                    <a:ext uri="{9D8B030D-6E8A-4147-A177-3AD203B41FA5}">
                      <a16:colId xmlns:a16="http://schemas.microsoft.com/office/drawing/2014/main" val="1846614049"/>
                    </a:ext>
                  </a:extLst>
                </a:gridCol>
              </a:tblGrid>
              <a:tr h="370840">
                <a:tc>
                  <a:txBody>
                    <a:bodyPr/>
                    <a:lstStyle/>
                    <a:p>
                      <a:pPr marL="0" marR="0">
                        <a:lnSpc>
                          <a:spcPct val="100000"/>
                        </a:lnSpc>
                        <a:spcAft>
                          <a:spcPts val="0"/>
                        </a:spcAft>
                        <a:buNone/>
                      </a:pPr>
                      <a:r>
                        <a:rPr lang="en-US" sz="2400" kern="100">
                          <a:solidFill>
                            <a:srgbClr val="000000"/>
                          </a:solidFill>
                          <a:effectLst/>
                          <a:latin typeface="Arial" panose="020B0604020202020204" pitchFamily="34" charset="0"/>
                          <a:ea typeface="Aptos" panose="020B0004020202020204" pitchFamily="34" charset="0"/>
                          <a:cs typeface="Times New Roman" panose="02020603050405020304" pitchFamily="18" charset="0"/>
                        </a:rPr>
                        <a:t>Lisa Fassett</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a:solidFill>
                      <a:schemeClr val="bg1">
                        <a:lumMod val="95000"/>
                      </a:schemeClr>
                    </a:solidFill>
                  </a:tcPr>
                </a:tc>
                <a:tc>
                  <a:txBody>
                    <a:bodyPr/>
                    <a:lstStyle/>
                    <a:p>
                      <a:pPr marL="0" marR="0">
                        <a:lnSpc>
                          <a:spcPct val="100000"/>
                        </a:lnSpc>
                        <a:spcAft>
                          <a:spcPts val="0"/>
                        </a:spcAft>
                        <a:buNone/>
                      </a:pPr>
                      <a:r>
                        <a:rPr lang="en-US" sz="2400" b="0" u="sng"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hlinkClick r:id="rId2"/>
                        </a:rPr>
                        <a:t>Lfassett@cde.ca.gov</a:t>
                      </a:r>
                      <a:endParaRPr lang="en-US" sz="1200" b="0" kern="100" dirty="0">
                        <a:effectLst/>
                        <a:latin typeface="Aptos" panose="020B0004020202020204" pitchFamily="34" charset="0"/>
                        <a:ea typeface="Aptos" panose="020B0004020202020204" pitchFamily="34" charset="0"/>
                        <a:cs typeface="Times New Roman" panose="02020603050405020304" pitchFamily="18" charset="0"/>
                      </a:endParaRPr>
                    </a:p>
                  </a:txBody>
                  <a:tcPr>
                    <a:solidFill>
                      <a:schemeClr val="bg1">
                        <a:lumMod val="95000"/>
                      </a:schemeClr>
                    </a:solidFill>
                  </a:tcPr>
                </a:tc>
                <a:extLst>
                  <a:ext uri="{0D108BD9-81ED-4DB2-BD59-A6C34878D82A}">
                    <a16:rowId xmlns:a16="http://schemas.microsoft.com/office/drawing/2014/main" val="819857751"/>
                  </a:ext>
                </a:extLst>
              </a:tr>
              <a:tr h="370840">
                <a:tc>
                  <a:txBody>
                    <a:bodyPr/>
                    <a:lstStyle/>
                    <a:p>
                      <a:pPr marL="0" marR="0">
                        <a:lnSpc>
                          <a:spcPct val="100000"/>
                        </a:lnSpc>
                        <a:spcAft>
                          <a:spcPts val="0"/>
                        </a:spcAft>
                        <a:buNone/>
                      </a:pPr>
                      <a:r>
                        <a:rPr lang="en-US" sz="2400" kern="100">
                          <a:solidFill>
                            <a:srgbClr val="000000"/>
                          </a:solidFill>
                          <a:effectLst/>
                          <a:latin typeface="Arial" panose="020B0604020202020204" pitchFamily="34" charset="0"/>
                          <a:ea typeface="Aptos" panose="020B0004020202020204" pitchFamily="34" charset="0"/>
                          <a:cs typeface="Times New Roman" panose="02020603050405020304" pitchFamily="18" charset="0"/>
                        </a:rPr>
                        <a:t>Calexico Unified</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a:tc>
                <a:tc>
                  <a:txBody>
                    <a:bodyPr/>
                    <a:lstStyle/>
                    <a:p>
                      <a:pPr marL="0" marR="0">
                        <a:lnSpc>
                          <a:spcPct val="100000"/>
                        </a:lnSpc>
                        <a:spcAft>
                          <a:spcPts val="0"/>
                        </a:spcAft>
                        <a:buNone/>
                      </a:pPr>
                      <a:r>
                        <a:rPr lang="en-US" sz="2400" kern="100">
                          <a:solidFill>
                            <a:srgbClr val="000000"/>
                          </a:solidFill>
                          <a:effectLst/>
                          <a:latin typeface="Arial" panose="020B0604020202020204" pitchFamily="34" charset="0"/>
                          <a:ea typeface="Aptos" panose="020B0004020202020204" pitchFamily="34" charset="0"/>
                          <a:cs typeface="Times New Roman" panose="02020603050405020304" pitchFamily="18" charset="0"/>
                        </a:rPr>
                        <a:t>Tahoe-Truckee Unified</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a:tc>
                <a:extLst>
                  <a:ext uri="{0D108BD9-81ED-4DB2-BD59-A6C34878D82A}">
                    <a16:rowId xmlns:a16="http://schemas.microsoft.com/office/drawing/2014/main" val="1113011807"/>
                  </a:ext>
                </a:extLst>
              </a:tr>
              <a:tr h="370840">
                <a:tc>
                  <a:txBody>
                    <a:bodyPr/>
                    <a:lstStyle/>
                    <a:p>
                      <a:pPr marL="0" marR="0">
                        <a:lnSpc>
                          <a:spcPct val="100000"/>
                        </a:lnSpc>
                        <a:spcAft>
                          <a:spcPts val="0"/>
                        </a:spcAft>
                        <a:buNone/>
                      </a:pPr>
                      <a:r>
                        <a:rPr lang="en-US" sz="2400" kern="100">
                          <a:solidFill>
                            <a:srgbClr val="000000"/>
                          </a:solidFill>
                          <a:effectLst/>
                          <a:latin typeface="Arial" panose="020B0604020202020204" pitchFamily="34" charset="0"/>
                          <a:ea typeface="Aptos" panose="020B0004020202020204" pitchFamily="34" charset="0"/>
                          <a:cs typeface="Times New Roman" panose="02020603050405020304" pitchFamily="18" charset="0"/>
                        </a:rPr>
                        <a:t>Soledad Unified</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a:tc>
                <a:tc>
                  <a:txBody>
                    <a:bodyPr/>
                    <a:lstStyle/>
                    <a:p>
                      <a:pPr marL="0" marR="0">
                        <a:lnSpc>
                          <a:spcPct val="100000"/>
                        </a:lnSpc>
                        <a:spcAft>
                          <a:spcPts val="0"/>
                        </a:spcAft>
                        <a:buNone/>
                      </a:pPr>
                      <a:r>
                        <a:rPr lang="en-US" sz="2400"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t>Salinas City Elementary</a:t>
                      </a: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a:txBody>
                  <a:tcPr/>
                </a:tc>
                <a:extLst>
                  <a:ext uri="{0D108BD9-81ED-4DB2-BD59-A6C34878D82A}">
                    <a16:rowId xmlns:a16="http://schemas.microsoft.com/office/drawing/2014/main" val="590604168"/>
                  </a:ext>
                </a:extLst>
              </a:tr>
            </a:tbl>
          </a:graphicData>
        </a:graphic>
      </p:graphicFrame>
      <p:sp>
        <p:nvSpPr>
          <p:cNvPr id="4" name="Slide Number Placeholder 3">
            <a:extLst>
              <a:ext uri="{FF2B5EF4-FFF2-40B4-BE49-F238E27FC236}">
                <a16:creationId xmlns:a16="http://schemas.microsoft.com/office/drawing/2014/main" id="{63577BEF-6C78-B36E-A1FD-32C123A974B0}"/>
              </a:ext>
            </a:extLst>
          </p:cNvPr>
          <p:cNvSpPr>
            <a:spLocks noGrp="1"/>
          </p:cNvSpPr>
          <p:nvPr>
            <p:ph type="sldNum" sz="quarter" idx="12"/>
          </p:nvPr>
        </p:nvSpPr>
        <p:spPr/>
        <p:txBody>
          <a:bodyPr/>
          <a:lstStyle/>
          <a:p>
            <a:fld id="{4E637404-0BCF-4192-AEAE-F6A882F231C4}" type="slidenum">
              <a:rPr lang="en-US" altLang="en-US" smtClean="0"/>
              <a:pPr/>
              <a:t>61</a:t>
            </a:fld>
            <a:endParaRPr lang="en-US" altLang="en-US"/>
          </a:p>
        </p:txBody>
      </p:sp>
    </p:spTree>
    <p:extLst>
      <p:ext uri="{BB962C8B-B14F-4D97-AF65-F5344CB8AC3E}">
        <p14:creationId xmlns:p14="http://schemas.microsoft.com/office/powerpoint/2010/main" val="73565143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3A9B13-A663-4646-8EF2-D575634AD29D}"/>
              </a:ext>
            </a:extLst>
          </p:cNvPr>
          <p:cNvSpPr>
            <a:spLocks noGrp="1"/>
          </p:cNvSpPr>
          <p:nvPr>
            <p:ph type="title"/>
          </p:nvPr>
        </p:nvSpPr>
        <p:spPr/>
        <p:txBody>
          <a:bodyPr/>
          <a:lstStyle/>
          <a:p>
            <a:pPr algn="ctr"/>
            <a:r>
              <a:rPr lang="en-US" dirty="0"/>
              <a:t>Contact and Resources</a:t>
            </a:r>
          </a:p>
        </p:txBody>
      </p:sp>
      <p:sp>
        <p:nvSpPr>
          <p:cNvPr id="3" name="Content Placeholder 2">
            <a:extLst>
              <a:ext uri="{FF2B5EF4-FFF2-40B4-BE49-F238E27FC236}">
                <a16:creationId xmlns:a16="http://schemas.microsoft.com/office/drawing/2014/main" id="{423DD0AA-966E-45DF-AEF0-7E6D6C6ED616}"/>
              </a:ext>
            </a:extLst>
          </p:cNvPr>
          <p:cNvSpPr>
            <a:spLocks noGrp="1"/>
          </p:cNvSpPr>
          <p:nvPr>
            <p:ph idx="1"/>
          </p:nvPr>
        </p:nvSpPr>
        <p:spPr>
          <a:xfrm>
            <a:off x="1096963" y="1736725"/>
            <a:ext cx="10058400" cy="4354512"/>
          </a:xfrm>
        </p:spPr>
        <p:txBody>
          <a:bodyPr/>
          <a:lstStyle/>
          <a:p>
            <a:pPr marL="0" indent="0" algn="ctr">
              <a:lnSpc>
                <a:spcPct val="100000"/>
              </a:lnSpc>
              <a:spcBef>
                <a:spcPts val="0"/>
              </a:spcBef>
              <a:spcAft>
                <a:spcPts val="1800"/>
              </a:spcAft>
              <a:buNone/>
            </a:pPr>
            <a:endParaRPr lang="en-US" b="1" dirty="0"/>
          </a:p>
          <a:p>
            <a:pPr marL="0" indent="0" algn="ctr">
              <a:lnSpc>
                <a:spcPct val="100000"/>
              </a:lnSpc>
              <a:spcBef>
                <a:spcPts val="0"/>
              </a:spcBef>
              <a:spcAft>
                <a:spcPts val="1200"/>
              </a:spcAft>
              <a:buNone/>
            </a:pPr>
            <a:r>
              <a:rPr lang="en-US" b="1" dirty="0">
                <a:solidFill>
                  <a:srgbClr val="000000"/>
                </a:solidFill>
              </a:rPr>
              <a:t>Title II web page: </a:t>
            </a:r>
            <a:r>
              <a:rPr lang="en-US" dirty="0">
                <a:hlinkClick r:id="rId3" tooltip="This is a link to the California Department of Education's Title II, Part A web page."/>
              </a:rPr>
              <a:t>https://www.cde.ca.gov/pd/ti/</a:t>
            </a:r>
            <a:endParaRPr lang="en-US" dirty="0">
              <a:cs typeface="Arial"/>
            </a:endParaRPr>
          </a:p>
          <a:p>
            <a:pPr marL="0" indent="0" algn="ctr">
              <a:lnSpc>
                <a:spcPct val="100000"/>
              </a:lnSpc>
              <a:spcBef>
                <a:spcPts val="0"/>
              </a:spcBef>
              <a:spcAft>
                <a:spcPts val="1200"/>
              </a:spcAft>
              <a:buNone/>
            </a:pPr>
            <a:r>
              <a:rPr lang="en-US" b="1" dirty="0">
                <a:solidFill>
                  <a:srgbClr val="000000"/>
                </a:solidFill>
              </a:rPr>
              <a:t>Title II Email: </a:t>
            </a:r>
            <a:r>
              <a:rPr lang="en-US" dirty="0">
                <a:hlinkClick r:id="rId4"/>
              </a:rPr>
              <a:t>TitleII@cde.ca.gov</a:t>
            </a:r>
            <a:endParaRPr lang="en-US" dirty="0"/>
          </a:p>
          <a:p>
            <a:pPr marL="0" indent="0" algn="ctr">
              <a:lnSpc>
                <a:spcPct val="100000"/>
              </a:lnSpc>
              <a:spcBef>
                <a:spcPts val="0"/>
              </a:spcBef>
              <a:spcAft>
                <a:spcPts val="1200"/>
              </a:spcAft>
              <a:buNone/>
            </a:pPr>
            <a:r>
              <a:rPr lang="en-US" dirty="0">
                <a:solidFill>
                  <a:srgbClr val="000000"/>
                </a:solidFill>
                <a:cs typeface="Arial"/>
              </a:rPr>
              <a:t>If you are not already on our listserv, please take a moment and send a blank email to </a:t>
            </a:r>
            <a:r>
              <a:rPr lang="en-US" dirty="0">
                <a:hlinkClick r:id="rId5"/>
              </a:rPr>
              <a:t>join-Title-II@mlist.cde.ca.gov</a:t>
            </a:r>
            <a:endParaRPr lang="en-US" dirty="0"/>
          </a:p>
          <a:p>
            <a:pPr marL="0" indent="0" algn="ctr">
              <a:lnSpc>
                <a:spcPct val="100000"/>
              </a:lnSpc>
              <a:spcBef>
                <a:spcPts val="0"/>
              </a:spcBef>
              <a:spcAft>
                <a:spcPts val="1800"/>
              </a:spcAft>
              <a:buNone/>
            </a:pPr>
            <a:endParaRPr lang="en-US" b="1" dirty="0">
              <a:solidFill>
                <a:srgbClr val="000000"/>
              </a:solidFill>
              <a:cs typeface="Arial"/>
            </a:endParaRPr>
          </a:p>
          <a:p>
            <a:pPr marL="0" indent="0" algn="ctr">
              <a:lnSpc>
                <a:spcPct val="100000"/>
              </a:lnSpc>
              <a:spcBef>
                <a:spcPts val="0"/>
              </a:spcBef>
              <a:spcAft>
                <a:spcPts val="1800"/>
              </a:spcAft>
              <a:buNone/>
            </a:pPr>
            <a:r>
              <a:rPr lang="en-US" b="1" dirty="0">
                <a:solidFill>
                  <a:srgbClr val="000000"/>
                </a:solidFill>
                <a:cs typeface="Arial"/>
              </a:rPr>
              <a:t>Thank You!</a:t>
            </a:r>
            <a:endParaRPr lang="en-US" dirty="0">
              <a:solidFill>
                <a:srgbClr val="000000"/>
              </a:solidFill>
            </a:endParaRPr>
          </a:p>
          <a:p>
            <a:pPr marL="0" indent="0">
              <a:buNone/>
            </a:pPr>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8BE3A0CB-B834-4B85-A8F9-95C72D1D4F7D}"/>
              </a:ext>
            </a:extLst>
          </p:cNvPr>
          <p:cNvSpPr>
            <a:spLocks noGrp="1"/>
          </p:cNvSpPr>
          <p:nvPr>
            <p:ph type="sldNum" sz="quarter" idx="12"/>
          </p:nvPr>
        </p:nvSpPr>
        <p:spPr/>
        <p:txBody>
          <a:bodyPr/>
          <a:lstStyle/>
          <a:p>
            <a:fld id="{4E637404-0BCF-4192-AEAE-F6A882F231C4}" type="slidenum">
              <a:rPr lang="en-US" altLang="en-US" smtClean="0"/>
              <a:pPr/>
              <a:t>62</a:t>
            </a:fld>
            <a:endParaRPr lang="en-US" altLang="en-US"/>
          </a:p>
        </p:txBody>
      </p:sp>
    </p:spTree>
    <p:extLst>
      <p:ext uri="{BB962C8B-B14F-4D97-AF65-F5344CB8AC3E}">
        <p14:creationId xmlns:p14="http://schemas.microsoft.com/office/powerpoint/2010/main" val="307975828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54E5C3-2F69-7FC5-93CB-42D7FEAFE41D}"/>
              </a:ext>
            </a:extLst>
          </p:cNvPr>
          <p:cNvSpPr>
            <a:spLocks noGrp="1"/>
          </p:cNvSpPr>
          <p:nvPr>
            <p:ph type="title"/>
          </p:nvPr>
        </p:nvSpPr>
        <p:spPr/>
        <p:txBody>
          <a:bodyPr/>
          <a:lstStyle/>
          <a:p>
            <a:r>
              <a:rPr lang="en-US" dirty="0"/>
              <a:t>Appendix 1</a:t>
            </a:r>
          </a:p>
        </p:txBody>
      </p:sp>
      <p:sp>
        <p:nvSpPr>
          <p:cNvPr id="3" name="Content Placeholder 2">
            <a:extLst>
              <a:ext uri="{FF2B5EF4-FFF2-40B4-BE49-F238E27FC236}">
                <a16:creationId xmlns:a16="http://schemas.microsoft.com/office/drawing/2014/main" id="{54EAB998-9671-1701-AA58-CF063D4858FC}"/>
              </a:ext>
            </a:extLst>
          </p:cNvPr>
          <p:cNvSpPr>
            <a:spLocks noGrp="1"/>
          </p:cNvSpPr>
          <p:nvPr>
            <p:ph idx="1"/>
          </p:nvPr>
        </p:nvSpPr>
        <p:spPr/>
        <p:txBody>
          <a:bodyPr/>
          <a:lstStyle/>
          <a:p>
            <a:r>
              <a:rPr lang="en-US" dirty="0"/>
              <a:t>Screenshot of the Welcome to CMT web page.</a:t>
            </a:r>
          </a:p>
          <a:p>
            <a:r>
              <a:rPr lang="en-US" dirty="0"/>
              <a:t>Shows the links to the program training and instrument resources provided to LEAs during the training. </a:t>
            </a:r>
          </a:p>
          <a:p>
            <a:r>
              <a:rPr lang="en-US" dirty="0"/>
              <a:t>Screenshot of how the files will look in the CMT box. </a:t>
            </a:r>
          </a:p>
          <a:p>
            <a:pPr marL="0" indent="0">
              <a:spcBef>
                <a:spcPts val="3600"/>
              </a:spcBef>
              <a:buNone/>
            </a:pPr>
            <a:r>
              <a:rPr lang="en-US" dirty="0"/>
              <a:t>Image slide: </a:t>
            </a:r>
            <a:r>
              <a:rPr lang="en-US" dirty="0">
                <a:hlinkClick r:id="rId3" action="ppaction://hlinksldjump"/>
              </a:rPr>
              <a:t>Federal Program Monitoring Box</a:t>
            </a:r>
            <a:endParaRPr lang="en-US" dirty="0"/>
          </a:p>
          <a:p>
            <a:pPr marL="0" indent="0">
              <a:buNone/>
            </a:pPr>
            <a:endParaRPr lang="en-US" dirty="0"/>
          </a:p>
          <a:p>
            <a:endParaRPr lang="en-US" dirty="0"/>
          </a:p>
        </p:txBody>
      </p:sp>
      <p:sp>
        <p:nvSpPr>
          <p:cNvPr id="4" name="Slide Number Placeholder 3">
            <a:extLst>
              <a:ext uri="{FF2B5EF4-FFF2-40B4-BE49-F238E27FC236}">
                <a16:creationId xmlns:a16="http://schemas.microsoft.com/office/drawing/2014/main" id="{A8AD5888-4A96-A864-76C8-B7EB927F9ACE}"/>
              </a:ext>
            </a:extLst>
          </p:cNvPr>
          <p:cNvSpPr>
            <a:spLocks noGrp="1"/>
          </p:cNvSpPr>
          <p:nvPr>
            <p:ph type="sldNum" sz="quarter" idx="12"/>
          </p:nvPr>
        </p:nvSpPr>
        <p:spPr/>
        <p:txBody>
          <a:bodyPr/>
          <a:lstStyle/>
          <a:p>
            <a:fld id="{4E637404-0BCF-4192-AEAE-F6A882F231C4}" type="slidenum">
              <a:rPr lang="en-US" altLang="en-US" smtClean="0"/>
              <a:pPr/>
              <a:t>63</a:t>
            </a:fld>
            <a:endParaRPr lang="en-US" altLang="en-US"/>
          </a:p>
        </p:txBody>
      </p:sp>
    </p:spTree>
    <p:extLst>
      <p:ext uri="{BB962C8B-B14F-4D97-AF65-F5344CB8AC3E}">
        <p14:creationId xmlns:p14="http://schemas.microsoft.com/office/powerpoint/2010/main" val="181776474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DF0DDD-83D0-FBE7-B538-DB63556632D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43F4F10-156F-3C06-4E88-95494E2B8564}"/>
              </a:ext>
            </a:extLst>
          </p:cNvPr>
          <p:cNvSpPr>
            <a:spLocks noGrp="1"/>
          </p:cNvSpPr>
          <p:nvPr>
            <p:ph type="title"/>
          </p:nvPr>
        </p:nvSpPr>
        <p:spPr/>
        <p:txBody>
          <a:bodyPr/>
          <a:lstStyle/>
          <a:p>
            <a:r>
              <a:rPr lang="en-US" dirty="0"/>
              <a:t>Appendix 2</a:t>
            </a:r>
          </a:p>
        </p:txBody>
      </p:sp>
      <p:sp>
        <p:nvSpPr>
          <p:cNvPr id="3" name="Content Placeholder 2">
            <a:extLst>
              <a:ext uri="{FF2B5EF4-FFF2-40B4-BE49-F238E27FC236}">
                <a16:creationId xmlns:a16="http://schemas.microsoft.com/office/drawing/2014/main" id="{BDE461EF-66D3-B7D3-7622-1EA30A8D1F43}"/>
              </a:ext>
            </a:extLst>
          </p:cNvPr>
          <p:cNvSpPr>
            <a:spLocks noGrp="1"/>
          </p:cNvSpPr>
          <p:nvPr>
            <p:ph idx="1"/>
          </p:nvPr>
        </p:nvSpPr>
        <p:spPr/>
        <p:txBody>
          <a:bodyPr/>
          <a:lstStyle/>
          <a:p>
            <a:r>
              <a:rPr lang="en-US" dirty="0"/>
              <a:t>Screenshot of the Add Document Window with fields to enter the Document Title, Description, Browse, and Add Document buttons</a:t>
            </a:r>
          </a:p>
          <a:p>
            <a:pPr marL="0" indent="0">
              <a:spcBef>
                <a:spcPts val="3600"/>
              </a:spcBef>
              <a:buNone/>
            </a:pPr>
            <a:r>
              <a:rPr lang="en-US" dirty="0"/>
              <a:t>Image slide: </a:t>
            </a:r>
            <a:r>
              <a:rPr lang="en-US" dirty="0">
                <a:hlinkClick r:id="rId3" action="ppaction://hlinksldjump"/>
              </a:rPr>
              <a:t>California Department of Education Monitoring Tool (1)</a:t>
            </a:r>
            <a:endParaRPr lang="en-US" dirty="0"/>
          </a:p>
          <a:p>
            <a:pPr marL="0" indent="0">
              <a:buNone/>
            </a:pPr>
            <a:endParaRPr lang="en-US" dirty="0"/>
          </a:p>
          <a:p>
            <a:endParaRPr lang="en-US" dirty="0"/>
          </a:p>
        </p:txBody>
      </p:sp>
      <p:sp>
        <p:nvSpPr>
          <p:cNvPr id="4" name="Slide Number Placeholder 3">
            <a:extLst>
              <a:ext uri="{FF2B5EF4-FFF2-40B4-BE49-F238E27FC236}">
                <a16:creationId xmlns:a16="http://schemas.microsoft.com/office/drawing/2014/main" id="{BDFBF94A-2649-4165-B8AA-E80A7ED244A2}"/>
              </a:ext>
            </a:extLst>
          </p:cNvPr>
          <p:cNvSpPr>
            <a:spLocks noGrp="1"/>
          </p:cNvSpPr>
          <p:nvPr>
            <p:ph type="sldNum" sz="quarter" idx="12"/>
          </p:nvPr>
        </p:nvSpPr>
        <p:spPr/>
        <p:txBody>
          <a:bodyPr/>
          <a:lstStyle/>
          <a:p>
            <a:fld id="{4E637404-0BCF-4192-AEAE-F6A882F231C4}" type="slidenum">
              <a:rPr lang="en-US" altLang="en-US" smtClean="0"/>
              <a:pPr/>
              <a:t>64</a:t>
            </a:fld>
            <a:endParaRPr lang="en-US" altLang="en-US"/>
          </a:p>
        </p:txBody>
      </p:sp>
    </p:spTree>
    <p:extLst>
      <p:ext uri="{BB962C8B-B14F-4D97-AF65-F5344CB8AC3E}">
        <p14:creationId xmlns:p14="http://schemas.microsoft.com/office/powerpoint/2010/main" val="246911374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DD06A8-CA7E-9852-CE33-B77EA5137F4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E653FF9-3B9C-3FBC-F044-EED4FCE4BCF2}"/>
              </a:ext>
            </a:extLst>
          </p:cNvPr>
          <p:cNvSpPr>
            <a:spLocks noGrp="1"/>
          </p:cNvSpPr>
          <p:nvPr>
            <p:ph type="title"/>
          </p:nvPr>
        </p:nvSpPr>
        <p:spPr/>
        <p:txBody>
          <a:bodyPr/>
          <a:lstStyle/>
          <a:p>
            <a:r>
              <a:rPr lang="en-US" dirty="0"/>
              <a:t>Appendix 3</a:t>
            </a:r>
          </a:p>
        </p:txBody>
      </p:sp>
      <p:sp>
        <p:nvSpPr>
          <p:cNvPr id="3" name="Content Placeholder 2">
            <a:extLst>
              <a:ext uri="{FF2B5EF4-FFF2-40B4-BE49-F238E27FC236}">
                <a16:creationId xmlns:a16="http://schemas.microsoft.com/office/drawing/2014/main" id="{EE0FF574-02AD-F139-672B-1A81624A1284}"/>
              </a:ext>
            </a:extLst>
          </p:cNvPr>
          <p:cNvSpPr>
            <a:spLocks noGrp="1"/>
          </p:cNvSpPr>
          <p:nvPr>
            <p:ph idx="1"/>
          </p:nvPr>
        </p:nvSpPr>
        <p:spPr/>
        <p:txBody>
          <a:bodyPr/>
          <a:lstStyle/>
          <a:p>
            <a:r>
              <a:rPr lang="en-US" dirty="0"/>
              <a:t>A document uploaded into the California Department of Education Monitoring Tool. Three arrows point to important aspects of the tool:</a:t>
            </a:r>
          </a:p>
          <a:p>
            <a:pPr lvl="1"/>
            <a:r>
              <a:rPr lang="en-US" dirty="0"/>
              <a:t>An arrow points to the Evidence Request. The text reads:</a:t>
            </a:r>
          </a:p>
          <a:p>
            <a:pPr lvl="2"/>
            <a:r>
              <a:rPr lang="en-US" dirty="0" err="1"/>
              <a:t>LEALvlPlngDocs</a:t>
            </a:r>
            <a:endParaRPr lang="en-US" dirty="0"/>
          </a:p>
          <a:p>
            <a:pPr lvl="2"/>
            <a:r>
              <a:rPr lang="en-US" dirty="0"/>
              <a:t>Items: SEI 01, SEI 02, SEI 03, SEI 04, SEI 10, SEI 11</a:t>
            </a:r>
          </a:p>
          <a:p>
            <a:r>
              <a:rPr lang="en-US" dirty="0"/>
              <a:t>An arrow points to the Document Title: Current Federal Addendum to the LCAP</a:t>
            </a:r>
          </a:p>
          <a:p>
            <a:r>
              <a:rPr lang="en-US" dirty="0"/>
              <a:t>An arrow points to a second Document Title: 2021 LCAP</a:t>
            </a:r>
          </a:p>
          <a:p>
            <a:pPr marL="0" indent="0">
              <a:spcBef>
                <a:spcPts val="1800"/>
              </a:spcBef>
              <a:buNone/>
            </a:pPr>
            <a:r>
              <a:rPr lang="en-US" dirty="0"/>
              <a:t>Image slide: </a:t>
            </a:r>
            <a:r>
              <a:rPr lang="en-US" dirty="0">
                <a:hlinkClick r:id="rId3" action="ppaction://hlinksldjump"/>
              </a:rPr>
              <a:t>California Department of Education Monitoring Tool (2)</a:t>
            </a:r>
            <a:endParaRPr lang="en-US" dirty="0"/>
          </a:p>
          <a:p>
            <a:endParaRPr lang="en-US" dirty="0"/>
          </a:p>
        </p:txBody>
      </p:sp>
      <p:sp>
        <p:nvSpPr>
          <p:cNvPr id="4" name="Slide Number Placeholder 3">
            <a:extLst>
              <a:ext uri="{FF2B5EF4-FFF2-40B4-BE49-F238E27FC236}">
                <a16:creationId xmlns:a16="http://schemas.microsoft.com/office/drawing/2014/main" id="{48BE9318-CFD8-2742-2EF0-C5D2123C399B}"/>
              </a:ext>
            </a:extLst>
          </p:cNvPr>
          <p:cNvSpPr>
            <a:spLocks noGrp="1"/>
          </p:cNvSpPr>
          <p:nvPr>
            <p:ph type="sldNum" sz="quarter" idx="12"/>
          </p:nvPr>
        </p:nvSpPr>
        <p:spPr/>
        <p:txBody>
          <a:bodyPr/>
          <a:lstStyle/>
          <a:p>
            <a:fld id="{4E637404-0BCF-4192-AEAE-F6A882F231C4}" type="slidenum">
              <a:rPr lang="en-US" altLang="en-US" smtClean="0"/>
              <a:pPr/>
              <a:t>65</a:t>
            </a:fld>
            <a:endParaRPr lang="en-US" altLang="en-US"/>
          </a:p>
        </p:txBody>
      </p:sp>
    </p:spTree>
    <p:extLst>
      <p:ext uri="{BB962C8B-B14F-4D97-AF65-F5344CB8AC3E}">
        <p14:creationId xmlns:p14="http://schemas.microsoft.com/office/powerpoint/2010/main" val="404388549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FD8B2E-ABCA-DC3C-9E61-6659C5E47269}"/>
              </a:ext>
            </a:extLst>
          </p:cNvPr>
          <p:cNvSpPr>
            <a:spLocks noGrp="1"/>
          </p:cNvSpPr>
          <p:nvPr>
            <p:ph type="title"/>
          </p:nvPr>
        </p:nvSpPr>
        <p:spPr/>
        <p:txBody>
          <a:bodyPr/>
          <a:lstStyle/>
          <a:p>
            <a:r>
              <a:rPr lang="en-US" dirty="0"/>
              <a:t>Appendix 4</a:t>
            </a:r>
          </a:p>
        </p:txBody>
      </p:sp>
      <p:sp>
        <p:nvSpPr>
          <p:cNvPr id="3" name="Content Placeholder 2">
            <a:extLst>
              <a:ext uri="{FF2B5EF4-FFF2-40B4-BE49-F238E27FC236}">
                <a16:creationId xmlns:a16="http://schemas.microsoft.com/office/drawing/2014/main" id="{971787E6-2928-668C-62F6-FC60342F3CEE}"/>
              </a:ext>
            </a:extLst>
          </p:cNvPr>
          <p:cNvSpPr>
            <a:spLocks noGrp="1"/>
          </p:cNvSpPr>
          <p:nvPr>
            <p:ph idx="1"/>
          </p:nvPr>
        </p:nvSpPr>
        <p:spPr>
          <a:xfrm>
            <a:off x="1096963" y="1770062"/>
            <a:ext cx="10058400" cy="4535487"/>
          </a:xfrm>
        </p:spPr>
        <p:txBody>
          <a:bodyPr/>
          <a:lstStyle/>
          <a:p>
            <a:pPr>
              <a:spcAft>
                <a:spcPts val="0"/>
              </a:spcAft>
            </a:pPr>
            <a:r>
              <a:rPr lang="en-US" dirty="0"/>
              <a:t>The image shows the components of the program instrument.</a:t>
            </a:r>
          </a:p>
          <a:p>
            <a:pPr>
              <a:spcAft>
                <a:spcPts val="0"/>
              </a:spcAft>
            </a:pPr>
            <a:r>
              <a:rPr lang="en-US" dirty="0"/>
              <a:t>One arrow (green) is indicated where to find the legal statute.</a:t>
            </a:r>
          </a:p>
          <a:p>
            <a:pPr>
              <a:spcAft>
                <a:spcPts val="0"/>
              </a:spcAft>
            </a:pPr>
            <a:r>
              <a:rPr lang="en-US" dirty="0"/>
              <a:t>The second arrow (gray) shows where the evidence request is located in the program instrument. </a:t>
            </a:r>
          </a:p>
          <a:p>
            <a:pPr marL="0" indent="0">
              <a:spcBef>
                <a:spcPts val="3600"/>
              </a:spcBef>
              <a:spcAft>
                <a:spcPts val="0"/>
              </a:spcAft>
              <a:buNone/>
            </a:pPr>
            <a:r>
              <a:rPr lang="en-US" dirty="0"/>
              <a:t>Image Slide: </a:t>
            </a:r>
            <a:r>
              <a:rPr lang="en-US" dirty="0">
                <a:hlinkClick r:id="rId3" action="ppaction://hlinksldjump"/>
              </a:rPr>
              <a:t>Instrument Details</a:t>
            </a:r>
            <a:endParaRPr lang="en-US" dirty="0"/>
          </a:p>
        </p:txBody>
      </p:sp>
      <p:sp>
        <p:nvSpPr>
          <p:cNvPr id="4" name="Slide Number Placeholder 3">
            <a:extLst>
              <a:ext uri="{FF2B5EF4-FFF2-40B4-BE49-F238E27FC236}">
                <a16:creationId xmlns:a16="http://schemas.microsoft.com/office/drawing/2014/main" id="{6370C85F-1E45-DA9A-7AC6-E1A838C085F2}"/>
              </a:ext>
            </a:extLst>
          </p:cNvPr>
          <p:cNvSpPr>
            <a:spLocks noGrp="1"/>
          </p:cNvSpPr>
          <p:nvPr>
            <p:ph type="sldNum" sz="quarter" idx="12"/>
          </p:nvPr>
        </p:nvSpPr>
        <p:spPr/>
        <p:txBody>
          <a:bodyPr/>
          <a:lstStyle/>
          <a:p>
            <a:fld id="{4E637404-0BCF-4192-AEAE-F6A882F231C4}" type="slidenum">
              <a:rPr lang="en-US" altLang="en-US" smtClean="0"/>
              <a:pPr/>
              <a:t>66</a:t>
            </a:fld>
            <a:endParaRPr lang="en-US" altLang="en-US" dirty="0"/>
          </a:p>
        </p:txBody>
      </p:sp>
    </p:spTree>
    <p:extLst>
      <p:ext uri="{BB962C8B-B14F-4D97-AF65-F5344CB8AC3E}">
        <p14:creationId xmlns:p14="http://schemas.microsoft.com/office/powerpoint/2010/main" val="43052106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7E231F-E075-E717-E01A-7E7ABBE6E16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DB4C1B1-52C7-4B43-962D-C7D20FBDC8B1}"/>
              </a:ext>
            </a:extLst>
          </p:cNvPr>
          <p:cNvSpPr>
            <a:spLocks noGrp="1"/>
          </p:cNvSpPr>
          <p:nvPr>
            <p:ph type="title"/>
          </p:nvPr>
        </p:nvSpPr>
        <p:spPr/>
        <p:txBody>
          <a:bodyPr/>
          <a:lstStyle/>
          <a:p>
            <a:r>
              <a:rPr lang="en-US" dirty="0"/>
              <a:t>Appendix 5 </a:t>
            </a:r>
          </a:p>
        </p:txBody>
      </p:sp>
      <p:sp>
        <p:nvSpPr>
          <p:cNvPr id="3" name="Content Placeholder 2">
            <a:extLst>
              <a:ext uri="{FF2B5EF4-FFF2-40B4-BE49-F238E27FC236}">
                <a16:creationId xmlns:a16="http://schemas.microsoft.com/office/drawing/2014/main" id="{2BD33CF0-ED0F-2C3A-6250-DB494CC456B8}"/>
              </a:ext>
            </a:extLst>
          </p:cNvPr>
          <p:cNvSpPr>
            <a:spLocks noGrp="1"/>
          </p:cNvSpPr>
          <p:nvPr>
            <p:ph idx="1"/>
          </p:nvPr>
        </p:nvSpPr>
        <p:spPr>
          <a:xfrm>
            <a:off x="1096963" y="1770062"/>
            <a:ext cx="10058400" cy="4535487"/>
          </a:xfrm>
        </p:spPr>
        <p:txBody>
          <a:bodyPr/>
          <a:lstStyle/>
          <a:p>
            <a:pPr marL="0" indent="0">
              <a:spcBef>
                <a:spcPts val="3600"/>
              </a:spcBef>
              <a:buNone/>
            </a:pPr>
            <a:r>
              <a:rPr lang="en-US" dirty="0"/>
              <a:t>A bar chart displays the top three SEI findings from review years 2021–22 through 2024–25: Use of Funds, Four‑Week Letter, and Educator Equity. Use of Funds shows the highest percentage of findings across multiple years, peaking at around 40% in 2022–23. Four‑Week Letter findings range from roughly 22% to 29%. Educator Equity findings range from about 15% to 29%. The slide also notes that Use of Funds includes the Supplement, Not Supplant requirement.</a:t>
            </a:r>
          </a:p>
          <a:p>
            <a:pPr marL="0" indent="0">
              <a:spcBef>
                <a:spcPts val="3600"/>
              </a:spcBef>
              <a:spcAft>
                <a:spcPts val="0"/>
              </a:spcAft>
              <a:buNone/>
            </a:pPr>
            <a:r>
              <a:rPr lang="en-US" dirty="0"/>
              <a:t>Image slide: </a:t>
            </a:r>
            <a:r>
              <a:rPr lang="en-US" dirty="0">
                <a:hlinkClick r:id="rId3" action="ppaction://hlinksldjump"/>
              </a:rPr>
              <a:t>Frequency of Findings 2021–25</a:t>
            </a:r>
            <a:endParaRPr lang="en-US" dirty="0"/>
          </a:p>
        </p:txBody>
      </p:sp>
      <p:sp>
        <p:nvSpPr>
          <p:cNvPr id="4" name="Slide Number Placeholder 3">
            <a:extLst>
              <a:ext uri="{FF2B5EF4-FFF2-40B4-BE49-F238E27FC236}">
                <a16:creationId xmlns:a16="http://schemas.microsoft.com/office/drawing/2014/main" id="{142BC058-44B8-0DD1-0703-18F3E57811B1}"/>
              </a:ext>
            </a:extLst>
          </p:cNvPr>
          <p:cNvSpPr>
            <a:spLocks noGrp="1"/>
          </p:cNvSpPr>
          <p:nvPr>
            <p:ph type="sldNum" sz="quarter" idx="12"/>
          </p:nvPr>
        </p:nvSpPr>
        <p:spPr/>
        <p:txBody>
          <a:bodyPr/>
          <a:lstStyle/>
          <a:p>
            <a:fld id="{4E637404-0BCF-4192-AEAE-F6A882F231C4}" type="slidenum">
              <a:rPr lang="en-US" altLang="en-US" smtClean="0"/>
              <a:pPr/>
              <a:t>67</a:t>
            </a:fld>
            <a:endParaRPr lang="en-US" altLang="en-US" dirty="0"/>
          </a:p>
        </p:txBody>
      </p:sp>
    </p:spTree>
    <p:extLst>
      <p:ext uri="{BB962C8B-B14F-4D97-AF65-F5344CB8AC3E}">
        <p14:creationId xmlns:p14="http://schemas.microsoft.com/office/powerpoint/2010/main" val="181605655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836775-D0E6-B357-5D11-28E065C37323}"/>
              </a:ext>
            </a:extLst>
          </p:cNvPr>
          <p:cNvSpPr>
            <a:spLocks noGrp="1"/>
          </p:cNvSpPr>
          <p:nvPr>
            <p:ph type="title"/>
          </p:nvPr>
        </p:nvSpPr>
        <p:spPr/>
        <p:txBody>
          <a:bodyPr/>
          <a:lstStyle/>
          <a:p>
            <a:r>
              <a:rPr lang="en-US" dirty="0"/>
              <a:t>Appendix 6</a:t>
            </a:r>
          </a:p>
        </p:txBody>
      </p:sp>
      <p:sp>
        <p:nvSpPr>
          <p:cNvPr id="3" name="Content Placeholder 2">
            <a:extLst>
              <a:ext uri="{FF2B5EF4-FFF2-40B4-BE49-F238E27FC236}">
                <a16:creationId xmlns:a16="http://schemas.microsoft.com/office/drawing/2014/main" id="{C7747F62-3E9D-5CBA-B255-76E6C34B0950}"/>
              </a:ext>
            </a:extLst>
          </p:cNvPr>
          <p:cNvSpPr>
            <a:spLocks noGrp="1"/>
          </p:cNvSpPr>
          <p:nvPr>
            <p:ph idx="1"/>
          </p:nvPr>
        </p:nvSpPr>
        <p:spPr>
          <a:xfrm>
            <a:off x="1096963" y="1846262"/>
            <a:ext cx="10058400" cy="4497387"/>
          </a:xfrm>
        </p:spPr>
        <p:txBody>
          <a:bodyPr/>
          <a:lstStyle/>
          <a:p>
            <a:r>
              <a:rPr lang="en-US" dirty="0"/>
              <a:t>A sample general ledger report showing multiple travel‑related expenditure entries for fiscal year 2021–22. The ledger includes columns for reference number, payee, journal number, description, transaction date, adopted budget, revised budget, encumbered amount, expenditure amount, and net change to balance. Several yellow arrows highlight key areas such as vendor names, object codes, dates, and expenditure amounts included in the reviewer sample</a:t>
            </a:r>
          </a:p>
          <a:p>
            <a:pPr marL="223837" indent="0">
              <a:spcBef>
                <a:spcPts val="3600"/>
              </a:spcBef>
              <a:buNone/>
            </a:pPr>
            <a:r>
              <a:rPr lang="en-US" dirty="0"/>
              <a:t>Image slide: </a:t>
            </a:r>
            <a:r>
              <a:rPr lang="en-US" dirty="0">
                <a:hlinkClick r:id="rId3" action="ppaction://hlinksldjump"/>
              </a:rPr>
              <a:t>General Ledger Example</a:t>
            </a:r>
            <a:endParaRPr lang="en-US" dirty="0"/>
          </a:p>
        </p:txBody>
      </p:sp>
      <p:sp>
        <p:nvSpPr>
          <p:cNvPr id="4" name="Slide Number Placeholder 3">
            <a:extLst>
              <a:ext uri="{FF2B5EF4-FFF2-40B4-BE49-F238E27FC236}">
                <a16:creationId xmlns:a16="http://schemas.microsoft.com/office/drawing/2014/main" id="{92A03503-C627-0E6F-6E14-481F2C035670}"/>
              </a:ext>
            </a:extLst>
          </p:cNvPr>
          <p:cNvSpPr>
            <a:spLocks noGrp="1"/>
          </p:cNvSpPr>
          <p:nvPr>
            <p:ph type="sldNum" sz="quarter" idx="12"/>
          </p:nvPr>
        </p:nvSpPr>
        <p:spPr/>
        <p:txBody>
          <a:bodyPr/>
          <a:lstStyle/>
          <a:p>
            <a:fld id="{4E637404-0BCF-4192-AEAE-F6A882F231C4}" type="slidenum">
              <a:rPr lang="en-US" altLang="en-US" smtClean="0"/>
              <a:pPr/>
              <a:t>68</a:t>
            </a:fld>
            <a:endParaRPr lang="en-US" altLang="en-US" dirty="0"/>
          </a:p>
        </p:txBody>
      </p:sp>
    </p:spTree>
    <p:extLst>
      <p:ext uri="{BB962C8B-B14F-4D97-AF65-F5344CB8AC3E}">
        <p14:creationId xmlns:p14="http://schemas.microsoft.com/office/powerpoint/2010/main" val="78003708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70A6D3-A452-37B8-2DBF-6F8824C82D54}"/>
              </a:ext>
            </a:extLst>
          </p:cNvPr>
          <p:cNvSpPr>
            <a:spLocks noGrp="1"/>
          </p:cNvSpPr>
          <p:nvPr>
            <p:ph type="title"/>
          </p:nvPr>
        </p:nvSpPr>
        <p:spPr/>
        <p:txBody>
          <a:bodyPr/>
          <a:lstStyle/>
          <a:p>
            <a:r>
              <a:rPr lang="en-US" dirty="0"/>
              <a:t>Appendix 7</a:t>
            </a:r>
            <a:endParaRPr lang="en-US" sz="2400" dirty="0"/>
          </a:p>
        </p:txBody>
      </p:sp>
      <p:sp>
        <p:nvSpPr>
          <p:cNvPr id="3" name="Content Placeholder 2">
            <a:extLst>
              <a:ext uri="{FF2B5EF4-FFF2-40B4-BE49-F238E27FC236}">
                <a16:creationId xmlns:a16="http://schemas.microsoft.com/office/drawing/2014/main" id="{8BBD7494-FC98-95E5-8C80-3132F2174DC1}"/>
              </a:ext>
            </a:extLst>
          </p:cNvPr>
          <p:cNvSpPr>
            <a:spLocks noGrp="1"/>
          </p:cNvSpPr>
          <p:nvPr>
            <p:ph idx="1"/>
          </p:nvPr>
        </p:nvSpPr>
        <p:spPr/>
        <p:txBody>
          <a:bodyPr/>
          <a:lstStyle/>
          <a:p>
            <a:r>
              <a:rPr lang="en-US" dirty="0"/>
              <a:t>A screenshot of the California Department of Education Monitoring Tool showing a list of expenditure samples selected by the reviewer. The list includes numbered entries with dates, amounts, vendors such as U.S. Bank Corporate Trust Services, Amazon Capital Services, Office Depot, and others. Each line displays the date, dollar amount, vendor name, and reference number (e.g., P0093274). The heading indicates this is part of the CMT directions for expenditure requests, noting that LEAs may upload items individually or as a group and should refer to CDE numbers when uploading evidence.</a:t>
            </a:r>
          </a:p>
          <a:p>
            <a:pPr marL="0" indent="0">
              <a:spcBef>
                <a:spcPts val="1800"/>
              </a:spcBef>
              <a:buNone/>
            </a:pPr>
            <a:r>
              <a:rPr lang="en-US" dirty="0"/>
              <a:t>Image slide: </a:t>
            </a:r>
            <a:r>
              <a:rPr lang="en-US" dirty="0">
                <a:hlinkClick r:id="rId3" action="ppaction://hlinksldjump"/>
              </a:rPr>
              <a:t>Reviewer Expenditure Sample in the California Department of Education Monitoring Toolbox</a:t>
            </a:r>
            <a:endParaRPr lang="en-US" dirty="0"/>
          </a:p>
        </p:txBody>
      </p:sp>
      <p:sp>
        <p:nvSpPr>
          <p:cNvPr id="4" name="Slide Number Placeholder 3">
            <a:extLst>
              <a:ext uri="{FF2B5EF4-FFF2-40B4-BE49-F238E27FC236}">
                <a16:creationId xmlns:a16="http://schemas.microsoft.com/office/drawing/2014/main" id="{142285F2-40B4-24D9-8B85-99D16F26E36B}"/>
              </a:ext>
            </a:extLst>
          </p:cNvPr>
          <p:cNvSpPr>
            <a:spLocks noGrp="1"/>
          </p:cNvSpPr>
          <p:nvPr>
            <p:ph type="sldNum" sz="quarter" idx="12"/>
          </p:nvPr>
        </p:nvSpPr>
        <p:spPr/>
        <p:txBody>
          <a:bodyPr/>
          <a:lstStyle/>
          <a:p>
            <a:fld id="{4E637404-0BCF-4192-AEAE-F6A882F231C4}" type="slidenum">
              <a:rPr lang="en-US" altLang="en-US" smtClean="0"/>
              <a:pPr/>
              <a:t>69</a:t>
            </a:fld>
            <a:endParaRPr lang="en-US" altLang="en-US" dirty="0"/>
          </a:p>
        </p:txBody>
      </p:sp>
    </p:spTree>
    <p:extLst>
      <p:ext uri="{BB962C8B-B14F-4D97-AF65-F5344CB8AC3E}">
        <p14:creationId xmlns:p14="http://schemas.microsoft.com/office/powerpoint/2010/main" val="22365895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E3EC29-29F9-6F3E-1792-62BCAAF5D5EC}"/>
              </a:ext>
            </a:extLst>
          </p:cNvPr>
          <p:cNvSpPr>
            <a:spLocks noGrp="1"/>
          </p:cNvSpPr>
          <p:nvPr>
            <p:ph type="title"/>
          </p:nvPr>
        </p:nvSpPr>
        <p:spPr/>
        <p:txBody>
          <a:bodyPr/>
          <a:lstStyle/>
          <a:p>
            <a:r>
              <a:rPr lang="en-US" dirty="0"/>
              <a:t>California Department of Education Monitoring Tool (1)</a:t>
            </a:r>
          </a:p>
        </p:txBody>
      </p:sp>
      <p:sp>
        <p:nvSpPr>
          <p:cNvPr id="3" name="Content Placeholder 2">
            <a:extLst>
              <a:ext uri="{FF2B5EF4-FFF2-40B4-BE49-F238E27FC236}">
                <a16:creationId xmlns:a16="http://schemas.microsoft.com/office/drawing/2014/main" id="{D02F09F6-9846-2FE7-666F-04AAB4808798}"/>
              </a:ext>
            </a:extLst>
          </p:cNvPr>
          <p:cNvSpPr>
            <a:spLocks noGrp="1"/>
          </p:cNvSpPr>
          <p:nvPr>
            <p:ph sz="half" idx="1"/>
          </p:nvPr>
        </p:nvSpPr>
        <p:spPr>
          <a:xfrm>
            <a:off x="1097278" y="1737360"/>
            <a:ext cx="5406392" cy="4605655"/>
          </a:xfrm>
        </p:spPr>
        <p:txBody>
          <a:bodyPr/>
          <a:lstStyle/>
          <a:p>
            <a:pPr marL="0" indent="0">
              <a:buNone/>
            </a:pPr>
            <a:r>
              <a:rPr lang="en-US" dirty="0"/>
              <a:t>Documents only need to be uploaded once, even if they are for other items. </a:t>
            </a:r>
          </a:p>
          <a:p>
            <a:pPr marL="0" indent="0">
              <a:buNone/>
            </a:pPr>
            <a:r>
              <a:rPr lang="en-US" b="1" dirty="0"/>
              <a:t>Best Practices</a:t>
            </a:r>
            <a:r>
              <a:rPr lang="en-US" dirty="0"/>
              <a:t>:</a:t>
            </a:r>
          </a:p>
          <a:p>
            <a:r>
              <a:rPr lang="en-US" dirty="0"/>
              <a:t>Include the year in the document title.</a:t>
            </a:r>
          </a:p>
          <a:p>
            <a:r>
              <a:rPr lang="en-US" dirty="0"/>
              <a:t>Include the Instrument and item number in the document title.</a:t>
            </a:r>
          </a:p>
          <a:p>
            <a:r>
              <a:rPr lang="en-US" dirty="0"/>
              <a:t>Provide a detailed description.</a:t>
            </a:r>
          </a:p>
          <a:p>
            <a:endParaRPr lang="en-US" dirty="0"/>
          </a:p>
          <a:p>
            <a:pPr marL="0" indent="0" algn="r">
              <a:spcBef>
                <a:spcPts val="1200"/>
              </a:spcBef>
              <a:buNone/>
            </a:pPr>
            <a:r>
              <a:rPr lang="en-US" dirty="0">
                <a:solidFill>
                  <a:srgbClr val="000000"/>
                </a:solidFill>
                <a:latin typeface="Arial" panose="020B0604020202020204" pitchFamily="34" charset="0"/>
              </a:rPr>
              <a:t>Image text: </a:t>
            </a:r>
            <a:r>
              <a:rPr lang="en-US" dirty="0">
                <a:solidFill>
                  <a:srgbClr val="000000"/>
                </a:solidFill>
                <a:hlinkClick r:id="rId3" action="ppaction://hlinksldjump"/>
              </a:rPr>
              <a:t>Appendix 2</a:t>
            </a:r>
            <a:endParaRPr lang="en-US" dirty="0">
              <a:solidFill>
                <a:srgbClr val="000000"/>
              </a:solidFill>
              <a:latin typeface="Arial" panose="020B0604020202020204" pitchFamily="34" charset="0"/>
            </a:endParaRPr>
          </a:p>
          <a:p>
            <a:endParaRPr lang="en-US" dirty="0"/>
          </a:p>
          <a:p>
            <a:endParaRPr lang="en-US" dirty="0"/>
          </a:p>
        </p:txBody>
      </p:sp>
      <p:pic>
        <p:nvPicPr>
          <p:cNvPr id="6" name="Content Placeholder 5" descr="Text description is on Appendix 2, linked next to the image">
            <a:extLst>
              <a:ext uri="{FF2B5EF4-FFF2-40B4-BE49-F238E27FC236}">
                <a16:creationId xmlns:a16="http://schemas.microsoft.com/office/drawing/2014/main" id="{96BA56B8-A7D8-BA8C-65BC-BCC67533175D}"/>
              </a:ext>
            </a:extLst>
          </p:cNvPr>
          <p:cNvPicPr>
            <a:picLocks noGrp="1" noChangeAspect="1"/>
          </p:cNvPicPr>
          <p:nvPr>
            <p:ph sz="half" idx="2"/>
          </p:nvPr>
        </p:nvPicPr>
        <p:blipFill>
          <a:blip r:embed="rId4"/>
          <a:srcRect/>
          <a:stretch/>
        </p:blipFill>
        <p:spPr>
          <a:xfrm>
            <a:off x="6775879" y="1846263"/>
            <a:ext cx="3821843" cy="4387849"/>
          </a:xfrm>
          <a:prstGeom prst="rect">
            <a:avLst/>
          </a:prstGeom>
        </p:spPr>
      </p:pic>
      <p:sp>
        <p:nvSpPr>
          <p:cNvPr id="5" name="Slide Number Placeholder 4">
            <a:extLst>
              <a:ext uri="{FF2B5EF4-FFF2-40B4-BE49-F238E27FC236}">
                <a16:creationId xmlns:a16="http://schemas.microsoft.com/office/drawing/2014/main" id="{5B3A7199-31E9-F7A3-A4F4-67413F487CA0}"/>
              </a:ext>
            </a:extLst>
          </p:cNvPr>
          <p:cNvSpPr>
            <a:spLocks noGrp="1"/>
          </p:cNvSpPr>
          <p:nvPr>
            <p:ph type="sldNum" sz="quarter" idx="12"/>
          </p:nvPr>
        </p:nvSpPr>
        <p:spPr/>
        <p:txBody>
          <a:bodyPr/>
          <a:lstStyle/>
          <a:p>
            <a:fld id="{0560CF5E-9218-46D4-A0AE-B5C073203588}" type="slidenum">
              <a:rPr lang="en-US" altLang="en-US" smtClean="0"/>
              <a:pPr/>
              <a:t>7</a:t>
            </a:fld>
            <a:endParaRPr lang="en-US" altLang="en-US" dirty="0"/>
          </a:p>
        </p:txBody>
      </p:sp>
    </p:spTree>
    <p:extLst>
      <p:ext uri="{BB962C8B-B14F-4D97-AF65-F5344CB8AC3E}">
        <p14:creationId xmlns:p14="http://schemas.microsoft.com/office/powerpoint/2010/main" val="103220031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2F73B9-9885-07D0-9DF1-D0D0E312A8C7}"/>
              </a:ext>
            </a:extLst>
          </p:cNvPr>
          <p:cNvSpPr>
            <a:spLocks noGrp="1"/>
          </p:cNvSpPr>
          <p:nvPr>
            <p:ph type="title"/>
          </p:nvPr>
        </p:nvSpPr>
        <p:spPr/>
        <p:txBody>
          <a:bodyPr/>
          <a:lstStyle/>
          <a:p>
            <a:r>
              <a:rPr lang="en-US" dirty="0"/>
              <a:t>Appendix 8 </a:t>
            </a:r>
            <a:endParaRPr lang="en-US" sz="2400" dirty="0"/>
          </a:p>
        </p:txBody>
      </p:sp>
      <p:sp>
        <p:nvSpPr>
          <p:cNvPr id="3" name="Content Placeholder 2">
            <a:extLst>
              <a:ext uri="{FF2B5EF4-FFF2-40B4-BE49-F238E27FC236}">
                <a16:creationId xmlns:a16="http://schemas.microsoft.com/office/drawing/2014/main" id="{9D025A86-2527-9020-73F5-F8BCAB483623}"/>
              </a:ext>
            </a:extLst>
          </p:cNvPr>
          <p:cNvSpPr>
            <a:spLocks noGrp="1"/>
          </p:cNvSpPr>
          <p:nvPr>
            <p:ph idx="1"/>
          </p:nvPr>
        </p:nvSpPr>
        <p:spPr>
          <a:xfrm>
            <a:off x="1096963" y="1789505"/>
            <a:ext cx="10058400" cy="4544620"/>
          </a:xfrm>
        </p:spPr>
        <p:txBody>
          <a:bodyPr/>
          <a:lstStyle/>
          <a:p>
            <a:pPr marL="566737" indent="-342900"/>
            <a:r>
              <a:rPr lang="en-US" dirty="0"/>
              <a:t>Screenshot of the California Department of Education Monitoring Tool showing examples of how an LEA uploads backup documentation for expenditure samples. The list includes items labeled ‘SEI reference #4 OCDE,’ ‘SEI References #5–#8,’ and ‘SEI Reference #10–#14,’ each with links to corresponding PDF files. Additional entries include ‘SEI reference #7 (back up documentation)’ and ‘CDE Item 2 Additional Information and Staff Attendance Roster.’ The display shows multiple grouped and individual uploads used to provide supporting documentation for reviewer expenditure samples</a:t>
            </a:r>
          </a:p>
          <a:p>
            <a:pPr marL="223837" indent="0">
              <a:spcBef>
                <a:spcPts val="3600"/>
              </a:spcBef>
              <a:buNone/>
            </a:pPr>
            <a:r>
              <a:rPr lang="en-US" dirty="0"/>
              <a:t>Image slide: </a:t>
            </a:r>
            <a:r>
              <a:rPr lang="en-US" dirty="0">
                <a:hlinkClick r:id="rId3" action="ppaction://hlinksldjump"/>
              </a:rPr>
              <a:t>Invoices</a:t>
            </a:r>
            <a:endParaRPr lang="en-US" dirty="0"/>
          </a:p>
        </p:txBody>
      </p:sp>
      <p:sp>
        <p:nvSpPr>
          <p:cNvPr id="4" name="Slide Number Placeholder 3">
            <a:extLst>
              <a:ext uri="{FF2B5EF4-FFF2-40B4-BE49-F238E27FC236}">
                <a16:creationId xmlns:a16="http://schemas.microsoft.com/office/drawing/2014/main" id="{33ACDD8A-B072-428E-251F-0A67089BED9D}"/>
              </a:ext>
            </a:extLst>
          </p:cNvPr>
          <p:cNvSpPr>
            <a:spLocks noGrp="1"/>
          </p:cNvSpPr>
          <p:nvPr>
            <p:ph type="sldNum" sz="quarter" idx="12"/>
          </p:nvPr>
        </p:nvSpPr>
        <p:spPr/>
        <p:txBody>
          <a:bodyPr/>
          <a:lstStyle/>
          <a:p>
            <a:fld id="{4E637404-0BCF-4192-AEAE-F6A882F231C4}" type="slidenum">
              <a:rPr lang="en-US" altLang="en-US" smtClean="0"/>
              <a:pPr/>
              <a:t>70</a:t>
            </a:fld>
            <a:endParaRPr lang="en-US" altLang="en-US" dirty="0"/>
          </a:p>
        </p:txBody>
      </p:sp>
    </p:spTree>
    <p:extLst>
      <p:ext uri="{BB962C8B-B14F-4D97-AF65-F5344CB8AC3E}">
        <p14:creationId xmlns:p14="http://schemas.microsoft.com/office/powerpoint/2010/main" val="422452820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866025-0695-EA10-14CC-BB5ABA5483A9}"/>
              </a:ext>
            </a:extLst>
          </p:cNvPr>
          <p:cNvSpPr>
            <a:spLocks noGrp="1"/>
          </p:cNvSpPr>
          <p:nvPr>
            <p:ph type="title"/>
          </p:nvPr>
        </p:nvSpPr>
        <p:spPr/>
        <p:txBody>
          <a:bodyPr/>
          <a:lstStyle/>
          <a:p>
            <a:r>
              <a:rPr lang="en-US" dirty="0"/>
              <a:t>Appendix 9</a:t>
            </a:r>
          </a:p>
        </p:txBody>
      </p:sp>
      <p:sp>
        <p:nvSpPr>
          <p:cNvPr id="3" name="Content Placeholder 2">
            <a:extLst>
              <a:ext uri="{FF2B5EF4-FFF2-40B4-BE49-F238E27FC236}">
                <a16:creationId xmlns:a16="http://schemas.microsoft.com/office/drawing/2014/main" id="{1A0CF951-E0B1-13D5-8D89-8C012D16C3B1}"/>
              </a:ext>
            </a:extLst>
          </p:cNvPr>
          <p:cNvSpPr>
            <a:spLocks noGrp="1"/>
          </p:cNvSpPr>
          <p:nvPr>
            <p:ph idx="1"/>
          </p:nvPr>
        </p:nvSpPr>
        <p:spPr/>
        <p:txBody>
          <a:bodyPr/>
          <a:lstStyle/>
          <a:p>
            <a:pPr>
              <a:spcBef>
                <a:spcPct val="30000"/>
              </a:spcBef>
              <a:spcAft>
                <a:spcPct val="0"/>
              </a:spcAft>
              <a:buSzTx/>
              <a:defRPr/>
            </a:pPr>
            <a:r>
              <a:rPr lang="en-US" dirty="0"/>
              <a:t>Screenshot of a position control report listing staff members fully or partially paid with Title II funds. The report shows each employee’s name, job title, work location, and the percentage of their salary charged to Title II. The slide includes yellow arrows highlighting these data fields and notes that reviewers use this report to select sample employees for duty statements, time‑and‑effort records, and interviews.</a:t>
            </a:r>
          </a:p>
          <a:p>
            <a:pPr marL="0" indent="0">
              <a:spcBef>
                <a:spcPts val="3600"/>
              </a:spcBef>
              <a:spcAft>
                <a:spcPct val="0"/>
              </a:spcAft>
              <a:buSzTx/>
              <a:buNone/>
              <a:defRPr/>
            </a:pPr>
            <a:r>
              <a:rPr lang="en-US" dirty="0"/>
              <a:t>Image slide: </a:t>
            </a:r>
            <a:r>
              <a:rPr lang="en-US" dirty="0">
                <a:hlinkClick r:id="rId3" action="ppaction://hlinksldjump"/>
              </a:rPr>
              <a:t>Position Control Report Example </a:t>
            </a:r>
            <a:endParaRPr lang="en-US" dirty="0"/>
          </a:p>
        </p:txBody>
      </p:sp>
      <p:sp>
        <p:nvSpPr>
          <p:cNvPr id="4" name="Slide Number Placeholder 3">
            <a:extLst>
              <a:ext uri="{FF2B5EF4-FFF2-40B4-BE49-F238E27FC236}">
                <a16:creationId xmlns:a16="http://schemas.microsoft.com/office/drawing/2014/main" id="{9419708E-2D44-1174-A741-C9F9DEC9F00E}"/>
              </a:ext>
            </a:extLst>
          </p:cNvPr>
          <p:cNvSpPr>
            <a:spLocks noGrp="1"/>
          </p:cNvSpPr>
          <p:nvPr>
            <p:ph type="sldNum" sz="quarter" idx="12"/>
          </p:nvPr>
        </p:nvSpPr>
        <p:spPr/>
        <p:txBody>
          <a:bodyPr/>
          <a:lstStyle/>
          <a:p>
            <a:fld id="{4E637404-0BCF-4192-AEAE-F6A882F231C4}" type="slidenum">
              <a:rPr lang="en-US" altLang="en-US" smtClean="0"/>
              <a:pPr/>
              <a:t>71</a:t>
            </a:fld>
            <a:endParaRPr lang="en-US" altLang="en-US" dirty="0"/>
          </a:p>
        </p:txBody>
      </p:sp>
    </p:spTree>
    <p:extLst>
      <p:ext uri="{BB962C8B-B14F-4D97-AF65-F5344CB8AC3E}">
        <p14:creationId xmlns:p14="http://schemas.microsoft.com/office/powerpoint/2010/main" val="72205869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3FE68C-BDAA-4B74-7AA3-03071A90D653}"/>
              </a:ext>
            </a:extLst>
          </p:cNvPr>
          <p:cNvSpPr>
            <a:spLocks noGrp="1"/>
          </p:cNvSpPr>
          <p:nvPr>
            <p:ph type="title"/>
          </p:nvPr>
        </p:nvSpPr>
        <p:spPr/>
        <p:txBody>
          <a:bodyPr/>
          <a:lstStyle/>
          <a:p>
            <a:r>
              <a:rPr lang="en-US" dirty="0"/>
              <a:t>Appendix 10</a:t>
            </a:r>
            <a:endParaRPr lang="en-US" sz="2400" dirty="0"/>
          </a:p>
        </p:txBody>
      </p:sp>
      <p:sp>
        <p:nvSpPr>
          <p:cNvPr id="3" name="Content Placeholder 2">
            <a:extLst>
              <a:ext uri="{FF2B5EF4-FFF2-40B4-BE49-F238E27FC236}">
                <a16:creationId xmlns:a16="http://schemas.microsoft.com/office/drawing/2014/main" id="{3A6780B1-8C46-A3AD-49FF-D79EBD6F9247}"/>
              </a:ext>
            </a:extLst>
          </p:cNvPr>
          <p:cNvSpPr>
            <a:spLocks noGrp="1"/>
          </p:cNvSpPr>
          <p:nvPr>
            <p:ph idx="1"/>
          </p:nvPr>
        </p:nvSpPr>
        <p:spPr/>
        <p:txBody>
          <a:bodyPr/>
          <a:lstStyle/>
          <a:p>
            <a:pPr marL="566737" indent="-342900"/>
            <a:r>
              <a:rPr lang="en-US" dirty="0"/>
              <a:t>Image of a completed semi‑annual certification form. The form includes fields for the employee’s name, job title, certification period, supervisor signature, and date. It serves as an example of required documentation showing that an employee worked 100 percent on a single federal cost objective during the six‑month reporting period</a:t>
            </a:r>
          </a:p>
          <a:p>
            <a:pPr marL="223837" indent="0">
              <a:spcBef>
                <a:spcPts val="3600"/>
              </a:spcBef>
              <a:buNone/>
            </a:pPr>
            <a:r>
              <a:rPr lang="en-US" dirty="0"/>
              <a:t>Image slide: </a:t>
            </a:r>
            <a:r>
              <a:rPr lang="en-US" dirty="0">
                <a:hlinkClick r:id="rId3" action="ppaction://hlinksldjump"/>
              </a:rPr>
              <a:t>Semi Annual Certification Example</a:t>
            </a:r>
            <a:endParaRPr lang="en-US" dirty="0"/>
          </a:p>
        </p:txBody>
      </p:sp>
      <p:sp>
        <p:nvSpPr>
          <p:cNvPr id="4" name="Slide Number Placeholder 3">
            <a:extLst>
              <a:ext uri="{FF2B5EF4-FFF2-40B4-BE49-F238E27FC236}">
                <a16:creationId xmlns:a16="http://schemas.microsoft.com/office/drawing/2014/main" id="{FF6F480B-99F5-F2F7-0B46-9F23D5A46CE5}"/>
              </a:ext>
            </a:extLst>
          </p:cNvPr>
          <p:cNvSpPr>
            <a:spLocks noGrp="1"/>
          </p:cNvSpPr>
          <p:nvPr>
            <p:ph type="sldNum" sz="quarter" idx="12"/>
          </p:nvPr>
        </p:nvSpPr>
        <p:spPr/>
        <p:txBody>
          <a:bodyPr/>
          <a:lstStyle/>
          <a:p>
            <a:fld id="{4E637404-0BCF-4192-AEAE-F6A882F231C4}" type="slidenum">
              <a:rPr lang="en-US" altLang="en-US" smtClean="0"/>
              <a:pPr/>
              <a:t>72</a:t>
            </a:fld>
            <a:endParaRPr lang="en-US" altLang="en-US" dirty="0"/>
          </a:p>
        </p:txBody>
      </p:sp>
    </p:spTree>
    <p:extLst>
      <p:ext uri="{BB962C8B-B14F-4D97-AF65-F5344CB8AC3E}">
        <p14:creationId xmlns:p14="http://schemas.microsoft.com/office/powerpoint/2010/main" val="327853882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5E3736-5A69-9FB9-B36F-C78AA7838B7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E9EE8FB-9B8C-A251-5F20-9BF35DD8DB25}"/>
              </a:ext>
            </a:extLst>
          </p:cNvPr>
          <p:cNvSpPr>
            <a:spLocks noGrp="1"/>
          </p:cNvSpPr>
          <p:nvPr>
            <p:ph type="title"/>
          </p:nvPr>
        </p:nvSpPr>
        <p:spPr/>
        <p:txBody>
          <a:bodyPr/>
          <a:lstStyle/>
          <a:p>
            <a:r>
              <a:rPr lang="en-US" dirty="0"/>
              <a:t>Appendix 11</a:t>
            </a:r>
            <a:endParaRPr lang="en-US" sz="2400" dirty="0"/>
          </a:p>
        </p:txBody>
      </p:sp>
      <p:sp>
        <p:nvSpPr>
          <p:cNvPr id="3" name="Content Placeholder 2">
            <a:extLst>
              <a:ext uri="{FF2B5EF4-FFF2-40B4-BE49-F238E27FC236}">
                <a16:creationId xmlns:a16="http://schemas.microsoft.com/office/drawing/2014/main" id="{AF13C833-B420-6EE9-9542-9ADD84398FB1}"/>
              </a:ext>
            </a:extLst>
          </p:cNvPr>
          <p:cNvSpPr>
            <a:spLocks noGrp="1"/>
          </p:cNvSpPr>
          <p:nvPr>
            <p:ph idx="1"/>
          </p:nvPr>
        </p:nvSpPr>
        <p:spPr/>
        <p:txBody>
          <a:bodyPr/>
          <a:lstStyle/>
          <a:p>
            <a:pPr marL="566737" indent="-342900"/>
            <a:r>
              <a:rPr lang="en-US" dirty="0"/>
              <a:t>Image of a completed Personnel Activity Report (PAR) form. The form includes fields documenting the employee’s work across multiple funding sources, with sections for reporting time distribution, dates, signatures, and certification. This example illustrates required documentation for employees working on more than one federal cost objective.</a:t>
            </a:r>
          </a:p>
          <a:p>
            <a:pPr marL="223837" indent="0">
              <a:spcBef>
                <a:spcPts val="3600"/>
              </a:spcBef>
              <a:buNone/>
            </a:pPr>
            <a:r>
              <a:rPr lang="en-US" dirty="0"/>
              <a:t>Image slide: </a:t>
            </a:r>
            <a:r>
              <a:rPr lang="en-US" dirty="0">
                <a:hlinkClick r:id="rId3" action="ppaction://hlinksldjump"/>
              </a:rPr>
              <a:t>PAR Example (1)</a:t>
            </a:r>
            <a:endParaRPr lang="en-US" dirty="0"/>
          </a:p>
        </p:txBody>
      </p:sp>
      <p:sp>
        <p:nvSpPr>
          <p:cNvPr id="4" name="Slide Number Placeholder 3">
            <a:extLst>
              <a:ext uri="{FF2B5EF4-FFF2-40B4-BE49-F238E27FC236}">
                <a16:creationId xmlns:a16="http://schemas.microsoft.com/office/drawing/2014/main" id="{5EA3A6AE-02D0-00ED-13B0-72522037D2F7}"/>
              </a:ext>
            </a:extLst>
          </p:cNvPr>
          <p:cNvSpPr>
            <a:spLocks noGrp="1"/>
          </p:cNvSpPr>
          <p:nvPr>
            <p:ph type="sldNum" sz="quarter" idx="12"/>
          </p:nvPr>
        </p:nvSpPr>
        <p:spPr/>
        <p:txBody>
          <a:bodyPr/>
          <a:lstStyle/>
          <a:p>
            <a:fld id="{4E637404-0BCF-4192-AEAE-F6A882F231C4}" type="slidenum">
              <a:rPr lang="en-US" altLang="en-US" smtClean="0"/>
              <a:pPr/>
              <a:t>73</a:t>
            </a:fld>
            <a:endParaRPr lang="en-US" altLang="en-US" dirty="0"/>
          </a:p>
        </p:txBody>
      </p:sp>
    </p:spTree>
    <p:extLst>
      <p:ext uri="{BB962C8B-B14F-4D97-AF65-F5344CB8AC3E}">
        <p14:creationId xmlns:p14="http://schemas.microsoft.com/office/powerpoint/2010/main" val="385182557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74C9FB-1B50-2EA4-481F-DDD491C8DC3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6F26D51-A0A4-EB9E-5A73-4C75AEBAF0FE}"/>
              </a:ext>
            </a:extLst>
          </p:cNvPr>
          <p:cNvSpPr>
            <a:spLocks noGrp="1"/>
          </p:cNvSpPr>
          <p:nvPr>
            <p:ph type="title"/>
          </p:nvPr>
        </p:nvSpPr>
        <p:spPr/>
        <p:txBody>
          <a:bodyPr/>
          <a:lstStyle/>
          <a:p>
            <a:r>
              <a:rPr lang="en-US" dirty="0"/>
              <a:t>Appendix 12</a:t>
            </a:r>
            <a:endParaRPr lang="en-US" sz="2400" dirty="0"/>
          </a:p>
        </p:txBody>
      </p:sp>
      <p:sp>
        <p:nvSpPr>
          <p:cNvPr id="3" name="Content Placeholder 2">
            <a:extLst>
              <a:ext uri="{FF2B5EF4-FFF2-40B4-BE49-F238E27FC236}">
                <a16:creationId xmlns:a16="http://schemas.microsoft.com/office/drawing/2014/main" id="{848FB15A-7E8B-7AE3-ECAA-501B48E2FBFD}"/>
              </a:ext>
            </a:extLst>
          </p:cNvPr>
          <p:cNvSpPr>
            <a:spLocks noGrp="1"/>
          </p:cNvSpPr>
          <p:nvPr>
            <p:ph idx="1"/>
          </p:nvPr>
        </p:nvSpPr>
        <p:spPr/>
        <p:txBody>
          <a:bodyPr/>
          <a:lstStyle/>
          <a:p>
            <a:pPr marL="566737" indent="-342900"/>
            <a:r>
              <a:rPr lang="en-US" dirty="0"/>
              <a:t>Image of a completed Personnel Activity Report (PAR) form showing fields used to document an employee’s work across multiple funding sources. The form includes sections for time distribution, reporting period dates, employee and supervisor signatures, and certification. This example demonstrates required documentation for employees working on more than one federal cost objective.</a:t>
            </a:r>
          </a:p>
          <a:p>
            <a:pPr marL="223837" indent="0">
              <a:spcBef>
                <a:spcPts val="3600"/>
              </a:spcBef>
              <a:buNone/>
            </a:pPr>
            <a:r>
              <a:rPr lang="en-US" dirty="0"/>
              <a:t>Image slide: </a:t>
            </a:r>
            <a:r>
              <a:rPr lang="en-US" dirty="0">
                <a:hlinkClick r:id="rId3" action="ppaction://hlinksldjump"/>
              </a:rPr>
              <a:t>PAR Example (2)</a:t>
            </a:r>
            <a:endParaRPr lang="en-US" dirty="0"/>
          </a:p>
        </p:txBody>
      </p:sp>
      <p:sp>
        <p:nvSpPr>
          <p:cNvPr id="4" name="Slide Number Placeholder 3">
            <a:extLst>
              <a:ext uri="{FF2B5EF4-FFF2-40B4-BE49-F238E27FC236}">
                <a16:creationId xmlns:a16="http://schemas.microsoft.com/office/drawing/2014/main" id="{75D5A252-5AF6-EC52-769F-22C7A28BF347}"/>
              </a:ext>
            </a:extLst>
          </p:cNvPr>
          <p:cNvSpPr>
            <a:spLocks noGrp="1"/>
          </p:cNvSpPr>
          <p:nvPr>
            <p:ph type="sldNum" sz="quarter" idx="12"/>
          </p:nvPr>
        </p:nvSpPr>
        <p:spPr/>
        <p:txBody>
          <a:bodyPr/>
          <a:lstStyle/>
          <a:p>
            <a:fld id="{4E637404-0BCF-4192-AEAE-F6A882F231C4}" type="slidenum">
              <a:rPr lang="en-US" altLang="en-US" smtClean="0"/>
              <a:pPr/>
              <a:t>74</a:t>
            </a:fld>
            <a:endParaRPr lang="en-US" altLang="en-US" dirty="0"/>
          </a:p>
        </p:txBody>
      </p:sp>
    </p:spTree>
    <p:extLst>
      <p:ext uri="{BB962C8B-B14F-4D97-AF65-F5344CB8AC3E}">
        <p14:creationId xmlns:p14="http://schemas.microsoft.com/office/powerpoint/2010/main" val="237840328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6F105F-2573-0560-79D0-1230F6C7148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9F0CBD1-8728-8549-8E91-CB0FE33C3E9B}"/>
              </a:ext>
            </a:extLst>
          </p:cNvPr>
          <p:cNvSpPr>
            <a:spLocks noGrp="1"/>
          </p:cNvSpPr>
          <p:nvPr>
            <p:ph type="title"/>
          </p:nvPr>
        </p:nvSpPr>
        <p:spPr/>
        <p:txBody>
          <a:bodyPr/>
          <a:lstStyle/>
          <a:p>
            <a:r>
              <a:rPr lang="en-US" dirty="0"/>
              <a:t>Appendix 13</a:t>
            </a:r>
            <a:endParaRPr lang="en-US" sz="2400" dirty="0"/>
          </a:p>
        </p:txBody>
      </p:sp>
      <p:sp>
        <p:nvSpPr>
          <p:cNvPr id="3" name="Content Placeholder 2">
            <a:extLst>
              <a:ext uri="{FF2B5EF4-FFF2-40B4-BE49-F238E27FC236}">
                <a16:creationId xmlns:a16="http://schemas.microsoft.com/office/drawing/2014/main" id="{3A4AB1C2-EC84-2C88-3C73-96121BBC78C1}"/>
              </a:ext>
            </a:extLst>
          </p:cNvPr>
          <p:cNvSpPr>
            <a:spLocks noGrp="1"/>
          </p:cNvSpPr>
          <p:nvPr>
            <p:ph idx="1"/>
          </p:nvPr>
        </p:nvSpPr>
        <p:spPr/>
        <p:txBody>
          <a:bodyPr/>
          <a:lstStyle/>
          <a:p>
            <a:pPr marL="566737" indent="-342900"/>
            <a:r>
              <a:rPr lang="en-US" dirty="0"/>
              <a:t>Image of a Title II budget template sample. The template includes fields for the Local Educational Agency name, a budget narrative, and a table with columns for object code, amount, and narrative description of activity. Rows include categories such as certificated salaries, classified salaries, benefits, books and reference materials, materials and supplies, sub‑agreements for services, travel and conferences, dues and memberships, consulting/professional services, equitable services, indirect costs, administrative costs, and a total line.</a:t>
            </a:r>
          </a:p>
          <a:p>
            <a:pPr marL="223837" indent="0">
              <a:spcBef>
                <a:spcPts val="3600"/>
              </a:spcBef>
              <a:buNone/>
            </a:pPr>
            <a:r>
              <a:rPr lang="en-US" dirty="0"/>
              <a:t>Image slide: </a:t>
            </a:r>
            <a:r>
              <a:rPr lang="en-US" dirty="0">
                <a:hlinkClick r:id="rId3" action="ppaction://hlinksldjump"/>
              </a:rPr>
              <a:t>Budget Example (1)</a:t>
            </a:r>
            <a:endParaRPr lang="en-US" dirty="0"/>
          </a:p>
        </p:txBody>
      </p:sp>
      <p:sp>
        <p:nvSpPr>
          <p:cNvPr id="4" name="Slide Number Placeholder 3">
            <a:extLst>
              <a:ext uri="{FF2B5EF4-FFF2-40B4-BE49-F238E27FC236}">
                <a16:creationId xmlns:a16="http://schemas.microsoft.com/office/drawing/2014/main" id="{06F19C09-1EB0-EDF1-E565-1EEE409D7D98}"/>
              </a:ext>
            </a:extLst>
          </p:cNvPr>
          <p:cNvSpPr>
            <a:spLocks noGrp="1"/>
          </p:cNvSpPr>
          <p:nvPr>
            <p:ph type="sldNum" sz="quarter" idx="12"/>
          </p:nvPr>
        </p:nvSpPr>
        <p:spPr/>
        <p:txBody>
          <a:bodyPr/>
          <a:lstStyle/>
          <a:p>
            <a:fld id="{4E637404-0BCF-4192-AEAE-F6A882F231C4}" type="slidenum">
              <a:rPr lang="en-US" altLang="en-US" smtClean="0"/>
              <a:pPr/>
              <a:t>75</a:t>
            </a:fld>
            <a:endParaRPr lang="en-US" altLang="en-US" dirty="0"/>
          </a:p>
        </p:txBody>
      </p:sp>
    </p:spTree>
    <p:extLst>
      <p:ext uri="{BB962C8B-B14F-4D97-AF65-F5344CB8AC3E}">
        <p14:creationId xmlns:p14="http://schemas.microsoft.com/office/powerpoint/2010/main" val="28487447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D3DEB0-506A-03A9-96A4-3AE9EF1E1DE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2FFF452-2AAC-1FA1-E5A5-8F8F948B6CCA}"/>
              </a:ext>
            </a:extLst>
          </p:cNvPr>
          <p:cNvSpPr>
            <a:spLocks noGrp="1"/>
          </p:cNvSpPr>
          <p:nvPr>
            <p:ph type="title"/>
          </p:nvPr>
        </p:nvSpPr>
        <p:spPr/>
        <p:txBody>
          <a:bodyPr/>
          <a:lstStyle/>
          <a:p>
            <a:r>
              <a:rPr lang="en-US" dirty="0"/>
              <a:t>Appendix 14</a:t>
            </a:r>
            <a:endParaRPr lang="en-US" sz="2400" dirty="0"/>
          </a:p>
        </p:txBody>
      </p:sp>
      <p:sp>
        <p:nvSpPr>
          <p:cNvPr id="3" name="Content Placeholder 2">
            <a:extLst>
              <a:ext uri="{FF2B5EF4-FFF2-40B4-BE49-F238E27FC236}">
                <a16:creationId xmlns:a16="http://schemas.microsoft.com/office/drawing/2014/main" id="{DE85602D-BB40-5DA5-55FC-9AAF2596A07B}"/>
              </a:ext>
            </a:extLst>
          </p:cNvPr>
          <p:cNvSpPr>
            <a:spLocks noGrp="1"/>
          </p:cNvSpPr>
          <p:nvPr>
            <p:ph idx="1"/>
          </p:nvPr>
        </p:nvSpPr>
        <p:spPr/>
        <p:txBody>
          <a:bodyPr/>
          <a:lstStyle/>
          <a:p>
            <a:pPr marL="566737" indent="-342900"/>
            <a:r>
              <a:rPr lang="en-US" dirty="0"/>
              <a:t>Image of a Title II budget example from an LEA that used the CDE budget template and added goals and measures of effectiveness. The document shows a detailed budget narrative describing a professional development plan for supporting long‑term English learners, along with staffing descriptions for TOSAs and expected outcomes. Links to the LEA’s Google Docs templates are also included</a:t>
            </a:r>
          </a:p>
          <a:p>
            <a:pPr marL="223837" indent="0">
              <a:spcBef>
                <a:spcPts val="3600"/>
              </a:spcBef>
              <a:buNone/>
            </a:pPr>
            <a:r>
              <a:rPr lang="en-US" dirty="0"/>
              <a:t>Image slide: </a:t>
            </a:r>
            <a:r>
              <a:rPr lang="en-US" dirty="0">
                <a:hlinkClick r:id="rId3" action="ppaction://hlinksldjump"/>
              </a:rPr>
              <a:t>Budget Example (2)</a:t>
            </a:r>
            <a:endParaRPr lang="en-US" dirty="0"/>
          </a:p>
        </p:txBody>
      </p:sp>
      <p:sp>
        <p:nvSpPr>
          <p:cNvPr id="4" name="Slide Number Placeholder 3">
            <a:extLst>
              <a:ext uri="{FF2B5EF4-FFF2-40B4-BE49-F238E27FC236}">
                <a16:creationId xmlns:a16="http://schemas.microsoft.com/office/drawing/2014/main" id="{B6FBAD99-F3C5-C4BD-3873-3F999524CE34}"/>
              </a:ext>
            </a:extLst>
          </p:cNvPr>
          <p:cNvSpPr>
            <a:spLocks noGrp="1"/>
          </p:cNvSpPr>
          <p:nvPr>
            <p:ph type="sldNum" sz="quarter" idx="12"/>
          </p:nvPr>
        </p:nvSpPr>
        <p:spPr/>
        <p:txBody>
          <a:bodyPr/>
          <a:lstStyle/>
          <a:p>
            <a:fld id="{4E637404-0BCF-4192-AEAE-F6A882F231C4}" type="slidenum">
              <a:rPr lang="en-US" altLang="en-US" smtClean="0"/>
              <a:pPr/>
              <a:t>76</a:t>
            </a:fld>
            <a:endParaRPr lang="en-US" altLang="en-US" dirty="0"/>
          </a:p>
        </p:txBody>
      </p:sp>
    </p:spTree>
    <p:extLst>
      <p:ext uri="{BB962C8B-B14F-4D97-AF65-F5344CB8AC3E}">
        <p14:creationId xmlns:p14="http://schemas.microsoft.com/office/powerpoint/2010/main" val="45439317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86CC29-52C0-A3C4-22DF-D32AD57BD57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CD7E2F8-A375-C47E-B653-C6B4AC832D48}"/>
              </a:ext>
            </a:extLst>
          </p:cNvPr>
          <p:cNvSpPr>
            <a:spLocks noGrp="1"/>
          </p:cNvSpPr>
          <p:nvPr>
            <p:ph type="title"/>
          </p:nvPr>
        </p:nvSpPr>
        <p:spPr/>
        <p:txBody>
          <a:bodyPr/>
          <a:lstStyle/>
          <a:p>
            <a:r>
              <a:rPr lang="en-US" dirty="0"/>
              <a:t>Appendix 15</a:t>
            </a:r>
            <a:endParaRPr lang="en-US" sz="2400" dirty="0"/>
          </a:p>
        </p:txBody>
      </p:sp>
      <p:sp>
        <p:nvSpPr>
          <p:cNvPr id="3" name="Content Placeholder 2">
            <a:extLst>
              <a:ext uri="{FF2B5EF4-FFF2-40B4-BE49-F238E27FC236}">
                <a16:creationId xmlns:a16="http://schemas.microsoft.com/office/drawing/2014/main" id="{F6120BD6-7798-2234-79C5-1C23E429B528}"/>
              </a:ext>
            </a:extLst>
          </p:cNvPr>
          <p:cNvSpPr>
            <a:spLocks noGrp="1"/>
          </p:cNvSpPr>
          <p:nvPr>
            <p:ph idx="1"/>
          </p:nvPr>
        </p:nvSpPr>
        <p:spPr/>
        <p:txBody>
          <a:bodyPr/>
          <a:lstStyle/>
          <a:p>
            <a:pPr marL="566737" indent="-342900"/>
            <a:r>
              <a:rPr lang="en-US" dirty="0"/>
              <a:t>Image showing a professional development record submitted as one multi‑page document in the California Monitoring Tool. The document includes multiple PD sessions demonstrating alignment with state academic standards. A SmartArt graphic displays a bulleted list noting that multiple PD sessions were submitted together. The example illustrates that LEAs may upload PD records as a combined document or as individual pieces, as long as the evidence collectively shows coordination with other strategies, programs, and activities and alignment with state academic standards</a:t>
            </a:r>
          </a:p>
          <a:p>
            <a:pPr marL="223837" indent="0">
              <a:spcBef>
                <a:spcPts val="1800"/>
              </a:spcBef>
              <a:buNone/>
            </a:pPr>
            <a:r>
              <a:rPr lang="en-US" dirty="0"/>
              <a:t>Image slide: </a:t>
            </a:r>
            <a:r>
              <a:rPr lang="en-US" dirty="0">
                <a:hlinkClick r:id="rId3" action="ppaction://hlinksldjump"/>
              </a:rPr>
              <a:t>Professional Development Records example (2)</a:t>
            </a:r>
            <a:endParaRPr lang="en-US" dirty="0"/>
          </a:p>
        </p:txBody>
      </p:sp>
      <p:sp>
        <p:nvSpPr>
          <p:cNvPr id="4" name="Slide Number Placeholder 3">
            <a:extLst>
              <a:ext uri="{FF2B5EF4-FFF2-40B4-BE49-F238E27FC236}">
                <a16:creationId xmlns:a16="http://schemas.microsoft.com/office/drawing/2014/main" id="{4718873F-0712-F366-C0F6-6E1653EA3482}"/>
              </a:ext>
            </a:extLst>
          </p:cNvPr>
          <p:cNvSpPr>
            <a:spLocks noGrp="1"/>
          </p:cNvSpPr>
          <p:nvPr>
            <p:ph type="sldNum" sz="quarter" idx="12"/>
          </p:nvPr>
        </p:nvSpPr>
        <p:spPr/>
        <p:txBody>
          <a:bodyPr/>
          <a:lstStyle/>
          <a:p>
            <a:fld id="{4E637404-0BCF-4192-AEAE-F6A882F231C4}" type="slidenum">
              <a:rPr lang="en-US" altLang="en-US" smtClean="0"/>
              <a:pPr/>
              <a:t>77</a:t>
            </a:fld>
            <a:endParaRPr lang="en-US" altLang="en-US" dirty="0"/>
          </a:p>
        </p:txBody>
      </p:sp>
    </p:spTree>
    <p:extLst>
      <p:ext uri="{BB962C8B-B14F-4D97-AF65-F5344CB8AC3E}">
        <p14:creationId xmlns:p14="http://schemas.microsoft.com/office/powerpoint/2010/main" val="218581514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F0E05F-7C60-941A-3C3F-D4E591CD854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98FFE70-8FA2-B41E-5E05-8278DE68C436}"/>
              </a:ext>
            </a:extLst>
          </p:cNvPr>
          <p:cNvSpPr>
            <a:spLocks noGrp="1"/>
          </p:cNvSpPr>
          <p:nvPr>
            <p:ph type="title"/>
          </p:nvPr>
        </p:nvSpPr>
        <p:spPr/>
        <p:txBody>
          <a:bodyPr/>
          <a:lstStyle/>
          <a:p>
            <a:r>
              <a:rPr lang="en-US" dirty="0"/>
              <a:t>Appendix 16</a:t>
            </a:r>
            <a:endParaRPr lang="en-US" sz="2400" dirty="0"/>
          </a:p>
        </p:txBody>
      </p:sp>
      <p:sp>
        <p:nvSpPr>
          <p:cNvPr id="3" name="Content Placeholder 2">
            <a:extLst>
              <a:ext uri="{FF2B5EF4-FFF2-40B4-BE49-F238E27FC236}">
                <a16:creationId xmlns:a16="http://schemas.microsoft.com/office/drawing/2014/main" id="{26BC8E2A-89CF-EF4F-FD55-E82C223D1497}"/>
              </a:ext>
            </a:extLst>
          </p:cNvPr>
          <p:cNvSpPr>
            <a:spLocks noGrp="1"/>
          </p:cNvSpPr>
          <p:nvPr>
            <p:ph idx="1"/>
          </p:nvPr>
        </p:nvSpPr>
        <p:spPr/>
        <p:txBody>
          <a:bodyPr/>
          <a:lstStyle/>
          <a:p>
            <a:pPr marL="566737" indent="-342900"/>
            <a:r>
              <a:rPr lang="en-US" dirty="0"/>
              <a:t>Screenshot of the Educator Equity Data Tables available on the CDE’s Step 2: Equity Data Collection and Analysis Tools webpage. The image shows a spreadsheet with multiple tabs used to identify ineffective, out‑of‑field, inexperienced, and minority teacher data. Arrows highlight where LEAs can locate definitions for each category and where to access the downloadable data tables</a:t>
            </a:r>
          </a:p>
          <a:p>
            <a:pPr marL="223837" indent="0">
              <a:spcBef>
                <a:spcPts val="3600"/>
              </a:spcBef>
              <a:buNone/>
            </a:pPr>
            <a:r>
              <a:rPr lang="en-US" dirty="0"/>
              <a:t>Image slide: </a:t>
            </a:r>
            <a:r>
              <a:rPr lang="en-US" dirty="0">
                <a:hlinkClick r:id="rId3" action="ppaction://hlinksldjump"/>
              </a:rPr>
              <a:t>Educator Equity Data</a:t>
            </a:r>
            <a:endParaRPr lang="en-US" dirty="0"/>
          </a:p>
        </p:txBody>
      </p:sp>
      <p:sp>
        <p:nvSpPr>
          <p:cNvPr id="4" name="Slide Number Placeholder 3">
            <a:extLst>
              <a:ext uri="{FF2B5EF4-FFF2-40B4-BE49-F238E27FC236}">
                <a16:creationId xmlns:a16="http://schemas.microsoft.com/office/drawing/2014/main" id="{AC57B9FC-5E65-43A5-C5C1-564641F6DFAB}"/>
              </a:ext>
            </a:extLst>
          </p:cNvPr>
          <p:cNvSpPr>
            <a:spLocks noGrp="1"/>
          </p:cNvSpPr>
          <p:nvPr>
            <p:ph type="sldNum" sz="quarter" idx="12"/>
          </p:nvPr>
        </p:nvSpPr>
        <p:spPr/>
        <p:txBody>
          <a:bodyPr/>
          <a:lstStyle/>
          <a:p>
            <a:fld id="{4E637404-0BCF-4192-AEAE-F6A882F231C4}" type="slidenum">
              <a:rPr lang="en-US" altLang="en-US" smtClean="0"/>
              <a:pPr/>
              <a:t>78</a:t>
            </a:fld>
            <a:endParaRPr lang="en-US" altLang="en-US" dirty="0"/>
          </a:p>
        </p:txBody>
      </p:sp>
    </p:spTree>
    <p:extLst>
      <p:ext uri="{BB962C8B-B14F-4D97-AF65-F5344CB8AC3E}">
        <p14:creationId xmlns:p14="http://schemas.microsoft.com/office/powerpoint/2010/main" val="273600961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89C696-F091-4C9D-40A1-1616382A507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9F21888-046D-EE3D-208D-0A7E24CAC5AB}"/>
              </a:ext>
            </a:extLst>
          </p:cNvPr>
          <p:cNvSpPr>
            <a:spLocks noGrp="1"/>
          </p:cNvSpPr>
          <p:nvPr>
            <p:ph type="title"/>
          </p:nvPr>
        </p:nvSpPr>
        <p:spPr/>
        <p:txBody>
          <a:bodyPr/>
          <a:lstStyle/>
          <a:p>
            <a:r>
              <a:rPr lang="en-US" dirty="0"/>
              <a:t>Appendix 17</a:t>
            </a:r>
            <a:endParaRPr lang="en-US" sz="2400" dirty="0"/>
          </a:p>
        </p:txBody>
      </p:sp>
      <p:sp>
        <p:nvSpPr>
          <p:cNvPr id="3" name="Content Placeholder 2">
            <a:extLst>
              <a:ext uri="{FF2B5EF4-FFF2-40B4-BE49-F238E27FC236}">
                <a16:creationId xmlns:a16="http://schemas.microsoft.com/office/drawing/2014/main" id="{6CA2CFC2-0D61-F81D-5AF2-22E927F4AB9D}"/>
              </a:ext>
            </a:extLst>
          </p:cNvPr>
          <p:cNvSpPr>
            <a:spLocks noGrp="1"/>
          </p:cNvSpPr>
          <p:nvPr>
            <p:ph idx="1"/>
          </p:nvPr>
        </p:nvSpPr>
        <p:spPr/>
        <p:txBody>
          <a:bodyPr/>
          <a:lstStyle/>
          <a:p>
            <a:pPr marL="566737" indent="-342900"/>
            <a:r>
              <a:rPr lang="en-US" dirty="0"/>
              <a:t>Screenshot of the Four‑Week Letter template used to notify families when a teacher is not appropriately credentialed for their assignment. The letter includes required statutory language and space for an LEA to add local contact information. The slide notes that the teacher’s name must be included and provides links to English and translated versions of the template on the CDE website</a:t>
            </a:r>
          </a:p>
          <a:p>
            <a:pPr marL="223837" indent="0">
              <a:spcBef>
                <a:spcPts val="3600"/>
              </a:spcBef>
              <a:buNone/>
            </a:pPr>
            <a:r>
              <a:rPr lang="en-US" dirty="0"/>
              <a:t>Image slide: </a:t>
            </a:r>
            <a:r>
              <a:rPr lang="en-US" dirty="0">
                <a:hlinkClick r:id="rId3" action="ppaction://hlinksldjump"/>
              </a:rPr>
              <a:t>Four Week Letter Template</a:t>
            </a:r>
            <a:endParaRPr lang="en-US" dirty="0"/>
          </a:p>
        </p:txBody>
      </p:sp>
      <p:sp>
        <p:nvSpPr>
          <p:cNvPr id="4" name="Slide Number Placeholder 3">
            <a:extLst>
              <a:ext uri="{FF2B5EF4-FFF2-40B4-BE49-F238E27FC236}">
                <a16:creationId xmlns:a16="http://schemas.microsoft.com/office/drawing/2014/main" id="{107E3D98-EB2F-AADB-9AED-A6EEF6F547D5}"/>
              </a:ext>
            </a:extLst>
          </p:cNvPr>
          <p:cNvSpPr>
            <a:spLocks noGrp="1"/>
          </p:cNvSpPr>
          <p:nvPr>
            <p:ph type="sldNum" sz="quarter" idx="12"/>
          </p:nvPr>
        </p:nvSpPr>
        <p:spPr/>
        <p:txBody>
          <a:bodyPr/>
          <a:lstStyle/>
          <a:p>
            <a:fld id="{4E637404-0BCF-4192-AEAE-F6A882F231C4}" type="slidenum">
              <a:rPr lang="en-US" altLang="en-US" smtClean="0"/>
              <a:pPr/>
              <a:t>79</a:t>
            </a:fld>
            <a:endParaRPr lang="en-US" altLang="en-US" dirty="0"/>
          </a:p>
        </p:txBody>
      </p:sp>
    </p:spTree>
    <p:extLst>
      <p:ext uri="{BB962C8B-B14F-4D97-AF65-F5344CB8AC3E}">
        <p14:creationId xmlns:p14="http://schemas.microsoft.com/office/powerpoint/2010/main" val="36066357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E40B0A-0638-223A-6D67-D9FDFE4ED6C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700CF2F-E018-4A5A-56AB-F1FC8B005E69}"/>
              </a:ext>
            </a:extLst>
          </p:cNvPr>
          <p:cNvSpPr>
            <a:spLocks noGrp="1"/>
          </p:cNvSpPr>
          <p:nvPr>
            <p:ph type="title"/>
          </p:nvPr>
        </p:nvSpPr>
        <p:spPr/>
        <p:txBody>
          <a:bodyPr/>
          <a:lstStyle/>
          <a:p>
            <a:r>
              <a:rPr lang="en-US" dirty="0"/>
              <a:t>California Department of Education Monitoring Tool (2)</a:t>
            </a:r>
          </a:p>
        </p:txBody>
      </p:sp>
      <p:pic>
        <p:nvPicPr>
          <p:cNvPr id="12" name="Content Placeholder 11" descr="Text description is on Appendix 3, linked below the image">
            <a:extLst>
              <a:ext uri="{FF2B5EF4-FFF2-40B4-BE49-F238E27FC236}">
                <a16:creationId xmlns:a16="http://schemas.microsoft.com/office/drawing/2014/main" id="{96292783-4A8C-3165-352B-FD045AF267E0}"/>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1253118" y="1846262"/>
            <a:ext cx="9079602" cy="4104351"/>
          </a:xfrm>
        </p:spPr>
      </p:pic>
      <p:sp>
        <p:nvSpPr>
          <p:cNvPr id="5" name="Content Placeholder 4">
            <a:extLst>
              <a:ext uri="{FF2B5EF4-FFF2-40B4-BE49-F238E27FC236}">
                <a16:creationId xmlns:a16="http://schemas.microsoft.com/office/drawing/2014/main" id="{9A5CD987-795C-5070-4613-689B0F113BE1}"/>
              </a:ext>
            </a:extLst>
          </p:cNvPr>
          <p:cNvSpPr>
            <a:spLocks noGrp="1"/>
          </p:cNvSpPr>
          <p:nvPr>
            <p:ph sz="half" idx="2"/>
          </p:nvPr>
        </p:nvSpPr>
        <p:spPr>
          <a:xfrm>
            <a:off x="1097278" y="5920740"/>
            <a:ext cx="10058402" cy="528196"/>
          </a:xfrm>
        </p:spPr>
        <p:txBody>
          <a:bodyPr/>
          <a:lstStyle/>
          <a:p>
            <a:pPr marL="0" indent="0">
              <a:buNone/>
            </a:pPr>
            <a:r>
              <a:rPr lang="en-US" dirty="0"/>
              <a:t>Image text: </a:t>
            </a:r>
            <a:r>
              <a:rPr lang="en-US" dirty="0">
                <a:hlinkClick r:id="rId4" action="ppaction://hlinksldjump"/>
              </a:rPr>
              <a:t>Appendix 3</a:t>
            </a:r>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32345E3B-410B-584A-2E68-18B5DD740F41}"/>
              </a:ext>
            </a:extLst>
          </p:cNvPr>
          <p:cNvSpPr>
            <a:spLocks noGrp="1"/>
          </p:cNvSpPr>
          <p:nvPr>
            <p:ph type="sldNum" sz="quarter" idx="12"/>
          </p:nvPr>
        </p:nvSpPr>
        <p:spPr/>
        <p:txBody>
          <a:bodyPr/>
          <a:lstStyle/>
          <a:p>
            <a:fld id="{4E637404-0BCF-4192-AEAE-F6A882F231C4}" type="slidenum">
              <a:rPr lang="en-US" altLang="en-US" smtClean="0"/>
              <a:pPr/>
              <a:t>8</a:t>
            </a:fld>
            <a:endParaRPr lang="en-US" altLang="en-US" dirty="0"/>
          </a:p>
        </p:txBody>
      </p:sp>
    </p:spTree>
    <p:extLst>
      <p:ext uri="{BB962C8B-B14F-4D97-AF65-F5344CB8AC3E}">
        <p14:creationId xmlns:p14="http://schemas.microsoft.com/office/powerpoint/2010/main" val="89514777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833177-88FE-20A4-51CF-5C7F5EB30F9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D195553-740C-DB5A-2146-7068BA17E60C}"/>
              </a:ext>
            </a:extLst>
          </p:cNvPr>
          <p:cNvSpPr>
            <a:spLocks noGrp="1"/>
          </p:cNvSpPr>
          <p:nvPr>
            <p:ph type="title"/>
          </p:nvPr>
        </p:nvSpPr>
        <p:spPr/>
        <p:txBody>
          <a:bodyPr/>
          <a:lstStyle/>
          <a:p>
            <a:r>
              <a:rPr lang="en-US" dirty="0"/>
              <a:t>Appendix 18</a:t>
            </a:r>
            <a:endParaRPr lang="en-US" sz="2400" dirty="0"/>
          </a:p>
        </p:txBody>
      </p:sp>
      <p:sp>
        <p:nvSpPr>
          <p:cNvPr id="3" name="Content Placeholder 2">
            <a:extLst>
              <a:ext uri="{FF2B5EF4-FFF2-40B4-BE49-F238E27FC236}">
                <a16:creationId xmlns:a16="http://schemas.microsoft.com/office/drawing/2014/main" id="{360013DD-42BF-4755-3FB7-F7F793ADAB5D}"/>
              </a:ext>
            </a:extLst>
          </p:cNvPr>
          <p:cNvSpPr>
            <a:spLocks noGrp="1"/>
          </p:cNvSpPr>
          <p:nvPr>
            <p:ph idx="1"/>
          </p:nvPr>
        </p:nvSpPr>
        <p:spPr/>
        <p:txBody>
          <a:bodyPr/>
          <a:lstStyle/>
          <a:p>
            <a:pPr marL="566737" indent="-342900"/>
            <a:r>
              <a:rPr lang="en-US" dirty="0"/>
              <a:t>Screenshot of an example paraprofessional list showing names, positions, and assignment details for staff. The list is presented in a table format and illustrates the type of documentation an LEA may upload to demonstrate paraprofessional qualifications</a:t>
            </a:r>
          </a:p>
          <a:p>
            <a:pPr marL="223837" indent="0">
              <a:spcBef>
                <a:spcPts val="3600"/>
              </a:spcBef>
              <a:buNone/>
            </a:pPr>
            <a:r>
              <a:rPr lang="en-US" dirty="0"/>
              <a:t>Image slide: </a:t>
            </a:r>
            <a:r>
              <a:rPr lang="en-US" dirty="0">
                <a:hlinkClick r:id="rId3" action="ppaction://hlinksldjump"/>
              </a:rPr>
              <a:t>Example of Paraprofessional List </a:t>
            </a:r>
            <a:endParaRPr lang="en-US" dirty="0"/>
          </a:p>
        </p:txBody>
      </p:sp>
      <p:sp>
        <p:nvSpPr>
          <p:cNvPr id="4" name="Slide Number Placeholder 3">
            <a:extLst>
              <a:ext uri="{FF2B5EF4-FFF2-40B4-BE49-F238E27FC236}">
                <a16:creationId xmlns:a16="http://schemas.microsoft.com/office/drawing/2014/main" id="{213E46FA-BF27-EFF4-A568-D9F18A1C2F4A}"/>
              </a:ext>
            </a:extLst>
          </p:cNvPr>
          <p:cNvSpPr>
            <a:spLocks noGrp="1"/>
          </p:cNvSpPr>
          <p:nvPr>
            <p:ph type="sldNum" sz="quarter" idx="12"/>
          </p:nvPr>
        </p:nvSpPr>
        <p:spPr/>
        <p:txBody>
          <a:bodyPr/>
          <a:lstStyle/>
          <a:p>
            <a:fld id="{4E637404-0BCF-4192-AEAE-F6A882F231C4}" type="slidenum">
              <a:rPr lang="en-US" altLang="en-US" smtClean="0"/>
              <a:pPr/>
              <a:t>80</a:t>
            </a:fld>
            <a:endParaRPr lang="en-US" altLang="en-US" dirty="0"/>
          </a:p>
        </p:txBody>
      </p:sp>
    </p:spTree>
    <p:extLst>
      <p:ext uri="{BB962C8B-B14F-4D97-AF65-F5344CB8AC3E}">
        <p14:creationId xmlns:p14="http://schemas.microsoft.com/office/powerpoint/2010/main" val="953114713"/>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64978A-FB41-DC39-EC23-67AD5BC9B08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FA9B135-53AC-36D5-4CC7-E3E63C78BE50}"/>
              </a:ext>
            </a:extLst>
          </p:cNvPr>
          <p:cNvSpPr>
            <a:spLocks noGrp="1"/>
          </p:cNvSpPr>
          <p:nvPr>
            <p:ph type="title"/>
          </p:nvPr>
        </p:nvSpPr>
        <p:spPr/>
        <p:txBody>
          <a:bodyPr/>
          <a:lstStyle/>
          <a:p>
            <a:r>
              <a:rPr lang="en-US" dirty="0"/>
              <a:t>Appendix 19</a:t>
            </a:r>
            <a:endParaRPr lang="en-US" sz="2400" dirty="0"/>
          </a:p>
        </p:txBody>
      </p:sp>
      <p:sp>
        <p:nvSpPr>
          <p:cNvPr id="3" name="Content Placeholder 2">
            <a:extLst>
              <a:ext uri="{FF2B5EF4-FFF2-40B4-BE49-F238E27FC236}">
                <a16:creationId xmlns:a16="http://schemas.microsoft.com/office/drawing/2014/main" id="{4611D6F9-9AF8-1FFC-D742-8CD4F0A7F96A}"/>
              </a:ext>
            </a:extLst>
          </p:cNvPr>
          <p:cNvSpPr>
            <a:spLocks noGrp="1"/>
          </p:cNvSpPr>
          <p:nvPr>
            <p:ph idx="1"/>
          </p:nvPr>
        </p:nvSpPr>
        <p:spPr/>
        <p:txBody>
          <a:bodyPr/>
          <a:lstStyle/>
          <a:p>
            <a:pPr marL="566737" indent="-342900"/>
            <a:r>
              <a:rPr lang="en-US" dirty="0"/>
              <a:t>Image of the Parents’ Right‑to‑Know letter template, which informs families at Title I schools that they may request information about the professional qualifications of their child’s teacher, including credential status, licensing, emergency or provisional permits, and whether paraprofessionals provide services. The slide provides a link to the English template and links to translated versions available on the CDE website.</a:t>
            </a:r>
          </a:p>
          <a:p>
            <a:pPr marL="223837" indent="0">
              <a:spcBef>
                <a:spcPts val="3600"/>
              </a:spcBef>
              <a:buNone/>
            </a:pPr>
            <a:r>
              <a:rPr lang="en-US" dirty="0"/>
              <a:t>Image slide: </a:t>
            </a:r>
            <a:r>
              <a:rPr lang="en-US" dirty="0">
                <a:hlinkClick r:id="rId3" action="ppaction://hlinksldjump"/>
              </a:rPr>
              <a:t>Parents’ Right to Know Letter Template </a:t>
            </a:r>
            <a:endParaRPr lang="en-US" dirty="0"/>
          </a:p>
        </p:txBody>
      </p:sp>
      <p:sp>
        <p:nvSpPr>
          <p:cNvPr id="4" name="Slide Number Placeholder 3">
            <a:extLst>
              <a:ext uri="{FF2B5EF4-FFF2-40B4-BE49-F238E27FC236}">
                <a16:creationId xmlns:a16="http://schemas.microsoft.com/office/drawing/2014/main" id="{94618DEF-1AE7-327C-DAA2-0C639EBB9EB1}"/>
              </a:ext>
            </a:extLst>
          </p:cNvPr>
          <p:cNvSpPr>
            <a:spLocks noGrp="1"/>
          </p:cNvSpPr>
          <p:nvPr>
            <p:ph type="sldNum" sz="quarter" idx="12"/>
          </p:nvPr>
        </p:nvSpPr>
        <p:spPr/>
        <p:txBody>
          <a:bodyPr/>
          <a:lstStyle/>
          <a:p>
            <a:fld id="{4E637404-0BCF-4192-AEAE-F6A882F231C4}" type="slidenum">
              <a:rPr lang="en-US" altLang="en-US" smtClean="0"/>
              <a:pPr/>
              <a:t>81</a:t>
            </a:fld>
            <a:endParaRPr lang="en-US" altLang="en-US" dirty="0"/>
          </a:p>
        </p:txBody>
      </p:sp>
    </p:spTree>
    <p:extLst>
      <p:ext uri="{BB962C8B-B14F-4D97-AF65-F5344CB8AC3E}">
        <p14:creationId xmlns:p14="http://schemas.microsoft.com/office/powerpoint/2010/main" val="25651485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7D78A9-3A77-4C65-912B-587AB5567900}"/>
              </a:ext>
            </a:extLst>
          </p:cNvPr>
          <p:cNvSpPr>
            <a:spLocks noGrp="1"/>
          </p:cNvSpPr>
          <p:nvPr>
            <p:ph type="title"/>
          </p:nvPr>
        </p:nvSpPr>
        <p:spPr>
          <a:ln>
            <a:noFill/>
          </a:ln>
        </p:spPr>
        <p:txBody>
          <a:bodyPr>
            <a:normAutofit/>
          </a:bodyPr>
          <a:lstStyle/>
          <a:p>
            <a:pPr algn="ctr"/>
            <a:r>
              <a:rPr lang="en-US" dirty="0"/>
              <a:t>Instrument Details</a:t>
            </a:r>
          </a:p>
        </p:txBody>
      </p:sp>
      <p:pic>
        <p:nvPicPr>
          <p:cNvPr id="12" name="Content Placeholder 11" descr="Text description is on Appendix 4, linked below the image">
            <a:extLst>
              <a:ext uri="{FF2B5EF4-FFF2-40B4-BE49-F238E27FC236}">
                <a16:creationId xmlns:a16="http://schemas.microsoft.com/office/drawing/2014/main" id="{40AE1EBB-8B7E-6FEF-9DDB-CF0B32CCCA8C}"/>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1421696" y="1766252"/>
            <a:ext cx="9483472" cy="4120198"/>
          </a:xfrm>
        </p:spPr>
      </p:pic>
      <p:sp>
        <p:nvSpPr>
          <p:cNvPr id="5" name="Content Placeholder 4">
            <a:extLst>
              <a:ext uri="{FF2B5EF4-FFF2-40B4-BE49-F238E27FC236}">
                <a16:creationId xmlns:a16="http://schemas.microsoft.com/office/drawing/2014/main" id="{90F81C72-82E9-511A-E758-E3E088A5C31B}"/>
              </a:ext>
            </a:extLst>
          </p:cNvPr>
          <p:cNvSpPr>
            <a:spLocks noGrp="1"/>
          </p:cNvSpPr>
          <p:nvPr>
            <p:ph sz="half" idx="2"/>
          </p:nvPr>
        </p:nvSpPr>
        <p:spPr>
          <a:xfrm>
            <a:off x="1097278" y="5886450"/>
            <a:ext cx="10058402" cy="504998"/>
          </a:xfrm>
        </p:spPr>
        <p:txBody>
          <a:bodyPr/>
          <a:lstStyle/>
          <a:p>
            <a:pPr marL="0" indent="0">
              <a:buNone/>
            </a:pPr>
            <a:r>
              <a:rPr lang="en-US" dirty="0"/>
              <a:t>Image text: </a:t>
            </a:r>
            <a:r>
              <a:rPr lang="en-US" dirty="0">
                <a:hlinkClick r:id="rId4" action="ppaction://hlinksldjump"/>
              </a:rPr>
              <a:t>Appendix 4</a:t>
            </a:r>
            <a:endParaRPr lang="en-US" dirty="0"/>
          </a:p>
          <a:p>
            <a:pPr marL="0" indent="0">
              <a:buNone/>
            </a:pPr>
            <a:endParaRPr lang="en-US" dirty="0"/>
          </a:p>
        </p:txBody>
      </p:sp>
      <p:sp>
        <p:nvSpPr>
          <p:cNvPr id="3" name="Slide Number Placeholder 2">
            <a:extLst>
              <a:ext uri="{FF2B5EF4-FFF2-40B4-BE49-F238E27FC236}">
                <a16:creationId xmlns:a16="http://schemas.microsoft.com/office/drawing/2014/main" id="{2A79E60B-CC45-487D-8C39-A03CB35C1D94}"/>
              </a:ext>
            </a:extLst>
          </p:cNvPr>
          <p:cNvSpPr>
            <a:spLocks noGrp="1"/>
          </p:cNvSpPr>
          <p:nvPr>
            <p:ph type="sldNum" sz="quarter" idx="12"/>
          </p:nvPr>
        </p:nvSpPr>
        <p:spPr/>
        <p:txBody>
          <a:bodyPr/>
          <a:lstStyle/>
          <a:p>
            <a:fld id="{469BC29B-CD14-4172-9B93-F334EF7BA94E}" type="slidenum">
              <a:rPr lang="en-US" smtClean="0"/>
              <a:t>9</a:t>
            </a:fld>
            <a:endParaRPr lang="en-US" dirty="0"/>
          </a:p>
        </p:txBody>
      </p:sp>
    </p:spTree>
    <p:extLst>
      <p:ext uri="{BB962C8B-B14F-4D97-AF65-F5344CB8AC3E}">
        <p14:creationId xmlns:p14="http://schemas.microsoft.com/office/powerpoint/2010/main" val="1722317711"/>
      </p:ext>
    </p:extLst>
  </p:cSld>
  <p:clrMapOvr>
    <a:masterClrMapping/>
  </p:clrMapOvr>
</p:sld>
</file>

<file path=ppt/theme/theme1.xml><?xml version="1.0" encoding="utf-8"?>
<a:theme xmlns:a="http://schemas.openxmlformats.org/drawingml/2006/main" name="Retrospect">
  <a:themeElements>
    <a:clrScheme name="Custom 2">
      <a:dk1>
        <a:srgbClr val="000000"/>
      </a:dk1>
      <a:lt1>
        <a:srgbClr val="FFFFFF"/>
      </a:lt1>
      <a:dk2>
        <a:srgbClr val="46464A"/>
      </a:dk2>
      <a:lt2>
        <a:srgbClr val="D1D9E1"/>
      </a:lt2>
      <a:accent1>
        <a:srgbClr val="6F6F74"/>
      </a:accent1>
      <a:accent2>
        <a:srgbClr val="A7B789"/>
      </a:accent2>
      <a:accent3>
        <a:srgbClr val="BEAE98"/>
      </a:accent3>
      <a:accent4>
        <a:srgbClr val="92A9B9"/>
      </a:accent4>
      <a:accent5>
        <a:srgbClr val="9C8265"/>
      </a:accent5>
      <a:accent6>
        <a:srgbClr val="8D6974"/>
      </a:accent6>
      <a:hlink>
        <a:srgbClr val="0070C0"/>
      </a:hlink>
      <a:folHlink>
        <a:srgbClr val="0070C0"/>
      </a:folHlink>
    </a:clrScheme>
    <a:fontScheme name="Custom 1">
      <a:majorFont>
        <a:latin typeface="Arial"/>
        <a:ea typeface=""/>
        <a:cs typeface=""/>
      </a:majorFont>
      <a:minorFont>
        <a:latin typeface="Arial"/>
        <a:ea typeface=""/>
        <a:cs typeface=""/>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BAB94BD4-5D6D-4148-AB57-A4CCF1FD4E0C}"/>
    </a:ext>
  </a:extLst>
</a:theme>
</file>

<file path=ppt/theme/theme2.xml><?xml version="1.0" encoding="utf-8"?>
<a:theme xmlns:a="http://schemas.openxmlformats.org/drawingml/2006/main" name="1_Retrospect">
  <a:themeElements>
    <a:clrScheme name="Retrospect">
      <a:dk1>
        <a:srgbClr val="000000"/>
      </a:dk1>
      <a:lt1>
        <a:srgbClr val="FFFFFF"/>
      </a:lt1>
      <a:dk2>
        <a:srgbClr val="46464A"/>
      </a:dk2>
      <a:lt2>
        <a:srgbClr val="D1D9E1"/>
      </a:lt2>
      <a:accent1>
        <a:srgbClr val="6F6F74"/>
      </a:accent1>
      <a:accent2>
        <a:srgbClr val="A7B789"/>
      </a:accent2>
      <a:accent3>
        <a:srgbClr val="BEAE98"/>
      </a:accent3>
      <a:accent4>
        <a:srgbClr val="92A9B9"/>
      </a:accent4>
      <a:accent5>
        <a:srgbClr val="9C8265"/>
      </a:accent5>
      <a:accent6>
        <a:srgbClr val="8D6974"/>
      </a:accent6>
      <a:hlink>
        <a:srgbClr val="67AABF"/>
      </a:hlink>
      <a:folHlink>
        <a:srgbClr val="B1B5AB"/>
      </a:folHlink>
    </a:clrScheme>
    <a:fontScheme name="Custom 1">
      <a:majorFont>
        <a:latin typeface="Arial"/>
        <a:ea typeface=""/>
        <a:cs typeface=""/>
      </a:majorFont>
      <a:minorFont>
        <a:latin typeface="Arial"/>
        <a:ea typeface=""/>
        <a:cs typeface=""/>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BAB94BD4-5D6D-4148-AB57-A4CCF1FD4E0C}"/>
    </a:ext>
  </a:extLst>
</a:theme>
</file>

<file path=ppt/theme/theme3.xml><?xml version="1.0" encoding="utf-8"?>
<a:theme xmlns:a="http://schemas.openxmlformats.org/drawingml/2006/main" name="2_Retrospect">
  <a:themeElements>
    <a:clrScheme name="Retrospect">
      <a:dk1>
        <a:srgbClr val="000000"/>
      </a:dk1>
      <a:lt1>
        <a:srgbClr val="FFFFFF"/>
      </a:lt1>
      <a:dk2>
        <a:srgbClr val="46464A"/>
      </a:dk2>
      <a:lt2>
        <a:srgbClr val="D1D9E1"/>
      </a:lt2>
      <a:accent1>
        <a:srgbClr val="6F6F74"/>
      </a:accent1>
      <a:accent2>
        <a:srgbClr val="A7B789"/>
      </a:accent2>
      <a:accent3>
        <a:srgbClr val="BEAE98"/>
      </a:accent3>
      <a:accent4>
        <a:srgbClr val="92A9B9"/>
      </a:accent4>
      <a:accent5>
        <a:srgbClr val="9C8265"/>
      </a:accent5>
      <a:accent6>
        <a:srgbClr val="8D6974"/>
      </a:accent6>
      <a:hlink>
        <a:srgbClr val="67AABF"/>
      </a:hlink>
      <a:folHlink>
        <a:srgbClr val="B1B5AB"/>
      </a:folHlink>
    </a:clrScheme>
    <a:fontScheme name="Custom 1">
      <a:majorFont>
        <a:latin typeface="Arial"/>
        <a:ea typeface=""/>
        <a:cs typeface=""/>
      </a:majorFont>
      <a:minorFont>
        <a:latin typeface="Arial"/>
        <a:ea typeface=""/>
        <a:cs typeface=""/>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BAB94BD4-5D6D-4148-AB57-A4CCF1FD4E0C}"/>
    </a:ext>
  </a:extLst>
</a:theme>
</file>

<file path=ppt/theme/theme4.xml><?xml version="1.0" encoding="utf-8"?>
<a:theme xmlns:a="http://schemas.openxmlformats.org/drawingml/2006/main" name="3_Retrospect">
  <a:themeElements>
    <a:clrScheme name="Custom 22">
      <a:dk1>
        <a:srgbClr val="000000"/>
      </a:dk1>
      <a:lt1>
        <a:srgbClr val="FFFFFF"/>
      </a:lt1>
      <a:dk2>
        <a:srgbClr val="46464A"/>
      </a:dk2>
      <a:lt2>
        <a:srgbClr val="D1D9E1"/>
      </a:lt2>
      <a:accent1>
        <a:srgbClr val="6F6F74"/>
      </a:accent1>
      <a:accent2>
        <a:srgbClr val="A7B789"/>
      </a:accent2>
      <a:accent3>
        <a:srgbClr val="BEAE98"/>
      </a:accent3>
      <a:accent4>
        <a:srgbClr val="92A9B9"/>
      </a:accent4>
      <a:accent5>
        <a:srgbClr val="9C8265"/>
      </a:accent5>
      <a:accent6>
        <a:srgbClr val="8D6974"/>
      </a:accent6>
      <a:hlink>
        <a:srgbClr val="2B5967"/>
      </a:hlink>
      <a:folHlink>
        <a:srgbClr val="595D52"/>
      </a:folHlink>
    </a:clrScheme>
    <a:fontScheme name="Custom 1">
      <a:majorFont>
        <a:latin typeface="Arial"/>
        <a:ea typeface=""/>
        <a:cs typeface=""/>
      </a:majorFont>
      <a:minorFont>
        <a:latin typeface="Arial"/>
        <a:ea typeface=""/>
        <a:cs typeface=""/>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BAB94BD4-5D6D-4148-AB57-A4CCF1FD4E0C}"/>
    </a:ext>
  </a:extLst>
</a:theme>
</file>

<file path=ppt/theme/theme5.xml><?xml version="1.0" encoding="utf-8"?>
<a:theme xmlns:a="http://schemas.openxmlformats.org/drawingml/2006/main" name="4_Retrospect">
  <a:themeElements>
    <a:clrScheme name="Retrospect">
      <a:dk1>
        <a:srgbClr val="000000"/>
      </a:dk1>
      <a:lt1>
        <a:srgbClr val="FFFFFF"/>
      </a:lt1>
      <a:dk2>
        <a:srgbClr val="46464A"/>
      </a:dk2>
      <a:lt2>
        <a:srgbClr val="D1D9E1"/>
      </a:lt2>
      <a:accent1>
        <a:srgbClr val="6F6F74"/>
      </a:accent1>
      <a:accent2>
        <a:srgbClr val="A7B789"/>
      </a:accent2>
      <a:accent3>
        <a:srgbClr val="BEAE98"/>
      </a:accent3>
      <a:accent4>
        <a:srgbClr val="92A9B9"/>
      </a:accent4>
      <a:accent5>
        <a:srgbClr val="9C8265"/>
      </a:accent5>
      <a:accent6>
        <a:srgbClr val="8D6974"/>
      </a:accent6>
      <a:hlink>
        <a:srgbClr val="67AABF"/>
      </a:hlink>
      <a:folHlink>
        <a:srgbClr val="B1B5AB"/>
      </a:folHlink>
    </a:clrScheme>
    <a:fontScheme name="Custom 1">
      <a:majorFont>
        <a:latin typeface="Arial"/>
        <a:ea typeface=""/>
        <a:cs typeface=""/>
      </a:majorFont>
      <a:minorFont>
        <a:latin typeface="Arial"/>
        <a:ea typeface=""/>
        <a:cs typeface=""/>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BAB94BD4-5D6D-4148-AB57-A4CCF1FD4E0C}"/>
    </a:ext>
  </a:extLst>
</a:theme>
</file>

<file path=ppt/theme/theme6.xml><?xml version="1.0" encoding="utf-8"?>
<a:theme xmlns:a="http://schemas.openxmlformats.org/drawingml/2006/main" name="5_Retrospect">
  <a:themeElements>
    <a:clrScheme name="Custom 7">
      <a:dk1>
        <a:srgbClr val="000000"/>
      </a:dk1>
      <a:lt1>
        <a:srgbClr val="FFFFFF"/>
      </a:lt1>
      <a:dk2>
        <a:srgbClr val="46464A"/>
      </a:dk2>
      <a:lt2>
        <a:srgbClr val="D1D9E1"/>
      </a:lt2>
      <a:accent1>
        <a:srgbClr val="6F6F74"/>
      </a:accent1>
      <a:accent2>
        <a:srgbClr val="A7B789"/>
      </a:accent2>
      <a:accent3>
        <a:srgbClr val="BEAE98"/>
      </a:accent3>
      <a:accent4>
        <a:srgbClr val="92A9B9"/>
      </a:accent4>
      <a:accent5>
        <a:srgbClr val="9C8265"/>
      </a:accent5>
      <a:accent6>
        <a:srgbClr val="8D6974"/>
      </a:accent6>
      <a:hlink>
        <a:srgbClr val="306374"/>
      </a:hlink>
      <a:folHlink>
        <a:srgbClr val="595D52"/>
      </a:folHlink>
    </a:clrScheme>
    <a:fontScheme name="Custom 1">
      <a:majorFont>
        <a:latin typeface="Arial"/>
        <a:ea typeface=""/>
        <a:cs typeface=""/>
      </a:majorFont>
      <a:minorFont>
        <a:latin typeface="Arial"/>
        <a:ea typeface=""/>
        <a:cs typeface=""/>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BAB94BD4-5D6D-4148-AB57-A4CCF1FD4E0C}"/>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10611</Words>
  <Application>Microsoft Office PowerPoint</Application>
  <PresentationFormat>Widescreen</PresentationFormat>
  <Paragraphs>894</Paragraphs>
  <Slides>81</Slides>
  <Notes>74</Notes>
  <HiddenSlides>0</HiddenSlides>
  <MMClips>0</MMClips>
  <ScaleCrop>false</ScaleCrop>
  <HeadingPairs>
    <vt:vector size="6" baseType="variant">
      <vt:variant>
        <vt:lpstr>Fonts Used</vt:lpstr>
      </vt:variant>
      <vt:variant>
        <vt:i4>6</vt:i4>
      </vt:variant>
      <vt:variant>
        <vt:lpstr>Theme</vt:lpstr>
      </vt:variant>
      <vt:variant>
        <vt:i4>6</vt:i4>
      </vt:variant>
      <vt:variant>
        <vt:lpstr>Slide Titles</vt:lpstr>
      </vt:variant>
      <vt:variant>
        <vt:i4>81</vt:i4>
      </vt:variant>
    </vt:vector>
  </HeadingPairs>
  <TitlesOfParts>
    <vt:vector size="93" baseType="lpstr">
      <vt:lpstr>Aptos</vt:lpstr>
      <vt:lpstr>Arial</vt:lpstr>
      <vt:lpstr>Arial,Sans-Serif</vt:lpstr>
      <vt:lpstr>Calibri</vt:lpstr>
      <vt:lpstr>Helvetica Neue</vt:lpstr>
      <vt:lpstr>Times New Roman</vt:lpstr>
      <vt:lpstr>Retrospect</vt:lpstr>
      <vt:lpstr>1_Retrospect</vt:lpstr>
      <vt:lpstr>2_Retrospect</vt:lpstr>
      <vt:lpstr>3_Retrospect</vt:lpstr>
      <vt:lpstr>4_Retrospect</vt:lpstr>
      <vt:lpstr>5_Retrospect</vt:lpstr>
      <vt:lpstr>Title II, Part A Supporting Effective Instruction</vt:lpstr>
      <vt:lpstr>Title II Purpose </vt:lpstr>
      <vt:lpstr>Agenda</vt:lpstr>
      <vt:lpstr>Resources</vt:lpstr>
      <vt:lpstr>Program Review Tools</vt:lpstr>
      <vt:lpstr>Federal Program Monitoring Box</vt:lpstr>
      <vt:lpstr>California Department of Education Monitoring Tool (1)</vt:lpstr>
      <vt:lpstr>California Department of Education Monitoring Tool (2)</vt:lpstr>
      <vt:lpstr>Instrument Details</vt:lpstr>
      <vt:lpstr>SEI Instrument Items Presentations (1)</vt:lpstr>
      <vt:lpstr>SEI Instrument Items Presentations (2)</vt:lpstr>
      <vt:lpstr>SEI Instrument Items Presentations (3)</vt:lpstr>
      <vt:lpstr>Web Page Resources</vt:lpstr>
      <vt:lpstr>Frequency of Findings 2021–25</vt:lpstr>
      <vt:lpstr>Fiscal Evidence  SEI 06 Use of Funds &amp; SEI 07 Supplement, Not Supplant</vt:lpstr>
      <vt:lpstr>General Ledger Example</vt:lpstr>
      <vt:lpstr>Reviewer Expenditure Sample in the California Department of Education Monitoring Toolbox</vt:lpstr>
      <vt:lpstr>Invoices</vt:lpstr>
      <vt:lpstr>Invoices: Expenditure Sample Backup Documentation Example (1)</vt:lpstr>
      <vt:lpstr>Invoices: Expenditure Sample Backup Documentation Example (2)</vt:lpstr>
      <vt:lpstr>Position Control Report Example </vt:lpstr>
      <vt:lpstr>Duty Statement</vt:lpstr>
      <vt:lpstr>Job Description vs Duty Statement </vt:lpstr>
      <vt:lpstr>Types of Records</vt:lpstr>
      <vt:lpstr>Semi-Annual Certification Example</vt:lpstr>
      <vt:lpstr>PAR Example (1)</vt:lpstr>
      <vt:lpstr>PAR Example (2)</vt:lpstr>
      <vt:lpstr>Title II Budget</vt:lpstr>
      <vt:lpstr>Budget Example (1)</vt:lpstr>
      <vt:lpstr>Budget Example (2)</vt:lpstr>
      <vt:lpstr>Equitable Services</vt:lpstr>
      <vt:lpstr>Equitable Services Evidence</vt:lpstr>
      <vt:lpstr>Intent to Participate Best Practices</vt:lpstr>
      <vt:lpstr>Consultation with Private School Evidence during an FPM</vt:lpstr>
      <vt:lpstr>Consultation Best Practices</vt:lpstr>
      <vt:lpstr>Private School Affirmation Evidence</vt:lpstr>
      <vt:lpstr>Professional Development Evidence</vt:lpstr>
      <vt:lpstr>Educational Partner Evidence</vt:lpstr>
      <vt:lpstr>List of Educational Partners</vt:lpstr>
      <vt:lpstr>Professional Development Records Example (1)</vt:lpstr>
      <vt:lpstr>Professional Development Records Example (2)</vt:lpstr>
      <vt:lpstr>Staffing Evidence</vt:lpstr>
      <vt:lpstr>Educator Equity Data</vt:lpstr>
      <vt:lpstr>Educator Equity Question </vt:lpstr>
      <vt:lpstr>Example of Disparity</vt:lpstr>
      <vt:lpstr>Four-Week Letter Template</vt:lpstr>
      <vt:lpstr>Four-Week Letter Evidence </vt:lpstr>
      <vt:lpstr>Four-Week Letter Best Practices</vt:lpstr>
      <vt:lpstr>Four-Week Letter Plan Example (1)</vt:lpstr>
      <vt:lpstr>Four-Week Letter Plan Example (2)</vt:lpstr>
      <vt:lpstr>Four-Week Letter Plan Example (3)</vt:lpstr>
      <vt:lpstr>Staff Credentials Example (1)</vt:lpstr>
      <vt:lpstr>Staff Credentials Example (2)</vt:lpstr>
      <vt:lpstr>Example of Paraprofessional List</vt:lpstr>
      <vt:lpstr>Parents' Right to Request Teacher Qualifications Template (1)</vt:lpstr>
      <vt:lpstr>Parents' Right to Request Teacher Qualifications Template (2)</vt:lpstr>
      <vt:lpstr>Parents’ Right to Know Letter Template </vt:lpstr>
      <vt:lpstr>Helpful Hints</vt:lpstr>
      <vt:lpstr>Reviewer Contact Information (1)</vt:lpstr>
      <vt:lpstr>Reviewer Contact Information (2)</vt:lpstr>
      <vt:lpstr>Reviewer Contact Information (3)</vt:lpstr>
      <vt:lpstr>Contact and Resources</vt:lpstr>
      <vt:lpstr>Appendix 1</vt:lpstr>
      <vt:lpstr>Appendix 2</vt:lpstr>
      <vt:lpstr>Appendix 3</vt:lpstr>
      <vt:lpstr>Appendix 4</vt:lpstr>
      <vt:lpstr>Appendix 5 </vt:lpstr>
      <vt:lpstr>Appendix 6</vt:lpstr>
      <vt:lpstr>Appendix 7</vt:lpstr>
      <vt:lpstr>Appendix 8 </vt:lpstr>
      <vt:lpstr>Appendix 9</vt:lpstr>
      <vt:lpstr>Appendix 10</vt:lpstr>
      <vt:lpstr>Appendix 11</vt:lpstr>
      <vt:lpstr>Appendix 12</vt:lpstr>
      <vt:lpstr>Appendix 13</vt:lpstr>
      <vt:lpstr>Appendix 14</vt:lpstr>
      <vt:lpstr>Appendix 15</vt:lpstr>
      <vt:lpstr>Appendix 16</vt:lpstr>
      <vt:lpstr>Appendix 17</vt:lpstr>
      <vt:lpstr>Appendix 18</vt:lpstr>
      <vt:lpstr>Appendix 19</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2025–26 SEI FPM Presentation - Title II (CA Dept of Education)</dc:title>
  <dc:subject>This presentation provides information for Federal Program Monitoring (FPM) of Supporting Effective Instruction (SEI) programs for the 2025–26 year.</dc:subject>
  <dc:creator/>
  <cp:lastModifiedBy/>
  <cp:revision>1</cp:revision>
  <dcterms:created xsi:type="dcterms:W3CDTF">2026-04-10T22:22:25Z</dcterms:created>
  <dcterms:modified xsi:type="dcterms:W3CDTF">2026-04-10T22:23:39Z</dcterms:modified>
</cp:coreProperties>
</file>