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autoCompressPictures="0">
  <p:sldMasterIdLst>
    <p:sldMasterId id="2147483648" r:id="rId1"/>
    <p:sldMasterId id="2147483664" r:id="rId2"/>
    <p:sldMasterId id="2147483672" r:id="rId3"/>
    <p:sldMasterId id="2147483683" r:id="rId4"/>
  </p:sldMasterIdLst>
  <p:notesMasterIdLst>
    <p:notesMasterId r:id="rId64"/>
  </p:notesMasterIdLst>
  <p:sldIdLst>
    <p:sldId id="321" r:id="rId5"/>
    <p:sldId id="258" r:id="rId6"/>
    <p:sldId id="257" r:id="rId7"/>
    <p:sldId id="313" r:id="rId8"/>
    <p:sldId id="31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320" r:id="rId37"/>
    <p:sldId id="316" r:id="rId38"/>
    <p:sldId id="317" r:id="rId39"/>
    <p:sldId id="288" r:id="rId40"/>
    <p:sldId id="289" r:id="rId41"/>
    <p:sldId id="290" r:id="rId42"/>
    <p:sldId id="291" r:id="rId43"/>
    <p:sldId id="292" r:id="rId44"/>
    <p:sldId id="318" r:id="rId45"/>
    <p:sldId id="322" r:id="rId46"/>
    <p:sldId id="296" r:id="rId47"/>
    <p:sldId id="297" r:id="rId48"/>
    <p:sldId id="298" r:id="rId49"/>
    <p:sldId id="299" r:id="rId50"/>
    <p:sldId id="300" r:id="rId51"/>
    <p:sldId id="301" r:id="rId52"/>
    <p:sldId id="302" r:id="rId53"/>
    <p:sldId id="303" r:id="rId54"/>
    <p:sldId id="304" r:id="rId55"/>
    <p:sldId id="305" r:id="rId56"/>
    <p:sldId id="306" r:id="rId57"/>
    <p:sldId id="307" r:id="rId58"/>
    <p:sldId id="308" r:id="rId59"/>
    <p:sldId id="309" r:id="rId60"/>
    <p:sldId id="310" r:id="rId61"/>
    <p:sldId id="311" r:id="rId62"/>
    <p:sldId id="312" r:id="rId63"/>
  </p:sldIdLst>
  <p:sldSz cx="12192000" cy="6858000"/>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128">
          <p15:clr>
            <a:srgbClr val="9AA0A6"/>
          </p15:clr>
        </p15:guide>
        <p15:guide id="2" pos="7569">
          <p15:clr>
            <a:srgbClr val="9AA0A6"/>
          </p15:clr>
        </p15:guide>
        <p15:guide id="3" orient="horz" pos="3255">
          <p15:clr>
            <a:srgbClr val="9AA0A6"/>
          </p15:clr>
        </p15:guide>
        <p15:guide id="4" pos="7200">
          <p15:clr>
            <a:srgbClr val="9AA0A6"/>
          </p15:clr>
        </p15:guide>
        <p15:guide id="5" pos="1584">
          <p15:clr>
            <a:srgbClr val="9AA0A6"/>
          </p15:clr>
        </p15:guide>
        <p15:guide id="6" orient="horz" pos="2695">
          <p15:clr>
            <a:srgbClr val="9AA0A6"/>
          </p15:clr>
        </p15:guide>
        <p15:guide id="7" orient="horz" pos="3816">
          <p15:clr>
            <a:srgbClr val="9AA0A6"/>
          </p15:clr>
        </p15:guide>
        <p15:guide id="8" orient="horz" pos="2304">
          <p15:clr>
            <a:srgbClr val="9AA0A6"/>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6" roundtripDataSignature="AMtx7minEEeRgLQx1OC4REQIWzyBqcDfjg=="/>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128D9C0-CE76-464B-A8C2-F1755FCCEA34}">
  <a:tblStyle styleId="{2128D9C0-CE76-464B-A8C2-F1755FCCEA34}"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7369" autoAdjust="0"/>
  </p:normalViewPr>
  <p:slideViewPr>
    <p:cSldViewPr snapToGrid="0">
      <p:cViewPr varScale="1">
        <p:scale>
          <a:sx n="62" d="100"/>
          <a:sy n="62" d="100"/>
        </p:scale>
        <p:origin x="72" y="684"/>
      </p:cViewPr>
      <p:guideLst>
        <p:guide pos="128"/>
        <p:guide pos="7569"/>
        <p:guide orient="horz" pos="3255"/>
        <p:guide pos="7200"/>
        <p:guide pos="1584"/>
        <p:guide orient="horz" pos="2695"/>
        <p:guide orient="horz" pos="3816"/>
        <p:guide orient="horz" pos="230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76" Type="http://customschemas.google.com/relationships/presentationmetadata" Target="metadata"/><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79"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notesMaster" Target="notesMasters/notesMaster1.xml"/><Relationship Id="rId77" Type="http://schemas.openxmlformats.org/officeDocument/2006/relationships/commentAuthors" Target="commentAuthors.xml"/><Relationship Id="rId8" Type="http://schemas.openxmlformats.org/officeDocument/2006/relationships/slide" Target="slides/slide4.xml"/><Relationship Id="rId51" Type="http://schemas.openxmlformats.org/officeDocument/2006/relationships/slide" Target="slides/slide47.xml"/><Relationship Id="rId80"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72350771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www.cde.ca.gov/sp/el/er/elacdelacfaq.asp"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4"/>
        <p:cNvGrpSpPr/>
        <p:nvPr/>
      </p:nvGrpSpPr>
      <p:grpSpPr>
        <a:xfrm>
          <a:off x="0" y="0"/>
          <a:ext cx="0" cy="0"/>
          <a:chOff x="0" y="0"/>
          <a:chExt cx="0" cy="0"/>
        </a:xfrm>
      </p:grpSpPr>
      <p:sp>
        <p:nvSpPr>
          <p:cNvPr id="415" name="Google Shape;415;g8f3dd33b2c_6_67: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16" name="Google Shape;416;g8f3dd33b2c_6_67: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sz="1600" dirty="0">
              <a:latin typeface="Arial"/>
              <a:ea typeface="Arial"/>
              <a:cs typeface="Arial"/>
              <a:sym typeface="Arial"/>
            </a:endParaRPr>
          </a:p>
        </p:txBody>
      </p:sp>
      <p:sp>
        <p:nvSpPr>
          <p:cNvPr id="417" name="Google Shape;417;g8f3dd33b2c_6_67: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a:t>
            </a:fld>
            <a:endParaRPr/>
          </a:p>
        </p:txBody>
      </p:sp>
    </p:spTree>
    <p:extLst>
      <p:ext uri="{BB962C8B-B14F-4D97-AF65-F5344CB8AC3E}">
        <p14:creationId xmlns:p14="http://schemas.microsoft.com/office/powerpoint/2010/main" val="11117887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5"/>
        <p:cNvGrpSpPr/>
        <p:nvPr/>
      </p:nvGrpSpPr>
      <p:grpSpPr>
        <a:xfrm>
          <a:off x="0" y="0"/>
          <a:ext cx="0" cy="0"/>
          <a:chOff x="0" y="0"/>
          <a:chExt cx="0" cy="0"/>
        </a:xfrm>
      </p:grpSpPr>
      <p:sp>
        <p:nvSpPr>
          <p:cNvPr id="446" name="Google Shape;446;g8f3dd33b2c_6_95:notes"/>
          <p:cNvSpPr>
            <a:spLocks noGrp="1" noRot="1" noChangeAspect="1"/>
          </p:cNvSpPr>
          <p:nvPr>
            <p:ph type="sldImg" idx="2"/>
          </p:nvPr>
        </p:nvSpPr>
        <p:spPr>
          <a:xfrm>
            <a:off x="995363" y="539750"/>
            <a:ext cx="2608262" cy="146843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47" name="Google Shape;447;g8f3dd33b2c_6_95:notes"/>
          <p:cNvSpPr txBox="1">
            <a:spLocks noGrp="1"/>
          </p:cNvSpPr>
          <p:nvPr>
            <p:ph type="body" idx="1"/>
          </p:nvPr>
        </p:nvSpPr>
        <p:spPr>
          <a:xfrm>
            <a:off x="462501" y="2181265"/>
            <a:ext cx="5608200" cy="6883221"/>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r>
              <a:rPr lang="en-US" sz="1600">
                <a:latin typeface="Arial"/>
                <a:ea typeface="Arial"/>
                <a:cs typeface="Arial"/>
                <a:sym typeface="Arial"/>
              </a:rPr>
              <a:t>For this prompt, LEAs describe the actions the LEA will take to offer classroom-based instruction whenever possible, particularly for students who have experienced significant learning loss due to school closures in the 2019–2020 school year or are at a greater risk of experiencing learning loss due to future school closures.</a:t>
            </a:r>
            <a:endParaRPr/>
          </a:p>
          <a:p>
            <a:pPr marL="0" lvl="0" indent="0" algn="l" rtl="0">
              <a:lnSpc>
                <a:spcPct val="100000"/>
              </a:lnSpc>
              <a:spcBef>
                <a:spcPts val="600"/>
              </a:spcBef>
              <a:spcAft>
                <a:spcPts val="0"/>
              </a:spcAft>
              <a:buSzPts val="1400"/>
              <a:buNone/>
            </a:pPr>
            <a:r>
              <a:rPr lang="en-US" sz="1600">
                <a:latin typeface="Arial"/>
                <a:ea typeface="Arial"/>
                <a:cs typeface="Arial"/>
                <a:sym typeface="Arial"/>
              </a:rPr>
              <a:t>This slide shows just some of the resources that provide information to assist in identifying how teachers will know which students need additional support. LEAs can use this support to ensure structures exist to identify and use appropriate initial, formative, and summative assessment of student progress.</a:t>
            </a:r>
            <a:endParaRPr/>
          </a:p>
          <a:p>
            <a:pPr marL="0" lvl="0" indent="0" algn="l" rtl="0">
              <a:lnSpc>
                <a:spcPct val="100000"/>
              </a:lnSpc>
              <a:spcBef>
                <a:spcPts val="600"/>
              </a:spcBef>
              <a:spcAft>
                <a:spcPts val="0"/>
              </a:spcAft>
              <a:buSzPts val="1400"/>
              <a:buNone/>
            </a:pPr>
            <a:r>
              <a:rPr lang="en-US" sz="1600">
                <a:latin typeface="Arial"/>
                <a:ea typeface="Arial"/>
                <a:cs typeface="Arial"/>
                <a:sym typeface="Arial"/>
              </a:rPr>
              <a:t>The Learning Acceleration guidance and resources focus on supporting English learners by leveraging all fiscal resources to accelerate student learning. </a:t>
            </a:r>
            <a:endParaRPr/>
          </a:p>
          <a:p>
            <a:pPr marL="0" lvl="0" indent="0" algn="l" rtl="0">
              <a:lnSpc>
                <a:spcPct val="100000"/>
              </a:lnSpc>
              <a:spcBef>
                <a:spcPts val="600"/>
              </a:spcBef>
              <a:spcAft>
                <a:spcPts val="0"/>
              </a:spcAft>
              <a:buSzPts val="1400"/>
              <a:buNone/>
            </a:pPr>
            <a:r>
              <a:rPr lang="en-US" sz="1600">
                <a:latin typeface="Arial"/>
                <a:ea typeface="Arial"/>
                <a:cs typeface="Arial"/>
                <a:sym typeface="Arial"/>
              </a:rPr>
              <a:t>Guidance specific to assessment of English learners during the COVID-19 pandemic can be found in </a:t>
            </a:r>
            <a:endParaRPr/>
          </a:p>
          <a:p>
            <a:pPr marL="285750" lvl="0" indent="-285750" algn="l" rtl="0">
              <a:lnSpc>
                <a:spcPct val="100000"/>
              </a:lnSpc>
              <a:spcBef>
                <a:spcPts val="600"/>
              </a:spcBef>
              <a:spcAft>
                <a:spcPts val="0"/>
              </a:spcAft>
              <a:buSzPts val="1400"/>
              <a:buFont typeface="Arial"/>
              <a:buChar char="•"/>
            </a:pPr>
            <a:r>
              <a:rPr lang="en-US" sz="1600">
                <a:latin typeface="Arial"/>
                <a:ea typeface="Arial"/>
                <a:cs typeface="Arial"/>
                <a:sym typeface="Arial"/>
              </a:rPr>
              <a:t>the COVID–19 Assessment FAQs </a:t>
            </a:r>
            <a:endParaRPr/>
          </a:p>
          <a:p>
            <a:pPr marL="285750" lvl="0" indent="-285750" algn="l" rtl="0">
              <a:lnSpc>
                <a:spcPct val="100000"/>
              </a:lnSpc>
              <a:spcBef>
                <a:spcPts val="600"/>
              </a:spcBef>
              <a:spcAft>
                <a:spcPts val="0"/>
              </a:spcAft>
              <a:buSzPts val="1400"/>
              <a:buFont typeface="Arial"/>
              <a:buChar char="•"/>
            </a:pPr>
            <a:r>
              <a:rPr lang="en-US" sz="1600">
                <a:latin typeface="Arial"/>
                <a:ea typeface="Arial"/>
                <a:cs typeface="Arial"/>
                <a:sym typeface="Arial"/>
              </a:rPr>
              <a:t>the COVID-19 Reclassification Guidance for 2019–2020 and </a:t>
            </a:r>
            <a:endParaRPr/>
          </a:p>
          <a:p>
            <a:pPr marL="285750" lvl="0" indent="-285750" algn="l" rtl="0">
              <a:lnSpc>
                <a:spcPct val="100000"/>
              </a:lnSpc>
              <a:spcBef>
                <a:spcPts val="600"/>
              </a:spcBef>
              <a:spcAft>
                <a:spcPts val="600"/>
              </a:spcAft>
              <a:buSzPts val="1400"/>
              <a:buFont typeface="Arial"/>
              <a:buChar char="•"/>
            </a:pPr>
            <a:r>
              <a:rPr lang="en-US" sz="1600">
                <a:latin typeface="Arial"/>
                <a:ea typeface="Arial"/>
                <a:cs typeface="Arial"/>
                <a:sym typeface="Arial"/>
              </a:rPr>
              <a:t>The Fall Administration Letter, which contains reclassification guidance noting future adjustments to the Summative ELPAC testing schedule during the COVID–19 pandemic. </a:t>
            </a:r>
            <a:endParaRPr/>
          </a:p>
        </p:txBody>
      </p:sp>
      <p:sp>
        <p:nvSpPr>
          <p:cNvPr id="448" name="Google Shape;448;g8f3dd33b2c_6_95: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10</a:t>
            </a:fld>
            <a:endParaRPr/>
          </a:p>
        </p:txBody>
      </p:sp>
    </p:spTree>
    <p:extLst>
      <p:ext uri="{BB962C8B-B14F-4D97-AF65-F5344CB8AC3E}">
        <p14:creationId xmlns:p14="http://schemas.microsoft.com/office/powerpoint/2010/main" val="21650793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3"/>
        <p:cNvGrpSpPr/>
        <p:nvPr/>
      </p:nvGrpSpPr>
      <p:grpSpPr>
        <a:xfrm>
          <a:off x="0" y="0"/>
          <a:ext cx="0" cy="0"/>
          <a:chOff x="0" y="0"/>
          <a:chExt cx="0" cy="0"/>
        </a:xfrm>
      </p:grpSpPr>
      <p:sp>
        <p:nvSpPr>
          <p:cNvPr id="454" name="Google Shape;454;g8f3dd33b2c_6_102:notes"/>
          <p:cNvSpPr>
            <a:spLocks noGrp="1" noRot="1" noChangeAspect="1"/>
          </p:cNvSpPr>
          <p:nvPr>
            <p:ph type="sldImg" idx="2"/>
          </p:nvPr>
        </p:nvSpPr>
        <p:spPr>
          <a:xfrm>
            <a:off x="471488" y="330200"/>
            <a:ext cx="2392362" cy="13462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55" name="Google Shape;455;g8f3dd33b2c_6_102:notes"/>
          <p:cNvSpPr txBox="1">
            <a:spLocks noGrp="1"/>
          </p:cNvSpPr>
          <p:nvPr>
            <p:ph type="body" idx="1"/>
          </p:nvPr>
        </p:nvSpPr>
        <p:spPr>
          <a:xfrm>
            <a:off x="345621" y="1961813"/>
            <a:ext cx="6319157" cy="7220287"/>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r>
              <a:rPr lang="en-US" sz="1600">
                <a:latin typeface="Arial"/>
                <a:ea typeface="Arial"/>
                <a:cs typeface="Arial"/>
                <a:sym typeface="Arial"/>
              </a:rPr>
              <a:t>In order to truly maintain Continuity of Learning, regardless of how instruction occurs, in-person, or remote learning, ELD must be provided. </a:t>
            </a:r>
            <a:endParaRPr/>
          </a:p>
          <a:p>
            <a:pPr marL="0" lvl="0" indent="0" algn="l" rtl="0">
              <a:lnSpc>
                <a:spcPct val="100000"/>
              </a:lnSpc>
              <a:spcBef>
                <a:spcPts val="600"/>
              </a:spcBef>
              <a:spcAft>
                <a:spcPts val="0"/>
              </a:spcAft>
              <a:buSzPts val="1400"/>
              <a:buNone/>
            </a:pPr>
            <a:r>
              <a:rPr lang="en-US" sz="1600">
                <a:latin typeface="Arial"/>
                <a:ea typeface="Arial"/>
                <a:cs typeface="Arial"/>
                <a:sym typeface="Arial"/>
              </a:rPr>
              <a:t>Describe how instruction will occur for students returning for in-person, distance learning, or a hybrid of the two. Also describe how Integrated and Designated ELD will be provided and make available a sample schedules that show when all ELD is provided as part of the daily curriculum.</a:t>
            </a:r>
            <a:endParaRPr/>
          </a:p>
          <a:p>
            <a:pPr marL="0" lvl="0" indent="0" algn="l" rtl="0">
              <a:lnSpc>
                <a:spcPct val="100000"/>
              </a:lnSpc>
              <a:spcBef>
                <a:spcPts val="600"/>
              </a:spcBef>
              <a:spcAft>
                <a:spcPts val="0"/>
              </a:spcAft>
              <a:buSzPts val="1400"/>
              <a:buNone/>
            </a:pPr>
            <a:r>
              <a:rPr lang="en-US" sz="1600">
                <a:latin typeface="Arial"/>
                <a:ea typeface="Arial"/>
                <a:cs typeface="Arial"/>
                <a:sym typeface="Arial"/>
              </a:rPr>
              <a:t>The California Department of Education (CDE) recognizes that physical school closures may affect how programs and services are provided. Schools may not be able to provide all programs and services in the same manner they are typically provided, therefore, consider which EL services may be adjusted to be provided virtually, online, or via telephone. Some multilingual programs that equip students with world language skills and an introduction to diverse cultures, heritages, and languages, while also preparing them to succeed in the global economy, can be adapted for online instruction.</a:t>
            </a:r>
            <a:endParaRPr/>
          </a:p>
          <a:p>
            <a:pPr marL="0" lvl="0" indent="0" algn="l" rtl="0">
              <a:lnSpc>
                <a:spcPct val="100000"/>
              </a:lnSpc>
              <a:spcBef>
                <a:spcPts val="600"/>
              </a:spcBef>
              <a:spcAft>
                <a:spcPts val="0"/>
              </a:spcAft>
              <a:buSzPts val="1400"/>
              <a:buNone/>
            </a:pPr>
            <a:r>
              <a:rPr lang="en-US" sz="1600">
                <a:latin typeface="Arial"/>
                <a:ea typeface="Arial"/>
                <a:cs typeface="Arial"/>
                <a:sym typeface="Arial"/>
              </a:rPr>
              <a:t>Many accommodations may be effectively provided online. These include extension of time for assignments, videos with captioning or embedded interpreting, accessible or translated reading materials, other language services provided through video conferencing, an online translation dictionary, or other technological solutions. </a:t>
            </a:r>
            <a:endParaRPr/>
          </a:p>
          <a:p>
            <a:pPr marL="0" lvl="0" indent="0" algn="l" rtl="0">
              <a:lnSpc>
                <a:spcPct val="100000"/>
              </a:lnSpc>
              <a:spcBef>
                <a:spcPts val="600"/>
              </a:spcBef>
              <a:spcAft>
                <a:spcPts val="600"/>
              </a:spcAft>
              <a:buSzPts val="1400"/>
              <a:buNone/>
            </a:pPr>
            <a:r>
              <a:rPr lang="en-US" sz="1600">
                <a:latin typeface="Arial"/>
                <a:ea typeface="Arial"/>
                <a:cs typeface="Arial"/>
                <a:sym typeface="Arial"/>
              </a:rPr>
              <a:t>Where meaningful access to remote instruction is not possible, hard copy packets, teacher check-ins, or tutorials, or other methods may be implemented. </a:t>
            </a:r>
            <a:endParaRPr/>
          </a:p>
        </p:txBody>
      </p:sp>
      <p:sp>
        <p:nvSpPr>
          <p:cNvPr id="456" name="Google Shape;456;g8f3dd33b2c_6_102: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11</a:t>
            </a:fld>
            <a:endParaRPr/>
          </a:p>
        </p:txBody>
      </p:sp>
    </p:spTree>
    <p:extLst>
      <p:ext uri="{BB962C8B-B14F-4D97-AF65-F5344CB8AC3E}">
        <p14:creationId xmlns:p14="http://schemas.microsoft.com/office/powerpoint/2010/main" val="23736793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1"/>
        <p:cNvGrpSpPr/>
        <p:nvPr/>
      </p:nvGrpSpPr>
      <p:grpSpPr>
        <a:xfrm>
          <a:off x="0" y="0"/>
          <a:ext cx="0" cy="0"/>
          <a:chOff x="0" y="0"/>
          <a:chExt cx="0" cy="0"/>
        </a:xfrm>
      </p:grpSpPr>
      <p:sp>
        <p:nvSpPr>
          <p:cNvPr id="462" name="Google Shape;462;g8f3dd33b2c_6_109: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63" name="Google Shape;463;g8f3dd33b2c_6_109:notes"/>
          <p:cNvSpPr txBox="1">
            <a:spLocks noGrp="1"/>
          </p:cNvSpPr>
          <p:nvPr>
            <p:ph type="body" idx="1"/>
          </p:nvPr>
        </p:nvSpPr>
        <p:spPr>
          <a:xfrm>
            <a:off x="701040" y="4473891"/>
            <a:ext cx="5608200" cy="4356075"/>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r>
              <a:rPr lang="en-US" sz="1600">
                <a:latin typeface="Arial"/>
                <a:ea typeface="Arial"/>
                <a:cs typeface="Arial"/>
                <a:sym typeface="Arial"/>
              </a:rPr>
              <a:t>When addressing the digital divide for English learners and their need for devices and connectivity, also consider the capacity of the student to maneuver the equipment with and without adult supervision. </a:t>
            </a:r>
            <a:endParaRPr/>
          </a:p>
          <a:p>
            <a:pPr marL="0" lvl="0" indent="0" algn="l" rtl="0">
              <a:lnSpc>
                <a:spcPct val="100000"/>
              </a:lnSpc>
              <a:spcBef>
                <a:spcPts val="0"/>
              </a:spcBef>
              <a:spcAft>
                <a:spcPts val="0"/>
              </a:spcAft>
              <a:buSzPts val="1400"/>
              <a:buNone/>
            </a:pPr>
            <a:r>
              <a:rPr lang="en-US" sz="1600">
                <a:latin typeface="Arial"/>
                <a:ea typeface="Arial"/>
                <a:cs typeface="Arial"/>
                <a:sym typeface="Arial"/>
              </a:rPr>
              <a:t>Is there sufficient connection for multiple students in the same household using equipment at the same time?</a:t>
            </a:r>
            <a:endParaRPr/>
          </a:p>
          <a:p>
            <a:pPr marL="0" lvl="0" indent="0" algn="l" rtl="0">
              <a:lnSpc>
                <a:spcPct val="100000"/>
              </a:lnSpc>
              <a:spcBef>
                <a:spcPts val="0"/>
              </a:spcBef>
              <a:spcAft>
                <a:spcPts val="0"/>
              </a:spcAft>
              <a:buSzPts val="1400"/>
              <a:buNone/>
            </a:pPr>
            <a:endParaRPr sz="1600">
              <a:latin typeface="Arial"/>
              <a:ea typeface="Arial"/>
              <a:cs typeface="Arial"/>
              <a:sym typeface="Arial"/>
            </a:endParaRPr>
          </a:p>
          <a:p>
            <a:pPr marL="0" lvl="0" indent="0" algn="l" rtl="0">
              <a:lnSpc>
                <a:spcPct val="100000"/>
              </a:lnSpc>
              <a:spcBef>
                <a:spcPts val="0"/>
              </a:spcBef>
              <a:spcAft>
                <a:spcPts val="0"/>
              </a:spcAft>
              <a:buSzPts val="1400"/>
              <a:buNone/>
            </a:pPr>
            <a:r>
              <a:rPr lang="en-US" sz="1600">
                <a:latin typeface="Arial"/>
                <a:ea typeface="Arial"/>
                <a:cs typeface="Arial"/>
                <a:sym typeface="Arial"/>
              </a:rPr>
              <a:t>What do parents need to know and consider when overseeing their children learning? </a:t>
            </a:r>
            <a:endParaRPr/>
          </a:p>
          <a:p>
            <a:pPr marL="0" lvl="0" indent="0" algn="l" rtl="0">
              <a:lnSpc>
                <a:spcPct val="100000"/>
              </a:lnSpc>
              <a:spcBef>
                <a:spcPts val="0"/>
              </a:spcBef>
              <a:spcAft>
                <a:spcPts val="0"/>
              </a:spcAft>
              <a:buSzPts val="1400"/>
              <a:buNone/>
            </a:pPr>
            <a:endParaRPr sz="1600">
              <a:latin typeface="Arial"/>
              <a:ea typeface="Arial"/>
              <a:cs typeface="Arial"/>
              <a:sym typeface="Arial"/>
            </a:endParaRPr>
          </a:p>
          <a:p>
            <a:pPr marL="0" lvl="0" indent="0" algn="l" rtl="0">
              <a:lnSpc>
                <a:spcPct val="100000"/>
              </a:lnSpc>
              <a:spcBef>
                <a:spcPts val="0"/>
              </a:spcBef>
              <a:spcAft>
                <a:spcPts val="0"/>
              </a:spcAft>
              <a:buSzPts val="1400"/>
              <a:buNone/>
            </a:pPr>
            <a:r>
              <a:rPr lang="en-US" sz="1600">
                <a:latin typeface="Arial"/>
                <a:ea typeface="Arial"/>
                <a:cs typeface="Arial"/>
                <a:sym typeface="Arial"/>
              </a:rPr>
              <a:t>Will the LEA need to develop sample schedules and in languages parents understand? Will they need to provide guidance defining student engagement expectations that parents can support?</a:t>
            </a:r>
            <a:endParaRPr/>
          </a:p>
          <a:p>
            <a:pPr marL="0" lvl="0" indent="0" algn="l" rtl="0">
              <a:lnSpc>
                <a:spcPct val="100000"/>
              </a:lnSpc>
              <a:spcBef>
                <a:spcPts val="0"/>
              </a:spcBef>
              <a:spcAft>
                <a:spcPts val="0"/>
              </a:spcAft>
              <a:buSzPts val="1400"/>
              <a:buNone/>
            </a:pPr>
            <a:endParaRPr sz="1600">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en-US" sz="1600">
                <a:latin typeface="Arial"/>
                <a:ea typeface="Arial"/>
                <a:cs typeface="Arial"/>
                <a:sym typeface="Arial"/>
              </a:rPr>
              <a:t>Are parents prepared to support their students?</a:t>
            </a:r>
            <a:endParaRPr/>
          </a:p>
          <a:p>
            <a:pPr marL="0" marR="0" lvl="0" indent="0" algn="l" rtl="0">
              <a:lnSpc>
                <a:spcPct val="100000"/>
              </a:lnSpc>
              <a:spcBef>
                <a:spcPts val="0"/>
              </a:spcBef>
              <a:spcAft>
                <a:spcPts val="0"/>
              </a:spcAft>
              <a:buClr>
                <a:srgbClr val="000000"/>
              </a:buClr>
              <a:buSzPts val="1400"/>
              <a:buFont typeface="Arial"/>
              <a:buNone/>
            </a:pPr>
            <a:endParaRPr sz="1600">
              <a:latin typeface="Arial"/>
              <a:ea typeface="Arial"/>
              <a:cs typeface="Arial"/>
              <a:sym typeface="Arial"/>
            </a:endParaRPr>
          </a:p>
          <a:p>
            <a:pPr marL="0" lvl="0" indent="0" algn="l" rtl="0">
              <a:lnSpc>
                <a:spcPct val="100000"/>
              </a:lnSpc>
              <a:spcBef>
                <a:spcPts val="0"/>
              </a:spcBef>
              <a:spcAft>
                <a:spcPts val="0"/>
              </a:spcAft>
              <a:buSzPts val="1400"/>
              <a:buNone/>
            </a:pPr>
            <a:r>
              <a:rPr lang="en-US" sz="1600">
                <a:latin typeface="Arial"/>
                <a:ea typeface="Arial"/>
                <a:cs typeface="Arial"/>
                <a:sym typeface="Arial"/>
              </a:rPr>
              <a:t> [Please note the webinar on the digital divide yesterday at 11:00 is available on facebook and if you need assistance in purchasing devices, please view that webinar it goes over the funding available to ensure Els have the devices and connectivity.]</a:t>
            </a:r>
            <a:endParaRPr/>
          </a:p>
          <a:p>
            <a:pPr marL="0" lvl="0" indent="0" algn="l" rtl="0">
              <a:lnSpc>
                <a:spcPct val="100000"/>
              </a:lnSpc>
              <a:spcBef>
                <a:spcPts val="0"/>
              </a:spcBef>
              <a:spcAft>
                <a:spcPts val="0"/>
              </a:spcAft>
              <a:buSzPts val="1400"/>
              <a:buNone/>
            </a:pPr>
            <a:endParaRPr sz="1600">
              <a:latin typeface="Arial"/>
              <a:ea typeface="Arial"/>
              <a:cs typeface="Arial"/>
              <a:sym typeface="Arial"/>
            </a:endParaRPr>
          </a:p>
        </p:txBody>
      </p:sp>
      <p:sp>
        <p:nvSpPr>
          <p:cNvPr id="464" name="Google Shape;464;g8f3dd33b2c_6_109: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12</a:t>
            </a:fld>
            <a:endParaRPr/>
          </a:p>
        </p:txBody>
      </p:sp>
    </p:spTree>
    <p:extLst>
      <p:ext uri="{BB962C8B-B14F-4D97-AF65-F5344CB8AC3E}">
        <p14:creationId xmlns:p14="http://schemas.microsoft.com/office/powerpoint/2010/main" val="11721038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9"/>
        <p:cNvGrpSpPr/>
        <p:nvPr/>
      </p:nvGrpSpPr>
      <p:grpSpPr>
        <a:xfrm>
          <a:off x="0" y="0"/>
          <a:ext cx="0" cy="0"/>
          <a:chOff x="0" y="0"/>
          <a:chExt cx="0" cy="0"/>
        </a:xfrm>
      </p:grpSpPr>
      <p:sp>
        <p:nvSpPr>
          <p:cNvPr id="470" name="Google Shape;470;g8f3dd33b2c_6_116: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71" name="Google Shape;471;g8f3dd33b2c_6_116:notes"/>
          <p:cNvSpPr txBox="1">
            <a:spLocks noGrp="1"/>
          </p:cNvSpPr>
          <p:nvPr>
            <p:ph type="body" idx="1"/>
          </p:nvPr>
        </p:nvSpPr>
        <p:spPr>
          <a:xfrm>
            <a:off x="701040" y="4473892"/>
            <a:ext cx="5608200" cy="4450652"/>
          </a:xfrm>
          <a:prstGeom prst="rect">
            <a:avLst/>
          </a:prstGeom>
          <a:noFill/>
          <a:ln>
            <a:noFill/>
          </a:ln>
        </p:spPr>
        <p:txBody>
          <a:bodyPr spcFirstLastPara="1" wrap="square" lIns="93175" tIns="46575" rIns="93175" bIns="4657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600">
                <a:solidFill>
                  <a:schemeClr val="dk2"/>
                </a:solidFill>
              </a:rPr>
              <a:t>The unique needs among English learners can vary, depending on the student; ranging from exceptional needs to those of homeless and foster youth, as well as migratory issues for some families. </a:t>
            </a:r>
            <a:endParaRPr/>
          </a:p>
          <a:p>
            <a:pPr marL="0" lvl="0" indent="0" algn="l" rtl="0">
              <a:lnSpc>
                <a:spcPct val="100000"/>
              </a:lnSpc>
              <a:spcBef>
                <a:spcPts val="600"/>
              </a:spcBef>
              <a:spcAft>
                <a:spcPts val="0"/>
              </a:spcAft>
              <a:buSzPts val="1400"/>
              <a:buNone/>
            </a:pPr>
            <a:endParaRPr sz="1600">
              <a:latin typeface="Arial"/>
              <a:ea typeface="Arial"/>
              <a:cs typeface="Arial"/>
              <a:sym typeface="Arial"/>
            </a:endParaRPr>
          </a:p>
          <a:p>
            <a:pPr marL="0" lvl="0" indent="0" algn="l" rtl="0">
              <a:lnSpc>
                <a:spcPct val="100000"/>
              </a:lnSpc>
              <a:spcBef>
                <a:spcPts val="600"/>
              </a:spcBef>
              <a:spcAft>
                <a:spcPts val="0"/>
              </a:spcAft>
              <a:buSzPts val="1400"/>
              <a:buNone/>
            </a:pPr>
            <a:r>
              <a:rPr lang="en-US" sz="1600">
                <a:latin typeface="Arial"/>
                <a:ea typeface="Arial"/>
                <a:cs typeface="Arial"/>
                <a:sym typeface="Arial"/>
              </a:rPr>
              <a:t>The CA Practitioners’ Guide for Educating English Learners with Disabilities is as the title implies, a guide to educating English learner students with disabilities.</a:t>
            </a:r>
            <a:endParaRPr/>
          </a:p>
          <a:p>
            <a:pPr marL="0" lvl="0" indent="0" algn="l" rtl="0">
              <a:lnSpc>
                <a:spcPct val="100000"/>
              </a:lnSpc>
              <a:spcBef>
                <a:spcPts val="600"/>
              </a:spcBef>
              <a:spcAft>
                <a:spcPts val="0"/>
              </a:spcAft>
              <a:buSzPts val="1400"/>
              <a:buNone/>
            </a:pPr>
            <a:r>
              <a:rPr lang="en-US" sz="1600">
                <a:latin typeface="Arial"/>
                <a:ea typeface="Arial"/>
                <a:cs typeface="Arial"/>
                <a:sym typeface="Arial"/>
              </a:rPr>
              <a:t>Legal Aid at Work lists known relief funds for undocumented workers who have lost their jobs or income as a result of the Coronavirus outbreak. This page will be updated as new information becomes available.</a:t>
            </a:r>
            <a:endParaRPr/>
          </a:p>
          <a:p>
            <a:pPr marL="0" lvl="0" indent="0" algn="l" rtl="0">
              <a:lnSpc>
                <a:spcPct val="100000"/>
              </a:lnSpc>
              <a:spcBef>
                <a:spcPts val="600"/>
              </a:spcBef>
              <a:spcAft>
                <a:spcPts val="0"/>
              </a:spcAft>
              <a:buSzPts val="1400"/>
              <a:buNone/>
            </a:pPr>
            <a:r>
              <a:rPr lang="en-US" sz="1600">
                <a:latin typeface="Arial"/>
                <a:ea typeface="Arial"/>
                <a:cs typeface="Arial"/>
                <a:sym typeface="Arial"/>
              </a:rPr>
              <a:t>The National Center for Farmworker Health Resources page has a collection of COVID-19 resources for agricultural workers and employers available in a variety of languages including Spanish and indigenous languages. </a:t>
            </a:r>
            <a:endParaRPr/>
          </a:p>
          <a:p>
            <a:pPr marL="0" lvl="0" indent="0" algn="l" rtl="0">
              <a:lnSpc>
                <a:spcPct val="100000"/>
              </a:lnSpc>
              <a:spcBef>
                <a:spcPts val="600"/>
              </a:spcBef>
              <a:spcAft>
                <a:spcPts val="0"/>
              </a:spcAft>
              <a:buSzPts val="1400"/>
              <a:buNone/>
            </a:pPr>
            <a:r>
              <a:rPr lang="en-US" sz="1600">
                <a:latin typeface="Arial"/>
                <a:ea typeface="Arial"/>
                <a:cs typeface="Arial"/>
                <a:sym typeface="Arial"/>
              </a:rPr>
              <a:t>The Migrant Education Program COVID-19 Outbreak FAQs provide valuable information focused on offering resources for the migratory student population. </a:t>
            </a:r>
            <a:endParaRPr/>
          </a:p>
          <a:p>
            <a:pPr marL="0" lvl="0" indent="0" algn="l" rtl="0">
              <a:lnSpc>
                <a:spcPct val="100000"/>
              </a:lnSpc>
              <a:spcBef>
                <a:spcPts val="600"/>
              </a:spcBef>
              <a:spcAft>
                <a:spcPts val="0"/>
              </a:spcAft>
              <a:buSzPts val="1400"/>
              <a:buNone/>
            </a:pPr>
            <a:r>
              <a:rPr lang="en-US" sz="1600">
                <a:latin typeface="Arial"/>
                <a:ea typeface="Arial"/>
                <a:cs typeface="Arial"/>
                <a:sym typeface="Arial"/>
              </a:rPr>
              <a:t>These resources will help the LEA determine how to address the needs of these populations within their plan.</a:t>
            </a:r>
            <a:endParaRPr/>
          </a:p>
          <a:p>
            <a:pPr marL="0" lvl="0" indent="0" algn="l" rtl="0">
              <a:lnSpc>
                <a:spcPct val="100000"/>
              </a:lnSpc>
              <a:spcBef>
                <a:spcPts val="600"/>
              </a:spcBef>
              <a:spcAft>
                <a:spcPts val="600"/>
              </a:spcAft>
              <a:buSzPts val="1400"/>
              <a:buNone/>
            </a:pPr>
            <a:endParaRPr sz="1600">
              <a:latin typeface="Arial"/>
              <a:ea typeface="Arial"/>
              <a:cs typeface="Arial"/>
              <a:sym typeface="Arial"/>
            </a:endParaRPr>
          </a:p>
        </p:txBody>
      </p:sp>
      <p:sp>
        <p:nvSpPr>
          <p:cNvPr id="472" name="Google Shape;472;g8f3dd33b2c_6_116: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13</a:t>
            </a:fld>
            <a:endParaRPr/>
          </a:p>
        </p:txBody>
      </p:sp>
    </p:spTree>
    <p:extLst>
      <p:ext uri="{BB962C8B-B14F-4D97-AF65-F5344CB8AC3E}">
        <p14:creationId xmlns:p14="http://schemas.microsoft.com/office/powerpoint/2010/main" val="26427330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7"/>
        <p:cNvGrpSpPr/>
        <p:nvPr/>
      </p:nvGrpSpPr>
      <p:grpSpPr>
        <a:xfrm>
          <a:off x="0" y="0"/>
          <a:ext cx="0" cy="0"/>
          <a:chOff x="0" y="0"/>
          <a:chExt cx="0" cy="0"/>
        </a:xfrm>
      </p:grpSpPr>
      <p:sp>
        <p:nvSpPr>
          <p:cNvPr id="478" name="Google Shape;478;g8f3dd33b2c_6_12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79" name="Google Shape;479;g8f3dd33b2c_6_123: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r>
              <a:rPr lang="en-US" sz="1600">
                <a:latin typeface="Arial"/>
                <a:ea typeface="Arial"/>
                <a:cs typeface="Arial"/>
                <a:sym typeface="Arial"/>
              </a:rPr>
              <a:t>The teachers, parents, and the students themselves will need support during the return to school.  In this section, planning professional learning for all levels of the organization creates systems that support each other and puts everyone “on the same page.” One of the Professional Learning Resources focused on instruction of English learners are the Going the Distance with World Languages Webinar.</a:t>
            </a:r>
            <a:endParaRPr/>
          </a:p>
          <a:p>
            <a:pPr marL="0" lvl="0" indent="0" algn="l" rtl="0">
              <a:lnSpc>
                <a:spcPct val="100000"/>
              </a:lnSpc>
              <a:spcBef>
                <a:spcPts val="0"/>
              </a:spcBef>
              <a:spcAft>
                <a:spcPts val="0"/>
              </a:spcAft>
              <a:buSzPts val="1400"/>
              <a:buNone/>
            </a:pPr>
            <a:endParaRPr sz="1600">
              <a:latin typeface="Arial"/>
              <a:ea typeface="Arial"/>
              <a:cs typeface="Arial"/>
              <a:sym typeface="Arial"/>
            </a:endParaRPr>
          </a:p>
          <a:p>
            <a:pPr marL="0" lvl="0" indent="0" algn="l" rtl="0">
              <a:lnSpc>
                <a:spcPct val="100000"/>
              </a:lnSpc>
              <a:spcBef>
                <a:spcPts val="0"/>
              </a:spcBef>
              <a:spcAft>
                <a:spcPts val="0"/>
              </a:spcAft>
              <a:buSzPts val="1400"/>
              <a:buNone/>
            </a:pPr>
            <a:r>
              <a:rPr lang="en-US" sz="1600">
                <a:latin typeface="Arial"/>
                <a:ea typeface="Arial"/>
                <a:cs typeface="Arial"/>
                <a:sym typeface="Arial"/>
              </a:rPr>
              <a:t>Several 45-minute webinars for educators are available on the CDE Covid-19 English Learner Resources web page on how to provide designated, integrated ELD as well as how to provide two way programs via distance learning. The series provides ongoing professional development. Teachers model effective practices. There is a phlethora of professional development available from CDE and several organizations. It will be important to continue to provide professional development for the programs offered via distance learning. </a:t>
            </a:r>
            <a:endParaRPr/>
          </a:p>
        </p:txBody>
      </p:sp>
      <p:sp>
        <p:nvSpPr>
          <p:cNvPr id="480" name="Google Shape;480;g8f3dd33b2c_6_123: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14</a:t>
            </a:fld>
            <a:endParaRPr/>
          </a:p>
        </p:txBody>
      </p:sp>
    </p:spTree>
    <p:extLst>
      <p:ext uri="{BB962C8B-B14F-4D97-AF65-F5344CB8AC3E}">
        <p14:creationId xmlns:p14="http://schemas.microsoft.com/office/powerpoint/2010/main" val="14093443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5"/>
        <p:cNvGrpSpPr/>
        <p:nvPr/>
      </p:nvGrpSpPr>
      <p:grpSpPr>
        <a:xfrm>
          <a:off x="0" y="0"/>
          <a:ext cx="0" cy="0"/>
          <a:chOff x="0" y="0"/>
          <a:chExt cx="0" cy="0"/>
        </a:xfrm>
      </p:grpSpPr>
      <p:sp>
        <p:nvSpPr>
          <p:cNvPr id="486" name="Google Shape;486;g8f3dd33b2c_6_130: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87" name="Google Shape;487;g8f3dd33b2c_6_130:notes"/>
          <p:cNvSpPr txBox="1">
            <a:spLocks noGrp="1"/>
          </p:cNvSpPr>
          <p:nvPr>
            <p:ph type="body" idx="1"/>
          </p:nvPr>
        </p:nvSpPr>
        <p:spPr>
          <a:xfrm>
            <a:off x="701040" y="4473892"/>
            <a:ext cx="5608200" cy="425100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r>
              <a:rPr lang="en-US" sz="1600">
                <a:latin typeface="Arial"/>
                <a:ea typeface="Arial"/>
                <a:cs typeface="Arial"/>
                <a:sym typeface="Arial"/>
              </a:rPr>
              <a:t>The US Department of Education provided guidance regarding COVID-19 distance learning for English learners through Fact Sheets. These fact sheets provide important fiscal guidance related to Title III funds and are available on the CDE web pages and at these US Department of Education web pages.</a:t>
            </a:r>
            <a:endParaRPr/>
          </a:p>
          <a:p>
            <a:pPr marL="0" lvl="0" indent="0" algn="l" rtl="0">
              <a:lnSpc>
                <a:spcPct val="100000"/>
              </a:lnSpc>
              <a:spcBef>
                <a:spcPts val="600"/>
              </a:spcBef>
              <a:spcAft>
                <a:spcPts val="0"/>
              </a:spcAft>
              <a:buSzPts val="1400"/>
              <a:buNone/>
            </a:pPr>
            <a:r>
              <a:rPr lang="en-US" sz="1600">
                <a:latin typeface="Arial"/>
                <a:ea typeface="Arial"/>
                <a:cs typeface="Arial"/>
                <a:sym typeface="Arial"/>
              </a:rPr>
              <a:t>This is just one of several webinars regarding English learner instruction during distance learning and the COVID-19 pandemic that provide guidance for serving English learners in areas of addressing social emotional needs, content area instruction, dual identification, early education, and other EL related topics. </a:t>
            </a:r>
            <a:endParaRPr/>
          </a:p>
          <a:p>
            <a:pPr marL="0" lvl="0" indent="0" algn="l" rtl="0">
              <a:lnSpc>
                <a:spcPct val="100000"/>
              </a:lnSpc>
              <a:spcBef>
                <a:spcPts val="1200"/>
              </a:spcBef>
              <a:spcAft>
                <a:spcPts val="0"/>
              </a:spcAft>
              <a:buSzPts val="1400"/>
              <a:buNone/>
            </a:pPr>
            <a:r>
              <a:rPr lang="en-US" sz="1600">
                <a:latin typeface="Arial"/>
                <a:ea typeface="Arial"/>
                <a:cs typeface="Arial"/>
                <a:sym typeface="Arial"/>
              </a:rPr>
              <a:t>The California Context FAQs based on the federal factsheet can be found on the CDE COVID-19 English Learner Resource web page in the Guidance tab.</a:t>
            </a:r>
            <a:endParaRPr/>
          </a:p>
          <a:p>
            <a:pPr marL="0" lvl="0" indent="0" algn="l" rtl="0">
              <a:lnSpc>
                <a:spcPct val="100000"/>
              </a:lnSpc>
              <a:spcBef>
                <a:spcPts val="0"/>
              </a:spcBef>
              <a:spcAft>
                <a:spcPts val="0"/>
              </a:spcAft>
              <a:buSzPts val="1400"/>
              <a:buNone/>
            </a:pPr>
            <a:endParaRPr sz="1600">
              <a:latin typeface="Arial"/>
              <a:ea typeface="Arial"/>
              <a:cs typeface="Arial"/>
              <a:sym typeface="Arial"/>
            </a:endParaRPr>
          </a:p>
        </p:txBody>
      </p:sp>
      <p:sp>
        <p:nvSpPr>
          <p:cNvPr id="488" name="Google Shape;488;g8f3dd33b2c_6_13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15</a:t>
            </a:fld>
            <a:endParaRPr/>
          </a:p>
        </p:txBody>
      </p:sp>
    </p:spTree>
    <p:extLst>
      <p:ext uri="{BB962C8B-B14F-4D97-AF65-F5344CB8AC3E}">
        <p14:creationId xmlns:p14="http://schemas.microsoft.com/office/powerpoint/2010/main" val="238432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8f3dd33b2c_6_137: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95" name="Google Shape;495;g8f3dd33b2c_6_137: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r>
              <a:rPr lang="en-US" sz="1600">
                <a:latin typeface="Arial"/>
                <a:ea typeface="Arial"/>
                <a:cs typeface="Arial"/>
                <a:sym typeface="Arial"/>
              </a:rPr>
              <a:t>For this section, describe how, with what tools, and at what frequency the LEA will assess pupils to measure learning status, within any instructional delivery model. </a:t>
            </a:r>
            <a:endParaRPr/>
          </a:p>
          <a:p>
            <a:pPr marL="0" lvl="0" indent="0" algn="l" rtl="0">
              <a:lnSpc>
                <a:spcPct val="100000"/>
              </a:lnSpc>
              <a:spcBef>
                <a:spcPts val="600"/>
              </a:spcBef>
              <a:spcAft>
                <a:spcPts val="0"/>
              </a:spcAft>
              <a:buSzPts val="1400"/>
              <a:buNone/>
            </a:pPr>
            <a:r>
              <a:rPr lang="en-US" sz="1600">
                <a:latin typeface="Arial"/>
                <a:ea typeface="Arial"/>
                <a:cs typeface="Arial"/>
                <a:sym typeface="Arial"/>
              </a:rPr>
              <a:t>Specify actions and describe the strategies used to address learning loss and accelerate learning progress. </a:t>
            </a:r>
            <a:endParaRPr/>
          </a:p>
          <a:p>
            <a:pPr marL="0" lvl="0" indent="0" algn="l" rtl="0">
              <a:lnSpc>
                <a:spcPct val="100000"/>
              </a:lnSpc>
              <a:spcBef>
                <a:spcPts val="600"/>
              </a:spcBef>
              <a:spcAft>
                <a:spcPts val="0"/>
              </a:spcAft>
              <a:buSzPts val="1400"/>
              <a:buNone/>
            </a:pPr>
            <a:r>
              <a:rPr lang="en-US" sz="1600">
                <a:latin typeface="Arial"/>
                <a:ea typeface="Arial"/>
                <a:cs typeface="Arial"/>
                <a:sym typeface="Arial"/>
              </a:rPr>
              <a:t>In addition, the response must include a description as to how these strategies differ and are specific for English learner students.</a:t>
            </a:r>
            <a:endParaRPr/>
          </a:p>
          <a:p>
            <a:pPr marL="0" lvl="0" indent="0" algn="l" rtl="0">
              <a:lnSpc>
                <a:spcPct val="100000"/>
              </a:lnSpc>
              <a:spcBef>
                <a:spcPts val="600"/>
              </a:spcBef>
              <a:spcAft>
                <a:spcPts val="0"/>
              </a:spcAft>
              <a:buSzPts val="1400"/>
              <a:buNone/>
            </a:pPr>
            <a:r>
              <a:rPr lang="en-US" sz="1600">
                <a:latin typeface="Arial"/>
                <a:ea typeface="Arial"/>
                <a:cs typeface="Arial"/>
                <a:sym typeface="Arial"/>
              </a:rPr>
              <a:t>Analysis and use of data and established metrics to inform discussions, recommendations, and decisions will help to identify areas of needed support for a group and individual level. Remember the Teacher Toolbox is available on the CDE website for informal assessments that can be used. </a:t>
            </a:r>
            <a:endParaRPr/>
          </a:p>
          <a:p>
            <a:pPr marL="0" lvl="0" indent="0" algn="l" rtl="0">
              <a:lnSpc>
                <a:spcPct val="100000"/>
              </a:lnSpc>
              <a:spcBef>
                <a:spcPts val="600"/>
              </a:spcBef>
              <a:spcAft>
                <a:spcPts val="0"/>
              </a:spcAft>
              <a:buSzPts val="1400"/>
              <a:buNone/>
            </a:pPr>
            <a:endParaRPr sz="1600">
              <a:latin typeface="Arial"/>
              <a:ea typeface="Arial"/>
              <a:cs typeface="Arial"/>
              <a:sym typeface="Arial"/>
            </a:endParaRPr>
          </a:p>
        </p:txBody>
      </p:sp>
      <p:sp>
        <p:nvSpPr>
          <p:cNvPr id="496" name="Google Shape;496;g8f3dd33b2c_6_137: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16</a:t>
            </a:fld>
            <a:endParaRPr/>
          </a:p>
        </p:txBody>
      </p:sp>
    </p:spTree>
    <p:extLst>
      <p:ext uri="{BB962C8B-B14F-4D97-AF65-F5344CB8AC3E}">
        <p14:creationId xmlns:p14="http://schemas.microsoft.com/office/powerpoint/2010/main" val="35553110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1"/>
        <p:cNvGrpSpPr/>
        <p:nvPr/>
      </p:nvGrpSpPr>
      <p:grpSpPr>
        <a:xfrm>
          <a:off x="0" y="0"/>
          <a:ext cx="0" cy="0"/>
          <a:chOff x="0" y="0"/>
          <a:chExt cx="0" cy="0"/>
        </a:xfrm>
      </p:grpSpPr>
      <p:sp>
        <p:nvSpPr>
          <p:cNvPr id="502" name="Google Shape;502;g8f3dd33b2c_6_144:notes"/>
          <p:cNvSpPr>
            <a:spLocks noGrp="1" noRot="1" noChangeAspect="1"/>
          </p:cNvSpPr>
          <p:nvPr>
            <p:ph type="sldImg" idx="2"/>
          </p:nvPr>
        </p:nvSpPr>
        <p:spPr>
          <a:xfrm>
            <a:off x="715963" y="1162050"/>
            <a:ext cx="2478087" cy="13938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03" name="Google Shape;503;g8f3dd33b2c_6_144:notes"/>
          <p:cNvSpPr txBox="1">
            <a:spLocks noGrp="1"/>
          </p:cNvSpPr>
          <p:nvPr>
            <p:ph type="body" idx="1"/>
          </p:nvPr>
        </p:nvSpPr>
        <p:spPr>
          <a:xfrm>
            <a:off x="391668" y="2894499"/>
            <a:ext cx="6227064" cy="618324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r>
              <a:rPr lang="en-US" sz="1600">
                <a:latin typeface="Arial"/>
                <a:ea typeface="Arial"/>
                <a:cs typeface="Arial"/>
                <a:sym typeface="Arial"/>
              </a:rPr>
              <a:t>The plan should also address the critical social-emotional needs of English learners, migratory, and immigrant students, especially those that have recently arrived. </a:t>
            </a:r>
            <a:endParaRPr/>
          </a:p>
          <a:p>
            <a:pPr marL="0" lvl="0" indent="0" algn="l" rtl="0">
              <a:lnSpc>
                <a:spcPct val="100000"/>
              </a:lnSpc>
              <a:spcBef>
                <a:spcPts val="600"/>
              </a:spcBef>
              <a:spcAft>
                <a:spcPts val="0"/>
              </a:spcAft>
              <a:buSzPts val="1400"/>
              <a:buNone/>
            </a:pPr>
            <a:r>
              <a:rPr lang="en-US" sz="1600">
                <a:latin typeface="Arial"/>
                <a:ea typeface="Arial"/>
                <a:cs typeface="Arial"/>
                <a:sym typeface="Arial"/>
              </a:rPr>
              <a:t>Recent immigrant and English learner students who have not been in school or in the U.S. a long time might have extraordinary trauma.</a:t>
            </a:r>
            <a:endParaRPr/>
          </a:p>
          <a:p>
            <a:pPr marL="0" lvl="0" indent="0" algn="l" rtl="0">
              <a:lnSpc>
                <a:spcPct val="100000"/>
              </a:lnSpc>
              <a:spcBef>
                <a:spcPts val="600"/>
              </a:spcBef>
              <a:spcAft>
                <a:spcPts val="0"/>
              </a:spcAft>
              <a:buSzPts val="1400"/>
              <a:buNone/>
            </a:pPr>
            <a:r>
              <a:rPr lang="en-US" sz="1600">
                <a:latin typeface="Arial"/>
                <a:ea typeface="Arial"/>
                <a:cs typeface="Arial"/>
                <a:sym typeface="Arial"/>
              </a:rPr>
              <a:t>Students who need support feeling the loss of friends and relatives left behind when they migrated to the U.S. or to your LEA area</a:t>
            </a:r>
            <a:endParaRPr/>
          </a:p>
          <a:p>
            <a:pPr marL="0" lvl="0" indent="0" algn="l" rtl="0">
              <a:lnSpc>
                <a:spcPct val="100000"/>
              </a:lnSpc>
              <a:spcBef>
                <a:spcPts val="600"/>
              </a:spcBef>
              <a:spcAft>
                <a:spcPts val="0"/>
              </a:spcAft>
              <a:buSzPts val="1400"/>
              <a:buNone/>
            </a:pPr>
            <a:r>
              <a:rPr lang="en-US" sz="1600">
                <a:latin typeface="Arial"/>
                <a:ea typeface="Arial"/>
                <a:cs typeface="Arial"/>
                <a:sym typeface="Arial"/>
              </a:rPr>
              <a:t>Students who do not understand English might have additional unvoiced fears.</a:t>
            </a:r>
            <a:endParaRPr/>
          </a:p>
          <a:p>
            <a:pPr marL="0" lvl="0" indent="0" algn="l" rtl="0">
              <a:lnSpc>
                <a:spcPct val="100000"/>
              </a:lnSpc>
              <a:spcBef>
                <a:spcPts val="600"/>
              </a:spcBef>
              <a:spcAft>
                <a:spcPts val="0"/>
              </a:spcAft>
              <a:buSzPts val="1400"/>
              <a:buNone/>
            </a:pPr>
            <a:r>
              <a:rPr lang="en-US" sz="1600">
                <a:latin typeface="Arial"/>
                <a:ea typeface="Arial"/>
                <a:cs typeface="Arial"/>
                <a:sym typeface="Arial"/>
              </a:rPr>
              <a:t>Some students may have lost relatives or parents in their journey or experience. Or perhaps they are living with relatives that are not their parents.</a:t>
            </a:r>
            <a:endParaRPr/>
          </a:p>
          <a:p>
            <a:pPr marL="0" lvl="0" indent="0" algn="l" rtl="0">
              <a:lnSpc>
                <a:spcPct val="100000"/>
              </a:lnSpc>
              <a:spcBef>
                <a:spcPts val="600"/>
              </a:spcBef>
              <a:spcAft>
                <a:spcPts val="0"/>
              </a:spcAft>
              <a:buSzPts val="1400"/>
              <a:buNone/>
            </a:pPr>
            <a:r>
              <a:rPr lang="en-US" sz="1600">
                <a:latin typeface="Arial"/>
                <a:ea typeface="Arial"/>
                <a:cs typeface="Arial"/>
                <a:sym typeface="Arial"/>
              </a:rPr>
              <a:t>Some students might not have adapted to their new environment and food, or fear for their safety.</a:t>
            </a:r>
            <a:endParaRPr/>
          </a:p>
          <a:p>
            <a:pPr marL="0" lvl="0" indent="0" algn="l" rtl="0">
              <a:lnSpc>
                <a:spcPct val="100000"/>
              </a:lnSpc>
              <a:spcBef>
                <a:spcPts val="600"/>
              </a:spcBef>
              <a:spcAft>
                <a:spcPts val="600"/>
              </a:spcAft>
              <a:buSzPts val="1400"/>
              <a:buNone/>
            </a:pPr>
            <a:r>
              <a:rPr lang="en-US" sz="1600">
                <a:latin typeface="Arial"/>
                <a:ea typeface="Arial"/>
                <a:cs typeface="Arial"/>
                <a:sym typeface="Arial"/>
              </a:rPr>
              <a:t>The Addressing the Risk of COVID-19 While Serving Migratory Children Fact Sheet is a great resource for Trauma Informed Practices. Again, these resources help the LEA determine how to identify and address the needs of this special population.</a:t>
            </a:r>
            <a:endParaRPr/>
          </a:p>
        </p:txBody>
      </p:sp>
      <p:sp>
        <p:nvSpPr>
          <p:cNvPr id="504" name="Google Shape;504;g8f3dd33b2c_6_144: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17</a:t>
            </a:fld>
            <a:endParaRPr/>
          </a:p>
        </p:txBody>
      </p:sp>
    </p:spTree>
    <p:extLst>
      <p:ext uri="{BB962C8B-B14F-4D97-AF65-F5344CB8AC3E}">
        <p14:creationId xmlns:p14="http://schemas.microsoft.com/office/powerpoint/2010/main" val="9735144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9"/>
        <p:cNvGrpSpPr/>
        <p:nvPr/>
      </p:nvGrpSpPr>
      <p:grpSpPr>
        <a:xfrm>
          <a:off x="0" y="0"/>
          <a:ext cx="0" cy="0"/>
          <a:chOff x="0" y="0"/>
          <a:chExt cx="0" cy="0"/>
        </a:xfrm>
      </p:grpSpPr>
      <p:sp>
        <p:nvSpPr>
          <p:cNvPr id="510" name="Google Shape;510;g8f3dd33b2c_6_15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11" name="Google Shape;511;g8f3dd33b2c_6_151:notes"/>
          <p:cNvSpPr txBox="1">
            <a:spLocks noGrp="1"/>
          </p:cNvSpPr>
          <p:nvPr>
            <p:ph type="body" idx="1"/>
          </p:nvPr>
        </p:nvSpPr>
        <p:spPr>
          <a:xfrm>
            <a:off x="701040" y="4473892"/>
            <a:ext cx="5608200" cy="4660964"/>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r>
              <a:rPr lang="en-US" sz="1600">
                <a:latin typeface="Arial"/>
                <a:ea typeface="Arial"/>
                <a:cs typeface="Arial"/>
                <a:sym typeface="Arial"/>
              </a:rPr>
              <a:t>LEAs must provide outreach to all pupils and their parents and guardians, including in languages other than English, when pupils are not meeting compulsory education requirements or if there is a risk of learning loss. There are several resources to support the LEA to accomplish this.</a:t>
            </a:r>
            <a:endParaRPr/>
          </a:p>
          <a:p>
            <a:pPr marL="0" lvl="0" indent="0" algn="l" rtl="0">
              <a:lnSpc>
                <a:spcPct val="100000"/>
              </a:lnSpc>
              <a:spcBef>
                <a:spcPts val="600"/>
              </a:spcBef>
              <a:spcAft>
                <a:spcPts val="0"/>
              </a:spcAft>
              <a:buSzPts val="1400"/>
              <a:buNone/>
            </a:pPr>
            <a:r>
              <a:rPr lang="en-US" sz="1600">
                <a:latin typeface="Arial"/>
                <a:ea typeface="Arial"/>
                <a:cs typeface="Arial"/>
                <a:sym typeface="Arial"/>
              </a:rPr>
              <a:t>The COVID-19 English Learner Resources gives access to home learning activities and parent resources focused on instruction of English learners during distance learning and the COVID-19 outbreak. </a:t>
            </a:r>
            <a:endParaRPr/>
          </a:p>
          <a:p>
            <a:pPr marL="0" lvl="0" indent="0" algn="l" rtl="0">
              <a:lnSpc>
                <a:spcPct val="100000"/>
              </a:lnSpc>
              <a:spcBef>
                <a:spcPts val="600"/>
              </a:spcBef>
              <a:spcAft>
                <a:spcPts val="0"/>
              </a:spcAft>
              <a:buSzPts val="1400"/>
              <a:buNone/>
            </a:pPr>
            <a:r>
              <a:rPr lang="en-US" sz="1600">
                <a:latin typeface="Arial"/>
                <a:ea typeface="Arial"/>
                <a:cs typeface="Arial"/>
                <a:sym typeface="Arial"/>
              </a:rPr>
              <a:t>The Monthly Distance Learning Parent Newsletter provides updates, information, and resources to parents in English, Spanish, Arabic, Filipino, Chinese, and Vietnamese </a:t>
            </a:r>
            <a:endParaRPr/>
          </a:p>
          <a:p>
            <a:pPr marL="0" lvl="0" indent="0" algn="l" rtl="0">
              <a:lnSpc>
                <a:spcPct val="100000"/>
              </a:lnSpc>
              <a:spcBef>
                <a:spcPts val="600"/>
              </a:spcBef>
              <a:spcAft>
                <a:spcPts val="0"/>
              </a:spcAft>
              <a:buSzPts val="1400"/>
              <a:buNone/>
            </a:pPr>
            <a:r>
              <a:rPr lang="en-US" sz="1600">
                <a:latin typeface="Arial"/>
                <a:ea typeface="Arial"/>
                <a:cs typeface="Arial"/>
                <a:sym typeface="Arial"/>
              </a:rPr>
              <a:t>The State Seal of Biliteracy COVID-19 FAQs web page provides information about the California State Seal of Biliteracy program during COVID-19. </a:t>
            </a:r>
            <a:endParaRPr/>
          </a:p>
          <a:p>
            <a:pPr marL="0" lvl="0" indent="0" algn="l" rtl="0">
              <a:lnSpc>
                <a:spcPct val="100000"/>
              </a:lnSpc>
              <a:spcBef>
                <a:spcPts val="600"/>
              </a:spcBef>
              <a:spcAft>
                <a:spcPts val="600"/>
              </a:spcAft>
              <a:buSzPts val="1400"/>
              <a:buNone/>
            </a:pPr>
            <a:r>
              <a:rPr lang="en-US" sz="1600">
                <a:latin typeface="Arial"/>
                <a:ea typeface="Arial"/>
                <a:cs typeface="Arial"/>
                <a:sym typeface="Arial"/>
              </a:rPr>
              <a:t>ELAC and DELAC FAQs are available on the CDE ELAC and DELAC FAQs web page at (place in chat) </a:t>
            </a:r>
            <a:r>
              <a:rPr lang="en-US" sz="1600" u="sng">
                <a:solidFill>
                  <a:schemeClr val="hlink"/>
                </a:solidFill>
                <a:latin typeface="Arial"/>
                <a:ea typeface="Arial"/>
                <a:cs typeface="Arial"/>
                <a:sym typeface="Arial"/>
                <a:hlinkClick r:id="rId3"/>
              </a:rPr>
              <a:t>https://www.cde.ca.gov/sp/el/er/elacdelacfaq.asp</a:t>
            </a:r>
            <a:r>
              <a:rPr lang="en-US" sz="1600">
                <a:latin typeface="Arial"/>
                <a:ea typeface="Arial"/>
                <a:cs typeface="Arial"/>
                <a:sym typeface="Arial"/>
              </a:rPr>
              <a:t> </a:t>
            </a:r>
            <a:endParaRPr/>
          </a:p>
        </p:txBody>
      </p:sp>
      <p:sp>
        <p:nvSpPr>
          <p:cNvPr id="512" name="Google Shape;512;g8f3dd33b2c_6_151: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18</a:t>
            </a:fld>
            <a:endParaRPr/>
          </a:p>
        </p:txBody>
      </p:sp>
    </p:spTree>
    <p:extLst>
      <p:ext uri="{BB962C8B-B14F-4D97-AF65-F5344CB8AC3E}">
        <p14:creationId xmlns:p14="http://schemas.microsoft.com/office/powerpoint/2010/main" val="4469974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7"/>
        <p:cNvGrpSpPr/>
        <p:nvPr/>
      </p:nvGrpSpPr>
      <p:grpSpPr>
        <a:xfrm>
          <a:off x="0" y="0"/>
          <a:ext cx="0" cy="0"/>
          <a:chOff x="0" y="0"/>
          <a:chExt cx="0" cy="0"/>
        </a:xfrm>
      </p:grpSpPr>
      <p:sp>
        <p:nvSpPr>
          <p:cNvPr id="518" name="Google Shape;518;g8f3dd33b2c_6_158: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19" name="Google Shape;519;g8f3dd33b2c_6_15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r>
              <a:rPr lang="en-US" sz="1600">
                <a:latin typeface="Arial"/>
                <a:ea typeface="Arial"/>
                <a:cs typeface="Arial"/>
                <a:sym typeface="Arial"/>
              </a:rPr>
              <a:t>Food insecurity can be widespread among English learner, migratory and working immigrant families, even if living in an affluent area. </a:t>
            </a:r>
            <a:endParaRPr/>
          </a:p>
          <a:p>
            <a:pPr marL="0" lvl="0" indent="0" algn="l" rtl="0">
              <a:lnSpc>
                <a:spcPct val="100000"/>
              </a:lnSpc>
              <a:spcBef>
                <a:spcPts val="0"/>
              </a:spcBef>
              <a:spcAft>
                <a:spcPts val="0"/>
              </a:spcAft>
              <a:buSzPts val="1400"/>
              <a:buNone/>
            </a:pPr>
            <a:endParaRPr sz="1600">
              <a:latin typeface="Arial"/>
              <a:ea typeface="Arial"/>
              <a:cs typeface="Arial"/>
              <a:sym typeface="Arial"/>
            </a:endParaRPr>
          </a:p>
          <a:p>
            <a:pPr marL="0" lvl="0" indent="0" algn="l" rtl="0">
              <a:lnSpc>
                <a:spcPct val="100000"/>
              </a:lnSpc>
              <a:spcBef>
                <a:spcPts val="0"/>
              </a:spcBef>
              <a:spcAft>
                <a:spcPts val="0"/>
              </a:spcAft>
              <a:buSzPts val="1400"/>
              <a:buNone/>
            </a:pPr>
            <a:r>
              <a:rPr lang="en-US" sz="1600">
                <a:latin typeface="Arial"/>
                <a:ea typeface="Arial"/>
                <a:cs typeface="Arial"/>
                <a:sym typeface="Arial"/>
              </a:rPr>
              <a:t>Plans are essential to ensure that English learners who have food insecurities or are regularly missing meals have access to resources and support.</a:t>
            </a:r>
            <a:endParaRPr/>
          </a:p>
          <a:p>
            <a:pPr marL="0" lvl="0" indent="0" algn="l" rtl="0">
              <a:lnSpc>
                <a:spcPct val="100000"/>
              </a:lnSpc>
              <a:spcBef>
                <a:spcPts val="0"/>
              </a:spcBef>
              <a:spcAft>
                <a:spcPts val="0"/>
              </a:spcAft>
              <a:buSzPts val="1400"/>
              <a:buNone/>
            </a:pPr>
            <a:endParaRPr sz="1600">
              <a:latin typeface="Arial"/>
              <a:ea typeface="Arial"/>
              <a:cs typeface="Arial"/>
              <a:sym typeface="Arial"/>
            </a:endParaRPr>
          </a:p>
          <a:p>
            <a:pPr marL="0" lvl="0" indent="0" algn="l" rtl="0">
              <a:lnSpc>
                <a:spcPct val="100000"/>
              </a:lnSpc>
              <a:spcBef>
                <a:spcPts val="0"/>
              </a:spcBef>
              <a:spcAft>
                <a:spcPts val="0"/>
              </a:spcAft>
              <a:buSzPts val="1400"/>
              <a:buNone/>
            </a:pPr>
            <a:r>
              <a:rPr lang="en-US" sz="1600">
                <a:latin typeface="Arial"/>
                <a:ea typeface="Arial"/>
                <a:cs typeface="Arial"/>
                <a:sym typeface="Arial"/>
              </a:rPr>
              <a:t>Feeding America is a resource to locate local foodbanks across the nation</a:t>
            </a:r>
            <a:endParaRPr/>
          </a:p>
          <a:p>
            <a:pPr marL="0" lvl="0" indent="0" algn="l" rtl="0">
              <a:lnSpc>
                <a:spcPct val="100000"/>
              </a:lnSpc>
              <a:spcBef>
                <a:spcPts val="0"/>
              </a:spcBef>
              <a:spcAft>
                <a:spcPts val="0"/>
              </a:spcAft>
              <a:buSzPts val="1400"/>
              <a:buNone/>
            </a:pPr>
            <a:endParaRPr sz="1600">
              <a:latin typeface="Arial"/>
              <a:ea typeface="Arial"/>
              <a:cs typeface="Arial"/>
              <a:sym typeface="Arial"/>
            </a:endParaRPr>
          </a:p>
          <a:p>
            <a:pPr marL="0" lvl="0" indent="0" algn="l" rtl="0">
              <a:lnSpc>
                <a:spcPct val="100000"/>
              </a:lnSpc>
              <a:spcBef>
                <a:spcPts val="0"/>
              </a:spcBef>
              <a:spcAft>
                <a:spcPts val="0"/>
              </a:spcAft>
              <a:buSzPts val="1400"/>
              <a:buNone/>
            </a:pPr>
            <a:r>
              <a:rPr lang="en-US" sz="1600">
                <a:latin typeface="Arial"/>
                <a:ea typeface="Arial"/>
                <a:cs typeface="Arial"/>
                <a:sym typeface="Arial"/>
              </a:rPr>
              <a:t>LEAs describe how they identified and will address these needs in the Learning Continuity Plan.</a:t>
            </a:r>
            <a:endParaRPr/>
          </a:p>
        </p:txBody>
      </p:sp>
      <p:sp>
        <p:nvSpPr>
          <p:cNvPr id="520" name="Google Shape;520;g8f3dd33b2c_6_158: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19</a:t>
            </a:fld>
            <a:endParaRPr/>
          </a:p>
        </p:txBody>
      </p:sp>
    </p:spTree>
    <p:extLst>
      <p:ext uri="{BB962C8B-B14F-4D97-AF65-F5344CB8AC3E}">
        <p14:creationId xmlns:p14="http://schemas.microsoft.com/office/powerpoint/2010/main" val="101482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3"/>
        <p:cNvGrpSpPr/>
        <p:nvPr/>
      </p:nvGrpSpPr>
      <p:grpSpPr>
        <a:xfrm>
          <a:off x="0" y="0"/>
          <a:ext cx="0" cy="0"/>
          <a:chOff x="0" y="0"/>
          <a:chExt cx="0" cy="0"/>
        </a:xfrm>
      </p:grpSpPr>
      <p:sp>
        <p:nvSpPr>
          <p:cNvPr id="394" name="Google Shape;394;g8dfd2e6a9b_3_21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95" name="Google Shape;395;g8dfd2e6a9b_3_21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dirty="0">
              <a:solidFill>
                <a:srgbClr val="9900FF"/>
              </a:solidFill>
            </a:endParaRPr>
          </a:p>
        </p:txBody>
      </p:sp>
      <p:sp>
        <p:nvSpPr>
          <p:cNvPr id="396" name="Google Shape;396;g8dfd2e6a9b_3_211: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2</a:t>
            </a:fld>
            <a:endParaRPr/>
          </a:p>
        </p:txBody>
      </p:sp>
    </p:spTree>
    <p:extLst>
      <p:ext uri="{BB962C8B-B14F-4D97-AF65-F5344CB8AC3E}">
        <p14:creationId xmlns:p14="http://schemas.microsoft.com/office/powerpoint/2010/main" val="42103418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5"/>
        <p:cNvGrpSpPr/>
        <p:nvPr/>
      </p:nvGrpSpPr>
      <p:grpSpPr>
        <a:xfrm>
          <a:off x="0" y="0"/>
          <a:ext cx="0" cy="0"/>
          <a:chOff x="0" y="0"/>
          <a:chExt cx="0" cy="0"/>
        </a:xfrm>
      </p:grpSpPr>
      <p:sp>
        <p:nvSpPr>
          <p:cNvPr id="526" name="Google Shape;526;g8f3dd33b2c_6_165: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27" name="Google Shape;527;g8f3dd33b2c_6_165: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r>
              <a:rPr lang="en-US" sz="1600">
                <a:latin typeface="Arial"/>
                <a:ea typeface="Arial"/>
                <a:cs typeface="Arial"/>
                <a:sym typeface="Arial"/>
              </a:rPr>
              <a:t>To improve services, LEAs review the data collected on how services and instruction was delivered, then address those areas to improve the quality.</a:t>
            </a:r>
            <a:endParaRPr/>
          </a:p>
          <a:p>
            <a:pPr marL="0" lvl="0" indent="0" algn="l" rtl="0">
              <a:lnSpc>
                <a:spcPct val="100000"/>
              </a:lnSpc>
              <a:spcBef>
                <a:spcPts val="600"/>
              </a:spcBef>
              <a:spcAft>
                <a:spcPts val="0"/>
              </a:spcAft>
              <a:buSzPts val="1400"/>
              <a:buNone/>
            </a:pPr>
            <a:r>
              <a:rPr lang="en-US" sz="1600">
                <a:latin typeface="Arial"/>
                <a:ea typeface="Arial"/>
                <a:cs typeface="Arial"/>
                <a:sym typeface="Arial"/>
              </a:rPr>
              <a:t>To increase services means to grow services in quantity. </a:t>
            </a:r>
            <a:endParaRPr/>
          </a:p>
          <a:p>
            <a:pPr marL="0" lvl="0" indent="0" algn="l" rtl="0">
              <a:lnSpc>
                <a:spcPct val="100000"/>
              </a:lnSpc>
              <a:spcBef>
                <a:spcPts val="600"/>
              </a:spcBef>
              <a:spcAft>
                <a:spcPts val="0"/>
              </a:spcAft>
              <a:buSzPts val="1400"/>
              <a:buNone/>
            </a:pPr>
            <a:r>
              <a:rPr lang="en-US" sz="1600">
                <a:latin typeface="Arial"/>
                <a:ea typeface="Arial"/>
                <a:cs typeface="Arial"/>
                <a:sym typeface="Arial"/>
              </a:rPr>
              <a:t>In this section of the plan, LEAs describe how their planned action(s) are expected to result in the required proportional increase or improvement in services for English learners, as compared to the services provided to all students in the Learning Continuity Plan.</a:t>
            </a:r>
            <a:endParaRPr/>
          </a:p>
          <a:p>
            <a:pPr marL="0" lvl="0" indent="0" algn="l" rtl="0">
              <a:lnSpc>
                <a:spcPct val="100000"/>
              </a:lnSpc>
              <a:spcBef>
                <a:spcPts val="600"/>
              </a:spcBef>
              <a:spcAft>
                <a:spcPts val="600"/>
              </a:spcAft>
              <a:buSzPts val="1400"/>
              <a:buNone/>
            </a:pPr>
            <a:r>
              <a:rPr lang="en-US" sz="1600">
                <a:latin typeface="Arial"/>
                <a:ea typeface="Arial"/>
                <a:cs typeface="Arial"/>
                <a:sym typeface="Arial"/>
              </a:rPr>
              <a:t>Use this section to describe how the increase in services help English learners remedy any academic deficit incurred.</a:t>
            </a:r>
            <a:endParaRPr/>
          </a:p>
        </p:txBody>
      </p:sp>
      <p:sp>
        <p:nvSpPr>
          <p:cNvPr id="528" name="Google Shape;528;g8f3dd33b2c_6_165: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20</a:t>
            </a:fld>
            <a:endParaRPr/>
          </a:p>
        </p:txBody>
      </p:sp>
    </p:spTree>
    <p:extLst>
      <p:ext uri="{BB962C8B-B14F-4D97-AF65-F5344CB8AC3E}">
        <p14:creationId xmlns:p14="http://schemas.microsoft.com/office/powerpoint/2010/main" val="11887420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3"/>
        <p:cNvGrpSpPr/>
        <p:nvPr/>
      </p:nvGrpSpPr>
      <p:grpSpPr>
        <a:xfrm>
          <a:off x="0" y="0"/>
          <a:ext cx="0" cy="0"/>
          <a:chOff x="0" y="0"/>
          <a:chExt cx="0" cy="0"/>
        </a:xfrm>
      </p:grpSpPr>
      <p:sp>
        <p:nvSpPr>
          <p:cNvPr id="534" name="Google Shape;534;g8f3dd33b2c_6_172:notes"/>
          <p:cNvSpPr>
            <a:spLocks noGrp="1" noRot="1" noChangeAspect="1"/>
          </p:cNvSpPr>
          <p:nvPr>
            <p:ph type="sldImg" idx="2"/>
          </p:nvPr>
        </p:nvSpPr>
        <p:spPr>
          <a:xfrm>
            <a:off x="709613" y="1160463"/>
            <a:ext cx="5565775" cy="31321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35" name="Google Shape;535;g8f3dd33b2c_6_172:notes"/>
          <p:cNvSpPr txBox="1">
            <a:spLocks noGrp="1"/>
          </p:cNvSpPr>
          <p:nvPr>
            <p:ph type="body" idx="1"/>
          </p:nvPr>
        </p:nvSpPr>
        <p:spPr>
          <a:xfrm>
            <a:off x="698500" y="4467780"/>
            <a:ext cx="5588100" cy="3655500"/>
          </a:xfrm>
          <a:prstGeom prst="rect">
            <a:avLst/>
          </a:prstGeom>
          <a:noFill/>
          <a:ln>
            <a:noFill/>
          </a:ln>
        </p:spPr>
        <p:txBody>
          <a:bodyPr spcFirstLastPara="1" wrap="square" lIns="92950" tIns="46475" rIns="92950" bIns="46475" anchor="t" anchorCtr="0">
            <a:noAutofit/>
          </a:bodyPr>
          <a:lstStyle/>
          <a:p>
            <a:pPr marL="0" lvl="0" indent="0" algn="l" rtl="0">
              <a:lnSpc>
                <a:spcPct val="100000"/>
              </a:lnSpc>
              <a:spcBef>
                <a:spcPts val="0"/>
              </a:spcBef>
              <a:spcAft>
                <a:spcPts val="0"/>
              </a:spcAft>
              <a:buSzPts val="1400"/>
              <a:buNone/>
            </a:pPr>
            <a:r>
              <a:rPr lang="en-US" sz="1600">
                <a:latin typeface="Arial"/>
                <a:ea typeface="Arial"/>
                <a:cs typeface="Arial"/>
                <a:sym typeface="Arial"/>
              </a:rPr>
              <a:t>If you have further questions, please send your questions to the email address on the slide. Thank you.</a:t>
            </a:r>
            <a:endParaRPr sz="1600">
              <a:latin typeface="Arial"/>
              <a:ea typeface="Arial"/>
              <a:cs typeface="Arial"/>
              <a:sym typeface="Arial"/>
            </a:endParaRPr>
          </a:p>
        </p:txBody>
      </p:sp>
      <p:sp>
        <p:nvSpPr>
          <p:cNvPr id="536" name="Google Shape;536;g8f3dd33b2c_6_172:notes"/>
          <p:cNvSpPr txBox="1">
            <a:spLocks noGrp="1"/>
          </p:cNvSpPr>
          <p:nvPr>
            <p:ph type="sldNum" idx="12"/>
          </p:nvPr>
        </p:nvSpPr>
        <p:spPr>
          <a:xfrm>
            <a:off x="3956551" y="8817905"/>
            <a:ext cx="3026700" cy="465900"/>
          </a:xfrm>
          <a:prstGeom prst="rect">
            <a:avLst/>
          </a:prstGeom>
          <a:noFill/>
          <a:ln>
            <a:noFill/>
          </a:ln>
        </p:spPr>
        <p:txBody>
          <a:bodyPr spcFirstLastPara="1" wrap="square" lIns="92950" tIns="46475" rIns="92950" bIns="46475"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rgbClr val="000000"/>
                </a:solidFill>
                <a:latin typeface="Arial"/>
                <a:ea typeface="Arial"/>
                <a:cs typeface="Arial"/>
                <a:sym typeface="Arial"/>
              </a:rPr>
              <a:t>21</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1150881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1"/>
        <p:cNvGrpSpPr/>
        <p:nvPr/>
      </p:nvGrpSpPr>
      <p:grpSpPr>
        <a:xfrm>
          <a:off x="0" y="0"/>
          <a:ext cx="0" cy="0"/>
          <a:chOff x="0" y="0"/>
          <a:chExt cx="0" cy="0"/>
        </a:xfrm>
      </p:grpSpPr>
      <p:sp>
        <p:nvSpPr>
          <p:cNvPr id="542" name="Google Shape;542;g8e48d02ba9_1_91: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543" name="Google Shape;543;g8e48d02ba9_1_9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473687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7"/>
        <p:cNvGrpSpPr/>
        <p:nvPr/>
      </p:nvGrpSpPr>
      <p:grpSpPr>
        <a:xfrm>
          <a:off x="0" y="0"/>
          <a:ext cx="0" cy="0"/>
          <a:chOff x="0" y="0"/>
          <a:chExt cx="0" cy="0"/>
        </a:xfrm>
      </p:grpSpPr>
      <p:sp>
        <p:nvSpPr>
          <p:cNvPr id="548" name="Google Shape;548;g8e48d02ba9_1_97: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549" name="Google Shape;549;g8e48d02ba9_1_97: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581835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4"/>
        <p:cNvGrpSpPr/>
        <p:nvPr/>
      </p:nvGrpSpPr>
      <p:grpSpPr>
        <a:xfrm>
          <a:off x="0" y="0"/>
          <a:ext cx="0" cy="0"/>
          <a:chOff x="0" y="0"/>
          <a:chExt cx="0" cy="0"/>
        </a:xfrm>
      </p:grpSpPr>
      <p:sp>
        <p:nvSpPr>
          <p:cNvPr id="555" name="Google Shape;555;g8e48d02ba9_1_103: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556" name="Google Shape;556;g8e48d02ba9_1_10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634868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1"/>
        <p:cNvGrpSpPr/>
        <p:nvPr/>
      </p:nvGrpSpPr>
      <p:grpSpPr>
        <a:xfrm>
          <a:off x="0" y="0"/>
          <a:ext cx="0" cy="0"/>
          <a:chOff x="0" y="0"/>
          <a:chExt cx="0" cy="0"/>
        </a:xfrm>
      </p:grpSpPr>
      <p:sp>
        <p:nvSpPr>
          <p:cNvPr id="562" name="Google Shape;562;g8e48d02ba9_1_109: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563" name="Google Shape;563;g8e48d02ba9_1_109: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328255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8"/>
        <p:cNvGrpSpPr/>
        <p:nvPr/>
      </p:nvGrpSpPr>
      <p:grpSpPr>
        <a:xfrm>
          <a:off x="0" y="0"/>
          <a:ext cx="0" cy="0"/>
          <a:chOff x="0" y="0"/>
          <a:chExt cx="0" cy="0"/>
        </a:xfrm>
      </p:grpSpPr>
      <p:sp>
        <p:nvSpPr>
          <p:cNvPr id="569" name="Google Shape;569;g8e48d02ba9_1_115: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570" name="Google Shape;570;g8e48d02ba9_1_115: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382491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5"/>
        <p:cNvGrpSpPr/>
        <p:nvPr/>
      </p:nvGrpSpPr>
      <p:grpSpPr>
        <a:xfrm>
          <a:off x="0" y="0"/>
          <a:ext cx="0" cy="0"/>
          <a:chOff x="0" y="0"/>
          <a:chExt cx="0" cy="0"/>
        </a:xfrm>
      </p:grpSpPr>
      <p:sp>
        <p:nvSpPr>
          <p:cNvPr id="576" name="Google Shape;576;g8e48d02ba9_1_121: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577" name="Google Shape;577;g8e48d02ba9_1_12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132712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2"/>
        <p:cNvGrpSpPr/>
        <p:nvPr/>
      </p:nvGrpSpPr>
      <p:grpSpPr>
        <a:xfrm>
          <a:off x="0" y="0"/>
          <a:ext cx="0" cy="0"/>
          <a:chOff x="0" y="0"/>
          <a:chExt cx="0" cy="0"/>
        </a:xfrm>
      </p:grpSpPr>
      <p:sp>
        <p:nvSpPr>
          <p:cNvPr id="583" name="Google Shape;583;g8e48d02ba9_1_127: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584" name="Google Shape;584;g8e48d02ba9_1_127: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562585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9"/>
        <p:cNvGrpSpPr/>
        <p:nvPr/>
      </p:nvGrpSpPr>
      <p:grpSpPr>
        <a:xfrm>
          <a:off x="0" y="0"/>
          <a:ext cx="0" cy="0"/>
          <a:chOff x="0" y="0"/>
          <a:chExt cx="0" cy="0"/>
        </a:xfrm>
      </p:grpSpPr>
      <p:sp>
        <p:nvSpPr>
          <p:cNvPr id="590" name="Google Shape;590;g8e48d02ba9_1_133: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591" name="Google Shape;591;g8e48d02ba9_1_13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88065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Google Shape;386;p1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87" name="Google Shape;387;p13: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388" name="Google Shape;388;p13: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3</a:t>
            </a:fld>
            <a:endParaRPr/>
          </a:p>
        </p:txBody>
      </p:sp>
    </p:spTree>
    <p:extLst>
      <p:ext uri="{BB962C8B-B14F-4D97-AF65-F5344CB8AC3E}">
        <p14:creationId xmlns:p14="http://schemas.microsoft.com/office/powerpoint/2010/main" val="291303891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6"/>
        <p:cNvGrpSpPr/>
        <p:nvPr/>
      </p:nvGrpSpPr>
      <p:grpSpPr>
        <a:xfrm>
          <a:off x="0" y="0"/>
          <a:ext cx="0" cy="0"/>
          <a:chOff x="0" y="0"/>
          <a:chExt cx="0" cy="0"/>
        </a:xfrm>
      </p:grpSpPr>
      <p:sp>
        <p:nvSpPr>
          <p:cNvPr id="597" name="Google Shape;597;g8e48d02ba9_1_139: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598" name="Google Shape;598;g8e48d02ba9_1_139: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68684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3"/>
        <p:cNvGrpSpPr/>
        <p:nvPr/>
      </p:nvGrpSpPr>
      <p:grpSpPr>
        <a:xfrm>
          <a:off x="0" y="0"/>
          <a:ext cx="0" cy="0"/>
          <a:chOff x="0" y="0"/>
          <a:chExt cx="0" cy="0"/>
        </a:xfrm>
      </p:grpSpPr>
      <p:sp>
        <p:nvSpPr>
          <p:cNvPr id="604" name="Google Shape;604;g8e48d02ba9_1_145: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605" name="Google Shape;605;g8e48d02ba9_1_145: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3367493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0"/>
        <p:cNvGrpSpPr/>
        <p:nvPr/>
      </p:nvGrpSpPr>
      <p:grpSpPr>
        <a:xfrm>
          <a:off x="0" y="0"/>
          <a:ext cx="0" cy="0"/>
          <a:chOff x="0" y="0"/>
          <a:chExt cx="0" cy="0"/>
        </a:xfrm>
      </p:grpSpPr>
      <p:sp>
        <p:nvSpPr>
          <p:cNvPr id="611" name="Google Shape;611;g8e48d02ba9_1_151: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612" name="Google Shape;612;g8e48d02ba9_1_15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0130885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0"/>
        <p:cNvGrpSpPr/>
        <p:nvPr/>
      </p:nvGrpSpPr>
      <p:grpSpPr>
        <a:xfrm>
          <a:off x="0" y="0"/>
          <a:ext cx="0" cy="0"/>
          <a:chOff x="0" y="0"/>
          <a:chExt cx="0" cy="0"/>
        </a:xfrm>
      </p:grpSpPr>
      <p:sp>
        <p:nvSpPr>
          <p:cNvPr id="611" name="Google Shape;611;g8e48d02ba9_1_151: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612" name="Google Shape;612;g8e48d02ba9_1_15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6385342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3"/>
        <p:cNvGrpSpPr/>
        <p:nvPr/>
      </p:nvGrpSpPr>
      <p:grpSpPr>
        <a:xfrm>
          <a:off x="0" y="0"/>
          <a:ext cx="0" cy="0"/>
          <a:chOff x="0" y="0"/>
          <a:chExt cx="0" cy="0"/>
        </a:xfrm>
      </p:grpSpPr>
      <p:sp>
        <p:nvSpPr>
          <p:cNvPr id="534" name="Google Shape;534;g8f3dd33b2c_6_172:notes"/>
          <p:cNvSpPr>
            <a:spLocks noGrp="1" noRot="1" noChangeAspect="1"/>
          </p:cNvSpPr>
          <p:nvPr>
            <p:ph type="sldImg" idx="2"/>
          </p:nvPr>
        </p:nvSpPr>
        <p:spPr>
          <a:xfrm>
            <a:off x="709613" y="1160463"/>
            <a:ext cx="5565775" cy="31321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35" name="Google Shape;535;g8f3dd33b2c_6_172:notes"/>
          <p:cNvSpPr txBox="1">
            <a:spLocks noGrp="1"/>
          </p:cNvSpPr>
          <p:nvPr>
            <p:ph type="body" idx="1"/>
          </p:nvPr>
        </p:nvSpPr>
        <p:spPr>
          <a:xfrm>
            <a:off x="698500" y="4467780"/>
            <a:ext cx="5588100" cy="3655500"/>
          </a:xfrm>
          <a:prstGeom prst="rect">
            <a:avLst/>
          </a:prstGeom>
          <a:noFill/>
          <a:ln>
            <a:noFill/>
          </a:ln>
        </p:spPr>
        <p:txBody>
          <a:bodyPr spcFirstLastPara="1" wrap="square" lIns="92950" tIns="46475" rIns="92950" bIns="46475" anchor="t" anchorCtr="0">
            <a:noAutofit/>
          </a:bodyPr>
          <a:lstStyle/>
          <a:p>
            <a:pPr marL="0" lvl="0" indent="0" algn="l" rtl="0">
              <a:lnSpc>
                <a:spcPct val="100000"/>
              </a:lnSpc>
              <a:spcBef>
                <a:spcPts val="0"/>
              </a:spcBef>
              <a:spcAft>
                <a:spcPts val="0"/>
              </a:spcAft>
              <a:buSzPts val="1400"/>
              <a:buNone/>
            </a:pPr>
            <a:r>
              <a:rPr lang="en-US" sz="1600">
                <a:latin typeface="Arial"/>
                <a:ea typeface="Arial"/>
                <a:cs typeface="Arial"/>
                <a:sym typeface="Arial"/>
              </a:rPr>
              <a:t>If you have further questions, please send your questions to the email address on the slide. Thank you.</a:t>
            </a:r>
            <a:endParaRPr sz="1600">
              <a:latin typeface="Arial"/>
              <a:ea typeface="Arial"/>
              <a:cs typeface="Arial"/>
              <a:sym typeface="Arial"/>
            </a:endParaRPr>
          </a:p>
        </p:txBody>
      </p:sp>
      <p:sp>
        <p:nvSpPr>
          <p:cNvPr id="536" name="Google Shape;536;g8f3dd33b2c_6_172:notes"/>
          <p:cNvSpPr txBox="1">
            <a:spLocks noGrp="1"/>
          </p:cNvSpPr>
          <p:nvPr>
            <p:ph type="sldNum" idx="12"/>
          </p:nvPr>
        </p:nvSpPr>
        <p:spPr>
          <a:xfrm>
            <a:off x="3956551" y="8817905"/>
            <a:ext cx="3026700" cy="465900"/>
          </a:xfrm>
          <a:prstGeom prst="rect">
            <a:avLst/>
          </a:prstGeom>
          <a:noFill/>
          <a:ln>
            <a:noFill/>
          </a:ln>
        </p:spPr>
        <p:txBody>
          <a:bodyPr spcFirstLastPara="1" wrap="square" lIns="92950" tIns="46475" rIns="92950" bIns="46475" anchor="b" anchorCtr="0">
            <a:noAutofit/>
          </a:bodyPr>
          <a:lstStyle/>
          <a:p>
            <a:pPr algn="r">
              <a:buSzPts val="1400"/>
            </a:pPr>
            <a:fld id="{00000000-1234-1234-1234-123412341234}" type="slidenum">
              <a:rPr lang="en-US"/>
              <a:pPr algn="r">
                <a:buSzPts val="1400"/>
              </a:pPr>
              <a:t>34</a:t>
            </a:fld>
            <a:endParaRPr/>
          </a:p>
        </p:txBody>
      </p:sp>
    </p:spTree>
    <p:extLst>
      <p:ext uri="{BB962C8B-B14F-4D97-AF65-F5344CB8AC3E}">
        <p14:creationId xmlns:p14="http://schemas.microsoft.com/office/powerpoint/2010/main" val="18326831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3"/>
        <p:cNvGrpSpPr/>
        <p:nvPr/>
      </p:nvGrpSpPr>
      <p:grpSpPr>
        <a:xfrm>
          <a:off x="0" y="0"/>
          <a:ext cx="0" cy="0"/>
          <a:chOff x="0" y="0"/>
          <a:chExt cx="0" cy="0"/>
        </a:xfrm>
      </p:grpSpPr>
      <p:sp>
        <p:nvSpPr>
          <p:cNvPr id="624" name="Google Shape;624;g8f3dd33b2c_1_49: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25" name="Google Shape;625;g8f3dd33b2c_1_49:notes"/>
          <p:cNvSpPr txBox="1">
            <a:spLocks noGrp="1"/>
          </p:cNvSpPr>
          <p:nvPr>
            <p:ph type="body" idx="1"/>
          </p:nvPr>
        </p:nvSpPr>
        <p:spPr>
          <a:xfrm>
            <a:off x="701040" y="4473893"/>
            <a:ext cx="5608320" cy="3660458"/>
          </a:xfrm>
          <a:prstGeom prst="rect">
            <a:avLst/>
          </a:prstGeom>
          <a:noFill/>
          <a:ln>
            <a:noFill/>
          </a:ln>
        </p:spPr>
        <p:txBody>
          <a:bodyPr spcFirstLastPara="1" wrap="square" lIns="93275" tIns="46625" rIns="93275" bIns="46625" anchor="t" anchorCtr="0">
            <a:noAutofit/>
          </a:bodyPr>
          <a:lstStyle/>
          <a:p>
            <a:pPr marL="0" lvl="0" indent="0" algn="l" rtl="0">
              <a:spcBef>
                <a:spcPts val="0"/>
              </a:spcBef>
              <a:spcAft>
                <a:spcPts val="0"/>
              </a:spcAft>
              <a:buNone/>
            </a:pPr>
            <a:r>
              <a:rPr lang="en-US" sz="1400"/>
              <a:t>Now I will share some resources that may aid you in filling out the distance learning section of the learning plan. </a:t>
            </a:r>
            <a:endParaRPr sz="1400"/>
          </a:p>
          <a:p>
            <a:pPr marL="0" lvl="0" indent="0" algn="l" rtl="0">
              <a:spcBef>
                <a:spcPts val="0"/>
              </a:spcBef>
              <a:spcAft>
                <a:spcPts val="0"/>
              </a:spcAft>
              <a:buNone/>
            </a:pPr>
            <a:endParaRPr sz="1400"/>
          </a:p>
          <a:p>
            <a:pPr marL="0" lvl="0" indent="0" algn="l" rtl="0">
              <a:spcBef>
                <a:spcPts val="0"/>
              </a:spcBef>
              <a:spcAft>
                <a:spcPts val="0"/>
              </a:spcAft>
              <a:buNone/>
            </a:pPr>
            <a:r>
              <a:rPr lang="en-US" sz="1400"/>
              <a:t>The California Department of Education Foster Youth Education Rights Web Page is listed as the first resource on this slide. This web page can assist you in ensuring you are aware of a Foster Youth’s educational rights and that you are affording those rights as a Local Educational Agency or LEA. During distance learning, foster youth are still afforded the same rights as during the traditional school year. </a:t>
            </a:r>
            <a:endParaRPr sz="1400"/>
          </a:p>
          <a:p>
            <a:pPr marL="0" lvl="0" indent="0" algn="l" rtl="0">
              <a:spcBef>
                <a:spcPts val="0"/>
              </a:spcBef>
              <a:spcAft>
                <a:spcPts val="0"/>
              </a:spcAft>
              <a:buNone/>
            </a:pPr>
            <a:endParaRPr sz="1400"/>
          </a:p>
          <a:p>
            <a:pPr marL="0" lvl="0" indent="0" algn="l" rtl="0">
              <a:spcBef>
                <a:spcPts val="0"/>
              </a:spcBef>
              <a:spcAft>
                <a:spcPts val="0"/>
              </a:spcAft>
              <a:buNone/>
            </a:pPr>
            <a:r>
              <a:rPr lang="en-US" sz="1400"/>
              <a:t>The second resource listed is the link to the County Office of Education Foster Youth Services Coordinating Program or FYSCP Coordinators. The county coordinators can assist you with any local questions you have regarding Foster Youth in your county or LEA. The coordinators offers technical assistance and guidance to each LEA in their county. </a:t>
            </a:r>
            <a:endParaRPr sz="1400"/>
          </a:p>
          <a:p>
            <a:pPr marL="0" lvl="0" indent="0" algn="l" rtl="0">
              <a:spcBef>
                <a:spcPts val="0"/>
              </a:spcBef>
              <a:spcAft>
                <a:spcPts val="0"/>
              </a:spcAft>
              <a:buNone/>
            </a:pPr>
            <a:endParaRPr sz="1400"/>
          </a:p>
          <a:p>
            <a:pPr marL="0" marR="0" lvl="0" indent="0" algn="l" rtl="0">
              <a:lnSpc>
                <a:spcPct val="100000"/>
              </a:lnSpc>
              <a:spcBef>
                <a:spcPts val="0"/>
              </a:spcBef>
              <a:spcAft>
                <a:spcPts val="0"/>
              </a:spcAft>
              <a:buClr>
                <a:schemeClr val="dk1"/>
              </a:buClr>
              <a:buSzPts val="1200"/>
              <a:buFont typeface="Calibri"/>
              <a:buNone/>
            </a:pPr>
            <a:r>
              <a:rPr lang="en-US" sz="1400"/>
              <a:t>The FYSCP HUB web page is listed as the third resource on this slide. The HUB offers resources, information, and data around Foster Youth in the state. There are also links to materials from previous webinars that may help in distance learning planning for foster youth. </a:t>
            </a:r>
            <a:endParaRPr sz="1400"/>
          </a:p>
          <a:p>
            <a:pPr marL="0" lvl="0" indent="0" algn="l" rtl="0">
              <a:spcBef>
                <a:spcPts val="0"/>
              </a:spcBef>
              <a:spcAft>
                <a:spcPts val="0"/>
              </a:spcAft>
              <a:buNone/>
            </a:pPr>
            <a:endParaRPr sz="1400"/>
          </a:p>
          <a:p>
            <a:pPr marL="0" lvl="0" indent="0" algn="l" rtl="0">
              <a:spcBef>
                <a:spcPts val="0"/>
              </a:spcBef>
              <a:spcAft>
                <a:spcPts val="0"/>
              </a:spcAft>
              <a:buNone/>
            </a:pPr>
            <a:endParaRPr sz="1400"/>
          </a:p>
        </p:txBody>
      </p:sp>
      <p:sp>
        <p:nvSpPr>
          <p:cNvPr id="626" name="Google Shape;626;g8f3dd33b2c_1_49:notes"/>
          <p:cNvSpPr txBox="1">
            <a:spLocks noGrp="1"/>
          </p:cNvSpPr>
          <p:nvPr>
            <p:ph type="sldNum" idx="12"/>
          </p:nvPr>
        </p:nvSpPr>
        <p:spPr>
          <a:xfrm>
            <a:off x="3970938" y="8829967"/>
            <a:ext cx="3037840" cy="466433"/>
          </a:xfrm>
          <a:prstGeom prst="rect">
            <a:avLst/>
          </a:prstGeom>
          <a:noFill/>
          <a:ln>
            <a:noFill/>
          </a:ln>
        </p:spPr>
        <p:txBody>
          <a:bodyPr spcFirstLastPara="1" wrap="square" lIns="93275" tIns="46625" rIns="93275" bIns="46625" anchor="b" anchorCtr="0">
            <a:noAutofit/>
          </a:bodyPr>
          <a:lstStyle/>
          <a:p>
            <a:pPr marL="0" lvl="0" indent="0" algn="r" rtl="0">
              <a:spcBef>
                <a:spcPts val="0"/>
              </a:spcBef>
              <a:spcAft>
                <a:spcPts val="0"/>
              </a:spcAft>
              <a:buNone/>
            </a:pPr>
            <a:fld id="{00000000-1234-1234-1234-123412341234}" type="slidenum">
              <a:rPr lang="en-US" sz="1400"/>
              <a:t>36</a:t>
            </a:fld>
            <a:endParaRPr sz="1400"/>
          </a:p>
        </p:txBody>
      </p:sp>
    </p:spTree>
    <p:extLst>
      <p:ext uri="{BB962C8B-B14F-4D97-AF65-F5344CB8AC3E}">
        <p14:creationId xmlns:p14="http://schemas.microsoft.com/office/powerpoint/2010/main" val="22941074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0"/>
        <p:cNvGrpSpPr/>
        <p:nvPr/>
      </p:nvGrpSpPr>
      <p:grpSpPr>
        <a:xfrm>
          <a:off x="0" y="0"/>
          <a:ext cx="0" cy="0"/>
          <a:chOff x="0" y="0"/>
          <a:chExt cx="0" cy="0"/>
        </a:xfrm>
      </p:grpSpPr>
      <p:sp>
        <p:nvSpPr>
          <p:cNvPr id="631" name="Google Shape;631;g8f3dd33b2c_1_55: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32" name="Google Shape;632;g8f3dd33b2c_1_55:notes"/>
          <p:cNvSpPr txBox="1">
            <a:spLocks noGrp="1"/>
          </p:cNvSpPr>
          <p:nvPr>
            <p:ph type="body" idx="1"/>
          </p:nvPr>
        </p:nvSpPr>
        <p:spPr>
          <a:xfrm>
            <a:off x="701040" y="4473893"/>
            <a:ext cx="5608320" cy="3660458"/>
          </a:xfrm>
          <a:prstGeom prst="rect">
            <a:avLst/>
          </a:prstGeom>
          <a:noFill/>
          <a:ln>
            <a:noFill/>
          </a:ln>
        </p:spPr>
        <p:txBody>
          <a:bodyPr spcFirstLastPara="1" wrap="square" lIns="93275" tIns="46625" rIns="93275" bIns="46625" anchor="t" anchorCtr="0">
            <a:noAutofit/>
          </a:bodyPr>
          <a:lstStyle/>
          <a:p>
            <a:pPr marL="0" lvl="0" indent="0" algn="l" rtl="0">
              <a:spcBef>
                <a:spcPts val="0"/>
              </a:spcBef>
              <a:spcAft>
                <a:spcPts val="0"/>
              </a:spcAft>
              <a:buNone/>
            </a:pPr>
            <a:r>
              <a:rPr lang="en-US" sz="1400"/>
              <a:t>Here are some resources that may help in filling out the pupil engagement and outreach section of the learning plan. </a:t>
            </a:r>
            <a:endParaRPr sz="1400"/>
          </a:p>
          <a:p>
            <a:pPr marL="0" lvl="0" indent="0" algn="l" rtl="0">
              <a:spcBef>
                <a:spcPts val="0"/>
              </a:spcBef>
              <a:spcAft>
                <a:spcPts val="0"/>
              </a:spcAft>
              <a:buNone/>
            </a:pPr>
            <a:endParaRPr sz="1400"/>
          </a:p>
          <a:p>
            <a:pPr marL="0" lvl="0" indent="0" algn="l" rtl="0">
              <a:spcBef>
                <a:spcPts val="0"/>
              </a:spcBef>
              <a:spcAft>
                <a:spcPts val="0"/>
              </a:spcAft>
              <a:buNone/>
            </a:pPr>
            <a:r>
              <a:rPr lang="en-US" sz="1400"/>
              <a:t>The first resource listed is a previous webinar that discusses the importance of ensuring educational stability for children in foster care. It outlines best interest determinations and immediate enrollment processes for foster youth. </a:t>
            </a:r>
            <a:endParaRPr sz="1400"/>
          </a:p>
          <a:p>
            <a:pPr marL="0" lvl="0" indent="0" algn="l" rtl="0">
              <a:spcBef>
                <a:spcPts val="0"/>
              </a:spcBef>
              <a:spcAft>
                <a:spcPts val="0"/>
              </a:spcAft>
              <a:buNone/>
            </a:pPr>
            <a:endParaRPr sz="1400"/>
          </a:p>
          <a:p>
            <a:pPr marL="0" lvl="0" indent="0" algn="l" rtl="0">
              <a:spcBef>
                <a:spcPts val="0"/>
              </a:spcBef>
              <a:spcAft>
                <a:spcPts val="0"/>
              </a:spcAft>
              <a:buNone/>
            </a:pPr>
            <a:r>
              <a:rPr lang="en-US" sz="1400"/>
              <a:t>The last resource listed on this slide is U.S. Department of Education guidance regarding foster youths’ educational stability. This document can answer many of your questions about the responsibilities of LEAs in ensuring educational stability of children in foster care. </a:t>
            </a:r>
            <a:endParaRPr sz="1400"/>
          </a:p>
          <a:p>
            <a:pPr marL="0" lvl="0" indent="0" algn="l" rtl="0">
              <a:spcBef>
                <a:spcPts val="0"/>
              </a:spcBef>
              <a:spcAft>
                <a:spcPts val="0"/>
              </a:spcAft>
              <a:buNone/>
            </a:pPr>
            <a:endParaRPr sz="1400"/>
          </a:p>
        </p:txBody>
      </p:sp>
      <p:sp>
        <p:nvSpPr>
          <p:cNvPr id="633" name="Google Shape;633;g8f3dd33b2c_1_55:notes"/>
          <p:cNvSpPr txBox="1">
            <a:spLocks noGrp="1"/>
          </p:cNvSpPr>
          <p:nvPr>
            <p:ph type="sldNum" idx="12"/>
          </p:nvPr>
        </p:nvSpPr>
        <p:spPr>
          <a:xfrm>
            <a:off x="3970938" y="8829967"/>
            <a:ext cx="3037840" cy="466433"/>
          </a:xfrm>
          <a:prstGeom prst="rect">
            <a:avLst/>
          </a:prstGeom>
          <a:noFill/>
          <a:ln>
            <a:noFill/>
          </a:ln>
        </p:spPr>
        <p:txBody>
          <a:bodyPr spcFirstLastPara="1" wrap="square" lIns="93275" tIns="46625" rIns="93275" bIns="46625" anchor="b" anchorCtr="0">
            <a:noAutofit/>
          </a:bodyPr>
          <a:lstStyle/>
          <a:p>
            <a:pPr marL="0" lvl="0" indent="0" algn="r" rtl="0">
              <a:spcBef>
                <a:spcPts val="0"/>
              </a:spcBef>
              <a:spcAft>
                <a:spcPts val="0"/>
              </a:spcAft>
              <a:buNone/>
            </a:pPr>
            <a:fld id="{00000000-1234-1234-1234-123412341234}" type="slidenum">
              <a:rPr lang="en-US" sz="1400"/>
              <a:t>37</a:t>
            </a:fld>
            <a:endParaRPr sz="1400"/>
          </a:p>
        </p:txBody>
      </p:sp>
    </p:spTree>
    <p:extLst>
      <p:ext uri="{BB962C8B-B14F-4D97-AF65-F5344CB8AC3E}">
        <p14:creationId xmlns:p14="http://schemas.microsoft.com/office/powerpoint/2010/main" val="118479654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7"/>
        <p:cNvGrpSpPr/>
        <p:nvPr/>
      </p:nvGrpSpPr>
      <p:grpSpPr>
        <a:xfrm>
          <a:off x="0" y="0"/>
          <a:ext cx="0" cy="0"/>
          <a:chOff x="0" y="0"/>
          <a:chExt cx="0" cy="0"/>
        </a:xfrm>
      </p:grpSpPr>
      <p:sp>
        <p:nvSpPr>
          <p:cNvPr id="638" name="Google Shape;638;g8f3dd33b2c_1_6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39" name="Google Shape;639;g8f3dd33b2c_1_61:notes"/>
          <p:cNvSpPr txBox="1">
            <a:spLocks noGrp="1"/>
          </p:cNvSpPr>
          <p:nvPr>
            <p:ph type="body" idx="1"/>
          </p:nvPr>
        </p:nvSpPr>
        <p:spPr>
          <a:xfrm>
            <a:off x="701040" y="4473893"/>
            <a:ext cx="5608320" cy="3660458"/>
          </a:xfrm>
          <a:prstGeom prst="rect">
            <a:avLst/>
          </a:prstGeom>
          <a:noFill/>
          <a:ln>
            <a:noFill/>
          </a:ln>
        </p:spPr>
        <p:txBody>
          <a:bodyPr spcFirstLastPara="1" wrap="square" lIns="93275" tIns="46625" rIns="93275" bIns="46625"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sz="1400"/>
              <a:t>Now I will share a few resources that may aid you in filling out the pupil learning loss section of the learning plan. </a:t>
            </a:r>
            <a:endParaRPr sz="1400"/>
          </a:p>
          <a:p>
            <a:pPr marL="0" marR="0" lvl="0" indent="0" algn="l" rtl="0">
              <a:lnSpc>
                <a:spcPct val="100000"/>
              </a:lnSpc>
              <a:spcBef>
                <a:spcPts val="0"/>
              </a:spcBef>
              <a:spcAft>
                <a:spcPts val="0"/>
              </a:spcAft>
              <a:buClr>
                <a:schemeClr val="dk1"/>
              </a:buClr>
              <a:buSzPts val="1200"/>
              <a:buFont typeface="Calibri"/>
              <a:buNone/>
            </a:pPr>
            <a:endParaRPr sz="1400"/>
          </a:p>
          <a:p>
            <a:pPr marL="0" marR="0" lvl="0" indent="0" algn="l" rtl="0">
              <a:lnSpc>
                <a:spcPct val="100000"/>
              </a:lnSpc>
              <a:spcBef>
                <a:spcPts val="0"/>
              </a:spcBef>
              <a:spcAft>
                <a:spcPts val="0"/>
              </a:spcAft>
              <a:buClr>
                <a:schemeClr val="dk1"/>
              </a:buClr>
              <a:buSzPts val="1200"/>
              <a:buFont typeface="Calibri"/>
              <a:buNone/>
            </a:pPr>
            <a:r>
              <a:rPr lang="en-US" sz="1400"/>
              <a:t>The first resource is a link to the CDE’s Foster Youth State Level Outcome data web page. This information can assist you in understanding the needs of Foster Youth in the state to better inform your plan creation. In order to plan for mitigation of learning loss the first crucial step is to understand the realities of the data. </a:t>
            </a:r>
            <a:endParaRPr sz="1400"/>
          </a:p>
          <a:p>
            <a:pPr marL="0" marR="0" lvl="0" indent="0" algn="l" rtl="0">
              <a:lnSpc>
                <a:spcPct val="100000"/>
              </a:lnSpc>
              <a:spcBef>
                <a:spcPts val="0"/>
              </a:spcBef>
              <a:spcAft>
                <a:spcPts val="0"/>
              </a:spcAft>
              <a:buClr>
                <a:schemeClr val="dk1"/>
              </a:buClr>
              <a:buSzPts val="1200"/>
              <a:buFont typeface="Calibri"/>
              <a:buNone/>
            </a:pPr>
            <a:endParaRPr sz="1400"/>
          </a:p>
          <a:p>
            <a:pPr marL="0" marR="0" lvl="0" indent="0" algn="l" rtl="0">
              <a:lnSpc>
                <a:spcPct val="100000"/>
              </a:lnSpc>
              <a:spcBef>
                <a:spcPts val="0"/>
              </a:spcBef>
              <a:spcAft>
                <a:spcPts val="0"/>
              </a:spcAft>
              <a:buClr>
                <a:schemeClr val="dk1"/>
              </a:buClr>
              <a:buSzPts val="1200"/>
              <a:buFont typeface="Calibri"/>
              <a:buNone/>
            </a:pPr>
            <a:r>
              <a:rPr lang="en-US" sz="1400"/>
              <a:t>The second resource listed here is a blueprint from the Legal Center for Foster Care and Education. The Blueprint for Change can be used to identify what you can do to promote educational success for youth in foster care in your LEA. </a:t>
            </a:r>
            <a:endParaRPr sz="1400"/>
          </a:p>
          <a:p>
            <a:pPr marL="0" marR="0" lvl="0" indent="0" algn="l" rtl="0">
              <a:lnSpc>
                <a:spcPct val="100000"/>
              </a:lnSpc>
              <a:spcBef>
                <a:spcPts val="0"/>
              </a:spcBef>
              <a:spcAft>
                <a:spcPts val="0"/>
              </a:spcAft>
              <a:buClr>
                <a:schemeClr val="dk1"/>
              </a:buClr>
              <a:buSzPts val="1200"/>
              <a:buFont typeface="Calibri"/>
              <a:buNone/>
            </a:pPr>
            <a:endParaRPr sz="1400"/>
          </a:p>
          <a:p>
            <a:pPr marL="0" lvl="0" indent="0" algn="l" rtl="0">
              <a:spcBef>
                <a:spcPts val="0"/>
              </a:spcBef>
              <a:spcAft>
                <a:spcPts val="0"/>
              </a:spcAft>
              <a:buNone/>
            </a:pPr>
            <a:endParaRPr sz="1400"/>
          </a:p>
        </p:txBody>
      </p:sp>
      <p:sp>
        <p:nvSpPr>
          <p:cNvPr id="640" name="Google Shape;640;g8f3dd33b2c_1_61:notes"/>
          <p:cNvSpPr txBox="1">
            <a:spLocks noGrp="1"/>
          </p:cNvSpPr>
          <p:nvPr>
            <p:ph type="sldNum" idx="12"/>
          </p:nvPr>
        </p:nvSpPr>
        <p:spPr>
          <a:xfrm>
            <a:off x="3970938" y="8829967"/>
            <a:ext cx="3037840" cy="466433"/>
          </a:xfrm>
          <a:prstGeom prst="rect">
            <a:avLst/>
          </a:prstGeom>
          <a:noFill/>
          <a:ln>
            <a:noFill/>
          </a:ln>
        </p:spPr>
        <p:txBody>
          <a:bodyPr spcFirstLastPara="1" wrap="square" lIns="93275" tIns="46625" rIns="93275" bIns="46625" anchor="b" anchorCtr="0">
            <a:noAutofit/>
          </a:bodyPr>
          <a:lstStyle/>
          <a:p>
            <a:pPr marL="0" lvl="0" indent="0" algn="r" rtl="0">
              <a:spcBef>
                <a:spcPts val="0"/>
              </a:spcBef>
              <a:spcAft>
                <a:spcPts val="0"/>
              </a:spcAft>
              <a:buNone/>
            </a:pPr>
            <a:fld id="{00000000-1234-1234-1234-123412341234}" type="slidenum">
              <a:rPr lang="en-US" sz="1400"/>
              <a:t>38</a:t>
            </a:fld>
            <a:endParaRPr sz="1400"/>
          </a:p>
        </p:txBody>
      </p:sp>
    </p:spTree>
    <p:extLst>
      <p:ext uri="{BB962C8B-B14F-4D97-AF65-F5344CB8AC3E}">
        <p14:creationId xmlns:p14="http://schemas.microsoft.com/office/powerpoint/2010/main" val="189050941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4"/>
        <p:cNvGrpSpPr/>
        <p:nvPr/>
      </p:nvGrpSpPr>
      <p:grpSpPr>
        <a:xfrm>
          <a:off x="0" y="0"/>
          <a:ext cx="0" cy="0"/>
          <a:chOff x="0" y="0"/>
          <a:chExt cx="0" cy="0"/>
        </a:xfrm>
      </p:grpSpPr>
      <p:sp>
        <p:nvSpPr>
          <p:cNvPr id="645" name="Google Shape;645;g8f3dd33b2c_1_67: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46" name="Google Shape;646;g8f3dd33b2c_1_67:notes"/>
          <p:cNvSpPr txBox="1">
            <a:spLocks noGrp="1"/>
          </p:cNvSpPr>
          <p:nvPr>
            <p:ph type="body" idx="1"/>
          </p:nvPr>
        </p:nvSpPr>
        <p:spPr>
          <a:xfrm>
            <a:off x="701040" y="4473893"/>
            <a:ext cx="5608320" cy="3660458"/>
          </a:xfrm>
          <a:prstGeom prst="rect">
            <a:avLst/>
          </a:prstGeom>
          <a:noFill/>
          <a:ln>
            <a:noFill/>
          </a:ln>
        </p:spPr>
        <p:txBody>
          <a:bodyPr spcFirstLastPara="1" wrap="square" lIns="93275" tIns="46625" rIns="93275" bIns="46625"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sz="1400" dirty="0"/>
              <a:t>It is important to consider the trauma that Foster Youth have faced when you are creating plans for their learning. The first resource listed on this slide is a toolkit for educators that includes evidence-based interventions for Foster Youth that may help when filling out the mental health and social and emotional well-being section of your learning plan. </a:t>
            </a:r>
            <a:endParaRPr sz="1400" dirty="0"/>
          </a:p>
          <a:p>
            <a:pPr marL="0" marR="0" lvl="0" indent="0" algn="l" rtl="0">
              <a:lnSpc>
                <a:spcPct val="100000"/>
              </a:lnSpc>
              <a:spcBef>
                <a:spcPts val="0"/>
              </a:spcBef>
              <a:spcAft>
                <a:spcPts val="0"/>
              </a:spcAft>
              <a:buClr>
                <a:schemeClr val="dk1"/>
              </a:buClr>
              <a:buSzPts val="1200"/>
              <a:buFont typeface="Calibri"/>
              <a:buNone/>
            </a:pPr>
            <a:endParaRPr sz="1400" dirty="0"/>
          </a:p>
          <a:p>
            <a:pPr marL="0" marR="0" lvl="0" indent="0" algn="l" rtl="0">
              <a:lnSpc>
                <a:spcPct val="100000"/>
              </a:lnSpc>
              <a:spcBef>
                <a:spcPts val="0"/>
              </a:spcBef>
              <a:spcAft>
                <a:spcPts val="0"/>
              </a:spcAft>
              <a:buClr>
                <a:schemeClr val="dk1"/>
              </a:buClr>
              <a:buSzPts val="1200"/>
              <a:buFont typeface="Calibri"/>
              <a:buNone/>
            </a:pPr>
            <a:r>
              <a:rPr lang="en-US" sz="1200" dirty="0">
                <a:solidFill>
                  <a:schemeClr val="dk1"/>
                </a:solidFill>
                <a:latin typeface="Calibri"/>
                <a:ea typeface="Calibri"/>
                <a:cs typeface="Calibri"/>
                <a:sym typeface="Calibri"/>
              </a:rPr>
              <a:t>The second link here is to the FYSCP’s HUB web page that provides strategies and resources around mental health of students. </a:t>
            </a:r>
            <a:endParaRPr sz="1400" dirty="0"/>
          </a:p>
        </p:txBody>
      </p:sp>
      <p:sp>
        <p:nvSpPr>
          <p:cNvPr id="647" name="Google Shape;647;g8f3dd33b2c_1_67:notes"/>
          <p:cNvSpPr txBox="1">
            <a:spLocks noGrp="1"/>
          </p:cNvSpPr>
          <p:nvPr>
            <p:ph type="sldNum" idx="12"/>
          </p:nvPr>
        </p:nvSpPr>
        <p:spPr>
          <a:xfrm>
            <a:off x="3970938" y="8829967"/>
            <a:ext cx="3037840" cy="466433"/>
          </a:xfrm>
          <a:prstGeom prst="rect">
            <a:avLst/>
          </a:prstGeom>
          <a:noFill/>
          <a:ln>
            <a:noFill/>
          </a:ln>
        </p:spPr>
        <p:txBody>
          <a:bodyPr spcFirstLastPara="1" wrap="square" lIns="93275" tIns="46625" rIns="93275" bIns="46625" anchor="b" anchorCtr="0">
            <a:noAutofit/>
          </a:bodyPr>
          <a:lstStyle/>
          <a:p>
            <a:pPr marL="0" lvl="0" indent="0" algn="r" rtl="0">
              <a:spcBef>
                <a:spcPts val="0"/>
              </a:spcBef>
              <a:spcAft>
                <a:spcPts val="0"/>
              </a:spcAft>
              <a:buNone/>
            </a:pPr>
            <a:fld id="{00000000-1234-1234-1234-123412341234}" type="slidenum">
              <a:rPr lang="en-US" sz="1400"/>
              <a:t>39</a:t>
            </a:fld>
            <a:endParaRPr sz="1400"/>
          </a:p>
        </p:txBody>
      </p:sp>
    </p:spTree>
    <p:extLst>
      <p:ext uri="{BB962C8B-B14F-4D97-AF65-F5344CB8AC3E}">
        <p14:creationId xmlns:p14="http://schemas.microsoft.com/office/powerpoint/2010/main" val="267544247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1"/>
        <p:cNvGrpSpPr/>
        <p:nvPr/>
      </p:nvGrpSpPr>
      <p:grpSpPr>
        <a:xfrm>
          <a:off x="0" y="0"/>
          <a:ext cx="0" cy="0"/>
          <a:chOff x="0" y="0"/>
          <a:chExt cx="0" cy="0"/>
        </a:xfrm>
      </p:grpSpPr>
      <p:sp>
        <p:nvSpPr>
          <p:cNvPr id="652" name="Google Shape;652;g8f3dd33b2c_1_7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53" name="Google Shape;653;g8f3dd33b2c_1_73:notes"/>
          <p:cNvSpPr txBox="1">
            <a:spLocks noGrp="1"/>
          </p:cNvSpPr>
          <p:nvPr>
            <p:ph type="body" idx="1"/>
          </p:nvPr>
        </p:nvSpPr>
        <p:spPr>
          <a:xfrm>
            <a:off x="701040" y="4473893"/>
            <a:ext cx="5608320" cy="3660458"/>
          </a:xfrm>
          <a:prstGeom prst="rect">
            <a:avLst/>
          </a:prstGeom>
          <a:noFill/>
          <a:ln>
            <a:noFill/>
          </a:ln>
        </p:spPr>
        <p:txBody>
          <a:bodyPr spcFirstLastPara="1" wrap="square" lIns="93275" tIns="46625" rIns="93275" bIns="46625"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sz="1200" dirty="0"/>
              <a:t>Now I’d like to share with you a few bright spots from around the state. The activities that I will highlight are a few ideas for you to consider when planning for the foster youth in your county. These are ideas that could be included in the additional actions section of the Learning Plan. </a:t>
            </a:r>
            <a:endParaRPr sz="1400" dirty="0"/>
          </a:p>
          <a:p>
            <a:pPr marL="0" marR="0" lvl="0" indent="0" algn="l" rtl="0">
              <a:lnSpc>
                <a:spcPct val="100000"/>
              </a:lnSpc>
              <a:spcBef>
                <a:spcPts val="0"/>
              </a:spcBef>
              <a:spcAft>
                <a:spcPts val="0"/>
              </a:spcAft>
              <a:buClr>
                <a:schemeClr val="dk1"/>
              </a:buClr>
              <a:buSzPts val="1200"/>
              <a:buFont typeface="Calibri"/>
              <a:buNone/>
            </a:pPr>
            <a:endParaRPr sz="1200" dirty="0"/>
          </a:p>
          <a:p>
            <a:pPr marL="0" marR="0" lvl="0" indent="0" algn="l" rtl="0">
              <a:lnSpc>
                <a:spcPct val="100000"/>
              </a:lnSpc>
              <a:spcBef>
                <a:spcPts val="0"/>
              </a:spcBef>
              <a:spcAft>
                <a:spcPts val="0"/>
              </a:spcAft>
              <a:buClr>
                <a:schemeClr val="dk1"/>
              </a:buClr>
              <a:buSzPts val="1200"/>
              <a:buFont typeface="Calibri"/>
              <a:buNone/>
            </a:pPr>
            <a:r>
              <a:rPr lang="en-US" sz="1200" dirty="0"/>
              <a:t>The Sacramento County Office of Education FYSCP assembled 358 Summer Educational Activity Bags for foster children Pre-K through 4th grade. The bags contained a variety of activities and resources to be used with the accompanying activity lessons to engage youth in kinesthetic learning activities and provide them a break from computer screen time. In a collaborative partnership with Child Protective Services, social workers distributed the bags to the children on their caseloads.</a:t>
            </a:r>
            <a:endParaRPr sz="1400" dirty="0"/>
          </a:p>
          <a:p>
            <a:pPr marL="0" lvl="0" indent="0" algn="l" rtl="0">
              <a:spcBef>
                <a:spcPts val="0"/>
              </a:spcBef>
              <a:spcAft>
                <a:spcPts val="0"/>
              </a:spcAft>
              <a:buNone/>
            </a:pPr>
            <a:endParaRPr sz="1400" dirty="0"/>
          </a:p>
          <a:p>
            <a:pPr marL="0" lvl="0" indent="0" algn="l" rtl="0">
              <a:spcBef>
                <a:spcPts val="0"/>
              </a:spcBef>
              <a:spcAft>
                <a:spcPts val="0"/>
              </a:spcAft>
              <a:buNone/>
            </a:pPr>
            <a:r>
              <a:rPr lang="en-US" sz="1200" dirty="0">
                <a:solidFill>
                  <a:schemeClr val="dk1"/>
                </a:solidFill>
                <a:latin typeface="Calibri"/>
                <a:ea typeface="Calibri"/>
                <a:cs typeface="Calibri"/>
                <a:sym typeface="Calibri"/>
              </a:rPr>
              <a:t>The Placer County FYSCP created a COVID referral form for LEAs to refer "students of concern" as a result of distance learning. These concerns could be related to families' access to food, housing, and other basic needs; struggles to engage in distance learning or no contact since the advent of distance learning; or social emotional needs. District staff referred students through a simple Google form that captured basic student and family info; main areas of concern; and interventions already attempted. Referrals were received by PCOE Student Support Practitioners, who followed up with LEA referring staff and called families to offer support and appropriate agency referrals.</a:t>
            </a:r>
            <a:endParaRPr sz="1400" dirty="0"/>
          </a:p>
          <a:p>
            <a:pPr marL="0" lvl="0" indent="0" algn="l" rtl="0">
              <a:spcBef>
                <a:spcPts val="0"/>
              </a:spcBef>
              <a:spcAft>
                <a:spcPts val="0"/>
              </a:spcAft>
              <a:buNone/>
            </a:pPr>
            <a:endParaRPr sz="120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200"/>
              <a:buFont typeface="Calibri"/>
              <a:buNone/>
            </a:pPr>
            <a:r>
              <a:rPr lang="en-US" sz="1200" dirty="0">
                <a:solidFill>
                  <a:schemeClr val="dk1"/>
                </a:solidFill>
                <a:latin typeface="Calibri"/>
                <a:ea typeface="Calibri"/>
                <a:cs typeface="Calibri"/>
                <a:sym typeface="Calibri"/>
              </a:rPr>
              <a:t>An idea for mental health and social and emotional well-being is from Glenn County. They collaborated with their Mental Health counselors and as a result will be starting a virtual Emotional Support Group that meets twice a month using Zoom. Maintaining healthy relationships and supporting students is vital during these times. </a:t>
            </a:r>
            <a:endParaRPr sz="1400" dirty="0"/>
          </a:p>
          <a:p>
            <a:pPr marL="0" marR="0" lvl="0" indent="0" algn="l" rtl="0">
              <a:lnSpc>
                <a:spcPct val="100000"/>
              </a:lnSpc>
              <a:spcBef>
                <a:spcPts val="0"/>
              </a:spcBef>
              <a:spcAft>
                <a:spcPts val="0"/>
              </a:spcAft>
              <a:buClr>
                <a:schemeClr val="dk1"/>
              </a:buClr>
              <a:buSzPts val="1200"/>
              <a:buFont typeface="Calibri"/>
              <a:buNone/>
            </a:pPr>
            <a:endParaRPr sz="120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200"/>
              <a:buFont typeface="Calibri"/>
              <a:buNone/>
            </a:pPr>
            <a:r>
              <a:rPr lang="en-US" sz="1200" dirty="0">
                <a:solidFill>
                  <a:schemeClr val="dk1"/>
                </a:solidFill>
                <a:latin typeface="Calibri"/>
                <a:ea typeface="Calibri"/>
                <a:cs typeface="Calibri"/>
                <a:sym typeface="Calibri"/>
              </a:rPr>
              <a:t>Fresno County sent 300 Social Emotional Learning Art Kits to districts to distribute to their K-12 students. </a:t>
            </a:r>
            <a:endParaRPr sz="1400" dirty="0"/>
          </a:p>
          <a:p>
            <a:pPr marL="0" lvl="0" indent="0" algn="l" rtl="0">
              <a:spcBef>
                <a:spcPts val="0"/>
              </a:spcBef>
              <a:spcAft>
                <a:spcPts val="0"/>
              </a:spcAft>
              <a:buNone/>
            </a:pPr>
            <a:endParaRPr sz="1200" dirty="0">
              <a:solidFill>
                <a:schemeClr val="dk1"/>
              </a:solidFill>
              <a:latin typeface="Calibri"/>
              <a:ea typeface="Calibri"/>
              <a:cs typeface="Calibri"/>
              <a:sym typeface="Calibri"/>
            </a:endParaRPr>
          </a:p>
          <a:p>
            <a:pPr marL="0" lvl="0" indent="0" algn="l" rtl="0">
              <a:spcBef>
                <a:spcPts val="0"/>
              </a:spcBef>
              <a:spcAft>
                <a:spcPts val="0"/>
              </a:spcAft>
              <a:buNone/>
            </a:pPr>
            <a:r>
              <a:rPr lang="en-US" sz="1200" dirty="0">
                <a:solidFill>
                  <a:schemeClr val="dk1"/>
                </a:solidFill>
                <a:latin typeface="Calibri"/>
                <a:ea typeface="Calibri"/>
                <a:cs typeface="Calibri"/>
                <a:sym typeface="Calibri"/>
              </a:rPr>
              <a:t> </a:t>
            </a:r>
            <a:endParaRPr sz="1400" dirty="0"/>
          </a:p>
          <a:p>
            <a:pPr marL="0" lvl="0" indent="0" algn="l" rtl="0">
              <a:spcBef>
                <a:spcPts val="0"/>
              </a:spcBef>
              <a:spcAft>
                <a:spcPts val="0"/>
              </a:spcAft>
              <a:buNone/>
            </a:pPr>
            <a:endParaRPr sz="1400" dirty="0"/>
          </a:p>
        </p:txBody>
      </p:sp>
      <p:sp>
        <p:nvSpPr>
          <p:cNvPr id="654" name="Google Shape;654;g8f3dd33b2c_1_73:notes"/>
          <p:cNvSpPr txBox="1">
            <a:spLocks noGrp="1"/>
          </p:cNvSpPr>
          <p:nvPr>
            <p:ph type="sldNum" idx="12"/>
          </p:nvPr>
        </p:nvSpPr>
        <p:spPr>
          <a:xfrm>
            <a:off x="3970938" y="8829967"/>
            <a:ext cx="3037840" cy="466433"/>
          </a:xfrm>
          <a:prstGeom prst="rect">
            <a:avLst/>
          </a:prstGeom>
          <a:noFill/>
          <a:ln>
            <a:noFill/>
          </a:ln>
        </p:spPr>
        <p:txBody>
          <a:bodyPr spcFirstLastPara="1" wrap="square" lIns="93275" tIns="46625" rIns="93275" bIns="46625" anchor="b" anchorCtr="0">
            <a:noAutofit/>
          </a:bodyPr>
          <a:lstStyle/>
          <a:p>
            <a:pPr marL="0" lvl="0" indent="0" algn="r" rtl="0">
              <a:spcBef>
                <a:spcPts val="0"/>
              </a:spcBef>
              <a:spcAft>
                <a:spcPts val="0"/>
              </a:spcAft>
              <a:buNone/>
            </a:pPr>
            <a:fld id="{00000000-1234-1234-1234-123412341234}" type="slidenum">
              <a:rPr lang="en-US" sz="1400"/>
              <a:t>40</a:t>
            </a:fld>
            <a:endParaRPr sz="1400"/>
          </a:p>
        </p:txBody>
      </p:sp>
    </p:spTree>
    <p:extLst>
      <p:ext uri="{BB962C8B-B14F-4D97-AF65-F5344CB8AC3E}">
        <p14:creationId xmlns:p14="http://schemas.microsoft.com/office/powerpoint/2010/main" val="10676787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8dfd2e6a9b_5_0: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8dfd2e6a9b_5_0: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56" name="Google Shape;156;g8dfd2e6a9b_5_0: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4</a:t>
            </a:fld>
            <a:endParaRPr/>
          </a:p>
        </p:txBody>
      </p:sp>
    </p:spTree>
    <p:extLst>
      <p:ext uri="{BB962C8B-B14F-4D97-AF65-F5344CB8AC3E}">
        <p14:creationId xmlns:p14="http://schemas.microsoft.com/office/powerpoint/2010/main" val="336142198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3"/>
        <p:cNvGrpSpPr/>
        <p:nvPr/>
      </p:nvGrpSpPr>
      <p:grpSpPr>
        <a:xfrm>
          <a:off x="0" y="0"/>
          <a:ext cx="0" cy="0"/>
          <a:chOff x="0" y="0"/>
          <a:chExt cx="0" cy="0"/>
        </a:xfrm>
      </p:grpSpPr>
      <p:sp>
        <p:nvSpPr>
          <p:cNvPr id="534" name="Google Shape;534;g8f3dd33b2c_6_172:notes"/>
          <p:cNvSpPr>
            <a:spLocks noGrp="1" noRot="1" noChangeAspect="1"/>
          </p:cNvSpPr>
          <p:nvPr>
            <p:ph type="sldImg" idx="2"/>
          </p:nvPr>
        </p:nvSpPr>
        <p:spPr>
          <a:xfrm>
            <a:off x="709613" y="1160463"/>
            <a:ext cx="5565775" cy="31321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35" name="Google Shape;535;g8f3dd33b2c_6_172:notes"/>
          <p:cNvSpPr txBox="1">
            <a:spLocks noGrp="1"/>
          </p:cNvSpPr>
          <p:nvPr>
            <p:ph type="body" idx="1"/>
          </p:nvPr>
        </p:nvSpPr>
        <p:spPr>
          <a:xfrm>
            <a:off x="698500" y="4467780"/>
            <a:ext cx="5588100" cy="3655500"/>
          </a:xfrm>
          <a:prstGeom prst="rect">
            <a:avLst/>
          </a:prstGeom>
          <a:noFill/>
          <a:ln>
            <a:noFill/>
          </a:ln>
        </p:spPr>
        <p:txBody>
          <a:bodyPr spcFirstLastPara="1" wrap="square" lIns="92950" tIns="46475" rIns="92950" bIns="46475" anchor="t" anchorCtr="0">
            <a:noAutofit/>
          </a:bodyPr>
          <a:lstStyle/>
          <a:p>
            <a:pPr marL="0" lvl="0" indent="0" algn="l" rtl="0">
              <a:lnSpc>
                <a:spcPct val="100000"/>
              </a:lnSpc>
              <a:spcBef>
                <a:spcPts val="0"/>
              </a:spcBef>
              <a:spcAft>
                <a:spcPts val="0"/>
              </a:spcAft>
              <a:buSzPts val="1400"/>
              <a:buNone/>
            </a:pPr>
            <a:r>
              <a:rPr lang="en-US" sz="1600">
                <a:latin typeface="Arial"/>
                <a:ea typeface="Arial"/>
                <a:cs typeface="Arial"/>
                <a:sym typeface="Arial"/>
              </a:rPr>
              <a:t>If you have further questions, please send your questions to the email address on the slide. Thank you.</a:t>
            </a:r>
            <a:endParaRPr sz="1600">
              <a:latin typeface="Arial"/>
              <a:ea typeface="Arial"/>
              <a:cs typeface="Arial"/>
              <a:sym typeface="Arial"/>
            </a:endParaRPr>
          </a:p>
        </p:txBody>
      </p:sp>
      <p:sp>
        <p:nvSpPr>
          <p:cNvPr id="536" name="Google Shape;536;g8f3dd33b2c_6_172:notes"/>
          <p:cNvSpPr txBox="1">
            <a:spLocks noGrp="1"/>
          </p:cNvSpPr>
          <p:nvPr>
            <p:ph type="sldNum" idx="12"/>
          </p:nvPr>
        </p:nvSpPr>
        <p:spPr>
          <a:xfrm>
            <a:off x="3956551" y="8817905"/>
            <a:ext cx="3026700" cy="465900"/>
          </a:xfrm>
          <a:prstGeom prst="rect">
            <a:avLst/>
          </a:prstGeom>
          <a:noFill/>
          <a:ln>
            <a:noFill/>
          </a:ln>
        </p:spPr>
        <p:txBody>
          <a:bodyPr spcFirstLastPara="1" wrap="square" lIns="92950" tIns="46475" rIns="92950" bIns="46475" anchor="b" anchorCtr="0">
            <a:noAutofit/>
          </a:bodyPr>
          <a:lstStyle/>
          <a:p>
            <a:pPr algn="r">
              <a:buSzPts val="1400"/>
            </a:pPr>
            <a:fld id="{00000000-1234-1234-1234-123412341234}" type="slidenum">
              <a:rPr lang="en-US"/>
              <a:pPr algn="r">
                <a:buSzPts val="1400"/>
              </a:pPr>
              <a:t>41</a:t>
            </a:fld>
            <a:endParaRPr/>
          </a:p>
        </p:txBody>
      </p:sp>
    </p:spTree>
    <p:extLst>
      <p:ext uri="{BB962C8B-B14F-4D97-AF65-F5344CB8AC3E}">
        <p14:creationId xmlns:p14="http://schemas.microsoft.com/office/powerpoint/2010/main" val="406191802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7"/>
        <p:cNvGrpSpPr/>
        <p:nvPr/>
      </p:nvGrpSpPr>
      <p:grpSpPr>
        <a:xfrm>
          <a:off x="0" y="0"/>
          <a:ext cx="0" cy="0"/>
          <a:chOff x="0" y="0"/>
          <a:chExt cx="0" cy="0"/>
        </a:xfrm>
      </p:grpSpPr>
      <p:sp>
        <p:nvSpPr>
          <p:cNvPr id="678" name="Google Shape;678;g8e512a97b5_2_9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79" name="Google Shape;679;g8e512a97b5_2_9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517525" lvl="0" indent="-258762" algn="l" rtl="0">
              <a:lnSpc>
                <a:spcPct val="100000"/>
              </a:lnSpc>
              <a:spcBef>
                <a:spcPts val="0"/>
              </a:spcBef>
              <a:spcAft>
                <a:spcPts val="0"/>
              </a:spcAft>
              <a:buClr>
                <a:schemeClr val="dk1"/>
              </a:buClr>
              <a:buSzPts val="1200"/>
              <a:buFont typeface="Arial"/>
              <a:buNone/>
            </a:pPr>
            <a:endParaRPr sz="1200"/>
          </a:p>
          <a:p>
            <a:pPr marL="517525" lvl="0" indent="-334963" algn="l" rtl="0">
              <a:lnSpc>
                <a:spcPct val="100000"/>
              </a:lnSpc>
              <a:spcBef>
                <a:spcPts val="1200"/>
              </a:spcBef>
              <a:spcAft>
                <a:spcPts val="0"/>
              </a:spcAft>
              <a:buNone/>
            </a:pPr>
            <a:endParaRPr sz="1200"/>
          </a:p>
        </p:txBody>
      </p:sp>
      <p:sp>
        <p:nvSpPr>
          <p:cNvPr id="680" name="Google Shape;680;g8e512a97b5_2_92: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43</a:t>
            </a:fld>
            <a:endParaRPr/>
          </a:p>
        </p:txBody>
      </p:sp>
    </p:spTree>
    <p:extLst>
      <p:ext uri="{BB962C8B-B14F-4D97-AF65-F5344CB8AC3E}">
        <p14:creationId xmlns:p14="http://schemas.microsoft.com/office/powerpoint/2010/main" val="352031055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5"/>
        <p:cNvGrpSpPr/>
        <p:nvPr/>
      </p:nvGrpSpPr>
      <p:grpSpPr>
        <a:xfrm>
          <a:off x="0" y="0"/>
          <a:ext cx="0" cy="0"/>
          <a:chOff x="0" y="0"/>
          <a:chExt cx="0" cy="0"/>
        </a:xfrm>
      </p:grpSpPr>
      <p:sp>
        <p:nvSpPr>
          <p:cNvPr id="686" name="Google Shape;686;g8e512a97b5_2_99: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87" name="Google Shape;687;g8e512a97b5_2_9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688" name="Google Shape;688;g8e512a97b5_2_99: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44</a:t>
            </a:fld>
            <a:endParaRPr/>
          </a:p>
        </p:txBody>
      </p:sp>
    </p:spTree>
    <p:extLst>
      <p:ext uri="{BB962C8B-B14F-4D97-AF65-F5344CB8AC3E}">
        <p14:creationId xmlns:p14="http://schemas.microsoft.com/office/powerpoint/2010/main" val="278438619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3"/>
        <p:cNvGrpSpPr/>
        <p:nvPr/>
      </p:nvGrpSpPr>
      <p:grpSpPr>
        <a:xfrm>
          <a:off x="0" y="0"/>
          <a:ext cx="0" cy="0"/>
          <a:chOff x="0" y="0"/>
          <a:chExt cx="0" cy="0"/>
        </a:xfrm>
      </p:grpSpPr>
      <p:sp>
        <p:nvSpPr>
          <p:cNvPr id="694" name="Google Shape;694;g8e512a97b5_2_106: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95" name="Google Shape;695;g8e512a97b5_2_106: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350838" marR="0" lvl="0" indent="-350838" algn="l" rtl="0">
              <a:lnSpc>
                <a:spcPct val="100000"/>
              </a:lnSpc>
              <a:spcBef>
                <a:spcPts val="0"/>
              </a:spcBef>
              <a:spcAft>
                <a:spcPts val="0"/>
              </a:spcAft>
              <a:buClr>
                <a:schemeClr val="dk1"/>
              </a:buClr>
              <a:buSzPts val="1200"/>
              <a:buFont typeface="Calibri"/>
              <a:buNone/>
            </a:pPr>
            <a:endParaRPr dirty="0"/>
          </a:p>
        </p:txBody>
      </p:sp>
      <p:sp>
        <p:nvSpPr>
          <p:cNvPr id="696" name="Google Shape;696;g8e512a97b5_2_106: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45</a:t>
            </a:fld>
            <a:endParaRPr/>
          </a:p>
        </p:txBody>
      </p:sp>
    </p:spTree>
    <p:extLst>
      <p:ext uri="{BB962C8B-B14F-4D97-AF65-F5344CB8AC3E}">
        <p14:creationId xmlns:p14="http://schemas.microsoft.com/office/powerpoint/2010/main" val="312210901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1"/>
        <p:cNvGrpSpPr/>
        <p:nvPr/>
      </p:nvGrpSpPr>
      <p:grpSpPr>
        <a:xfrm>
          <a:off x="0" y="0"/>
          <a:ext cx="0" cy="0"/>
          <a:chOff x="0" y="0"/>
          <a:chExt cx="0" cy="0"/>
        </a:xfrm>
      </p:grpSpPr>
      <p:sp>
        <p:nvSpPr>
          <p:cNvPr id="702" name="Google Shape;702;g8e512a97b5_2_11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03" name="Google Shape;703;g8e512a97b5_2_113: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704" name="Google Shape;704;g8e512a97b5_2_113: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46</a:t>
            </a:fld>
            <a:endParaRPr/>
          </a:p>
        </p:txBody>
      </p:sp>
    </p:spTree>
    <p:extLst>
      <p:ext uri="{BB962C8B-B14F-4D97-AF65-F5344CB8AC3E}">
        <p14:creationId xmlns:p14="http://schemas.microsoft.com/office/powerpoint/2010/main" val="358393840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9"/>
        <p:cNvGrpSpPr/>
        <p:nvPr/>
      </p:nvGrpSpPr>
      <p:grpSpPr>
        <a:xfrm>
          <a:off x="0" y="0"/>
          <a:ext cx="0" cy="0"/>
          <a:chOff x="0" y="0"/>
          <a:chExt cx="0" cy="0"/>
        </a:xfrm>
      </p:grpSpPr>
      <p:sp>
        <p:nvSpPr>
          <p:cNvPr id="710" name="Google Shape;710;g8e512a97b5_2_120: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11" name="Google Shape;711;g8e512a97b5_2_12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712" name="Google Shape;712;g8e512a97b5_2_120: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47</a:t>
            </a:fld>
            <a:endParaRPr/>
          </a:p>
        </p:txBody>
      </p:sp>
    </p:spTree>
    <p:extLst>
      <p:ext uri="{BB962C8B-B14F-4D97-AF65-F5344CB8AC3E}">
        <p14:creationId xmlns:p14="http://schemas.microsoft.com/office/powerpoint/2010/main" val="25849836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7"/>
        <p:cNvGrpSpPr/>
        <p:nvPr/>
      </p:nvGrpSpPr>
      <p:grpSpPr>
        <a:xfrm>
          <a:off x="0" y="0"/>
          <a:ext cx="0" cy="0"/>
          <a:chOff x="0" y="0"/>
          <a:chExt cx="0" cy="0"/>
        </a:xfrm>
      </p:grpSpPr>
      <p:sp>
        <p:nvSpPr>
          <p:cNvPr id="718" name="Google Shape;718;g8e512a97b5_2_127: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19" name="Google Shape;719;g8e512a97b5_2_127: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marR="0" lvl="0" indent="0" algn="l" rtl="0">
              <a:lnSpc>
                <a:spcPct val="100000"/>
              </a:lnSpc>
              <a:spcBef>
                <a:spcPts val="0"/>
              </a:spcBef>
              <a:spcAft>
                <a:spcPts val="0"/>
              </a:spcAft>
              <a:buClr>
                <a:schemeClr val="dk1"/>
              </a:buClr>
              <a:buSzPts val="9600"/>
              <a:buFont typeface="Calibri"/>
              <a:buNone/>
            </a:pPr>
            <a:endParaRPr sz="9600"/>
          </a:p>
        </p:txBody>
      </p:sp>
      <p:sp>
        <p:nvSpPr>
          <p:cNvPr id="720" name="Google Shape;720;g8e512a97b5_2_127: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48</a:t>
            </a:fld>
            <a:endParaRPr/>
          </a:p>
        </p:txBody>
      </p:sp>
    </p:spTree>
    <p:extLst>
      <p:ext uri="{BB962C8B-B14F-4D97-AF65-F5344CB8AC3E}">
        <p14:creationId xmlns:p14="http://schemas.microsoft.com/office/powerpoint/2010/main" val="70908290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5"/>
        <p:cNvGrpSpPr/>
        <p:nvPr/>
      </p:nvGrpSpPr>
      <p:grpSpPr>
        <a:xfrm>
          <a:off x="0" y="0"/>
          <a:ext cx="0" cy="0"/>
          <a:chOff x="0" y="0"/>
          <a:chExt cx="0" cy="0"/>
        </a:xfrm>
      </p:grpSpPr>
      <p:sp>
        <p:nvSpPr>
          <p:cNvPr id="726" name="Google Shape;726;g8e512a97b5_2_134: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727" name="Google Shape;727;g8e512a97b5_2_13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6777154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2"/>
        <p:cNvGrpSpPr/>
        <p:nvPr/>
      </p:nvGrpSpPr>
      <p:grpSpPr>
        <a:xfrm>
          <a:off x="0" y="0"/>
          <a:ext cx="0" cy="0"/>
          <a:chOff x="0" y="0"/>
          <a:chExt cx="0" cy="0"/>
        </a:xfrm>
      </p:grpSpPr>
      <p:sp>
        <p:nvSpPr>
          <p:cNvPr id="733" name="Google Shape;733;g8e512a97b5_2_140: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734" name="Google Shape;734;g8e512a97b5_2_140: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0440856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9"/>
        <p:cNvGrpSpPr/>
        <p:nvPr/>
      </p:nvGrpSpPr>
      <p:grpSpPr>
        <a:xfrm>
          <a:off x="0" y="0"/>
          <a:ext cx="0" cy="0"/>
          <a:chOff x="0" y="0"/>
          <a:chExt cx="0" cy="0"/>
        </a:xfrm>
      </p:grpSpPr>
      <p:sp>
        <p:nvSpPr>
          <p:cNvPr id="740" name="Google Shape;740;g8e512a97b5_2_146: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741" name="Google Shape;741;g8e512a97b5_2_146: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69975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8dfd2e6a9b_5_7: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3" name="Google Shape;163;g8dfd2e6a9b_5_7:notes"/>
          <p:cNvSpPr txBox="1">
            <a:spLocks noGrp="1"/>
          </p:cNvSpPr>
          <p:nvPr>
            <p:ph type="body" idx="1"/>
          </p:nvPr>
        </p:nvSpPr>
        <p:spPr>
          <a:xfrm>
            <a:off x="701040" y="4415790"/>
            <a:ext cx="5608200" cy="41835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r>
              <a:rPr lang="en-US"/>
              <a:t>4</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solidFill>
                  <a:srgbClr val="9900FF"/>
                </a:solidFill>
              </a:rPr>
              <a:t>The Learning Continuity and Attendance Plan has given the System of Support an opportunity to be mobilized in a way that leverages the strengths and intention of California’s System of Support.</a:t>
            </a:r>
            <a:endParaRPr>
              <a:solidFill>
                <a:srgbClr val="9900FF"/>
              </a:solidFill>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Lots of balls in the air- lots of pieces that we are all managing </a:t>
            </a:r>
            <a:endParaRPr/>
          </a:p>
          <a:p>
            <a:pPr marL="0" lvl="0" indent="0" algn="l" rtl="0">
              <a:lnSpc>
                <a:spcPct val="100000"/>
              </a:lnSpc>
              <a:spcBef>
                <a:spcPts val="0"/>
              </a:spcBef>
              <a:spcAft>
                <a:spcPts val="0"/>
              </a:spcAft>
              <a:buSzPts val="1400"/>
              <a:buNone/>
            </a:pPr>
            <a:r>
              <a:rPr lang="en-US"/>
              <a:t>These four particular pieces are meant to be used together to inform the development and implementation and review of the Learning Continuity and Attendance Plan</a:t>
            </a:r>
            <a:endParaRPr/>
          </a:p>
          <a:p>
            <a:pPr marL="0" lvl="0" indent="0" algn="l" rtl="0">
              <a:lnSpc>
                <a:spcPct val="100000"/>
              </a:lnSpc>
              <a:spcBef>
                <a:spcPts val="0"/>
              </a:spcBef>
              <a:spcAft>
                <a:spcPts val="0"/>
              </a:spcAft>
              <a:buSzPts val="1400"/>
              <a:buNone/>
            </a:pPr>
            <a:r>
              <a:rPr lang="en-US"/>
              <a:t>Give quick updates on each piece of the puzzle- what CDE/CCEE have done and will continue to coordinate</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endParaRPr/>
          </a:p>
        </p:txBody>
      </p:sp>
    </p:spTree>
    <p:extLst>
      <p:ext uri="{BB962C8B-B14F-4D97-AF65-F5344CB8AC3E}">
        <p14:creationId xmlns:p14="http://schemas.microsoft.com/office/powerpoint/2010/main" val="420821182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6"/>
        <p:cNvGrpSpPr/>
        <p:nvPr/>
      </p:nvGrpSpPr>
      <p:grpSpPr>
        <a:xfrm>
          <a:off x="0" y="0"/>
          <a:ext cx="0" cy="0"/>
          <a:chOff x="0" y="0"/>
          <a:chExt cx="0" cy="0"/>
        </a:xfrm>
      </p:grpSpPr>
      <p:sp>
        <p:nvSpPr>
          <p:cNvPr id="747" name="Google Shape;747;g8e512a97b5_2_15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48" name="Google Shape;748;g8e512a97b5_2_15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749" name="Google Shape;749;g8e512a97b5_2_152: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52</a:t>
            </a:fld>
            <a:endParaRPr/>
          </a:p>
        </p:txBody>
      </p:sp>
    </p:spTree>
    <p:extLst>
      <p:ext uri="{BB962C8B-B14F-4D97-AF65-F5344CB8AC3E}">
        <p14:creationId xmlns:p14="http://schemas.microsoft.com/office/powerpoint/2010/main" val="139944105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0"/>
        <p:cNvGrpSpPr/>
        <p:nvPr/>
      </p:nvGrpSpPr>
      <p:grpSpPr>
        <a:xfrm>
          <a:off x="0" y="0"/>
          <a:ext cx="0" cy="0"/>
          <a:chOff x="0" y="0"/>
          <a:chExt cx="0" cy="0"/>
        </a:xfrm>
      </p:grpSpPr>
      <p:sp>
        <p:nvSpPr>
          <p:cNvPr id="801" name="Google Shape;801;g8e512a97b5_2_205: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02" name="Google Shape;802;g8e512a97b5_2_20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803" name="Google Shape;803;g8e512a97b5_2_205: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53</a:t>
            </a:fld>
            <a:endParaRPr/>
          </a:p>
        </p:txBody>
      </p:sp>
    </p:spTree>
    <p:extLst>
      <p:ext uri="{BB962C8B-B14F-4D97-AF65-F5344CB8AC3E}">
        <p14:creationId xmlns:p14="http://schemas.microsoft.com/office/powerpoint/2010/main" val="384549212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8"/>
        <p:cNvGrpSpPr/>
        <p:nvPr/>
      </p:nvGrpSpPr>
      <p:grpSpPr>
        <a:xfrm>
          <a:off x="0" y="0"/>
          <a:ext cx="0" cy="0"/>
          <a:chOff x="0" y="0"/>
          <a:chExt cx="0" cy="0"/>
        </a:xfrm>
      </p:grpSpPr>
      <p:sp>
        <p:nvSpPr>
          <p:cNvPr id="809" name="Google Shape;809;g8e512a97b5_2_212: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810" name="Google Shape;810;g8e512a97b5_2_21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9078675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5"/>
        <p:cNvGrpSpPr/>
        <p:nvPr/>
      </p:nvGrpSpPr>
      <p:grpSpPr>
        <a:xfrm>
          <a:off x="0" y="0"/>
          <a:ext cx="0" cy="0"/>
          <a:chOff x="0" y="0"/>
          <a:chExt cx="0" cy="0"/>
        </a:xfrm>
      </p:grpSpPr>
      <p:sp>
        <p:nvSpPr>
          <p:cNvPr id="816" name="Google Shape;816;g8e512a97b5_2_218: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17" name="Google Shape;817;g8e512a97b5_2_21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818" name="Google Shape;818;g8e512a97b5_2_218: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55</a:t>
            </a:fld>
            <a:endParaRPr/>
          </a:p>
        </p:txBody>
      </p:sp>
    </p:spTree>
    <p:extLst>
      <p:ext uri="{BB962C8B-B14F-4D97-AF65-F5344CB8AC3E}">
        <p14:creationId xmlns:p14="http://schemas.microsoft.com/office/powerpoint/2010/main" val="365366536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3"/>
        <p:cNvGrpSpPr/>
        <p:nvPr/>
      </p:nvGrpSpPr>
      <p:grpSpPr>
        <a:xfrm>
          <a:off x="0" y="0"/>
          <a:ext cx="0" cy="0"/>
          <a:chOff x="0" y="0"/>
          <a:chExt cx="0" cy="0"/>
        </a:xfrm>
      </p:grpSpPr>
      <p:sp>
        <p:nvSpPr>
          <p:cNvPr id="824" name="Google Shape;824;g8e512a97b5_2_225: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825" name="Google Shape;825;g8e512a97b5_2_225: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03256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0"/>
        <p:cNvGrpSpPr/>
        <p:nvPr/>
      </p:nvGrpSpPr>
      <p:grpSpPr>
        <a:xfrm>
          <a:off x="0" y="0"/>
          <a:ext cx="0" cy="0"/>
          <a:chOff x="0" y="0"/>
          <a:chExt cx="0" cy="0"/>
        </a:xfrm>
      </p:grpSpPr>
      <p:sp>
        <p:nvSpPr>
          <p:cNvPr id="831" name="Google Shape;831;g8e512a97b5_2_23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32" name="Google Shape;832;g8e512a97b5_2_23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833" name="Google Shape;833;g8e512a97b5_2_231: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57</a:t>
            </a:fld>
            <a:endParaRPr/>
          </a:p>
        </p:txBody>
      </p:sp>
    </p:spTree>
    <p:extLst>
      <p:ext uri="{BB962C8B-B14F-4D97-AF65-F5344CB8AC3E}">
        <p14:creationId xmlns:p14="http://schemas.microsoft.com/office/powerpoint/2010/main" val="7691590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8"/>
        <p:cNvGrpSpPr/>
        <p:nvPr/>
      </p:nvGrpSpPr>
      <p:grpSpPr>
        <a:xfrm>
          <a:off x="0" y="0"/>
          <a:ext cx="0" cy="0"/>
          <a:chOff x="0" y="0"/>
          <a:chExt cx="0" cy="0"/>
        </a:xfrm>
      </p:grpSpPr>
      <p:sp>
        <p:nvSpPr>
          <p:cNvPr id="839" name="Google Shape;839;g8f37f7b8fd_0_2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40" name="Google Shape;840;g8f37f7b8fd_0_22: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solidFill>
                <a:srgbClr val="9900FF"/>
              </a:solidFill>
            </a:endParaRPr>
          </a:p>
        </p:txBody>
      </p:sp>
      <p:sp>
        <p:nvSpPr>
          <p:cNvPr id="841" name="Google Shape;841;g8f37f7b8fd_0_22: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58</a:t>
            </a:fld>
            <a:endParaRPr/>
          </a:p>
        </p:txBody>
      </p:sp>
    </p:spTree>
    <p:extLst>
      <p:ext uri="{BB962C8B-B14F-4D97-AF65-F5344CB8AC3E}">
        <p14:creationId xmlns:p14="http://schemas.microsoft.com/office/powerpoint/2010/main" val="15539941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7"/>
        <p:cNvGrpSpPr/>
        <p:nvPr/>
      </p:nvGrpSpPr>
      <p:grpSpPr>
        <a:xfrm>
          <a:off x="0" y="0"/>
          <a:ext cx="0" cy="0"/>
          <a:chOff x="0" y="0"/>
          <a:chExt cx="0" cy="0"/>
        </a:xfrm>
      </p:grpSpPr>
      <p:sp>
        <p:nvSpPr>
          <p:cNvPr id="848" name="Google Shape;848;g8dfd2e6a9b_3_200: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49" name="Google Shape;849;g8dfd2e6a9b_3_20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850" name="Google Shape;850;g8dfd2e6a9b_3_20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59</a:t>
            </a:fld>
            <a:endParaRPr/>
          </a:p>
        </p:txBody>
      </p:sp>
    </p:spTree>
    <p:extLst>
      <p:ext uri="{BB962C8B-B14F-4D97-AF65-F5344CB8AC3E}">
        <p14:creationId xmlns:p14="http://schemas.microsoft.com/office/powerpoint/2010/main" val="260745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4"/>
        <p:cNvGrpSpPr/>
        <p:nvPr/>
      </p:nvGrpSpPr>
      <p:grpSpPr>
        <a:xfrm>
          <a:off x="0" y="0"/>
          <a:ext cx="0" cy="0"/>
          <a:chOff x="0" y="0"/>
          <a:chExt cx="0" cy="0"/>
        </a:xfrm>
      </p:grpSpPr>
      <p:sp>
        <p:nvSpPr>
          <p:cNvPr id="415" name="Google Shape;415;g8f3dd33b2c_6_67: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16" name="Google Shape;416;g8f3dd33b2c_6_67: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sz="1600" dirty="0">
              <a:latin typeface="Arial"/>
              <a:ea typeface="Arial"/>
              <a:cs typeface="Arial"/>
              <a:sym typeface="Arial"/>
            </a:endParaRPr>
          </a:p>
        </p:txBody>
      </p:sp>
      <p:sp>
        <p:nvSpPr>
          <p:cNvPr id="417" name="Google Shape;417;g8f3dd33b2c_6_67: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6</a:t>
            </a:fld>
            <a:endParaRPr/>
          </a:p>
        </p:txBody>
      </p:sp>
    </p:spTree>
    <p:extLst>
      <p:ext uri="{BB962C8B-B14F-4D97-AF65-F5344CB8AC3E}">
        <p14:creationId xmlns:p14="http://schemas.microsoft.com/office/powerpoint/2010/main" val="441686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1"/>
        <p:cNvGrpSpPr/>
        <p:nvPr/>
      </p:nvGrpSpPr>
      <p:grpSpPr>
        <a:xfrm>
          <a:off x="0" y="0"/>
          <a:ext cx="0" cy="0"/>
          <a:chOff x="0" y="0"/>
          <a:chExt cx="0" cy="0"/>
        </a:xfrm>
      </p:grpSpPr>
      <p:sp>
        <p:nvSpPr>
          <p:cNvPr id="422" name="Google Shape;422;g8f3dd33b2c_6_74:notes"/>
          <p:cNvSpPr>
            <a:spLocks noGrp="1" noRot="1" noChangeAspect="1"/>
          </p:cNvSpPr>
          <p:nvPr>
            <p:ph type="sldImg" idx="2"/>
          </p:nvPr>
        </p:nvSpPr>
        <p:spPr>
          <a:xfrm>
            <a:off x="407988" y="395288"/>
            <a:ext cx="2981325" cy="16764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23" name="Google Shape;423;g8f3dd33b2c_6_74:notes"/>
          <p:cNvSpPr txBox="1">
            <a:spLocks noGrp="1"/>
          </p:cNvSpPr>
          <p:nvPr>
            <p:ph type="body" idx="1"/>
          </p:nvPr>
        </p:nvSpPr>
        <p:spPr>
          <a:xfrm>
            <a:off x="195943" y="2408464"/>
            <a:ext cx="6506936" cy="572602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r>
              <a:rPr lang="en-US" sz="1600">
                <a:latin typeface="Arial"/>
                <a:ea typeface="Arial"/>
                <a:cs typeface="Arial"/>
                <a:sym typeface="Arial"/>
              </a:rPr>
              <a:t>In the general information section, provide and describe the impact of COVID-19 specific to this population and the challenges that may have been faced reaching English learners, parents, and families.</a:t>
            </a:r>
            <a:endParaRPr/>
          </a:p>
          <a:p>
            <a:pPr marL="0" lvl="0" indent="0" algn="l" rtl="0">
              <a:lnSpc>
                <a:spcPct val="100000"/>
              </a:lnSpc>
              <a:spcBef>
                <a:spcPts val="600"/>
              </a:spcBef>
              <a:spcAft>
                <a:spcPts val="0"/>
              </a:spcAft>
              <a:buSzPts val="1400"/>
              <a:buNone/>
            </a:pPr>
            <a:r>
              <a:rPr lang="en-US" sz="1600">
                <a:latin typeface="Arial"/>
                <a:ea typeface="Arial"/>
                <a:cs typeface="Arial"/>
                <a:sym typeface="Arial"/>
              </a:rPr>
              <a:t>This could include:</a:t>
            </a:r>
            <a:endParaRPr/>
          </a:p>
          <a:p>
            <a:pPr marL="171450" lvl="0" indent="-171450" algn="l" rtl="0">
              <a:lnSpc>
                <a:spcPct val="100000"/>
              </a:lnSpc>
              <a:spcBef>
                <a:spcPts val="600"/>
              </a:spcBef>
              <a:spcAft>
                <a:spcPts val="0"/>
              </a:spcAft>
              <a:buSzPts val="1400"/>
              <a:buFont typeface="Arial"/>
              <a:buChar char="•"/>
            </a:pPr>
            <a:r>
              <a:rPr lang="en-US" sz="1600">
                <a:latin typeface="Arial"/>
                <a:ea typeface="Arial"/>
                <a:cs typeface="Arial"/>
                <a:sym typeface="Arial"/>
              </a:rPr>
              <a:t>The language barriers in reaching parents</a:t>
            </a:r>
            <a:endParaRPr/>
          </a:p>
          <a:p>
            <a:pPr marL="171450" lvl="0" indent="-171450" algn="l" rtl="0">
              <a:lnSpc>
                <a:spcPct val="100000"/>
              </a:lnSpc>
              <a:spcBef>
                <a:spcPts val="600"/>
              </a:spcBef>
              <a:spcAft>
                <a:spcPts val="0"/>
              </a:spcAft>
              <a:buSzPts val="1400"/>
              <a:buFont typeface="Arial"/>
              <a:buChar char="•"/>
            </a:pPr>
            <a:r>
              <a:rPr lang="en-US" sz="1600">
                <a:latin typeface="Arial"/>
                <a:ea typeface="Arial"/>
                <a:cs typeface="Arial"/>
                <a:sym typeface="Arial"/>
              </a:rPr>
              <a:t>The community capacity to participate in remote learning, in-person return to school, and other factors inhibiting student participation</a:t>
            </a:r>
            <a:endParaRPr/>
          </a:p>
          <a:p>
            <a:pPr marL="171450" lvl="0" indent="-171450" algn="l" rtl="0">
              <a:lnSpc>
                <a:spcPct val="100000"/>
              </a:lnSpc>
              <a:spcBef>
                <a:spcPts val="600"/>
              </a:spcBef>
              <a:spcAft>
                <a:spcPts val="0"/>
              </a:spcAft>
              <a:buSzPts val="1400"/>
              <a:buFont typeface="Arial"/>
              <a:buChar char="•"/>
            </a:pPr>
            <a:r>
              <a:rPr lang="en-US" sz="1600">
                <a:latin typeface="Arial"/>
                <a:ea typeface="Arial"/>
                <a:cs typeface="Arial"/>
                <a:sym typeface="Arial"/>
              </a:rPr>
              <a:t>Describe the outreach and the percentage of success to provide all students access to learning</a:t>
            </a:r>
            <a:endParaRPr/>
          </a:p>
          <a:p>
            <a:pPr marL="171450" lvl="0" indent="-171450" algn="l" rtl="0">
              <a:lnSpc>
                <a:spcPct val="100000"/>
              </a:lnSpc>
              <a:spcBef>
                <a:spcPts val="600"/>
              </a:spcBef>
              <a:spcAft>
                <a:spcPts val="0"/>
              </a:spcAft>
              <a:buSzPts val="1400"/>
              <a:buFont typeface="Arial"/>
              <a:buChar char="•"/>
            </a:pPr>
            <a:r>
              <a:rPr lang="en-US" sz="1600">
                <a:latin typeface="Arial"/>
                <a:ea typeface="Arial"/>
                <a:cs typeface="Arial"/>
                <a:sym typeface="Arial"/>
              </a:rPr>
              <a:t>Describe how these impacts informed the development of the plan</a:t>
            </a:r>
            <a:endParaRPr/>
          </a:p>
          <a:p>
            <a:pPr marL="171450" lvl="0" indent="-171450" algn="l" rtl="0">
              <a:lnSpc>
                <a:spcPct val="100000"/>
              </a:lnSpc>
              <a:spcBef>
                <a:spcPts val="600"/>
              </a:spcBef>
              <a:spcAft>
                <a:spcPts val="0"/>
              </a:spcAft>
              <a:buSzPts val="1400"/>
              <a:buFont typeface="Arial"/>
              <a:buChar char="•"/>
            </a:pPr>
            <a:r>
              <a:rPr lang="en-US" sz="1600">
                <a:latin typeface="Arial"/>
                <a:ea typeface="Arial"/>
                <a:cs typeface="Arial"/>
                <a:sym typeface="Arial"/>
              </a:rPr>
              <a:t>Describe how Equitable practices, both in an on-site and remote learning environment will be implemented to ensure that English learners excel in learning. </a:t>
            </a:r>
            <a:endParaRPr/>
          </a:p>
          <a:p>
            <a:pPr marL="171450" lvl="0" indent="-171450" algn="l" rtl="0">
              <a:lnSpc>
                <a:spcPct val="100000"/>
              </a:lnSpc>
              <a:spcBef>
                <a:spcPts val="600"/>
              </a:spcBef>
              <a:spcAft>
                <a:spcPts val="600"/>
              </a:spcAft>
              <a:buSzPts val="1400"/>
              <a:buFont typeface="Arial"/>
              <a:buChar char="•"/>
            </a:pPr>
            <a:r>
              <a:rPr lang="en-US" sz="1600">
                <a:latin typeface="Arial"/>
                <a:ea typeface="Arial"/>
                <a:cs typeface="Arial"/>
                <a:sym typeface="Arial"/>
              </a:rPr>
              <a:t>What strategies will ensure fair assessment of English learners; quality of instruction, sufficient resources, and equitable accommodations for English learners and their parents (e.g. dictionaries, primary language support/instruction, extra time, alternate method of teaching, translations, etc.)</a:t>
            </a:r>
            <a:endParaRPr/>
          </a:p>
        </p:txBody>
      </p:sp>
      <p:sp>
        <p:nvSpPr>
          <p:cNvPr id="424" name="Google Shape;424;g8f3dd33b2c_6_74: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7</a:t>
            </a:fld>
            <a:endParaRPr/>
          </a:p>
        </p:txBody>
      </p:sp>
    </p:spTree>
    <p:extLst>
      <p:ext uri="{BB962C8B-B14F-4D97-AF65-F5344CB8AC3E}">
        <p14:creationId xmlns:p14="http://schemas.microsoft.com/office/powerpoint/2010/main" val="1244731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9"/>
        <p:cNvGrpSpPr/>
        <p:nvPr/>
      </p:nvGrpSpPr>
      <p:grpSpPr>
        <a:xfrm>
          <a:off x="0" y="0"/>
          <a:ext cx="0" cy="0"/>
          <a:chOff x="0" y="0"/>
          <a:chExt cx="0" cy="0"/>
        </a:xfrm>
      </p:grpSpPr>
      <p:sp>
        <p:nvSpPr>
          <p:cNvPr id="430" name="Google Shape;430;g8f3dd33b2c_6_81:notes"/>
          <p:cNvSpPr>
            <a:spLocks noGrp="1" noRot="1" noChangeAspect="1"/>
          </p:cNvSpPr>
          <p:nvPr>
            <p:ph type="sldImg" idx="2"/>
          </p:nvPr>
        </p:nvSpPr>
        <p:spPr>
          <a:xfrm>
            <a:off x="595313" y="485775"/>
            <a:ext cx="3071812" cy="17287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31" name="Google Shape;431;g8f3dd33b2c_6_81:notes"/>
          <p:cNvSpPr txBox="1">
            <a:spLocks noGrp="1"/>
          </p:cNvSpPr>
          <p:nvPr>
            <p:ph type="body" idx="1"/>
          </p:nvPr>
        </p:nvSpPr>
        <p:spPr>
          <a:xfrm>
            <a:off x="586776" y="2473987"/>
            <a:ext cx="5608200" cy="6630256"/>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r>
              <a:rPr lang="en-US" sz="1600">
                <a:latin typeface="Arial"/>
                <a:ea typeface="Arial"/>
                <a:cs typeface="Arial"/>
                <a:sym typeface="Arial"/>
              </a:rPr>
              <a:t>LEAs have an obligation to provide information to both students and parents in an accessible format. Per California </a:t>
            </a:r>
            <a:r>
              <a:rPr lang="en-US" sz="1600" i="1">
                <a:latin typeface="Arial"/>
                <a:ea typeface="Arial"/>
                <a:cs typeface="Arial"/>
                <a:sym typeface="Arial"/>
              </a:rPr>
              <a:t>Education Code </a:t>
            </a:r>
            <a:r>
              <a:rPr lang="en-US" sz="1600">
                <a:latin typeface="Arial"/>
                <a:ea typeface="Arial"/>
                <a:cs typeface="Arial"/>
                <a:sym typeface="Arial"/>
              </a:rPr>
              <a:t>48985(a), if 15% of all of an LEA’s parents speak a language other than English (15% of all parents, not just English learner parents), the LEA is required to translate the documents, in some cases, in several languages. </a:t>
            </a:r>
            <a:endParaRPr/>
          </a:p>
          <a:p>
            <a:pPr marL="0" lvl="0" indent="0" algn="l" rtl="0">
              <a:lnSpc>
                <a:spcPct val="100000"/>
              </a:lnSpc>
              <a:spcBef>
                <a:spcPts val="0"/>
              </a:spcBef>
              <a:spcAft>
                <a:spcPts val="0"/>
              </a:spcAft>
              <a:buSzPts val="1400"/>
              <a:buNone/>
            </a:pPr>
            <a:endParaRPr sz="1600">
              <a:latin typeface="Arial"/>
              <a:ea typeface="Arial"/>
              <a:cs typeface="Arial"/>
              <a:sym typeface="Arial"/>
            </a:endParaRPr>
          </a:p>
          <a:p>
            <a:pPr marL="0" lvl="0" indent="0" algn="l" rtl="0">
              <a:lnSpc>
                <a:spcPct val="100000"/>
              </a:lnSpc>
              <a:spcBef>
                <a:spcPts val="0"/>
              </a:spcBef>
              <a:spcAft>
                <a:spcPts val="0"/>
              </a:spcAft>
              <a:buSzPts val="1400"/>
              <a:buNone/>
            </a:pPr>
            <a:r>
              <a:rPr lang="en-US" sz="1600">
                <a:latin typeface="Arial"/>
                <a:ea typeface="Arial"/>
                <a:cs typeface="Arial"/>
                <a:sym typeface="Arial"/>
              </a:rPr>
              <a:t>It is critical for LEAs to support parents and help increase their ability to support their children through meaningful communication. </a:t>
            </a:r>
            <a:endParaRPr/>
          </a:p>
          <a:p>
            <a:pPr marL="0" lvl="0" indent="0" algn="l" rtl="0">
              <a:lnSpc>
                <a:spcPct val="100000"/>
              </a:lnSpc>
              <a:spcBef>
                <a:spcPts val="0"/>
              </a:spcBef>
              <a:spcAft>
                <a:spcPts val="0"/>
              </a:spcAft>
              <a:buSzPts val="1400"/>
              <a:buNone/>
            </a:pPr>
            <a:endParaRPr sz="1600">
              <a:latin typeface="Arial"/>
              <a:ea typeface="Arial"/>
              <a:cs typeface="Arial"/>
              <a:sym typeface="Arial"/>
            </a:endParaRPr>
          </a:p>
          <a:p>
            <a:pPr marL="0" lvl="0" indent="0" algn="l" rtl="0">
              <a:lnSpc>
                <a:spcPct val="100000"/>
              </a:lnSpc>
              <a:spcBef>
                <a:spcPts val="0"/>
              </a:spcBef>
              <a:spcAft>
                <a:spcPts val="0"/>
              </a:spcAft>
              <a:buSzPts val="1400"/>
              <a:buNone/>
            </a:pPr>
            <a:r>
              <a:rPr lang="en-US" sz="1600">
                <a:latin typeface="Arial"/>
                <a:ea typeface="Arial"/>
                <a:cs typeface="Arial"/>
                <a:sym typeface="Arial"/>
              </a:rPr>
              <a:t>LEAs can help set schedules and implement a system to address questions, provide important updates and information, and contact parents within a reasonable amount of time.</a:t>
            </a:r>
            <a:endParaRPr/>
          </a:p>
          <a:p>
            <a:pPr marL="0" lvl="0" indent="0" algn="l" rtl="0">
              <a:lnSpc>
                <a:spcPct val="100000"/>
              </a:lnSpc>
              <a:spcBef>
                <a:spcPts val="0"/>
              </a:spcBef>
              <a:spcAft>
                <a:spcPts val="0"/>
              </a:spcAft>
              <a:buSzPts val="1400"/>
              <a:buNone/>
            </a:pPr>
            <a:endParaRPr sz="1600">
              <a:latin typeface="Arial"/>
              <a:ea typeface="Arial"/>
              <a:cs typeface="Arial"/>
              <a:sym typeface="Arial"/>
            </a:endParaRPr>
          </a:p>
          <a:p>
            <a:pPr marL="0" lvl="0" indent="0" algn="l" rtl="0">
              <a:lnSpc>
                <a:spcPct val="100000"/>
              </a:lnSpc>
              <a:spcBef>
                <a:spcPts val="0"/>
              </a:spcBef>
              <a:spcAft>
                <a:spcPts val="0"/>
              </a:spcAft>
              <a:buSzPts val="1400"/>
              <a:buNone/>
            </a:pPr>
            <a:r>
              <a:rPr lang="en-US" sz="1600">
                <a:latin typeface="Arial"/>
                <a:ea typeface="Arial"/>
                <a:cs typeface="Arial"/>
                <a:sym typeface="Arial"/>
              </a:rPr>
              <a:t>LEAs provide crucial information to parents regarding, for example, the expectations for parents to pick up or set up new technology, new enrollment protocols, meal availability, and how to support their students at home. </a:t>
            </a:r>
            <a:endParaRPr/>
          </a:p>
          <a:p>
            <a:pPr marL="0" lvl="0" indent="0" algn="l" rtl="0">
              <a:lnSpc>
                <a:spcPct val="100000"/>
              </a:lnSpc>
              <a:spcBef>
                <a:spcPts val="0"/>
              </a:spcBef>
              <a:spcAft>
                <a:spcPts val="0"/>
              </a:spcAft>
              <a:buSzPts val="1400"/>
              <a:buNone/>
            </a:pPr>
            <a:endParaRPr sz="1600">
              <a:latin typeface="Arial"/>
              <a:ea typeface="Arial"/>
              <a:cs typeface="Arial"/>
              <a:sym typeface="Arial"/>
            </a:endParaRPr>
          </a:p>
          <a:p>
            <a:pPr marL="0" lvl="0" indent="0" algn="l" rtl="0">
              <a:lnSpc>
                <a:spcPct val="100000"/>
              </a:lnSpc>
              <a:spcBef>
                <a:spcPts val="0"/>
              </a:spcBef>
              <a:spcAft>
                <a:spcPts val="0"/>
              </a:spcAft>
              <a:buSzPts val="1400"/>
              <a:buNone/>
            </a:pPr>
            <a:r>
              <a:rPr lang="en-US" sz="1600">
                <a:latin typeface="Arial"/>
                <a:ea typeface="Arial"/>
                <a:cs typeface="Arial"/>
                <a:sym typeface="Arial"/>
              </a:rPr>
              <a:t>LEAs should consider all possible methods in order to ensure meaningful communication with EL parents (e.g., translation of mailings and emails; several different recorded language phone calls for illiterate parents).</a:t>
            </a:r>
            <a:endParaRPr/>
          </a:p>
        </p:txBody>
      </p:sp>
      <p:sp>
        <p:nvSpPr>
          <p:cNvPr id="432" name="Google Shape;432;g8f3dd33b2c_6_81: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8</a:t>
            </a:fld>
            <a:endParaRPr/>
          </a:p>
        </p:txBody>
      </p:sp>
    </p:spTree>
    <p:extLst>
      <p:ext uri="{BB962C8B-B14F-4D97-AF65-F5344CB8AC3E}">
        <p14:creationId xmlns:p14="http://schemas.microsoft.com/office/powerpoint/2010/main" val="18115170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7"/>
        <p:cNvGrpSpPr/>
        <p:nvPr/>
      </p:nvGrpSpPr>
      <p:grpSpPr>
        <a:xfrm>
          <a:off x="0" y="0"/>
          <a:ext cx="0" cy="0"/>
          <a:chOff x="0" y="0"/>
          <a:chExt cx="0" cy="0"/>
        </a:xfrm>
      </p:grpSpPr>
      <p:sp>
        <p:nvSpPr>
          <p:cNvPr id="438" name="Google Shape;438;g8f3dd33b2c_6_88: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39" name="Google Shape;439;g8f3dd33b2c_6_88:notes"/>
          <p:cNvSpPr txBox="1">
            <a:spLocks noGrp="1"/>
          </p:cNvSpPr>
          <p:nvPr>
            <p:ph type="body" idx="1"/>
          </p:nvPr>
        </p:nvSpPr>
        <p:spPr>
          <a:xfrm>
            <a:off x="400051" y="4473891"/>
            <a:ext cx="6213020" cy="4580301"/>
          </a:xfrm>
          <a:prstGeom prst="rect">
            <a:avLst/>
          </a:prstGeom>
          <a:noFill/>
          <a:ln>
            <a:noFill/>
          </a:ln>
        </p:spPr>
        <p:txBody>
          <a:bodyPr spcFirstLastPara="1" wrap="square" lIns="93175" tIns="46575" rIns="93175" bIns="46575" anchor="t" anchorCtr="0">
            <a:noAutofit/>
          </a:bodyPr>
          <a:lstStyle/>
          <a:p>
            <a:pPr marL="114300" lvl="0" indent="0" algn="l" rtl="0">
              <a:lnSpc>
                <a:spcPct val="100000"/>
              </a:lnSpc>
              <a:spcBef>
                <a:spcPts val="0"/>
              </a:spcBef>
              <a:spcAft>
                <a:spcPts val="0"/>
              </a:spcAft>
              <a:buSzPts val="1400"/>
              <a:buNone/>
            </a:pPr>
            <a:r>
              <a:rPr lang="en-US" sz="1600">
                <a:latin typeface="Arial"/>
                <a:ea typeface="Arial"/>
                <a:cs typeface="Arial"/>
                <a:sym typeface="Arial"/>
              </a:rPr>
              <a:t>In the stakeholder engagement section, LEAs describe the overall stakeholder engagement process, including the efforts to reach pupils, families, educators, and other stakeholders who speak languages other than English.</a:t>
            </a:r>
            <a:endParaRPr/>
          </a:p>
          <a:p>
            <a:pPr marL="114300" lvl="0" indent="0" algn="l" rtl="0">
              <a:lnSpc>
                <a:spcPct val="100000"/>
              </a:lnSpc>
              <a:spcBef>
                <a:spcPts val="0"/>
              </a:spcBef>
              <a:spcAft>
                <a:spcPts val="0"/>
              </a:spcAft>
              <a:buSzPts val="1400"/>
              <a:buNone/>
            </a:pPr>
            <a:endParaRPr sz="1600">
              <a:latin typeface="Arial"/>
              <a:ea typeface="Arial"/>
              <a:cs typeface="Arial"/>
              <a:sym typeface="Arial"/>
            </a:endParaRPr>
          </a:p>
          <a:p>
            <a:pPr marL="114300" lvl="0" indent="0" algn="l" rtl="0">
              <a:lnSpc>
                <a:spcPct val="100000"/>
              </a:lnSpc>
              <a:spcBef>
                <a:spcPts val="0"/>
              </a:spcBef>
              <a:spcAft>
                <a:spcPts val="0"/>
              </a:spcAft>
              <a:buSzPts val="1400"/>
              <a:buNone/>
            </a:pPr>
            <a:r>
              <a:rPr lang="en-US" sz="1600">
                <a:latin typeface="Arial"/>
                <a:ea typeface="Arial"/>
                <a:cs typeface="Arial"/>
                <a:sym typeface="Arial"/>
              </a:rPr>
              <a:t>Describe the efforts taken to reach out to EL parents, </a:t>
            </a:r>
            <a:endParaRPr/>
          </a:p>
          <a:p>
            <a:pPr marL="400050" lvl="0" indent="0" algn="l" rtl="0">
              <a:lnSpc>
                <a:spcPct val="100000"/>
              </a:lnSpc>
              <a:spcBef>
                <a:spcPts val="0"/>
              </a:spcBef>
              <a:spcAft>
                <a:spcPts val="0"/>
              </a:spcAft>
              <a:buSzPts val="1400"/>
              <a:buNone/>
            </a:pPr>
            <a:r>
              <a:rPr lang="en-US" sz="1600">
                <a:latin typeface="Arial"/>
                <a:ea typeface="Arial"/>
                <a:cs typeface="Arial"/>
                <a:sym typeface="Arial"/>
              </a:rPr>
              <a:t>What strategies were used?</a:t>
            </a:r>
            <a:endParaRPr/>
          </a:p>
          <a:p>
            <a:pPr marL="400050" lvl="0" indent="0" algn="l" rtl="0">
              <a:lnSpc>
                <a:spcPct val="100000"/>
              </a:lnSpc>
              <a:spcBef>
                <a:spcPts val="600"/>
              </a:spcBef>
              <a:spcAft>
                <a:spcPts val="0"/>
              </a:spcAft>
              <a:buSzPts val="1400"/>
              <a:buNone/>
            </a:pPr>
            <a:r>
              <a:rPr lang="en-US" sz="1600">
                <a:latin typeface="Arial"/>
                <a:ea typeface="Arial"/>
                <a:cs typeface="Arial"/>
                <a:sym typeface="Arial"/>
              </a:rPr>
              <a:t>How were meetings held?</a:t>
            </a:r>
            <a:endParaRPr/>
          </a:p>
          <a:p>
            <a:pPr marL="400050" lvl="0" indent="0" algn="l" rtl="0">
              <a:lnSpc>
                <a:spcPct val="100000"/>
              </a:lnSpc>
              <a:spcBef>
                <a:spcPts val="600"/>
              </a:spcBef>
              <a:spcAft>
                <a:spcPts val="0"/>
              </a:spcAft>
              <a:buSzPts val="1400"/>
              <a:buNone/>
            </a:pPr>
            <a:r>
              <a:rPr lang="en-US" sz="1600">
                <a:latin typeface="Arial"/>
                <a:ea typeface="Arial"/>
                <a:cs typeface="Arial"/>
                <a:sym typeface="Arial"/>
              </a:rPr>
              <a:t>What options and alternatives to in-person meetings were provided?</a:t>
            </a:r>
            <a:endParaRPr/>
          </a:p>
          <a:p>
            <a:pPr marL="400050" lvl="0" indent="0" algn="l" rtl="0">
              <a:lnSpc>
                <a:spcPct val="100000"/>
              </a:lnSpc>
              <a:spcBef>
                <a:spcPts val="600"/>
              </a:spcBef>
              <a:spcAft>
                <a:spcPts val="0"/>
              </a:spcAft>
              <a:buSzPts val="1400"/>
              <a:buNone/>
            </a:pPr>
            <a:r>
              <a:rPr lang="en-US" sz="1600">
                <a:latin typeface="Arial"/>
                <a:ea typeface="Arial"/>
                <a:cs typeface="Arial"/>
                <a:sym typeface="Arial"/>
              </a:rPr>
              <a:t>What language barriers still exist? </a:t>
            </a:r>
            <a:endParaRPr/>
          </a:p>
          <a:p>
            <a:pPr marL="400050" lvl="0" indent="0" algn="l" rtl="0">
              <a:lnSpc>
                <a:spcPct val="100000"/>
              </a:lnSpc>
              <a:spcBef>
                <a:spcPts val="600"/>
              </a:spcBef>
              <a:spcAft>
                <a:spcPts val="0"/>
              </a:spcAft>
              <a:buSzPts val="1400"/>
              <a:buNone/>
            </a:pPr>
            <a:r>
              <a:rPr lang="en-US" sz="1600">
                <a:latin typeface="Arial"/>
                <a:ea typeface="Arial"/>
                <a:cs typeface="Arial"/>
                <a:sym typeface="Arial"/>
              </a:rPr>
              <a:t>What feedback was received?</a:t>
            </a:r>
            <a:endParaRPr/>
          </a:p>
          <a:p>
            <a:pPr marL="400050" lvl="0" indent="0" algn="l" rtl="0">
              <a:lnSpc>
                <a:spcPct val="100000"/>
              </a:lnSpc>
              <a:spcBef>
                <a:spcPts val="600"/>
              </a:spcBef>
              <a:spcAft>
                <a:spcPts val="0"/>
              </a:spcAft>
              <a:buSzPts val="1400"/>
              <a:buNone/>
            </a:pPr>
            <a:r>
              <a:rPr lang="en-US" sz="1600">
                <a:latin typeface="Arial"/>
                <a:ea typeface="Arial"/>
                <a:cs typeface="Arial"/>
                <a:sym typeface="Arial"/>
              </a:rPr>
              <a:t>How did the LEA respond to feedback?</a:t>
            </a:r>
            <a:endParaRPr/>
          </a:p>
          <a:p>
            <a:pPr marL="114300" lvl="0" indent="0" algn="l" rtl="0">
              <a:lnSpc>
                <a:spcPct val="100000"/>
              </a:lnSpc>
              <a:spcBef>
                <a:spcPts val="600"/>
              </a:spcBef>
              <a:spcAft>
                <a:spcPts val="600"/>
              </a:spcAft>
              <a:buSzPts val="1400"/>
              <a:buNone/>
            </a:pPr>
            <a:r>
              <a:rPr lang="en-US" sz="1600">
                <a:latin typeface="Arial"/>
                <a:ea typeface="Arial"/>
                <a:cs typeface="Arial"/>
                <a:sym typeface="Arial"/>
              </a:rPr>
              <a:t>These questions can assist the LEA to determine what is needed to communicate effectively with parents who speak a language other than English and address those needs in the plan.</a:t>
            </a:r>
            <a:endParaRPr/>
          </a:p>
        </p:txBody>
      </p:sp>
      <p:sp>
        <p:nvSpPr>
          <p:cNvPr id="440" name="Google Shape;440;g8f3dd33b2c_6_88: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9</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311551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7"/>
        <p:cNvGrpSpPr/>
        <p:nvPr/>
      </p:nvGrpSpPr>
      <p:grpSpPr>
        <a:xfrm>
          <a:off x="0" y="0"/>
          <a:ext cx="0" cy="0"/>
          <a:chOff x="0" y="0"/>
          <a:chExt cx="0" cy="0"/>
        </a:xfrm>
      </p:grpSpPr>
      <p:sp>
        <p:nvSpPr>
          <p:cNvPr id="28" name="Google Shape;28;p3"/>
          <p:cNvSpPr txBox="1">
            <a:spLocks noGrp="1"/>
          </p:cNvSpPr>
          <p:nvPr>
            <p:ph type="title"/>
          </p:nvPr>
        </p:nvSpPr>
        <p:spPr>
          <a:xfrm>
            <a:off x="279150" y="286600"/>
            <a:ext cx="11435700" cy="977100"/>
          </a:xfrm>
          <a:prstGeom prst="rect">
            <a:avLst/>
          </a:prstGeom>
          <a:noFill/>
          <a:ln>
            <a:noFill/>
          </a:ln>
        </p:spPr>
        <p:txBody>
          <a:bodyPr spcFirstLastPara="1" wrap="square" lIns="91425" tIns="45700" rIns="91425" bIns="45700" anchor="b" anchorCtr="0">
            <a:noAutofit/>
          </a:bodyPr>
          <a:lstStyle>
            <a:lvl1pPr lvl="0" algn="l" rtl="0">
              <a:lnSpc>
                <a:spcPct val="85000"/>
              </a:lnSpc>
              <a:spcBef>
                <a:spcPts val="0"/>
              </a:spcBef>
              <a:spcAft>
                <a:spcPts val="0"/>
              </a:spcAft>
              <a:buClr>
                <a:srgbClr val="3F3F3F"/>
              </a:buClr>
              <a:buSzPts val="600"/>
              <a:buNone/>
              <a:defRPr sz="3600"/>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9" name="Google Shape;29;p3"/>
          <p:cNvSpPr txBox="1">
            <a:spLocks noGrp="1"/>
          </p:cNvSpPr>
          <p:nvPr>
            <p:ph type="body" idx="1"/>
          </p:nvPr>
        </p:nvSpPr>
        <p:spPr>
          <a:xfrm>
            <a:off x="453600" y="2030175"/>
            <a:ext cx="11284800" cy="4355700"/>
          </a:xfrm>
          <a:prstGeom prst="rect">
            <a:avLst/>
          </a:prstGeom>
          <a:noFill/>
          <a:ln>
            <a:noFill/>
          </a:ln>
        </p:spPr>
        <p:txBody>
          <a:bodyPr spcFirstLastPara="1" wrap="square" lIns="45700" tIns="45700" rIns="45700" bIns="45700" anchor="t" anchorCtr="0">
            <a:noAutofit/>
          </a:bodyPr>
          <a:lstStyle>
            <a:lvl1pPr marL="457200" lvl="0" indent="-342900" algn="l" rtl="0">
              <a:lnSpc>
                <a:spcPct val="90000"/>
              </a:lnSpc>
              <a:spcBef>
                <a:spcPts val="1200"/>
              </a:spcBef>
              <a:spcAft>
                <a:spcPts val="0"/>
              </a:spcAft>
              <a:buClr>
                <a:srgbClr val="3F3F3F"/>
              </a:buClr>
              <a:buSzPts val="1800"/>
              <a:buChar char="•"/>
              <a:defRPr/>
            </a:lvl1pPr>
            <a:lvl2pPr marL="914400" lvl="1" indent="-342900" algn="l" rtl="0">
              <a:lnSpc>
                <a:spcPct val="90000"/>
              </a:lnSpc>
              <a:spcBef>
                <a:spcPts val="200"/>
              </a:spcBef>
              <a:spcAft>
                <a:spcPts val="0"/>
              </a:spcAft>
              <a:buClr>
                <a:srgbClr val="3F3F3F"/>
              </a:buClr>
              <a:buSzPts val="1800"/>
              <a:buChar char="◦"/>
              <a:defRPr/>
            </a:lvl2pPr>
            <a:lvl3pPr marL="1371600" lvl="2" indent="-342900" algn="l" rtl="0">
              <a:lnSpc>
                <a:spcPct val="90000"/>
              </a:lnSpc>
              <a:spcBef>
                <a:spcPts val="400"/>
              </a:spcBef>
              <a:spcAft>
                <a:spcPts val="0"/>
              </a:spcAft>
              <a:buClr>
                <a:srgbClr val="3F3F3F"/>
              </a:buClr>
              <a:buSzPts val="1800"/>
              <a:buChar char="◦"/>
              <a:defRPr/>
            </a:lvl3pPr>
            <a:lvl4pPr marL="1828800" lvl="3" indent="-342900" algn="l" rtl="0">
              <a:lnSpc>
                <a:spcPct val="90000"/>
              </a:lnSpc>
              <a:spcBef>
                <a:spcPts val="400"/>
              </a:spcBef>
              <a:spcAft>
                <a:spcPts val="0"/>
              </a:spcAft>
              <a:buClr>
                <a:srgbClr val="3F3F3F"/>
              </a:buClr>
              <a:buSzPts val="1800"/>
              <a:buChar char="◦"/>
              <a:defRPr/>
            </a:lvl4pPr>
            <a:lvl5pPr marL="2286000" lvl="4" indent="-342900" algn="l" rtl="0">
              <a:lnSpc>
                <a:spcPct val="90000"/>
              </a:lnSpc>
              <a:spcBef>
                <a:spcPts val="400"/>
              </a:spcBef>
              <a:spcAft>
                <a:spcPts val="0"/>
              </a:spcAft>
              <a:buClr>
                <a:srgbClr val="3F3F3F"/>
              </a:buClr>
              <a:buSzPts val="1800"/>
              <a:buChar char="◦"/>
              <a:defRPr/>
            </a:lvl5pPr>
            <a:lvl6pPr marL="2743200" lvl="5" indent="-342900" algn="l" rtl="0">
              <a:lnSpc>
                <a:spcPct val="90000"/>
              </a:lnSpc>
              <a:spcBef>
                <a:spcPts val="400"/>
              </a:spcBef>
              <a:spcAft>
                <a:spcPts val="0"/>
              </a:spcAft>
              <a:buSzPts val="1800"/>
              <a:buChar char="◦"/>
              <a:defRPr/>
            </a:lvl6pPr>
            <a:lvl7pPr marL="3200400" lvl="6" indent="-342900" algn="l" rtl="0">
              <a:lnSpc>
                <a:spcPct val="90000"/>
              </a:lnSpc>
              <a:spcBef>
                <a:spcPts val="400"/>
              </a:spcBef>
              <a:spcAft>
                <a:spcPts val="0"/>
              </a:spcAft>
              <a:buSzPts val="1800"/>
              <a:buChar char="◦"/>
              <a:defRPr/>
            </a:lvl7pPr>
            <a:lvl8pPr marL="3657600" lvl="7" indent="-342900" algn="l" rtl="0">
              <a:lnSpc>
                <a:spcPct val="90000"/>
              </a:lnSpc>
              <a:spcBef>
                <a:spcPts val="400"/>
              </a:spcBef>
              <a:spcAft>
                <a:spcPts val="0"/>
              </a:spcAft>
              <a:buSzPts val="1800"/>
              <a:buChar char="◦"/>
              <a:defRPr/>
            </a:lvl8pPr>
            <a:lvl9pPr marL="4114800" lvl="8" indent="-342900" algn="l" rtl="0">
              <a:lnSpc>
                <a:spcPct val="90000"/>
              </a:lnSpc>
              <a:spcBef>
                <a:spcPts val="400"/>
              </a:spcBef>
              <a:spcAft>
                <a:spcPts val="400"/>
              </a:spcAft>
              <a:buSzPts val="1800"/>
              <a:buChar char="◦"/>
              <a:defRPr/>
            </a:lvl9pPr>
          </a:lstStyle>
          <a:p>
            <a:endParaRPr/>
          </a:p>
        </p:txBody>
      </p:sp>
      <p:sp>
        <p:nvSpPr>
          <p:cNvPr id="30" name="Google Shape;30;p3"/>
          <p:cNvSpPr txBox="1">
            <a:spLocks noGrp="1"/>
          </p:cNvSpPr>
          <p:nvPr>
            <p:ph type="dt" idx="10"/>
          </p:nvPr>
        </p:nvSpPr>
        <p:spPr>
          <a:xfrm>
            <a:off x="1097280" y="6459785"/>
            <a:ext cx="24723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1" name="Google Shape;31;p3"/>
          <p:cNvSpPr txBox="1">
            <a:spLocks noGrp="1"/>
          </p:cNvSpPr>
          <p:nvPr>
            <p:ph type="ftr" idx="11"/>
          </p:nvPr>
        </p:nvSpPr>
        <p:spPr>
          <a:xfrm>
            <a:off x="3686185" y="6459785"/>
            <a:ext cx="4822800" cy="365100"/>
          </a:xfrm>
          <a:prstGeom prst="rect">
            <a:avLst/>
          </a:prstGeom>
          <a:noFill/>
          <a:ln>
            <a:noFill/>
          </a:ln>
        </p:spPr>
        <p:txBody>
          <a:bodyPr spcFirstLastPara="1" wrap="square" lIns="91425" tIns="45700" rIns="91425" bIns="45700" anchor="ctr" anchorCtr="0">
            <a:noAutofit/>
          </a:bodyPr>
          <a:lstStyle>
            <a:lvl1pPr lvl="0" algn="ctr"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2" name="Google Shape;32;p3"/>
          <p:cNvSpPr txBox="1">
            <a:spLocks noGrp="1"/>
          </p:cNvSpPr>
          <p:nvPr>
            <p:ph type="sldNum" idx="12"/>
          </p:nvPr>
        </p:nvSpPr>
        <p:spPr>
          <a:xfrm>
            <a:off x="9825629" y="6456128"/>
            <a:ext cx="13119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4"/>
        <p:cNvGrpSpPr/>
        <p:nvPr/>
      </p:nvGrpSpPr>
      <p:grpSpPr>
        <a:xfrm>
          <a:off x="0" y="0"/>
          <a:ext cx="0" cy="0"/>
          <a:chOff x="0" y="0"/>
          <a:chExt cx="0" cy="0"/>
        </a:xfrm>
      </p:grpSpPr>
      <p:sp>
        <p:nvSpPr>
          <p:cNvPr id="155" name="Google Shape;155;g8f3dd33b2c_6_19"/>
          <p:cNvSpPr txBox="1">
            <a:spLocks noGrp="1"/>
          </p:cNvSpPr>
          <p:nvPr>
            <p:ph type="title"/>
          </p:nvPr>
        </p:nvSpPr>
        <p:spPr>
          <a:xfrm>
            <a:off x="279150" y="286600"/>
            <a:ext cx="11435700" cy="1304400"/>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6" name="Google Shape;156;g8f3dd33b2c_6_19"/>
          <p:cNvSpPr txBox="1">
            <a:spLocks noGrp="1"/>
          </p:cNvSpPr>
          <p:nvPr>
            <p:ph type="body" idx="1"/>
          </p:nvPr>
        </p:nvSpPr>
        <p:spPr>
          <a:xfrm>
            <a:off x="453600" y="2030175"/>
            <a:ext cx="11284800" cy="4355700"/>
          </a:xfrm>
          <a:prstGeom prst="rect">
            <a:avLst/>
          </a:prstGeom>
          <a:noFill/>
          <a:ln>
            <a:noFill/>
          </a:ln>
        </p:spPr>
        <p:txBody>
          <a:bodyPr spcFirstLastPara="1" wrap="square" lIns="45700" tIns="45700" rIns="45700" bIns="45700" anchor="t" anchorCtr="0">
            <a:no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157" name="Google Shape;157;g8f3dd33b2c_6_19"/>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8" name="Google Shape;158;g8f3dd33b2c_6_19"/>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9" name="Google Shape;159;g8f3dd33b2c_6_19"/>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Title Slide Option 2">
  <p:cSld name="Title Slide Option 2">
    <p:spTree>
      <p:nvGrpSpPr>
        <p:cNvPr id="1" name="Shape 160"/>
        <p:cNvGrpSpPr/>
        <p:nvPr/>
      </p:nvGrpSpPr>
      <p:grpSpPr>
        <a:xfrm>
          <a:off x="0" y="0"/>
          <a:ext cx="0" cy="0"/>
          <a:chOff x="0" y="0"/>
          <a:chExt cx="0" cy="0"/>
        </a:xfrm>
      </p:grpSpPr>
      <p:sp>
        <p:nvSpPr>
          <p:cNvPr id="161" name="Google Shape;161;g8f3dd33b2c_6_25"/>
          <p:cNvSpPr/>
          <p:nvPr/>
        </p:nvSpPr>
        <p:spPr>
          <a:xfrm>
            <a:off x="3175" y="6400800"/>
            <a:ext cx="12188825" cy="457200"/>
          </a:xfrm>
          <a:prstGeom prst="rect">
            <a:avLst/>
          </a:prstGeom>
          <a:solidFill>
            <a:srgbClr val="61809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2" name="Google Shape;162;g8f3dd33b2c_6_25"/>
          <p:cNvSpPr txBox="1">
            <a:spLocks noGrp="1"/>
          </p:cNvSpPr>
          <p:nvPr>
            <p:ph type="ctrTitle"/>
          </p:nvPr>
        </p:nvSpPr>
        <p:spPr>
          <a:xfrm>
            <a:off x="1097280" y="758952"/>
            <a:ext cx="10058400" cy="3566160"/>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262626"/>
              </a:buClr>
              <a:buSzPts val="8000"/>
              <a:buFont typeface="Arial"/>
              <a:buNone/>
              <a:defRPr sz="8000">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3" name="Google Shape;163;g8f3dd33b2c_6_25"/>
          <p:cNvSpPr txBox="1">
            <a:spLocks noGrp="1"/>
          </p:cNvSpPr>
          <p:nvPr>
            <p:ph type="subTitle" idx="1"/>
          </p:nvPr>
        </p:nvSpPr>
        <p:spPr>
          <a:xfrm>
            <a:off x="1100051" y="4455621"/>
            <a:ext cx="10058400" cy="1143000"/>
          </a:xfrm>
          <a:prstGeom prst="rect">
            <a:avLst/>
          </a:prstGeom>
          <a:noFill/>
          <a:ln>
            <a:noFill/>
          </a:ln>
        </p:spPr>
        <p:txBody>
          <a:bodyPr spcFirstLastPara="1" wrap="square" lIns="91425" tIns="45700" rIns="91425" bIns="45700" anchor="t" anchorCtr="0">
            <a:noAutofit/>
          </a:bodyPr>
          <a:lstStyle>
            <a:lvl1pPr lvl="0" algn="l">
              <a:lnSpc>
                <a:spcPct val="90000"/>
              </a:lnSpc>
              <a:spcBef>
                <a:spcPts val="1200"/>
              </a:spcBef>
              <a:spcAft>
                <a:spcPts val="0"/>
              </a:spcAft>
              <a:buClr>
                <a:schemeClr val="dk2"/>
              </a:buClr>
              <a:buSzPts val="2400"/>
              <a:buNone/>
              <a:defRPr sz="2400" cap="none">
                <a:solidFill>
                  <a:schemeClr val="dk2"/>
                </a:solidFill>
                <a:latin typeface="Arial"/>
                <a:ea typeface="Arial"/>
                <a:cs typeface="Arial"/>
                <a:sym typeface="Arial"/>
              </a:defRPr>
            </a:lvl1pPr>
            <a:lvl2pPr lvl="1" algn="ctr">
              <a:lnSpc>
                <a:spcPct val="90000"/>
              </a:lnSpc>
              <a:spcBef>
                <a:spcPts val="200"/>
              </a:spcBef>
              <a:spcAft>
                <a:spcPts val="0"/>
              </a:spcAft>
              <a:buClr>
                <a:srgbClr val="3F3F3F"/>
              </a:buClr>
              <a:buSzPts val="2400"/>
              <a:buNone/>
              <a:defRPr sz="2400"/>
            </a:lvl2pPr>
            <a:lvl3pPr lvl="2" algn="ctr">
              <a:lnSpc>
                <a:spcPct val="90000"/>
              </a:lnSpc>
              <a:spcBef>
                <a:spcPts val="400"/>
              </a:spcBef>
              <a:spcAft>
                <a:spcPts val="0"/>
              </a:spcAft>
              <a:buClr>
                <a:srgbClr val="3F3F3F"/>
              </a:buClr>
              <a:buSzPts val="2400"/>
              <a:buNone/>
              <a:defRPr sz="2400"/>
            </a:lvl3pPr>
            <a:lvl4pPr lvl="3" algn="ctr">
              <a:lnSpc>
                <a:spcPct val="90000"/>
              </a:lnSpc>
              <a:spcBef>
                <a:spcPts val="400"/>
              </a:spcBef>
              <a:spcAft>
                <a:spcPts val="0"/>
              </a:spcAft>
              <a:buClr>
                <a:srgbClr val="3F3F3F"/>
              </a:buClr>
              <a:buSzPts val="2000"/>
              <a:buNone/>
              <a:defRPr sz="2000"/>
            </a:lvl4pPr>
            <a:lvl5pPr lvl="4" algn="ctr">
              <a:lnSpc>
                <a:spcPct val="90000"/>
              </a:lnSpc>
              <a:spcBef>
                <a:spcPts val="400"/>
              </a:spcBef>
              <a:spcAft>
                <a:spcPts val="0"/>
              </a:spcAft>
              <a:buClr>
                <a:srgbClr val="3F3F3F"/>
              </a:buClr>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a:endParaRPr/>
          </a:p>
        </p:txBody>
      </p:sp>
      <p:cxnSp>
        <p:nvCxnSpPr>
          <p:cNvPr id="164" name="Google Shape;164;g8f3dd33b2c_6_25"/>
          <p:cNvCxnSpPr/>
          <p:nvPr/>
        </p:nvCxnSpPr>
        <p:spPr>
          <a:xfrm>
            <a:off x="1207658" y="4343400"/>
            <a:ext cx="9875520" cy="0"/>
          </a:xfrm>
          <a:prstGeom prst="straightConnector1">
            <a:avLst/>
          </a:prstGeom>
          <a:noFill/>
          <a:ln w="9525" cap="flat" cmpd="sng">
            <a:solidFill>
              <a:srgbClr val="7F7F7F"/>
            </a:solidFill>
            <a:prstDash val="solid"/>
            <a:round/>
            <a:headEnd type="none" w="sm" len="sm"/>
            <a:tailEnd type="none" w="sm" len="sm"/>
          </a:ln>
        </p:spPr>
      </p:cxnSp>
      <p:pic>
        <p:nvPicPr>
          <p:cNvPr id="165" name="Google Shape;165;g8f3dd33b2c_6_25" descr="The Seal of the California Department of Education"/>
          <p:cNvPicPr preferRelativeResize="0"/>
          <p:nvPr/>
        </p:nvPicPr>
        <p:blipFill rotWithShape="1">
          <a:blip r:embed="rId2">
            <a:alphaModFix/>
          </a:blip>
          <a:srcRect/>
          <a:stretch/>
        </p:blipFill>
        <p:spPr>
          <a:xfrm>
            <a:off x="11167569" y="6435367"/>
            <a:ext cx="406810" cy="403555"/>
          </a:xfrm>
          <a:prstGeom prst="rect">
            <a:avLst/>
          </a:prstGeom>
          <a:noFill/>
          <a:ln>
            <a:noFill/>
          </a:ln>
        </p:spPr>
      </p:pic>
      <p:pic>
        <p:nvPicPr>
          <p:cNvPr id="166" name="Google Shape;166;g8f3dd33b2c_6_25"/>
          <p:cNvPicPr preferRelativeResize="0"/>
          <p:nvPr/>
        </p:nvPicPr>
        <p:blipFill rotWithShape="1">
          <a:blip r:embed="rId3">
            <a:alphaModFix/>
          </a:blip>
          <a:srcRect l="4675"/>
          <a:stretch/>
        </p:blipFill>
        <p:spPr>
          <a:xfrm>
            <a:off x="440575" y="5685855"/>
            <a:ext cx="3333404" cy="666750"/>
          </a:xfrm>
          <a:prstGeom prst="rect">
            <a:avLst/>
          </a:prstGeom>
          <a:noFill/>
          <a:ln>
            <a:noFill/>
          </a:ln>
        </p:spPr>
      </p:pic>
      <p:sp>
        <p:nvSpPr>
          <p:cNvPr id="167" name="Google Shape;167;g8f3dd33b2c_6_25"/>
          <p:cNvSpPr/>
          <p:nvPr/>
        </p:nvSpPr>
        <p:spPr>
          <a:xfrm>
            <a:off x="15" y="6342629"/>
            <a:ext cx="12188825" cy="64008"/>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8" name="Google Shape;168;g8f3dd33b2c_6_25"/>
          <p:cNvSpPr/>
          <p:nvPr/>
        </p:nvSpPr>
        <p:spPr>
          <a:xfrm>
            <a:off x="440575" y="6498595"/>
            <a:ext cx="10642603" cy="26161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1100"/>
              <a:buFont typeface="Arial"/>
              <a:buNone/>
            </a:pPr>
            <a:r>
              <a:rPr lang="en-US" sz="1100" b="0" i="0" u="none" strike="noStrike" cap="none">
                <a:solidFill>
                  <a:schemeClr val="lt1"/>
                </a:solidFill>
                <a:latin typeface="Arial"/>
                <a:ea typeface="Arial"/>
                <a:cs typeface="Arial"/>
                <a:sym typeface="Arial"/>
              </a:rPr>
              <a:t>Tony Thurmond, State Superintendent of Public Instruction</a:t>
            </a:r>
            <a:endParaRPr sz="1200" b="1"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spTree>
      <p:nvGrpSpPr>
        <p:cNvPr id="1" name="Shape 169"/>
        <p:cNvGrpSpPr/>
        <p:nvPr/>
      </p:nvGrpSpPr>
      <p:grpSpPr>
        <a:xfrm>
          <a:off x="0" y="0"/>
          <a:ext cx="0" cy="0"/>
          <a:chOff x="0" y="0"/>
          <a:chExt cx="0" cy="0"/>
        </a:xfrm>
      </p:grpSpPr>
      <p:sp>
        <p:nvSpPr>
          <p:cNvPr id="170" name="Google Shape;170;g8f3dd33b2c_6_34"/>
          <p:cNvSpPr/>
          <p:nvPr/>
        </p:nvSpPr>
        <p:spPr>
          <a:xfrm>
            <a:off x="3175" y="6400800"/>
            <a:ext cx="12188825" cy="457200"/>
          </a:xfrm>
          <a:prstGeom prst="rect">
            <a:avLst/>
          </a:prstGeom>
          <a:solidFill>
            <a:srgbClr val="61809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1" name="Google Shape;171;g8f3dd33b2c_6_34"/>
          <p:cNvSpPr/>
          <p:nvPr/>
        </p:nvSpPr>
        <p:spPr>
          <a:xfrm>
            <a:off x="15" y="6326003"/>
            <a:ext cx="12188825" cy="64008"/>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2" name="Google Shape;172;g8f3dd33b2c_6_34"/>
          <p:cNvSpPr txBox="1">
            <a:spLocks noGrp="1"/>
          </p:cNvSpPr>
          <p:nvPr>
            <p:ph type="title"/>
          </p:nvPr>
        </p:nvSpPr>
        <p:spPr>
          <a:xfrm>
            <a:off x="1097280" y="758952"/>
            <a:ext cx="10058400" cy="3566160"/>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262626"/>
              </a:buClr>
              <a:buSzPts val="8000"/>
              <a:buFont typeface="Arial"/>
              <a:buNone/>
              <a:defRPr sz="8000" b="0">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3" name="Google Shape;173;g8f3dd33b2c_6_34"/>
          <p:cNvSpPr txBox="1">
            <a:spLocks noGrp="1"/>
          </p:cNvSpPr>
          <p:nvPr>
            <p:ph type="body" idx="1"/>
          </p:nvPr>
        </p:nvSpPr>
        <p:spPr>
          <a:xfrm>
            <a:off x="1097280" y="4453128"/>
            <a:ext cx="10058400" cy="114300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200"/>
              </a:spcBef>
              <a:spcAft>
                <a:spcPts val="0"/>
              </a:spcAft>
              <a:buClr>
                <a:schemeClr val="dk2"/>
              </a:buClr>
              <a:buSzPts val="2400"/>
              <a:buNone/>
              <a:defRPr sz="2400" cap="none">
                <a:solidFill>
                  <a:schemeClr val="dk2"/>
                </a:solidFill>
                <a:latin typeface="Arial"/>
                <a:ea typeface="Arial"/>
                <a:cs typeface="Arial"/>
                <a:sym typeface="Arial"/>
              </a:defRPr>
            </a:lvl1pPr>
            <a:lvl2pPr marL="914400" lvl="1" indent="-228600" algn="l">
              <a:lnSpc>
                <a:spcPct val="90000"/>
              </a:lnSpc>
              <a:spcBef>
                <a:spcPts val="200"/>
              </a:spcBef>
              <a:spcAft>
                <a:spcPts val="0"/>
              </a:spcAft>
              <a:buClr>
                <a:srgbClr val="888888"/>
              </a:buClr>
              <a:buSzPts val="1800"/>
              <a:buNone/>
              <a:defRPr sz="1800">
                <a:solidFill>
                  <a:srgbClr val="888888"/>
                </a:solidFill>
              </a:defRPr>
            </a:lvl2pPr>
            <a:lvl3pPr marL="1371600" lvl="2" indent="-228600" algn="l">
              <a:lnSpc>
                <a:spcPct val="90000"/>
              </a:lnSpc>
              <a:spcBef>
                <a:spcPts val="400"/>
              </a:spcBef>
              <a:spcAft>
                <a:spcPts val="0"/>
              </a:spcAft>
              <a:buClr>
                <a:srgbClr val="888888"/>
              </a:buClr>
              <a:buSzPts val="1600"/>
              <a:buNone/>
              <a:defRPr sz="1600">
                <a:solidFill>
                  <a:srgbClr val="888888"/>
                </a:solidFill>
              </a:defRPr>
            </a:lvl3pPr>
            <a:lvl4pPr marL="1828800" lvl="3" indent="-228600" algn="l">
              <a:lnSpc>
                <a:spcPct val="90000"/>
              </a:lnSpc>
              <a:spcBef>
                <a:spcPts val="400"/>
              </a:spcBef>
              <a:spcAft>
                <a:spcPts val="0"/>
              </a:spcAft>
              <a:buClr>
                <a:srgbClr val="888888"/>
              </a:buClr>
              <a:buSzPts val="1400"/>
              <a:buNone/>
              <a:defRPr sz="1400">
                <a:solidFill>
                  <a:srgbClr val="888888"/>
                </a:solidFill>
              </a:defRPr>
            </a:lvl4pPr>
            <a:lvl5pPr marL="2286000" lvl="4" indent="-228600" algn="l">
              <a:lnSpc>
                <a:spcPct val="90000"/>
              </a:lnSpc>
              <a:spcBef>
                <a:spcPts val="400"/>
              </a:spcBef>
              <a:spcAft>
                <a:spcPts val="0"/>
              </a:spcAft>
              <a:buClr>
                <a:srgbClr val="888888"/>
              </a:buClr>
              <a:buSzPts val="1400"/>
              <a:buNone/>
              <a:defRPr sz="1400">
                <a:solidFill>
                  <a:srgbClr val="888888"/>
                </a:solidFill>
              </a:defRPr>
            </a:lvl5pPr>
            <a:lvl6pPr marL="2743200" lvl="5" indent="-228600" algn="l">
              <a:lnSpc>
                <a:spcPct val="90000"/>
              </a:lnSpc>
              <a:spcBef>
                <a:spcPts val="400"/>
              </a:spcBef>
              <a:spcAft>
                <a:spcPts val="0"/>
              </a:spcAft>
              <a:buSzPts val="1400"/>
              <a:buNone/>
              <a:defRPr sz="1400">
                <a:solidFill>
                  <a:srgbClr val="888888"/>
                </a:solidFill>
              </a:defRPr>
            </a:lvl6pPr>
            <a:lvl7pPr marL="3200400" lvl="6" indent="-228600" algn="l">
              <a:lnSpc>
                <a:spcPct val="90000"/>
              </a:lnSpc>
              <a:spcBef>
                <a:spcPts val="400"/>
              </a:spcBef>
              <a:spcAft>
                <a:spcPts val="0"/>
              </a:spcAft>
              <a:buSzPts val="1400"/>
              <a:buNone/>
              <a:defRPr sz="1400">
                <a:solidFill>
                  <a:srgbClr val="888888"/>
                </a:solidFill>
              </a:defRPr>
            </a:lvl7pPr>
            <a:lvl8pPr marL="3657600" lvl="7" indent="-228600" algn="l">
              <a:lnSpc>
                <a:spcPct val="90000"/>
              </a:lnSpc>
              <a:spcBef>
                <a:spcPts val="400"/>
              </a:spcBef>
              <a:spcAft>
                <a:spcPts val="0"/>
              </a:spcAft>
              <a:buSzPts val="1400"/>
              <a:buNone/>
              <a:defRPr sz="1400">
                <a:solidFill>
                  <a:srgbClr val="888888"/>
                </a:solidFill>
              </a:defRPr>
            </a:lvl8pPr>
            <a:lvl9pPr marL="4114800" lvl="8" indent="-228600" algn="l">
              <a:lnSpc>
                <a:spcPct val="90000"/>
              </a:lnSpc>
              <a:spcBef>
                <a:spcPts val="400"/>
              </a:spcBef>
              <a:spcAft>
                <a:spcPts val="400"/>
              </a:spcAft>
              <a:buSzPts val="1400"/>
              <a:buNone/>
              <a:defRPr sz="1400">
                <a:solidFill>
                  <a:srgbClr val="888888"/>
                </a:solidFill>
              </a:defRPr>
            </a:lvl9pPr>
          </a:lstStyle>
          <a:p>
            <a:endParaRPr/>
          </a:p>
        </p:txBody>
      </p:sp>
      <p:sp>
        <p:nvSpPr>
          <p:cNvPr id="174" name="Google Shape;174;g8f3dd33b2c_6_34"/>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5" name="Google Shape;175;g8f3dd33b2c_6_34"/>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6" name="Google Shape;176;g8f3dd33b2c_6_34"/>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cxnSp>
        <p:nvCxnSpPr>
          <p:cNvPr id="177" name="Google Shape;177;g8f3dd33b2c_6_34"/>
          <p:cNvCxnSpPr/>
          <p:nvPr/>
        </p:nvCxnSpPr>
        <p:spPr>
          <a:xfrm>
            <a:off x="1207658" y="4343400"/>
            <a:ext cx="9875520" cy="0"/>
          </a:xfrm>
          <a:prstGeom prst="straightConnector1">
            <a:avLst/>
          </a:prstGeom>
          <a:noFill/>
          <a:ln w="9525" cap="flat" cmpd="sng">
            <a:solidFill>
              <a:srgbClr val="7F7F7F"/>
            </a:solidFill>
            <a:prstDash val="solid"/>
            <a:round/>
            <a:headEnd type="none" w="sm" len="sm"/>
            <a:tailEnd type="none" w="sm" len="sm"/>
          </a:ln>
        </p:spPr>
      </p:cxnSp>
      <p:pic>
        <p:nvPicPr>
          <p:cNvPr id="178" name="Google Shape;178;g8f3dd33b2c_6_34" descr="The Seal of the California Department of Education"/>
          <p:cNvPicPr preferRelativeResize="0"/>
          <p:nvPr/>
        </p:nvPicPr>
        <p:blipFill rotWithShape="1">
          <a:blip r:embed="rId2">
            <a:alphaModFix/>
          </a:blip>
          <a:srcRect/>
          <a:stretch/>
        </p:blipFill>
        <p:spPr>
          <a:xfrm>
            <a:off x="11167569" y="6435367"/>
            <a:ext cx="406810" cy="403555"/>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wo Content Side-by-Side" type="twoObj">
  <p:cSld name="TWO_OBJECTS">
    <p:spTree>
      <p:nvGrpSpPr>
        <p:cNvPr id="1" name="Shape 179"/>
        <p:cNvGrpSpPr/>
        <p:nvPr/>
      </p:nvGrpSpPr>
      <p:grpSpPr>
        <a:xfrm>
          <a:off x="0" y="0"/>
          <a:ext cx="0" cy="0"/>
          <a:chOff x="0" y="0"/>
          <a:chExt cx="0" cy="0"/>
        </a:xfrm>
      </p:grpSpPr>
      <p:sp>
        <p:nvSpPr>
          <p:cNvPr id="180" name="Google Shape;180;g8f3dd33b2c_6_44"/>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1" name="Google Shape;181;g8f3dd33b2c_6_44"/>
          <p:cNvSpPr txBox="1">
            <a:spLocks noGrp="1"/>
          </p:cNvSpPr>
          <p:nvPr>
            <p:ph type="body" idx="1"/>
          </p:nvPr>
        </p:nvSpPr>
        <p:spPr>
          <a:xfrm>
            <a:off x="1097278" y="1845733"/>
            <a:ext cx="4937760" cy="4388811"/>
          </a:xfrm>
          <a:prstGeom prst="rect">
            <a:avLst/>
          </a:prstGeom>
          <a:noFill/>
          <a:ln>
            <a:noFill/>
          </a:ln>
        </p:spPr>
        <p:txBody>
          <a:bodyPr spcFirstLastPara="1" wrap="square" lIns="45700" tIns="45700" rIns="45700" bIns="45700" anchor="t" anchorCtr="0">
            <a:noAutofit/>
          </a:bodyPr>
          <a:lstStyle>
            <a:lvl1pPr marL="457200" lvl="0" indent="-406400" algn="l">
              <a:lnSpc>
                <a:spcPct val="90000"/>
              </a:lnSpc>
              <a:spcBef>
                <a:spcPts val="1200"/>
              </a:spcBef>
              <a:spcAft>
                <a:spcPts val="0"/>
              </a:spcAft>
              <a:buClr>
                <a:srgbClr val="3F3F3F"/>
              </a:buClr>
              <a:buSzPts val="2800"/>
              <a:buChar char="•"/>
              <a:defRPr/>
            </a:lvl1pPr>
            <a:lvl2pPr marL="914400" lvl="1" indent="-381000" algn="l">
              <a:lnSpc>
                <a:spcPct val="90000"/>
              </a:lnSpc>
              <a:spcBef>
                <a:spcPts val="200"/>
              </a:spcBef>
              <a:spcAft>
                <a:spcPts val="0"/>
              </a:spcAft>
              <a:buClr>
                <a:srgbClr val="3F3F3F"/>
              </a:buClr>
              <a:buSzPts val="2400"/>
              <a:buChar char="◦"/>
              <a:defRPr/>
            </a:lvl2pPr>
            <a:lvl3pPr marL="1371600" lvl="2" indent="-381000" algn="l">
              <a:lnSpc>
                <a:spcPct val="90000"/>
              </a:lnSpc>
              <a:spcBef>
                <a:spcPts val="400"/>
              </a:spcBef>
              <a:spcAft>
                <a:spcPts val="0"/>
              </a:spcAft>
              <a:buClr>
                <a:srgbClr val="3F3F3F"/>
              </a:buClr>
              <a:buSzPts val="2400"/>
              <a:buChar char="◦"/>
              <a:defRPr/>
            </a:lvl3pPr>
            <a:lvl4pPr marL="1828800" lvl="3" indent="-381000" algn="l">
              <a:lnSpc>
                <a:spcPct val="90000"/>
              </a:lnSpc>
              <a:spcBef>
                <a:spcPts val="400"/>
              </a:spcBef>
              <a:spcAft>
                <a:spcPts val="0"/>
              </a:spcAft>
              <a:buClr>
                <a:srgbClr val="3F3F3F"/>
              </a:buClr>
              <a:buSzPts val="2400"/>
              <a:buChar char="◦"/>
              <a:defRPr/>
            </a:lvl4pPr>
            <a:lvl5pPr marL="2286000" lvl="4" indent="-381000" algn="l">
              <a:lnSpc>
                <a:spcPct val="90000"/>
              </a:lnSpc>
              <a:spcBef>
                <a:spcPts val="400"/>
              </a:spcBef>
              <a:spcAft>
                <a:spcPts val="0"/>
              </a:spcAft>
              <a:buClr>
                <a:srgbClr val="3F3F3F"/>
              </a:buClr>
              <a:buSzPts val="24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182" name="Google Shape;182;g8f3dd33b2c_6_44"/>
          <p:cNvSpPr txBox="1">
            <a:spLocks noGrp="1"/>
          </p:cNvSpPr>
          <p:nvPr>
            <p:ph type="body" idx="2"/>
          </p:nvPr>
        </p:nvSpPr>
        <p:spPr>
          <a:xfrm>
            <a:off x="6217920" y="1845734"/>
            <a:ext cx="4937760" cy="4388809"/>
          </a:xfrm>
          <a:prstGeom prst="rect">
            <a:avLst/>
          </a:prstGeom>
          <a:noFill/>
          <a:ln>
            <a:noFill/>
          </a:ln>
        </p:spPr>
        <p:txBody>
          <a:bodyPr spcFirstLastPara="1" wrap="square" lIns="45700" tIns="45700" rIns="45700" bIns="45700" anchor="t" anchorCtr="0">
            <a:no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183" name="Google Shape;183;g8f3dd33b2c_6_44"/>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4" name="Google Shape;184;g8f3dd33b2c_6_44"/>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5" name="Google Shape;185;g8f3dd33b2c_6_44"/>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wo Content Above and Below">
  <p:cSld name="Two Content Above and Below">
    <p:spTree>
      <p:nvGrpSpPr>
        <p:cNvPr id="1" name="Shape 186"/>
        <p:cNvGrpSpPr/>
        <p:nvPr/>
      </p:nvGrpSpPr>
      <p:grpSpPr>
        <a:xfrm>
          <a:off x="0" y="0"/>
          <a:ext cx="0" cy="0"/>
          <a:chOff x="0" y="0"/>
          <a:chExt cx="0" cy="0"/>
        </a:xfrm>
      </p:grpSpPr>
      <p:sp>
        <p:nvSpPr>
          <p:cNvPr id="187" name="Google Shape;187;g8f3dd33b2c_6_51"/>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8" name="Google Shape;188;g8f3dd33b2c_6_51"/>
          <p:cNvSpPr txBox="1">
            <a:spLocks noGrp="1"/>
          </p:cNvSpPr>
          <p:nvPr>
            <p:ph type="body" idx="1"/>
          </p:nvPr>
        </p:nvSpPr>
        <p:spPr>
          <a:xfrm>
            <a:off x="1097278" y="1845734"/>
            <a:ext cx="10058402" cy="2144375"/>
          </a:xfrm>
          <a:prstGeom prst="rect">
            <a:avLst/>
          </a:prstGeom>
          <a:noFill/>
          <a:ln>
            <a:noFill/>
          </a:ln>
        </p:spPr>
        <p:txBody>
          <a:bodyPr spcFirstLastPara="1" wrap="square" lIns="45700" tIns="45700" rIns="45700" bIns="45700" anchor="t" anchorCtr="0">
            <a:noAutofit/>
          </a:bodyPr>
          <a:lstStyle>
            <a:lvl1pPr marL="457200" lvl="0" indent="-406400" algn="l">
              <a:lnSpc>
                <a:spcPct val="90000"/>
              </a:lnSpc>
              <a:spcBef>
                <a:spcPts val="1200"/>
              </a:spcBef>
              <a:spcAft>
                <a:spcPts val="0"/>
              </a:spcAft>
              <a:buClr>
                <a:srgbClr val="3F3F3F"/>
              </a:buClr>
              <a:buSzPts val="2800"/>
              <a:buChar char="•"/>
              <a:defRPr/>
            </a:lvl1pPr>
            <a:lvl2pPr marL="914400" lvl="1" indent="-381000" algn="l">
              <a:lnSpc>
                <a:spcPct val="90000"/>
              </a:lnSpc>
              <a:spcBef>
                <a:spcPts val="200"/>
              </a:spcBef>
              <a:spcAft>
                <a:spcPts val="0"/>
              </a:spcAft>
              <a:buClr>
                <a:srgbClr val="3F3F3F"/>
              </a:buClr>
              <a:buSzPts val="2400"/>
              <a:buChar char="◦"/>
              <a:defRPr/>
            </a:lvl2pPr>
            <a:lvl3pPr marL="1371600" lvl="2" indent="-381000" algn="l">
              <a:lnSpc>
                <a:spcPct val="90000"/>
              </a:lnSpc>
              <a:spcBef>
                <a:spcPts val="400"/>
              </a:spcBef>
              <a:spcAft>
                <a:spcPts val="0"/>
              </a:spcAft>
              <a:buClr>
                <a:srgbClr val="3F3F3F"/>
              </a:buClr>
              <a:buSzPts val="2400"/>
              <a:buChar char="◦"/>
              <a:defRPr/>
            </a:lvl3pPr>
            <a:lvl4pPr marL="1828800" lvl="3" indent="-381000" algn="l">
              <a:lnSpc>
                <a:spcPct val="90000"/>
              </a:lnSpc>
              <a:spcBef>
                <a:spcPts val="400"/>
              </a:spcBef>
              <a:spcAft>
                <a:spcPts val="0"/>
              </a:spcAft>
              <a:buClr>
                <a:srgbClr val="3F3F3F"/>
              </a:buClr>
              <a:buSzPts val="2400"/>
              <a:buChar char="◦"/>
              <a:defRPr/>
            </a:lvl4pPr>
            <a:lvl5pPr marL="2286000" lvl="4" indent="-381000" algn="l">
              <a:lnSpc>
                <a:spcPct val="90000"/>
              </a:lnSpc>
              <a:spcBef>
                <a:spcPts val="400"/>
              </a:spcBef>
              <a:spcAft>
                <a:spcPts val="0"/>
              </a:spcAft>
              <a:buClr>
                <a:srgbClr val="3F3F3F"/>
              </a:buClr>
              <a:buSzPts val="24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189" name="Google Shape;189;g8f3dd33b2c_6_51"/>
          <p:cNvSpPr txBox="1">
            <a:spLocks noGrp="1"/>
          </p:cNvSpPr>
          <p:nvPr>
            <p:ph type="body" idx="2"/>
          </p:nvPr>
        </p:nvSpPr>
        <p:spPr>
          <a:xfrm>
            <a:off x="1097278" y="4098483"/>
            <a:ext cx="10058402" cy="2144375"/>
          </a:xfrm>
          <a:prstGeom prst="rect">
            <a:avLst/>
          </a:prstGeom>
          <a:noFill/>
          <a:ln>
            <a:noFill/>
          </a:ln>
        </p:spPr>
        <p:txBody>
          <a:bodyPr spcFirstLastPara="1" wrap="square" lIns="45700" tIns="45700" rIns="45700" bIns="45700" anchor="t" anchorCtr="0">
            <a:no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190" name="Google Shape;190;g8f3dd33b2c_6_51"/>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1" name="Google Shape;191;g8f3dd33b2c_6_51"/>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2" name="Google Shape;192;g8f3dd33b2c_6_51"/>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93"/>
        <p:cNvGrpSpPr/>
        <p:nvPr/>
      </p:nvGrpSpPr>
      <p:grpSpPr>
        <a:xfrm>
          <a:off x="0" y="0"/>
          <a:ext cx="0" cy="0"/>
          <a:chOff x="0" y="0"/>
          <a:chExt cx="0" cy="0"/>
        </a:xfrm>
      </p:grpSpPr>
      <p:sp>
        <p:nvSpPr>
          <p:cNvPr id="194" name="Google Shape;194;g8f3dd33b2c_6_58"/>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5" name="Google Shape;195;g8f3dd33b2c_6_58"/>
          <p:cNvSpPr txBox="1">
            <a:spLocks noGrp="1"/>
          </p:cNvSpPr>
          <p:nvPr>
            <p:ph type="body" idx="1"/>
          </p:nvPr>
        </p:nvSpPr>
        <p:spPr>
          <a:xfrm>
            <a:off x="1097280" y="1846052"/>
            <a:ext cx="4937760" cy="736282"/>
          </a:xfrm>
          <a:prstGeom prst="rect">
            <a:avLst/>
          </a:prstGeom>
          <a:noFill/>
          <a:ln>
            <a:noFill/>
          </a:ln>
        </p:spPr>
        <p:txBody>
          <a:bodyPr spcFirstLastPara="1" wrap="square" lIns="91425" tIns="45700" rIns="91425" bIns="45700" anchor="ctr" anchorCtr="0">
            <a:noAutofit/>
          </a:bodyPr>
          <a:lstStyle>
            <a:lvl1pPr marL="457200" lvl="0" indent="-228600" algn="ctr">
              <a:lnSpc>
                <a:spcPct val="90000"/>
              </a:lnSpc>
              <a:spcBef>
                <a:spcPts val="1200"/>
              </a:spcBef>
              <a:spcAft>
                <a:spcPts val="0"/>
              </a:spcAft>
              <a:buClr>
                <a:schemeClr val="dk2"/>
              </a:buClr>
              <a:buSzPts val="2400"/>
              <a:buNone/>
              <a:defRPr sz="2400" b="0" cap="none">
                <a:solidFill>
                  <a:schemeClr val="dk2"/>
                </a:solidFill>
              </a:defRPr>
            </a:lvl1pPr>
            <a:lvl2pPr marL="914400" lvl="1" indent="-228600" algn="l">
              <a:lnSpc>
                <a:spcPct val="90000"/>
              </a:lnSpc>
              <a:spcBef>
                <a:spcPts val="200"/>
              </a:spcBef>
              <a:spcAft>
                <a:spcPts val="0"/>
              </a:spcAft>
              <a:buClr>
                <a:srgbClr val="3F3F3F"/>
              </a:buClr>
              <a:buSzPts val="2000"/>
              <a:buNone/>
              <a:defRPr sz="2000" b="1"/>
            </a:lvl2pPr>
            <a:lvl3pPr marL="1371600" lvl="2" indent="-228600" algn="l">
              <a:lnSpc>
                <a:spcPct val="90000"/>
              </a:lnSpc>
              <a:spcBef>
                <a:spcPts val="400"/>
              </a:spcBef>
              <a:spcAft>
                <a:spcPts val="0"/>
              </a:spcAft>
              <a:buClr>
                <a:srgbClr val="3F3F3F"/>
              </a:buClr>
              <a:buSzPts val="1800"/>
              <a:buNone/>
              <a:defRPr sz="1800" b="1"/>
            </a:lvl3pPr>
            <a:lvl4pPr marL="1828800" lvl="3" indent="-228600" algn="l">
              <a:lnSpc>
                <a:spcPct val="90000"/>
              </a:lnSpc>
              <a:spcBef>
                <a:spcPts val="400"/>
              </a:spcBef>
              <a:spcAft>
                <a:spcPts val="0"/>
              </a:spcAft>
              <a:buClr>
                <a:srgbClr val="3F3F3F"/>
              </a:buClr>
              <a:buSzPts val="1600"/>
              <a:buNone/>
              <a:defRPr sz="1600" b="1"/>
            </a:lvl4pPr>
            <a:lvl5pPr marL="2286000" lvl="4" indent="-228600" algn="l">
              <a:lnSpc>
                <a:spcPct val="90000"/>
              </a:lnSpc>
              <a:spcBef>
                <a:spcPts val="400"/>
              </a:spcBef>
              <a:spcAft>
                <a:spcPts val="0"/>
              </a:spcAft>
              <a:buClr>
                <a:srgbClr val="3F3F3F"/>
              </a:buClr>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196" name="Google Shape;196;g8f3dd33b2c_6_58"/>
          <p:cNvSpPr txBox="1">
            <a:spLocks noGrp="1"/>
          </p:cNvSpPr>
          <p:nvPr>
            <p:ph type="body" idx="2"/>
          </p:nvPr>
        </p:nvSpPr>
        <p:spPr>
          <a:xfrm>
            <a:off x="1097280" y="2582334"/>
            <a:ext cx="4937760" cy="3378200"/>
          </a:xfrm>
          <a:prstGeom prst="rect">
            <a:avLst/>
          </a:prstGeom>
          <a:noFill/>
          <a:ln>
            <a:noFill/>
          </a:ln>
        </p:spPr>
        <p:txBody>
          <a:bodyPr spcFirstLastPara="1" wrap="square" lIns="45700" tIns="45700" rIns="45700" bIns="45700" anchor="t" anchorCtr="0">
            <a:no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197" name="Google Shape;197;g8f3dd33b2c_6_58"/>
          <p:cNvSpPr txBox="1">
            <a:spLocks noGrp="1"/>
          </p:cNvSpPr>
          <p:nvPr>
            <p:ph type="body" idx="3"/>
          </p:nvPr>
        </p:nvSpPr>
        <p:spPr>
          <a:xfrm>
            <a:off x="6217920" y="1846052"/>
            <a:ext cx="4937760" cy="736282"/>
          </a:xfrm>
          <a:prstGeom prst="rect">
            <a:avLst/>
          </a:prstGeom>
          <a:noFill/>
          <a:ln>
            <a:noFill/>
          </a:ln>
        </p:spPr>
        <p:txBody>
          <a:bodyPr spcFirstLastPara="1" wrap="square" lIns="91425" tIns="45700" rIns="91425" bIns="45700" anchor="ctr" anchorCtr="0">
            <a:noAutofit/>
          </a:bodyPr>
          <a:lstStyle>
            <a:lvl1pPr marL="457200" lvl="0" indent="-228600" algn="ctr">
              <a:lnSpc>
                <a:spcPct val="90000"/>
              </a:lnSpc>
              <a:spcBef>
                <a:spcPts val="1200"/>
              </a:spcBef>
              <a:spcAft>
                <a:spcPts val="0"/>
              </a:spcAft>
              <a:buClr>
                <a:schemeClr val="dk2"/>
              </a:buClr>
              <a:buSzPts val="2400"/>
              <a:buNone/>
              <a:defRPr sz="2400" b="0" cap="none">
                <a:solidFill>
                  <a:schemeClr val="dk2"/>
                </a:solidFill>
              </a:defRPr>
            </a:lvl1pPr>
            <a:lvl2pPr marL="914400" lvl="1" indent="-228600" algn="l">
              <a:lnSpc>
                <a:spcPct val="90000"/>
              </a:lnSpc>
              <a:spcBef>
                <a:spcPts val="200"/>
              </a:spcBef>
              <a:spcAft>
                <a:spcPts val="0"/>
              </a:spcAft>
              <a:buClr>
                <a:srgbClr val="3F3F3F"/>
              </a:buClr>
              <a:buSzPts val="2000"/>
              <a:buNone/>
              <a:defRPr sz="2000" b="1"/>
            </a:lvl2pPr>
            <a:lvl3pPr marL="1371600" lvl="2" indent="-228600" algn="l">
              <a:lnSpc>
                <a:spcPct val="90000"/>
              </a:lnSpc>
              <a:spcBef>
                <a:spcPts val="400"/>
              </a:spcBef>
              <a:spcAft>
                <a:spcPts val="0"/>
              </a:spcAft>
              <a:buClr>
                <a:srgbClr val="3F3F3F"/>
              </a:buClr>
              <a:buSzPts val="1800"/>
              <a:buNone/>
              <a:defRPr sz="1800" b="1"/>
            </a:lvl3pPr>
            <a:lvl4pPr marL="1828800" lvl="3" indent="-228600" algn="l">
              <a:lnSpc>
                <a:spcPct val="90000"/>
              </a:lnSpc>
              <a:spcBef>
                <a:spcPts val="400"/>
              </a:spcBef>
              <a:spcAft>
                <a:spcPts val="0"/>
              </a:spcAft>
              <a:buClr>
                <a:srgbClr val="3F3F3F"/>
              </a:buClr>
              <a:buSzPts val="1600"/>
              <a:buNone/>
              <a:defRPr sz="1600" b="1"/>
            </a:lvl4pPr>
            <a:lvl5pPr marL="2286000" lvl="4" indent="-228600" algn="l">
              <a:lnSpc>
                <a:spcPct val="90000"/>
              </a:lnSpc>
              <a:spcBef>
                <a:spcPts val="400"/>
              </a:spcBef>
              <a:spcAft>
                <a:spcPts val="0"/>
              </a:spcAft>
              <a:buClr>
                <a:srgbClr val="3F3F3F"/>
              </a:buClr>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198" name="Google Shape;198;g8f3dd33b2c_6_58"/>
          <p:cNvSpPr txBox="1">
            <a:spLocks noGrp="1"/>
          </p:cNvSpPr>
          <p:nvPr>
            <p:ph type="body" idx="4"/>
          </p:nvPr>
        </p:nvSpPr>
        <p:spPr>
          <a:xfrm>
            <a:off x="6217920" y="2582334"/>
            <a:ext cx="4937760" cy="3378200"/>
          </a:xfrm>
          <a:prstGeom prst="rect">
            <a:avLst/>
          </a:prstGeom>
          <a:noFill/>
          <a:ln>
            <a:noFill/>
          </a:ln>
        </p:spPr>
        <p:txBody>
          <a:bodyPr spcFirstLastPara="1" wrap="square" lIns="45700" tIns="45700" rIns="45700" bIns="45700" anchor="t" anchorCtr="0">
            <a:no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199" name="Google Shape;199;g8f3dd33b2c_6_58"/>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0" name="Google Shape;200;g8f3dd33b2c_6_58"/>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1" name="Google Shape;201;g8f3dd33b2c_6_58"/>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matchingName="Title Slide Option 3" type="title">
  <p:cSld name="TITLE">
    <p:spTree>
      <p:nvGrpSpPr>
        <p:cNvPr id="1" name="Shape 212"/>
        <p:cNvGrpSpPr/>
        <p:nvPr/>
      </p:nvGrpSpPr>
      <p:grpSpPr>
        <a:xfrm>
          <a:off x="0" y="0"/>
          <a:ext cx="0" cy="0"/>
          <a:chOff x="0" y="0"/>
          <a:chExt cx="0" cy="0"/>
        </a:xfrm>
      </p:grpSpPr>
      <p:sp>
        <p:nvSpPr>
          <p:cNvPr id="213" name="Google Shape;213;g8e48d02ba9_1_10"/>
          <p:cNvSpPr/>
          <p:nvPr/>
        </p:nvSpPr>
        <p:spPr>
          <a:xfrm>
            <a:off x="0" y="0"/>
            <a:ext cx="1886297" cy="6334316"/>
          </a:xfrm>
          <a:prstGeom prst="rect">
            <a:avLst/>
          </a:prstGeom>
          <a:solidFill>
            <a:srgbClr val="D2DBE2"/>
          </a:solidFill>
          <a:ln w="15875" cap="flat" cmpd="sng">
            <a:solidFill>
              <a:srgbClr val="D2DBE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14" name="Google Shape;214;g8e48d02ba9_1_10"/>
          <p:cNvSpPr/>
          <p:nvPr/>
        </p:nvSpPr>
        <p:spPr>
          <a:xfrm>
            <a:off x="3175" y="6400800"/>
            <a:ext cx="12188825" cy="457200"/>
          </a:xfrm>
          <a:prstGeom prst="rect">
            <a:avLst/>
          </a:prstGeom>
          <a:solidFill>
            <a:srgbClr val="6180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g8e48d02ba9_1_10"/>
          <p:cNvSpPr txBox="1">
            <a:spLocks noGrp="1"/>
          </p:cNvSpPr>
          <p:nvPr>
            <p:ph type="ctrTitle"/>
          </p:nvPr>
        </p:nvSpPr>
        <p:spPr>
          <a:xfrm>
            <a:off x="2485502" y="758952"/>
            <a:ext cx="9152313" cy="3566160"/>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262626"/>
              </a:buClr>
              <a:buSzPts val="8000"/>
              <a:buFont typeface="Arial"/>
              <a:buNone/>
              <a:defRPr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6" name="Google Shape;216;g8e48d02ba9_1_10"/>
          <p:cNvSpPr txBox="1">
            <a:spLocks noGrp="1"/>
          </p:cNvSpPr>
          <p:nvPr>
            <p:ph type="subTitle" idx="1"/>
          </p:nvPr>
        </p:nvSpPr>
        <p:spPr>
          <a:xfrm>
            <a:off x="2485501" y="4455621"/>
            <a:ext cx="9155085" cy="1143000"/>
          </a:xfrm>
          <a:prstGeom prst="rect">
            <a:avLst/>
          </a:prstGeom>
          <a:noFill/>
          <a:ln>
            <a:noFill/>
          </a:ln>
        </p:spPr>
        <p:txBody>
          <a:bodyPr spcFirstLastPara="1" wrap="square" lIns="91425" tIns="45700" rIns="91425" bIns="45700" anchor="t" anchorCtr="0">
            <a:noAutofit/>
          </a:bodyPr>
          <a:lstStyle>
            <a:lvl1pPr lvl="0" algn="l">
              <a:lnSpc>
                <a:spcPct val="90000"/>
              </a:lnSpc>
              <a:spcBef>
                <a:spcPts val="1200"/>
              </a:spcBef>
              <a:spcAft>
                <a:spcPts val="0"/>
              </a:spcAft>
              <a:buClr>
                <a:schemeClr val="dk2"/>
              </a:buClr>
              <a:buSzPts val="2400"/>
              <a:buNone/>
              <a:defRPr sz="2400" cap="none">
                <a:solidFill>
                  <a:schemeClr val="dk2"/>
                </a:solidFill>
                <a:latin typeface="Arial"/>
                <a:ea typeface="Arial"/>
                <a:cs typeface="Arial"/>
                <a:sym typeface="Arial"/>
              </a:defRPr>
            </a:lvl1pPr>
            <a:lvl2pPr lvl="1" algn="ctr">
              <a:lnSpc>
                <a:spcPct val="90000"/>
              </a:lnSpc>
              <a:spcBef>
                <a:spcPts val="200"/>
              </a:spcBef>
              <a:spcAft>
                <a:spcPts val="0"/>
              </a:spcAft>
              <a:buClr>
                <a:srgbClr val="3F3F3F"/>
              </a:buClr>
              <a:buSzPts val="2400"/>
              <a:buNone/>
              <a:defRPr sz="2400"/>
            </a:lvl2pPr>
            <a:lvl3pPr lvl="2" algn="ctr">
              <a:lnSpc>
                <a:spcPct val="90000"/>
              </a:lnSpc>
              <a:spcBef>
                <a:spcPts val="400"/>
              </a:spcBef>
              <a:spcAft>
                <a:spcPts val="0"/>
              </a:spcAft>
              <a:buClr>
                <a:srgbClr val="3F3F3F"/>
              </a:buClr>
              <a:buSzPts val="2400"/>
              <a:buNone/>
              <a:defRPr sz="2400"/>
            </a:lvl3pPr>
            <a:lvl4pPr lvl="3" algn="ctr">
              <a:lnSpc>
                <a:spcPct val="90000"/>
              </a:lnSpc>
              <a:spcBef>
                <a:spcPts val="400"/>
              </a:spcBef>
              <a:spcAft>
                <a:spcPts val="0"/>
              </a:spcAft>
              <a:buClr>
                <a:srgbClr val="3F3F3F"/>
              </a:buClr>
              <a:buSzPts val="2000"/>
              <a:buNone/>
              <a:defRPr sz="2000"/>
            </a:lvl4pPr>
            <a:lvl5pPr lvl="4" algn="ctr">
              <a:lnSpc>
                <a:spcPct val="90000"/>
              </a:lnSpc>
              <a:spcBef>
                <a:spcPts val="400"/>
              </a:spcBef>
              <a:spcAft>
                <a:spcPts val="0"/>
              </a:spcAft>
              <a:buClr>
                <a:srgbClr val="3F3F3F"/>
              </a:buClr>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a:endParaRPr/>
          </a:p>
        </p:txBody>
      </p:sp>
      <p:cxnSp>
        <p:nvCxnSpPr>
          <p:cNvPr id="217" name="Google Shape;217;g8e48d02ba9_1_10"/>
          <p:cNvCxnSpPr/>
          <p:nvPr/>
        </p:nvCxnSpPr>
        <p:spPr>
          <a:xfrm>
            <a:off x="2576943" y="4343400"/>
            <a:ext cx="8988371" cy="0"/>
          </a:xfrm>
          <a:prstGeom prst="straightConnector1">
            <a:avLst/>
          </a:prstGeom>
          <a:noFill/>
          <a:ln w="9525" cap="flat" cmpd="sng">
            <a:solidFill>
              <a:srgbClr val="7F7F7F"/>
            </a:solidFill>
            <a:prstDash val="solid"/>
            <a:round/>
            <a:headEnd type="none" w="sm" len="sm"/>
            <a:tailEnd type="none" w="sm" len="sm"/>
          </a:ln>
        </p:spPr>
      </p:cxnSp>
      <p:pic>
        <p:nvPicPr>
          <p:cNvPr id="218" name="Google Shape;218;g8e48d02ba9_1_10" descr="The Seal of the California Department of Education"/>
          <p:cNvPicPr preferRelativeResize="0"/>
          <p:nvPr/>
        </p:nvPicPr>
        <p:blipFill rotWithShape="1">
          <a:blip r:embed="rId2">
            <a:alphaModFix/>
          </a:blip>
          <a:srcRect/>
          <a:stretch/>
        </p:blipFill>
        <p:spPr>
          <a:xfrm>
            <a:off x="11167569" y="6435367"/>
            <a:ext cx="406810" cy="403555"/>
          </a:xfrm>
          <a:prstGeom prst="rect">
            <a:avLst/>
          </a:prstGeom>
          <a:noFill/>
          <a:ln>
            <a:noFill/>
          </a:ln>
        </p:spPr>
      </p:pic>
      <p:sp>
        <p:nvSpPr>
          <p:cNvPr id="219" name="Google Shape;219;g8e48d02ba9_1_10"/>
          <p:cNvSpPr/>
          <p:nvPr/>
        </p:nvSpPr>
        <p:spPr>
          <a:xfrm>
            <a:off x="15" y="6334316"/>
            <a:ext cx="12188825" cy="64008"/>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20" name="Google Shape;220;g8e48d02ba9_1_10" descr="Official Seal of the California Department of Education"/>
          <p:cNvPicPr preferRelativeResize="0"/>
          <p:nvPr/>
        </p:nvPicPr>
        <p:blipFill rotWithShape="1">
          <a:blip r:embed="rId3">
            <a:alphaModFix/>
          </a:blip>
          <a:srcRect/>
          <a:stretch/>
        </p:blipFill>
        <p:spPr>
          <a:xfrm>
            <a:off x="225192" y="758952"/>
            <a:ext cx="1454150" cy="1454150"/>
          </a:xfrm>
          <a:prstGeom prst="rect">
            <a:avLst/>
          </a:prstGeom>
          <a:noFill/>
          <a:ln>
            <a:noFill/>
          </a:ln>
        </p:spPr>
      </p:pic>
      <p:sp>
        <p:nvSpPr>
          <p:cNvPr id="221" name="Google Shape;221;g8e48d02ba9_1_10"/>
          <p:cNvSpPr/>
          <p:nvPr/>
        </p:nvSpPr>
        <p:spPr>
          <a:xfrm>
            <a:off x="101367" y="2298827"/>
            <a:ext cx="1701800" cy="695325"/>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b="1" i="0" u="none" strike="noStrike" cap="none">
                <a:solidFill>
                  <a:srgbClr val="070C51"/>
                </a:solidFill>
                <a:latin typeface="Arial"/>
                <a:ea typeface="Arial"/>
                <a:cs typeface="Arial"/>
                <a:sym typeface="Arial"/>
              </a:rPr>
              <a:t>TONY THURMOND</a:t>
            </a:r>
            <a:br>
              <a:rPr lang="en-US" sz="1000" b="1" i="0" u="none" strike="noStrike" cap="none">
                <a:solidFill>
                  <a:srgbClr val="070C51"/>
                </a:solidFill>
                <a:latin typeface="Arial"/>
                <a:ea typeface="Arial"/>
                <a:cs typeface="Arial"/>
                <a:sym typeface="Arial"/>
              </a:rPr>
            </a:br>
            <a:r>
              <a:rPr lang="en-US" sz="1000" b="0" i="0" u="none" strike="noStrike" cap="none">
                <a:solidFill>
                  <a:srgbClr val="070C51"/>
                </a:solidFill>
                <a:latin typeface="Arial"/>
                <a:ea typeface="Arial"/>
                <a:cs typeface="Arial"/>
                <a:sym typeface="Arial"/>
              </a:rPr>
              <a:t>State Superintendent </a:t>
            </a:r>
            <a:br>
              <a:rPr lang="en-US" sz="1000" b="0" i="0" u="none" strike="noStrike" cap="none">
                <a:solidFill>
                  <a:srgbClr val="070C51"/>
                </a:solidFill>
                <a:latin typeface="Arial"/>
                <a:ea typeface="Arial"/>
                <a:cs typeface="Arial"/>
                <a:sym typeface="Arial"/>
              </a:rPr>
            </a:br>
            <a:r>
              <a:rPr lang="en-US" sz="1000" b="0" i="0" u="none" strike="noStrike" cap="none">
                <a:solidFill>
                  <a:srgbClr val="070C51"/>
                </a:solidFill>
                <a:latin typeface="Arial"/>
                <a:ea typeface="Arial"/>
                <a:cs typeface="Arial"/>
                <a:sym typeface="Arial"/>
              </a:rPr>
              <a:t>of Public Instruction</a:t>
            </a:r>
            <a:endParaRPr sz="1000" b="0" i="0" u="none" strike="noStrike" cap="none">
              <a:solidFill>
                <a:schemeClr val="dk2"/>
              </a:solidFill>
              <a:latin typeface="Times"/>
              <a:ea typeface="Times"/>
              <a:cs typeface="Times"/>
              <a:sym typeface="Times"/>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22"/>
        <p:cNvGrpSpPr/>
        <p:nvPr/>
      </p:nvGrpSpPr>
      <p:grpSpPr>
        <a:xfrm>
          <a:off x="0" y="0"/>
          <a:ext cx="0" cy="0"/>
          <a:chOff x="0" y="0"/>
          <a:chExt cx="0" cy="0"/>
        </a:xfrm>
      </p:grpSpPr>
      <p:sp>
        <p:nvSpPr>
          <p:cNvPr id="223" name="Google Shape;223;g8e48d02ba9_1_20"/>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4" name="Google Shape;224;g8e48d02ba9_1_20"/>
          <p:cNvSpPr txBox="1">
            <a:spLocks noGrp="1"/>
          </p:cNvSpPr>
          <p:nvPr>
            <p:ph type="body" idx="1"/>
          </p:nvPr>
        </p:nvSpPr>
        <p:spPr>
          <a:xfrm>
            <a:off x="1097280" y="1845733"/>
            <a:ext cx="10058400" cy="4355561"/>
          </a:xfrm>
          <a:prstGeom prst="rect">
            <a:avLst/>
          </a:prstGeom>
          <a:noFill/>
          <a:ln>
            <a:noFill/>
          </a:ln>
        </p:spPr>
        <p:txBody>
          <a:bodyPr spcFirstLastPara="1" wrap="square" lIns="45700" tIns="45700" rIns="45700" bIns="45700" anchor="t" anchorCtr="0">
            <a:no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225" name="Google Shape;225;g8e48d02ba9_1_20"/>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6" name="Google Shape;226;g8e48d02ba9_1_20"/>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7" name="Google Shape;227;g8e48d02ba9_1_20"/>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matchingName="Title Slide Option 1">
  <p:cSld name="Title Slide Option 1">
    <p:spTree>
      <p:nvGrpSpPr>
        <p:cNvPr id="1" name="Shape 228"/>
        <p:cNvGrpSpPr/>
        <p:nvPr/>
      </p:nvGrpSpPr>
      <p:grpSpPr>
        <a:xfrm>
          <a:off x="0" y="0"/>
          <a:ext cx="0" cy="0"/>
          <a:chOff x="0" y="0"/>
          <a:chExt cx="0" cy="0"/>
        </a:xfrm>
      </p:grpSpPr>
      <p:sp>
        <p:nvSpPr>
          <p:cNvPr id="229" name="Google Shape;229;g8e48d02ba9_1_26"/>
          <p:cNvSpPr/>
          <p:nvPr/>
        </p:nvSpPr>
        <p:spPr>
          <a:xfrm>
            <a:off x="3175" y="6418741"/>
            <a:ext cx="12188825" cy="457200"/>
          </a:xfrm>
          <a:prstGeom prst="rect">
            <a:avLst/>
          </a:prstGeom>
          <a:solidFill>
            <a:srgbClr val="6180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g8e48d02ba9_1_26"/>
          <p:cNvSpPr txBox="1">
            <a:spLocks noGrp="1"/>
          </p:cNvSpPr>
          <p:nvPr>
            <p:ph type="ctrTitle"/>
          </p:nvPr>
        </p:nvSpPr>
        <p:spPr>
          <a:xfrm>
            <a:off x="1097280" y="758952"/>
            <a:ext cx="10058400" cy="3566160"/>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262626"/>
              </a:buClr>
              <a:buSzPts val="8000"/>
              <a:buFont typeface="Arial"/>
              <a:buNone/>
              <a:defRPr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1" name="Google Shape;231;g8e48d02ba9_1_26"/>
          <p:cNvSpPr txBox="1">
            <a:spLocks noGrp="1"/>
          </p:cNvSpPr>
          <p:nvPr>
            <p:ph type="subTitle" idx="1"/>
          </p:nvPr>
        </p:nvSpPr>
        <p:spPr>
          <a:xfrm>
            <a:off x="1100051" y="4455621"/>
            <a:ext cx="10058400" cy="1143000"/>
          </a:xfrm>
          <a:prstGeom prst="rect">
            <a:avLst/>
          </a:prstGeom>
          <a:noFill/>
          <a:ln>
            <a:noFill/>
          </a:ln>
        </p:spPr>
        <p:txBody>
          <a:bodyPr spcFirstLastPara="1" wrap="square" lIns="91425" tIns="45700" rIns="91425" bIns="45700" anchor="t" anchorCtr="0">
            <a:noAutofit/>
          </a:bodyPr>
          <a:lstStyle>
            <a:lvl1pPr lvl="0" algn="l">
              <a:lnSpc>
                <a:spcPct val="90000"/>
              </a:lnSpc>
              <a:spcBef>
                <a:spcPts val="1200"/>
              </a:spcBef>
              <a:spcAft>
                <a:spcPts val="0"/>
              </a:spcAft>
              <a:buClr>
                <a:schemeClr val="dk2"/>
              </a:buClr>
              <a:buSzPts val="2400"/>
              <a:buNone/>
              <a:defRPr sz="2400" cap="none">
                <a:solidFill>
                  <a:schemeClr val="dk2"/>
                </a:solidFill>
                <a:latin typeface="Arial"/>
                <a:ea typeface="Arial"/>
                <a:cs typeface="Arial"/>
                <a:sym typeface="Arial"/>
              </a:defRPr>
            </a:lvl1pPr>
            <a:lvl2pPr lvl="1" algn="ctr">
              <a:lnSpc>
                <a:spcPct val="90000"/>
              </a:lnSpc>
              <a:spcBef>
                <a:spcPts val="200"/>
              </a:spcBef>
              <a:spcAft>
                <a:spcPts val="0"/>
              </a:spcAft>
              <a:buClr>
                <a:srgbClr val="3F3F3F"/>
              </a:buClr>
              <a:buSzPts val="2400"/>
              <a:buNone/>
              <a:defRPr sz="2400"/>
            </a:lvl2pPr>
            <a:lvl3pPr lvl="2" algn="ctr">
              <a:lnSpc>
                <a:spcPct val="90000"/>
              </a:lnSpc>
              <a:spcBef>
                <a:spcPts val="400"/>
              </a:spcBef>
              <a:spcAft>
                <a:spcPts val="0"/>
              </a:spcAft>
              <a:buClr>
                <a:srgbClr val="3F3F3F"/>
              </a:buClr>
              <a:buSzPts val="2400"/>
              <a:buNone/>
              <a:defRPr sz="2400"/>
            </a:lvl3pPr>
            <a:lvl4pPr lvl="3" algn="ctr">
              <a:lnSpc>
                <a:spcPct val="90000"/>
              </a:lnSpc>
              <a:spcBef>
                <a:spcPts val="400"/>
              </a:spcBef>
              <a:spcAft>
                <a:spcPts val="0"/>
              </a:spcAft>
              <a:buClr>
                <a:srgbClr val="3F3F3F"/>
              </a:buClr>
              <a:buSzPts val="2000"/>
              <a:buNone/>
              <a:defRPr sz="2000"/>
            </a:lvl4pPr>
            <a:lvl5pPr lvl="4" algn="ctr">
              <a:lnSpc>
                <a:spcPct val="90000"/>
              </a:lnSpc>
              <a:spcBef>
                <a:spcPts val="400"/>
              </a:spcBef>
              <a:spcAft>
                <a:spcPts val="0"/>
              </a:spcAft>
              <a:buClr>
                <a:srgbClr val="3F3F3F"/>
              </a:buClr>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a:endParaRPr/>
          </a:p>
        </p:txBody>
      </p:sp>
      <p:cxnSp>
        <p:nvCxnSpPr>
          <p:cNvPr id="232" name="Google Shape;232;g8e48d02ba9_1_26"/>
          <p:cNvCxnSpPr/>
          <p:nvPr/>
        </p:nvCxnSpPr>
        <p:spPr>
          <a:xfrm>
            <a:off x="1207658" y="4343400"/>
            <a:ext cx="9875520" cy="0"/>
          </a:xfrm>
          <a:prstGeom prst="straightConnector1">
            <a:avLst/>
          </a:prstGeom>
          <a:noFill/>
          <a:ln w="9525" cap="flat" cmpd="sng">
            <a:solidFill>
              <a:srgbClr val="7F7F7F"/>
            </a:solidFill>
            <a:prstDash val="solid"/>
            <a:round/>
            <a:headEnd type="none" w="sm" len="sm"/>
            <a:tailEnd type="none" w="sm" len="sm"/>
          </a:ln>
        </p:spPr>
      </p:cxnSp>
      <p:pic>
        <p:nvPicPr>
          <p:cNvPr id="233" name="Google Shape;233;g8e48d02ba9_1_26" descr="The Seal of the California Department of Education"/>
          <p:cNvPicPr preferRelativeResize="0"/>
          <p:nvPr/>
        </p:nvPicPr>
        <p:blipFill rotWithShape="1">
          <a:blip r:embed="rId2">
            <a:alphaModFix/>
          </a:blip>
          <a:srcRect/>
          <a:stretch/>
        </p:blipFill>
        <p:spPr>
          <a:xfrm>
            <a:off x="11167569" y="6435367"/>
            <a:ext cx="406810" cy="403555"/>
          </a:xfrm>
          <a:prstGeom prst="rect">
            <a:avLst/>
          </a:prstGeom>
          <a:noFill/>
          <a:ln>
            <a:noFill/>
          </a:ln>
        </p:spPr>
      </p:pic>
      <p:sp>
        <p:nvSpPr>
          <p:cNvPr id="234" name="Google Shape;234;g8e48d02ba9_1_26"/>
          <p:cNvSpPr/>
          <p:nvPr/>
        </p:nvSpPr>
        <p:spPr>
          <a:xfrm>
            <a:off x="0" y="6350966"/>
            <a:ext cx="12188825" cy="64008"/>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g8e48d02ba9_1_26"/>
          <p:cNvSpPr/>
          <p:nvPr/>
        </p:nvSpPr>
        <p:spPr>
          <a:xfrm>
            <a:off x="1097280" y="6506339"/>
            <a:ext cx="9985898" cy="26161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1100"/>
              <a:buFont typeface="Arial"/>
              <a:buNone/>
            </a:pPr>
            <a:r>
              <a:rPr lang="en-US" sz="1100" b="1" i="0" u="none" strike="noStrike" cap="none">
                <a:solidFill>
                  <a:schemeClr val="lt1"/>
                </a:solidFill>
                <a:latin typeface="Arial"/>
                <a:ea typeface="Arial"/>
                <a:cs typeface="Arial"/>
                <a:sym typeface="Arial"/>
              </a:rPr>
              <a:t>Tony Thurmond, </a:t>
            </a:r>
            <a:r>
              <a:rPr lang="en-US" sz="1100" b="0" i="0" u="none" strike="noStrike" cap="none">
                <a:solidFill>
                  <a:schemeClr val="lt1"/>
                </a:solidFill>
                <a:latin typeface="Arial"/>
                <a:ea typeface="Arial"/>
                <a:cs typeface="Arial"/>
                <a:sym typeface="Arial"/>
              </a:rPr>
              <a:t>State Superintendent of Public Instruction				        California Department of Education</a:t>
            </a:r>
            <a:endParaRPr sz="1200" b="1"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matchingName="Title Slide Option 2">
  <p:cSld name="Title Slide Option 2">
    <p:spTree>
      <p:nvGrpSpPr>
        <p:cNvPr id="1" name="Shape 236"/>
        <p:cNvGrpSpPr/>
        <p:nvPr/>
      </p:nvGrpSpPr>
      <p:grpSpPr>
        <a:xfrm>
          <a:off x="0" y="0"/>
          <a:ext cx="0" cy="0"/>
          <a:chOff x="0" y="0"/>
          <a:chExt cx="0" cy="0"/>
        </a:xfrm>
      </p:grpSpPr>
      <p:sp>
        <p:nvSpPr>
          <p:cNvPr id="237" name="Google Shape;237;g8e48d02ba9_1_34"/>
          <p:cNvSpPr/>
          <p:nvPr/>
        </p:nvSpPr>
        <p:spPr>
          <a:xfrm>
            <a:off x="3175" y="6400800"/>
            <a:ext cx="12188825" cy="457200"/>
          </a:xfrm>
          <a:prstGeom prst="rect">
            <a:avLst/>
          </a:prstGeom>
          <a:solidFill>
            <a:srgbClr val="6180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g8e48d02ba9_1_34"/>
          <p:cNvSpPr txBox="1">
            <a:spLocks noGrp="1"/>
          </p:cNvSpPr>
          <p:nvPr>
            <p:ph type="ctrTitle"/>
          </p:nvPr>
        </p:nvSpPr>
        <p:spPr>
          <a:xfrm>
            <a:off x="1097280" y="758952"/>
            <a:ext cx="10058400" cy="3566160"/>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262626"/>
              </a:buClr>
              <a:buSzPts val="8000"/>
              <a:buFont typeface="Arial"/>
              <a:buNone/>
              <a:defRPr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9" name="Google Shape;239;g8e48d02ba9_1_34"/>
          <p:cNvSpPr txBox="1">
            <a:spLocks noGrp="1"/>
          </p:cNvSpPr>
          <p:nvPr>
            <p:ph type="subTitle" idx="1"/>
          </p:nvPr>
        </p:nvSpPr>
        <p:spPr>
          <a:xfrm>
            <a:off x="1100051" y="4455621"/>
            <a:ext cx="10058400" cy="1143000"/>
          </a:xfrm>
          <a:prstGeom prst="rect">
            <a:avLst/>
          </a:prstGeom>
          <a:noFill/>
          <a:ln>
            <a:noFill/>
          </a:ln>
        </p:spPr>
        <p:txBody>
          <a:bodyPr spcFirstLastPara="1" wrap="square" lIns="91425" tIns="45700" rIns="91425" bIns="45700" anchor="t" anchorCtr="0">
            <a:noAutofit/>
          </a:bodyPr>
          <a:lstStyle>
            <a:lvl1pPr lvl="0" algn="l">
              <a:lnSpc>
                <a:spcPct val="90000"/>
              </a:lnSpc>
              <a:spcBef>
                <a:spcPts val="1200"/>
              </a:spcBef>
              <a:spcAft>
                <a:spcPts val="0"/>
              </a:spcAft>
              <a:buClr>
                <a:schemeClr val="dk2"/>
              </a:buClr>
              <a:buSzPts val="2400"/>
              <a:buNone/>
              <a:defRPr sz="2400" cap="none">
                <a:solidFill>
                  <a:schemeClr val="dk2"/>
                </a:solidFill>
                <a:latin typeface="Arial"/>
                <a:ea typeface="Arial"/>
                <a:cs typeface="Arial"/>
                <a:sym typeface="Arial"/>
              </a:defRPr>
            </a:lvl1pPr>
            <a:lvl2pPr lvl="1" algn="ctr">
              <a:lnSpc>
                <a:spcPct val="90000"/>
              </a:lnSpc>
              <a:spcBef>
                <a:spcPts val="200"/>
              </a:spcBef>
              <a:spcAft>
                <a:spcPts val="0"/>
              </a:spcAft>
              <a:buClr>
                <a:srgbClr val="3F3F3F"/>
              </a:buClr>
              <a:buSzPts val="2400"/>
              <a:buNone/>
              <a:defRPr sz="2400"/>
            </a:lvl2pPr>
            <a:lvl3pPr lvl="2" algn="ctr">
              <a:lnSpc>
                <a:spcPct val="90000"/>
              </a:lnSpc>
              <a:spcBef>
                <a:spcPts val="400"/>
              </a:spcBef>
              <a:spcAft>
                <a:spcPts val="0"/>
              </a:spcAft>
              <a:buClr>
                <a:srgbClr val="3F3F3F"/>
              </a:buClr>
              <a:buSzPts val="2400"/>
              <a:buNone/>
              <a:defRPr sz="2400"/>
            </a:lvl3pPr>
            <a:lvl4pPr lvl="3" algn="ctr">
              <a:lnSpc>
                <a:spcPct val="90000"/>
              </a:lnSpc>
              <a:spcBef>
                <a:spcPts val="400"/>
              </a:spcBef>
              <a:spcAft>
                <a:spcPts val="0"/>
              </a:spcAft>
              <a:buClr>
                <a:srgbClr val="3F3F3F"/>
              </a:buClr>
              <a:buSzPts val="2000"/>
              <a:buNone/>
              <a:defRPr sz="2000"/>
            </a:lvl4pPr>
            <a:lvl5pPr lvl="4" algn="ctr">
              <a:lnSpc>
                <a:spcPct val="90000"/>
              </a:lnSpc>
              <a:spcBef>
                <a:spcPts val="400"/>
              </a:spcBef>
              <a:spcAft>
                <a:spcPts val="0"/>
              </a:spcAft>
              <a:buClr>
                <a:srgbClr val="3F3F3F"/>
              </a:buClr>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a:endParaRPr/>
          </a:p>
        </p:txBody>
      </p:sp>
      <p:cxnSp>
        <p:nvCxnSpPr>
          <p:cNvPr id="240" name="Google Shape;240;g8e48d02ba9_1_34"/>
          <p:cNvCxnSpPr/>
          <p:nvPr/>
        </p:nvCxnSpPr>
        <p:spPr>
          <a:xfrm>
            <a:off x="1207658" y="4343400"/>
            <a:ext cx="9875520" cy="0"/>
          </a:xfrm>
          <a:prstGeom prst="straightConnector1">
            <a:avLst/>
          </a:prstGeom>
          <a:noFill/>
          <a:ln w="9525" cap="flat" cmpd="sng">
            <a:solidFill>
              <a:srgbClr val="7F7F7F"/>
            </a:solidFill>
            <a:prstDash val="solid"/>
            <a:round/>
            <a:headEnd type="none" w="sm" len="sm"/>
            <a:tailEnd type="none" w="sm" len="sm"/>
          </a:ln>
        </p:spPr>
      </p:cxnSp>
      <p:pic>
        <p:nvPicPr>
          <p:cNvPr id="241" name="Google Shape;241;g8e48d02ba9_1_34" descr="The Seal of the California Department of Education"/>
          <p:cNvPicPr preferRelativeResize="0"/>
          <p:nvPr/>
        </p:nvPicPr>
        <p:blipFill rotWithShape="1">
          <a:blip r:embed="rId2">
            <a:alphaModFix/>
          </a:blip>
          <a:srcRect/>
          <a:stretch/>
        </p:blipFill>
        <p:spPr>
          <a:xfrm>
            <a:off x="11167569" y="6435367"/>
            <a:ext cx="406810" cy="403555"/>
          </a:xfrm>
          <a:prstGeom prst="rect">
            <a:avLst/>
          </a:prstGeom>
          <a:noFill/>
          <a:ln>
            <a:noFill/>
          </a:ln>
        </p:spPr>
      </p:pic>
      <p:pic>
        <p:nvPicPr>
          <p:cNvPr id="242" name="Google Shape;242;g8e48d02ba9_1_34"/>
          <p:cNvPicPr preferRelativeResize="0"/>
          <p:nvPr/>
        </p:nvPicPr>
        <p:blipFill rotWithShape="1">
          <a:blip r:embed="rId3">
            <a:alphaModFix/>
          </a:blip>
          <a:srcRect l="4675"/>
          <a:stretch/>
        </p:blipFill>
        <p:spPr>
          <a:xfrm>
            <a:off x="440575" y="5685855"/>
            <a:ext cx="3333404" cy="666750"/>
          </a:xfrm>
          <a:prstGeom prst="rect">
            <a:avLst/>
          </a:prstGeom>
          <a:noFill/>
          <a:ln>
            <a:noFill/>
          </a:ln>
        </p:spPr>
      </p:pic>
      <p:sp>
        <p:nvSpPr>
          <p:cNvPr id="243" name="Google Shape;243;g8e48d02ba9_1_34"/>
          <p:cNvSpPr/>
          <p:nvPr/>
        </p:nvSpPr>
        <p:spPr>
          <a:xfrm>
            <a:off x="15" y="6342629"/>
            <a:ext cx="12188825" cy="64008"/>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g8e48d02ba9_1_34"/>
          <p:cNvSpPr/>
          <p:nvPr/>
        </p:nvSpPr>
        <p:spPr>
          <a:xfrm>
            <a:off x="440575" y="6498595"/>
            <a:ext cx="10642603" cy="26161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1100"/>
              <a:buFont typeface="Arial"/>
              <a:buNone/>
            </a:pPr>
            <a:r>
              <a:rPr lang="en-US" sz="1100" b="0" i="0" u="none" strike="noStrike" cap="none">
                <a:solidFill>
                  <a:schemeClr val="lt1"/>
                </a:solidFill>
                <a:latin typeface="Arial"/>
                <a:ea typeface="Arial"/>
                <a:cs typeface="Arial"/>
                <a:sym typeface="Arial"/>
              </a:rPr>
              <a:t>Tony Thurmond, State Superintendent of Public Instruction</a:t>
            </a:r>
            <a:endParaRPr sz="1200" b="1"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Above and Below">
  <p:cSld name="Two Content Above and Below">
    <p:spTree>
      <p:nvGrpSpPr>
        <p:cNvPr id="1" name="Shape 33"/>
        <p:cNvGrpSpPr/>
        <p:nvPr/>
      </p:nvGrpSpPr>
      <p:grpSpPr>
        <a:xfrm>
          <a:off x="0" y="0"/>
          <a:ext cx="0" cy="0"/>
          <a:chOff x="0" y="0"/>
          <a:chExt cx="0" cy="0"/>
        </a:xfrm>
      </p:grpSpPr>
      <p:sp>
        <p:nvSpPr>
          <p:cNvPr id="34" name="Google Shape;34;p9"/>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Autofit/>
          </a:bodyPr>
          <a:lstStyle>
            <a:lvl1pPr lvl="0" algn="l" rtl="0">
              <a:lnSpc>
                <a:spcPct val="85000"/>
              </a:lnSpc>
              <a:spcBef>
                <a:spcPts val="0"/>
              </a:spcBef>
              <a:spcAft>
                <a:spcPts val="0"/>
              </a:spcAft>
              <a:buClr>
                <a:srgbClr val="3F3F3F"/>
              </a:buClr>
              <a:buSzPts val="18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5" name="Google Shape;35;p9"/>
          <p:cNvSpPr txBox="1">
            <a:spLocks noGrp="1"/>
          </p:cNvSpPr>
          <p:nvPr>
            <p:ph type="body" idx="1"/>
          </p:nvPr>
        </p:nvSpPr>
        <p:spPr>
          <a:xfrm>
            <a:off x="1097278" y="1845734"/>
            <a:ext cx="10058400" cy="2144400"/>
          </a:xfrm>
          <a:prstGeom prst="rect">
            <a:avLst/>
          </a:prstGeom>
          <a:noFill/>
          <a:ln>
            <a:noFill/>
          </a:ln>
        </p:spPr>
        <p:txBody>
          <a:bodyPr spcFirstLastPara="1" wrap="square" lIns="45700" tIns="45700" rIns="45700" bIns="45700" anchor="t" anchorCtr="0">
            <a:noAutofit/>
          </a:bodyPr>
          <a:lstStyle>
            <a:lvl1pPr marL="457200" lvl="0" indent="-406400" algn="l" rtl="0">
              <a:lnSpc>
                <a:spcPct val="90000"/>
              </a:lnSpc>
              <a:spcBef>
                <a:spcPts val="1200"/>
              </a:spcBef>
              <a:spcAft>
                <a:spcPts val="0"/>
              </a:spcAft>
              <a:buClr>
                <a:srgbClr val="3F3F3F"/>
              </a:buClr>
              <a:buSzPts val="2800"/>
              <a:buChar char="•"/>
              <a:defRPr/>
            </a:lvl1pPr>
            <a:lvl2pPr marL="914400" lvl="1" indent="-381000" algn="l" rtl="0">
              <a:lnSpc>
                <a:spcPct val="90000"/>
              </a:lnSpc>
              <a:spcBef>
                <a:spcPts val="200"/>
              </a:spcBef>
              <a:spcAft>
                <a:spcPts val="0"/>
              </a:spcAft>
              <a:buClr>
                <a:srgbClr val="3F3F3F"/>
              </a:buClr>
              <a:buSzPts val="2400"/>
              <a:buChar char="◦"/>
              <a:defRPr/>
            </a:lvl2pPr>
            <a:lvl3pPr marL="1371600" lvl="2" indent="-381000" algn="l" rtl="0">
              <a:lnSpc>
                <a:spcPct val="90000"/>
              </a:lnSpc>
              <a:spcBef>
                <a:spcPts val="400"/>
              </a:spcBef>
              <a:spcAft>
                <a:spcPts val="0"/>
              </a:spcAft>
              <a:buClr>
                <a:srgbClr val="3F3F3F"/>
              </a:buClr>
              <a:buSzPts val="2400"/>
              <a:buChar char="◦"/>
              <a:defRPr/>
            </a:lvl3pPr>
            <a:lvl4pPr marL="1828800" lvl="3" indent="-381000" algn="l" rtl="0">
              <a:lnSpc>
                <a:spcPct val="90000"/>
              </a:lnSpc>
              <a:spcBef>
                <a:spcPts val="400"/>
              </a:spcBef>
              <a:spcAft>
                <a:spcPts val="0"/>
              </a:spcAft>
              <a:buClr>
                <a:srgbClr val="3F3F3F"/>
              </a:buClr>
              <a:buSzPts val="2400"/>
              <a:buChar char="◦"/>
              <a:defRPr/>
            </a:lvl4pPr>
            <a:lvl5pPr marL="2286000" lvl="4" indent="-381000" algn="l" rtl="0">
              <a:lnSpc>
                <a:spcPct val="90000"/>
              </a:lnSpc>
              <a:spcBef>
                <a:spcPts val="400"/>
              </a:spcBef>
              <a:spcAft>
                <a:spcPts val="0"/>
              </a:spcAft>
              <a:buClr>
                <a:srgbClr val="3F3F3F"/>
              </a:buClr>
              <a:buSzPts val="2400"/>
              <a:buChar char="◦"/>
              <a:defRPr/>
            </a:lvl5pPr>
            <a:lvl6pPr marL="2743200" lvl="5" indent="-342900" algn="l" rtl="0">
              <a:lnSpc>
                <a:spcPct val="90000"/>
              </a:lnSpc>
              <a:spcBef>
                <a:spcPts val="400"/>
              </a:spcBef>
              <a:spcAft>
                <a:spcPts val="0"/>
              </a:spcAft>
              <a:buSzPts val="1800"/>
              <a:buChar char="◦"/>
              <a:defRPr/>
            </a:lvl6pPr>
            <a:lvl7pPr marL="3200400" lvl="6" indent="-342900" algn="l" rtl="0">
              <a:lnSpc>
                <a:spcPct val="90000"/>
              </a:lnSpc>
              <a:spcBef>
                <a:spcPts val="400"/>
              </a:spcBef>
              <a:spcAft>
                <a:spcPts val="0"/>
              </a:spcAft>
              <a:buSzPts val="1800"/>
              <a:buChar char="◦"/>
              <a:defRPr/>
            </a:lvl7pPr>
            <a:lvl8pPr marL="3657600" lvl="7" indent="-342900" algn="l" rtl="0">
              <a:lnSpc>
                <a:spcPct val="90000"/>
              </a:lnSpc>
              <a:spcBef>
                <a:spcPts val="400"/>
              </a:spcBef>
              <a:spcAft>
                <a:spcPts val="0"/>
              </a:spcAft>
              <a:buSzPts val="1800"/>
              <a:buChar char="◦"/>
              <a:defRPr/>
            </a:lvl8pPr>
            <a:lvl9pPr marL="4114800" lvl="8" indent="-342900" algn="l" rtl="0">
              <a:lnSpc>
                <a:spcPct val="90000"/>
              </a:lnSpc>
              <a:spcBef>
                <a:spcPts val="400"/>
              </a:spcBef>
              <a:spcAft>
                <a:spcPts val="400"/>
              </a:spcAft>
              <a:buSzPts val="1800"/>
              <a:buChar char="◦"/>
              <a:defRPr/>
            </a:lvl9pPr>
          </a:lstStyle>
          <a:p>
            <a:endParaRPr/>
          </a:p>
        </p:txBody>
      </p:sp>
      <p:sp>
        <p:nvSpPr>
          <p:cNvPr id="36" name="Google Shape;36;p9"/>
          <p:cNvSpPr txBox="1">
            <a:spLocks noGrp="1"/>
          </p:cNvSpPr>
          <p:nvPr>
            <p:ph type="body" idx="2"/>
          </p:nvPr>
        </p:nvSpPr>
        <p:spPr>
          <a:xfrm>
            <a:off x="1097278" y="4098483"/>
            <a:ext cx="10058400" cy="2144400"/>
          </a:xfrm>
          <a:prstGeom prst="rect">
            <a:avLst/>
          </a:prstGeom>
          <a:noFill/>
          <a:ln>
            <a:noFill/>
          </a:ln>
        </p:spPr>
        <p:txBody>
          <a:bodyPr spcFirstLastPara="1" wrap="square" lIns="45700" tIns="45700" rIns="45700" bIns="45700" anchor="t" anchorCtr="0">
            <a:noAutofit/>
          </a:bodyPr>
          <a:lstStyle>
            <a:lvl1pPr marL="457200" lvl="0" indent="-342900" algn="l" rtl="0">
              <a:lnSpc>
                <a:spcPct val="90000"/>
              </a:lnSpc>
              <a:spcBef>
                <a:spcPts val="1200"/>
              </a:spcBef>
              <a:spcAft>
                <a:spcPts val="0"/>
              </a:spcAft>
              <a:buClr>
                <a:srgbClr val="3F3F3F"/>
              </a:buClr>
              <a:buSzPts val="1800"/>
              <a:buChar char="•"/>
              <a:defRPr/>
            </a:lvl1pPr>
            <a:lvl2pPr marL="914400" lvl="1" indent="-342900" algn="l" rtl="0">
              <a:lnSpc>
                <a:spcPct val="90000"/>
              </a:lnSpc>
              <a:spcBef>
                <a:spcPts val="200"/>
              </a:spcBef>
              <a:spcAft>
                <a:spcPts val="0"/>
              </a:spcAft>
              <a:buClr>
                <a:srgbClr val="3F3F3F"/>
              </a:buClr>
              <a:buSzPts val="1800"/>
              <a:buChar char="◦"/>
              <a:defRPr/>
            </a:lvl2pPr>
            <a:lvl3pPr marL="1371600" lvl="2" indent="-342900" algn="l" rtl="0">
              <a:lnSpc>
                <a:spcPct val="90000"/>
              </a:lnSpc>
              <a:spcBef>
                <a:spcPts val="400"/>
              </a:spcBef>
              <a:spcAft>
                <a:spcPts val="0"/>
              </a:spcAft>
              <a:buClr>
                <a:srgbClr val="3F3F3F"/>
              </a:buClr>
              <a:buSzPts val="1800"/>
              <a:buChar char="◦"/>
              <a:defRPr/>
            </a:lvl3pPr>
            <a:lvl4pPr marL="1828800" lvl="3" indent="-342900" algn="l" rtl="0">
              <a:lnSpc>
                <a:spcPct val="90000"/>
              </a:lnSpc>
              <a:spcBef>
                <a:spcPts val="400"/>
              </a:spcBef>
              <a:spcAft>
                <a:spcPts val="0"/>
              </a:spcAft>
              <a:buClr>
                <a:srgbClr val="3F3F3F"/>
              </a:buClr>
              <a:buSzPts val="1800"/>
              <a:buChar char="◦"/>
              <a:defRPr/>
            </a:lvl4pPr>
            <a:lvl5pPr marL="2286000" lvl="4" indent="-342900" algn="l" rtl="0">
              <a:lnSpc>
                <a:spcPct val="90000"/>
              </a:lnSpc>
              <a:spcBef>
                <a:spcPts val="400"/>
              </a:spcBef>
              <a:spcAft>
                <a:spcPts val="0"/>
              </a:spcAft>
              <a:buClr>
                <a:srgbClr val="3F3F3F"/>
              </a:buClr>
              <a:buSzPts val="1800"/>
              <a:buChar char="◦"/>
              <a:defRPr/>
            </a:lvl5pPr>
            <a:lvl6pPr marL="2743200" lvl="5" indent="-342900" algn="l" rtl="0">
              <a:lnSpc>
                <a:spcPct val="90000"/>
              </a:lnSpc>
              <a:spcBef>
                <a:spcPts val="400"/>
              </a:spcBef>
              <a:spcAft>
                <a:spcPts val="0"/>
              </a:spcAft>
              <a:buSzPts val="1800"/>
              <a:buChar char="◦"/>
              <a:defRPr/>
            </a:lvl6pPr>
            <a:lvl7pPr marL="3200400" lvl="6" indent="-342900" algn="l" rtl="0">
              <a:lnSpc>
                <a:spcPct val="90000"/>
              </a:lnSpc>
              <a:spcBef>
                <a:spcPts val="400"/>
              </a:spcBef>
              <a:spcAft>
                <a:spcPts val="0"/>
              </a:spcAft>
              <a:buSzPts val="1800"/>
              <a:buChar char="◦"/>
              <a:defRPr/>
            </a:lvl7pPr>
            <a:lvl8pPr marL="3657600" lvl="7" indent="-342900" algn="l" rtl="0">
              <a:lnSpc>
                <a:spcPct val="90000"/>
              </a:lnSpc>
              <a:spcBef>
                <a:spcPts val="400"/>
              </a:spcBef>
              <a:spcAft>
                <a:spcPts val="0"/>
              </a:spcAft>
              <a:buSzPts val="1800"/>
              <a:buChar char="◦"/>
              <a:defRPr/>
            </a:lvl8pPr>
            <a:lvl9pPr marL="4114800" lvl="8" indent="-342900" algn="l" rtl="0">
              <a:lnSpc>
                <a:spcPct val="90000"/>
              </a:lnSpc>
              <a:spcBef>
                <a:spcPts val="400"/>
              </a:spcBef>
              <a:spcAft>
                <a:spcPts val="400"/>
              </a:spcAft>
              <a:buSzPts val="1800"/>
              <a:buChar char="◦"/>
              <a:defRPr/>
            </a:lvl9pPr>
          </a:lstStyle>
          <a:p>
            <a:endParaRPr/>
          </a:p>
        </p:txBody>
      </p:sp>
      <p:sp>
        <p:nvSpPr>
          <p:cNvPr id="37" name="Google Shape;37;p9"/>
          <p:cNvSpPr txBox="1">
            <a:spLocks noGrp="1"/>
          </p:cNvSpPr>
          <p:nvPr>
            <p:ph type="dt" idx="10"/>
          </p:nvPr>
        </p:nvSpPr>
        <p:spPr>
          <a:xfrm>
            <a:off x="1097280" y="6459785"/>
            <a:ext cx="24723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8" name="Google Shape;38;p9"/>
          <p:cNvSpPr txBox="1">
            <a:spLocks noGrp="1"/>
          </p:cNvSpPr>
          <p:nvPr>
            <p:ph type="ftr" idx="11"/>
          </p:nvPr>
        </p:nvSpPr>
        <p:spPr>
          <a:xfrm>
            <a:off x="3686185" y="6459785"/>
            <a:ext cx="4822800" cy="365100"/>
          </a:xfrm>
          <a:prstGeom prst="rect">
            <a:avLst/>
          </a:prstGeom>
          <a:noFill/>
          <a:ln>
            <a:noFill/>
          </a:ln>
        </p:spPr>
        <p:txBody>
          <a:bodyPr spcFirstLastPara="1" wrap="square" lIns="91425" tIns="45700" rIns="91425" bIns="45700" anchor="ctr" anchorCtr="0">
            <a:noAutofit/>
          </a:bodyPr>
          <a:lstStyle>
            <a:lvl1pPr lvl="0" algn="ctr"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9" name="Google Shape;39;p9"/>
          <p:cNvSpPr txBox="1">
            <a:spLocks noGrp="1"/>
          </p:cNvSpPr>
          <p:nvPr>
            <p:ph type="sldNum" idx="12"/>
          </p:nvPr>
        </p:nvSpPr>
        <p:spPr>
          <a:xfrm>
            <a:off x="9825629" y="6431189"/>
            <a:ext cx="13119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spTree>
      <p:nvGrpSpPr>
        <p:cNvPr id="1" name="Shape 245"/>
        <p:cNvGrpSpPr/>
        <p:nvPr/>
      </p:nvGrpSpPr>
      <p:grpSpPr>
        <a:xfrm>
          <a:off x="0" y="0"/>
          <a:ext cx="0" cy="0"/>
          <a:chOff x="0" y="0"/>
          <a:chExt cx="0" cy="0"/>
        </a:xfrm>
      </p:grpSpPr>
      <p:sp>
        <p:nvSpPr>
          <p:cNvPr id="246" name="Google Shape;246;g8e48d02ba9_1_43"/>
          <p:cNvSpPr/>
          <p:nvPr/>
        </p:nvSpPr>
        <p:spPr>
          <a:xfrm>
            <a:off x="3175" y="6400800"/>
            <a:ext cx="12188825" cy="457200"/>
          </a:xfrm>
          <a:prstGeom prst="rect">
            <a:avLst/>
          </a:prstGeom>
          <a:solidFill>
            <a:srgbClr val="6180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g8e48d02ba9_1_43"/>
          <p:cNvSpPr/>
          <p:nvPr/>
        </p:nvSpPr>
        <p:spPr>
          <a:xfrm>
            <a:off x="15" y="6326003"/>
            <a:ext cx="12188825" cy="64008"/>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g8e48d02ba9_1_43"/>
          <p:cNvSpPr txBox="1">
            <a:spLocks noGrp="1"/>
          </p:cNvSpPr>
          <p:nvPr>
            <p:ph type="title"/>
          </p:nvPr>
        </p:nvSpPr>
        <p:spPr>
          <a:xfrm>
            <a:off x="1097280" y="758952"/>
            <a:ext cx="10058400" cy="3566160"/>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262626"/>
              </a:buClr>
              <a:buSzPts val="8000"/>
              <a:buFont typeface="Arial"/>
              <a:buNone/>
              <a:defRPr sz="8000" b="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9" name="Google Shape;249;g8e48d02ba9_1_43"/>
          <p:cNvSpPr txBox="1">
            <a:spLocks noGrp="1"/>
          </p:cNvSpPr>
          <p:nvPr>
            <p:ph type="body" idx="1"/>
          </p:nvPr>
        </p:nvSpPr>
        <p:spPr>
          <a:xfrm>
            <a:off x="1097280" y="4453128"/>
            <a:ext cx="10058400" cy="114300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200"/>
              </a:spcBef>
              <a:spcAft>
                <a:spcPts val="0"/>
              </a:spcAft>
              <a:buClr>
                <a:schemeClr val="dk2"/>
              </a:buClr>
              <a:buSzPts val="2400"/>
              <a:buNone/>
              <a:defRPr sz="2400" cap="none">
                <a:solidFill>
                  <a:schemeClr val="dk2"/>
                </a:solidFill>
                <a:latin typeface="Arial"/>
                <a:ea typeface="Arial"/>
                <a:cs typeface="Arial"/>
                <a:sym typeface="Arial"/>
              </a:defRPr>
            </a:lvl1pPr>
            <a:lvl2pPr marL="914400" lvl="1" indent="-228600" algn="l">
              <a:lnSpc>
                <a:spcPct val="90000"/>
              </a:lnSpc>
              <a:spcBef>
                <a:spcPts val="200"/>
              </a:spcBef>
              <a:spcAft>
                <a:spcPts val="0"/>
              </a:spcAft>
              <a:buClr>
                <a:srgbClr val="888888"/>
              </a:buClr>
              <a:buSzPts val="1800"/>
              <a:buNone/>
              <a:defRPr sz="1800">
                <a:solidFill>
                  <a:srgbClr val="888888"/>
                </a:solidFill>
              </a:defRPr>
            </a:lvl2pPr>
            <a:lvl3pPr marL="1371600" lvl="2" indent="-228600" algn="l">
              <a:lnSpc>
                <a:spcPct val="90000"/>
              </a:lnSpc>
              <a:spcBef>
                <a:spcPts val="400"/>
              </a:spcBef>
              <a:spcAft>
                <a:spcPts val="0"/>
              </a:spcAft>
              <a:buClr>
                <a:srgbClr val="888888"/>
              </a:buClr>
              <a:buSzPts val="1600"/>
              <a:buNone/>
              <a:defRPr sz="1600">
                <a:solidFill>
                  <a:srgbClr val="888888"/>
                </a:solidFill>
              </a:defRPr>
            </a:lvl3pPr>
            <a:lvl4pPr marL="1828800" lvl="3" indent="-228600" algn="l">
              <a:lnSpc>
                <a:spcPct val="90000"/>
              </a:lnSpc>
              <a:spcBef>
                <a:spcPts val="400"/>
              </a:spcBef>
              <a:spcAft>
                <a:spcPts val="0"/>
              </a:spcAft>
              <a:buClr>
                <a:srgbClr val="888888"/>
              </a:buClr>
              <a:buSzPts val="1400"/>
              <a:buNone/>
              <a:defRPr sz="1400">
                <a:solidFill>
                  <a:srgbClr val="888888"/>
                </a:solidFill>
              </a:defRPr>
            </a:lvl4pPr>
            <a:lvl5pPr marL="2286000" lvl="4" indent="-228600" algn="l">
              <a:lnSpc>
                <a:spcPct val="90000"/>
              </a:lnSpc>
              <a:spcBef>
                <a:spcPts val="400"/>
              </a:spcBef>
              <a:spcAft>
                <a:spcPts val="0"/>
              </a:spcAft>
              <a:buClr>
                <a:srgbClr val="888888"/>
              </a:buClr>
              <a:buSzPts val="1400"/>
              <a:buNone/>
              <a:defRPr sz="1400">
                <a:solidFill>
                  <a:srgbClr val="888888"/>
                </a:solidFill>
              </a:defRPr>
            </a:lvl5pPr>
            <a:lvl6pPr marL="2743200" lvl="5" indent="-228600" algn="l">
              <a:lnSpc>
                <a:spcPct val="90000"/>
              </a:lnSpc>
              <a:spcBef>
                <a:spcPts val="400"/>
              </a:spcBef>
              <a:spcAft>
                <a:spcPts val="0"/>
              </a:spcAft>
              <a:buSzPts val="1400"/>
              <a:buNone/>
              <a:defRPr sz="1400">
                <a:solidFill>
                  <a:srgbClr val="888888"/>
                </a:solidFill>
              </a:defRPr>
            </a:lvl6pPr>
            <a:lvl7pPr marL="3200400" lvl="6" indent="-228600" algn="l">
              <a:lnSpc>
                <a:spcPct val="90000"/>
              </a:lnSpc>
              <a:spcBef>
                <a:spcPts val="400"/>
              </a:spcBef>
              <a:spcAft>
                <a:spcPts val="0"/>
              </a:spcAft>
              <a:buSzPts val="1400"/>
              <a:buNone/>
              <a:defRPr sz="1400">
                <a:solidFill>
                  <a:srgbClr val="888888"/>
                </a:solidFill>
              </a:defRPr>
            </a:lvl7pPr>
            <a:lvl8pPr marL="3657600" lvl="7" indent="-228600" algn="l">
              <a:lnSpc>
                <a:spcPct val="90000"/>
              </a:lnSpc>
              <a:spcBef>
                <a:spcPts val="400"/>
              </a:spcBef>
              <a:spcAft>
                <a:spcPts val="0"/>
              </a:spcAft>
              <a:buSzPts val="1400"/>
              <a:buNone/>
              <a:defRPr sz="1400">
                <a:solidFill>
                  <a:srgbClr val="888888"/>
                </a:solidFill>
              </a:defRPr>
            </a:lvl8pPr>
            <a:lvl9pPr marL="4114800" lvl="8" indent="-228600" algn="l">
              <a:lnSpc>
                <a:spcPct val="90000"/>
              </a:lnSpc>
              <a:spcBef>
                <a:spcPts val="400"/>
              </a:spcBef>
              <a:spcAft>
                <a:spcPts val="400"/>
              </a:spcAft>
              <a:buSzPts val="1400"/>
              <a:buNone/>
              <a:defRPr sz="1400">
                <a:solidFill>
                  <a:srgbClr val="888888"/>
                </a:solidFill>
              </a:defRPr>
            </a:lvl9pPr>
          </a:lstStyle>
          <a:p>
            <a:endParaRPr/>
          </a:p>
        </p:txBody>
      </p:sp>
      <p:sp>
        <p:nvSpPr>
          <p:cNvPr id="250" name="Google Shape;250;g8e48d02ba9_1_43"/>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1" name="Google Shape;251;g8e48d02ba9_1_43"/>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2" name="Google Shape;252;g8e48d02ba9_1_43"/>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253" name="Google Shape;253;g8e48d02ba9_1_43"/>
          <p:cNvCxnSpPr/>
          <p:nvPr/>
        </p:nvCxnSpPr>
        <p:spPr>
          <a:xfrm>
            <a:off x="1207658" y="4343400"/>
            <a:ext cx="9875520" cy="0"/>
          </a:xfrm>
          <a:prstGeom prst="straightConnector1">
            <a:avLst/>
          </a:prstGeom>
          <a:noFill/>
          <a:ln w="9525" cap="flat" cmpd="sng">
            <a:solidFill>
              <a:srgbClr val="7F7F7F"/>
            </a:solidFill>
            <a:prstDash val="solid"/>
            <a:round/>
            <a:headEnd type="none" w="sm" len="sm"/>
            <a:tailEnd type="none" w="sm" len="sm"/>
          </a:ln>
        </p:spPr>
      </p:cxnSp>
      <p:pic>
        <p:nvPicPr>
          <p:cNvPr id="254" name="Google Shape;254;g8e48d02ba9_1_43" descr="The Seal of the California Department of Education"/>
          <p:cNvPicPr preferRelativeResize="0"/>
          <p:nvPr/>
        </p:nvPicPr>
        <p:blipFill rotWithShape="1">
          <a:blip r:embed="rId2">
            <a:alphaModFix/>
          </a:blip>
          <a:srcRect/>
          <a:stretch/>
        </p:blipFill>
        <p:spPr>
          <a:xfrm>
            <a:off x="11167569" y="6435367"/>
            <a:ext cx="406810" cy="403555"/>
          </a:xfrm>
          <a:prstGeom prst="rect">
            <a:avLst/>
          </a:prstGeom>
          <a:noFill/>
          <a:ln>
            <a:noFill/>
          </a:ln>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wo Content Side-by-Side" type="twoObj">
  <p:cSld name="TWO_OBJECTS">
    <p:spTree>
      <p:nvGrpSpPr>
        <p:cNvPr id="1" name="Shape 255"/>
        <p:cNvGrpSpPr/>
        <p:nvPr/>
      </p:nvGrpSpPr>
      <p:grpSpPr>
        <a:xfrm>
          <a:off x="0" y="0"/>
          <a:ext cx="0" cy="0"/>
          <a:chOff x="0" y="0"/>
          <a:chExt cx="0" cy="0"/>
        </a:xfrm>
      </p:grpSpPr>
      <p:sp>
        <p:nvSpPr>
          <p:cNvPr id="256" name="Google Shape;256;g8e48d02ba9_1_53"/>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7" name="Google Shape;257;g8e48d02ba9_1_53"/>
          <p:cNvSpPr txBox="1">
            <a:spLocks noGrp="1"/>
          </p:cNvSpPr>
          <p:nvPr>
            <p:ph type="body" idx="1"/>
          </p:nvPr>
        </p:nvSpPr>
        <p:spPr>
          <a:xfrm>
            <a:off x="1097278" y="1845733"/>
            <a:ext cx="4937760" cy="4388811"/>
          </a:xfrm>
          <a:prstGeom prst="rect">
            <a:avLst/>
          </a:prstGeom>
          <a:noFill/>
          <a:ln>
            <a:noFill/>
          </a:ln>
        </p:spPr>
        <p:txBody>
          <a:bodyPr spcFirstLastPara="1" wrap="square" lIns="45700" tIns="45700" rIns="45700" bIns="45700" anchor="t" anchorCtr="0">
            <a:noAutofit/>
          </a:bodyPr>
          <a:lstStyle>
            <a:lvl1pPr marL="457200" lvl="0" indent="-406400" algn="l">
              <a:lnSpc>
                <a:spcPct val="90000"/>
              </a:lnSpc>
              <a:spcBef>
                <a:spcPts val="1200"/>
              </a:spcBef>
              <a:spcAft>
                <a:spcPts val="0"/>
              </a:spcAft>
              <a:buClr>
                <a:srgbClr val="3F3F3F"/>
              </a:buClr>
              <a:buSzPts val="2800"/>
              <a:buChar char="•"/>
              <a:defRPr/>
            </a:lvl1pPr>
            <a:lvl2pPr marL="914400" lvl="1" indent="-381000" algn="l">
              <a:lnSpc>
                <a:spcPct val="90000"/>
              </a:lnSpc>
              <a:spcBef>
                <a:spcPts val="200"/>
              </a:spcBef>
              <a:spcAft>
                <a:spcPts val="0"/>
              </a:spcAft>
              <a:buClr>
                <a:srgbClr val="3F3F3F"/>
              </a:buClr>
              <a:buSzPts val="2400"/>
              <a:buChar char="◦"/>
              <a:defRPr/>
            </a:lvl2pPr>
            <a:lvl3pPr marL="1371600" lvl="2" indent="-381000" algn="l">
              <a:lnSpc>
                <a:spcPct val="90000"/>
              </a:lnSpc>
              <a:spcBef>
                <a:spcPts val="400"/>
              </a:spcBef>
              <a:spcAft>
                <a:spcPts val="0"/>
              </a:spcAft>
              <a:buClr>
                <a:srgbClr val="3F3F3F"/>
              </a:buClr>
              <a:buSzPts val="2400"/>
              <a:buChar char="◦"/>
              <a:defRPr/>
            </a:lvl3pPr>
            <a:lvl4pPr marL="1828800" lvl="3" indent="-381000" algn="l">
              <a:lnSpc>
                <a:spcPct val="90000"/>
              </a:lnSpc>
              <a:spcBef>
                <a:spcPts val="400"/>
              </a:spcBef>
              <a:spcAft>
                <a:spcPts val="0"/>
              </a:spcAft>
              <a:buClr>
                <a:srgbClr val="3F3F3F"/>
              </a:buClr>
              <a:buSzPts val="2400"/>
              <a:buChar char="◦"/>
              <a:defRPr/>
            </a:lvl4pPr>
            <a:lvl5pPr marL="2286000" lvl="4" indent="-381000" algn="l">
              <a:lnSpc>
                <a:spcPct val="90000"/>
              </a:lnSpc>
              <a:spcBef>
                <a:spcPts val="400"/>
              </a:spcBef>
              <a:spcAft>
                <a:spcPts val="0"/>
              </a:spcAft>
              <a:buClr>
                <a:srgbClr val="3F3F3F"/>
              </a:buClr>
              <a:buSzPts val="24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258" name="Google Shape;258;g8e48d02ba9_1_53"/>
          <p:cNvSpPr txBox="1">
            <a:spLocks noGrp="1"/>
          </p:cNvSpPr>
          <p:nvPr>
            <p:ph type="body" idx="2"/>
          </p:nvPr>
        </p:nvSpPr>
        <p:spPr>
          <a:xfrm>
            <a:off x="6217920" y="1845734"/>
            <a:ext cx="4937760" cy="4388809"/>
          </a:xfrm>
          <a:prstGeom prst="rect">
            <a:avLst/>
          </a:prstGeom>
          <a:noFill/>
          <a:ln>
            <a:noFill/>
          </a:ln>
        </p:spPr>
        <p:txBody>
          <a:bodyPr spcFirstLastPara="1" wrap="square" lIns="45700" tIns="45700" rIns="45700" bIns="45700" anchor="t" anchorCtr="0">
            <a:no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259" name="Google Shape;259;g8e48d02ba9_1_53"/>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0" name="Google Shape;260;g8e48d02ba9_1_53"/>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1" name="Google Shape;261;g8e48d02ba9_1_53"/>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wo Content Above and Below">
  <p:cSld name="Two Content Above and Below">
    <p:spTree>
      <p:nvGrpSpPr>
        <p:cNvPr id="1" name="Shape 262"/>
        <p:cNvGrpSpPr/>
        <p:nvPr/>
      </p:nvGrpSpPr>
      <p:grpSpPr>
        <a:xfrm>
          <a:off x="0" y="0"/>
          <a:ext cx="0" cy="0"/>
          <a:chOff x="0" y="0"/>
          <a:chExt cx="0" cy="0"/>
        </a:xfrm>
      </p:grpSpPr>
      <p:sp>
        <p:nvSpPr>
          <p:cNvPr id="263" name="Google Shape;263;g8e48d02ba9_1_60"/>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4" name="Google Shape;264;g8e48d02ba9_1_60"/>
          <p:cNvSpPr txBox="1">
            <a:spLocks noGrp="1"/>
          </p:cNvSpPr>
          <p:nvPr>
            <p:ph type="body" idx="1"/>
          </p:nvPr>
        </p:nvSpPr>
        <p:spPr>
          <a:xfrm>
            <a:off x="1097278" y="1845734"/>
            <a:ext cx="10058402" cy="2144375"/>
          </a:xfrm>
          <a:prstGeom prst="rect">
            <a:avLst/>
          </a:prstGeom>
          <a:noFill/>
          <a:ln>
            <a:noFill/>
          </a:ln>
        </p:spPr>
        <p:txBody>
          <a:bodyPr spcFirstLastPara="1" wrap="square" lIns="45700" tIns="45700" rIns="45700" bIns="45700" anchor="t" anchorCtr="0">
            <a:noAutofit/>
          </a:bodyPr>
          <a:lstStyle>
            <a:lvl1pPr marL="457200" lvl="0" indent="-406400" algn="l">
              <a:lnSpc>
                <a:spcPct val="90000"/>
              </a:lnSpc>
              <a:spcBef>
                <a:spcPts val="1200"/>
              </a:spcBef>
              <a:spcAft>
                <a:spcPts val="0"/>
              </a:spcAft>
              <a:buClr>
                <a:srgbClr val="3F3F3F"/>
              </a:buClr>
              <a:buSzPts val="2800"/>
              <a:buChar char="•"/>
              <a:defRPr/>
            </a:lvl1pPr>
            <a:lvl2pPr marL="914400" lvl="1" indent="-381000" algn="l">
              <a:lnSpc>
                <a:spcPct val="90000"/>
              </a:lnSpc>
              <a:spcBef>
                <a:spcPts val="200"/>
              </a:spcBef>
              <a:spcAft>
                <a:spcPts val="0"/>
              </a:spcAft>
              <a:buClr>
                <a:srgbClr val="3F3F3F"/>
              </a:buClr>
              <a:buSzPts val="2400"/>
              <a:buChar char="◦"/>
              <a:defRPr/>
            </a:lvl2pPr>
            <a:lvl3pPr marL="1371600" lvl="2" indent="-381000" algn="l">
              <a:lnSpc>
                <a:spcPct val="90000"/>
              </a:lnSpc>
              <a:spcBef>
                <a:spcPts val="400"/>
              </a:spcBef>
              <a:spcAft>
                <a:spcPts val="0"/>
              </a:spcAft>
              <a:buClr>
                <a:srgbClr val="3F3F3F"/>
              </a:buClr>
              <a:buSzPts val="2400"/>
              <a:buChar char="◦"/>
              <a:defRPr/>
            </a:lvl3pPr>
            <a:lvl4pPr marL="1828800" lvl="3" indent="-381000" algn="l">
              <a:lnSpc>
                <a:spcPct val="90000"/>
              </a:lnSpc>
              <a:spcBef>
                <a:spcPts val="400"/>
              </a:spcBef>
              <a:spcAft>
                <a:spcPts val="0"/>
              </a:spcAft>
              <a:buClr>
                <a:srgbClr val="3F3F3F"/>
              </a:buClr>
              <a:buSzPts val="2400"/>
              <a:buChar char="◦"/>
              <a:defRPr/>
            </a:lvl4pPr>
            <a:lvl5pPr marL="2286000" lvl="4" indent="-381000" algn="l">
              <a:lnSpc>
                <a:spcPct val="90000"/>
              </a:lnSpc>
              <a:spcBef>
                <a:spcPts val="400"/>
              </a:spcBef>
              <a:spcAft>
                <a:spcPts val="0"/>
              </a:spcAft>
              <a:buClr>
                <a:srgbClr val="3F3F3F"/>
              </a:buClr>
              <a:buSzPts val="24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265" name="Google Shape;265;g8e48d02ba9_1_60"/>
          <p:cNvSpPr txBox="1">
            <a:spLocks noGrp="1"/>
          </p:cNvSpPr>
          <p:nvPr>
            <p:ph type="body" idx="2"/>
          </p:nvPr>
        </p:nvSpPr>
        <p:spPr>
          <a:xfrm>
            <a:off x="1097278" y="4098483"/>
            <a:ext cx="10058402" cy="2144375"/>
          </a:xfrm>
          <a:prstGeom prst="rect">
            <a:avLst/>
          </a:prstGeom>
          <a:noFill/>
          <a:ln>
            <a:noFill/>
          </a:ln>
        </p:spPr>
        <p:txBody>
          <a:bodyPr spcFirstLastPara="1" wrap="square" lIns="45700" tIns="45700" rIns="45700" bIns="45700" anchor="t" anchorCtr="0">
            <a:no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266" name="Google Shape;266;g8e48d02ba9_1_60"/>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7" name="Google Shape;267;g8e48d02ba9_1_60"/>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8" name="Google Shape;268;g8e48d02ba9_1_60"/>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69"/>
        <p:cNvGrpSpPr/>
        <p:nvPr/>
      </p:nvGrpSpPr>
      <p:grpSpPr>
        <a:xfrm>
          <a:off x="0" y="0"/>
          <a:ext cx="0" cy="0"/>
          <a:chOff x="0" y="0"/>
          <a:chExt cx="0" cy="0"/>
        </a:xfrm>
      </p:grpSpPr>
      <p:sp>
        <p:nvSpPr>
          <p:cNvPr id="270" name="Google Shape;270;g8e48d02ba9_1_67"/>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1" name="Google Shape;271;g8e48d02ba9_1_67"/>
          <p:cNvSpPr txBox="1">
            <a:spLocks noGrp="1"/>
          </p:cNvSpPr>
          <p:nvPr>
            <p:ph type="body" idx="1"/>
          </p:nvPr>
        </p:nvSpPr>
        <p:spPr>
          <a:xfrm>
            <a:off x="1097280" y="1846052"/>
            <a:ext cx="4937760" cy="736282"/>
          </a:xfrm>
          <a:prstGeom prst="rect">
            <a:avLst/>
          </a:prstGeom>
          <a:noFill/>
          <a:ln>
            <a:noFill/>
          </a:ln>
        </p:spPr>
        <p:txBody>
          <a:bodyPr spcFirstLastPara="1" wrap="square" lIns="91425" tIns="45700" rIns="91425" bIns="45700" anchor="ctr" anchorCtr="0">
            <a:noAutofit/>
          </a:bodyPr>
          <a:lstStyle>
            <a:lvl1pPr marL="457200" lvl="0" indent="-228600" algn="ctr">
              <a:lnSpc>
                <a:spcPct val="90000"/>
              </a:lnSpc>
              <a:spcBef>
                <a:spcPts val="1200"/>
              </a:spcBef>
              <a:spcAft>
                <a:spcPts val="0"/>
              </a:spcAft>
              <a:buClr>
                <a:schemeClr val="dk2"/>
              </a:buClr>
              <a:buSzPts val="2400"/>
              <a:buNone/>
              <a:defRPr sz="2400" b="0" cap="none">
                <a:solidFill>
                  <a:schemeClr val="dk2"/>
                </a:solidFill>
              </a:defRPr>
            </a:lvl1pPr>
            <a:lvl2pPr marL="914400" lvl="1" indent="-228600" algn="l">
              <a:lnSpc>
                <a:spcPct val="90000"/>
              </a:lnSpc>
              <a:spcBef>
                <a:spcPts val="200"/>
              </a:spcBef>
              <a:spcAft>
                <a:spcPts val="0"/>
              </a:spcAft>
              <a:buClr>
                <a:srgbClr val="3F3F3F"/>
              </a:buClr>
              <a:buSzPts val="2000"/>
              <a:buNone/>
              <a:defRPr sz="2000" b="1"/>
            </a:lvl2pPr>
            <a:lvl3pPr marL="1371600" lvl="2" indent="-228600" algn="l">
              <a:lnSpc>
                <a:spcPct val="90000"/>
              </a:lnSpc>
              <a:spcBef>
                <a:spcPts val="400"/>
              </a:spcBef>
              <a:spcAft>
                <a:spcPts val="0"/>
              </a:spcAft>
              <a:buClr>
                <a:srgbClr val="3F3F3F"/>
              </a:buClr>
              <a:buSzPts val="1800"/>
              <a:buNone/>
              <a:defRPr sz="1800" b="1"/>
            </a:lvl3pPr>
            <a:lvl4pPr marL="1828800" lvl="3" indent="-228600" algn="l">
              <a:lnSpc>
                <a:spcPct val="90000"/>
              </a:lnSpc>
              <a:spcBef>
                <a:spcPts val="400"/>
              </a:spcBef>
              <a:spcAft>
                <a:spcPts val="0"/>
              </a:spcAft>
              <a:buClr>
                <a:srgbClr val="3F3F3F"/>
              </a:buClr>
              <a:buSzPts val="1600"/>
              <a:buNone/>
              <a:defRPr sz="1600" b="1"/>
            </a:lvl4pPr>
            <a:lvl5pPr marL="2286000" lvl="4" indent="-228600" algn="l">
              <a:lnSpc>
                <a:spcPct val="90000"/>
              </a:lnSpc>
              <a:spcBef>
                <a:spcPts val="400"/>
              </a:spcBef>
              <a:spcAft>
                <a:spcPts val="0"/>
              </a:spcAft>
              <a:buClr>
                <a:srgbClr val="3F3F3F"/>
              </a:buClr>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272" name="Google Shape;272;g8e48d02ba9_1_67"/>
          <p:cNvSpPr txBox="1">
            <a:spLocks noGrp="1"/>
          </p:cNvSpPr>
          <p:nvPr>
            <p:ph type="body" idx="2"/>
          </p:nvPr>
        </p:nvSpPr>
        <p:spPr>
          <a:xfrm>
            <a:off x="1097280" y="2582334"/>
            <a:ext cx="4937760" cy="3378200"/>
          </a:xfrm>
          <a:prstGeom prst="rect">
            <a:avLst/>
          </a:prstGeom>
          <a:noFill/>
          <a:ln>
            <a:noFill/>
          </a:ln>
        </p:spPr>
        <p:txBody>
          <a:bodyPr spcFirstLastPara="1" wrap="square" lIns="45700" tIns="45700" rIns="45700" bIns="45700" anchor="t" anchorCtr="0">
            <a:no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273" name="Google Shape;273;g8e48d02ba9_1_67"/>
          <p:cNvSpPr txBox="1">
            <a:spLocks noGrp="1"/>
          </p:cNvSpPr>
          <p:nvPr>
            <p:ph type="body" idx="3"/>
          </p:nvPr>
        </p:nvSpPr>
        <p:spPr>
          <a:xfrm>
            <a:off x="6217920" y="1846052"/>
            <a:ext cx="4937760" cy="736282"/>
          </a:xfrm>
          <a:prstGeom prst="rect">
            <a:avLst/>
          </a:prstGeom>
          <a:noFill/>
          <a:ln>
            <a:noFill/>
          </a:ln>
        </p:spPr>
        <p:txBody>
          <a:bodyPr spcFirstLastPara="1" wrap="square" lIns="91425" tIns="45700" rIns="91425" bIns="45700" anchor="ctr" anchorCtr="0">
            <a:noAutofit/>
          </a:bodyPr>
          <a:lstStyle>
            <a:lvl1pPr marL="457200" lvl="0" indent="-228600" algn="ctr">
              <a:lnSpc>
                <a:spcPct val="90000"/>
              </a:lnSpc>
              <a:spcBef>
                <a:spcPts val="1200"/>
              </a:spcBef>
              <a:spcAft>
                <a:spcPts val="0"/>
              </a:spcAft>
              <a:buClr>
                <a:schemeClr val="dk2"/>
              </a:buClr>
              <a:buSzPts val="2400"/>
              <a:buNone/>
              <a:defRPr sz="2400" b="0" cap="none">
                <a:solidFill>
                  <a:schemeClr val="dk2"/>
                </a:solidFill>
              </a:defRPr>
            </a:lvl1pPr>
            <a:lvl2pPr marL="914400" lvl="1" indent="-228600" algn="l">
              <a:lnSpc>
                <a:spcPct val="90000"/>
              </a:lnSpc>
              <a:spcBef>
                <a:spcPts val="200"/>
              </a:spcBef>
              <a:spcAft>
                <a:spcPts val="0"/>
              </a:spcAft>
              <a:buClr>
                <a:srgbClr val="3F3F3F"/>
              </a:buClr>
              <a:buSzPts val="2000"/>
              <a:buNone/>
              <a:defRPr sz="2000" b="1"/>
            </a:lvl2pPr>
            <a:lvl3pPr marL="1371600" lvl="2" indent="-228600" algn="l">
              <a:lnSpc>
                <a:spcPct val="90000"/>
              </a:lnSpc>
              <a:spcBef>
                <a:spcPts val="400"/>
              </a:spcBef>
              <a:spcAft>
                <a:spcPts val="0"/>
              </a:spcAft>
              <a:buClr>
                <a:srgbClr val="3F3F3F"/>
              </a:buClr>
              <a:buSzPts val="1800"/>
              <a:buNone/>
              <a:defRPr sz="1800" b="1"/>
            </a:lvl3pPr>
            <a:lvl4pPr marL="1828800" lvl="3" indent="-228600" algn="l">
              <a:lnSpc>
                <a:spcPct val="90000"/>
              </a:lnSpc>
              <a:spcBef>
                <a:spcPts val="400"/>
              </a:spcBef>
              <a:spcAft>
                <a:spcPts val="0"/>
              </a:spcAft>
              <a:buClr>
                <a:srgbClr val="3F3F3F"/>
              </a:buClr>
              <a:buSzPts val="1600"/>
              <a:buNone/>
              <a:defRPr sz="1600" b="1"/>
            </a:lvl4pPr>
            <a:lvl5pPr marL="2286000" lvl="4" indent="-228600" algn="l">
              <a:lnSpc>
                <a:spcPct val="90000"/>
              </a:lnSpc>
              <a:spcBef>
                <a:spcPts val="400"/>
              </a:spcBef>
              <a:spcAft>
                <a:spcPts val="0"/>
              </a:spcAft>
              <a:buClr>
                <a:srgbClr val="3F3F3F"/>
              </a:buClr>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274" name="Google Shape;274;g8e48d02ba9_1_67"/>
          <p:cNvSpPr txBox="1">
            <a:spLocks noGrp="1"/>
          </p:cNvSpPr>
          <p:nvPr>
            <p:ph type="body" idx="4"/>
          </p:nvPr>
        </p:nvSpPr>
        <p:spPr>
          <a:xfrm>
            <a:off x="6217920" y="2582334"/>
            <a:ext cx="4937760" cy="3378200"/>
          </a:xfrm>
          <a:prstGeom prst="rect">
            <a:avLst/>
          </a:prstGeom>
          <a:noFill/>
          <a:ln>
            <a:noFill/>
          </a:ln>
        </p:spPr>
        <p:txBody>
          <a:bodyPr spcFirstLastPara="1" wrap="square" lIns="45700" tIns="45700" rIns="45700" bIns="45700" anchor="t" anchorCtr="0">
            <a:no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275" name="Google Shape;275;g8e48d02ba9_1_67"/>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6" name="Google Shape;276;g8e48d02ba9_1_67"/>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7" name="Google Shape;277;g8e48d02ba9_1_67"/>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78"/>
        <p:cNvGrpSpPr/>
        <p:nvPr/>
      </p:nvGrpSpPr>
      <p:grpSpPr>
        <a:xfrm>
          <a:off x="0" y="0"/>
          <a:ext cx="0" cy="0"/>
          <a:chOff x="0" y="0"/>
          <a:chExt cx="0" cy="0"/>
        </a:xfrm>
      </p:grpSpPr>
      <p:sp>
        <p:nvSpPr>
          <p:cNvPr id="279" name="Google Shape;279;g8e48d02ba9_1_76"/>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0" name="Google Shape;280;g8e48d02ba9_1_76"/>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1" name="Google Shape;281;g8e48d02ba9_1_76"/>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2" name="Google Shape;282;g8e48d02ba9_1_76"/>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spTree>
      <p:nvGrpSpPr>
        <p:cNvPr id="1" name="Shape 283"/>
        <p:cNvGrpSpPr/>
        <p:nvPr/>
      </p:nvGrpSpPr>
      <p:grpSpPr>
        <a:xfrm>
          <a:off x="0" y="0"/>
          <a:ext cx="0" cy="0"/>
          <a:chOff x="0" y="0"/>
          <a:chExt cx="0" cy="0"/>
        </a:xfrm>
      </p:grpSpPr>
      <p:sp>
        <p:nvSpPr>
          <p:cNvPr id="284" name="Google Shape;284;g8e48d02ba9_1_81"/>
          <p:cNvSpPr/>
          <p:nvPr/>
        </p:nvSpPr>
        <p:spPr>
          <a:xfrm>
            <a:off x="16" y="0"/>
            <a:ext cx="4050791" cy="6858000"/>
          </a:xfrm>
          <a:prstGeom prst="rect">
            <a:avLst/>
          </a:prstGeom>
          <a:solidFill>
            <a:srgbClr val="6180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g8e48d02ba9_1_81"/>
          <p:cNvSpPr/>
          <p:nvPr/>
        </p:nvSpPr>
        <p:spPr>
          <a:xfrm>
            <a:off x="4040071" y="0"/>
            <a:ext cx="64008" cy="68580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g8e48d02ba9_1_81"/>
          <p:cNvSpPr txBox="1">
            <a:spLocks noGrp="1"/>
          </p:cNvSpPr>
          <p:nvPr>
            <p:ph type="title"/>
          </p:nvPr>
        </p:nvSpPr>
        <p:spPr>
          <a:xfrm>
            <a:off x="282633" y="374073"/>
            <a:ext cx="3507971" cy="2506286"/>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FFFFFF"/>
              </a:buClr>
              <a:buSzPts val="3600"/>
              <a:buFont typeface="Arial"/>
              <a:buNone/>
              <a:defRPr sz="3600" b="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7" name="Google Shape;287;g8e48d02ba9_1_81"/>
          <p:cNvSpPr txBox="1">
            <a:spLocks noGrp="1"/>
          </p:cNvSpPr>
          <p:nvPr>
            <p:ph type="body" idx="1"/>
          </p:nvPr>
        </p:nvSpPr>
        <p:spPr>
          <a:xfrm>
            <a:off x="4272741" y="374073"/>
            <a:ext cx="7631083" cy="5931131"/>
          </a:xfrm>
          <a:prstGeom prst="rect">
            <a:avLst/>
          </a:prstGeom>
          <a:noFill/>
          <a:ln>
            <a:noFill/>
          </a:ln>
        </p:spPr>
        <p:txBody>
          <a:bodyPr spcFirstLastPara="1" wrap="square" lIns="45700" tIns="45700" rIns="45700" bIns="45700" anchor="t" anchorCtr="0">
            <a:no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288" name="Google Shape;288;g8e48d02ba9_1_81"/>
          <p:cNvSpPr txBox="1">
            <a:spLocks noGrp="1"/>
          </p:cNvSpPr>
          <p:nvPr>
            <p:ph type="body" idx="2"/>
          </p:nvPr>
        </p:nvSpPr>
        <p:spPr>
          <a:xfrm>
            <a:off x="282633" y="2926080"/>
            <a:ext cx="3507971" cy="3379124"/>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200"/>
              </a:spcBef>
              <a:spcAft>
                <a:spcPts val="0"/>
              </a:spcAft>
              <a:buClr>
                <a:srgbClr val="FFFFFF"/>
              </a:buClr>
              <a:buSzPts val="1500"/>
              <a:buNone/>
              <a:defRPr sz="1500">
                <a:solidFill>
                  <a:srgbClr val="FFFFFF"/>
                </a:solidFill>
              </a:defRPr>
            </a:lvl1pPr>
            <a:lvl2pPr marL="914400" lvl="1" indent="-228600" algn="l">
              <a:lnSpc>
                <a:spcPct val="90000"/>
              </a:lnSpc>
              <a:spcBef>
                <a:spcPts val="200"/>
              </a:spcBef>
              <a:spcAft>
                <a:spcPts val="0"/>
              </a:spcAft>
              <a:buClr>
                <a:srgbClr val="3F3F3F"/>
              </a:buClr>
              <a:buSzPts val="1200"/>
              <a:buNone/>
              <a:defRPr sz="1200"/>
            </a:lvl2pPr>
            <a:lvl3pPr marL="1371600" lvl="2" indent="-228600" algn="l">
              <a:lnSpc>
                <a:spcPct val="90000"/>
              </a:lnSpc>
              <a:spcBef>
                <a:spcPts val="400"/>
              </a:spcBef>
              <a:spcAft>
                <a:spcPts val="0"/>
              </a:spcAft>
              <a:buClr>
                <a:srgbClr val="3F3F3F"/>
              </a:buClr>
              <a:buSzPts val="1000"/>
              <a:buNone/>
              <a:defRPr sz="1000"/>
            </a:lvl3pPr>
            <a:lvl4pPr marL="1828800" lvl="3" indent="-228600" algn="l">
              <a:lnSpc>
                <a:spcPct val="90000"/>
              </a:lnSpc>
              <a:spcBef>
                <a:spcPts val="400"/>
              </a:spcBef>
              <a:spcAft>
                <a:spcPts val="0"/>
              </a:spcAft>
              <a:buClr>
                <a:srgbClr val="3F3F3F"/>
              </a:buClr>
              <a:buSzPts val="900"/>
              <a:buNone/>
              <a:defRPr sz="900"/>
            </a:lvl4pPr>
            <a:lvl5pPr marL="2286000" lvl="4" indent="-228600" algn="l">
              <a:lnSpc>
                <a:spcPct val="90000"/>
              </a:lnSpc>
              <a:spcBef>
                <a:spcPts val="400"/>
              </a:spcBef>
              <a:spcAft>
                <a:spcPts val="0"/>
              </a:spcAft>
              <a:buClr>
                <a:srgbClr val="3F3F3F"/>
              </a:buClr>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289" name="Google Shape;289;g8e48d02ba9_1_81"/>
          <p:cNvSpPr txBox="1">
            <a:spLocks noGrp="1"/>
          </p:cNvSpPr>
          <p:nvPr>
            <p:ph type="dt" idx="10"/>
          </p:nvPr>
        </p:nvSpPr>
        <p:spPr>
          <a:xfrm>
            <a:off x="465512" y="6459785"/>
            <a:ext cx="261851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0" name="Google Shape;290;g8e48d02ba9_1_81"/>
          <p:cNvSpPr txBox="1">
            <a:spLocks noGrp="1"/>
          </p:cNvSpPr>
          <p:nvPr>
            <p:ph type="ftr" idx="11"/>
          </p:nvPr>
        </p:nvSpPr>
        <p:spPr>
          <a:xfrm>
            <a:off x="4800600" y="6459785"/>
            <a:ext cx="4648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1" name="Google Shape;291;g8e48d02ba9_1_81"/>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50" b="0" i="0" u="none" strike="noStrike" cap="none">
                <a:solidFill>
                  <a:schemeClr val="dk2"/>
                </a:solidFill>
                <a:latin typeface="Arial"/>
                <a:ea typeface="Arial"/>
                <a:cs typeface="Arial"/>
                <a:sym typeface="Arial"/>
              </a:defRPr>
            </a:lvl1pPr>
            <a:lvl2pPr marL="0" lvl="1" indent="0" algn="r">
              <a:spcBef>
                <a:spcPts val="0"/>
              </a:spcBef>
              <a:buNone/>
              <a:defRPr sz="1050" b="0" i="0" u="none" strike="noStrike" cap="none">
                <a:solidFill>
                  <a:schemeClr val="dk2"/>
                </a:solidFill>
                <a:latin typeface="Arial"/>
                <a:ea typeface="Arial"/>
                <a:cs typeface="Arial"/>
                <a:sym typeface="Arial"/>
              </a:defRPr>
            </a:lvl2pPr>
            <a:lvl3pPr marL="0" lvl="2" indent="0" algn="r">
              <a:spcBef>
                <a:spcPts val="0"/>
              </a:spcBef>
              <a:buNone/>
              <a:defRPr sz="1050" b="0" i="0" u="none" strike="noStrike" cap="none">
                <a:solidFill>
                  <a:schemeClr val="dk2"/>
                </a:solidFill>
                <a:latin typeface="Arial"/>
                <a:ea typeface="Arial"/>
                <a:cs typeface="Arial"/>
                <a:sym typeface="Arial"/>
              </a:defRPr>
            </a:lvl3pPr>
            <a:lvl4pPr marL="0" lvl="3" indent="0" algn="r">
              <a:spcBef>
                <a:spcPts val="0"/>
              </a:spcBef>
              <a:buNone/>
              <a:defRPr sz="1050" b="0" i="0" u="none" strike="noStrike" cap="none">
                <a:solidFill>
                  <a:schemeClr val="dk2"/>
                </a:solidFill>
                <a:latin typeface="Arial"/>
                <a:ea typeface="Arial"/>
                <a:cs typeface="Arial"/>
                <a:sym typeface="Arial"/>
              </a:defRPr>
            </a:lvl4pPr>
            <a:lvl5pPr marL="0" lvl="4" indent="0" algn="r">
              <a:spcBef>
                <a:spcPts val="0"/>
              </a:spcBef>
              <a:buNone/>
              <a:defRPr sz="1050" b="0" i="0" u="none" strike="noStrike" cap="none">
                <a:solidFill>
                  <a:schemeClr val="dk2"/>
                </a:solidFill>
                <a:latin typeface="Arial"/>
                <a:ea typeface="Arial"/>
                <a:cs typeface="Arial"/>
                <a:sym typeface="Arial"/>
              </a:defRPr>
            </a:lvl5pPr>
            <a:lvl6pPr marL="0" lvl="5" indent="0" algn="r">
              <a:spcBef>
                <a:spcPts val="0"/>
              </a:spcBef>
              <a:buNone/>
              <a:defRPr sz="1050" b="0" i="0" u="none" strike="noStrike" cap="none">
                <a:solidFill>
                  <a:schemeClr val="dk2"/>
                </a:solidFill>
                <a:latin typeface="Arial"/>
                <a:ea typeface="Arial"/>
                <a:cs typeface="Arial"/>
                <a:sym typeface="Arial"/>
              </a:defRPr>
            </a:lvl6pPr>
            <a:lvl7pPr marL="0" lvl="6" indent="0" algn="r">
              <a:spcBef>
                <a:spcPts val="0"/>
              </a:spcBef>
              <a:buNone/>
              <a:defRPr sz="1050" b="0" i="0" u="none" strike="noStrike" cap="none">
                <a:solidFill>
                  <a:schemeClr val="dk2"/>
                </a:solidFill>
                <a:latin typeface="Arial"/>
                <a:ea typeface="Arial"/>
                <a:cs typeface="Arial"/>
                <a:sym typeface="Arial"/>
              </a:defRPr>
            </a:lvl7pPr>
            <a:lvl8pPr marL="0" lvl="7" indent="0" algn="r">
              <a:spcBef>
                <a:spcPts val="0"/>
              </a:spcBef>
              <a:buNone/>
              <a:defRPr sz="1050" b="0" i="0" u="none" strike="noStrike" cap="none">
                <a:solidFill>
                  <a:schemeClr val="dk2"/>
                </a:solidFill>
                <a:latin typeface="Arial"/>
                <a:ea typeface="Arial"/>
                <a:cs typeface="Arial"/>
                <a:sym typeface="Arial"/>
              </a:defRPr>
            </a:lvl8pPr>
            <a:lvl9pPr marL="0" lvl="8" indent="0" algn="r">
              <a:spcBef>
                <a:spcPts val="0"/>
              </a:spcBef>
              <a:buNone/>
              <a:defRPr sz="105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292" name="Google Shape;292;g8e48d02ba9_1_81" descr="The Seal of the California Department of Education"/>
          <p:cNvPicPr preferRelativeResize="0"/>
          <p:nvPr/>
        </p:nvPicPr>
        <p:blipFill rotWithShape="1">
          <a:blip r:embed="rId2">
            <a:alphaModFix/>
          </a:blip>
          <a:srcRect/>
          <a:stretch/>
        </p:blipFill>
        <p:spPr>
          <a:xfrm>
            <a:off x="11167569" y="6435367"/>
            <a:ext cx="406810" cy="403555"/>
          </a:xfrm>
          <a:prstGeom prst="rect">
            <a:avLst/>
          </a:prstGeom>
          <a:noFill/>
          <a:ln>
            <a:noFill/>
          </a:ln>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11"/>
        <p:cNvGrpSpPr/>
        <p:nvPr/>
      </p:nvGrpSpPr>
      <p:grpSpPr>
        <a:xfrm>
          <a:off x="0" y="0"/>
          <a:ext cx="0" cy="0"/>
          <a:chOff x="0" y="0"/>
          <a:chExt cx="0" cy="0"/>
        </a:xfrm>
      </p:grpSpPr>
      <p:sp>
        <p:nvSpPr>
          <p:cNvPr id="312" name="Google Shape;312;g8e512a97b5_2_18"/>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3" name="Google Shape;313;g8e512a97b5_2_18"/>
          <p:cNvSpPr txBox="1">
            <a:spLocks noGrp="1"/>
          </p:cNvSpPr>
          <p:nvPr>
            <p:ph type="body" idx="1"/>
          </p:nvPr>
        </p:nvSpPr>
        <p:spPr>
          <a:xfrm>
            <a:off x="1097280" y="1845733"/>
            <a:ext cx="10058400" cy="4355561"/>
          </a:xfrm>
          <a:prstGeom prst="rect">
            <a:avLst/>
          </a:prstGeom>
          <a:noFill/>
          <a:ln>
            <a:noFill/>
          </a:ln>
        </p:spPr>
        <p:txBody>
          <a:bodyPr spcFirstLastPara="1" wrap="square" lIns="45700" tIns="45700" rIns="45700" bIns="45700" anchor="t" anchorCtr="0">
            <a:no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314" name="Google Shape;314;g8e512a97b5_2_18"/>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5" name="Google Shape;315;g8e512a97b5_2_18"/>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6" name="Google Shape;316;g8e512a97b5_2_18"/>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matchingName="Title Slide Option 1">
  <p:cSld name="Title Slide Option 1">
    <p:spTree>
      <p:nvGrpSpPr>
        <p:cNvPr id="1" name="Shape 317"/>
        <p:cNvGrpSpPr/>
        <p:nvPr/>
      </p:nvGrpSpPr>
      <p:grpSpPr>
        <a:xfrm>
          <a:off x="0" y="0"/>
          <a:ext cx="0" cy="0"/>
          <a:chOff x="0" y="0"/>
          <a:chExt cx="0" cy="0"/>
        </a:xfrm>
      </p:grpSpPr>
      <p:sp>
        <p:nvSpPr>
          <p:cNvPr id="318" name="Google Shape;318;g8e512a97b5_2_24"/>
          <p:cNvSpPr/>
          <p:nvPr/>
        </p:nvSpPr>
        <p:spPr>
          <a:xfrm>
            <a:off x="3175" y="6418741"/>
            <a:ext cx="12188825" cy="457200"/>
          </a:xfrm>
          <a:prstGeom prst="rect">
            <a:avLst/>
          </a:prstGeom>
          <a:solidFill>
            <a:srgbClr val="6180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g8e512a97b5_2_24"/>
          <p:cNvSpPr txBox="1">
            <a:spLocks noGrp="1"/>
          </p:cNvSpPr>
          <p:nvPr>
            <p:ph type="ctrTitle"/>
          </p:nvPr>
        </p:nvSpPr>
        <p:spPr>
          <a:xfrm>
            <a:off x="1097280" y="758952"/>
            <a:ext cx="10058400" cy="3566160"/>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262626"/>
              </a:buClr>
              <a:buSzPts val="8000"/>
              <a:buFont typeface="Arial"/>
              <a:buNone/>
              <a:defRPr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0" name="Google Shape;320;g8e512a97b5_2_24"/>
          <p:cNvSpPr txBox="1">
            <a:spLocks noGrp="1"/>
          </p:cNvSpPr>
          <p:nvPr>
            <p:ph type="subTitle" idx="1"/>
          </p:nvPr>
        </p:nvSpPr>
        <p:spPr>
          <a:xfrm>
            <a:off x="1100051" y="4455621"/>
            <a:ext cx="10058400" cy="1143000"/>
          </a:xfrm>
          <a:prstGeom prst="rect">
            <a:avLst/>
          </a:prstGeom>
          <a:noFill/>
          <a:ln>
            <a:noFill/>
          </a:ln>
        </p:spPr>
        <p:txBody>
          <a:bodyPr spcFirstLastPara="1" wrap="square" lIns="91425" tIns="45700" rIns="91425" bIns="45700" anchor="t" anchorCtr="0">
            <a:noAutofit/>
          </a:bodyPr>
          <a:lstStyle>
            <a:lvl1pPr lvl="0" algn="l">
              <a:lnSpc>
                <a:spcPct val="90000"/>
              </a:lnSpc>
              <a:spcBef>
                <a:spcPts val="1200"/>
              </a:spcBef>
              <a:spcAft>
                <a:spcPts val="0"/>
              </a:spcAft>
              <a:buClr>
                <a:schemeClr val="dk2"/>
              </a:buClr>
              <a:buSzPts val="2400"/>
              <a:buNone/>
              <a:defRPr sz="2400" cap="none">
                <a:solidFill>
                  <a:schemeClr val="dk2"/>
                </a:solidFill>
                <a:latin typeface="Arial"/>
                <a:ea typeface="Arial"/>
                <a:cs typeface="Arial"/>
                <a:sym typeface="Arial"/>
              </a:defRPr>
            </a:lvl1pPr>
            <a:lvl2pPr lvl="1" algn="ctr">
              <a:lnSpc>
                <a:spcPct val="90000"/>
              </a:lnSpc>
              <a:spcBef>
                <a:spcPts val="200"/>
              </a:spcBef>
              <a:spcAft>
                <a:spcPts val="0"/>
              </a:spcAft>
              <a:buClr>
                <a:srgbClr val="3F3F3F"/>
              </a:buClr>
              <a:buSzPts val="2400"/>
              <a:buNone/>
              <a:defRPr sz="2400"/>
            </a:lvl2pPr>
            <a:lvl3pPr lvl="2" algn="ctr">
              <a:lnSpc>
                <a:spcPct val="90000"/>
              </a:lnSpc>
              <a:spcBef>
                <a:spcPts val="400"/>
              </a:spcBef>
              <a:spcAft>
                <a:spcPts val="0"/>
              </a:spcAft>
              <a:buClr>
                <a:srgbClr val="3F3F3F"/>
              </a:buClr>
              <a:buSzPts val="2400"/>
              <a:buNone/>
              <a:defRPr sz="2400"/>
            </a:lvl3pPr>
            <a:lvl4pPr lvl="3" algn="ctr">
              <a:lnSpc>
                <a:spcPct val="90000"/>
              </a:lnSpc>
              <a:spcBef>
                <a:spcPts val="400"/>
              </a:spcBef>
              <a:spcAft>
                <a:spcPts val="0"/>
              </a:spcAft>
              <a:buClr>
                <a:srgbClr val="3F3F3F"/>
              </a:buClr>
              <a:buSzPts val="2000"/>
              <a:buNone/>
              <a:defRPr sz="2000"/>
            </a:lvl4pPr>
            <a:lvl5pPr lvl="4" algn="ctr">
              <a:lnSpc>
                <a:spcPct val="90000"/>
              </a:lnSpc>
              <a:spcBef>
                <a:spcPts val="400"/>
              </a:spcBef>
              <a:spcAft>
                <a:spcPts val="0"/>
              </a:spcAft>
              <a:buClr>
                <a:srgbClr val="3F3F3F"/>
              </a:buClr>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a:endParaRPr/>
          </a:p>
        </p:txBody>
      </p:sp>
      <p:pic>
        <p:nvPicPr>
          <p:cNvPr id="321" name="Google Shape;321;g8e512a97b5_2_24" descr="The Seal of the California Department of Education"/>
          <p:cNvPicPr preferRelativeResize="0"/>
          <p:nvPr/>
        </p:nvPicPr>
        <p:blipFill rotWithShape="1">
          <a:blip r:embed="rId2">
            <a:alphaModFix/>
          </a:blip>
          <a:srcRect/>
          <a:stretch/>
        </p:blipFill>
        <p:spPr>
          <a:xfrm>
            <a:off x="11167569" y="6435367"/>
            <a:ext cx="406810" cy="403555"/>
          </a:xfrm>
          <a:prstGeom prst="rect">
            <a:avLst/>
          </a:prstGeom>
          <a:noFill/>
          <a:ln>
            <a:noFill/>
          </a:ln>
        </p:spPr>
      </p:pic>
      <p:sp>
        <p:nvSpPr>
          <p:cNvPr id="322" name="Google Shape;322;g8e512a97b5_2_24"/>
          <p:cNvSpPr/>
          <p:nvPr/>
        </p:nvSpPr>
        <p:spPr>
          <a:xfrm>
            <a:off x="0" y="6350966"/>
            <a:ext cx="12188825" cy="64008"/>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g8e512a97b5_2_24"/>
          <p:cNvSpPr/>
          <p:nvPr/>
        </p:nvSpPr>
        <p:spPr>
          <a:xfrm>
            <a:off x="1097280" y="6506339"/>
            <a:ext cx="9985898" cy="26161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1100"/>
              <a:buFont typeface="Arial"/>
              <a:buNone/>
            </a:pPr>
            <a:r>
              <a:rPr lang="en-US" sz="1100" b="1" i="0" u="none" strike="noStrike" cap="none">
                <a:solidFill>
                  <a:schemeClr val="lt1"/>
                </a:solidFill>
                <a:latin typeface="Arial"/>
                <a:ea typeface="Arial"/>
                <a:cs typeface="Arial"/>
                <a:sym typeface="Arial"/>
              </a:rPr>
              <a:t>Tony Thurmond, </a:t>
            </a:r>
            <a:r>
              <a:rPr lang="en-US" sz="1100" b="0" i="0" u="none" strike="noStrike" cap="none">
                <a:solidFill>
                  <a:schemeClr val="lt1"/>
                </a:solidFill>
                <a:latin typeface="Arial"/>
                <a:ea typeface="Arial"/>
                <a:cs typeface="Arial"/>
                <a:sym typeface="Arial"/>
              </a:rPr>
              <a:t>State Superintendent of Public Instruction				        California Department of Education</a:t>
            </a:r>
            <a:endParaRPr sz="1200" b="1"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matchingName="Title Slide Option 2">
  <p:cSld name="Title Slide Option 2">
    <p:spTree>
      <p:nvGrpSpPr>
        <p:cNvPr id="1" name="Shape 324"/>
        <p:cNvGrpSpPr/>
        <p:nvPr/>
      </p:nvGrpSpPr>
      <p:grpSpPr>
        <a:xfrm>
          <a:off x="0" y="0"/>
          <a:ext cx="0" cy="0"/>
          <a:chOff x="0" y="0"/>
          <a:chExt cx="0" cy="0"/>
        </a:xfrm>
      </p:grpSpPr>
      <p:sp>
        <p:nvSpPr>
          <p:cNvPr id="325" name="Google Shape;325;g8e512a97b5_2_31"/>
          <p:cNvSpPr/>
          <p:nvPr/>
        </p:nvSpPr>
        <p:spPr>
          <a:xfrm>
            <a:off x="3175" y="6400800"/>
            <a:ext cx="12188825" cy="457200"/>
          </a:xfrm>
          <a:prstGeom prst="rect">
            <a:avLst/>
          </a:prstGeom>
          <a:solidFill>
            <a:srgbClr val="6180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g8e512a97b5_2_31"/>
          <p:cNvSpPr txBox="1">
            <a:spLocks noGrp="1"/>
          </p:cNvSpPr>
          <p:nvPr>
            <p:ph type="ctrTitle"/>
          </p:nvPr>
        </p:nvSpPr>
        <p:spPr>
          <a:xfrm>
            <a:off x="1097280" y="758952"/>
            <a:ext cx="10058400" cy="3566160"/>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262626"/>
              </a:buClr>
              <a:buSzPts val="8000"/>
              <a:buFont typeface="Arial"/>
              <a:buNone/>
              <a:defRPr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7" name="Google Shape;327;g8e512a97b5_2_31"/>
          <p:cNvSpPr txBox="1">
            <a:spLocks noGrp="1"/>
          </p:cNvSpPr>
          <p:nvPr>
            <p:ph type="subTitle" idx="1"/>
          </p:nvPr>
        </p:nvSpPr>
        <p:spPr>
          <a:xfrm>
            <a:off x="1100051" y="4455621"/>
            <a:ext cx="10058400" cy="1143000"/>
          </a:xfrm>
          <a:prstGeom prst="rect">
            <a:avLst/>
          </a:prstGeom>
          <a:noFill/>
          <a:ln>
            <a:noFill/>
          </a:ln>
        </p:spPr>
        <p:txBody>
          <a:bodyPr spcFirstLastPara="1" wrap="square" lIns="91425" tIns="45700" rIns="91425" bIns="45700" anchor="t" anchorCtr="0">
            <a:noAutofit/>
          </a:bodyPr>
          <a:lstStyle>
            <a:lvl1pPr lvl="0" algn="l">
              <a:lnSpc>
                <a:spcPct val="90000"/>
              </a:lnSpc>
              <a:spcBef>
                <a:spcPts val="1200"/>
              </a:spcBef>
              <a:spcAft>
                <a:spcPts val="0"/>
              </a:spcAft>
              <a:buClr>
                <a:schemeClr val="dk2"/>
              </a:buClr>
              <a:buSzPts val="2400"/>
              <a:buNone/>
              <a:defRPr sz="2400" cap="none">
                <a:solidFill>
                  <a:schemeClr val="dk2"/>
                </a:solidFill>
                <a:latin typeface="Arial"/>
                <a:ea typeface="Arial"/>
                <a:cs typeface="Arial"/>
                <a:sym typeface="Arial"/>
              </a:defRPr>
            </a:lvl1pPr>
            <a:lvl2pPr lvl="1" algn="ctr">
              <a:lnSpc>
                <a:spcPct val="90000"/>
              </a:lnSpc>
              <a:spcBef>
                <a:spcPts val="200"/>
              </a:spcBef>
              <a:spcAft>
                <a:spcPts val="0"/>
              </a:spcAft>
              <a:buClr>
                <a:srgbClr val="3F3F3F"/>
              </a:buClr>
              <a:buSzPts val="2400"/>
              <a:buNone/>
              <a:defRPr sz="2400"/>
            </a:lvl2pPr>
            <a:lvl3pPr lvl="2" algn="ctr">
              <a:lnSpc>
                <a:spcPct val="90000"/>
              </a:lnSpc>
              <a:spcBef>
                <a:spcPts val="400"/>
              </a:spcBef>
              <a:spcAft>
                <a:spcPts val="0"/>
              </a:spcAft>
              <a:buClr>
                <a:srgbClr val="3F3F3F"/>
              </a:buClr>
              <a:buSzPts val="2400"/>
              <a:buNone/>
              <a:defRPr sz="2400"/>
            </a:lvl3pPr>
            <a:lvl4pPr lvl="3" algn="ctr">
              <a:lnSpc>
                <a:spcPct val="90000"/>
              </a:lnSpc>
              <a:spcBef>
                <a:spcPts val="400"/>
              </a:spcBef>
              <a:spcAft>
                <a:spcPts val="0"/>
              </a:spcAft>
              <a:buClr>
                <a:srgbClr val="3F3F3F"/>
              </a:buClr>
              <a:buSzPts val="2000"/>
              <a:buNone/>
              <a:defRPr sz="2000"/>
            </a:lvl4pPr>
            <a:lvl5pPr lvl="4" algn="ctr">
              <a:lnSpc>
                <a:spcPct val="90000"/>
              </a:lnSpc>
              <a:spcBef>
                <a:spcPts val="400"/>
              </a:spcBef>
              <a:spcAft>
                <a:spcPts val="0"/>
              </a:spcAft>
              <a:buClr>
                <a:srgbClr val="3F3F3F"/>
              </a:buClr>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a:endParaRPr/>
          </a:p>
        </p:txBody>
      </p:sp>
      <p:pic>
        <p:nvPicPr>
          <p:cNvPr id="328" name="Google Shape;328;g8e512a97b5_2_31" descr="The Seal of the California Department of Education"/>
          <p:cNvPicPr preferRelativeResize="0"/>
          <p:nvPr/>
        </p:nvPicPr>
        <p:blipFill rotWithShape="1">
          <a:blip r:embed="rId2">
            <a:alphaModFix/>
          </a:blip>
          <a:srcRect/>
          <a:stretch/>
        </p:blipFill>
        <p:spPr>
          <a:xfrm>
            <a:off x="11167569" y="6435367"/>
            <a:ext cx="406810" cy="403555"/>
          </a:xfrm>
          <a:prstGeom prst="rect">
            <a:avLst/>
          </a:prstGeom>
          <a:noFill/>
          <a:ln>
            <a:noFill/>
          </a:ln>
        </p:spPr>
      </p:pic>
      <p:pic>
        <p:nvPicPr>
          <p:cNvPr id="329" name="Google Shape;329;g8e512a97b5_2_31"/>
          <p:cNvPicPr preferRelativeResize="0"/>
          <p:nvPr/>
        </p:nvPicPr>
        <p:blipFill rotWithShape="1">
          <a:blip r:embed="rId3">
            <a:alphaModFix/>
          </a:blip>
          <a:srcRect l="4675"/>
          <a:stretch/>
        </p:blipFill>
        <p:spPr>
          <a:xfrm>
            <a:off x="440575" y="5685855"/>
            <a:ext cx="3333404" cy="666750"/>
          </a:xfrm>
          <a:prstGeom prst="rect">
            <a:avLst/>
          </a:prstGeom>
          <a:noFill/>
          <a:ln>
            <a:noFill/>
          </a:ln>
        </p:spPr>
      </p:pic>
      <p:sp>
        <p:nvSpPr>
          <p:cNvPr id="330" name="Google Shape;330;g8e512a97b5_2_31"/>
          <p:cNvSpPr/>
          <p:nvPr/>
        </p:nvSpPr>
        <p:spPr>
          <a:xfrm>
            <a:off x="15" y="6342629"/>
            <a:ext cx="12188825" cy="64008"/>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g8e512a97b5_2_31"/>
          <p:cNvSpPr/>
          <p:nvPr/>
        </p:nvSpPr>
        <p:spPr>
          <a:xfrm>
            <a:off x="440575" y="6498595"/>
            <a:ext cx="10642603" cy="26161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1100"/>
              <a:buFont typeface="Arial"/>
              <a:buNone/>
            </a:pPr>
            <a:r>
              <a:rPr lang="en-US" sz="1100" b="0" i="0" u="none" strike="noStrike" cap="none">
                <a:solidFill>
                  <a:schemeClr val="lt1"/>
                </a:solidFill>
                <a:latin typeface="Arial"/>
                <a:ea typeface="Arial"/>
                <a:cs typeface="Arial"/>
                <a:sym typeface="Arial"/>
              </a:rPr>
              <a:t>Tony Thurmond, State Superintendent of Public Instruction</a:t>
            </a:r>
            <a:endParaRPr sz="1200" b="1"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spTree>
      <p:nvGrpSpPr>
        <p:cNvPr id="1" name="Shape 332"/>
        <p:cNvGrpSpPr/>
        <p:nvPr/>
      </p:nvGrpSpPr>
      <p:grpSpPr>
        <a:xfrm>
          <a:off x="0" y="0"/>
          <a:ext cx="0" cy="0"/>
          <a:chOff x="0" y="0"/>
          <a:chExt cx="0" cy="0"/>
        </a:xfrm>
      </p:grpSpPr>
      <p:sp>
        <p:nvSpPr>
          <p:cNvPr id="333" name="Google Shape;333;g8e512a97b5_2_39"/>
          <p:cNvSpPr/>
          <p:nvPr/>
        </p:nvSpPr>
        <p:spPr>
          <a:xfrm>
            <a:off x="3175" y="6400800"/>
            <a:ext cx="12188825" cy="457200"/>
          </a:xfrm>
          <a:prstGeom prst="rect">
            <a:avLst/>
          </a:prstGeom>
          <a:solidFill>
            <a:srgbClr val="6180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g8e512a97b5_2_39"/>
          <p:cNvSpPr/>
          <p:nvPr/>
        </p:nvSpPr>
        <p:spPr>
          <a:xfrm>
            <a:off x="15" y="6326003"/>
            <a:ext cx="12188825" cy="64008"/>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g8e512a97b5_2_39"/>
          <p:cNvSpPr txBox="1">
            <a:spLocks noGrp="1"/>
          </p:cNvSpPr>
          <p:nvPr>
            <p:ph type="title"/>
          </p:nvPr>
        </p:nvSpPr>
        <p:spPr>
          <a:xfrm>
            <a:off x="1097280" y="758952"/>
            <a:ext cx="10058400" cy="3566160"/>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262626"/>
              </a:buClr>
              <a:buSzPts val="8000"/>
              <a:buFont typeface="Arial"/>
              <a:buNone/>
              <a:defRPr sz="8000" b="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6" name="Google Shape;336;g8e512a97b5_2_39"/>
          <p:cNvSpPr txBox="1">
            <a:spLocks noGrp="1"/>
          </p:cNvSpPr>
          <p:nvPr>
            <p:ph type="body" idx="1"/>
          </p:nvPr>
        </p:nvSpPr>
        <p:spPr>
          <a:xfrm>
            <a:off x="1097280" y="4453128"/>
            <a:ext cx="10058400" cy="114300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200"/>
              </a:spcBef>
              <a:spcAft>
                <a:spcPts val="0"/>
              </a:spcAft>
              <a:buClr>
                <a:schemeClr val="dk2"/>
              </a:buClr>
              <a:buSzPts val="2400"/>
              <a:buNone/>
              <a:defRPr sz="2400" cap="none">
                <a:solidFill>
                  <a:schemeClr val="dk2"/>
                </a:solidFill>
                <a:latin typeface="Arial"/>
                <a:ea typeface="Arial"/>
                <a:cs typeface="Arial"/>
                <a:sym typeface="Arial"/>
              </a:defRPr>
            </a:lvl1pPr>
            <a:lvl2pPr marL="914400" lvl="1" indent="-228600" algn="l">
              <a:lnSpc>
                <a:spcPct val="90000"/>
              </a:lnSpc>
              <a:spcBef>
                <a:spcPts val="200"/>
              </a:spcBef>
              <a:spcAft>
                <a:spcPts val="0"/>
              </a:spcAft>
              <a:buClr>
                <a:srgbClr val="888888"/>
              </a:buClr>
              <a:buSzPts val="1800"/>
              <a:buNone/>
              <a:defRPr sz="1800">
                <a:solidFill>
                  <a:srgbClr val="888888"/>
                </a:solidFill>
              </a:defRPr>
            </a:lvl2pPr>
            <a:lvl3pPr marL="1371600" lvl="2" indent="-228600" algn="l">
              <a:lnSpc>
                <a:spcPct val="90000"/>
              </a:lnSpc>
              <a:spcBef>
                <a:spcPts val="400"/>
              </a:spcBef>
              <a:spcAft>
                <a:spcPts val="0"/>
              </a:spcAft>
              <a:buClr>
                <a:srgbClr val="888888"/>
              </a:buClr>
              <a:buSzPts val="1600"/>
              <a:buNone/>
              <a:defRPr sz="1600">
                <a:solidFill>
                  <a:srgbClr val="888888"/>
                </a:solidFill>
              </a:defRPr>
            </a:lvl3pPr>
            <a:lvl4pPr marL="1828800" lvl="3" indent="-228600" algn="l">
              <a:lnSpc>
                <a:spcPct val="90000"/>
              </a:lnSpc>
              <a:spcBef>
                <a:spcPts val="400"/>
              </a:spcBef>
              <a:spcAft>
                <a:spcPts val="0"/>
              </a:spcAft>
              <a:buClr>
                <a:srgbClr val="888888"/>
              </a:buClr>
              <a:buSzPts val="1400"/>
              <a:buNone/>
              <a:defRPr sz="1400">
                <a:solidFill>
                  <a:srgbClr val="888888"/>
                </a:solidFill>
              </a:defRPr>
            </a:lvl4pPr>
            <a:lvl5pPr marL="2286000" lvl="4" indent="-228600" algn="l">
              <a:lnSpc>
                <a:spcPct val="90000"/>
              </a:lnSpc>
              <a:spcBef>
                <a:spcPts val="400"/>
              </a:spcBef>
              <a:spcAft>
                <a:spcPts val="0"/>
              </a:spcAft>
              <a:buClr>
                <a:srgbClr val="888888"/>
              </a:buClr>
              <a:buSzPts val="1400"/>
              <a:buNone/>
              <a:defRPr sz="1400">
                <a:solidFill>
                  <a:srgbClr val="888888"/>
                </a:solidFill>
              </a:defRPr>
            </a:lvl5pPr>
            <a:lvl6pPr marL="2743200" lvl="5" indent="-228600" algn="l">
              <a:lnSpc>
                <a:spcPct val="90000"/>
              </a:lnSpc>
              <a:spcBef>
                <a:spcPts val="400"/>
              </a:spcBef>
              <a:spcAft>
                <a:spcPts val="0"/>
              </a:spcAft>
              <a:buSzPts val="1400"/>
              <a:buNone/>
              <a:defRPr sz="1400">
                <a:solidFill>
                  <a:srgbClr val="888888"/>
                </a:solidFill>
              </a:defRPr>
            </a:lvl6pPr>
            <a:lvl7pPr marL="3200400" lvl="6" indent="-228600" algn="l">
              <a:lnSpc>
                <a:spcPct val="90000"/>
              </a:lnSpc>
              <a:spcBef>
                <a:spcPts val="400"/>
              </a:spcBef>
              <a:spcAft>
                <a:spcPts val="0"/>
              </a:spcAft>
              <a:buSzPts val="1400"/>
              <a:buNone/>
              <a:defRPr sz="1400">
                <a:solidFill>
                  <a:srgbClr val="888888"/>
                </a:solidFill>
              </a:defRPr>
            </a:lvl7pPr>
            <a:lvl8pPr marL="3657600" lvl="7" indent="-228600" algn="l">
              <a:lnSpc>
                <a:spcPct val="90000"/>
              </a:lnSpc>
              <a:spcBef>
                <a:spcPts val="400"/>
              </a:spcBef>
              <a:spcAft>
                <a:spcPts val="0"/>
              </a:spcAft>
              <a:buSzPts val="1400"/>
              <a:buNone/>
              <a:defRPr sz="1400">
                <a:solidFill>
                  <a:srgbClr val="888888"/>
                </a:solidFill>
              </a:defRPr>
            </a:lvl8pPr>
            <a:lvl9pPr marL="4114800" lvl="8" indent="-228600" algn="l">
              <a:lnSpc>
                <a:spcPct val="90000"/>
              </a:lnSpc>
              <a:spcBef>
                <a:spcPts val="400"/>
              </a:spcBef>
              <a:spcAft>
                <a:spcPts val="400"/>
              </a:spcAft>
              <a:buSzPts val="1400"/>
              <a:buNone/>
              <a:defRPr sz="1400">
                <a:solidFill>
                  <a:srgbClr val="888888"/>
                </a:solidFill>
              </a:defRPr>
            </a:lvl9pPr>
          </a:lstStyle>
          <a:p>
            <a:endParaRPr/>
          </a:p>
        </p:txBody>
      </p:sp>
      <p:sp>
        <p:nvSpPr>
          <p:cNvPr id="337" name="Google Shape;337;g8e512a97b5_2_39"/>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8" name="Google Shape;338;g8e512a97b5_2_39"/>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9" name="Google Shape;339;g8e512a97b5_2_39"/>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340" name="Google Shape;340;g8e512a97b5_2_39" descr="The Seal of the California Department of Education"/>
          <p:cNvPicPr preferRelativeResize="0"/>
          <p:nvPr/>
        </p:nvPicPr>
        <p:blipFill rotWithShape="1">
          <a:blip r:embed="rId2">
            <a:alphaModFix/>
          </a:blip>
          <a:srcRect/>
          <a:stretch/>
        </p:blipFill>
        <p:spPr>
          <a:xfrm>
            <a:off x="11167569" y="6435367"/>
            <a:ext cx="406810" cy="403555"/>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Side-by-Side" type="twoObj">
  <p:cSld name="TWO_OBJECTS">
    <p:spTree>
      <p:nvGrpSpPr>
        <p:cNvPr id="1" name="Shape 40"/>
        <p:cNvGrpSpPr/>
        <p:nvPr/>
      </p:nvGrpSpPr>
      <p:grpSpPr>
        <a:xfrm>
          <a:off x="0" y="0"/>
          <a:ext cx="0" cy="0"/>
          <a:chOff x="0" y="0"/>
          <a:chExt cx="0" cy="0"/>
        </a:xfrm>
      </p:grpSpPr>
      <p:sp>
        <p:nvSpPr>
          <p:cNvPr id="41" name="Google Shape;41;p8"/>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Autofit/>
          </a:bodyPr>
          <a:lstStyle>
            <a:lvl1pPr lvl="0" algn="l" rtl="0">
              <a:lnSpc>
                <a:spcPct val="85000"/>
              </a:lnSpc>
              <a:spcBef>
                <a:spcPts val="0"/>
              </a:spcBef>
              <a:spcAft>
                <a:spcPts val="0"/>
              </a:spcAft>
              <a:buClr>
                <a:srgbClr val="3F3F3F"/>
              </a:buClr>
              <a:buSzPts val="18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2" name="Google Shape;42;p8"/>
          <p:cNvSpPr txBox="1">
            <a:spLocks noGrp="1"/>
          </p:cNvSpPr>
          <p:nvPr>
            <p:ph type="body" idx="1"/>
          </p:nvPr>
        </p:nvSpPr>
        <p:spPr>
          <a:xfrm>
            <a:off x="1097278" y="1845733"/>
            <a:ext cx="4937700" cy="4388700"/>
          </a:xfrm>
          <a:prstGeom prst="rect">
            <a:avLst/>
          </a:prstGeom>
          <a:noFill/>
          <a:ln>
            <a:noFill/>
          </a:ln>
        </p:spPr>
        <p:txBody>
          <a:bodyPr spcFirstLastPara="1" wrap="square" lIns="45700" tIns="45700" rIns="45700" bIns="45700" anchor="t" anchorCtr="0">
            <a:noAutofit/>
          </a:bodyPr>
          <a:lstStyle>
            <a:lvl1pPr marL="457200" lvl="0" indent="-406400" algn="l" rtl="0">
              <a:lnSpc>
                <a:spcPct val="90000"/>
              </a:lnSpc>
              <a:spcBef>
                <a:spcPts val="1200"/>
              </a:spcBef>
              <a:spcAft>
                <a:spcPts val="0"/>
              </a:spcAft>
              <a:buClr>
                <a:srgbClr val="3F3F3F"/>
              </a:buClr>
              <a:buSzPts val="2800"/>
              <a:buChar char="•"/>
              <a:defRPr/>
            </a:lvl1pPr>
            <a:lvl2pPr marL="914400" lvl="1" indent="-381000" algn="l" rtl="0">
              <a:lnSpc>
                <a:spcPct val="90000"/>
              </a:lnSpc>
              <a:spcBef>
                <a:spcPts val="200"/>
              </a:spcBef>
              <a:spcAft>
                <a:spcPts val="0"/>
              </a:spcAft>
              <a:buClr>
                <a:srgbClr val="3F3F3F"/>
              </a:buClr>
              <a:buSzPts val="2400"/>
              <a:buChar char="◦"/>
              <a:defRPr/>
            </a:lvl2pPr>
            <a:lvl3pPr marL="1371600" lvl="2" indent="-381000" algn="l" rtl="0">
              <a:lnSpc>
                <a:spcPct val="90000"/>
              </a:lnSpc>
              <a:spcBef>
                <a:spcPts val="400"/>
              </a:spcBef>
              <a:spcAft>
                <a:spcPts val="0"/>
              </a:spcAft>
              <a:buClr>
                <a:srgbClr val="3F3F3F"/>
              </a:buClr>
              <a:buSzPts val="2400"/>
              <a:buChar char="◦"/>
              <a:defRPr/>
            </a:lvl3pPr>
            <a:lvl4pPr marL="1828800" lvl="3" indent="-381000" algn="l" rtl="0">
              <a:lnSpc>
                <a:spcPct val="90000"/>
              </a:lnSpc>
              <a:spcBef>
                <a:spcPts val="400"/>
              </a:spcBef>
              <a:spcAft>
                <a:spcPts val="0"/>
              </a:spcAft>
              <a:buClr>
                <a:srgbClr val="3F3F3F"/>
              </a:buClr>
              <a:buSzPts val="2400"/>
              <a:buChar char="◦"/>
              <a:defRPr/>
            </a:lvl4pPr>
            <a:lvl5pPr marL="2286000" lvl="4" indent="-381000" algn="l" rtl="0">
              <a:lnSpc>
                <a:spcPct val="90000"/>
              </a:lnSpc>
              <a:spcBef>
                <a:spcPts val="400"/>
              </a:spcBef>
              <a:spcAft>
                <a:spcPts val="0"/>
              </a:spcAft>
              <a:buClr>
                <a:srgbClr val="3F3F3F"/>
              </a:buClr>
              <a:buSzPts val="2400"/>
              <a:buChar char="◦"/>
              <a:defRPr/>
            </a:lvl5pPr>
            <a:lvl6pPr marL="2743200" lvl="5" indent="-342900" algn="l" rtl="0">
              <a:lnSpc>
                <a:spcPct val="90000"/>
              </a:lnSpc>
              <a:spcBef>
                <a:spcPts val="400"/>
              </a:spcBef>
              <a:spcAft>
                <a:spcPts val="0"/>
              </a:spcAft>
              <a:buSzPts val="1800"/>
              <a:buChar char="◦"/>
              <a:defRPr/>
            </a:lvl6pPr>
            <a:lvl7pPr marL="3200400" lvl="6" indent="-342900" algn="l" rtl="0">
              <a:lnSpc>
                <a:spcPct val="90000"/>
              </a:lnSpc>
              <a:spcBef>
                <a:spcPts val="400"/>
              </a:spcBef>
              <a:spcAft>
                <a:spcPts val="0"/>
              </a:spcAft>
              <a:buSzPts val="1800"/>
              <a:buChar char="◦"/>
              <a:defRPr/>
            </a:lvl7pPr>
            <a:lvl8pPr marL="3657600" lvl="7" indent="-342900" algn="l" rtl="0">
              <a:lnSpc>
                <a:spcPct val="90000"/>
              </a:lnSpc>
              <a:spcBef>
                <a:spcPts val="400"/>
              </a:spcBef>
              <a:spcAft>
                <a:spcPts val="0"/>
              </a:spcAft>
              <a:buSzPts val="1800"/>
              <a:buChar char="◦"/>
              <a:defRPr/>
            </a:lvl8pPr>
            <a:lvl9pPr marL="4114800" lvl="8" indent="-342900" algn="l" rtl="0">
              <a:lnSpc>
                <a:spcPct val="90000"/>
              </a:lnSpc>
              <a:spcBef>
                <a:spcPts val="400"/>
              </a:spcBef>
              <a:spcAft>
                <a:spcPts val="400"/>
              </a:spcAft>
              <a:buSzPts val="1800"/>
              <a:buChar char="◦"/>
              <a:defRPr/>
            </a:lvl9pPr>
          </a:lstStyle>
          <a:p>
            <a:endParaRPr/>
          </a:p>
        </p:txBody>
      </p:sp>
      <p:sp>
        <p:nvSpPr>
          <p:cNvPr id="43" name="Google Shape;43;p8"/>
          <p:cNvSpPr txBox="1">
            <a:spLocks noGrp="1"/>
          </p:cNvSpPr>
          <p:nvPr>
            <p:ph type="body" idx="2"/>
          </p:nvPr>
        </p:nvSpPr>
        <p:spPr>
          <a:xfrm>
            <a:off x="6217920" y="1845734"/>
            <a:ext cx="4937700" cy="4388700"/>
          </a:xfrm>
          <a:prstGeom prst="rect">
            <a:avLst/>
          </a:prstGeom>
          <a:noFill/>
          <a:ln>
            <a:noFill/>
          </a:ln>
        </p:spPr>
        <p:txBody>
          <a:bodyPr spcFirstLastPara="1" wrap="square" lIns="45700" tIns="45700" rIns="45700" bIns="45700" anchor="t" anchorCtr="0">
            <a:noAutofit/>
          </a:bodyPr>
          <a:lstStyle>
            <a:lvl1pPr marL="457200" lvl="0" indent="-342900" algn="l" rtl="0">
              <a:lnSpc>
                <a:spcPct val="90000"/>
              </a:lnSpc>
              <a:spcBef>
                <a:spcPts val="1200"/>
              </a:spcBef>
              <a:spcAft>
                <a:spcPts val="0"/>
              </a:spcAft>
              <a:buClr>
                <a:srgbClr val="3F3F3F"/>
              </a:buClr>
              <a:buSzPts val="1800"/>
              <a:buChar char="•"/>
              <a:defRPr/>
            </a:lvl1pPr>
            <a:lvl2pPr marL="914400" lvl="1" indent="-342900" algn="l" rtl="0">
              <a:lnSpc>
                <a:spcPct val="90000"/>
              </a:lnSpc>
              <a:spcBef>
                <a:spcPts val="200"/>
              </a:spcBef>
              <a:spcAft>
                <a:spcPts val="0"/>
              </a:spcAft>
              <a:buClr>
                <a:srgbClr val="3F3F3F"/>
              </a:buClr>
              <a:buSzPts val="1800"/>
              <a:buChar char="◦"/>
              <a:defRPr/>
            </a:lvl2pPr>
            <a:lvl3pPr marL="1371600" lvl="2" indent="-342900" algn="l" rtl="0">
              <a:lnSpc>
                <a:spcPct val="90000"/>
              </a:lnSpc>
              <a:spcBef>
                <a:spcPts val="400"/>
              </a:spcBef>
              <a:spcAft>
                <a:spcPts val="0"/>
              </a:spcAft>
              <a:buClr>
                <a:srgbClr val="3F3F3F"/>
              </a:buClr>
              <a:buSzPts val="1800"/>
              <a:buChar char="◦"/>
              <a:defRPr/>
            </a:lvl3pPr>
            <a:lvl4pPr marL="1828800" lvl="3" indent="-342900" algn="l" rtl="0">
              <a:lnSpc>
                <a:spcPct val="90000"/>
              </a:lnSpc>
              <a:spcBef>
                <a:spcPts val="400"/>
              </a:spcBef>
              <a:spcAft>
                <a:spcPts val="0"/>
              </a:spcAft>
              <a:buClr>
                <a:srgbClr val="3F3F3F"/>
              </a:buClr>
              <a:buSzPts val="1800"/>
              <a:buChar char="◦"/>
              <a:defRPr/>
            </a:lvl4pPr>
            <a:lvl5pPr marL="2286000" lvl="4" indent="-342900" algn="l" rtl="0">
              <a:lnSpc>
                <a:spcPct val="90000"/>
              </a:lnSpc>
              <a:spcBef>
                <a:spcPts val="400"/>
              </a:spcBef>
              <a:spcAft>
                <a:spcPts val="0"/>
              </a:spcAft>
              <a:buClr>
                <a:srgbClr val="3F3F3F"/>
              </a:buClr>
              <a:buSzPts val="1800"/>
              <a:buChar char="◦"/>
              <a:defRPr/>
            </a:lvl5pPr>
            <a:lvl6pPr marL="2743200" lvl="5" indent="-342900" algn="l" rtl="0">
              <a:lnSpc>
                <a:spcPct val="90000"/>
              </a:lnSpc>
              <a:spcBef>
                <a:spcPts val="400"/>
              </a:spcBef>
              <a:spcAft>
                <a:spcPts val="0"/>
              </a:spcAft>
              <a:buSzPts val="1800"/>
              <a:buChar char="◦"/>
              <a:defRPr/>
            </a:lvl6pPr>
            <a:lvl7pPr marL="3200400" lvl="6" indent="-342900" algn="l" rtl="0">
              <a:lnSpc>
                <a:spcPct val="90000"/>
              </a:lnSpc>
              <a:spcBef>
                <a:spcPts val="400"/>
              </a:spcBef>
              <a:spcAft>
                <a:spcPts val="0"/>
              </a:spcAft>
              <a:buSzPts val="1800"/>
              <a:buChar char="◦"/>
              <a:defRPr/>
            </a:lvl7pPr>
            <a:lvl8pPr marL="3657600" lvl="7" indent="-342900" algn="l" rtl="0">
              <a:lnSpc>
                <a:spcPct val="90000"/>
              </a:lnSpc>
              <a:spcBef>
                <a:spcPts val="400"/>
              </a:spcBef>
              <a:spcAft>
                <a:spcPts val="0"/>
              </a:spcAft>
              <a:buSzPts val="1800"/>
              <a:buChar char="◦"/>
              <a:defRPr/>
            </a:lvl8pPr>
            <a:lvl9pPr marL="4114800" lvl="8" indent="-342900" algn="l" rtl="0">
              <a:lnSpc>
                <a:spcPct val="90000"/>
              </a:lnSpc>
              <a:spcBef>
                <a:spcPts val="400"/>
              </a:spcBef>
              <a:spcAft>
                <a:spcPts val="400"/>
              </a:spcAft>
              <a:buSzPts val="1800"/>
              <a:buChar char="◦"/>
              <a:defRPr/>
            </a:lvl9pPr>
          </a:lstStyle>
          <a:p>
            <a:endParaRPr/>
          </a:p>
        </p:txBody>
      </p:sp>
      <p:sp>
        <p:nvSpPr>
          <p:cNvPr id="44" name="Google Shape;44;p8"/>
          <p:cNvSpPr txBox="1">
            <a:spLocks noGrp="1"/>
          </p:cNvSpPr>
          <p:nvPr>
            <p:ph type="dt" idx="10"/>
          </p:nvPr>
        </p:nvSpPr>
        <p:spPr>
          <a:xfrm>
            <a:off x="1097280" y="6459785"/>
            <a:ext cx="24723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5" name="Google Shape;45;p8"/>
          <p:cNvSpPr txBox="1">
            <a:spLocks noGrp="1"/>
          </p:cNvSpPr>
          <p:nvPr>
            <p:ph type="ftr" idx="11"/>
          </p:nvPr>
        </p:nvSpPr>
        <p:spPr>
          <a:xfrm>
            <a:off x="3686185" y="6459785"/>
            <a:ext cx="4822800" cy="365100"/>
          </a:xfrm>
          <a:prstGeom prst="rect">
            <a:avLst/>
          </a:prstGeom>
          <a:noFill/>
          <a:ln>
            <a:noFill/>
          </a:ln>
        </p:spPr>
        <p:txBody>
          <a:bodyPr spcFirstLastPara="1" wrap="square" lIns="91425" tIns="45700" rIns="91425" bIns="45700" anchor="ctr" anchorCtr="0">
            <a:noAutofit/>
          </a:bodyPr>
          <a:lstStyle>
            <a:lvl1pPr lvl="0" algn="ctr"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6" name="Google Shape;46;p8"/>
          <p:cNvSpPr txBox="1">
            <a:spLocks noGrp="1"/>
          </p:cNvSpPr>
          <p:nvPr>
            <p:ph type="sldNum" idx="12"/>
          </p:nvPr>
        </p:nvSpPr>
        <p:spPr>
          <a:xfrm>
            <a:off x="9825629" y="6431189"/>
            <a:ext cx="13119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wo Content Side-by-Side" type="twoObj">
  <p:cSld name="TWO_OBJECTS">
    <p:spTree>
      <p:nvGrpSpPr>
        <p:cNvPr id="1" name="Shape 341"/>
        <p:cNvGrpSpPr/>
        <p:nvPr/>
      </p:nvGrpSpPr>
      <p:grpSpPr>
        <a:xfrm>
          <a:off x="0" y="0"/>
          <a:ext cx="0" cy="0"/>
          <a:chOff x="0" y="0"/>
          <a:chExt cx="0" cy="0"/>
        </a:xfrm>
      </p:grpSpPr>
      <p:sp>
        <p:nvSpPr>
          <p:cNvPr id="342" name="Google Shape;342;g8e512a97b5_2_48"/>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3" name="Google Shape;343;g8e512a97b5_2_48"/>
          <p:cNvSpPr txBox="1">
            <a:spLocks noGrp="1"/>
          </p:cNvSpPr>
          <p:nvPr>
            <p:ph type="body" idx="1"/>
          </p:nvPr>
        </p:nvSpPr>
        <p:spPr>
          <a:xfrm>
            <a:off x="1097278" y="1845733"/>
            <a:ext cx="4937760" cy="4388811"/>
          </a:xfrm>
          <a:prstGeom prst="rect">
            <a:avLst/>
          </a:prstGeom>
          <a:noFill/>
          <a:ln>
            <a:noFill/>
          </a:ln>
        </p:spPr>
        <p:txBody>
          <a:bodyPr spcFirstLastPara="1" wrap="square" lIns="45700" tIns="45700" rIns="45700" bIns="45700" anchor="t" anchorCtr="0">
            <a:noAutofit/>
          </a:bodyPr>
          <a:lstStyle>
            <a:lvl1pPr marL="457200" lvl="0" indent="-406400" algn="l">
              <a:lnSpc>
                <a:spcPct val="90000"/>
              </a:lnSpc>
              <a:spcBef>
                <a:spcPts val="1200"/>
              </a:spcBef>
              <a:spcAft>
                <a:spcPts val="0"/>
              </a:spcAft>
              <a:buClr>
                <a:srgbClr val="3F3F3F"/>
              </a:buClr>
              <a:buSzPts val="2800"/>
              <a:buChar char="•"/>
              <a:defRPr/>
            </a:lvl1pPr>
            <a:lvl2pPr marL="914400" lvl="1" indent="-381000" algn="l">
              <a:lnSpc>
                <a:spcPct val="90000"/>
              </a:lnSpc>
              <a:spcBef>
                <a:spcPts val="200"/>
              </a:spcBef>
              <a:spcAft>
                <a:spcPts val="0"/>
              </a:spcAft>
              <a:buClr>
                <a:srgbClr val="3F3F3F"/>
              </a:buClr>
              <a:buSzPts val="2400"/>
              <a:buChar char="◦"/>
              <a:defRPr/>
            </a:lvl2pPr>
            <a:lvl3pPr marL="1371600" lvl="2" indent="-381000" algn="l">
              <a:lnSpc>
                <a:spcPct val="90000"/>
              </a:lnSpc>
              <a:spcBef>
                <a:spcPts val="400"/>
              </a:spcBef>
              <a:spcAft>
                <a:spcPts val="0"/>
              </a:spcAft>
              <a:buClr>
                <a:srgbClr val="3F3F3F"/>
              </a:buClr>
              <a:buSzPts val="2400"/>
              <a:buChar char="◦"/>
              <a:defRPr/>
            </a:lvl3pPr>
            <a:lvl4pPr marL="1828800" lvl="3" indent="-381000" algn="l">
              <a:lnSpc>
                <a:spcPct val="90000"/>
              </a:lnSpc>
              <a:spcBef>
                <a:spcPts val="400"/>
              </a:spcBef>
              <a:spcAft>
                <a:spcPts val="0"/>
              </a:spcAft>
              <a:buClr>
                <a:srgbClr val="3F3F3F"/>
              </a:buClr>
              <a:buSzPts val="2400"/>
              <a:buChar char="◦"/>
              <a:defRPr/>
            </a:lvl4pPr>
            <a:lvl5pPr marL="2286000" lvl="4" indent="-381000" algn="l">
              <a:lnSpc>
                <a:spcPct val="90000"/>
              </a:lnSpc>
              <a:spcBef>
                <a:spcPts val="400"/>
              </a:spcBef>
              <a:spcAft>
                <a:spcPts val="0"/>
              </a:spcAft>
              <a:buClr>
                <a:srgbClr val="3F3F3F"/>
              </a:buClr>
              <a:buSzPts val="24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344" name="Google Shape;344;g8e512a97b5_2_48"/>
          <p:cNvSpPr txBox="1">
            <a:spLocks noGrp="1"/>
          </p:cNvSpPr>
          <p:nvPr>
            <p:ph type="body" idx="2"/>
          </p:nvPr>
        </p:nvSpPr>
        <p:spPr>
          <a:xfrm>
            <a:off x="6217920" y="1845734"/>
            <a:ext cx="4937760" cy="4388809"/>
          </a:xfrm>
          <a:prstGeom prst="rect">
            <a:avLst/>
          </a:prstGeom>
          <a:noFill/>
          <a:ln>
            <a:noFill/>
          </a:ln>
        </p:spPr>
        <p:txBody>
          <a:bodyPr spcFirstLastPara="1" wrap="square" lIns="45700" tIns="45700" rIns="45700" bIns="45700" anchor="t" anchorCtr="0">
            <a:no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345" name="Google Shape;345;g8e512a97b5_2_48"/>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6" name="Google Shape;346;g8e512a97b5_2_48"/>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7" name="Google Shape;347;g8e512a97b5_2_48"/>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wo Content Above and Below">
  <p:cSld name="Two Content Above and Below">
    <p:spTree>
      <p:nvGrpSpPr>
        <p:cNvPr id="1" name="Shape 348"/>
        <p:cNvGrpSpPr/>
        <p:nvPr/>
      </p:nvGrpSpPr>
      <p:grpSpPr>
        <a:xfrm>
          <a:off x="0" y="0"/>
          <a:ext cx="0" cy="0"/>
          <a:chOff x="0" y="0"/>
          <a:chExt cx="0" cy="0"/>
        </a:xfrm>
      </p:grpSpPr>
      <p:sp>
        <p:nvSpPr>
          <p:cNvPr id="349" name="Google Shape;349;g8e512a97b5_2_55"/>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0" name="Google Shape;350;g8e512a97b5_2_55"/>
          <p:cNvSpPr txBox="1">
            <a:spLocks noGrp="1"/>
          </p:cNvSpPr>
          <p:nvPr>
            <p:ph type="body" idx="1"/>
          </p:nvPr>
        </p:nvSpPr>
        <p:spPr>
          <a:xfrm>
            <a:off x="1097278" y="1845734"/>
            <a:ext cx="10058402" cy="2144375"/>
          </a:xfrm>
          <a:prstGeom prst="rect">
            <a:avLst/>
          </a:prstGeom>
          <a:noFill/>
          <a:ln>
            <a:noFill/>
          </a:ln>
        </p:spPr>
        <p:txBody>
          <a:bodyPr spcFirstLastPara="1" wrap="square" lIns="45700" tIns="45700" rIns="45700" bIns="45700" anchor="t" anchorCtr="0">
            <a:noAutofit/>
          </a:bodyPr>
          <a:lstStyle>
            <a:lvl1pPr marL="457200" lvl="0" indent="-406400" algn="l">
              <a:lnSpc>
                <a:spcPct val="90000"/>
              </a:lnSpc>
              <a:spcBef>
                <a:spcPts val="1200"/>
              </a:spcBef>
              <a:spcAft>
                <a:spcPts val="0"/>
              </a:spcAft>
              <a:buClr>
                <a:srgbClr val="3F3F3F"/>
              </a:buClr>
              <a:buSzPts val="2800"/>
              <a:buChar char="•"/>
              <a:defRPr/>
            </a:lvl1pPr>
            <a:lvl2pPr marL="914400" lvl="1" indent="-381000" algn="l">
              <a:lnSpc>
                <a:spcPct val="90000"/>
              </a:lnSpc>
              <a:spcBef>
                <a:spcPts val="200"/>
              </a:spcBef>
              <a:spcAft>
                <a:spcPts val="0"/>
              </a:spcAft>
              <a:buClr>
                <a:srgbClr val="3F3F3F"/>
              </a:buClr>
              <a:buSzPts val="2400"/>
              <a:buChar char="◦"/>
              <a:defRPr/>
            </a:lvl2pPr>
            <a:lvl3pPr marL="1371600" lvl="2" indent="-381000" algn="l">
              <a:lnSpc>
                <a:spcPct val="90000"/>
              </a:lnSpc>
              <a:spcBef>
                <a:spcPts val="400"/>
              </a:spcBef>
              <a:spcAft>
                <a:spcPts val="0"/>
              </a:spcAft>
              <a:buClr>
                <a:srgbClr val="3F3F3F"/>
              </a:buClr>
              <a:buSzPts val="2400"/>
              <a:buChar char="◦"/>
              <a:defRPr/>
            </a:lvl3pPr>
            <a:lvl4pPr marL="1828800" lvl="3" indent="-381000" algn="l">
              <a:lnSpc>
                <a:spcPct val="90000"/>
              </a:lnSpc>
              <a:spcBef>
                <a:spcPts val="400"/>
              </a:spcBef>
              <a:spcAft>
                <a:spcPts val="0"/>
              </a:spcAft>
              <a:buClr>
                <a:srgbClr val="3F3F3F"/>
              </a:buClr>
              <a:buSzPts val="2400"/>
              <a:buChar char="◦"/>
              <a:defRPr/>
            </a:lvl4pPr>
            <a:lvl5pPr marL="2286000" lvl="4" indent="-381000" algn="l">
              <a:lnSpc>
                <a:spcPct val="90000"/>
              </a:lnSpc>
              <a:spcBef>
                <a:spcPts val="400"/>
              </a:spcBef>
              <a:spcAft>
                <a:spcPts val="0"/>
              </a:spcAft>
              <a:buClr>
                <a:srgbClr val="3F3F3F"/>
              </a:buClr>
              <a:buSzPts val="24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351" name="Google Shape;351;g8e512a97b5_2_55"/>
          <p:cNvSpPr txBox="1">
            <a:spLocks noGrp="1"/>
          </p:cNvSpPr>
          <p:nvPr>
            <p:ph type="body" idx="2"/>
          </p:nvPr>
        </p:nvSpPr>
        <p:spPr>
          <a:xfrm>
            <a:off x="1097278" y="4098483"/>
            <a:ext cx="10058402" cy="2144375"/>
          </a:xfrm>
          <a:prstGeom prst="rect">
            <a:avLst/>
          </a:prstGeom>
          <a:noFill/>
          <a:ln>
            <a:noFill/>
          </a:ln>
        </p:spPr>
        <p:txBody>
          <a:bodyPr spcFirstLastPara="1" wrap="square" lIns="45700" tIns="45700" rIns="45700" bIns="45700" anchor="t" anchorCtr="0">
            <a:no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352" name="Google Shape;352;g8e512a97b5_2_55"/>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3" name="Google Shape;353;g8e512a97b5_2_55"/>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4" name="Google Shape;354;g8e512a97b5_2_55"/>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55"/>
        <p:cNvGrpSpPr/>
        <p:nvPr/>
      </p:nvGrpSpPr>
      <p:grpSpPr>
        <a:xfrm>
          <a:off x="0" y="0"/>
          <a:ext cx="0" cy="0"/>
          <a:chOff x="0" y="0"/>
          <a:chExt cx="0" cy="0"/>
        </a:xfrm>
      </p:grpSpPr>
      <p:sp>
        <p:nvSpPr>
          <p:cNvPr id="356" name="Google Shape;356;g8e512a97b5_2_62"/>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7" name="Google Shape;357;g8e512a97b5_2_62"/>
          <p:cNvSpPr txBox="1">
            <a:spLocks noGrp="1"/>
          </p:cNvSpPr>
          <p:nvPr>
            <p:ph type="body" idx="1"/>
          </p:nvPr>
        </p:nvSpPr>
        <p:spPr>
          <a:xfrm>
            <a:off x="1097280" y="1846052"/>
            <a:ext cx="4937760" cy="736282"/>
          </a:xfrm>
          <a:prstGeom prst="rect">
            <a:avLst/>
          </a:prstGeom>
          <a:noFill/>
          <a:ln>
            <a:noFill/>
          </a:ln>
        </p:spPr>
        <p:txBody>
          <a:bodyPr spcFirstLastPara="1" wrap="square" lIns="91425" tIns="45700" rIns="91425" bIns="45700" anchor="ctr" anchorCtr="0">
            <a:noAutofit/>
          </a:bodyPr>
          <a:lstStyle>
            <a:lvl1pPr marL="457200" lvl="0" indent="-228600" algn="ctr">
              <a:lnSpc>
                <a:spcPct val="90000"/>
              </a:lnSpc>
              <a:spcBef>
                <a:spcPts val="1200"/>
              </a:spcBef>
              <a:spcAft>
                <a:spcPts val="0"/>
              </a:spcAft>
              <a:buClr>
                <a:schemeClr val="dk2"/>
              </a:buClr>
              <a:buSzPts val="2400"/>
              <a:buNone/>
              <a:defRPr sz="2400" b="0" cap="none">
                <a:solidFill>
                  <a:schemeClr val="dk2"/>
                </a:solidFill>
              </a:defRPr>
            </a:lvl1pPr>
            <a:lvl2pPr marL="914400" lvl="1" indent="-228600" algn="l">
              <a:lnSpc>
                <a:spcPct val="90000"/>
              </a:lnSpc>
              <a:spcBef>
                <a:spcPts val="200"/>
              </a:spcBef>
              <a:spcAft>
                <a:spcPts val="0"/>
              </a:spcAft>
              <a:buClr>
                <a:srgbClr val="3F3F3F"/>
              </a:buClr>
              <a:buSzPts val="2000"/>
              <a:buNone/>
              <a:defRPr sz="2000" b="1"/>
            </a:lvl2pPr>
            <a:lvl3pPr marL="1371600" lvl="2" indent="-228600" algn="l">
              <a:lnSpc>
                <a:spcPct val="90000"/>
              </a:lnSpc>
              <a:spcBef>
                <a:spcPts val="400"/>
              </a:spcBef>
              <a:spcAft>
                <a:spcPts val="0"/>
              </a:spcAft>
              <a:buClr>
                <a:srgbClr val="3F3F3F"/>
              </a:buClr>
              <a:buSzPts val="1800"/>
              <a:buNone/>
              <a:defRPr sz="1800" b="1"/>
            </a:lvl3pPr>
            <a:lvl4pPr marL="1828800" lvl="3" indent="-228600" algn="l">
              <a:lnSpc>
                <a:spcPct val="90000"/>
              </a:lnSpc>
              <a:spcBef>
                <a:spcPts val="400"/>
              </a:spcBef>
              <a:spcAft>
                <a:spcPts val="0"/>
              </a:spcAft>
              <a:buClr>
                <a:srgbClr val="3F3F3F"/>
              </a:buClr>
              <a:buSzPts val="1600"/>
              <a:buNone/>
              <a:defRPr sz="1600" b="1"/>
            </a:lvl4pPr>
            <a:lvl5pPr marL="2286000" lvl="4" indent="-228600" algn="l">
              <a:lnSpc>
                <a:spcPct val="90000"/>
              </a:lnSpc>
              <a:spcBef>
                <a:spcPts val="400"/>
              </a:spcBef>
              <a:spcAft>
                <a:spcPts val="0"/>
              </a:spcAft>
              <a:buClr>
                <a:srgbClr val="3F3F3F"/>
              </a:buClr>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358" name="Google Shape;358;g8e512a97b5_2_62"/>
          <p:cNvSpPr txBox="1">
            <a:spLocks noGrp="1"/>
          </p:cNvSpPr>
          <p:nvPr>
            <p:ph type="body" idx="2"/>
          </p:nvPr>
        </p:nvSpPr>
        <p:spPr>
          <a:xfrm>
            <a:off x="1097280" y="2582334"/>
            <a:ext cx="4937760" cy="3378200"/>
          </a:xfrm>
          <a:prstGeom prst="rect">
            <a:avLst/>
          </a:prstGeom>
          <a:noFill/>
          <a:ln>
            <a:noFill/>
          </a:ln>
        </p:spPr>
        <p:txBody>
          <a:bodyPr spcFirstLastPara="1" wrap="square" lIns="45700" tIns="45700" rIns="45700" bIns="45700" anchor="t" anchorCtr="0">
            <a:no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359" name="Google Shape;359;g8e512a97b5_2_62"/>
          <p:cNvSpPr txBox="1">
            <a:spLocks noGrp="1"/>
          </p:cNvSpPr>
          <p:nvPr>
            <p:ph type="body" idx="3"/>
          </p:nvPr>
        </p:nvSpPr>
        <p:spPr>
          <a:xfrm>
            <a:off x="6217920" y="1846052"/>
            <a:ext cx="4937760" cy="736282"/>
          </a:xfrm>
          <a:prstGeom prst="rect">
            <a:avLst/>
          </a:prstGeom>
          <a:noFill/>
          <a:ln>
            <a:noFill/>
          </a:ln>
        </p:spPr>
        <p:txBody>
          <a:bodyPr spcFirstLastPara="1" wrap="square" lIns="91425" tIns="45700" rIns="91425" bIns="45700" anchor="ctr" anchorCtr="0">
            <a:noAutofit/>
          </a:bodyPr>
          <a:lstStyle>
            <a:lvl1pPr marL="457200" lvl="0" indent="-228600" algn="ctr">
              <a:lnSpc>
                <a:spcPct val="90000"/>
              </a:lnSpc>
              <a:spcBef>
                <a:spcPts val="1200"/>
              </a:spcBef>
              <a:spcAft>
                <a:spcPts val="0"/>
              </a:spcAft>
              <a:buClr>
                <a:schemeClr val="dk2"/>
              </a:buClr>
              <a:buSzPts val="2400"/>
              <a:buNone/>
              <a:defRPr sz="2400" b="0" cap="none">
                <a:solidFill>
                  <a:schemeClr val="dk2"/>
                </a:solidFill>
              </a:defRPr>
            </a:lvl1pPr>
            <a:lvl2pPr marL="914400" lvl="1" indent="-228600" algn="l">
              <a:lnSpc>
                <a:spcPct val="90000"/>
              </a:lnSpc>
              <a:spcBef>
                <a:spcPts val="200"/>
              </a:spcBef>
              <a:spcAft>
                <a:spcPts val="0"/>
              </a:spcAft>
              <a:buClr>
                <a:srgbClr val="3F3F3F"/>
              </a:buClr>
              <a:buSzPts val="2000"/>
              <a:buNone/>
              <a:defRPr sz="2000" b="1"/>
            </a:lvl2pPr>
            <a:lvl3pPr marL="1371600" lvl="2" indent="-228600" algn="l">
              <a:lnSpc>
                <a:spcPct val="90000"/>
              </a:lnSpc>
              <a:spcBef>
                <a:spcPts val="400"/>
              </a:spcBef>
              <a:spcAft>
                <a:spcPts val="0"/>
              </a:spcAft>
              <a:buClr>
                <a:srgbClr val="3F3F3F"/>
              </a:buClr>
              <a:buSzPts val="1800"/>
              <a:buNone/>
              <a:defRPr sz="1800" b="1"/>
            </a:lvl3pPr>
            <a:lvl4pPr marL="1828800" lvl="3" indent="-228600" algn="l">
              <a:lnSpc>
                <a:spcPct val="90000"/>
              </a:lnSpc>
              <a:spcBef>
                <a:spcPts val="400"/>
              </a:spcBef>
              <a:spcAft>
                <a:spcPts val="0"/>
              </a:spcAft>
              <a:buClr>
                <a:srgbClr val="3F3F3F"/>
              </a:buClr>
              <a:buSzPts val="1600"/>
              <a:buNone/>
              <a:defRPr sz="1600" b="1"/>
            </a:lvl4pPr>
            <a:lvl5pPr marL="2286000" lvl="4" indent="-228600" algn="l">
              <a:lnSpc>
                <a:spcPct val="90000"/>
              </a:lnSpc>
              <a:spcBef>
                <a:spcPts val="400"/>
              </a:spcBef>
              <a:spcAft>
                <a:spcPts val="0"/>
              </a:spcAft>
              <a:buClr>
                <a:srgbClr val="3F3F3F"/>
              </a:buClr>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360" name="Google Shape;360;g8e512a97b5_2_62"/>
          <p:cNvSpPr txBox="1">
            <a:spLocks noGrp="1"/>
          </p:cNvSpPr>
          <p:nvPr>
            <p:ph type="body" idx="4"/>
          </p:nvPr>
        </p:nvSpPr>
        <p:spPr>
          <a:xfrm>
            <a:off x="6217920" y="2582334"/>
            <a:ext cx="4937760" cy="3378200"/>
          </a:xfrm>
          <a:prstGeom prst="rect">
            <a:avLst/>
          </a:prstGeom>
          <a:noFill/>
          <a:ln>
            <a:noFill/>
          </a:ln>
        </p:spPr>
        <p:txBody>
          <a:bodyPr spcFirstLastPara="1" wrap="square" lIns="45700" tIns="45700" rIns="45700" bIns="45700" anchor="t" anchorCtr="0">
            <a:no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361" name="Google Shape;361;g8e512a97b5_2_62"/>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2" name="Google Shape;362;g8e512a97b5_2_62"/>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3" name="Google Shape;363;g8e512a97b5_2_62"/>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64"/>
        <p:cNvGrpSpPr/>
        <p:nvPr/>
      </p:nvGrpSpPr>
      <p:grpSpPr>
        <a:xfrm>
          <a:off x="0" y="0"/>
          <a:ext cx="0" cy="0"/>
          <a:chOff x="0" y="0"/>
          <a:chExt cx="0" cy="0"/>
        </a:xfrm>
      </p:grpSpPr>
      <p:sp>
        <p:nvSpPr>
          <p:cNvPr id="365" name="Google Shape;365;g8e512a97b5_2_71"/>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6" name="Google Shape;366;g8e512a97b5_2_71"/>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7" name="Google Shape;367;g8e512a97b5_2_71"/>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8" name="Google Shape;368;g8e512a97b5_2_71"/>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spTree>
      <p:nvGrpSpPr>
        <p:cNvPr id="1" name="Shape 369"/>
        <p:cNvGrpSpPr/>
        <p:nvPr/>
      </p:nvGrpSpPr>
      <p:grpSpPr>
        <a:xfrm>
          <a:off x="0" y="0"/>
          <a:ext cx="0" cy="0"/>
          <a:chOff x="0" y="0"/>
          <a:chExt cx="0" cy="0"/>
        </a:xfrm>
      </p:grpSpPr>
      <p:sp>
        <p:nvSpPr>
          <p:cNvPr id="370" name="Google Shape;370;g8e512a97b5_2_76"/>
          <p:cNvSpPr/>
          <p:nvPr/>
        </p:nvSpPr>
        <p:spPr>
          <a:xfrm>
            <a:off x="16" y="0"/>
            <a:ext cx="4050791" cy="6858000"/>
          </a:xfrm>
          <a:prstGeom prst="rect">
            <a:avLst/>
          </a:prstGeom>
          <a:solidFill>
            <a:srgbClr val="6180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g8e512a97b5_2_76"/>
          <p:cNvSpPr/>
          <p:nvPr/>
        </p:nvSpPr>
        <p:spPr>
          <a:xfrm>
            <a:off x="4040071" y="0"/>
            <a:ext cx="64008" cy="68580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g8e512a97b5_2_76"/>
          <p:cNvSpPr txBox="1">
            <a:spLocks noGrp="1"/>
          </p:cNvSpPr>
          <p:nvPr>
            <p:ph type="title"/>
          </p:nvPr>
        </p:nvSpPr>
        <p:spPr>
          <a:xfrm>
            <a:off x="282633" y="374073"/>
            <a:ext cx="3507971" cy="2506286"/>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FFFFFF"/>
              </a:buClr>
              <a:buSzPts val="3600"/>
              <a:buFont typeface="Arial"/>
              <a:buNone/>
              <a:defRPr sz="3600" b="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3" name="Google Shape;373;g8e512a97b5_2_76"/>
          <p:cNvSpPr txBox="1">
            <a:spLocks noGrp="1"/>
          </p:cNvSpPr>
          <p:nvPr>
            <p:ph type="body" idx="1"/>
          </p:nvPr>
        </p:nvSpPr>
        <p:spPr>
          <a:xfrm>
            <a:off x="4272741" y="374073"/>
            <a:ext cx="7631083" cy="5931131"/>
          </a:xfrm>
          <a:prstGeom prst="rect">
            <a:avLst/>
          </a:prstGeom>
          <a:noFill/>
          <a:ln>
            <a:noFill/>
          </a:ln>
        </p:spPr>
        <p:txBody>
          <a:bodyPr spcFirstLastPara="1" wrap="square" lIns="45700" tIns="45700" rIns="45700" bIns="45700" anchor="t" anchorCtr="0">
            <a:no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374" name="Google Shape;374;g8e512a97b5_2_76"/>
          <p:cNvSpPr txBox="1">
            <a:spLocks noGrp="1"/>
          </p:cNvSpPr>
          <p:nvPr>
            <p:ph type="body" idx="2"/>
          </p:nvPr>
        </p:nvSpPr>
        <p:spPr>
          <a:xfrm>
            <a:off x="282633" y="2926080"/>
            <a:ext cx="3507971" cy="3379124"/>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200"/>
              </a:spcBef>
              <a:spcAft>
                <a:spcPts val="0"/>
              </a:spcAft>
              <a:buClr>
                <a:srgbClr val="FFFFFF"/>
              </a:buClr>
              <a:buSzPts val="1500"/>
              <a:buNone/>
              <a:defRPr sz="1500">
                <a:solidFill>
                  <a:srgbClr val="FFFFFF"/>
                </a:solidFill>
              </a:defRPr>
            </a:lvl1pPr>
            <a:lvl2pPr marL="914400" lvl="1" indent="-228600" algn="l">
              <a:lnSpc>
                <a:spcPct val="90000"/>
              </a:lnSpc>
              <a:spcBef>
                <a:spcPts val="200"/>
              </a:spcBef>
              <a:spcAft>
                <a:spcPts val="0"/>
              </a:spcAft>
              <a:buClr>
                <a:srgbClr val="3F3F3F"/>
              </a:buClr>
              <a:buSzPts val="1200"/>
              <a:buNone/>
              <a:defRPr sz="1200"/>
            </a:lvl2pPr>
            <a:lvl3pPr marL="1371600" lvl="2" indent="-228600" algn="l">
              <a:lnSpc>
                <a:spcPct val="90000"/>
              </a:lnSpc>
              <a:spcBef>
                <a:spcPts val="400"/>
              </a:spcBef>
              <a:spcAft>
                <a:spcPts val="0"/>
              </a:spcAft>
              <a:buClr>
                <a:srgbClr val="3F3F3F"/>
              </a:buClr>
              <a:buSzPts val="1000"/>
              <a:buNone/>
              <a:defRPr sz="1000"/>
            </a:lvl3pPr>
            <a:lvl4pPr marL="1828800" lvl="3" indent="-228600" algn="l">
              <a:lnSpc>
                <a:spcPct val="90000"/>
              </a:lnSpc>
              <a:spcBef>
                <a:spcPts val="400"/>
              </a:spcBef>
              <a:spcAft>
                <a:spcPts val="0"/>
              </a:spcAft>
              <a:buClr>
                <a:srgbClr val="3F3F3F"/>
              </a:buClr>
              <a:buSzPts val="900"/>
              <a:buNone/>
              <a:defRPr sz="900"/>
            </a:lvl4pPr>
            <a:lvl5pPr marL="2286000" lvl="4" indent="-228600" algn="l">
              <a:lnSpc>
                <a:spcPct val="90000"/>
              </a:lnSpc>
              <a:spcBef>
                <a:spcPts val="400"/>
              </a:spcBef>
              <a:spcAft>
                <a:spcPts val="0"/>
              </a:spcAft>
              <a:buClr>
                <a:srgbClr val="3F3F3F"/>
              </a:buClr>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375" name="Google Shape;375;g8e512a97b5_2_76"/>
          <p:cNvSpPr txBox="1">
            <a:spLocks noGrp="1"/>
          </p:cNvSpPr>
          <p:nvPr>
            <p:ph type="dt" idx="10"/>
          </p:nvPr>
        </p:nvSpPr>
        <p:spPr>
          <a:xfrm>
            <a:off x="465512" y="6459785"/>
            <a:ext cx="261851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6" name="Google Shape;376;g8e512a97b5_2_76"/>
          <p:cNvSpPr txBox="1">
            <a:spLocks noGrp="1"/>
          </p:cNvSpPr>
          <p:nvPr>
            <p:ph type="ftr" idx="11"/>
          </p:nvPr>
        </p:nvSpPr>
        <p:spPr>
          <a:xfrm>
            <a:off x="4800600" y="6459785"/>
            <a:ext cx="4648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7" name="Google Shape;377;g8e512a97b5_2_76"/>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50" b="0" i="0" u="none" strike="noStrike" cap="none">
                <a:solidFill>
                  <a:schemeClr val="dk2"/>
                </a:solidFill>
                <a:latin typeface="Arial"/>
                <a:ea typeface="Arial"/>
                <a:cs typeface="Arial"/>
                <a:sym typeface="Arial"/>
              </a:defRPr>
            </a:lvl1pPr>
            <a:lvl2pPr marL="0" lvl="1" indent="0" algn="r">
              <a:spcBef>
                <a:spcPts val="0"/>
              </a:spcBef>
              <a:buNone/>
              <a:defRPr sz="1050" b="0" i="0" u="none" strike="noStrike" cap="none">
                <a:solidFill>
                  <a:schemeClr val="dk2"/>
                </a:solidFill>
                <a:latin typeface="Arial"/>
                <a:ea typeface="Arial"/>
                <a:cs typeface="Arial"/>
                <a:sym typeface="Arial"/>
              </a:defRPr>
            </a:lvl2pPr>
            <a:lvl3pPr marL="0" lvl="2" indent="0" algn="r">
              <a:spcBef>
                <a:spcPts val="0"/>
              </a:spcBef>
              <a:buNone/>
              <a:defRPr sz="1050" b="0" i="0" u="none" strike="noStrike" cap="none">
                <a:solidFill>
                  <a:schemeClr val="dk2"/>
                </a:solidFill>
                <a:latin typeface="Arial"/>
                <a:ea typeface="Arial"/>
                <a:cs typeface="Arial"/>
                <a:sym typeface="Arial"/>
              </a:defRPr>
            </a:lvl3pPr>
            <a:lvl4pPr marL="0" lvl="3" indent="0" algn="r">
              <a:spcBef>
                <a:spcPts val="0"/>
              </a:spcBef>
              <a:buNone/>
              <a:defRPr sz="1050" b="0" i="0" u="none" strike="noStrike" cap="none">
                <a:solidFill>
                  <a:schemeClr val="dk2"/>
                </a:solidFill>
                <a:latin typeface="Arial"/>
                <a:ea typeface="Arial"/>
                <a:cs typeface="Arial"/>
                <a:sym typeface="Arial"/>
              </a:defRPr>
            </a:lvl4pPr>
            <a:lvl5pPr marL="0" lvl="4" indent="0" algn="r">
              <a:spcBef>
                <a:spcPts val="0"/>
              </a:spcBef>
              <a:buNone/>
              <a:defRPr sz="1050" b="0" i="0" u="none" strike="noStrike" cap="none">
                <a:solidFill>
                  <a:schemeClr val="dk2"/>
                </a:solidFill>
                <a:latin typeface="Arial"/>
                <a:ea typeface="Arial"/>
                <a:cs typeface="Arial"/>
                <a:sym typeface="Arial"/>
              </a:defRPr>
            </a:lvl5pPr>
            <a:lvl6pPr marL="0" lvl="5" indent="0" algn="r">
              <a:spcBef>
                <a:spcPts val="0"/>
              </a:spcBef>
              <a:buNone/>
              <a:defRPr sz="1050" b="0" i="0" u="none" strike="noStrike" cap="none">
                <a:solidFill>
                  <a:schemeClr val="dk2"/>
                </a:solidFill>
                <a:latin typeface="Arial"/>
                <a:ea typeface="Arial"/>
                <a:cs typeface="Arial"/>
                <a:sym typeface="Arial"/>
              </a:defRPr>
            </a:lvl6pPr>
            <a:lvl7pPr marL="0" lvl="6" indent="0" algn="r">
              <a:spcBef>
                <a:spcPts val="0"/>
              </a:spcBef>
              <a:buNone/>
              <a:defRPr sz="1050" b="0" i="0" u="none" strike="noStrike" cap="none">
                <a:solidFill>
                  <a:schemeClr val="dk2"/>
                </a:solidFill>
                <a:latin typeface="Arial"/>
                <a:ea typeface="Arial"/>
                <a:cs typeface="Arial"/>
                <a:sym typeface="Arial"/>
              </a:defRPr>
            </a:lvl7pPr>
            <a:lvl8pPr marL="0" lvl="7" indent="0" algn="r">
              <a:spcBef>
                <a:spcPts val="0"/>
              </a:spcBef>
              <a:buNone/>
              <a:defRPr sz="1050" b="0" i="0" u="none" strike="noStrike" cap="none">
                <a:solidFill>
                  <a:schemeClr val="dk2"/>
                </a:solidFill>
                <a:latin typeface="Arial"/>
                <a:ea typeface="Arial"/>
                <a:cs typeface="Arial"/>
                <a:sym typeface="Arial"/>
              </a:defRPr>
            </a:lvl8pPr>
            <a:lvl9pPr marL="0" lvl="8" indent="0" algn="r">
              <a:spcBef>
                <a:spcPts val="0"/>
              </a:spcBef>
              <a:buNone/>
              <a:defRPr sz="105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78" name="Google Shape;378;g8e512a97b5_2_76" descr="The Seal of the California Department of Education"/>
          <p:cNvPicPr preferRelativeResize="0"/>
          <p:nvPr/>
        </p:nvPicPr>
        <p:blipFill rotWithShape="1">
          <a:blip r:embed="rId2">
            <a:alphaModFix/>
          </a:blip>
          <a:srcRect/>
          <a:stretch/>
        </p:blipFill>
        <p:spPr>
          <a:xfrm>
            <a:off x="11167569" y="6435367"/>
            <a:ext cx="406810" cy="403555"/>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spTree>
      <p:nvGrpSpPr>
        <p:cNvPr id="1" name="Shape 47"/>
        <p:cNvGrpSpPr/>
        <p:nvPr/>
      </p:nvGrpSpPr>
      <p:grpSpPr>
        <a:xfrm>
          <a:off x="0" y="0"/>
          <a:ext cx="0" cy="0"/>
          <a:chOff x="0" y="0"/>
          <a:chExt cx="0" cy="0"/>
        </a:xfrm>
      </p:grpSpPr>
      <p:sp>
        <p:nvSpPr>
          <p:cNvPr id="48" name="Google Shape;48;p12"/>
          <p:cNvSpPr/>
          <p:nvPr/>
        </p:nvSpPr>
        <p:spPr>
          <a:xfrm>
            <a:off x="25" y="0"/>
            <a:ext cx="1771500" cy="6858000"/>
          </a:xfrm>
          <a:prstGeom prst="rect">
            <a:avLst/>
          </a:prstGeom>
          <a:solidFill>
            <a:srgbClr val="61809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9" name="Google Shape;49;p12"/>
          <p:cNvSpPr/>
          <p:nvPr/>
        </p:nvSpPr>
        <p:spPr>
          <a:xfrm>
            <a:off x="1752122" y="0"/>
            <a:ext cx="45300" cy="68580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 name="Google Shape;50;p12"/>
          <p:cNvSpPr txBox="1">
            <a:spLocks noGrp="1"/>
          </p:cNvSpPr>
          <p:nvPr>
            <p:ph type="title"/>
          </p:nvPr>
        </p:nvSpPr>
        <p:spPr>
          <a:xfrm>
            <a:off x="43225" y="357300"/>
            <a:ext cx="1661100" cy="2506200"/>
          </a:xfrm>
          <a:prstGeom prst="rect">
            <a:avLst/>
          </a:prstGeom>
          <a:noFill/>
          <a:ln>
            <a:noFill/>
          </a:ln>
        </p:spPr>
        <p:txBody>
          <a:bodyPr spcFirstLastPara="1" wrap="square" lIns="91425" tIns="45700" rIns="91425" bIns="45700" anchor="b" anchorCtr="0">
            <a:noAutofit/>
          </a:bodyPr>
          <a:lstStyle>
            <a:lvl1pPr lvl="0" algn="l" rtl="0">
              <a:lnSpc>
                <a:spcPct val="85000"/>
              </a:lnSpc>
              <a:spcBef>
                <a:spcPts val="0"/>
              </a:spcBef>
              <a:spcAft>
                <a:spcPts val="0"/>
              </a:spcAft>
              <a:buClr>
                <a:srgbClr val="FFFFFF"/>
              </a:buClr>
              <a:buSzPts val="2400"/>
              <a:buFont typeface="Arial"/>
              <a:buNone/>
              <a:defRPr sz="2400" b="0">
                <a:solidFill>
                  <a:srgbClr val="FFFFFF"/>
                </a:solidFill>
              </a:defRPr>
            </a:lvl1pPr>
            <a:lvl2pPr lvl="1" algn="l" rtl="0">
              <a:lnSpc>
                <a:spcPct val="100000"/>
              </a:lnSpc>
              <a:spcBef>
                <a:spcPts val="0"/>
              </a:spcBef>
              <a:spcAft>
                <a:spcPts val="0"/>
              </a:spcAft>
              <a:buSzPts val="2400"/>
              <a:buNone/>
              <a:defRPr sz="2400"/>
            </a:lvl2pPr>
            <a:lvl3pPr lvl="2" algn="l" rtl="0">
              <a:lnSpc>
                <a:spcPct val="100000"/>
              </a:lnSpc>
              <a:spcBef>
                <a:spcPts val="0"/>
              </a:spcBef>
              <a:spcAft>
                <a:spcPts val="0"/>
              </a:spcAft>
              <a:buSzPts val="2400"/>
              <a:buNone/>
              <a:defRPr sz="2400"/>
            </a:lvl3pPr>
            <a:lvl4pPr lvl="3" algn="l" rtl="0">
              <a:lnSpc>
                <a:spcPct val="100000"/>
              </a:lnSpc>
              <a:spcBef>
                <a:spcPts val="0"/>
              </a:spcBef>
              <a:spcAft>
                <a:spcPts val="0"/>
              </a:spcAft>
              <a:buSzPts val="2400"/>
              <a:buNone/>
              <a:defRPr sz="2400"/>
            </a:lvl4pPr>
            <a:lvl5pPr lvl="4" algn="l" rtl="0">
              <a:lnSpc>
                <a:spcPct val="100000"/>
              </a:lnSpc>
              <a:spcBef>
                <a:spcPts val="0"/>
              </a:spcBef>
              <a:spcAft>
                <a:spcPts val="0"/>
              </a:spcAft>
              <a:buSzPts val="2400"/>
              <a:buNone/>
              <a:defRPr sz="2400"/>
            </a:lvl5pPr>
            <a:lvl6pPr lvl="5" algn="l" rtl="0">
              <a:lnSpc>
                <a:spcPct val="100000"/>
              </a:lnSpc>
              <a:spcBef>
                <a:spcPts val="0"/>
              </a:spcBef>
              <a:spcAft>
                <a:spcPts val="0"/>
              </a:spcAft>
              <a:buSzPts val="2400"/>
              <a:buNone/>
              <a:defRPr sz="2400"/>
            </a:lvl6pPr>
            <a:lvl7pPr lvl="6" algn="l" rtl="0">
              <a:lnSpc>
                <a:spcPct val="100000"/>
              </a:lnSpc>
              <a:spcBef>
                <a:spcPts val="0"/>
              </a:spcBef>
              <a:spcAft>
                <a:spcPts val="0"/>
              </a:spcAft>
              <a:buSzPts val="2400"/>
              <a:buNone/>
              <a:defRPr sz="2400"/>
            </a:lvl7pPr>
            <a:lvl8pPr lvl="7" algn="l" rtl="0">
              <a:lnSpc>
                <a:spcPct val="100000"/>
              </a:lnSpc>
              <a:spcBef>
                <a:spcPts val="0"/>
              </a:spcBef>
              <a:spcAft>
                <a:spcPts val="0"/>
              </a:spcAft>
              <a:buSzPts val="2400"/>
              <a:buNone/>
              <a:defRPr sz="2400"/>
            </a:lvl8pPr>
            <a:lvl9pPr lvl="8" algn="l" rtl="0">
              <a:lnSpc>
                <a:spcPct val="100000"/>
              </a:lnSpc>
              <a:spcBef>
                <a:spcPts val="0"/>
              </a:spcBef>
              <a:spcAft>
                <a:spcPts val="0"/>
              </a:spcAft>
              <a:buSzPts val="2400"/>
              <a:buNone/>
              <a:defRPr sz="2400"/>
            </a:lvl9pPr>
          </a:lstStyle>
          <a:p>
            <a:endParaRPr/>
          </a:p>
        </p:txBody>
      </p:sp>
      <p:sp>
        <p:nvSpPr>
          <p:cNvPr id="51" name="Google Shape;51;p12"/>
          <p:cNvSpPr txBox="1">
            <a:spLocks noGrp="1"/>
          </p:cNvSpPr>
          <p:nvPr>
            <p:ph type="body" idx="1"/>
          </p:nvPr>
        </p:nvSpPr>
        <p:spPr>
          <a:xfrm>
            <a:off x="2085100" y="77750"/>
            <a:ext cx="9897900" cy="6353400"/>
          </a:xfrm>
          <a:prstGeom prst="rect">
            <a:avLst/>
          </a:prstGeom>
          <a:noFill/>
          <a:ln>
            <a:noFill/>
          </a:ln>
        </p:spPr>
        <p:txBody>
          <a:bodyPr spcFirstLastPara="1" wrap="square" lIns="45700" tIns="45700" rIns="45700" bIns="45700" anchor="t" anchorCtr="0">
            <a:noAutofit/>
          </a:bodyPr>
          <a:lstStyle>
            <a:lvl1pPr marL="457200" lvl="0" indent="-342900" algn="l" rtl="0">
              <a:lnSpc>
                <a:spcPct val="90000"/>
              </a:lnSpc>
              <a:spcBef>
                <a:spcPts val="1200"/>
              </a:spcBef>
              <a:spcAft>
                <a:spcPts val="0"/>
              </a:spcAft>
              <a:buClr>
                <a:srgbClr val="3F3F3F"/>
              </a:buClr>
              <a:buSzPts val="1800"/>
              <a:buChar char="•"/>
              <a:defRPr/>
            </a:lvl1pPr>
            <a:lvl2pPr marL="914400" lvl="1" indent="-342900" algn="l" rtl="0">
              <a:lnSpc>
                <a:spcPct val="90000"/>
              </a:lnSpc>
              <a:spcBef>
                <a:spcPts val="200"/>
              </a:spcBef>
              <a:spcAft>
                <a:spcPts val="0"/>
              </a:spcAft>
              <a:buClr>
                <a:srgbClr val="3F3F3F"/>
              </a:buClr>
              <a:buSzPts val="1800"/>
              <a:buChar char="◦"/>
              <a:defRPr/>
            </a:lvl2pPr>
            <a:lvl3pPr marL="1371600" lvl="2" indent="-342900" algn="l" rtl="0">
              <a:lnSpc>
                <a:spcPct val="90000"/>
              </a:lnSpc>
              <a:spcBef>
                <a:spcPts val="400"/>
              </a:spcBef>
              <a:spcAft>
                <a:spcPts val="0"/>
              </a:spcAft>
              <a:buClr>
                <a:srgbClr val="3F3F3F"/>
              </a:buClr>
              <a:buSzPts val="1800"/>
              <a:buChar char="◦"/>
              <a:defRPr/>
            </a:lvl3pPr>
            <a:lvl4pPr marL="1828800" lvl="3" indent="-342900" algn="l" rtl="0">
              <a:lnSpc>
                <a:spcPct val="90000"/>
              </a:lnSpc>
              <a:spcBef>
                <a:spcPts val="400"/>
              </a:spcBef>
              <a:spcAft>
                <a:spcPts val="0"/>
              </a:spcAft>
              <a:buClr>
                <a:srgbClr val="3F3F3F"/>
              </a:buClr>
              <a:buSzPts val="1800"/>
              <a:buChar char="◦"/>
              <a:defRPr/>
            </a:lvl4pPr>
            <a:lvl5pPr marL="2286000" lvl="4" indent="-342900" algn="l" rtl="0">
              <a:lnSpc>
                <a:spcPct val="90000"/>
              </a:lnSpc>
              <a:spcBef>
                <a:spcPts val="400"/>
              </a:spcBef>
              <a:spcAft>
                <a:spcPts val="0"/>
              </a:spcAft>
              <a:buClr>
                <a:srgbClr val="3F3F3F"/>
              </a:buClr>
              <a:buSzPts val="1800"/>
              <a:buChar char="◦"/>
              <a:defRPr/>
            </a:lvl5pPr>
            <a:lvl6pPr marL="2743200" lvl="5" indent="-342900" algn="l" rtl="0">
              <a:lnSpc>
                <a:spcPct val="90000"/>
              </a:lnSpc>
              <a:spcBef>
                <a:spcPts val="400"/>
              </a:spcBef>
              <a:spcAft>
                <a:spcPts val="0"/>
              </a:spcAft>
              <a:buSzPts val="1800"/>
              <a:buChar char="◦"/>
              <a:defRPr/>
            </a:lvl6pPr>
            <a:lvl7pPr marL="3200400" lvl="6" indent="-342900" algn="l" rtl="0">
              <a:lnSpc>
                <a:spcPct val="90000"/>
              </a:lnSpc>
              <a:spcBef>
                <a:spcPts val="400"/>
              </a:spcBef>
              <a:spcAft>
                <a:spcPts val="0"/>
              </a:spcAft>
              <a:buSzPts val="1800"/>
              <a:buChar char="◦"/>
              <a:defRPr/>
            </a:lvl7pPr>
            <a:lvl8pPr marL="3657600" lvl="7" indent="-342900" algn="l" rtl="0">
              <a:lnSpc>
                <a:spcPct val="90000"/>
              </a:lnSpc>
              <a:spcBef>
                <a:spcPts val="400"/>
              </a:spcBef>
              <a:spcAft>
                <a:spcPts val="0"/>
              </a:spcAft>
              <a:buSzPts val="1800"/>
              <a:buChar char="◦"/>
              <a:defRPr/>
            </a:lvl8pPr>
            <a:lvl9pPr marL="4114800" lvl="8" indent="-342900" algn="l" rtl="0">
              <a:lnSpc>
                <a:spcPct val="90000"/>
              </a:lnSpc>
              <a:spcBef>
                <a:spcPts val="400"/>
              </a:spcBef>
              <a:spcAft>
                <a:spcPts val="400"/>
              </a:spcAft>
              <a:buSzPts val="1800"/>
              <a:buChar char="◦"/>
              <a:defRPr/>
            </a:lvl9pPr>
          </a:lstStyle>
          <a:p>
            <a:endParaRPr/>
          </a:p>
        </p:txBody>
      </p:sp>
      <p:sp>
        <p:nvSpPr>
          <p:cNvPr id="52" name="Google Shape;52;p12"/>
          <p:cNvSpPr txBox="1">
            <a:spLocks noGrp="1"/>
          </p:cNvSpPr>
          <p:nvPr>
            <p:ph type="dt" idx="10"/>
          </p:nvPr>
        </p:nvSpPr>
        <p:spPr>
          <a:xfrm>
            <a:off x="465512" y="6459785"/>
            <a:ext cx="26184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3" name="Google Shape;53;p12"/>
          <p:cNvSpPr txBox="1">
            <a:spLocks noGrp="1"/>
          </p:cNvSpPr>
          <p:nvPr>
            <p:ph type="ftr" idx="11"/>
          </p:nvPr>
        </p:nvSpPr>
        <p:spPr>
          <a:xfrm>
            <a:off x="4800600" y="6459785"/>
            <a:ext cx="46482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solidFill>
                  <a:schemeClr val="dk2"/>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4" name="Google Shape;54;p12"/>
          <p:cNvSpPr txBox="1">
            <a:spLocks noGrp="1"/>
          </p:cNvSpPr>
          <p:nvPr>
            <p:ph type="sldNum" idx="12"/>
          </p:nvPr>
        </p:nvSpPr>
        <p:spPr>
          <a:xfrm>
            <a:off x="9825629" y="6431189"/>
            <a:ext cx="13119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5" name="Google Shape;55;p12" descr="The Seal of the California Department of Education"/>
          <p:cNvPicPr preferRelativeResize="0"/>
          <p:nvPr/>
        </p:nvPicPr>
        <p:blipFill rotWithShape="1">
          <a:blip r:embed="rId2">
            <a:alphaModFix/>
          </a:blip>
          <a:srcRect/>
          <a:stretch/>
        </p:blipFill>
        <p:spPr>
          <a:xfrm>
            <a:off x="11167569" y="6435367"/>
            <a:ext cx="406810" cy="403555"/>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Title Slide Option 2">
  <p:cSld name="Title Slide Option 2">
    <p:spTree>
      <p:nvGrpSpPr>
        <p:cNvPr id="1" name="Shape 56"/>
        <p:cNvGrpSpPr/>
        <p:nvPr/>
      </p:nvGrpSpPr>
      <p:grpSpPr>
        <a:xfrm>
          <a:off x="0" y="0"/>
          <a:ext cx="0" cy="0"/>
          <a:chOff x="0" y="0"/>
          <a:chExt cx="0" cy="0"/>
        </a:xfrm>
      </p:grpSpPr>
      <p:sp>
        <p:nvSpPr>
          <p:cNvPr id="57" name="Google Shape;57;p5"/>
          <p:cNvSpPr/>
          <p:nvPr/>
        </p:nvSpPr>
        <p:spPr>
          <a:xfrm>
            <a:off x="3175" y="6400800"/>
            <a:ext cx="12188700" cy="457200"/>
          </a:xfrm>
          <a:prstGeom prst="rect">
            <a:avLst/>
          </a:prstGeom>
          <a:solidFill>
            <a:srgbClr val="61809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8" name="Google Shape;58;p5"/>
          <p:cNvSpPr txBox="1">
            <a:spLocks noGrp="1"/>
          </p:cNvSpPr>
          <p:nvPr>
            <p:ph type="ctrTitle"/>
          </p:nvPr>
        </p:nvSpPr>
        <p:spPr>
          <a:xfrm>
            <a:off x="1097280" y="758952"/>
            <a:ext cx="10058400" cy="3566100"/>
          </a:xfrm>
          <a:prstGeom prst="rect">
            <a:avLst/>
          </a:prstGeom>
          <a:noFill/>
          <a:ln>
            <a:noFill/>
          </a:ln>
        </p:spPr>
        <p:txBody>
          <a:bodyPr spcFirstLastPara="1" wrap="square" lIns="91425" tIns="45700" rIns="91425" bIns="45700" anchor="b" anchorCtr="0">
            <a:noAutofit/>
          </a:bodyPr>
          <a:lstStyle>
            <a:lvl1pPr lvl="0" algn="l" rtl="0">
              <a:lnSpc>
                <a:spcPct val="85000"/>
              </a:lnSpc>
              <a:spcBef>
                <a:spcPts val="0"/>
              </a:spcBef>
              <a:spcAft>
                <a:spcPts val="0"/>
              </a:spcAft>
              <a:buClr>
                <a:srgbClr val="262626"/>
              </a:buClr>
              <a:buSzPts val="8000"/>
              <a:buFont typeface="Arial"/>
              <a:buNone/>
              <a:defRPr sz="8000">
                <a:solidFill>
                  <a:srgbClr val="262626"/>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9" name="Google Shape;59;p5"/>
          <p:cNvSpPr txBox="1">
            <a:spLocks noGrp="1"/>
          </p:cNvSpPr>
          <p:nvPr>
            <p:ph type="subTitle" idx="1"/>
          </p:nvPr>
        </p:nvSpPr>
        <p:spPr>
          <a:xfrm>
            <a:off x="1100051" y="4455621"/>
            <a:ext cx="10058400" cy="1143000"/>
          </a:xfrm>
          <a:prstGeom prst="rect">
            <a:avLst/>
          </a:prstGeom>
          <a:noFill/>
          <a:ln>
            <a:noFill/>
          </a:ln>
        </p:spPr>
        <p:txBody>
          <a:bodyPr spcFirstLastPara="1" wrap="square" lIns="91425" tIns="45700" rIns="91425" bIns="45700" anchor="t" anchorCtr="0">
            <a:noAutofit/>
          </a:bodyPr>
          <a:lstStyle>
            <a:lvl1pPr lvl="0" algn="l" rtl="0">
              <a:lnSpc>
                <a:spcPct val="90000"/>
              </a:lnSpc>
              <a:spcBef>
                <a:spcPts val="1200"/>
              </a:spcBef>
              <a:spcAft>
                <a:spcPts val="0"/>
              </a:spcAft>
              <a:buClr>
                <a:schemeClr val="dk2"/>
              </a:buClr>
              <a:buSzPts val="2400"/>
              <a:buNone/>
              <a:defRPr sz="2400" cap="none">
                <a:solidFill>
                  <a:schemeClr val="dk2"/>
                </a:solidFill>
                <a:latin typeface="Arial"/>
                <a:ea typeface="Arial"/>
                <a:cs typeface="Arial"/>
                <a:sym typeface="Arial"/>
              </a:defRPr>
            </a:lvl1pPr>
            <a:lvl2pPr lvl="1" algn="ctr" rtl="0">
              <a:lnSpc>
                <a:spcPct val="90000"/>
              </a:lnSpc>
              <a:spcBef>
                <a:spcPts val="200"/>
              </a:spcBef>
              <a:spcAft>
                <a:spcPts val="0"/>
              </a:spcAft>
              <a:buClr>
                <a:srgbClr val="3F3F3F"/>
              </a:buClr>
              <a:buSzPts val="2400"/>
              <a:buNone/>
              <a:defRPr sz="2400"/>
            </a:lvl2pPr>
            <a:lvl3pPr lvl="2" algn="ctr" rtl="0">
              <a:lnSpc>
                <a:spcPct val="90000"/>
              </a:lnSpc>
              <a:spcBef>
                <a:spcPts val="400"/>
              </a:spcBef>
              <a:spcAft>
                <a:spcPts val="0"/>
              </a:spcAft>
              <a:buClr>
                <a:srgbClr val="3F3F3F"/>
              </a:buClr>
              <a:buSzPts val="2400"/>
              <a:buNone/>
              <a:defRPr sz="2400"/>
            </a:lvl3pPr>
            <a:lvl4pPr lvl="3" algn="ctr" rtl="0">
              <a:lnSpc>
                <a:spcPct val="90000"/>
              </a:lnSpc>
              <a:spcBef>
                <a:spcPts val="400"/>
              </a:spcBef>
              <a:spcAft>
                <a:spcPts val="0"/>
              </a:spcAft>
              <a:buClr>
                <a:srgbClr val="3F3F3F"/>
              </a:buClr>
              <a:buSzPts val="2000"/>
              <a:buNone/>
              <a:defRPr sz="2000"/>
            </a:lvl4pPr>
            <a:lvl5pPr lvl="4" algn="ctr" rtl="0">
              <a:lnSpc>
                <a:spcPct val="90000"/>
              </a:lnSpc>
              <a:spcBef>
                <a:spcPts val="400"/>
              </a:spcBef>
              <a:spcAft>
                <a:spcPts val="0"/>
              </a:spcAft>
              <a:buClr>
                <a:srgbClr val="3F3F3F"/>
              </a:buClr>
              <a:buSzPts val="2000"/>
              <a:buNone/>
              <a:defRPr sz="2000"/>
            </a:lvl5pPr>
            <a:lvl6pPr lvl="5" algn="ctr" rtl="0">
              <a:lnSpc>
                <a:spcPct val="90000"/>
              </a:lnSpc>
              <a:spcBef>
                <a:spcPts val="400"/>
              </a:spcBef>
              <a:spcAft>
                <a:spcPts val="0"/>
              </a:spcAft>
              <a:buSzPts val="2000"/>
              <a:buNone/>
              <a:defRPr sz="2000"/>
            </a:lvl6pPr>
            <a:lvl7pPr lvl="6" algn="ctr" rtl="0">
              <a:lnSpc>
                <a:spcPct val="90000"/>
              </a:lnSpc>
              <a:spcBef>
                <a:spcPts val="400"/>
              </a:spcBef>
              <a:spcAft>
                <a:spcPts val="0"/>
              </a:spcAft>
              <a:buSzPts val="2000"/>
              <a:buNone/>
              <a:defRPr sz="2000"/>
            </a:lvl7pPr>
            <a:lvl8pPr lvl="7" algn="ctr" rtl="0">
              <a:lnSpc>
                <a:spcPct val="90000"/>
              </a:lnSpc>
              <a:spcBef>
                <a:spcPts val="400"/>
              </a:spcBef>
              <a:spcAft>
                <a:spcPts val="0"/>
              </a:spcAft>
              <a:buSzPts val="2000"/>
              <a:buNone/>
              <a:defRPr sz="2000"/>
            </a:lvl8pPr>
            <a:lvl9pPr lvl="8" algn="ctr" rtl="0">
              <a:lnSpc>
                <a:spcPct val="90000"/>
              </a:lnSpc>
              <a:spcBef>
                <a:spcPts val="400"/>
              </a:spcBef>
              <a:spcAft>
                <a:spcPts val="400"/>
              </a:spcAft>
              <a:buSzPts val="2000"/>
              <a:buNone/>
              <a:defRPr sz="2000"/>
            </a:lvl9pPr>
          </a:lstStyle>
          <a:p>
            <a:endParaRPr/>
          </a:p>
        </p:txBody>
      </p:sp>
      <p:cxnSp>
        <p:nvCxnSpPr>
          <p:cNvPr id="60" name="Google Shape;60;p5"/>
          <p:cNvCxnSpPr/>
          <p:nvPr/>
        </p:nvCxnSpPr>
        <p:spPr>
          <a:xfrm>
            <a:off x="1207658" y="4343400"/>
            <a:ext cx="9875400" cy="0"/>
          </a:xfrm>
          <a:prstGeom prst="straightConnector1">
            <a:avLst/>
          </a:prstGeom>
          <a:noFill/>
          <a:ln w="9525" cap="flat" cmpd="sng">
            <a:solidFill>
              <a:srgbClr val="7F7F7F"/>
            </a:solidFill>
            <a:prstDash val="solid"/>
            <a:round/>
            <a:headEnd type="none" w="sm" len="sm"/>
            <a:tailEnd type="none" w="sm" len="sm"/>
          </a:ln>
        </p:spPr>
      </p:cxnSp>
      <p:pic>
        <p:nvPicPr>
          <p:cNvPr id="61" name="Google Shape;61;p5" descr="The Seal of the California Department of Education"/>
          <p:cNvPicPr preferRelativeResize="0"/>
          <p:nvPr/>
        </p:nvPicPr>
        <p:blipFill rotWithShape="1">
          <a:blip r:embed="rId2">
            <a:alphaModFix/>
          </a:blip>
          <a:srcRect/>
          <a:stretch/>
        </p:blipFill>
        <p:spPr>
          <a:xfrm>
            <a:off x="11167569" y="6435367"/>
            <a:ext cx="406810" cy="403555"/>
          </a:xfrm>
          <a:prstGeom prst="rect">
            <a:avLst/>
          </a:prstGeom>
          <a:noFill/>
          <a:ln>
            <a:noFill/>
          </a:ln>
        </p:spPr>
      </p:pic>
      <p:pic>
        <p:nvPicPr>
          <p:cNvPr id="62" name="Google Shape;62;p5"/>
          <p:cNvPicPr preferRelativeResize="0"/>
          <p:nvPr/>
        </p:nvPicPr>
        <p:blipFill rotWithShape="1">
          <a:blip r:embed="rId3">
            <a:alphaModFix/>
          </a:blip>
          <a:srcRect l="4671"/>
          <a:stretch/>
        </p:blipFill>
        <p:spPr>
          <a:xfrm>
            <a:off x="440575" y="5685855"/>
            <a:ext cx="3333404" cy="666750"/>
          </a:xfrm>
          <a:prstGeom prst="rect">
            <a:avLst/>
          </a:prstGeom>
          <a:noFill/>
          <a:ln>
            <a:noFill/>
          </a:ln>
        </p:spPr>
      </p:pic>
      <p:sp>
        <p:nvSpPr>
          <p:cNvPr id="63" name="Google Shape;63;p5"/>
          <p:cNvSpPr/>
          <p:nvPr/>
        </p:nvSpPr>
        <p:spPr>
          <a:xfrm>
            <a:off x="15" y="6342629"/>
            <a:ext cx="12188700" cy="639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4" name="Google Shape;64;p5"/>
          <p:cNvSpPr/>
          <p:nvPr/>
        </p:nvSpPr>
        <p:spPr>
          <a:xfrm>
            <a:off x="440575" y="6498595"/>
            <a:ext cx="10642500" cy="261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1100"/>
              <a:buFont typeface="Arial"/>
              <a:buNone/>
            </a:pPr>
            <a:r>
              <a:rPr lang="en-US" sz="1100" b="0" i="0" u="none" strike="noStrike" cap="none">
                <a:solidFill>
                  <a:schemeClr val="lt1"/>
                </a:solidFill>
                <a:latin typeface="Arial"/>
                <a:ea typeface="Arial"/>
                <a:cs typeface="Arial"/>
                <a:sym typeface="Arial"/>
              </a:rPr>
              <a:t>Tony Thurmond, State Superintendent of Public Instruction</a:t>
            </a:r>
            <a:endParaRPr sz="1200" b="1"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Content with Caption">
  <p:cSld name="1_Content with Caption">
    <p:spTree>
      <p:nvGrpSpPr>
        <p:cNvPr id="1" name="Shape 65"/>
        <p:cNvGrpSpPr/>
        <p:nvPr/>
      </p:nvGrpSpPr>
      <p:grpSpPr>
        <a:xfrm>
          <a:off x="0" y="0"/>
          <a:ext cx="0" cy="0"/>
          <a:chOff x="0" y="0"/>
          <a:chExt cx="0" cy="0"/>
        </a:xfrm>
      </p:grpSpPr>
      <p:sp>
        <p:nvSpPr>
          <p:cNvPr id="66" name="Google Shape;66;p33"/>
          <p:cNvSpPr/>
          <p:nvPr/>
        </p:nvSpPr>
        <p:spPr>
          <a:xfrm>
            <a:off x="16" y="0"/>
            <a:ext cx="4050900" cy="6858000"/>
          </a:xfrm>
          <a:prstGeom prst="rect">
            <a:avLst/>
          </a:prstGeom>
          <a:solidFill>
            <a:srgbClr val="61809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7" name="Google Shape;67;p33"/>
          <p:cNvSpPr/>
          <p:nvPr/>
        </p:nvSpPr>
        <p:spPr>
          <a:xfrm>
            <a:off x="4040071" y="0"/>
            <a:ext cx="63900" cy="68580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8" name="Google Shape;68;p33"/>
          <p:cNvSpPr txBox="1">
            <a:spLocks noGrp="1"/>
          </p:cNvSpPr>
          <p:nvPr>
            <p:ph type="title"/>
          </p:nvPr>
        </p:nvSpPr>
        <p:spPr>
          <a:xfrm>
            <a:off x="282633" y="374073"/>
            <a:ext cx="3507900" cy="2506200"/>
          </a:xfrm>
          <a:prstGeom prst="rect">
            <a:avLst/>
          </a:prstGeom>
          <a:noFill/>
          <a:ln>
            <a:noFill/>
          </a:ln>
        </p:spPr>
        <p:txBody>
          <a:bodyPr spcFirstLastPara="1" wrap="square" lIns="91425" tIns="45700" rIns="91425" bIns="45700" anchor="b" anchorCtr="0">
            <a:noAutofit/>
          </a:bodyPr>
          <a:lstStyle>
            <a:lvl1pPr lvl="0" algn="l" rtl="0">
              <a:lnSpc>
                <a:spcPct val="85000"/>
              </a:lnSpc>
              <a:spcBef>
                <a:spcPts val="0"/>
              </a:spcBef>
              <a:spcAft>
                <a:spcPts val="0"/>
              </a:spcAft>
              <a:buClr>
                <a:srgbClr val="FFFFFF"/>
              </a:buClr>
              <a:buSzPts val="3600"/>
              <a:buFont typeface="Arial"/>
              <a:buNone/>
              <a:defRPr sz="3600" b="0">
                <a:solidFill>
                  <a:srgbClr val="FFFFFF"/>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69" name="Google Shape;69;p33"/>
          <p:cNvSpPr txBox="1">
            <a:spLocks noGrp="1"/>
          </p:cNvSpPr>
          <p:nvPr>
            <p:ph type="body" idx="1"/>
          </p:nvPr>
        </p:nvSpPr>
        <p:spPr>
          <a:xfrm>
            <a:off x="4272741" y="374073"/>
            <a:ext cx="7631100" cy="5931000"/>
          </a:xfrm>
          <a:prstGeom prst="rect">
            <a:avLst/>
          </a:prstGeom>
          <a:noFill/>
          <a:ln>
            <a:noFill/>
          </a:ln>
        </p:spPr>
        <p:txBody>
          <a:bodyPr spcFirstLastPara="1" wrap="square" lIns="45700" tIns="45700" rIns="45700" bIns="45700" anchor="t" anchorCtr="0">
            <a:noAutofit/>
          </a:bodyPr>
          <a:lstStyle>
            <a:lvl1pPr marL="457200" lvl="0" indent="-342900" algn="l" rtl="0">
              <a:lnSpc>
                <a:spcPct val="90000"/>
              </a:lnSpc>
              <a:spcBef>
                <a:spcPts val="1200"/>
              </a:spcBef>
              <a:spcAft>
                <a:spcPts val="0"/>
              </a:spcAft>
              <a:buClr>
                <a:srgbClr val="3F3F3F"/>
              </a:buClr>
              <a:buSzPts val="1800"/>
              <a:buChar char="•"/>
              <a:defRPr/>
            </a:lvl1pPr>
            <a:lvl2pPr marL="914400" lvl="1" indent="-342900" algn="l" rtl="0">
              <a:lnSpc>
                <a:spcPct val="90000"/>
              </a:lnSpc>
              <a:spcBef>
                <a:spcPts val="200"/>
              </a:spcBef>
              <a:spcAft>
                <a:spcPts val="0"/>
              </a:spcAft>
              <a:buClr>
                <a:srgbClr val="3F3F3F"/>
              </a:buClr>
              <a:buSzPts val="1800"/>
              <a:buChar char="◦"/>
              <a:defRPr/>
            </a:lvl2pPr>
            <a:lvl3pPr marL="1371600" lvl="2" indent="-342900" algn="l" rtl="0">
              <a:lnSpc>
                <a:spcPct val="90000"/>
              </a:lnSpc>
              <a:spcBef>
                <a:spcPts val="400"/>
              </a:spcBef>
              <a:spcAft>
                <a:spcPts val="0"/>
              </a:spcAft>
              <a:buClr>
                <a:srgbClr val="3F3F3F"/>
              </a:buClr>
              <a:buSzPts val="1800"/>
              <a:buChar char="◦"/>
              <a:defRPr/>
            </a:lvl3pPr>
            <a:lvl4pPr marL="1828800" lvl="3" indent="-342900" algn="l" rtl="0">
              <a:lnSpc>
                <a:spcPct val="90000"/>
              </a:lnSpc>
              <a:spcBef>
                <a:spcPts val="400"/>
              </a:spcBef>
              <a:spcAft>
                <a:spcPts val="0"/>
              </a:spcAft>
              <a:buClr>
                <a:srgbClr val="3F3F3F"/>
              </a:buClr>
              <a:buSzPts val="1800"/>
              <a:buChar char="◦"/>
              <a:defRPr/>
            </a:lvl4pPr>
            <a:lvl5pPr marL="2286000" lvl="4" indent="-342900" algn="l" rtl="0">
              <a:lnSpc>
                <a:spcPct val="90000"/>
              </a:lnSpc>
              <a:spcBef>
                <a:spcPts val="400"/>
              </a:spcBef>
              <a:spcAft>
                <a:spcPts val="0"/>
              </a:spcAft>
              <a:buClr>
                <a:srgbClr val="3F3F3F"/>
              </a:buClr>
              <a:buSzPts val="1800"/>
              <a:buChar char="◦"/>
              <a:defRPr/>
            </a:lvl5pPr>
            <a:lvl6pPr marL="2743200" lvl="5" indent="-342900" algn="l" rtl="0">
              <a:lnSpc>
                <a:spcPct val="90000"/>
              </a:lnSpc>
              <a:spcBef>
                <a:spcPts val="400"/>
              </a:spcBef>
              <a:spcAft>
                <a:spcPts val="0"/>
              </a:spcAft>
              <a:buSzPts val="1800"/>
              <a:buChar char="◦"/>
              <a:defRPr/>
            </a:lvl6pPr>
            <a:lvl7pPr marL="3200400" lvl="6" indent="-342900" algn="l" rtl="0">
              <a:lnSpc>
                <a:spcPct val="90000"/>
              </a:lnSpc>
              <a:spcBef>
                <a:spcPts val="400"/>
              </a:spcBef>
              <a:spcAft>
                <a:spcPts val="0"/>
              </a:spcAft>
              <a:buSzPts val="1800"/>
              <a:buChar char="◦"/>
              <a:defRPr/>
            </a:lvl7pPr>
            <a:lvl8pPr marL="3657600" lvl="7" indent="-342900" algn="l" rtl="0">
              <a:lnSpc>
                <a:spcPct val="90000"/>
              </a:lnSpc>
              <a:spcBef>
                <a:spcPts val="400"/>
              </a:spcBef>
              <a:spcAft>
                <a:spcPts val="0"/>
              </a:spcAft>
              <a:buSzPts val="1800"/>
              <a:buChar char="◦"/>
              <a:defRPr/>
            </a:lvl8pPr>
            <a:lvl9pPr marL="4114800" lvl="8" indent="-342900" algn="l" rtl="0">
              <a:lnSpc>
                <a:spcPct val="90000"/>
              </a:lnSpc>
              <a:spcBef>
                <a:spcPts val="400"/>
              </a:spcBef>
              <a:spcAft>
                <a:spcPts val="400"/>
              </a:spcAft>
              <a:buSzPts val="1800"/>
              <a:buChar char="◦"/>
              <a:defRPr/>
            </a:lvl9pPr>
          </a:lstStyle>
          <a:p>
            <a:endParaRPr/>
          </a:p>
        </p:txBody>
      </p:sp>
      <p:sp>
        <p:nvSpPr>
          <p:cNvPr id="70" name="Google Shape;70;p33"/>
          <p:cNvSpPr txBox="1">
            <a:spLocks noGrp="1"/>
          </p:cNvSpPr>
          <p:nvPr>
            <p:ph type="body" idx="2"/>
          </p:nvPr>
        </p:nvSpPr>
        <p:spPr>
          <a:xfrm>
            <a:off x="282633" y="2926080"/>
            <a:ext cx="3507900" cy="3379200"/>
          </a:xfrm>
          <a:prstGeom prst="rect">
            <a:avLst/>
          </a:prstGeom>
          <a:noFill/>
          <a:ln>
            <a:noFill/>
          </a:ln>
        </p:spPr>
        <p:txBody>
          <a:bodyPr spcFirstLastPara="1" wrap="square" lIns="91425" tIns="45700" rIns="91425" bIns="45700" anchor="t" anchorCtr="0">
            <a:noAutofit/>
          </a:bodyPr>
          <a:lstStyle>
            <a:lvl1pPr marL="457200" lvl="0" indent="-228600" algn="l" rtl="0">
              <a:lnSpc>
                <a:spcPct val="90000"/>
              </a:lnSpc>
              <a:spcBef>
                <a:spcPts val="1200"/>
              </a:spcBef>
              <a:spcAft>
                <a:spcPts val="0"/>
              </a:spcAft>
              <a:buClr>
                <a:srgbClr val="FFFFFF"/>
              </a:buClr>
              <a:buSzPts val="1500"/>
              <a:buNone/>
              <a:defRPr sz="1500">
                <a:solidFill>
                  <a:srgbClr val="FFFFFF"/>
                </a:solidFill>
              </a:defRPr>
            </a:lvl1pPr>
            <a:lvl2pPr marL="914400" lvl="1" indent="-228600" algn="l" rtl="0">
              <a:lnSpc>
                <a:spcPct val="90000"/>
              </a:lnSpc>
              <a:spcBef>
                <a:spcPts val="200"/>
              </a:spcBef>
              <a:spcAft>
                <a:spcPts val="0"/>
              </a:spcAft>
              <a:buClr>
                <a:srgbClr val="3F3F3F"/>
              </a:buClr>
              <a:buSzPts val="1200"/>
              <a:buNone/>
              <a:defRPr sz="1200"/>
            </a:lvl2pPr>
            <a:lvl3pPr marL="1371600" lvl="2" indent="-228600" algn="l" rtl="0">
              <a:lnSpc>
                <a:spcPct val="90000"/>
              </a:lnSpc>
              <a:spcBef>
                <a:spcPts val="400"/>
              </a:spcBef>
              <a:spcAft>
                <a:spcPts val="0"/>
              </a:spcAft>
              <a:buClr>
                <a:srgbClr val="3F3F3F"/>
              </a:buClr>
              <a:buSzPts val="1000"/>
              <a:buNone/>
              <a:defRPr sz="1000"/>
            </a:lvl3pPr>
            <a:lvl4pPr marL="1828800" lvl="3" indent="-228600" algn="l" rtl="0">
              <a:lnSpc>
                <a:spcPct val="90000"/>
              </a:lnSpc>
              <a:spcBef>
                <a:spcPts val="400"/>
              </a:spcBef>
              <a:spcAft>
                <a:spcPts val="0"/>
              </a:spcAft>
              <a:buClr>
                <a:srgbClr val="3F3F3F"/>
              </a:buClr>
              <a:buSzPts val="900"/>
              <a:buNone/>
              <a:defRPr sz="900"/>
            </a:lvl4pPr>
            <a:lvl5pPr marL="2286000" lvl="4" indent="-228600" algn="l" rtl="0">
              <a:lnSpc>
                <a:spcPct val="90000"/>
              </a:lnSpc>
              <a:spcBef>
                <a:spcPts val="400"/>
              </a:spcBef>
              <a:spcAft>
                <a:spcPts val="0"/>
              </a:spcAft>
              <a:buClr>
                <a:srgbClr val="3F3F3F"/>
              </a:buClr>
              <a:buSzPts val="900"/>
              <a:buNone/>
              <a:defRPr sz="900"/>
            </a:lvl5pPr>
            <a:lvl6pPr marL="2743200" lvl="5" indent="-228600" algn="l" rtl="0">
              <a:lnSpc>
                <a:spcPct val="90000"/>
              </a:lnSpc>
              <a:spcBef>
                <a:spcPts val="400"/>
              </a:spcBef>
              <a:spcAft>
                <a:spcPts val="0"/>
              </a:spcAft>
              <a:buSzPts val="900"/>
              <a:buNone/>
              <a:defRPr sz="900"/>
            </a:lvl6pPr>
            <a:lvl7pPr marL="3200400" lvl="6" indent="-228600" algn="l" rtl="0">
              <a:lnSpc>
                <a:spcPct val="90000"/>
              </a:lnSpc>
              <a:spcBef>
                <a:spcPts val="400"/>
              </a:spcBef>
              <a:spcAft>
                <a:spcPts val="0"/>
              </a:spcAft>
              <a:buSzPts val="900"/>
              <a:buNone/>
              <a:defRPr sz="900"/>
            </a:lvl7pPr>
            <a:lvl8pPr marL="3657600" lvl="7" indent="-228600" algn="l" rtl="0">
              <a:lnSpc>
                <a:spcPct val="90000"/>
              </a:lnSpc>
              <a:spcBef>
                <a:spcPts val="400"/>
              </a:spcBef>
              <a:spcAft>
                <a:spcPts val="0"/>
              </a:spcAft>
              <a:buSzPts val="900"/>
              <a:buNone/>
              <a:defRPr sz="900"/>
            </a:lvl8pPr>
            <a:lvl9pPr marL="4114800" lvl="8" indent="-228600" algn="l" rtl="0">
              <a:lnSpc>
                <a:spcPct val="90000"/>
              </a:lnSpc>
              <a:spcBef>
                <a:spcPts val="400"/>
              </a:spcBef>
              <a:spcAft>
                <a:spcPts val="400"/>
              </a:spcAft>
              <a:buSzPts val="900"/>
              <a:buNone/>
              <a:defRPr sz="900"/>
            </a:lvl9pPr>
          </a:lstStyle>
          <a:p>
            <a:endParaRPr/>
          </a:p>
        </p:txBody>
      </p:sp>
      <p:sp>
        <p:nvSpPr>
          <p:cNvPr id="71" name="Google Shape;71;p33"/>
          <p:cNvSpPr txBox="1">
            <a:spLocks noGrp="1"/>
          </p:cNvSpPr>
          <p:nvPr>
            <p:ph type="dt" idx="10"/>
          </p:nvPr>
        </p:nvSpPr>
        <p:spPr>
          <a:xfrm>
            <a:off x="465512" y="6459785"/>
            <a:ext cx="26184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72" name="Google Shape;72;p33"/>
          <p:cNvSpPr txBox="1">
            <a:spLocks noGrp="1"/>
          </p:cNvSpPr>
          <p:nvPr>
            <p:ph type="ftr" idx="11"/>
          </p:nvPr>
        </p:nvSpPr>
        <p:spPr>
          <a:xfrm>
            <a:off x="4800600" y="6459785"/>
            <a:ext cx="46482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solidFill>
                  <a:schemeClr val="dk2"/>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73" name="Google Shape;73;p33"/>
          <p:cNvSpPr txBox="1">
            <a:spLocks noGrp="1"/>
          </p:cNvSpPr>
          <p:nvPr>
            <p:ph type="sldNum" idx="12"/>
          </p:nvPr>
        </p:nvSpPr>
        <p:spPr>
          <a:xfrm>
            <a:off x="9825629" y="6431189"/>
            <a:ext cx="13119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74" name="Google Shape;74;p33" descr="The Seal of the California Department of Education"/>
          <p:cNvPicPr preferRelativeResize="0"/>
          <p:nvPr/>
        </p:nvPicPr>
        <p:blipFill rotWithShape="1">
          <a:blip r:embed="rId2">
            <a:alphaModFix/>
          </a:blip>
          <a:srcRect/>
          <a:stretch/>
        </p:blipFill>
        <p:spPr>
          <a:xfrm>
            <a:off x="11167569" y="6435367"/>
            <a:ext cx="406810" cy="403555"/>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spTree>
      <p:nvGrpSpPr>
        <p:cNvPr id="1" name="Shape 75"/>
        <p:cNvGrpSpPr/>
        <p:nvPr/>
      </p:nvGrpSpPr>
      <p:grpSpPr>
        <a:xfrm>
          <a:off x="0" y="0"/>
          <a:ext cx="0" cy="0"/>
          <a:chOff x="0" y="0"/>
          <a:chExt cx="0" cy="0"/>
        </a:xfrm>
      </p:grpSpPr>
      <p:sp>
        <p:nvSpPr>
          <p:cNvPr id="76" name="Google Shape;76;p7"/>
          <p:cNvSpPr/>
          <p:nvPr/>
        </p:nvSpPr>
        <p:spPr>
          <a:xfrm>
            <a:off x="3175" y="6400800"/>
            <a:ext cx="12188700" cy="457200"/>
          </a:xfrm>
          <a:prstGeom prst="rect">
            <a:avLst/>
          </a:prstGeom>
          <a:solidFill>
            <a:srgbClr val="61809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7" name="Google Shape;77;p7"/>
          <p:cNvSpPr/>
          <p:nvPr/>
        </p:nvSpPr>
        <p:spPr>
          <a:xfrm>
            <a:off x="15" y="6326003"/>
            <a:ext cx="12188700" cy="639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8" name="Google Shape;78;p7"/>
          <p:cNvSpPr txBox="1">
            <a:spLocks noGrp="1"/>
          </p:cNvSpPr>
          <p:nvPr>
            <p:ph type="title"/>
          </p:nvPr>
        </p:nvSpPr>
        <p:spPr>
          <a:xfrm>
            <a:off x="1097280" y="758952"/>
            <a:ext cx="10058400" cy="3566100"/>
          </a:xfrm>
          <a:prstGeom prst="rect">
            <a:avLst/>
          </a:prstGeom>
          <a:noFill/>
          <a:ln>
            <a:noFill/>
          </a:ln>
        </p:spPr>
        <p:txBody>
          <a:bodyPr spcFirstLastPara="1" wrap="square" lIns="91425" tIns="45700" rIns="91425" bIns="45700" anchor="b" anchorCtr="0">
            <a:noAutofit/>
          </a:bodyPr>
          <a:lstStyle>
            <a:lvl1pPr lvl="0" algn="l" rtl="0">
              <a:lnSpc>
                <a:spcPct val="85000"/>
              </a:lnSpc>
              <a:spcBef>
                <a:spcPts val="0"/>
              </a:spcBef>
              <a:spcAft>
                <a:spcPts val="0"/>
              </a:spcAft>
              <a:buClr>
                <a:srgbClr val="262626"/>
              </a:buClr>
              <a:buSzPts val="8000"/>
              <a:buFont typeface="Arial"/>
              <a:buNone/>
              <a:defRPr sz="8000" b="0">
                <a:solidFill>
                  <a:srgbClr val="262626"/>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79" name="Google Shape;79;p7"/>
          <p:cNvSpPr txBox="1">
            <a:spLocks noGrp="1"/>
          </p:cNvSpPr>
          <p:nvPr>
            <p:ph type="body" idx="1"/>
          </p:nvPr>
        </p:nvSpPr>
        <p:spPr>
          <a:xfrm>
            <a:off x="1097280" y="4453128"/>
            <a:ext cx="10058400" cy="1143000"/>
          </a:xfrm>
          <a:prstGeom prst="rect">
            <a:avLst/>
          </a:prstGeom>
          <a:noFill/>
          <a:ln>
            <a:noFill/>
          </a:ln>
        </p:spPr>
        <p:txBody>
          <a:bodyPr spcFirstLastPara="1" wrap="square" lIns="91425" tIns="45700" rIns="91425" bIns="45700" anchor="t" anchorCtr="0">
            <a:noAutofit/>
          </a:bodyPr>
          <a:lstStyle>
            <a:lvl1pPr marL="457200" lvl="0" indent="-228600" algn="l" rtl="0">
              <a:lnSpc>
                <a:spcPct val="90000"/>
              </a:lnSpc>
              <a:spcBef>
                <a:spcPts val="1200"/>
              </a:spcBef>
              <a:spcAft>
                <a:spcPts val="0"/>
              </a:spcAft>
              <a:buClr>
                <a:schemeClr val="dk2"/>
              </a:buClr>
              <a:buSzPts val="2400"/>
              <a:buNone/>
              <a:defRPr sz="2400" cap="none">
                <a:solidFill>
                  <a:schemeClr val="dk2"/>
                </a:solidFill>
                <a:latin typeface="Arial"/>
                <a:ea typeface="Arial"/>
                <a:cs typeface="Arial"/>
                <a:sym typeface="Arial"/>
              </a:defRPr>
            </a:lvl1pPr>
            <a:lvl2pPr marL="914400" lvl="1" indent="-228600" algn="l" rtl="0">
              <a:lnSpc>
                <a:spcPct val="90000"/>
              </a:lnSpc>
              <a:spcBef>
                <a:spcPts val="200"/>
              </a:spcBef>
              <a:spcAft>
                <a:spcPts val="0"/>
              </a:spcAft>
              <a:buClr>
                <a:srgbClr val="888888"/>
              </a:buClr>
              <a:buSzPts val="1800"/>
              <a:buNone/>
              <a:defRPr sz="1800">
                <a:solidFill>
                  <a:srgbClr val="888888"/>
                </a:solidFill>
              </a:defRPr>
            </a:lvl2pPr>
            <a:lvl3pPr marL="1371600" lvl="2" indent="-228600" algn="l" rtl="0">
              <a:lnSpc>
                <a:spcPct val="90000"/>
              </a:lnSpc>
              <a:spcBef>
                <a:spcPts val="400"/>
              </a:spcBef>
              <a:spcAft>
                <a:spcPts val="0"/>
              </a:spcAft>
              <a:buClr>
                <a:srgbClr val="888888"/>
              </a:buClr>
              <a:buSzPts val="1600"/>
              <a:buNone/>
              <a:defRPr sz="1600">
                <a:solidFill>
                  <a:srgbClr val="888888"/>
                </a:solidFill>
              </a:defRPr>
            </a:lvl3pPr>
            <a:lvl4pPr marL="1828800" lvl="3" indent="-228600" algn="l" rtl="0">
              <a:lnSpc>
                <a:spcPct val="90000"/>
              </a:lnSpc>
              <a:spcBef>
                <a:spcPts val="400"/>
              </a:spcBef>
              <a:spcAft>
                <a:spcPts val="0"/>
              </a:spcAft>
              <a:buClr>
                <a:srgbClr val="888888"/>
              </a:buClr>
              <a:buSzPts val="1400"/>
              <a:buNone/>
              <a:defRPr sz="1400">
                <a:solidFill>
                  <a:srgbClr val="888888"/>
                </a:solidFill>
              </a:defRPr>
            </a:lvl4pPr>
            <a:lvl5pPr marL="2286000" lvl="4" indent="-228600" algn="l" rtl="0">
              <a:lnSpc>
                <a:spcPct val="90000"/>
              </a:lnSpc>
              <a:spcBef>
                <a:spcPts val="400"/>
              </a:spcBef>
              <a:spcAft>
                <a:spcPts val="0"/>
              </a:spcAft>
              <a:buClr>
                <a:srgbClr val="888888"/>
              </a:buClr>
              <a:buSzPts val="1400"/>
              <a:buNone/>
              <a:defRPr sz="1400">
                <a:solidFill>
                  <a:srgbClr val="888888"/>
                </a:solidFill>
              </a:defRPr>
            </a:lvl5pPr>
            <a:lvl6pPr marL="2743200" lvl="5" indent="-228600" algn="l" rtl="0">
              <a:lnSpc>
                <a:spcPct val="90000"/>
              </a:lnSpc>
              <a:spcBef>
                <a:spcPts val="400"/>
              </a:spcBef>
              <a:spcAft>
                <a:spcPts val="0"/>
              </a:spcAft>
              <a:buSzPts val="1400"/>
              <a:buNone/>
              <a:defRPr sz="1400">
                <a:solidFill>
                  <a:srgbClr val="888888"/>
                </a:solidFill>
              </a:defRPr>
            </a:lvl6pPr>
            <a:lvl7pPr marL="3200400" lvl="6" indent="-228600" algn="l" rtl="0">
              <a:lnSpc>
                <a:spcPct val="90000"/>
              </a:lnSpc>
              <a:spcBef>
                <a:spcPts val="400"/>
              </a:spcBef>
              <a:spcAft>
                <a:spcPts val="0"/>
              </a:spcAft>
              <a:buSzPts val="1400"/>
              <a:buNone/>
              <a:defRPr sz="1400">
                <a:solidFill>
                  <a:srgbClr val="888888"/>
                </a:solidFill>
              </a:defRPr>
            </a:lvl7pPr>
            <a:lvl8pPr marL="3657600" lvl="7" indent="-228600" algn="l" rtl="0">
              <a:lnSpc>
                <a:spcPct val="90000"/>
              </a:lnSpc>
              <a:spcBef>
                <a:spcPts val="400"/>
              </a:spcBef>
              <a:spcAft>
                <a:spcPts val="0"/>
              </a:spcAft>
              <a:buSzPts val="1400"/>
              <a:buNone/>
              <a:defRPr sz="1400">
                <a:solidFill>
                  <a:srgbClr val="888888"/>
                </a:solidFill>
              </a:defRPr>
            </a:lvl8pPr>
            <a:lvl9pPr marL="4114800" lvl="8" indent="-228600" algn="l" rtl="0">
              <a:lnSpc>
                <a:spcPct val="90000"/>
              </a:lnSpc>
              <a:spcBef>
                <a:spcPts val="400"/>
              </a:spcBef>
              <a:spcAft>
                <a:spcPts val="400"/>
              </a:spcAft>
              <a:buSzPts val="1400"/>
              <a:buNone/>
              <a:defRPr sz="1400">
                <a:solidFill>
                  <a:srgbClr val="888888"/>
                </a:solidFill>
              </a:defRPr>
            </a:lvl9pPr>
          </a:lstStyle>
          <a:p>
            <a:endParaRPr/>
          </a:p>
        </p:txBody>
      </p:sp>
      <p:sp>
        <p:nvSpPr>
          <p:cNvPr id="80" name="Google Shape;80;p7"/>
          <p:cNvSpPr txBox="1">
            <a:spLocks noGrp="1"/>
          </p:cNvSpPr>
          <p:nvPr>
            <p:ph type="dt" idx="10"/>
          </p:nvPr>
        </p:nvSpPr>
        <p:spPr>
          <a:xfrm>
            <a:off x="1097280" y="6459785"/>
            <a:ext cx="24723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81" name="Google Shape;81;p7"/>
          <p:cNvSpPr txBox="1">
            <a:spLocks noGrp="1"/>
          </p:cNvSpPr>
          <p:nvPr>
            <p:ph type="ftr" idx="11"/>
          </p:nvPr>
        </p:nvSpPr>
        <p:spPr>
          <a:xfrm>
            <a:off x="3686185" y="6459785"/>
            <a:ext cx="4822800" cy="365100"/>
          </a:xfrm>
          <a:prstGeom prst="rect">
            <a:avLst/>
          </a:prstGeom>
          <a:noFill/>
          <a:ln>
            <a:noFill/>
          </a:ln>
        </p:spPr>
        <p:txBody>
          <a:bodyPr spcFirstLastPara="1" wrap="square" lIns="91425" tIns="45700" rIns="91425" bIns="45700" anchor="ctr" anchorCtr="0">
            <a:noAutofit/>
          </a:bodyPr>
          <a:lstStyle>
            <a:lvl1pPr lvl="0" algn="ctr"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82" name="Google Shape;82;p7"/>
          <p:cNvSpPr txBox="1">
            <a:spLocks noGrp="1"/>
          </p:cNvSpPr>
          <p:nvPr>
            <p:ph type="sldNum" idx="12"/>
          </p:nvPr>
        </p:nvSpPr>
        <p:spPr>
          <a:xfrm>
            <a:off x="9825629" y="6431189"/>
            <a:ext cx="13119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cxnSp>
        <p:nvCxnSpPr>
          <p:cNvPr id="83" name="Google Shape;83;p7"/>
          <p:cNvCxnSpPr/>
          <p:nvPr/>
        </p:nvCxnSpPr>
        <p:spPr>
          <a:xfrm>
            <a:off x="1207658" y="4343400"/>
            <a:ext cx="9875400" cy="0"/>
          </a:xfrm>
          <a:prstGeom prst="straightConnector1">
            <a:avLst/>
          </a:prstGeom>
          <a:noFill/>
          <a:ln w="9525" cap="flat" cmpd="sng">
            <a:solidFill>
              <a:srgbClr val="7F7F7F"/>
            </a:solidFill>
            <a:prstDash val="solid"/>
            <a:round/>
            <a:headEnd type="none" w="sm" len="sm"/>
            <a:tailEnd type="none" w="sm" len="sm"/>
          </a:ln>
        </p:spPr>
      </p:cxnSp>
      <p:pic>
        <p:nvPicPr>
          <p:cNvPr id="84" name="Google Shape;84;p7" descr="The Seal of the California Department of Education"/>
          <p:cNvPicPr preferRelativeResize="0"/>
          <p:nvPr/>
        </p:nvPicPr>
        <p:blipFill rotWithShape="1">
          <a:blip r:embed="rId2">
            <a:alphaModFix/>
          </a:blip>
          <a:srcRect/>
          <a:stretch/>
        </p:blipFill>
        <p:spPr>
          <a:xfrm>
            <a:off x="11167569" y="6435367"/>
            <a:ext cx="406810" cy="403555"/>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85"/>
        <p:cNvGrpSpPr/>
        <p:nvPr/>
      </p:nvGrpSpPr>
      <p:grpSpPr>
        <a:xfrm>
          <a:off x="0" y="0"/>
          <a:ext cx="0" cy="0"/>
          <a:chOff x="0" y="0"/>
          <a:chExt cx="0" cy="0"/>
        </a:xfrm>
      </p:grpSpPr>
      <p:sp>
        <p:nvSpPr>
          <p:cNvPr id="86" name="Google Shape;86;g8ec52e8e2f_9_66"/>
          <p:cNvSpPr/>
          <p:nvPr/>
        </p:nvSpPr>
        <p:spPr>
          <a:xfrm>
            <a:off x="6096000" y="0"/>
            <a:ext cx="6096000" cy="6858000"/>
          </a:xfrm>
          <a:prstGeom prst="rect">
            <a:avLst/>
          </a:prstGeom>
          <a:solidFill>
            <a:schemeClr val="accent3"/>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87" name="Google Shape;87;g8ec52e8e2f_9_66"/>
          <p:cNvCxnSpPr/>
          <p:nvPr/>
        </p:nvCxnSpPr>
        <p:spPr>
          <a:xfrm>
            <a:off x="6706233" y="5994000"/>
            <a:ext cx="624300" cy="0"/>
          </a:xfrm>
          <a:prstGeom prst="straightConnector1">
            <a:avLst/>
          </a:prstGeom>
          <a:noFill/>
          <a:ln w="19050" cap="flat" cmpd="sng">
            <a:solidFill>
              <a:schemeClr val="lt1"/>
            </a:solidFill>
            <a:prstDash val="solid"/>
            <a:round/>
            <a:headEnd type="none" w="sm" len="sm"/>
            <a:tailEnd type="none" w="sm" len="sm"/>
          </a:ln>
        </p:spPr>
      </p:cxnSp>
      <p:sp>
        <p:nvSpPr>
          <p:cNvPr id="88" name="Google Shape;88;g8ec52e8e2f_9_66"/>
          <p:cNvSpPr txBox="1">
            <a:spLocks noGrp="1"/>
          </p:cNvSpPr>
          <p:nvPr>
            <p:ph type="title"/>
          </p:nvPr>
        </p:nvSpPr>
        <p:spPr>
          <a:xfrm>
            <a:off x="354000" y="1386233"/>
            <a:ext cx="5393700" cy="2234400"/>
          </a:xfrm>
          <a:prstGeom prst="rect">
            <a:avLst/>
          </a:prstGeom>
          <a:noFill/>
          <a:ln>
            <a:noFill/>
          </a:ln>
        </p:spPr>
        <p:txBody>
          <a:bodyPr spcFirstLastPara="1" wrap="square" lIns="91425" tIns="45700" rIns="91425" bIns="45700" anchor="b" anchorCtr="0">
            <a:noAutofit/>
          </a:bodyPr>
          <a:lstStyle>
            <a:lvl1pPr lvl="0" algn="ctr" rtl="0">
              <a:lnSpc>
                <a:spcPct val="85000"/>
              </a:lnSpc>
              <a:spcBef>
                <a:spcPts val="0"/>
              </a:spcBef>
              <a:spcAft>
                <a:spcPts val="0"/>
              </a:spcAft>
              <a:buSzPts val="5600"/>
              <a:buNone/>
              <a:defRPr sz="5600"/>
            </a:lvl1pPr>
            <a:lvl2pPr lvl="1" algn="ctr" rtl="0">
              <a:lnSpc>
                <a:spcPct val="100000"/>
              </a:lnSpc>
              <a:spcBef>
                <a:spcPts val="0"/>
              </a:spcBef>
              <a:spcAft>
                <a:spcPts val="0"/>
              </a:spcAft>
              <a:buSzPts val="5600"/>
              <a:buNone/>
              <a:defRPr sz="5600"/>
            </a:lvl2pPr>
            <a:lvl3pPr lvl="2" algn="ctr" rtl="0">
              <a:lnSpc>
                <a:spcPct val="100000"/>
              </a:lnSpc>
              <a:spcBef>
                <a:spcPts val="0"/>
              </a:spcBef>
              <a:spcAft>
                <a:spcPts val="0"/>
              </a:spcAft>
              <a:buSzPts val="5600"/>
              <a:buNone/>
              <a:defRPr sz="5600"/>
            </a:lvl3pPr>
            <a:lvl4pPr lvl="3" algn="ctr" rtl="0">
              <a:lnSpc>
                <a:spcPct val="100000"/>
              </a:lnSpc>
              <a:spcBef>
                <a:spcPts val="0"/>
              </a:spcBef>
              <a:spcAft>
                <a:spcPts val="0"/>
              </a:spcAft>
              <a:buSzPts val="5600"/>
              <a:buNone/>
              <a:defRPr sz="5600"/>
            </a:lvl4pPr>
            <a:lvl5pPr lvl="4" algn="ctr" rtl="0">
              <a:lnSpc>
                <a:spcPct val="100000"/>
              </a:lnSpc>
              <a:spcBef>
                <a:spcPts val="0"/>
              </a:spcBef>
              <a:spcAft>
                <a:spcPts val="0"/>
              </a:spcAft>
              <a:buSzPts val="5600"/>
              <a:buNone/>
              <a:defRPr sz="5600"/>
            </a:lvl5pPr>
            <a:lvl6pPr lvl="5" algn="ctr" rtl="0">
              <a:lnSpc>
                <a:spcPct val="100000"/>
              </a:lnSpc>
              <a:spcBef>
                <a:spcPts val="0"/>
              </a:spcBef>
              <a:spcAft>
                <a:spcPts val="0"/>
              </a:spcAft>
              <a:buSzPts val="5600"/>
              <a:buNone/>
              <a:defRPr sz="5600"/>
            </a:lvl6pPr>
            <a:lvl7pPr lvl="6" algn="ctr" rtl="0">
              <a:lnSpc>
                <a:spcPct val="100000"/>
              </a:lnSpc>
              <a:spcBef>
                <a:spcPts val="0"/>
              </a:spcBef>
              <a:spcAft>
                <a:spcPts val="0"/>
              </a:spcAft>
              <a:buSzPts val="5600"/>
              <a:buNone/>
              <a:defRPr sz="5600"/>
            </a:lvl7pPr>
            <a:lvl8pPr lvl="7" algn="ctr" rtl="0">
              <a:lnSpc>
                <a:spcPct val="100000"/>
              </a:lnSpc>
              <a:spcBef>
                <a:spcPts val="0"/>
              </a:spcBef>
              <a:spcAft>
                <a:spcPts val="0"/>
              </a:spcAft>
              <a:buSzPts val="5600"/>
              <a:buNone/>
              <a:defRPr sz="5600"/>
            </a:lvl8pPr>
            <a:lvl9pPr lvl="8" algn="ctr" rtl="0">
              <a:lnSpc>
                <a:spcPct val="100000"/>
              </a:lnSpc>
              <a:spcBef>
                <a:spcPts val="0"/>
              </a:spcBef>
              <a:spcAft>
                <a:spcPts val="0"/>
              </a:spcAft>
              <a:buSzPts val="5600"/>
              <a:buNone/>
              <a:defRPr sz="5600"/>
            </a:lvl9pPr>
          </a:lstStyle>
          <a:p>
            <a:endParaRPr/>
          </a:p>
        </p:txBody>
      </p:sp>
      <p:sp>
        <p:nvSpPr>
          <p:cNvPr id="89" name="Google Shape;89;g8ec52e8e2f_9_66"/>
          <p:cNvSpPr txBox="1">
            <a:spLocks noGrp="1"/>
          </p:cNvSpPr>
          <p:nvPr>
            <p:ph type="subTitle" idx="1"/>
          </p:nvPr>
        </p:nvSpPr>
        <p:spPr>
          <a:xfrm>
            <a:off x="354000" y="3635833"/>
            <a:ext cx="5393700" cy="1646700"/>
          </a:xfrm>
          <a:prstGeom prst="rect">
            <a:avLst/>
          </a:prstGeom>
          <a:noFill/>
          <a:ln>
            <a:noFill/>
          </a:ln>
        </p:spPr>
        <p:txBody>
          <a:bodyPr spcFirstLastPara="1" wrap="square" lIns="45700" tIns="45700" rIns="45700" bIns="45700" anchor="t" anchorCtr="0">
            <a:noAutofit/>
          </a:bodyPr>
          <a:lstStyle>
            <a:lvl1pPr lvl="0" algn="ctr" rtl="0">
              <a:lnSpc>
                <a:spcPct val="100000"/>
              </a:lnSpc>
              <a:spcBef>
                <a:spcPts val="1200"/>
              </a:spcBef>
              <a:spcAft>
                <a:spcPts val="0"/>
              </a:spcAft>
              <a:buSzPts val="2800"/>
              <a:buNone/>
              <a:defRPr sz="2800"/>
            </a:lvl1pPr>
            <a:lvl2pPr lvl="1" algn="ctr" rtl="0">
              <a:lnSpc>
                <a:spcPct val="100000"/>
              </a:lnSpc>
              <a:spcBef>
                <a:spcPts val="200"/>
              </a:spcBef>
              <a:spcAft>
                <a:spcPts val="0"/>
              </a:spcAft>
              <a:buSzPts val="2800"/>
              <a:buNone/>
              <a:defRPr sz="2800"/>
            </a:lvl2pPr>
            <a:lvl3pPr lvl="2" algn="ctr" rtl="0">
              <a:lnSpc>
                <a:spcPct val="100000"/>
              </a:lnSpc>
              <a:spcBef>
                <a:spcPts val="400"/>
              </a:spcBef>
              <a:spcAft>
                <a:spcPts val="0"/>
              </a:spcAft>
              <a:buSzPts val="2800"/>
              <a:buNone/>
              <a:defRPr sz="2800"/>
            </a:lvl3pPr>
            <a:lvl4pPr lvl="3" algn="ctr" rtl="0">
              <a:lnSpc>
                <a:spcPct val="100000"/>
              </a:lnSpc>
              <a:spcBef>
                <a:spcPts val="400"/>
              </a:spcBef>
              <a:spcAft>
                <a:spcPts val="0"/>
              </a:spcAft>
              <a:buSzPts val="2800"/>
              <a:buNone/>
              <a:defRPr sz="2800"/>
            </a:lvl4pPr>
            <a:lvl5pPr lvl="4" algn="ctr" rtl="0">
              <a:lnSpc>
                <a:spcPct val="100000"/>
              </a:lnSpc>
              <a:spcBef>
                <a:spcPts val="400"/>
              </a:spcBef>
              <a:spcAft>
                <a:spcPts val="0"/>
              </a:spcAft>
              <a:buSzPts val="2800"/>
              <a:buNone/>
              <a:defRPr sz="2800"/>
            </a:lvl5pPr>
            <a:lvl6pPr lvl="5" algn="ctr" rtl="0">
              <a:lnSpc>
                <a:spcPct val="100000"/>
              </a:lnSpc>
              <a:spcBef>
                <a:spcPts val="400"/>
              </a:spcBef>
              <a:spcAft>
                <a:spcPts val="0"/>
              </a:spcAft>
              <a:buSzPts val="2800"/>
              <a:buNone/>
              <a:defRPr sz="2800"/>
            </a:lvl6pPr>
            <a:lvl7pPr lvl="6" algn="ctr" rtl="0">
              <a:lnSpc>
                <a:spcPct val="100000"/>
              </a:lnSpc>
              <a:spcBef>
                <a:spcPts val="400"/>
              </a:spcBef>
              <a:spcAft>
                <a:spcPts val="0"/>
              </a:spcAft>
              <a:buSzPts val="2800"/>
              <a:buNone/>
              <a:defRPr sz="2800"/>
            </a:lvl7pPr>
            <a:lvl8pPr lvl="7" algn="ctr" rtl="0">
              <a:lnSpc>
                <a:spcPct val="100000"/>
              </a:lnSpc>
              <a:spcBef>
                <a:spcPts val="400"/>
              </a:spcBef>
              <a:spcAft>
                <a:spcPts val="0"/>
              </a:spcAft>
              <a:buSzPts val="2800"/>
              <a:buNone/>
              <a:defRPr sz="2800"/>
            </a:lvl8pPr>
            <a:lvl9pPr lvl="8" algn="ctr" rtl="0">
              <a:lnSpc>
                <a:spcPct val="100000"/>
              </a:lnSpc>
              <a:spcBef>
                <a:spcPts val="400"/>
              </a:spcBef>
              <a:spcAft>
                <a:spcPts val="0"/>
              </a:spcAft>
              <a:buSzPts val="2800"/>
              <a:buNone/>
              <a:defRPr sz="2800"/>
            </a:lvl9pPr>
          </a:lstStyle>
          <a:p>
            <a:endParaRPr/>
          </a:p>
        </p:txBody>
      </p:sp>
      <p:sp>
        <p:nvSpPr>
          <p:cNvPr id="90" name="Google Shape;90;g8ec52e8e2f_9_66"/>
          <p:cNvSpPr txBox="1">
            <a:spLocks noGrp="1"/>
          </p:cNvSpPr>
          <p:nvPr>
            <p:ph type="body" idx="2"/>
          </p:nvPr>
        </p:nvSpPr>
        <p:spPr>
          <a:xfrm>
            <a:off x="6586000" y="965600"/>
            <a:ext cx="5115900" cy="4926900"/>
          </a:xfrm>
          <a:prstGeom prst="rect">
            <a:avLst/>
          </a:prstGeom>
          <a:noFill/>
          <a:ln>
            <a:noFill/>
          </a:ln>
        </p:spPr>
        <p:txBody>
          <a:bodyPr spcFirstLastPara="1" wrap="square" lIns="45700" tIns="45700" rIns="45700" bIns="45700" anchor="ctr" anchorCtr="0">
            <a:noAutofit/>
          </a:bodyPr>
          <a:lstStyle>
            <a:lvl1pPr marL="457200" lvl="0" indent="-406400" algn="l" rtl="0">
              <a:lnSpc>
                <a:spcPct val="90000"/>
              </a:lnSpc>
              <a:spcBef>
                <a:spcPts val="1200"/>
              </a:spcBef>
              <a:spcAft>
                <a:spcPts val="0"/>
              </a:spcAft>
              <a:buClr>
                <a:schemeClr val="lt1"/>
              </a:buClr>
              <a:buSzPts val="2800"/>
              <a:buChar char="•"/>
              <a:defRPr>
                <a:solidFill>
                  <a:schemeClr val="lt1"/>
                </a:solidFill>
              </a:defRPr>
            </a:lvl1pPr>
            <a:lvl2pPr marL="914400" lvl="1" indent="-381000" algn="l" rtl="0">
              <a:lnSpc>
                <a:spcPct val="90000"/>
              </a:lnSpc>
              <a:spcBef>
                <a:spcPts val="200"/>
              </a:spcBef>
              <a:spcAft>
                <a:spcPts val="0"/>
              </a:spcAft>
              <a:buClr>
                <a:schemeClr val="lt1"/>
              </a:buClr>
              <a:buSzPts val="2400"/>
              <a:buChar char="◦"/>
              <a:defRPr>
                <a:solidFill>
                  <a:schemeClr val="lt1"/>
                </a:solidFill>
              </a:defRPr>
            </a:lvl2pPr>
            <a:lvl3pPr marL="1371600" lvl="2" indent="-381000" algn="l" rtl="0">
              <a:lnSpc>
                <a:spcPct val="90000"/>
              </a:lnSpc>
              <a:spcBef>
                <a:spcPts val="400"/>
              </a:spcBef>
              <a:spcAft>
                <a:spcPts val="0"/>
              </a:spcAft>
              <a:buClr>
                <a:schemeClr val="lt1"/>
              </a:buClr>
              <a:buSzPts val="2400"/>
              <a:buChar char="◦"/>
              <a:defRPr>
                <a:solidFill>
                  <a:schemeClr val="lt1"/>
                </a:solidFill>
              </a:defRPr>
            </a:lvl3pPr>
            <a:lvl4pPr marL="1828800" lvl="3" indent="-381000" algn="l" rtl="0">
              <a:lnSpc>
                <a:spcPct val="90000"/>
              </a:lnSpc>
              <a:spcBef>
                <a:spcPts val="400"/>
              </a:spcBef>
              <a:spcAft>
                <a:spcPts val="0"/>
              </a:spcAft>
              <a:buClr>
                <a:schemeClr val="lt1"/>
              </a:buClr>
              <a:buSzPts val="2400"/>
              <a:buChar char="◦"/>
              <a:defRPr>
                <a:solidFill>
                  <a:schemeClr val="lt1"/>
                </a:solidFill>
              </a:defRPr>
            </a:lvl4pPr>
            <a:lvl5pPr marL="2286000" lvl="4" indent="-381000" algn="l" rtl="0">
              <a:lnSpc>
                <a:spcPct val="90000"/>
              </a:lnSpc>
              <a:spcBef>
                <a:spcPts val="400"/>
              </a:spcBef>
              <a:spcAft>
                <a:spcPts val="0"/>
              </a:spcAft>
              <a:buClr>
                <a:schemeClr val="lt1"/>
              </a:buClr>
              <a:buSzPts val="2400"/>
              <a:buChar char="◦"/>
              <a:defRPr>
                <a:solidFill>
                  <a:schemeClr val="lt1"/>
                </a:solidFill>
              </a:defRPr>
            </a:lvl5pPr>
            <a:lvl6pPr marL="2743200" lvl="5" indent="-317500" algn="l" rtl="0">
              <a:lnSpc>
                <a:spcPct val="90000"/>
              </a:lnSpc>
              <a:spcBef>
                <a:spcPts val="400"/>
              </a:spcBef>
              <a:spcAft>
                <a:spcPts val="0"/>
              </a:spcAft>
              <a:buClr>
                <a:schemeClr val="lt1"/>
              </a:buClr>
              <a:buSzPts val="1400"/>
              <a:buChar char="◦"/>
              <a:defRPr>
                <a:solidFill>
                  <a:schemeClr val="lt1"/>
                </a:solidFill>
              </a:defRPr>
            </a:lvl6pPr>
            <a:lvl7pPr marL="3200400" lvl="6" indent="-317500" algn="l" rtl="0">
              <a:lnSpc>
                <a:spcPct val="90000"/>
              </a:lnSpc>
              <a:spcBef>
                <a:spcPts val="400"/>
              </a:spcBef>
              <a:spcAft>
                <a:spcPts val="0"/>
              </a:spcAft>
              <a:buClr>
                <a:schemeClr val="lt1"/>
              </a:buClr>
              <a:buSzPts val="1400"/>
              <a:buChar char="◦"/>
              <a:defRPr>
                <a:solidFill>
                  <a:schemeClr val="lt1"/>
                </a:solidFill>
              </a:defRPr>
            </a:lvl7pPr>
            <a:lvl8pPr marL="3657600" lvl="7" indent="-317500" algn="l" rtl="0">
              <a:lnSpc>
                <a:spcPct val="90000"/>
              </a:lnSpc>
              <a:spcBef>
                <a:spcPts val="400"/>
              </a:spcBef>
              <a:spcAft>
                <a:spcPts val="0"/>
              </a:spcAft>
              <a:buClr>
                <a:schemeClr val="lt1"/>
              </a:buClr>
              <a:buSzPts val="1400"/>
              <a:buChar char="◦"/>
              <a:defRPr>
                <a:solidFill>
                  <a:schemeClr val="lt1"/>
                </a:solidFill>
              </a:defRPr>
            </a:lvl8pPr>
            <a:lvl9pPr marL="4114800" lvl="8" indent="-317500" algn="l" rtl="0">
              <a:lnSpc>
                <a:spcPct val="90000"/>
              </a:lnSpc>
              <a:spcBef>
                <a:spcPts val="400"/>
              </a:spcBef>
              <a:spcAft>
                <a:spcPts val="400"/>
              </a:spcAft>
              <a:buClr>
                <a:schemeClr val="lt1"/>
              </a:buClr>
              <a:buSzPts val="1400"/>
              <a:buChar char="◦"/>
              <a:defRPr>
                <a:solidFill>
                  <a:schemeClr val="lt1"/>
                </a:solidFill>
              </a:defRPr>
            </a:lvl9pPr>
          </a:lstStyle>
          <a:p>
            <a:endParaRPr/>
          </a:p>
        </p:txBody>
      </p:sp>
      <p:sp>
        <p:nvSpPr>
          <p:cNvPr id="91" name="Google Shape;91;g8ec52e8e2f_9_66"/>
          <p:cNvSpPr txBox="1">
            <a:spLocks noGrp="1"/>
          </p:cNvSpPr>
          <p:nvPr>
            <p:ph type="sldNum" idx="12"/>
          </p:nvPr>
        </p:nvSpPr>
        <p:spPr>
          <a:xfrm>
            <a:off x="11296610" y="6217622"/>
            <a:ext cx="731700" cy="5247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050"/>
              <a:buFont typeface="Arial"/>
              <a:buNone/>
              <a:defRPr sz="1050" b="0" i="0" u="none" strike="noStrike" cap="none">
                <a:solidFill>
                  <a:schemeClr val="lt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50"/>
              <a:buFont typeface="Arial"/>
              <a:buNone/>
              <a:defRPr sz="1050" b="0" i="0" u="none" strike="noStrike" cap="none">
                <a:solidFill>
                  <a:schemeClr val="lt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50"/>
              <a:buFont typeface="Arial"/>
              <a:buNone/>
              <a:defRPr sz="1050" b="0" i="0" u="none" strike="noStrike" cap="none">
                <a:solidFill>
                  <a:schemeClr val="lt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50"/>
              <a:buFont typeface="Arial"/>
              <a:buNone/>
              <a:defRPr sz="1050" b="0" i="0" u="none" strike="noStrike" cap="none">
                <a:solidFill>
                  <a:schemeClr val="lt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50"/>
              <a:buFont typeface="Arial"/>
              <a:buNone/>
              <a:defRPr sz="1050" b="0" i="0" u="none" strike="noStrike" cap="none">
                <a:solidFill>
                  <a:schemeClr val="lt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50"/>
              <a:buFont typeface="Arial"/>
              <a:buNone/>
              <a:defRPr sz="1050" b="0" i="0" u="none" strike="noStrike" cap="none">
                <a:solidFill>
                  <a:schemeClr val="lt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50"/>
              <a:buFont typeface="Arial"/>
              <a:buNone/>
              <a:defRPr sz="1050" b="0" i="0" u="none" strike="noStrike" cap="none">
                <a:solidFill>
                  <a:schemeClr val="lt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50"/>
              <a:buFont typeface="Arial"/>
              <a:buNone/>
              <a:defRPr sz="1050" b="0" i="0" u="none" strike="noStrike" cap="none">
                <a:solidFill>
                  <a:schemeClr val="lt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50"/>
              <a:buFont typeface="Arial"/>
              <a:buNone/>
              <a:defRPr sz="105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Title Slide Option 3">
  <p:cSld name="Title Slide Option 3">
    <p:spTree>
      <p:nvGrpSpPr>
        <p:cNvPr id="1" name="Shape 144"/>
        <p:cNvGrpSpPr/>
        <p:nvPr/>
      </p:nvGrpSpPr>
      <p:grpSpPr>
        <a:xfrm>
          <a:off x="0" y="0"/>
          <a:ext cx="0" cy="0"/>
          <a:chOff x="0" y="0"/>
          <a:chExt cx="0" cy="0"/>
        </a:xfrm>
      </p:grpSpPr>
      <p:sp>
        <p:nvSpPr>
          <p:cNvPr id="145" name="Google Shape;145;g8f3dd33b2c_6_9"/>
          <p:cNvSpPr/>
          <p:nvPr/>
        </p:nvSpPr>
        <p:spPr>
          <a:xfrm>
            <a:off x="0" y="0"/>
            <a:ext cx="1886297" cy="6334316"/>
          </a:xfrm>
          <a:prstGeom prst="rect">
            <a:avLst/>
          </a:prstGeom>
          <a:solidFill>
            <a:srgbClr val="D2DBE2"/>
          </a:solidFill>
          <a:ln w="15875" cap="flat" cmpd="sng">
            <a:solidFill>
              <a:srgbClr val="D2DBE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46" name="Google Shape;146;g8f3dd33b2c_6_9"/>
          <p:cNvSpPr/>
          <p:nvPr/>
        </p:nvSpPr>
        <p:spPr>
          <a:xfrm>
            <a:off x="3175" y="6400800"/>
            <a:ext cx="12188825" cy="457200"/>
          </a:xfrm>
          <a:prstGeom prst="rect">
            <a:avLst/>
          </a:prstGeom>
          <a:solidFill>
            <a:srgbClr val="61809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7" name="Google Shape;147;g8f3dd33b2c_6_9"/>
          <p:cNvSpPr txBox="1">
            <a:spLocks noGrp="1"/>
          </p:cNvSpPr>
          <p:nvPr>
            <p:ph type="ctrTitle"/>
          </p:nvPr>
        </p:nvSpPr>
        <p:spPr>
          <a:xfrm>
            <a:off x="2485502" y="758952"/>
            <a:ext cx="9152313" cy="3566160"/>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262626"/>
              </a:buClr>
              <a:buSzPts val="8000"/>
              <a:buFont typeface="Arial"/>
              <a:buNone/>
              <a:defRPr sz="8000">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8" name="Google Shape;148;g8f3dd33b2c_6_9"/>
          <p:cNvSpPr txBox="1">
            <a:spLocks noGrp="1"/>
          </p:cNvSpPr>
          <p:nvPr>
            <p:ph type="subTitle" idx="1"/>
          </p:nvPr>
        </p:nvSpPr>
        <p:spPr>
          <a:xfrm>
            <a:off x="2485501" y="4455621"/>
            <a:ext cx="9155085" cy="1143000"/>
          </a:xfrm>
          <a:prstGeom prst="rect">
            <a:avLst/>
          </a:prstGeom>
          <a:noFill/>
          <a:ln>
            <a:noFill/>
          </a:ln>
        </p:spPr>
        <p:txBody>
          <a:bodyPr spcFirstLastPara="1" wrap="square" lIns="91425" tIns="45700" rIns="91425" bIns="45700" anchor="t" anchorCtr="0">
            <a:noAutofit/>
          </a:bodyPr>
          <a:lstStyle>
            <a:lvl1pPr lvl="0" algn="l">
              <a:lnSpc>
                <a:spcPct val="90000"/>
              </a:lnSpc>
              <a:spcBef>
                <a:spcPts val="1200"/>
              </a:spcBef>
              <a:spcAft>
                <a:spcPts val="0"/>
              </a:spcAft>
              <a:buClr>
                <a:schemeClr val="dk2"/>
              </a:buClr>
              <a:buSzPts val="2400"/>
              <a:buNone/>
              <a:defRPr sz="2400" cap="none">
                <a:solidFill>
                  <a:schemeClr val="dk2"/>
                </a:solidFill>
                <a:latin typeface="Arial"/>
                <a:ea typeface="Arial"/>
                <a:cs typeface="Arial"/>
                <a:sym typeface="Arial"/>
              </a:defRPr>
            </a:lvl1pPr>
            <a:lvl2pPr lvl="1" algn="ctr">
              <a:lnSpc>
                <a:spcPct val="90000"/>
              </a:lnSpc>
              <a:spcBef>
                <a:spcPts val="200"/>
              </a:spcBef>
              <a:spcAft>
                <a:spcPts val="0"/>
              </a:spcAft>
              <a:buClr>
                <a:srgbClr val="3F3F3F"/>
              </a:buClr>
              <a:buSzPts val="2400"/>
              <a:buNone/>
              <a:defRPr sz="2400"/>
            </a:lvl2pPr>
            <a:lvl3pPr lvl="2" algn="ctr">
              <a:lnSpc>
                <a:spcPct val="90000"/>
              </a:lnSpc>
              <a:spcBef>
                <a:spcPts val="400"/>
              </a:spcBef>
              <a:spcAft>
                <a:spcPts val="0"/>
              </a:spcAft>
              <a:buClr>
                <a:srgbClr val="3F3F3F"/>
              </a:buClr>
              <a:buSzPts val="2400"/>
              <a:buNone/>
              <a:defRPr sz="2400"/>
            </a:lvl3pPr>
            <a:lvl4pPr lvl="3" algn="ctr">
              <a:lnSpc>
                <a:spcPct val="90000"/>
              </a:lnSpc>
              <a:spcBef>
                <a:spcPts val="400"/>
              </a:spcBef>
              <a:spcAft>
                <a:spcPts val="0"/>
              </a:spcAft>
              <a:buClr>
                <a:srgbClr val="3F3F3F"/>
              </a:buClr>
              <a:buSzPts val="2000"/>
              <a:buNone/>
              <a:defRPr sz="2000"/>
            </a:lvl4pPr>
            <a:lvl5pPr lvl="4" algn="ctr">
              <a:lnSpc>
                <a:spcPct val="90000"/>
              </a:lnSpc>
              <a:spcBef>
                <a:spcPts val="400"/>
              </a:spcBef>
              <a:spcAft>
                <a:spcPts val="0"/>
              </a:spcAft>
              <a:buClr>
                <a:srgbClr val="3F3F3F"/>
              </a:buClr>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a:endParaRPr/>
          </a:p>
        </p:txBody>
      </p:sp>
      <p:cxnSp>
        <p:nvCxnSpPr>
          <p:cNvPr id="149" name="Google Shape;149;g8f3dd33b2c_6_9"/>
          <p:cNvCxnSpPr/>
          <p:nvPr/>
        </p:nvCxnSpPr>
        <p:spPr>
          <a:xfrm>
            <a:off x="2576943" y="4343400"/>
            <a:ext cx="8988371" cy="0"/>
          </a:xfrm>
          <a:prstGeom prst="straightConnector1">
            <a:avLst/>
          </a:prstGeom>
          <a:noFill/>
          <a:ln w="9525" cap="flat" cmpd="sng">
            <a:solidFill>
              <a:srgbClr val="7F7F7F"/>
            </a:solidFill>
            <a:prstDash val="solid"/>
            <a:round/>
            <a:headEnd type="none" w="sm" len="sm"/>
            <a:tailEnd type="none" w="sm" len="sm"/>
          </a:ln>
        </p:spPr>
      </p:cxnSp>
      <p:pic>
        <p:nvPicPr>
          <p:cNvPr id="150" name="Google Shape;150;g8f3dd33b2c_6_9" descr="The Seal of the California Department of Education"/>
          <p:cNvPicPr preferRelativeResize="0"/>
          <p:nvPr/>
        </p:nvPicPr>
        <p:blipFill rotWithShape="1">
          <a:blip r:embed="rId2">
            <a:alphaModFix/>
          </a:blip>
          <a:srcRect/>
          <a:stretch/>
        </p:blipFill>
        <p:spPr>
          <a:xfrm>
            <a:off x="11167569" y="6435367"/>
            <a:ext cx="406810" cy="403555"/>
          </a:xfrm>
          <a:prstGeom prst="rect">
            <a:avLst/>
          </a:prstGeom>
          <a:noFill/>
          <a:ln>
            <a:noFill/>
          </a:ln>
        </p:spPr>
      </p:pic>
      <p:sp>
        <p:nvSpPr>
          <p:cNvPr id="151" name="Google Shape;151;g8f3dd33b2c_6_9"/>
          <p:cNvSpPr/>
          <p:nvPr/>
        </p:nvSpPr>
        <p:spPr>
          <a:xfrm>
            <a:off x="15" y="6334316"/>
            <a:ext cx="12188825" cy="64008"/>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152" name="Google Shape;152;g8f3dd33b2c_6_9" descr="Official Seal of the California Department of Education"/>
          <p:cNvPicPr preferRelativeResize="0"/>
          <p:nvPr/>
        </p:nvPicPr>
        <p:blipFill rotWithShape="1">
          <a:blip r:embed="rId3">
            <a:alphaModFix/>
          </a:blip>
          <a:srcRect/>
          <a:stretch/>
        </p:blipFill>
        <p:spPr>
          <a:xfrm>
            <a:off x="225192" y="758952"/>
            <a:ext cx="1454150" cy="1454150"/>
          </a:xfrm>
          <a:prstGeom prst="rect">
            <a:avLst/>
          </a:prstGeom>
          <a:noFill/>
          <a:ln>
            <a:noFill/>
          </a:ln>
        </p:spPr>
      </p:pic>
      <p:sp>
        <p:nvSpPr>
          <p:cNvPr id="153" name="Google Shape;153;g8f3dd33b2c_6_9"/>
          <p:cNvSpPr/>
          <p:nvPr/>
        </p:nvSpPr>
        <p:spPr>
          <a:xfrm>
            <a:off x="101367" y="2298827"/>
            <a:ext cx="1701800" cy="6953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rgbClr val="070C51"/>
                </a:solidFill>
                <a:latin typeface="Arial"/>
                <a:ea typeface="Arial"/>
                <a:cs typeface="Arial"/>
                <a:sym typeface="Arial"/>
              </a:rPr>
              <a:t>TONY THURMOND</a:t>
            </a:r>
            <a:br>
              <a:rPr lang="en-US" sz="1000" b="1" i="0" u="none" strike="noStrike" cap="none">
                <a:solidFill>
                  <a:srgbClr val="070C51"/>
                </a:solidFill>
                <a:latin typeface="Arial"/>
                <a:ea typeface="Arial"/>
                <a:cs typeface="Arial"/>
                <a:sym typeface="Arial"/>
              </a:rPr>
            </a:br>
            <a:r>
              <a:rPr lang="en-US" sz="1000" b="0" i="0" u="none" strike="noStrike" cap="none">
                <a:solidFill>
                  <a:srgbClr val="070C51"/>
                </a:solidFill>
                <a:latin typeface="Arial"/>
                <a:ea typeface="Arial"/>
                <a:cs typeface="Arial"/>
                <a:sym typeface="Arial"/>
              </a:rPr>
              <a:t>State Superintendent </a:t>
            </a:r>
            <a:br>
              <a:rPr lang="en-US" sz="1000" b="0" i="0" u="none" strike="noStrike" cap="none">
                <a:solidFill>
                  <a:srgbClr val="070C51"/>
                </a:solidFill>
                <a:latin typeface="Arial"/>
                <a:ea typeface="Arial"/>
                <a:cs typeface="Arial"/>
                <a:sym typeface="Arial"/>
              </a:rPr>
            </a:br>
            <a:r>
              <a:rPr lang="en-US" sz="1000" b="0" i="0" u="none" strike="noStrike" cap="none">
                <a:solidFill>
                  <a:srgbClr val="070C51"/>
                </a:solidFill>
                <a:latin typeface="Arial"/>
                <a:ea typeface="Arial"/>
                <a:cs typeface="Arial"/>
                <a:sym typeface="Arial"/>
              </a:rPr>
              <a:t>of Public Instruction</a:t>
            </a:r>
            <a:endParaRPr sz="1000" b="0" i="0" u="none" strike="noStrike" cap="none">
              <a:solidFill>
                <a:schemeClr val="dk2"/>
              </a:solidFill>
              <a:latin typeface="Times"/>
              <a:ea typeface="Times"/>
              <a:cs typeface="Times"/>
              <a:sym typeface="Time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image" Target="../media/image1.png"/><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theme" Target="../theme/theme3.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image" Target="../media/image1.png"/><Relationship Id="rId5" Type="http://schemas.openxmlformats.org/officeDocument/2006/relationships/slideLayout" Target="../slideLayouts/slideLayout30.xml"/><Relationship Id="rId10" Type="http://schemas.openxmlformats.org/officeDocument/2006/relationships/theme" Target="../theme/theme4.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p:nvPr/>
        </p:nvSpPr>
        <p:spPr>
          <a:xfrm>
            <a:off x="1" y="6409113"/>
            <a:ext cx="12192000" cy="457200"/>
          </a:xfrm>
          <a:prstGeom prst="rect">
            <a:avLst/>
          </a:prstGeom>
          <a:solidFill>
            <a:srgbClr val="61809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 name="Google Shape;11;p2"/>
          <p:cNvSpPr/>
          <p:nvPr/>
        </p:nvSpPr>
        <p:spPr>
          <a:xfrm>
            <a:off x="15" y="6334316"/>
            <a:ext cx="12192000" cy="66600"/>
          </a:xfrm>
          <a:prstGeom prst="rect">
            <a:avLst/>
          </a:prstGeom>
          <a:solidFill>
            <a:schemeClr val="accent4"/>
          </a:solidFill>
          <a:ln w="15875" cap="flat" cmpd="sng">
            <a:solidFill>
              <a:srgbClr val="8FA2B6"/>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 name="Google Shape;12;p2"/>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Autofit/>
          </a:bodyPr>
          <a:lstStyle>
            <a:lvl1pPr marR="0" lvl="0" algn="l" rtl="0">
              <a:lnSpc>
                <a:spcPct val="85000"/>
              </a:lnSpc>
              <a:spcBef>
                <a:spcPts val="0"/>
              </a:spcBef>
              <a:spcAft>
                <a:spcPts val="0"/>
              </a:spcAft>
              <a:buClr>
                <a:srgbClr val="3F3F3F"/>
              </a:buClr>
              <a:buSzPts val="4800"/>
              <a:buFont typeface="Arial"/>
              <a:buNone/>
              <a:defRPr sz="4800" b="0" i="0" u="none" strike="noStrike" cap="none">
                <a:solidFill>
                  <a:srgbClr val="3F3F3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2"/>
          <p:cNvSpPr txBox="1">
            <a:spLocks noGrp="1"/>
          </p:cNvSpPr>
          <p:nvPr>
            <p:ph type="body" idx="1"/>
          </p:nvPr>
        </p:nvSpPr>
        <p:spPr>
          <a:xfrm>
            <a:off x="1097280" y="1845733"/>
            <a:ext cx="10058400" cy="4355700"/>
          </a:xfrm>
          <a:prstGeom prst="rect">
            <a:avLst/>
          </a:prstGeom>
          <a:noFill/>
          <a:ln>
            <a:noFill/>
          </a:ln>
        </p:spPr>
        <p:txBody>
          <a:bodyPr spcFirstLastPara="1" wrap="square" lIns="45700" tIns="45700" rIns="45700" bIns="45700" anchor="t" anchorCtr="0">
            <a:noAutofit/>
          </a:bodyPr>
          <a:lstStyle>
            <a:lvl1pPr marL="457200" marR="0" lvl="0" indent="-406400" algn="l" rtl="0">
              <a:lnSpc>
                <a:spcPct val="90000"/>
              </a:lnSpc>
              <a:spcBef>
                <a:spcPts val="1200"/>
              </a:spcBef>
              <a:spcAft>
                <a:spcPts val="0"/>
              </a:spcAft>
              <a:buClr>
                <a:srgbClr val="3F3F3F"/>
              </a:buClr>
              <a:buSzPts val="2800"/>
              <a:buFont typeface="Arial"/>
              <a:buChar char="•"/>
              <a:defRPr sz="2800" b="0" i="0" u="none" strike="noStrike" cap="none">
                <a:solidFill>
                  <a:srgbClr val="3F3F3F"/>
                </a:solidFill>
                <a:latin typeface="Arial"/>
                <a:ea typeface="Arial"/>
                <a:cs typeface="Arial"/>
                <a:sym typeface="Arial"/>
              </a:defRPr>
            </a:lvl1pPr>
            <a:lvl2pPr marL="914400" marR="0" lvl="1" indent="-381000" algn="l" rtl="0">
              <a:lnSpc>
                <a:spcPct val="90000"/>
              </a:lnSpc>
              <a:spcBef>
                <a:spcPts val="200"/>
              </a:spcBef>
              <a:spcAft>
                <a:spcPts val="0"/>
              </a:spcAft>
              <a:buClr>
                <a:srgbClr val="3F3F3F"/>
              </a:buClr>
              <a:buSzPts val="2400"/>
              <a:buFont typeface="Calibri"/>
              <a:buChar char="◦"/>
              <a:defRPr sz="2400" b="0" i="0" u="none" strike="noStrike" cap="none">
                <a:solidFill>
                  <a:srgbClr val="3F3F3F"/>
                </a:solidFill>
                <a:latin typeface="Arial"/>
                <a:ea typeface="Arial"/>
                <a:cs typeface="Arial"/>
                <a:sym typeface="Arial"/>
              </a:defRPr>
            </a:lvl2pPr>
            <a:lvl3pPr marL="1371600" marR="0" lvl="2" indent="-381000" algn="l" rtl="0">
              <a:lnSpc>
                <a:spcPct val="90000"/>
              </a:lnSpc>
              <a:spcBef>
                <a:spcPts val="400"/>
              </a:spcBef>
              <a:spcAft>
                <a:spcPts val="0"/>
              </a:spcAft>
              <a:buClr>
                <a:srgbClr val="3F3F3F"/>
              </a:buClr>
              <a:buSzPts val="2400"/>
              <a:buFont typeface="Calibri"/>
              <a:buChar char="◦"/>
              <a:defRPr sz="2400" b="0" i="0" u="none" strike="noStrike" cap="none">
                <a:solidFill>
                  <a:srgbClr val="3F3F3F"/>
                </a:solidFill>
                <a:latin typeface="Arial"/>
                <a:ea typeface="Arial"/>
                <a:cs typeface="Arial"/>
                <a:sym typeface="Arial"/>
              </a:defRPr>
            </a:lvl3pPr>
            <a:lvl4pPr marL="1828800" marR="0" lvl="3" indent="-381000" algn="l" rtl="0">
              <a:lnSpc>
                <a:spcPct val="90000"/>
              </a:lnSpc>
              <a:spcBef>
                <a:spcPts val="400"/>
              </a:spcBef>
              <a:spcAft>
                <a:spcPts val="0"/>
              </a:spcAft>
              <a:buClr>
                <a:srgbClr val="3F3F3F"/>
              </a:buClr>
              <a:buSzPts val="2400"/>
              <a:buFont typeface="Calibri"/>
              <a:buChar char="◦"/>
              <a:defRPr sz="2400" b="0" i="0" u="none" strike="noStrike" cap="none">
                <a:solidFill>
                  <a:srgbClr val="3F3F3F"/>
                </a:solidFill>
                <a:latin typeface="Arial"/>
                <a:ea typeface="Arial"/>
                <a:cs typeface="Arial"/>
                <a:sym typeface="Arial"/>
              </a:defRPr>
            </a:lvl4pPr>
            <a:lvl5pPr marL="2286000" marR="0" lvl="4" indent="-381000" algn="l" rtl="0">
              <a:lnSpc>
                <a:spcPct val="90000"/>
              </a:lnSpc>
              <a:spcBef>
                <a:spcPts val="400"/>
              </a:spcBef>
              <a:spcAft>
                <a:spcPts val="0"/>
              </a:spcAft>
              <a:buClr>
                <a:srgbClr val="3F3F3F"/>
              </a:buClr>
              <a:buSzPts val="2400"/>
              <a:buFont typeface="Calibri"/>
              <a:buChar char="◦"/>
              <a:defRPr sz="2400" b="0" i="0" u="none" strike="noStrike" cap="none">
                <a:solidFill>
                  <a:srgbClr val="3F3F3F"/>
                </a:solidFill>
                <a:latin typeface="Arial"/>
                <a:ea typeface="Arial"/>
                <a:cs typeface="Arial"/>
                <a:sym typeface="Arial"/>
              </a:defRPr>
            </a:lvl5pPr>
            <a:lvl6pPr marL="2743200" marR="0" lvl="5"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Arial"/>
                <a:ea typeface="Arial"/>
                <a:cs typeface="Arial"/>
                <a:sym typeface="Arial"/>
              </a:defRPr>
            </a:lvl6pPr>
            <a:lvl7pPr marL="3200400" marR="0" lvl="6"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Arial"/>
                <a:ea typeface="Arial"/>
                <a:cs typeface="Arial"/>
                <a:sym typeface="Arial"/>
              </a:defRPr>
            </a:lvl7pPr>
            <a:lvl8pPr marL="3657600" marR="0" lvl="7"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Arial"/>
                <a:ea typeface="Arial"/>
                <a:cs typeface="Arial"/>
                <a:sym typeface="Arial"/>
              </a:defRPr>
            </a:lvl8pPr>
            <a:lvl9pPr marL="4114800" marR="0" lvl="8" indent="-317500" algn="l" rtl="0">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Arial"/>
                <a:ea typeface="Arial"/>
                <a:cs typeface="Arial"/>
                <a:sym typeface="Arial"/>
              </a:defRPr>
            </a:lvl9pPr>
          </a:lstStyle>
          <a:p>
            <a:endParaRPr/>
          </a:p>
        </p:txBody>
      </p:sp>
      <p:sp>
        <p:nvSpPr>
          <p:cNvPr id="14" name="Google Shape;14;p2"/>
          <p:cNvSpPr txBox="1">
            <a:spLocks noGrp="1"/>
          </p:cNvSpPr>
          <p:nvPr>
            <p:ph type="dt" idx="10"/>
          </p:nvPr>
        </p:nvSpPr>
        <p:spPr>
          <a:xfrm>
            <a:off x="1097280" y="6459785"/>
            <a:ext cx="2472300" cy="3651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00" b="0" i="0" u="none" strike="noStrike" cap="none">
                <a:solidFill>
                  <a:srgbClr val="FFFFF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5" name="Google Shape;15;p2"/>
          <p:cNvSpPr txBox="1">
            <a:spLocks noGrp="1"/>
          </p:cNvSpPr>
          <p:nvPr>
            <p:ph type="ftr" idx="11"/>
          </p:nvPr>
        </p:nvSpPr>
        <p:spPr>
          <a:xfrm>
            <a:off x="3686185" y="6459785"/>
            <a:ext cx="4822800" cy="365100"/>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900" b="0" i="0" u="none" strike="noStrike" cap="none">
                <a:solidFill>
                  <a:srgbClr val="FFFFF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6" name="Google Shape;16;p2"/>
          <p:cNvSpPr txBox="1">
            <a:spLocks noGrp="1"/>
          </p:cNvSpPr>
          <p:nvPr>
            <p:ph type="sldNum" idx="12"/>
          </p:nvPr>
        </p:nvSpPr>
        <p:spPr>
          <a:xfrm>
            <a:off x="9825629" y="6431189"/>
            <a:ext cx="13119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17" name="Google Shape;17;p2" descr="The Seal of the California Department of Education"/>
          <p:cNvPicPr preferRelativeResize="0"/>
          <p:nvPr/>
        </p:nvPicPr>
        <p:blipFill rotWithShape="1">
          <a:blip r:embed="rId10">
            <a:alphaModFix/>
          </a:blip>
          <a:srcRect/>
          <a:stretch/>
        </p:blipFill>
        <p:spPr>
          <a:xfrm>
            <a:off x="11167569" y="6435367"/>
            <a:ext cx="406810" cy="40355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5"/>
        <p:cNvGrpSpPr/>
        <p:nvPr/>
      </p:nvGrpSpPr>
      <p:grpSpPr>
        <a:xfrm>
          <a:off x="0" y="0"/>
          <a:ext cx="0" cy="0"/>
          <a:chOff x="0" y="0"/>
          <a:chExt cx="0" cy="0"/>
        </a:xfrm>
      </p:grpSpPr>
      <p:sp>
        <p:nvSpPr>
          <p:cNvPr id="136" name="Google Shape;136;g8f3dd33b2c_6_0"/>
          <p:cNvSpPr/>
          <p:nvPr/>
        </p:nvSpPr>
        <p:spPr>
          <a:xfrm>
            <a:off x="1" y="6409113"/>
            <a:ext cx="12192000" cy="457200"/>
          </a:xfrm>
          <a:prstGeom prst="rect">
            <a:avLst/>
          </a:prstGeom>
          <a:solidFill>
            <a:srgbClr val="61809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7" name="Google Shape;137;g8f3dd33b2c_6_0"/>
          <p:cNvSpPr/>
          <p:nvPr/>
        </p:nvSpPr>
        <p:spPr>
          <a:xfrm>
            <a:off x="15" y="6334316"/>
            <a:ext cx="12191985" cy="66484"/>
          </a:xfrm>
          <a:prstGeom prst="rect">
            <a:avLst/>
          </a:prstGeom>
          <a:solidFill>
            <a:schemeClr val="accent4"/>
          </a:solidFill>
          <a:ln w="15875" cap="flat" cmpd="sng">
            <a:solidFill>
              <a:srgbClr val="8FA2B6"/>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8" name="Google Shape;138;g8f3dd33b2c_6_0"/>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lvl1pPr marR="0" lvl="0" algn="l" rtl="0">
              <a:lnSpc>
                <a:spcPct val="85000"/>
              </a:lnSpc>
              <a:spcBef>
                <a:spcPts val="0"/>
              </a:spcBef>
              <a:spcAft>
                <a:spcPts val="0"/>
              </a:spcAft>
              <a:buClr>
                <a:srgbClr val="3F3F3F"/>
              </a:buClr>
              <a:buSzPts val="4800"/>
              <a:buFont typeface="Arial"/>
              <a:buNone/>
              <a:defRPr sz="4800" b="0" i="0" u="none" strike="noStrike" cap="none">
                <a:solidFill>
                  <a:srgbClr val="3F3F3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9" name="Google Shape;139;g8f3dd33b2c_6_0"/>
          <p:cNvSpPr txBox="1">
            <a:spLocks noGrp="1"/>
          </p:cNvSpPr>
          <p:nvPr>
            <p:ph type="body" idx="1"/>
          </p:nvPr>
        </p:nvSpPr>
        <p:spPr>
          <a:xfrm>
            <a:off x="1097280" y="1845733"/>
            <a:ext cx="10058400" cy="4355561"/>
          </a:xfrm>
          <a:prstGeom prst="rect">
            <a:avLst/>
          </a:prstGeom>
          <a:noFill/>
          <a:ln>
            <a:noFill/>
          </a:ln>
        </p:spPr>
        <p:txBody>
          <a:bodyPr spcFirstLastPara="1" wrap="square" lIns="45700" tIns="45700" rIns="45700" bIns="45700" anchor="t" anchorCtr="0">
            <a:noAutofit/>
          </a:bodyPr>
          <a:lstStyle>
            <a:lvl1pPr marL="457200" marR="0" lvl="0" indent="-406400" algn="l" rtl="0">
              <a:lnSpc>
                <a:spcPct val="90000"/>
              </a:lnSpc>
              <a:spcBef>
                <a:spcPts val="1200"/>
              </a:spcBef>
              <a:spcAft>
                <a:spcPts val="0"/>
              </a:spcAft>
              <a:buClr>
                <a:srgbClr val="3F3F3F"/>
              </a:buClr>
              <a:buSzPts val="2800"/>
              <a:buFont typeface="Arial"/>
              <a:buChar char="•"/>
              <a:defRPr sz="2800" b="0" i="0" u="none" strike="noStrike" cap="none">
                <a:solidFill>
                  <a:srgbClr val="3F3F3F"/>
                </a:solidFill>
                <a:latin typeface="Arial"/>
                <a:ea typeface="Arial"/>
                <a:cs typeface="Arial"/>
                <a:sym typeface="Arial"/>
              </a:defRPr>
            </a:lvl1pPr>
            <a:lvl2pPr marL="914400" marR="0" lvl="1" indent="-381000" algn="l" rtl="0">
              <a:lnSpc>
                <a:spcPct val="90000"/>
              </a:lnSpc>
              <a:spcBef>
                <a:spcPts val="200"/>
              </a:spcBef>
              <a:spcAft>
                <a:spcPts val="0"/>
              </a:spcAft>
              <a:buClr>
                <a:srgbClr val="3F3F3F"/>
              </a:buClr>
              <a:buSzPts val="2400"/>
              <a:buFont typeface="Calibri"/>
              <a:buChar char="◦"/>
              <a:defRPr sz="2400" b="0" i="0" u="none" strike="noStrike" cap="none">
                <a:solidFill>
                  <a:srgbClr val="3F3F3F"/>
                </a:solidFill>
                <a:latin typeface="Arial"/>
                <a:ea typeface="Arial"/>
                <a:cs typeface="Arial"/>
                <a:sym typeface="Arial"/>
              </a:defRPr>
            </a:lvl2pPr>
            <a:lvl3pPr marL="1371600" marR="0" lvl="2" indent="-381000" algn="l" rtl="0">
              <a:lnSpc>
                <a:spcPct val="90000"/>
              </a:lnSpc>
              <a:spcBef>
                <a:spcPts val="400"/>
              </a:spcBef>
              <a:spcAft>
                <a:spcPts val="0"/>
              </a:spcAft>
              <a:buClr>
                <a:srgbClr val="3F3F3F"/>
              </a:buClr>
              <a:buSzPts val="2400"/>
              <a:buFont typeface="Calibri"/>
              <a:buChar char="◦"/>
              <a:defRPr sz="2400" b="0" i="0" u="none" strike="noStrike" cap="none">
                <a:solidFill>
                  <a:srgbClr val="3F3F3F"/>
                </a:solidFill>
                <a:latin typeface="Arial"/>
                <a:ea typeface="Arial"/>
                <a:cs typeface="Arial"/>
                <a:sym typeface="Arial"/>
              </a:defRPr>
            </a:lvl3pPr>
            <a:lvl4pPr marL="1828800" marR="0" lvl="3" indent="-381000" algn="l" rtl="0">
              <a:lnSpc>
                <a:spcPct val="90000"/>
              </a:lnSpc>
              <a:spcBef>
                <a:spcPts val="400"/>
              </a:spcBef>
              <a:spcAft>
                <a:spcPts val="0"/>
              </a:spcAft>
              <a:buClr>
                <a:srgbClr val="3F3F3F"/>
              </a:buClr>
              <a:buSzPts val="2400"/>
              <a:buFont typeface="Calibri"/>
              <a:buChar char="◦"/>
              <a:defRPr sz="2400" b="0" i="0" u="none" strike="noStrike" cap="none">
                <a:solidFill>
                  <a:srgbClr val="3F3F3F"/>
                </a:solidFill>
                <a:latin typeface="Arial"/>
                <a:ea typeface="Arial"/>
                <a:cs typeface="Arial"/>
                <a:sym typeface="Arial"/>
              </a:defRPr>
            </a:lvl4pPr>
            <a:lvl5pPr marL="2286000" marR="0" lvl="4" indent="-381000" algn="l" rtl="0">
              <a:lnSpc>
                <a:spcPct val="90000"/>
              </a:lnSpc>
              <a:spcBef>
                <a:spcPts val="400"/>
              </a:spcBef>
              <a:spcAft>
                <a:spcPts val="0"/>
              </a:spcAft>
              <a:buClr>
                <a:srgbClr val="3F3F3F"/>
              </a:buClr>
              <a:buSzPts val="2400"/>
              <a:buFont typeface="Calibri"/>
              <a:buChar char="◦"/>
              <a:defRPr sz="2400" b="0" i="0" u="none" strike="noStrike" cap="none">
                <a:solidFill>
                  <a:srgbClr val="3F3F3F"/>
                </a:solidFill>
                <a:latin typeface="Arial"/>
                <a:ea typeface="Arial"/>
                <a:cs typeface="Arial"/>
                <a:sym typeface="Arial"/>
              </a:defRPr>
            </a:lvl5pPr>
            <a:lvl6pPr marL="2743200" marR="0" lvl="5"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Arial"/>
                <a:ea typeface="Arial"/>
                <a:cs typeface="Arial"/>
                <a:sym typeface="Arial"/>
              </a:defRPr>
            </a:lvl6pPr>
            <a:lvl7pPr marL="3200400" marR="0" lvl="6"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Arial"/>
                <a:ea typeface="Arial"/>
                <a:cs typeface="Arial"/>
                <a:sym typeface="Arial"/>
              </a:defRPr>
            </a:lvl7pPr>
            <a:lvl8pPr marL="3657600" marR="0" lvl="7"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Arial"/>
                <a:ea typeface="Arial"/>
                <a:cs typeface="Arial"/>
                <a:sym typeface="Arial"/>
              </a:defRPr>
            </a:lvl8pPr>
            <a:lvl9pPr marL="4114800" marR="0" lvl="8" indent="-317500" algn="l" rtl="0">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Arial"/>
                <a:ea typeface="Arial"/>
                <a:cs typeface="Arial"/>
                <a:sym typeface="Arial"/>
              </a:defRPr>
            </a:lvl9pPr>
          </a:lstStyle>
          <a:p>
            <a:endParaRPr/>
          </a:p>
        </p:txBody>
      </p:sp>
      <p:sp>
        <p:nvSpPr>
          <p:cNvPr id="140" name="Google Shape;140;g8f3dd33b2c_6_0"/>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00" b="0" i="0" u="none" strike="noStrike" cap="none">
                <a:solidFill>
                  <a:srgbClr val="FFFFF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41" name="Google Shape;141;g8f3dd33b2c_6_0"/>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900" b="0" i="0" u="none" strike="noStrike" cap="none">
                <a:solidFill>
                  <a:srgbClr val="FFFFF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42" name="Google Shape;142;g8f3dd33b2c_6_0"/>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143" name="Google Shape;143;g8f3dd33b2c_6_0" descr="The Seal of the California Department of Education"/>
          <p:cNvPicPr preferRelativeResize="0"/>
          <p:nvPr/>
        </p:nvPicPr>
        <p:blipFill rotWithShape="1">
          <a:blip r:embed="rId9">
            <a:alphaModFix/>
          </a:blip>
          <a:srcRect/>
          <a:stretch/>
        </p:blipFill>
        <p:spPr>
          <a:xfrm>
            <a:off x="11167569" y="6435367"/>
            <a:ext cx="406810" cy="40355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2"/>
        <p:cNvGrpSpPr/>
        <p:nvPr/>
      </p:nvGrpSpPr>
      <p:grpSpPr>
        <a:xfrm>
          <a:off x="0" y="0"/>
          <a:ext cx="0" cy="0"/>
          <a:chOff x="0" y="0"/>
          <a:chExt cx="0" cy="0"/>
        </a:xfrm>
      </p:grpSpPr>
      <p:sp>
        <p:nvSpPr>
          <p:cNvPr id="203" name="Google Shape;203;g8e48d02ba9_1_0"/>
          <p:cNvSpPr/>
          <p:nvPr/>
        </p:nvSpPr>
        <p:spPr>
          <a:xfrm>
            <a:off x="1" y="6409113"/>
            <a:ext cx="12192000" cy="457200"/>
          </a:xfrm>
          <a:prstGeom prst="rect">
            <a:avLst/>
          </a:prstGeom>
          <a:solidFill>
            <a:srgbClr val="6180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g8e48d02ba9_1_0"/>
          <p:cNvSpPr/>
          <p:nvPr/>
        </p:nvSpPr>
        <p:spPr>
          <a:xfrm>
            <a:off x="15" y="6334316"/>
            <a:ext cx="12191985" cy="66484"/>
          </a:xfrm>
          <a:prstGeom prst="rect">
            <a:avLst/>
          </a:prstGeom>
          <a:solidFill>
            <a:schemeClr val="accent4"/>
          </a:solidFill>
          <a:ln w="15875" cap="flat" cmpd="sng">
            <a:solidFill>
              <a:srgbClr val="8FA2B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g8e48d02ba9_1_0"/>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lvl1pPr marR="0" lvl="0" algn="l" rtl="0">
              <a:lnSpc>
                <a:spcPct val="85000"/>
              </a:lnSpc>
              <a:spcBef>
                <a:spcPts val="0"/>
              </a:spcBef>
              <a:spcAft>
                <a:spcPts val="0"/>
              </a:spcAft>
              <a:buClr>
                <a:srgbClr val="3F3F3F"/>
              </a:buClr>
              <a:buSzPts val="4800"/>
              <a:buFont typeface="Arial"/>
              <a:buNone/>
              <a:defRPr sz="4800" b="0" i="0" u="none" strike="noStrike" cap="none">
                <a:solidFill>
                  <a:srgbClr val="3F3F3F"/>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06" name="Google Shape;206;g8e48d02ba9_1_0"/>
          <p:cNvSpPr txBox="1">
            <a:spLocks noGrp="1"/>
          </p:cNvSpPr>
          <p:nvPr>
            <p:ph type="body" idx="1"/>
          </p:nvPr>
        </p:nvSpPr>
        <p:spPr>
          <a:xfrm>
            <a:off x="1097280" y="1845733"/>
            <a:ext cx="10058400" cy="4355561"/>
          </a:xfrm>
          <a:prstGeom prst="rect">
            <a:avLst/>
          </a:prstGeom>
          <a:noFill/>
          <a:ln>
            <a:noFill/>
          </a:ln>
        </p:spPr>
        <p:txBody>
          <a:bodyPr spcFirstLastPara="1" wrap="square" lIns="45700" tIns="45700" rIns="45700" bIns="45700" anchor="t" anchorCtr="0">
            <a:noAutofit/>
          </a:bodyPr>
          <a:lstStyle>
            <a:lvl1pPr marL="457200" marR="0" lvl="0" indent="-406400" algn="l" rtl="0">
              <a:lnSpc>
                <a:spcPct val="90000"/>
              </a:lnSpc>
              <a:spcBef>
                <a:spcPts val="1200"/>
              </a:spcBef>
              <a:spcAft>
                <a:spcPts val="0"/>
              </a:spcAft>
              <a:buClr>
                <a:srgbClr val="3F3F3F"/>
              </a:buClr>
              <a:buSzPts val="2800"/>
              <a:buFont typeface="Arial"/>
              <a:buChar char="•"/>
              <a:defRPr sz="2800" b="0" i="0" u="none" strike="noStrike" cap="none">
                <a:solidFill>
                  <a:srgbClr val="3F3F3F"/>
                </a:solidFill>
                <a:latin typeface="Arial"/>
                <a:ea typeface="Arial"/>
                <a:cs typeface="Arial"/>
                <a:sym typeface="Arial"/>
              </a:defRPr>
            </a:lvl1pPr>
            <a:lvl2pPr marL="914400" marR="0" lvl="1" indent="-381000" algn="l" rtl="0">
              <a:lnSpc>
                <a:spcPct val="90000"/>
              </a:lnSpc>
              <a:spcBef>
                <a:spcPts val="200"/>
              </a:spcBef>
              <a:spcAft>
                <a:spcPts val="0"/>
              </a:spcAft>
              <a:buClr>
                <a:srgbClr val="3F3F3F"/>
              </a:buClr>
              <a:buSzPts val="2400"/>
              <a:buFont typeface="Calibri"/>
              <a:buChar char="◦"/>
              <a:defRPr sz="2400" b="0" i="0" u="none" strike="noStrike" cap="none">
                <a:solidFill>
                  <a:srgbClr val="3F3F3F"/>
                </a:solidFill>
                <a:latin typeface="Arial"/>
                <a:ea typeface="Arial"/>
                <a:cs typeface="Arial"/>
                <a:sym typeface="Arial"/>
              </a:defRPr>
            </a:lvl2pPr>
            <a:lvl3pPr marL="1371600" marR="0" lvl="2" indent="-381000" algn="l" rtl="0">
              <a:lnSpc>
                <a:spcPct val="90000"/>
              </a:lnSpc>
              <a:spcBef>
                <a:spcPts val="400"/>
              </a:spcBef>
              <a:spcAft>
                <a:spcPts val="0"/>
              </a:spcAft>
              <a:buClr>
                <a:srgbClr val="3F3F3F"/>
              </a:buClr>
              <a:buSzPts val="2400"/>
              <a:buFont typeface="Calibri"/>
              <a:buChar char="◦"/>
              <a:defRPr sz="2400" b="0" i="0" u="none" strike="noStrike" cap="none">
                <a:solidFill>
                  <a:srgbClr val="3F3F3F"/>
                </a:solidFill>
                <a:latin typeface="Arial"/>
                <a:ea typeface="Arial"/>
                <a:cs typeface="Arial"/>
                <a:sym typeface="Arial"/>
              </a:defRPr>
            </a:lvl3pPr>
            <a:lvl4pPr marL="1828800" marR="0" lvl="3" indent="-381000" algn="l" rtl="0">
              <a:lnSpc>
                <a:spcPct val="90000"/>
              </a:lnSpc>
              <a:spcBef>
                <a:spcPts val="400"/>
              </a:spcBef>
              <a:spcAft>
                <a:spcPts val="0"/>
              </a:spcAft>
              <a:buClr>
                <a:srgbClr val="3F3F3F"/>
              </a:buClr>
              <a:buSzPts val="2400"/>
              <a:buFont typeface="Calibri"/>
              <a:buChar char="◦"/>
              <a:defRPr sz="2400" b="0" i="0" u="none" strike="noStrike" cap="none">
                <a:solidFill>
                  <a:srgbClr val="3F3F3F"/>
                </a:solidFill>
                <a:latin typeface="Arial"/>
                <a:ea typeface="Arial"/>
                <a:cs typeface="Arial"/>
                <a:sym typeface="Arial"/>
              </a:defRPr>
            </a:lvl4pPr>
            <a:lvl5pPr marL="2286000" marR="0" lvl="4" indent="-381000" algn="l" rtl="0">
              <a:lnSpc>
                <a:spcPct val="90000"/>
              </a:lnSpc>
              <a:spcBef>
                <a:spcPts val="400"/>
              </a:spcBef>
              <a:spcAft>
                <a:spcPts val="0"/>
              </a:spcAft>
              <a:buClr>
                <a:srgbClr val="3F3F3F"/>
              </a:buClr>
              <a:buSzPts val="2400"/>
              <a:buFont typeface="Calibri"/>
              <a:buChar char="◦"/>
              <a:defRPr sz="2400" b="0" i="0" u="none" strike="noStrike" cap="none">
                <a:solidFill>
                  <a:srgbClr val="3F3F3F"/>
                </a:solidFill>
                <a:latin typeface="Arial"/>
                <a:ea typeface="Arial"/>
                <a:cs typeface="Arial"/>
                <a:sym typeface="Arial"/>
              </a:defRPr>
            </a:lvl5pPr>
            <a:lvl6pPr marL="2743200" marR="0" lvl="5"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Arial"/>
                <a:ea typeface="Arial"/>
                <a:cs typeface="Arial"/>
                <a:sym typeface="Arial"/>
              </a:defRPr>
            </a:lvl6pPr>
            <a:lvl7pPr marL="3200400" marR="0" lvl="6"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Arial"/>
                <a:ea typeface="Arial"/>
                <a:cs typeface="Arial"/>
                <a:sym typeface="Arial"/>
              </a:defRPr>
            </a:lvl7pPr>
            <a:lvl8pPr marL="3657600" marR="0" lvl="7"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Arial"/>
                <a:ea typeface="Arial"/>
                <a:cs typeface="Arial"/>
                <a:sym typeface="Arial"/>
              </a:defRPr>
            </a:lvl8pPr>
            <a:lvl9pPr marL="4114800" marR="0" lvl="8" indent="-317500" algn="l" rtl="0">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Arial"/>
                <a:ea typeface="Arial"/>
                <a:cs typeface="Arial"/>
                <a:sym typeface="Arial"/>
              </a:defRPr>
            </a:lvl9pPr>
          </a:lstStyle>
          <a:p>
            <a:endParaRPr/>
          </a:p>
        </p:txBody>
      </p:sp>
      <p:sp>
        <p:nvSpPr>
          <p:cNvPr id="207" name="Google Shape;207;g8e48d02ba9_1_0"/>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FFFFFF"/>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08" name="Google Shape;208;g8e48d02ba9_1_0"/>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FFFFFF"/>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09" name="Google Shape;209;g8e48d02ba9_1_0"/>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050" b="0" i="0" u="none" strike="noStrike" cap="none">
                <a:solidFill>
                  <a:srgbClr val="FFFFFF"/>
                </a:solidFill>
                <a:latin typeface="Arial"/>
                <a:ea typeface="Arial"/>
                <a:cs typeface="Arial"/>
                <a:sym typeface="Arial"/>
              </a:defRPr>
            </a:lvl1pPr>
            <a:lvl2pPr marL="0" marR="0" lvl="1" indent="0" algn="r" rtl="0">
              <a:spcBef>
                <a:spcPts val="0"/>
              </a:spcBef>
              <a:buNone/>
              <a:defRPr sz="1050" b="0" i="0" u="none" strike="noStrike" cap="none">
                <a:solidFill>
                  <a:srgbClr val="FFFFFF"/>
                </a:solidFill>
                <a:latin typeface="Arial"/>
                <a:ea typeface="Arial"/>
                <a:cs typeface="Arial"/>
                <a:sym typeface="Arial"/>
              </a:defRPr>
            </a:lvl2pPr>
            <a:lvl3pPr marL="0" marR="0" lvl="2" indent="0" algn="r" rtl="0">
              <a:spcBef>
                <a:spcPts val="0"/>
              </a:spcBef>
              <a:buNone/>
              <a:defRPr sz="1050" b="0" i="0" u="none" strike="noStrike" cap="none">
                <a:solidFill>
                  <a:srgbClr val="FFFFFF"/>
                </a:solidFill>
                <a:latin typeface="Arial"/>
                <a:ea typeface="Arial"/>
                <a:cs typeface="Arial"/>
                <a:sym typeface="Arial"/>
              </a:defRPr>
            </a:lvl3pPr>
            <a:lvl4pPr marL="0" marR="0" lvl="3" indent="0" algn="r" rtl="0">
              <a:spcBef>
                <a:spcPts val="0"/>
              </a:spcBef>
              <a:buNone/>
              <a:defRPr sz="1050" b="0" i="0" u="none" strike="noStrike" cap="none">
                <a:solidFill>
                  <a:srgbClr val="FFFFFF"/>
                </a:solidFill>
                <a:latin typeface="Arial"/>
                <a:ea typeface="Arial"/>
                <a:cs typeface="Arial"/>
                <a:sym typeface="Arial"/>
              </a:defRPr>
            </a:lvl4pPr>
            <a:lvl5pPr marL="0" marR="0" lvl="4" indent="0" algn="r" rtl="0">
              <a:spcBef>
                <a:spcPts val="0"/>
              </a:spcBef>
              <a:buNone/>
              <a:defRPr sz="1050" b="0" i="0" u="none" strike="noStrike" cap="none">
                <a:solidFill>
                  <a:srgbClr val="FFFFFF"/>
                </a:solidFill>
                <a:latin typeface="Arial"/>
                <a:ea typeface="Arial"/>
                <a:cs typeface="Arial"/>
                <a:sym typeface="Arial"/>
              </a:defRPr>
            </a:lvl5pPr>
            <a:lvl6pPr marL="0" marR="0" lvl="5" indent="0" algn="r" rtl="0">
              <a:spcBef>
                <a:spcPts val="0"/>
              </a:spcBef>
              <a:buNone/>
              <a:defRPr sz="1050" b="0" i="0" u="none" strike="noStrike" cap="none">
                <a:solidFill>
                  <a:srgbClr val="FFFFFF"/>
                </a:solidFill>
                <a:latin typeface="Arial"/>
                <a:ea typeface="Arial"/>
                <a:cs typeface="Arial"/>
                <a:sym typeface="Arial"/>
              </a:defRPr>
            </a:lvl6pPr>
            <a:lvl7pPr marL="0" marR="0" lvl="6" indent="0" algn="r" rtl="0">
              <a:spcBef>
                <a:spcPts val="0"/>
              </a:spcBef>
              <a:buNone/>
              <a:defRPr sz="1050" b="0" i="0" u="none" strike="noStrike" cap="none">
                <a:solidFill>
                  <a:srgbClr val="FFFFFF"/>
                </a:solidFill>
                <a:latin typeface="Arial"/>
                <a:ea typeface="Arial"/>
                <a:cs typeface="Arial"/>
                <a:sym typeface="Arial"/>
              </a:defRPr>
            </a:lvl7pPr>
            <a:lvl8pPr marL="0" marR="0" lvl="7" indent="0" algn="r" rtl="0">
              <a:spcBef>
                <a:spcPts val="0"/>
              </a:spcBef>
              <a:buNone/>
              <a:defRPr sz="1050" b="0" i="0" u="none" strike="noStrike" cap="none">
                <a:solidFill>
                  <a:srgbClr val="FFFFFF"/>
                </a:solidFill>
                <a:latin typeface="Arial"/>
                <a:ea typeface="Arial"/>
                <a:cs typeface="Arial"/>
                <a:sym typeface="Arial"/>
              </a:defRPr>
            </a:lvl8pPr>
            <a:lvl9pPr marL="0" marR="0" lvl="8" indent="0" algn="r" rtl="0">
              <a:spcBef>
                <a:spcPts val="0"/>
              </a:spcBef>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cxnSp>
        <p:nvCxnSpPr>
          <p:cNvPr id="210" name="Google Shape;210;g8e48d02ba9_1_0"/>
          <p:cNvCxnSpPr/>
          <p:nvPr/>
        </p:nvCxnSpPr>
        <p:spPr>
          <a:xfrm>
            <a:off x="1193532" y="1737845"/>
            <a:ext cx="9966960" cy="0"/>
          </a:xfrm>
          <a:prstGeom prst="straightConnector1">
            <a:avLst/>
          </a:prstGeom>
          <a:noFill/>
          <a:ln w="9525" cap="flat" cmpd="sng">
            <a:solidFill>
              <a:srgbClr val="7F7F7F"/>
            </a:solidFill>
            <a:prstDash val="solid"/>
            <a:round/>
            <a:headEnd type="none" w="sm" len="sm"/>
            <a:tailEnd type="none" w="sm" len="sm"/>
          </a:ln>
        </p:spPr>
      </p:cxnSp>
      <p:pic>
        <p:nvPicPr>
          <p:cNvPr id="211" name="Google Shape;211;g8e48d02ba9_1_0" descr="The Seal of the California Department of Education"/>
          <p:cNvPicPr preferRelativeResize="0"/>
          <p:nvPr/>
        </p:nvPicPr>
        <p:blipFill rotWithShape="1">
          <a:blip r:embed="rId12">
            <a:alphaModFix/>
          </a:blip>
          <a:srcRect/>
          <a:stretch/>
        </p:blipFill>
        <p:spPr>
          <a:xfrm>
            <a:off x="11167569" y="6435367"/>
            <a:ext cx="406810" cy="40355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93"/>
        <p:cNvGrpSpPr/>
        <p:nvPr/>
      </p:nvGrpSpPr>
      <p:grpSpPr>
        <a:xfrm>
          <a:off x="0" y="0"/>
          <a:ext cx="0" cy="0"/>
          <a:chOff x="0" y="0"/>
          <a:chExt cx="0" cy="0"/>
        </a:xfrm>
      </p:grpSpPr>
      <p:sp>
        <p:nvSpPr>
          <p:cNvPr id="294" name="Google Shape;294;g8e512a97b5_2_0"/>
          <p:cNvSpPr/>
          <p:nvPr/>
        </p:nvSpPr>
        <p:spPr>
          <a:xfrm>
            <a:off x="1" y="6409113"/>
            <a:ext cx="12192000" cy="457200"/>
          </a:xfrm>
          <a:prstGeom prst="rect">
            <a:avLst/>
          </a:prstGeom>
          <a:solidFill>
            <a:srgbClr val="6180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g8e512a97b5_2_0"/>
          <p:cNvSpPr/>
          <p:nvPr/>
        </p:nvSpPr>
        <p:spPr>
          <a:xfrm>
            <a:off x="15" y="6334316"/>
            <a:ext cx="12191985" cy="66484"/>
          </a:xfrm>
          <a:prstGeom prst="rect">
            <a:avLst/>
          </a:prstGeom>
          <a:solidFill>
            <a:schemeClr val="accent4"/>
          </a:solidFill>
          <a:ln w="15875" cap="flat" cmpd="sng">
            <a:solidFill>
              <a:srgbClr val="8FA2B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g8e512a97b5_2_0"/>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lvl1pPr marR="0" lvl="0" algn="l" rtl="0">
              <a:lnSpc>
                <a:spcPct val="85000"/>
              </a:lnSpc>
              <a:spcBef>
                <a:spcPts val="0"/>
              </a:spcBef>
              <a:spcAft>
                <a:spcPts val="0"/>
              </a:spcAft>
              <a:buClr>
                <a:srgbClr val="3F3F3F"/>
              </a:buClr>
              <a:buSzPts val="4800"/>
              <a:buFont typeface="Arial"/>
              <a:buNone/>
              <a:defRPr sz="4800" b="0" i="0" u="none" strike="noStrike" cap="none">
                <a:solidFill>
                  <a:srgbClr val="3F3F3F"/>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97" name="Google Shape;297;g8e512a97b5_2_0"/>
          <p:cNvSpPr txBox="1">
            <a:spLocks noGrp="1"/>
          </p:cNvSpPr>
          <p:nvPr>
            <p:ph type="body" idx="1"/>
          </p:nvPr>
        </p:nvSpPr>
        <p:spPr>
          <a:xfrm>
            <a:off x="1097280" y="1845733"/>
            <a:ext cx="10058400" cy="4355561"/>
          </a:xfrm>
          <a:prstGeom prst="rect">
            <a:avLst/>
          </a:prstGeom>
          <a:noFill/>
          <a:ln>
            <a:noFill/>
          </a:ln>
        </p:spPr>
        <p:txBody>
          <a:bodyPr spcFirstLastPara="1" wrap="square" lIns="45700" tIns="45700" rIns="45700" bIns="45700" anchor="t" anchorCtr="0">
            <a:noAutofit/>
          </a:bodyPr>
          <a:lstStyle>
            <a:lvl1pPr marL="457200" marR="0" lvl="0" indent="-406400" algn="l" rtl="0">
              <a:lnSpc>
                <a:spcPct val="90000"/>
              </a:lnSpc>
              <a:spcBef>
                <a:spcPts val="1200"/>
              </a:spcBef>
              <a:spcAft>
                <a:spcPts val="0"/>
              </a:spcAft>
              <a:buClr>
                <a:srgbClr val="3F3F3F"/>
              </a:buClr>
              <a:buSzPts val="2800"/>
              <a:buFont typeface="Arial"/>
              <a:buChar char="•"/>
              <a:defRPr sz="2800" b="0" i="0" u="none" strike="noStrike" cap="none">
                <a:solidFill>
                  <a:srgbClr val="3F3F3F"/>
                </a:solidFill>
                <a:latin typeface="Arial"/>
                <a:ea typeface="Arial"/>
                <a:cs typeface="Arial"/>
                <a:sym typeface="Arial"/>
              </a:defRPr>
            </a:lvl1pPr>
            <a:lvl2pPr marL="914400" marR="0" lvl="1" indent="-381000" algn="l" rtl="0">
              <a:lnSpc>
                <a:spcPct val="90000"/>
              </a:lnSpc>
              <a:spcBef>
                <a:spcPts val="200"/>
              </a:spcBef>
              <a:spcAft>
                <a:spcPts val="0"/>
              </a:spcAft>
              <a:buClr>
                <a:srgbClr val="3F3F3F"/>
              </a:buClr>
              <a:buSzPts val="2400"/>
              <a:buFont typeface="Calibri"/>
              <a:buChar char="◦"/>
              <a:defRPr sz="2400" b="0" i="0" u="none" strike="noStrike" cap="none">
                <a:solidFill>
                  <a:srgbClr val="3F3F3F"/>
                </a:solidFill>
                <a:latin typeface="Arial"/>
                <a:ea typeface="Arial"/>
                <a:cs typeface="Arial"/>
                <a:sym typeface="Arial"/>
              </a:defRPr>
            </a:lvl2pPr>
            <a:lvl3pPr marL="1371600" marR="0" lvl="2" indent="-381000" algn="l" rtl="0">
              <a:lnSpc>
                <a:spcPct val="90000"/>
              </a:lnSpc>
              <a:spcBef>
                <a:spcPts val="400"/>
              </a:spcBef>
              <a:spcAft>
                <a:spcPts val="0"/>
              </a:spcAft>
              <a:buClr>
                <a:srgbClr val="3F3F3F"/>
              </a:buClr>
              <a:buSzPts val="2400"/>
              <a:buFont typeface="Calibri"/>
              <a:buChar char="◦"/>
              <a:defRPr sz="2400" b="0" i="0" u="none" strike="noStrike" cap="none">
                <a:solidFill>
                  <a:srgbClr val="3F3F3F"/>
                </a:solidFill>
                <a:latin typeface="Arial"/>
                <a:ea typeface="Arial"/>
                <a:cs typeface="Arial"/>
                <a:sym typeface="Arial"/>
              </a:defRPr>
            </a:lvl3pPr>
            <a:lvl4pPr marL="1828800" marR="0" lvl="3" indent="-381000" algn="l" rtl="0">
              <a:lnSpc>
                <a:spcPct val="90000"/>
              </a:lnSpc>
              <a:spcBef>
                <a:spcPts val="400"/>
              </a:spcBef>
              <a:spcAft>
                <a:spcPts val="0"/>
              </a:spcAft>
              <a:buClr>
                <a:srgbClr val="3F3F3F"/>
              </a:buClr>
              <a:buSzPts val="2400"/>
              <a:buFont typeface="Calibri"/>
              <a:buChar char="◦"/>
              <a:defRPr sz="2400" b="0" i="0" u="none" strike="noStrike" cap="none">
                <a:solidFill>
                  <a:srgbClr val="3F3F3F"/>
                </a:solidFill>
                <a:latin typeface="Arial"/>
                <a:ea typeface="Arial"/>
                <a:cs typeface="Arial"/>
                <a:sym typeface="Arial"/>
              </a:defRPr>
            </a:lvl4pPr>
            <a:lvl5pPr marL="2286000" marR="0" lvl="4" indent="-381000" algn="l" rtl="0">
              <a:lnSpc>
                <a:spcPct val="90000"/>
              </a:lnSpc>
              <a:spcBef>
                <a:spcPts val="400"/>
              </a:spcBef>
              <a:spcAft>
                <a:spcPts val="0"/>
              </a:spcAft>
              <a:buClr>
                <a:srgbClr val="3F3F3F"/>
              </a:buClr>
              <a:buSzPts val="2400"/>
              <a:buFont typeface="Calibri"/>
              <a:buChar char="◦"/>
              <a:defRPr sz="2400" b="0" i="0" u="none" strike="noStrike" cap="none">
                <a:solidFill>
                  <a:srgbClr val="3F3F3F"/>
                </a:solidFill>
                <a:latin typeface="Arial"/>
                <a:ea typeface="Arial"/>
                <a:cs typeface="Arial"/>
                <a:sym typeface="Arial"/>
              </a:defRPr>
            </a:lvl5pPr>
            <a:lvl6pPr marL="2743200" marR="0" lvl="5"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Arial"/>
                <a:ea typeface="Arial"/>
                <a:cs typeface="Arial"/>
                <a:sym typeface="Arial"/>
              </a:defRPr>
            </a:lvl6pPr>
            <a:lvl7pPr marL="3200400" marR="0" lvl="6"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Arial"/>
                <a:ea typeface="Arial"/>
                <a:cs typeface="Arial"/>
                <a:sym typeface="Arial"/>
              </a:defRPr>
            </a:lvl7pPr>
            <a:lvl8pPr marL="3657600" marR="0" lvl="7"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Arial"/>
                <a:ea typeface="Arial"/>
                <a:cs typeface="Arial"/>
                <a:sym typeface="Arial"/>
              </a:defRPr>
            </a:lvl8pPr>
            <a:lvl9pPr marL="4114800" marR="0" lvl="8" indent="-317500" algn="l" rtl="0">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Arial"/>
                <a:ea typeface="Arial"/>
                <a:cs typeface="Arial"/>
                <a:sym typeface="Arial"/>
              </a:defRPr>
            </a:lvl9pPr>
          </a:lstStyle>
          <a:p>
            <a:endParaRPr/>
          </a:p>
        </p:txBody>
      </p:sp>
      <p:sp>
        <p:nvSpPr>
          <p:cNvPr id="298" name="Google Shape;298;g8e512a97b5_2_0"/>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FFFFFF"/>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99" name="Google Shape;299;g8e512a97b5_2_0"/>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FFFFFF"/>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00" name="Google Shape;300;g8e512a97b5_2_0"/>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050" b="0" i="0" u="none" strike="noStrike" cap="none">
                <a:solidFill>
                  <a:srgbClr val="FFFFFF"/>
                </a:solidFill>
                <a:latin typeface="Arial"/>
                <a:ea typeface="Arial"/>
                <a:cs typeface="Arial"/>
                <a:sym typeface="Arial"/>
              </a:defRPr>
            </a:lvl1pPr>
            <a:lvl2pPr marL="0" marR="0" lvl="1" indent="0" algn="r" rtl="0">
              <a:spcBef>
                <a:spcPts val="0"/>
              </a:spcBef>
              <a:buNone/>
              <a:defRPr sz="1050" b="0" i="0" u="none" strike="noStrike" cap="none">
                <a:solidFill>
                  <a:srgbClr val="FFFFFF"/>
                </a:solidFill>
                <a:latin typeface="Arial"/>
                <a:ea typeface="Arial"/>
                <a:cs typeface="Arial"/>
                <a:sym typeface="Arial"/>
              </a:defRPr>
            </a:lvl2pPr>
            <a:lvl3pPr marL="0" marR="0" lvl="2" indent="0" algn="r" rtl="0">
              <a:spcBef>
                <a:spcPts val="0"/>
              </a:spcBef>
              <a:buNone/>
              <a:defRPr sz="1050" b="0" i="0" u="none" strike="noStrike" cap="none">
                <a:solidFill>
                  <a:srgbClr val="FFFFFF"/>
                </a:solidFill>
                <a:latin typeface="Arial"/>
                <a:ea typeface="Arial"/>
                <a:cs typeface="Arial"/>
                <a:sym typeface="Arial"/>
              </a:defRPr>
            </a:lvl3pPr>
            <a:lvl4pPr marL="0" marR="0" lvl="3" indent="0" algn="r" rtl="0">
              <a:spcBef>
                <a:spcPts val="0"/>
              </a:spcBef>
              <a:buNone/>
              <a:defRPr sz="1050" b="0" i="0" u="none" strike="noStrike" cap="none">
                <a:solidFill>
                  <a:srgbClr val="FFFFFF"/>
                </a:solidFill>
                <a:latin typeface="Arial"/>
                <a:ea typeface="Arial"/>
                <a:cs typeface="Arial"/>
                <a:sym typeface="Arial"/>
              </a:defRPr>
            </a:lvl4pPr>
            <a:lvl5pPr marL="0" marR="0" lvl="4" indent="0" algn="r" rtl="0">
              <a:spcBef>
                <a:spcPts val="0"/>
              </a:spcBef>
              <a:buNone/>
              <a:defRPr sz="1050" b="0" i="0" u="none" strike="noStrike" cap="none">
                <a:solidFill>
                  <a:srgbClr val="FFFFFF"/>
                </a:solidFill>
                <a:latin typeface="Arial"/>
                <a:ea typeface="Arial"/>
                <a:cs typeface="Arial"/>
                <a:sym typeface="Arial"/>
              </a:defRPr>
            </a:lvl5pPr>
            <a:lvl6pPr marL="0" marR="0" lvl="5" indent="0" algn="r" rtl="0">
              <a:spcBef>
                <a:spcPts val="0"/>
              </a:spcBef>
              <a:buNone/>
              <a:defRPr sz="1050" b="0" i="0" u="none" strike="noStrike" cap="none">
                <a:solidFill>
                  <a:srgbClr val="FFFFFF"/>
                </a:solidFill>
                <a:latin typeface="Arial"/>
                <a:ea typeface="Arial"/>
                <a:cs typeface="Arial"/>
                <a:sym typeface="Arial"/>
              </a:defRPr>
            </a:lvl6pPr>
            <a:lvl7pPr marL="0" marR="0" lvl="6" indent="0" algn="r" rtl="0">
              <a:spcBef>
                <a:spcPts val="0"/>
              </a:spcBef>
              <a:buNone/>
              <a:defRPr sz="1050" b="0" i="0" u="none" strike="noStrike" cap="none">
                <a:solidFill>
                  <a:srgbClr val="FFFFFF"/>
                </a:solidFill>
                <a:latin typeface="Arial"/>
                <a:ea typeface="Arial"/>
                <a:cs typeface="Arial"/>
                <a:sym typeface="Arial"/>
              </a:defRPr>
            </a:lvl7pPr>
            <a:lvl8pPr marL="0" marR="0" lvl="7" indent="0" algn="r" rtl="0">
              <a:spcBef>
                <a:spcPts val="0"/>
              </a:spcBef>
              <a:buNone/>
              <a:defRPr sz="1050" b="0" i="0" u="none" strike="noStrike" cap="none">
                <a:solidFill>
                  <a:srgbClr val="FFFFFF"/>
                </a:solidFill>
                <a:latin typeface="Arial"/>
                <a:ea typeface="Arial"/>
                <a:cs typeface="Arial"/>
                <a:sym typeface="Arial"/>
              </a:defRPr>
            </a:lvl8pPr>
            <a:lvl9pPr marL="0" marR="0" lvl="8" indent="0" algn="r" rtl="0">
              <a:spcBef>
                <a:spcPts val="0"/>
              </a:spcBef>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01" name="Google Shape;301;g8e512a97b5_2_0" descr="The Seal of the California Department of Education"/>
          <p:cNvPicPr preferRelativeResize="0"/>
          <p:nvPr/>
        </p:nvPicPr>
        <p:blipFill rotWithShape="1">
          <a:blip r:embed="rId11">
            <a:alphaModFix/>
          </a:blip>
          <a:srcRect/>
          <a:stretch/>
        </p:blipFill>
        <p:spPr>
          <a:xfrm>
            <a:off x="11167569" y="6435367"/>
            <a:ext cx="406810" cy="40355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hyperlink" Target="https://www.cde.ca.gov/sp/se/ac/documents/ab2785guide.pdf" TargetMode="External"/><Relationship Id="rId2" Type="http://schemas.openxmlformats.org/officeDocument/2006/relationships/notesSlide" Target="../notesSlides/notesSlide13.xml"/><Relationship Id="rId1" Type="http://schemas.openxmlformats.org/officeDocument/2006/relationships/slideLayout" Target="../slideLayouts/slideLayout10.xml"/><Relationship Id="rId4" Type="http://schemas.openxmlformats.org/officeDocument/2006/relationships/hyperlink" Target="https://www.cde.ca.gov/ls/he/hn/documents/strongertogether.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cde.ca.gov/ci/cr/dl/proficiency20200528.asp" TargetMode="External"/><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hyperlink" Target="https://www2.ed.gov/documents/coronavirus/covid-19-el-factsheet.pdf" TargetMode="External"/><Relationship Id="rId2" Type="http://schemas.openxmlformats.org/officeDocument/2006/relationships/notesSlide" Target="../notesSlides/notesSlide15.xml"/><Relationship Id="rId1" Type="http://schemas.openxmlformats.org/officeDocument/2006/relationships/slideLayout" Target="../slideLayouts/slideLayout10.xml"/><Relationship Id="rId5" Type="http://schemas.openxmlformats.org/officeDocument/2006/relationships/hyperlink" Target="https://www.cde.ca.gov/ls/he/hn/dlel20200409.asp" TargetMode="External"/><Relationship Id="rId4" Type="http://schemas.openxmlformats.org/officeDocument/2006/relationships/hyperlink" Target="https://www2.ed.gov/documents/coronavirus/covid19-repurposing-equipment-supplies.pdf"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hyperlink" Target="https://oese.ed.gov/files/2020/05/COVID-19-MEP-Fact-Sheet-final.pdf" TargetMode="External"/><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3" Type="http://schemas.openxmlformats.org/officeDocument/2006/relationships/hyperlink" Target="https://www.cde.ca.gov/sp/el/er/ssbfaq.asp" TargetMode="External"/><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3" Type="http://schemas.openxmlformats.org/officeDocument/2006/relationships/hyperlink" Target="https://www.feedingamerica.org/find-your-local-foodbank" TargetMode="External"/><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hyperlink" Target="https://www.cde.ca.gov/fg/aa/lc/tuesdaysat2.as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10.xml"/><Relationship Id="rId4" Type="http://schemas.openxmlformats.org/officeDocument/2006/relationships/hyperlink" Target="mailto:LPLO@cde.ca.gov"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3" Type="http://schemas.openxmlformats.org/officeDocument/2006/relationships/hyperlink" Target="https://www.cde.ca.gov/sp/se/qa/caprntorg.asp" TargetMode="External"/><Relationship Id="rId2" Type="http://schemas.openxmlformats.org/officeDocument/2006/relationships/notesSlide" Target="../notesSlides/notesSlide24.xml"/><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3" Type="http://schemas.openxmlformats.org/officeDocument/2006/relationships/hyperlink" Target="https://www.openaccess-ca.org/" TargetMode="External"/><Relationship Id="rId2" Type="http://schemas.openxmlformats.org/officeDocument/2006/relationships/notesSlide" Target="../notesSlides/notesSlide27.xml"/><Relationship Id="rId1" Type="http://schemas.openxmlformats.org/officeDocument/2006/relationships/slideLayout" Target="../slideLayouts/slideLayout17.xml"/><Relationship Id="rId4" Type="http://schemas.openxmlformats.org/officeDocument/2006/relationships/hyperlink" Target="https://www.cde.ca.gov/sp/se/sr/atexmpl.asp"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3" Type="http://schemas.openxmlformats.org/officeDocument/2006/relationships/hyperlink" Target="https://www.cde.ca.gov/ls/he/hn/covid19webinars.asp" TargetMode="External"/><Relationship Id="rId2" Type="http://schemas.openxmlformats.org/officeDocument/2006/relationships/notesSlide" Target="../notesSlides/notesSlide29.xml"/><Relationship Id="rId1" Type="http://schemas.openxmlformats.org/officeDocument/2006/relationships/slideLayout" Target="../slideLayouts/slideLayout17.xml"/><Relationship Id="rId4" Type="http://schemas.openxmlformats.org/officeDocument/2006/relationships/hyperlink" Target="https://www.asha.org/About/Telepractice-Resources-During-COVID-19/"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padlet.com/vanessa_lopez3/r9tuvcd5j21nk327" TargetMode="External"/><Relationship Id="rId2" Type="http://schemas.openxmlformats.org/officeDocument/2006/relationships/notesSlide" Target="../notesSlides/notesSlide30.xml"/><Relationship Id="rId1" Type="http://schemas.openxmlformats.org/officeDocument/2006/relationships/slideLayout" Target="../slideLayouts/slideLayout17.xml"/><Relationship Id="rId4" Type="http://schemas.openxmlformats.org/officeDocument/2006/relationships/hyperlink" Target="https://drive.google.com/file/d/1Ohtk77YPUJyN7MI-JLbc4uq4R3U0eED_/view?usp=sharing"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3" Type="http://schemas.openxmlformats.org/officeDocument/2006/relationships/hyperlink" Target="https://www.cde.ca.gov/ls/he/hn/dlsed20200423.asp" TargetMode="External"/><Relationship Id="rId2" Type="http://schemas.openxmlformats.org/officeDocument/2006/relationships/notesSlide" Target="../notesSlides/notesSlide32.xml"/><Relationship Id="rId1" Type="http://schemas.openxmlformats.org/officeDocument/2006/relationships/slideLayout" Target="../slideLayouts/slideLayout17.xml"/><Relationship Id="rId4" Type="http://schemas.openxmlformats.org/officeDocument/2006/relationships/hyperlink" Target="https://www.cde.ca.gov/ls/he/hn/addressingmhb.asp"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www.cde.ca.gov/ls/he/hn/dlsed20200409.asp" TargetMode="External"/><Relationship Id="rId2" Type="http://schemas.openxmlformats.org/officeDocument/2006/relationships/notesSlide" Target="../notesSlides/notesSlide33.xml"/><Relationship Id="rId1" Type="http://schemas.openxmlformats.org/officeDocument/2006/relationships/slideLayout" Target="../slideLayouts/slideLayout17.xml"/><Relationship Id="rId4" Type="http://schemas.openxmlformats.org/officeDocument/2006/relationships/hyperlink" Target="https://www.cde.ca.gov/ls/he/hn/engagingfamilies.asp"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4.xml"/><Relationship Id="rId1" Type="http://schemas.openxmlformats.org/officeDocument/2006/relationships/slideLayout" Target="../slideLayouts/slideLayout10.xml"/><Relationship Id="rId4" Type="http://schemas.openxmlformats.org/officeDocument/2006/relationships/hyperlink" Target="mailto:specedinfoshare@cde.ca.gov"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3" Type="http://schemas.openxmlformats.org/officeDocument/2006/relationships/hyperlink" Target="https://www.cde.ca.gov/ls/pf/fy/contacts.asp" TargetMode="External"/><Relationship Id="rId2" Type="http://schemas.openxmlformats.org/officeDocument/2006/relationships/notesSlide" Target="../notesSlides/notesSlide35.xml"/><Relationship Id="rId1" Type="http://schemas.openxmlformats.org/officeDocument/2006/relationships/slideLayout" Target="../slideLayouts/slideLayout10.xml"/><Relationship Id="rId4" Type="http://schemas.openxmlformats.org/officeDocument/2006/relationships/hyperlink" Target="https://fyscptap.scoe.net/news"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www2.ed.gov/policy/elsec/leg/essa/essaedstabilitywebinar082416.pdf"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 Id="rId4" Type="http://schemas.openxmlformats.org/officeDocument/2006/relationships/hyperlink" Target="https://www2.ed.gov/policy/elsec/leg/essa/edhhsfostercarenonregulatorguide.pdf"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www.cde.ca.gov/ds/sg/fosteryouth.asp" TargetMode="External"/><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https://www.cde.ca.gov/ls/pf/fy/fosteryouthedrights.asp" TargetMode="External"/><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0.xml"/><Relationship Id="rId1" Type="http://schemas.openxmlformats.org/officeDocument/2006/relationships/slideLayout" Target="../slideLayouts/slideLayout10.xml"/><Relationship Id="rId4" Type="http://schemas.openxmlformats.org/officeDocument/2006/relationships/hyperlink" Target="mailto:FosterYouth@cde.ca.gov"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3" Type="http://schemas.openxmlformats.org/officeDocument/2006/relationships/hyperlink" Target="https://www.cde.ca.gov/sp/hs/homelessdef.asp" TargetMode="External"/><Relationship Id="rId2" Type="http://schemas.openxmlformats.org/officeDocument/2006/relationships/notesSlide" Target="../notesSlides/notesSlide41.xml"/><Relationship Id="rId1" Type="http://schemas.openxmlformats.org/officeDocument/2006/relationships/slideLayout" Target="../slideLayouts/slideLayout2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6.xml"/></Relationships>
</file>

<file path=ppt/slides/_rels/slide45.xml.rels><?xml version="1.0" encoding="UTF-8" standalone="yes"?>
<Relationships xmlns="http://schemas.openxmlformats.org/package/2006/relationships"><Relationship Id="rId3" Type="http://schemas.openxmlformats.org/officeDocument/2006/relationships/hyperlink" Target="https://www.cde.ca.gov/sp/hs/cy/documents/strategiesresponsetocovid.docx" TargetMode="External"/><Relationship Id="rId2" Type="http://schemas.openxmlformats.org/officeDocument/2006/relationships/notesSlide" Target="../notesSlides/notesSlide43.xml"/><Relationship Id="rId1" Type="http://schemas.openxmlformats.org/officeDocument/2006/relationships/slideLayout" Target="../slideLayouts/slideLayout26.xml"/></Relationships>
</file>

<file path=ppt/slides/_rels/slide46.xml.rels><?xml version="1.0" encoding="UTF-8" standalone="yes"?>
<Relationships xmlns="http://schemas.openxmlformats.org/package/2006/relationships"><Relationship Id="rId3" Type="http://schemas.openxmlformats.org/officeDocument/2006/relationships/hyperlink" Target="https://www.cde.ca.gov/sp/hs/cy/documents/strategiesresponsetocovid.docx" TargetMode="External"/><Relationship Id="rId2" Type="http://schemas.openxmlformats.org/officeDocument/2006/relationships/notesSlide" Target="../notesSlides/notesSlide44.xml"/><Relationship Id="rId1" Type="http://schemas.openxmlformats.org/officeDocument/2006/relationships/slideLayout" Target="../slideLayouts/slideLayout26.xml"/><Relationship Id="rId4" Type="http://schemas.openxmlformats.org/officeDocument/2006/relationships/hyperlink" Target="https://www.cde.ca.gov/sp/hs/cy/documents/homelesspostereng.pdf"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nche.ed.gov/wp-content/uploads/2018/10/sch_sel_checklist.pdf" TargetMode="External"/><Relationship Id="rId2" Type="http://schemas.openxmlformats.org/officeDocument/2006/relationships/notesSlide" Target="../notesSlides/notesSlide45.xml"/><Relationship Id="rId1" Type="http://schemas.openxmlformats.org/officeDocument/2006/relationships/slideLayout" Target="../slideLayouts/slideLayout26.xml"/></Relationships>
</file>

<file path=ppt/slides/_rels/slide48.xml.rels><?xml version="1.0" encoding="UTF-8" standalone="yes"?>
<Relationships xmlns="http://schemas.openxmlformats.org/package/2006/relationships"><Relationship Id="rId3" Type="http://schemas.openxmlformats.org/officeDocument/2006/relationships/hyperlink" Target="https://www.cde.ca.gov/sp/hs/cy/" TargetMode="External"/><Relationship Id="rId2" Type="http://schemas.openxmlformats.org/officeDocument/2006/relationships/notesSlide" Target="../notesSlides/notesSlide46.xml"/><Relationship Id="rId1" Type="http://schemas.openxmlformats.org/officeDocument/2006/relationships/slideLayout" Target="../slideLayouts/slideLayout2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3" Type="http://schemas.openxmlformats.org/officeDocument/2006/relationships/hyperlink" Target="https://www.cde.ca.gov/sp/hs/cy/documents/homelesseducation.pptx" TargetMode="External"/><Relationship Id="rId2" Type="http://schemas.openxmlformats.org/officeDocument/2006/relationships/notesSlide" Target="../notesSlides/notesSlide48.xml"/><Relationship Id="rId1" Type="http://schemas.openxmlformats.org/officeDocument/2006/relationships/slideLayout" Target="../slideLayouts/slideLayout26.xml"/><Relationship Id="rId4" Type="http://schemas.openxmlformats.org/officeDocument/2006/relationships/hyperlink" Target="https://www.cde.ca.gov/sp/hs/cy/"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nche.ed.gov/homeless-liaison-toolkit/" TargetMode="External"/><Relationship Id="rId2" Type="http://schemas.openxmlformats.org/officeDocument/2006/relationships/notesSlide" Target="../notesSlides/notesSlide49.xml"/><Relationship Id="rId1" Type="http://schemas.openxmlformats.org/officeDocument/2006/relationships/slideLayout" Target="../slideLayouts/slideLayout26.xml"/><Relationship Id="rId4" Type="http://schemas.openxmlformats.org/officeDocument/2006/relationships/hyperlink" Target="https://www.cde.ca.gov/sp/hs/cy/documents/protocols.docx" TargetMode="Externa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6.xml"/></Relationships>
</file>

<file path=ppt/slides/_rels/slide55.xml.rels><?xml version="1.0" encoding="UTF-8" standalone="yes"?>
<Relationships xmlns="http://schemas.openxmlformats.org/package/2006/relationships"><Relationship Id="rId3" Type="http://schemas.openxmlformats.org/officeDocument/2006/relationships/hyperlink" Target="https://calyouth.org/cycl/" TargetMode="External"/><Relationship Id="rId2" Type="http://schemas.openxmlformats.org/officeDocument/2006/relationships/notesSlide" Target="../notesSlides/notesSlide53.xml"/><Relationship Id="rId1" Type="http://schemas.openxmlformats.org/officeDocument/2006/relationships/slideLayout" Target="../slideLayouts/slideLayout26.xml"/><Relationship Id="rId5" Type="http://schemas.openxmlformats.org/officeDocument/2006/relationships/hyperlink" Target="http://www.211.org/" TargetMode="External"/><Relationship Id="rId4" Type="http://schemas.openxmlformats.org/officeDocument/2006/relationships/hyperlink" Target="https://www.cde.ca.gov/ls/cg/mh/studentcrisishelp.asp" TargetMode="External"/></Relationships>
</file>

<file path=ppt/slides/_rels/slide56.xml.rels><?xml version="1.0" encoding="UTF-8" standalone="yes"?>
<Relationships xmlns="http://schemas.openxmlformats.org/package/2006/relationships"><Relationship Id="rId3" Type="http://schemas.openxmlformats.org/officeDocument/2006/relationships/hyperlink" Target="https://www.cde.ca.gov/sp/hs/cy/documents/homelesspostereng.pdf" TargetMode="External"/><Relationship Id="rId2" Type="http://schemas.openxmlformats.org/officeDocument/2006/relationships/notesSlide" Target="../notesSlides/notesSlide54.xml"/><Relationship Id="rId1" Type="http://schemas.openxmlformats.org/officeDocument/2006/relationships/slideLayout" Target="../slideLayouts/slideLayout26.xml"/><Relationship Id="rId5" Type="http://schemas.openxmlformats.org/officeDocument/2006/relationships/hyperlink" Target="https://www.cde.ca.gov/sp/hs/cy/documents/guidanceforquestionnaire.docx" TargetMode="External"/><Relationship Id="rId4" Type="http://schemas.openxmlformats.org/officeDocument/2006/relationships/hyperlink" Target="https://www.cde.ca.gov/sp/hs/cy/documents/housingquestionnaire.pdf" TargetMode="External"/></Relationships>
</file>

<file path=ppt/slides/_rels/slide57.xml.rels><?xml version="1.0" encoding="UTF-8" standalone="yes"?>
<Relationships xmlns="http://schemas.openxmlformats.org/package/2006/relationships"><Relationship Id="rId3" Type="http://schemas.openxmlformats.org/officeDocument/2006/relationships/hyperlink" Target="mailto:lwheeler@cde.ca.gov" TargetMode="External"/><Relationship Id="rId2" Type="http://schemas.openxmlformats.org/officeDocument/2006/relationships/notesSlide" Target="../notesSlides/notesSlide55.xml"/><Relationship Id="rId1" Type="http://schemas.openxmlformats.org/officeDocument/2006/relationships/slideLayout" Target="../slideLayouts/slideLayout26.xml"/><Relationship Id="rId5" Type="http://schemas.openxmlformats.org/officeDocument/2006/relationships/hyperlink" Target="mailto:hbrahms@cde.ca.gov" TargetMode="External"/><Relationship Id="rId4" Type="http://schemas.openxmlformats.org/officeDocument/2006/relationships/hyperlink" Target="mailto:kbarrales@cde.cde.gov"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www.cde.ca.gov/fg/aa/lc/tuesdaysat2.asp" TargetMode="External"/><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18"/>
        <p:cNvGrpSpPr/>
        <p:nvPr/>
      </p:nvGrpSpPr>
      <p:grpSpPr>
        <a:xfrm>
          <a:off x="0" y="0"/>
          <a:ext cx="0" cy="0"/>
          <a:chOff x="0" y="0"/>
          <a:chExt cx="0" cy="0"/>
        </a:xfrm>
      </p:grpSpPr>
      <p:sp>
        <p:nvSpPr>
          <p:cNvPr id="419" name="Google Shape;419;g8f3dd33b2c_6_67"/>
          <p:cNvSpPr txBox="1">
            <a:spLocks noGrp="1"/>
          </p:cNvSpPr>
          <p:nvPr>
            <p:ph type="ctrTitle"/>
          </p:nvPr>
        </p:nvSpPr>
        <p:spPr>
          <a:xfrm>
            <a:off x="2280684" y="471267"/>
            <a:ext cx="9301716" cy="3718560"/>
          </a:xfrm>
          <a:prstGeom prst="rect">
            <a:avLst/>
          </a:prstGeom>
          <a:noFill/>
          <a:ln>
            <a:noFill/>
          </a:ln>
        </p:spPr>
        <p:txBody>
          <a:bodyPr spcFirstLastPara="1" wrap="square" lIns="91425" tIns="45700" rIns="91425" bIns="45700" anchor="b" anchorCtr="0">
            <a:noAutofit/>
          </a:bodyPr>
          <a:lstStyle/>
          <a:p>
            <a:pPr lvl="0"/>
            <a:r>
              <a:rPr lang="en-US" sz="5600" dirty="0"/>
              <a:t>Developing the Learning Continuity and Attendance Plan: Supporting California’s Students</a:t>
            </a:r>
            <a:endParaRPr sz="5600" dirty="0">
              <a:solidFill>
                <a:schemeClr val="dk2"/>
              </a:solidFill>
              <a:latin typeface="Arial"/>
              <a:ea typeface="Arial"/>
              <a:cs typeface="Arial"/>
              <a:sym typeface="Arial"/>
            </a:endParaRPr>
          </a:p>
        </p:txBody>
      </p:sp>
      <p:sp>
        <p:nvSpPr>
          <p:cNvPr id="420" name="Google Shape;420;g8f3dd33b2c_6_67"/>
          <p:cNvSpPr txBox="1"/>
          <p:nvPr/>
        </p:nvSpPr>
        <p:spPr>
          <a:xfrm>
            <a:off x="2560320" y="4541520"/>
            <a:ext cx="7891662" cy="1384995"/>
          </a:xfrm>
          <a:prstGeom prst="rect">
            <a:avLst/>
          </a:prstGeom>
          <a:noFill/>
          <a:ln>
            <a:noFill/>
          </a:ln>
        </p:spPr>
        <p:txBody>
          <a:bodyPr spcFirstLastPara="1" wrap="square" lIns="91425" tIns="45700" rIns="91425" bIns="45700" anchor="t" anchorCtr="0">
            <a:noAutofit/>
          </a:bodyPr>
          <a:lstStyle/>
          <a:p>
            <a:pPr marL="0" marR="0" lvl="0" indent="0" rtl="0">
              <a:lnSpc>
                <a:spcPct val="100000"/>
              </a:lnSpc>
              <a:spcBef>
                <a:spcPts val="0"/>
              </a:spcBef>
              <a:spcAft>
                <a:spcPts val="0"/>
              </a:spcAft>
              <a:buNone/>
            </a:pPr>
            <a:r>
              <a:rPr lang="en-US" sz="2800" b="0" i="0" u="none" strike="noStrike" cap="none" dirty="0">
                <a:solidFill>
                  <a:srgbClr val="000000"/>
                </a:solidFill>
                <a:latin typeface="Arial"/>
                <a:ea typeface="Arial"/>
                <a:cs typeface="Arial"/>
                <a:sym typeface="Arial"/>
              </a:rPr>
              <a:t>California Department of Education</a:t>
            </a:r>
          </a:p>
          <a:p>
            <a:pPr marL="0" marR="0" lvl="0" indent="0" rtl="0">
              <a:lnSpc>
                <a:spcPct val="100000"/>
              </a:lnSpc>
              <a:spcBef>
                <a:spcPts val="0"/>
              </a:spcBef>
              <a:spcAft>
                <a:spcPts val="0"/>
              </a:spcAft>
              <a:buNone/>
            </a:pPr>
            <a:r>
              <a:rPr lang="en-US" sz="2800" dirty="0"/>
              <a:t>August 6, 2020</a:t>
            </a:r>
            <a:endParaRPr dirty="0"/>
          </a:p>
        </p:txBody>
      </p:sp>
    </p:spTree>
    <p:extLst>
      <p:ext uri="{BB962C8B-B14F-4D97-AF65-F5344CB8AC3E}">
        <p14:creationId xmlns:p14="http://schemas.microsoft.com/office/powerpoint/2010/main" val="3006923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49"/>
        <p:cNvGrpSpPr/>
        <p:nvPr/>
      </p:nvGrpSpPr>
      <p:grpSpPr>
        <a:xfrm>
          <a:off x="0" y="0"/>
          <a:ext cx="0" cy="0"/>
          <a:chOff x="0" y="0"/>
          <a:chExt cx="0" cy="0"/>
        </a:xfrm>
      </p:grpSpPr>
      <p:sp>
        <p:nvSpPr>
          <p:cNvPr id="450" name="Google Shape;450;g8f3dd33b2c_6_95"/>
          <p:cNvSpPr txBox="1">
            <a:spLocks noGrp="1"/>
          </p:cNvSpPr>
          <p:nvPr>
            <p:ph type="title"/>
          </p:nvPr>
        </p:nvSpPr>
        <p:spPr>
          <a:xfrm>
            <a:off x="366374" y="489868"/>
            <a:ext cx="11459250" cy="968333"/>
          </a:xfrm>
          <a:prstGeom prst="rect">
            <a:avLst/>
          </a:prstGeom>
          <a:solidFill>
            <a:schemeClr val="lt1"/>
          </a:solid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SzPts val="1800"/>
              <a:buNone/>
            </a:pPr>
            <a:r>
              <a:rPr lang="en-US" sz="4000" dirty="0">
                <a:solidFill>
                  <a:schemeClr val="dk2"/>
                </a:solidFill>
                <a:latin typeface="+mj-lt"/>
                <a:ea typeface="Arial"/>
                <a:cs typeface="Arial"/>
                <a:sym typeface="Arial"/>
              </a:rPr>
              <a:t>Continuity of Learning: In-Person Instructional Offerings</a:t>
            </a:r>
            <a:endParaRPr sz="4000" dirty="0">
              <a:solidFill>
                <a:schemeClr val="dk2"/>
              </a:solidFill>
              <a:latin typeface="+mj-lt"/>
              <a:ea typeface="Arial"/>
              <a:cs typeface="Arial"/>
              <a:sym typeface="Arial"/>
            </a:endParaRPr>
          </a:p>
        </p:txBody>
      </p:sp>
      <p:sp>
        <p:nvSpPr>
          <p:cNvPr id="451" name="Google Shape;451;g8f3dd33b2c_6_95"/>
          <p:cNvSpPr txBox="1">
            <a:spLocks noGrp="1"/>
          </p:cNvSpPr>
          <p:nvPr>
            <p:ph type="body" idx="1"/>
          </p:nvPr>
        </p:nvSpPr>
        <p:spPr>
          <a:xfrm>
            <a:off x="0" y="1117600"/>
            <a:ext cx="12192000" cy="4924299"/>
          </a:xfrm>
          <a:prstGeom prst="rect">
            <a:avLst/>
          </a:prstGeom>
          <a:noFill/>
          <a:ln>
            <a:noFill/>
          </a:ln>
        </p:spPr>
        <p:txBody>
          <a:bodyPr spcFirstLastPara="1" wrap="square" lIns="45700" tIns="45700" rIns="45700" bIns="45700" anchor="t" anchorCtr="0">
            <a:noAutofit/>
          </a:bodyPr>
          <a:lstStyle/>
          <a:p>
            <a:pPr marL="457200" lvl="0" indent="-355600" algn="l" rtl="0">
              <a:lnSpc>
                <a:spcPct val="100000"/>
              </a:lnSpc>
              <a:spcBef>
                <a:spcPts val="600"/>
              </a:spcBef>
              <a:buSzPts val="2000"/>
              <a:buChar char="•"/>
            </a:pPr>
            <a:r>
              <a:rPr lang="en-US" sz="2400" dirty="0">
                <a:solidFill>
                  <a:schemeClr val="tx1"/>
                </a:solidFill>
              </a:rPr>
              <a:t>Describe the LEA’s classroom-based instructional schedule model, including how the LEA will ensure learning, competency development, and social-emotional well-being for all English learners.</a:t>
            </a:r>
            <a:endParaRPr sz="2400" dirty="0">
              <a:solidFill>
                <a:schemeClr val="tx1"/>
              </a:solidFill>
            </a:endParaRPr>
          </a:p>
          <a:p>
            <a:pPr marL="457200" lvl="0" indent="-355600" algn="l" rtl="0">
              <a:lnSpc>
                <a:spcPct val="100000"/>
              </a:lnSpc>
              <a:spcBef>
                <a:spcPts val="200"/>
              </a:spcBef>
              <a:spcAft>
                <a:spcPts val="0"/>
              </a:spcAft>
              <a:buSzPts val="2000"/>
              <a:buChar char="•"/>
            </a:pPr>
            <a:r>
              <a:rPr lang="en-US" sz="2400" dirty="0">
                <a:solidFill>
                  <a:schemeClr val="tx1"/>
                </a:solidFill>
              </a:rPr>
              <a:t>Assessment	</a:t>
            </a:r>
            <a:endParaRPr sz="2400" dirty="0">
              <a:solidFill>
                <a:schemeClr val="tx1"/>
              </a:solidFill>
            </a:endParaRPr>
          </a:p>
          <a:p>
            <a:pPr marL="914400" lvl="1" indent="-355600" algn="l" rtl="0">
              <a:lnSpc>
                <a:spcPct val="100000"/>
              </a:lnSpc>
              <a:spcAft>
                <a:spcPts val="0"/>
              </a:spcAft>
              <a:buSzPts val="2000"/>
              <a:buChar char="◦"/>
            </a:pPr>
            <a:r>
              <a:rPr lang="en-US" dirty="0">
                <a:solidFill>
                  <a:schemeClr val="tx1"/>
                </a:solidFill>
              </a:rPr>
              <a:t>COVID-19 Assessment FAQs at [</a:t>
            </a:r>
            <a:r>
              <a:rPr lang="en-US" sz="2400" dirty="0">
                <a:solidFill>
                  <a:schemeClr val="tx1"/>
                </a:solidFill>
              </a:rPr>
              <a:t>invalid link removed</a:t>
            </a:r>
            <a:r>
              <a:rPr lang="en-US" dirty="0">
                <a:solidFill>
                  <a:schemeClr val="tx1"/>
                </a:solidFill>
              </a:rPr>
              <a:t>]</a:t>
            </a:r>
            <a:endParaRPr dirty="0">
              <a:solidFill>
                <a:schemeClr val="tx1"/>
              </a:solidFill>
            </a:endParaRPr>
          </a:p>
          <a:p>
            <a:pPr marL="914400" lvl="1" indent="-355600" algn="l" rtl="0">
              <a:lnSpc>
                <a:spcPct val="100000"/>
              </a:lnSpc>
              <a:buSzPts val="2000"/>
              <a:buChar char="◦"/>
            </a:pPr>
            <a:r>
              <a:rPr lang="en-US" dirty="0">
                <a:solidFill>
                  <a:schemeClr val="tx1"/>
                </a:solidFill>
              </a:rPr>
              <a:t>COVID-19 Reclassification Guidance for 2019–2020 and Fall Administration Letter at [</a:t>
            </a:r>
            <a:r>
              <a:rPr lang="en-US" sz="2400" dirty="0">
                <a:solidFill>
                  <a:schemeClr val="tx1"/>
                </a:solidFill>
              </a:rPr>
              <a:t>invalid link removed</a:t>
            </a:r>
            <a:r>
              <a:rPr lang="en-US" dirty="0">
                <a:solidFill>
                  <a:schemeClr val="tx1"/>
                </a:solidFill>
              </a:rPr>
              <a:t>]</a:t>
            </a:r>
            <a:endParaRPr dirty="0">
              <a:solidFill>
                <a:schemeClr val="tx1"/>
              </a:solidFill>
            </a:endParaRPr>
          </a:p>
          <a:p>
            <a:pPr marL="457200" lvl="0" indent="-355600" algn="l" rtl="0">
              <a:lnSpc>
                <a:spcPct val="100000"/>
              </a:lnSpc>
              <a:spcBef>
                <a:spcPts val="200"/>
              </a:spcBef>
              <a:spcAft>
                <a:spcPts val="0"/>
              </a:spcAft>
              <a:buSzPts val="2000"/>
              <a:buChar char="•"/>
            </a:pPr>
            <a:r>
              <a:rPr lang="en-US" sz="2400" dirty="0">
                <a:solidFill>
                  <a:schemeClr val="tx1"/>
                </a:solidFill>
              </a:rPr>
              <a:t>Learning Acceleration</a:t>
            </a:r>
            <a:endParaRPr sz="2400" dirty="0">
              <a:solidFill>
                <a:schemeClr val="tx1"/>
              </a:solidFill>
            </a:endParaRPr>
          </a:p>
          <a:p>
            <a:pPr lvl="1" indent="-355600">
              <a:lnSpc>
                <a:spcPct val="95000"/>
              </a:lnSpc>
              <a:buSzPts val="2000"/>
            </a:pPr>
            <a:r>
              <a:rPr lang="en-US" dirty="0">
                <a:solidFill>
                  <a:schemeClr val="tx1"/>
                </a:solidFill>
              </a:rPr>
              <a:t>Learning Acceleration: Support English Learners at [</a:t>
            </a:r>
            <a:r>
              <a:rPr lang="en-US" sz="2400" dirty="0">
                <a:solidFill>
                  <a:schemeClr val="tx1"/>
                </a:solidFill>
              </a:rPr>
              <a:t>invalid link removed</a:t>
            </a:r>
            <a:r>
              <a:rPr lang="en-US" dirty="0">
                <a:solidFill>
                  <a:schemeClr val="tx1"/>
                </a:solidFill>
              </a:rPr>
              <a:t>]</a:t>
            </a:r>
          </a:p>
          <a:p>
            <a:pPr marL="914400" lvl="1" indent="-355600" algn="l" rtl="0">
              <a:lnSpc>
                <a:spcPct val="95000"/>
              </a:lnSpc>
              <a:spcBef>
                <a:spcPts val="200"/>
              </a:spcBef>
              <a:spcAft>
                <a:spcPts val="0"/>
              </a:spcAft>
              <a:buSzPts val="2000"/>
              <a:buChar char="◦"/>
            </a:pPr>
            <a:endParaRPr dirty="0">
              <a:solidFill>
                <a:srgbClr val="0000FF"/>
              </a:solidFill>
            </a:endParaRPr>
          </a:p>
        </p:txBody>
      </p:sp>
      <p:sp>
        <p:nvSpPr>
          <p:cNvPr id="452" name="Google Shape;452;g8f3dd33b2c_6_95"/>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000"/>
              <a:buFont typeface="Arial"/>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57"/>
        <p:cNvGrpSpPr/>
        <p:nvPr/>
      </p:nvGrpSpPr>
      <p:grpSpPr>
        <a:xfrm>
          <a:off x="0" y="0"/>
          <a:ext cx="0" cy="0"/>
          <a:chOff x="0" y="0"/>
          <a:chExt cx="0" cy="0"/>
        </a:xfrm>
      </p:grpSpPr>
      <p:sp>
        <p:nvSpPr>
          <p:cNvPr id="458" name="Google Shape;458;g8f3dd33b2c_6_102"/>
          <p:cNvSpPr txBox="1">
            <a:spLocks noGrp="1"/>
          </p:cNvSpPr>
          <p:nvPr>
            <p:ph type="title"/>
          </p:nvPr>
        </p:nvSpPr>
        <p:spPr>
          <a:xfrm>
            <a:off x="330954" y="401872"/>
            <a:ext cx="11459250" cy="1378160"/>
          </a:xfrm>
          <a:prstGeom prst="rect">
            <a:avLst/>
          </a:prstGeom>
          <a:solidFill>
            <a:schemeClr val="lt1"/>
          </a:solid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SzPts val="1800"/>
              <a:buNone/>
            </a:pPr>
            <a:r>
              <a:rPr lang="en-US" sz="4000" dirty="0">
                <a:solidFill>
                  <a:schemeClr val="dk2"/>
                </a:solidFill>
                <a:latin typeface="+mj-lt"/>
                <a:ea typeface="Arial"/>
                <a:cs typeface="Arial"/>
                <a:sym typeface="Arial"/>
              </a:rPr>
              <a:t>Continuity of Learning: Distance Learning Program (Continuity of Instruction) and English Language Development</a:t>
            </a:r>
            <a:endParaRPr sz="4000" dirty="0">
              <a:solidFill>
                <a:schemeClr val="dk2"/>
              </a:solidFill>
              <a:latin typeface="+mj-lt"/>
              <a:ea typeface="Arial"/>
              <a:cs typeface="Arial"/>
              <a:sym typeface="Arial"/>
            </a:endParaRPr>
          </a:p>
        </p:txBody>
      </p:sp>
      <p:sp>
        <p:nvSpPr>
          <p:cNvPr id="459" name="Google Shape;459;g8f3dd33b2c_6_102"/>
          <p:cNvSpPr txBox="1">
            <a:spLocks noGrp="1"/>
          </p:cNvSpPr>
          <p:nvPr>
            <p:ph type="body" idx="1"/>
          </p:nvPr>
        </p:nvSpPr>
        <p:spPr>
          <a:xfrm>
            <a:off x="330954" y="1877568"/>
            <a:ext cx="11592822" cy="4425696"/>
          </a:xfrm>
          <a:prstGeom prst="rect">
            <a:avLst/>
          </a:prstGeom>
          <a:noFill/>
          <a:ln>
            <a:noFill/>
          </a:ln>
        </p:spPr>
        <p:txBody>
          <a:bodyPr spcFirstLastPara="1" wrap="square" lIns="45700" tIns="45700" rIns="45700" bIns="45700" anchor="t" anchorCtr="0">
            <a:noAutofit/>
          </a:bodyPr>
          <a:lstStyle/>
          <a:p>
            <a:pPr marL="0" lvl="0" indent="0" algn="l" rtl="0">
              <a:lnSpc>
                <a:spcPct val="100000"/>
              </a:lnSpc>
              <a:spcBef>
                <a:spcPts val="0"/>
              </a:spcBef>
              <a:spcAft>
                <a:spcPts val="0"/>
              </a:spcAft>
              <a:buSzPts val="1800"/>
              <a:buNone/>
            </a:pPr>
            <a:r>
              <a:rPr lang="en-US" sz="2400" dirty="0">
                <a:solidFill>
                  <a:schemeClr val="dk2"/>
                </a:solidFill>
              </a:rPr>
              <a:t>Any LEA providing remote learning for students must provide language instruction services to English learners virtually, online, or via telephone. All English learners must receive appropriate language services as part of the curriculum and supports to the greatest extent possible. When providing these services, LEAs:</a:t>
            </a:r>
            <a:endParaRPr sz="2400" dirty="0">
              <a:solidFill>
                <a:schemeClr val="dk2"/>
              </a:solidFill>
            </a:endParaRPr>
          </a:p>
          <a:p>
            <a:pPr marL="914400" lvl="1" indent="-457200" algn="l" rtl="0">
              <a:lnSpc>
                <a:spcPct val="100000"/>
              </a:lnSpc>
              <a:spcBef>
                <a:spcPts val="600"/>
              </a:spcBef>
              <a:spcAft>
                <a:spcPts val="0"/>
              </a:spcAft>
              <a:buSzPts val="1800"/>
              <a:buChar char="◦"/>
            </a:pPr>
            <a:r>
              <a:rPr lang="en-US" dirty="0"/>
              <a:t>Are required to describe in the plan how </a:t>
            </a:r>
            <a:r>
              <a:rPr lang="en-US" b="1" dirty="0"/>
              <a:t>designated</a:t>
            </a:r>
            <a:r>
              <a:rPr lang="en-US" dirty="0"/>
              <a:t> </a:t>
            </a:r>
            <a:r>
              <a:rPr lang="en-US" b="1" dirty="0"/>
              <a:t>and</a:t>
            </a:r>
            <a:r>
              <a:rPr lang="en-US" dirty="0"/>
              <a:t> </a:t>
            </a:r>
            <a:r>
              <a:rPr lang="en-US" b="1" dirty="0"/>
              <a:t>integrated</a:t>
            </a:r>
            <a:r>
              <a:rPr lang="en-US" dirty="0"/>
              <a:t> English language development (ELD) will be provided and any other necessary accommodations for English learners.</a:t>
            </a:r>
            <a:endParaRPr dirty="0"/>
          </a:p>
          <a:p>
            <a:pPr marL="914400" lvl="1" indent="-457200" algn="l" rtl="0">
              <a:lnSpc>
                <a:spcPct val="100000"/>
              </a:lnSpc>
              <a:spcBef>
                <a:spcPts val="600"/>
              </a:spcBef>
              <a:spcAft>
                <a:spcPts val="600"/>
              </a:spcAft>
              <a:buSzPts val="1800"/>
              <a:buChar char="◦"/>
            </a:pPr>
            <a:r>
              <a:rPr lang="en-US" dirty="0"/>
              <a:t>Should, to the extent possible, support implementation of programs that equip students with world language skills and an introduction to diverse cultures, heritages, and languages, while also preparing them to succeed in the global economy, such as in multilingual programs.</a:t>
            </a:r>
            <a:endParaRPr dirty="0"/>
          </a:p>
        </p:txBody>
      </p:sp>
      <p:sp>
        <p:nvSpPr>
          <p:cNvPr id="460" name="Google Shape;460;g8f3dd33b2c_6_102"/>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000"/>
              <a:buFont typeface="Arial"/>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65"/>
        <p:cNvGrpSpPr/>
        <p:nvPr/>
      </p:nvGrpSpPr>
      <p:grpSpPr>
        <a:xfrm>
          <a:off x="0" y="0"/>
          <a:ext cx="0" cy="0"/>
          <a:chOff x="0" y="0"/>
          <a:chExt cx="0" cy="0"/>
        </a:xfrm>
      </p:grpSpPr>
      <p:sp>
        <p:nvSpPr>
          <p:cNvPr id="466" name="Google Shape;466;g8f3dd33b2c_6_109"/>
          <p:cNvSpPr txBox="1">
            <a:spLocks noGrp="1"/>
          </p:cNvSpPr>
          <p:nvPr>
            <p:ph type="title"/>
          </p:nvPr>
        </p:nvSpPr>
        <p:spPr>
          <a:xfrm>
            <a:off x="366375" y="293640"/>
            <a:ext cx="11459250" cy="1490190"/>
          </a:xfrm>
          <a:prstGeom prst="rect">
            <a:avLst/>
          </a:prstGeom>
          <a:solidFill>
            <a:schemeClr val="lt1"/>
          </a:solid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SzPts val="1800"/>
              <a:buNone/>
            </a:pPr>
            <a:r>
              <a:rPr lang="en-US" sz="4000" dirty="0">
                <a:solidFill>
                  <a:schemeClr val="dk2"/>
                </a:solidFill>
                <a:latin typeface="+mj-lt"/>
                <a:ea typeface="Arial"/>
                <a:cs typeface="Arial"/>
                <a:sym typeface="Arial"/>
              </a:rPr>
              <a:t>Continuity of Learning: Distance Learning Program </a:t>
            </a:r>
            <a:br>
              <a:rPr lang="en-US" sz="4000" dirty="0">
                <a:solidFill>
                  <a:schemeClr val="dk2"/>
                </a:solidFill>
                <a:latin typeface="+mj-lt"/>
                <a:ea typeface="Arial"/>
                <a:cs typeface="Arial"/>
                <a:sym typeface="Arial"/>
              </a:rPr>
            </a:br>
            <a:r>
              <a:rPr lang="en-US" sz="4000" dirty="0">
                <a:solidFill>
                  <a:schemeClr val="dk2"/>
                </a:solidFill>
                <a:latin typeface="+mj-lt"/>
                <a:ea typeface="Arial"/>
                <a:cs typeface="Arial"/>
                <a:sym typeface="Arial"/>
              </a:rPr>
              <a:t>(Access to Devices and Connectivity)</a:t>
            </a:r>
            <a:endParaRPr sz="4000" dirty="0">
              <a:solidFill>
                <a:schemeClr val="dk2"/>
              </a:solidFill>
              <a:latin typeface="+mj-lt"/>
              <a:ea typeface="Arial"/>
              <a:cs typeface="Arial"/>
              <a:sym typeface="Arial"/>
            </a:endParaRPr>
          </a:p>
        </p:txBody>
      </p:sp>
      <p:sp>
        <p:nvSpPr>
          <p:cNvPr id="467" name="Google Shape;467;g8f3dd33b2c_6_109"/>
          <p:cNvSpPr txBox="1">
            <a:spLocks noGrp="1"/>
          </p:cNvSpPr>
          <p:nvPr>
            <p:ph type="body" idx="1"/>
          </p:nvPr>
        </p:nvSpPr>
        <p:spPr>
          <a:xfrm>
            <a:off x="393403" y="2048255"/>
            <a:ext cx="11344995" cy="3962401"/>
          </a:xfrm>
          <a:prstGeom prst="rect">
            <a:avLst/>
          </a:prstGeom>
          <a:noFill/>
          <a:ln>
            <a:noFill/>
          </a:ln>
        </p:spPr>
        <p:txBody>
          <a:bodyPr spcFirstLastPara="1" wrap="square" lIns="45700" tIns="45700" rIns="45700" bIns="45700" anchor="t" anchorCtr="0">
            <a:noAutofit/>
          </a:bodyPr>
          <a:lstStyle/>
          <a:p>
            <a:pPr marL="101600" lvl="0" indent="0" algn="l" rtl="0">
              <a:lnSpc>
                <a:spcPct val="100000"/>
              </a:lnSpc>
              <a:spcBef>
                <a:spcPts val="200"/>
              </a:spcBef>
              <a:spcAft>
                <a:spcPts val="0"/>
              </a:spcAft>
              <a:buSzPts val="2000"/>
              <a:buNone/>
            </a:pPr>
            <a:r>
              <a:rPr lang="en-US" dirty="0">
                <a:solidFill>
                  <a:schemeClr val="dk2"/>
                </a:solidFill>
              </a:rPr>
              <a:t>When addressing the need for devices and connectivity, also consider the capacity of the student to maneuver the equipment with and without adult supervision.</a:t>
            </a:r>
            <a:endParaRPr dirty="0"/>
          </a:p>
          <a:p>
            <a:pPr marL="914400" lvl="1" indent="-355600" algn="l" rtl="0">
              <a:lnSpc>
                <a:spcPct val="100000"/>
              </a:lnSpc>
              <a:spcBef>
                <a:spcPts val="800"/>
              </a:spcBef>
              <a:spcAft>
                <a:spcPts val="0"/>
              </a:spcAft>
              <a:buSzPts val="2000"/>
              <a:buChar char="◦"/>
            </a:pPr>
            <a:r>
              <a:rPr lang="en-US" dirty="0">
                <a:solidFill>
                  <a:schemeClr val="dk2"/>
                </a:solidFill>
              </a:rPr>
              <a:t>Are parents prepared to support their children?</a:t>
            </a:r>
            <a:endParaRPr dirty="0"/>
          </a:p>
          <a:p>
            <a:pPr marL="914400" lvl="1" indent="-355600" algn="l" rtl="0">
              <a:lnSpc>
                <a:spcPct val="100000"/>
              </a:lnSpc>
              <a:spcBef>
                <a:spcPts val="800"/>
              </a:spcBef>
              <a:spcAft>
                <a:spcPts val="0"/>
              </a:spcAft>
              <a:buSzPts val="2000"/>
              <a:buChar char="◦"/>
            </a:pPr>
            <a:r>
              <a:rPr lang="en-US" dirty="0">
                <a:solidFill>
                  <a:schemeClr val="dk2"/>
                </a:solidFill>
              </a:rPr>
              <a:t>Is there sufficient connection for multiple students in the same household using equipment at the same time?</a:t>
            </a:r>
            <a:endParaRPr dirty="0"/>
          </a:p>
          <a:p>
            <a:pPr marL="914400" lvl="1" indent="-355600" algn="l" rtl="0">
              <a:lnSpc>
                <a:spcPct val="100000"/>
              </a:lnSpc>
              <a:spcBef>
                <a:spcPts val="800"/>
              </a:spcBef>
              <a:spcAft>
                <a:spcPts val="600"/>
              </a:spcAft>
              <a:buSzPts val="2000"/>
              <a:buChar char="◦"/>
            </a:pPr>
            <a:r>
              <a:rPr lang="en-US" dirty="0">
                <a:solidFill>
                  <a:schemeClr val="dk2"/>
                </a:solidFill>
              </a:rPr>
              <a:t>What do parents need to know and consider when overseeing their children's learning? </a:t>
            </a:r>
            <a:endParaRPr dirty="0"/>
          </a:p>
        </p:txBody>
      </p:sp>
      <p:sp>
        <p:nvSpPr>
          <p:cNvPr id="468" name="Google Shape;468;g8f3dd33b2c_6_109"/>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000"/>
              <a:buFont typeface="Arial"/>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73"/>
        <p:cNvGrpSpPr/>
        <p:nvPr/>
      </p:nvGrpSpPr>
      <p:grpSpPr>
        <a:xfrm>
          <a:off x="0" y="0"/>
          <a:ext cx="0" cy="0"/>
          <a:chOff x="0" y="0"/>
          <a:chExt cx="0" cy="0"/>
        </a:xfrm>
      </p:grpSpPr>
      <p:sp>
        <p:nvSpPr>
          <p:cNvPr id="474" name="Google Shape;474;g8f3dd33b2c_6_116"/>
          <p:cNvSpPr txBox="1">
            <a:spLocks noGrp="1"/>
          </p:cNvSpPr>
          <p:nvPr>
            <p:ph type="title"/>
          </p:nvPr>
        </p:nvSpPr>
        <p:spPr>
          <a:xfrm>
            <a:off x="245592" y="286599"/>
            <a:ext cx="11700815" cy="1136367"/>
          </a:xfrm>
          <a:prstGeom prst="rect">
            <a:avLst/>
          </a:prstGeom>
          <a:solidFill>
            <a:schemeClr val="lt1"/>
          </a:solid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SzPts val="1800"/>
              <a:buNone/>
            </a:pPr>
            <a:r>
              <a:rPr lang="en-US" sz="4000" dirty="0">
                <a:solidFill>
                  <a:schemeClr val="dk2"/>
                </a:solidFill>
                <a:latin typeface="+mj-lt"/>
                <a:ea typeface="Arial"/>
                <a:cs typeface="Arial"/>
                <a:sym typeface="Arial"/>
              </a:rPr>
              <a:t>Continuity of Learning: Distance Learning Program (Students with Unique Needs)</a:t>
            </a:r>
            <a:endParaRPr sz="4000" dirty="0">
              <a:solidFill>
                <a:schemeClr val="dk2"/>
              </a:solidFill>
              <a:latin typeface="+mj-lt"/>
              <a:ea typeface="Arial"/>
              <a:cs typeface="Arial"/>
              <a:sym typeface="Arial"/>
            </a:endParaRPr>
          </a:p>
        </p:txBody>
      </p:sp>
      <p:sp>
        <p:nvSpPr>
          <p:cNvPr id="475" name="Google Shape;475;g8f3dd33b2c_6_116"/>
          <p:cNvSpPr txBox="1">
            <a:spLocks noGrp="1"/>
          </p:cNvSpPr>
          <p:nvPr>
            <p:ph type="body" idx="1"/>
          </p:nvPr>
        </p:nvSpPr>
        <p:spPr>
          <a:xfrm>
            <a:off x="393405" y="1422966"/>
            <a:ext cx="11344995" cy="4697095"/>
          </a:xfrm>
          <a:prstGeom prst="rect">
            <a:avLst/>
          </a:prstGeom>
          <a:noFill/>
          <a:ln>
            <a:noFill/>
          </a:ln>
        </p:spPr>
        <p:txBody>
          <a:bodyPr spcFirstLastPara="1" wrap="square" lIns="45700" tIns="45700" rIns="45700" bIns="45700" anchor="t" anchorCtr="0">
            <a:noAutofit/>
          </a:bodyPr>
          <a:lstStyle/>
          <a:p>
            <a:pPr marL="101600" lvl="0" indent="0" algn="l" rtl="0">
              <a:lnSpc>
                <a:spcPct val="100000"/>
              </a:lnSpc>
              <a:spcBef>
                <a:spcPts val="0"/>
              </a:spcBef>
              <a:buSzPts val="2000"/>
              <a:buNone/>
            </a:pPr>
            <a:r>
              <a:rPr lang="en-US" sz="2400" dirty="0">
                <a:solidFill>
                  <a:schemeClr val="tx1"/>
                </a:solidFill>
              </a:rPr>
              <a:t>The unique needs among English learners can vary, depending on the student; ranging from exceptional needs to those of homeless and foster youth, as well as migratory issues for some families. </a:t>
            </a:r>
            <a:endParaRPr sz="2400" dirty="0">
              <a:solidFill>
                <a:schemeClr val="tx1"/>
              </a:solidFill>
            </a:endParaRPr>
          </a:p>
          <a:p>
            <a:pPr marL="101600" lvl="0" indent="0" algn="l" rtl="0">
              <a:lnSpc>
                <a:spcPct val="120000"/>
              </a:lnSpc>
              <a:spcBef>
                <a:spcPts val="200"/>
              </a:spcBef>
              <a:spcAft>
                <a:spcPts val="0"/>
              </a:spcAft>
              <a:buSzPts val="2000"/>
              <a:buNone/>
            </a:pPr>
            <a:r>
              <a:rPr lang="en-US" sz="2400" dirty="0">
                <a:solidFill>
                  <a:schemeClr val="tx1"/>
                </a:solidFill>
              </a:rPr>
              <a:t>Resources include:</a:t>
            </a:r>
            <a:endParaRPr sz="2400" dirty="0">
              <a:solidFill>
                <a:schemeClr val="tx1"/>
              </a:solidFill>
            </a:endParaRPr>
          </a:p>
          <a:p>
            <a:pPr marL="457200" lvl="0" indent="-355600" algn="l" rtl="0">
              <a:lnSpc>
                <a:spcPct val="115000"/>
              </a:lnSpc>
              <a:spcBef>
                <a:spcPts val="200"/>
              </a:spcBef>
              <a:spcAft>
                <a:spcPts val="0"/>
              </a:spcAft>
              <a:buSzPts val="2000"/>
              <a:buChar char="•"/>
            </a:pPr>
            <a:r>
              <a:rPr lang="en-US" sz="2400" dirty="0">
                <a:solidFill>
                  <a:schemeClr val="tx1"/>
                </a:solidFill>
              </a:rPr>
              <a:t>California Practitioners’ Guide for Educating English Learners with Disabilities </a:t>
            </a:r>
            <a:r>
              <a:rPr lang="en-US" sz="2400" dirty="0">
                <a:solidFill>
                  <a:schemeClr val="dk2"/>
                </a:solidFill>
              </a:rPr>
              <a:t>at </a:t>
            </a:r>
            <a:r>
              <a:rPr lang="en-US" sz="2400" u="sng" dirty="0">
                <a:solidFill>
                  <a:srgbClr val="0000FF"/>
                </a:solidFill>
                <a:hlinkClick r:id="rId3" tooltip="California Practitioners’ Guide for Educating English Learners with Disabilities">
                  <a:extLst>
                    <a:ext uri="{A12FA001-AC4F-418D-AE19-62706E023703}">
                      <ahyp:hlinkClr xmlns:ahyp="http://schemas.microsoft.com/office/drawing/2018/hyperlinkcolor" val="tx"/>
                    </a:ext>
                  </a:extLst>
                </a:hlinkClick>
              </a:rPr>
              <a:t>https://www.cde.ca.gov/sp/se/ac/documents/ab2785guide.pdf</a:t>
            </a:r>
            <a:r>
              <a:rPr lang="en-US" sz="2400" dirty="0">
                <a:solidFill>
                  <a:srgbClr val="0000FF"/>
                </a:solidFill>
              </a:rPr>
              <a:t>  </a:t>
            </a:r>
            <a:endParaRPr sz="2400" dirty="0">
              <a:solidFill>
                <a:srgbClr val="0000FF"/>
              </a:solidFill>
            </a:endParaRPr>
          </a:p>
          <a:p>
            <a:pPr marL="457200" lvl="0" indent="-355600" algn="l" rtl="0">
              <a:lnSpc>
                <a:spcPct val="115000"/>
              </a:lnSpc>
              <a:spcBef>
                <a:spcPts val="200"/>
              </a:spcBef>
              <a:spcAft>
                <a:spcPts val="0"/>
              </a:spcAft>
              <a:buSzPts val="2000"/>
              <a:buChar char="•"/>
            </a:pPr>
            <a:r>
              <a:rPr lang="en-US" sz="2400" dirty="0">
                <a:solidFill>
                  <a:schemeClr val="dk2"/>
                </a:solidFill>
              </a:rPr>
              <a:t>Legal Aid at Work List of Relief Funds for Undocumented Workers in California web page at</a:t>
            </a:r>
            <a:r>
              <a:rPr lang="en-US" sz="2400" dirty="0">
                <a:solidFill>
                  <a:schemeClr val="hlink"/>
                </a:solidFill>
                <a:uFill>
                  <a:noFill/>
                </a:uFill>
                <a:hlinkClick r:id="rId4"/>
              </a:rPr>
              <a:t> </a:t>
            </a:r>
            <a:r>
              <a:rPr lang="en-US" sz="2400" dirty="0">
                <a:solidFill>
                  <a:schemeClr val="tx1"/>
                </a:solidFill>
              </a:rPr>
              <a:t>[invalid link removed]</a:t>
            </a:r>
            <a:endParaRPr lang="en-US" sz="2400" dirty="0">
              <a:solidFill>
                <a:srgbClr val="0000FF"/>
              </a:solidFill>
            </a:endParaRPr>
          </a:p>
          <a:p>
            <a:pPr marL="457200" lvl="0" indent="-355600" algn="l" rtl="0">
              <a:lnSpc>
                <a:spcPct val="115000"/>
              </a:lnSpc>
              <a:spcBef>
                <a:spcPts val="200"/>
              </a:spcBef>
              <a:spcAft>
                <a:spcPts val="0"/>
              </a:spcAft>
              <a:buSzPts val="2000"/>
              <a:buChar char="•"/>
            </a:pPr>
            <a:r>
              <a:rPr lang="en-US" sz="2400" dirty="0">
                <a:solidFill>
                  <a:schemeClr val="tx1"/>
                </a:solidFill>
              </a:rPr>
              <a:t>National Center for Farmworker Health Resources on Novel Coronavirus COVID-19 web page at [invalid link removed]</a:t>
            </a:r>
          </a:p>
          <a:p>
            <a:pPr marL="457200" lvl="0" indent="-355600" algn="l" rtl="0">
              <a:lnSpc>
                <a:spcPct val="115000"/>
              </a:lnSpc>
              <a:spcBef>
                <a:spcPts val="200"/>
              </a:spcBef>
              <a:spcAft>
                <a:spcPts val="0"/>
              </a:spcAft>
              <a:buSzPts val="2000"/>
              <a:buChar char="•"/>
            </a:pPr>
            <a:endParaRPr sz="2400" dirty="0">
              <a:solidFill>
                <a:srgbClr val="0000FF"/>
              </a:solidFill>
            </a:endParaRPr>
          </a:p>
        </p:txBody>
      </p:sp>
      <p:sp>
        <p:nvSpPr>
          <p:cNvPr id="476" name="Google Shape;476;g8f3dd33b2c_6_116"/>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000"/>
              <a:buFont typeface="Arial"/>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81"/>
        <p:cNvGrpSpPr/>
        <p:nvPr/>
      </p:nvGrpSpPr>
      <p:grpSpPr>
        <a:xfrm>
          <a:off x="0" y="0"/>
          <a:ext cx="0" cy="0"/>
          <a:chOff x="0" y="0"/>
          <a:chExt cx="0" cy="0"/>
        </a:xfrm>
      </p:grpSpPr>
      <p:sp>
        <p:nvSpPr>
          <p:cNvPr id="482" name="Google Shape;482;g8f3dd33b2c_6_123"/>
          <p:cNvSpPr txBox="1">
            <a:spLocks noGrp="1"/>
          </p:cNvSpPr>
          <p:nvPr>
            <p:ph type="title"/>
          </p:nvPr>
        </p:nvSpPr>
        <p:spPr>
          <a:xfrm>
            <a:off x="423502" y="306988"/>
            <a:ext cx="11344996" cy="1185538"/>
          </a:xfrm>
          <a:prstGeom prst="rect">
            <a:avLst/>
          </a:prstGeom>
          <a:solidFill>
            <a:schemeClr val="lt1"/>
          </a:solid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SzPts val="1800"/>
              <a:buNone/>
            </a:pPr>
            <a:r>
              <a:rPr lang="en-US" sz="4000" dirty="0">
                <a:solidFill>
                  <a:schemeClr val="dk2"/>
                </a:solidFill>
                <a:latin typeface="+mj-lt"/>
                <a:ea typeface="Arial"/>
                <a:cs typeface="Arial"/>
                <a:sym typeface="Arial"/>
              </a:rPr>
              <a:t>Continuity of Learning: Distance Learning Program (Professional Development)</a:t>
            </a:r>
            <a:endParaRPr sz="4000" dirty="0">
              <a:solidFill>
                <a:schemeClr val="dk2"/>
              </a:solidFill>
              <a:latin typeface="+mj-lt"/>
              <a:ea typeface="Arial"/>
              <a:cs typeface="Arial"/>
              <a:sym typeface="Arial"/>
            </a:endParaRPr>
          </a:p>
        </p:txBody>
      </p:sp>
      <p:sp>
        <p:nvSpPr>
          <p:cNvPr id="483" name="Google Shape;483;g8f3dd33b2c_6_123"/>
          <p:cNvSpPr txBox="1">
            <a:spLocks noGrp="1"/>
          </p:cNvSpPr>
          <p:nvPr>
            <p:ph type="body" idx="1"/>
          </p:nvPr>
        </p:nvSpPr>
        <p:spPr>
          <a:xfrm>
            <a:off x="423502" y="1669774"/>
            <a:ext cx="11344995" cy="4609106"/>
          </a:xfrm>
          <a:prstGeom prst="rect">
            <a:avLst/>
          </a:prstGeom>
          <a:noFill/>
          <a:ln>
            <a:noFill/>
          </a:ln>
        </p:spPr>
        <p:txBody>
          <a:bodyPr spcFirstLastPara="1" wrap="square" lIns="45700" tIns="45700" rIns="45700" bIns="45700" anchor="t" anchorCtr="0">
            <a:noAutofit/>
          </a:bodyPr>
          <a:lstStyle/>
          <a:p>
            <a:pPr marL="457200" lvl="0" indent="-355600" algn="l" rtl="0">
              <a:lnSpc>
                <a:spcPct val="95000"/>
              </a:lnSpc>
              <a:spcBef>
                <a:spcPts val="200"/>
              </a:spcBef>
              <a:spcAft>
                <a:spcPts val="0"/>
              </a:spcAft>
              <a:buSzPts val="2000"/>
              <a:buChar char="•"/>
            </a:pPr>
            <a:r>
              <a:rPr lang="en-US" sz="2775" dirty="0">
                <a:solidFill>
                  <a:schemeClr val="dk2"/>
                </a:solidFill>
              </a:rPr>
              <a:t>Teachers, parents, and students will need support as they return.</a:t>
            </a:r>
            <a:endParaRPr dirty="0"/>
          </a:p>
          <a:p>
            <a:pPr marL="457200" lvl="0" indent="-355600" algn="l" rtl="0">
              <a:lnSpc>
                <a:spcPct val="100000"/>
              </a:lnSpc>
              <a:spcBef>
                <a:spcPts val="600"/>
              </a:spcBef>
              <a:spcAft>
                <a:spcPts val="0"/>
              </a:spcAft>
              <a:buSzPts val="2000"/>
              <a:buChar char="•"/>
            </a:pPr>
            <a:r>
              <a:rPr lang="en-US" sz="2775" dirty="0">
                <a:solidFill>
                  <a:schemeClr val="dk2"/>
                </a:solidFill>
              </a:rPr>
              <a:t>Planning professional learning for all levels of the organization creates systems that support each other and puts everyone “on the same page.”</a:t>
            </a:r>
            <a:endParaRPr dirty="0"/>
          </a:p>
          <a:p>
            <a:pPr marL="914400" lvl="1" indent="-355600" algn="l" rtl="0">
              <a:lnSpc>
                <a:spcPct val="95000"/>
              </a:lnSpc>
              <a:spcBef>
                <a:spcPts val="600"/>
              </a:spcBef>
              <a:spcAft>
                <a:spcPts val="0"/>
              </a:spcAft>
              <a:buSzPts val="2000"/>
              <a:buChar char="◦"/>
            </a:pPr>
            <a:r>
              <a:rPr lang="en-US" sz="2405" dirty="0">
                <a:solidFill>
                  <a:schemeClr val="dk2"/>
                </a:solidFill>
              </a:rPr>
              <a:t>Going the Distance with World Languages: Proficiency-Oriented Distance Learning Webinar (May 28, 2020) at </a:t>
            </a:r>
            <a:r>
              <a:rPr lang="en-US" sz="2405" u="sng" dirty="0">
                <a:solidFill>
                  <a:srgbClr val="0000FF"/>
                </a:solidFill>
                <a:hlinkClick r:id="rId3" tooltip="Proficiency-oriented Distance Learning webinar">
                  <a:extLst>
                    <a:ext uri="{A12FA001-AC4F-418D-AE19-62706E023703}">
                      <ahyp:hlinkClr xmlns:ahyp="http://schemas.microsoft.com/office/drawing/2018/hyperlinkcolor" val="tx"/>
                    </a:ext>
                  </a:extLst>
                </a:hlinkClick>
              </a:rPr>
              <a:t>https://www.cde.ca.gov/ci/cr/dl/proficiency20200528.asp</a:t>
            </a:r>
            <a:r>
              <a:rPr lang="en-US" sz="2405" dirty="0">
                <a:solidFill>
                  <a:schemeClr val="dk2"/>
                </a:solidFill>
              </a:rPr>
              <a:t>.</a:t>
            </a:r>
            <a:endParaRPr dirty="0"/>
          </a:p>
          <a:p>
            <a:pPr marL="457200" lvl="0" indent="-355600" algn="l" rtl="0">
              <a:lnSpc>
                <a:spcPct val="95000"/>
              </a:lnSpc>
              <a:spcBef>
                <a:spcPts val="800"/>
              </a:spcBef>
              <a:spcAft>
                <a:spcPts val="600"/>
              </a:spcAft>
              <a:buSzPts val="2000"/>
              <a:buChar char="•"/>
            </a:pPr>
            <a:r>
              <a:rPr lang="en-US" sz="2775" dirty="0">
                <a:solidFill>
                  <a:schemeClr val="dk2"/>
                </a:solidFill>
              </a:rPr>
              <a:t>Ensure that teachers have or acquire the authorizations necessary to provide designated ELD, integrated ELD, and bilingual (if two-way programs are offered by the district).</a:t>
            </a:r>
            <a:endParaRPr dirty="0"/>
          </a:p>
        </p:txBody>
      </p:sp>
      <p:sp>
        <p:nvSpPr>
          <p:cNvPr id="484" name="Google Shape;484;g8f3dd33b2c_6_123"/>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000"/>
              <a:buFont typeface="Arial"/>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89"/>
        <p:cNvGrpSpPr/>
        <p:nvPr/>
      </p:nvGrpSpPr>
      <p:grpSpPr>
        <a:xfrm>
          <a:off x="0" y="0"/>
          <a:ext cx="0" cy="0"/>
          <a:chOff x="0" y="0"/>
          <a:chExt cx="0" cy="0"/>
        </a:xfrm>
      </p:grpSpPr>
      <p:sp>
        <p:nvSpPr>
          <p:cNvPr id="490" name="Google Shape;490;g8f3dd33b2c_6_130"/>
          <p:cNvSpPr txBox="1">
            <a:spLocks noGrp="1"/>
          </p:cNvSpPr>
          <p:nvPr>
            <p:ph type="title"/>
          </p:nvPr>
        </p:nvSpPr>
        <p:spPr>
          <a:xfrm>
            <a:off x="234284" y="252311"/>
            <a:ext cx="11723427" cy="1360923"/>
          </a:xfrm>
          <a:prstGeom prst="rect">
            <a:avLst/>
          </a:prstGeom>
          <a:solidFill>
            <a:schemeClr val="lt1"/>
          </a:solid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SzPts val="1800"/>
              <a:buNone/>
            </a:pPr>
            <a:r>
              <a:rPr lang="en-US" sz="4000" dirty="0">
                <a:solidFill>
                  <a:schemeClr val="dk2"/>
                </a:solidFill>
                <a:latin typeface="+mj-lt"/>
                <a:ea typeface="Arial"/>
                <a:cs typeface="Arial"/>
                <a:sym typeface="Arial"/>
              </a:rPr>
              <a:t>Continuity of Learning: Distance Learning Program and Plan Implementation Support</a:t>
            </a:r>
            <a:endParaRPr sz="4000" dirty="0">
              <a:solidFill>
                <a:schemeClr val="dk2"/>
              </a:solidFill>
              <a:latin typeface="+mj-lt"/>
              <a:ea typeface="Arial"/>
              <a:cs typeface="Arial"/>
              <a:sym typeface="Arial"/>
            </a:endParaRPr>
          </a:p>
        </p:txBody>
      </p:sp>
      <p:sp>
        <p:nvSpPr>
          <p:cNvPr id="491" name="Google Shape;491;g8f3dd33b2c_6_130"/>
          <p:cNvSpPr txBox="1">
            <a:spLocks noGrp="1"/>
          </p:cNvSpPr>
          <p:nvPr>
            <p:ph type="body" idx="1"/>
          </p:nvPr>
        </p:nvSpPr>
        <p:spPr>
          <a:xfrm>
            <a:off x="234284" y="1828800"/>
            <a:ext cx="11723427" cy="4776888"/>
          </a:xfrm>
          <a:prstGeom prst="rect">
            <a:avLst/>
          </a:prstGeom>
          <a:noFill/>
          <a:ln>
            <a:noFill/>
          </a:ln>
        </p:spPr>
        <p:txBody>
          <a:bodyPr spcFirstLastPara="1" wrap="square" lIns="45700" tIns="45700" rIns="45700" bIns="45700" anchor="t" anchorCtr="0">
            <a:noAutofit/>
          </a:bodyPr>
          <a:lstStyle/>
          <a:p>
            <a:pPr marL="457200" lvl="0" indent="-355600" algn="l" rtl="0">
              <a:lnSpc>
                <a:spcPct val="100000"/>
              </a:lnSpc>
              <a:spcBef>
                <a:spcPts val="200"/>
              </a:spcBef>
              <a:spcAft>
                <a:spcPts val="0"/>
              </a:spcAft>
              <a:buSzPts val="2000"/>
              <a:buChar char="•"/>
            </a:pPr>
            <a:r>
              <a:rPr lang="en-US" dirty="0">
                <a:solidFill>
                  <a:schemeClr val="dk2"/>
                </a:solidFill>
              </a:rPr>
              <a:t>Providing Services to English Learners During the COVID-19 Outbreak (May 18, 2020): </a:t>
            </a:r>
            <a:r>
              <a:rPr lang="en-US" u="sng" dirty="0">
                <a:solidFill>
                  <a:srgbClr val="0000FF"/>
                </a:solidFill>
                <a:hlinkClick r:id="rId3" tooltip="U.S. Department of Education Providing Services to English Learners During the COVID-19 Outbreak">
                  <a:extLst>
                    <a:ext uri="{A12FA001-AC4F-418D-AE19-62706E023703}">
                      <ahyp:hlinkClr xmlns:ahyp="http://schemas.microsoft.com/office/drawing/2018/hyperlinkcolor" val="tx"/>
                    </a:ext>
                  </a:extLst>
                </a:hlinkClick>
              </a:rPr>
              <a:t>https://www2.ed.gov/documents/coronavirus/covid-19-el-factsheet.pdf</a:t>
            </a:r>
            <a:r>
              <a:rPr lang="en-US" dirty="0">
                <a:solidFill>
                  <a:srgbClr val="0000FF"/>
                </a:solidFill>
              </a:rPr>
              <a:t> </a:t>
            </a:r>
            <a:r>
              <a:rPr lang="en-US" dirty="0">
                <a:solidFill>
                  <a:srgbClr val="3333CC"/>
                </a:solidFill>
              </a:rPr>
              <a:t> </a:t>
            </a:r>
            <a:endParaRPr dirty="0"/>
          </a:p>
          <a:p>
            <a:pPr marL="457200" lvl="0" indent="-355600" algn="l" rtl="0">
              <a:lnSpc>
                <a:spcPct val="115000"/>
              </a:lnSpc>
              <a:spcBef>
                <a:spcPts val="800"/>
              </a:spcBef>
              <a:spcAft>
                <a:spcPts val="0"/>
              </a:spcAft>
              <a:buSzPts val="2000"/>
              <a:buChar char="•"/>
            </a:pPr>
            <a:r>
              <a:rPr lang="en-US" dirty="0">
                <a:solidFill>
                  <a:schemeClr val="dk2"/>
                </a:solidFill>
              </a:rPr>
              <a:t>Repurposing Federal Equipment and Supplies to Combat COVID-19 </a:t>
            </a:r>
            <a:endParaRPr dirty="0"/>
          </a:p>
          <a:p>
            <a:pPr marL="463550" lvl="0" indent="0" algn="l" rtl="0">
              <a:lnSpc>
                <a:spcPct val="100000"/>
              </a:lnSpc>
              <a:spcBef>
                <a:spcPts val="200"/>
              </a:spcBef>
              <a:spcAft>
                <a:spcPts val="0"/>
              </a:spcAft>
              <a:buSzPts val="2000"/>
              <a:buNone/>
            </a:pPr>
            <a:r>
              <a:rPr lang="en-US" dirty="0">
                <a:solidFill>
                  <a:schemeClr val="dk2"/>
                </a:solidFill>
              </a:rPr>
              <a:t>(April 29, 2020): </a:t>
            </a:r>
            <a:r>
              <a:rPr lang="en-US" u="sng" dirty="0">
                <a:solidFill>
                  <a:srgbClr val="0000FF"/>
                </a:solidFill>
                <a:hlinkClick r:id="rId4" tooltip="Fact Sheet for Repurposing Federal Equipment and Supplies to Combat COVID-19">
                  <a:extLst>
                    <a:ext uri="{A12FA001-AC4F-418D-AE19-62706E023703}">
                      <ahyp:hlinkClr xmlns:ahyp="http://schemas.microsoft.com/office/drawing/2018/hyperlinkcolor" val="tx"/>
                    </a:ext>
                  </a:extLst>
                </a:hlinkClick>
              </a:rPr>
              <a:t>https://www2.ed.gov/documents/coronavirus/covid19-repurposing-equipment-supplies.pdf</a:t>
            </a:r>
            <a:r>
              <a:rPr lang="en-US" dirty="0">
                <a:solidFill>
                  <a:srgbClr val="0000FF"/>
                </a:solidFill>
              </a:rPr>
              <a:t>  </a:t>
            </a:r>
            <a:endParaRPr dirty="0">
              <a:solidFill>
                <a:srgbClr val="0000FF"/>
              </a:solidFill>
            </a:endParaRPr>
          </a:p>
          <a:p>
            <a:pPr marL="457200" lvl="0" indent="-355600" algn="l" rtl="0">
              <a:lnSpc>
                <a:spcPct val="100000"/>
              </a:lnSpc>
              <a:spcBef>
                <a:spcPts val="800"/>
              </a:spcBef>
              <a:spcAft>
                <a:spcPts val="0"/>
              </a:spcAft>
              <a:buSzPts val="2000"/>
              <a:buChar char="•"/>
            </a:pPr>
            <a:r>
              <a:rPr lang="en-US" dirty="0">
                <a:solidFill>
                  <a:srgbClr val="46464A"/>
                </a:solidFill>
              </a:rPr>
              <a:t>What Districts are Doing to Support their Students and an Introduction of the English Learner Support Division Resources (April 9, 2020) at </a:t>
            </a:r>
            <a:r>
              <a:rPr lang="en-US" u="sng" dirty="0">
                <a:solidFill>
                  <a:srgbClr val="0000FF"/>
                </a:solidFill>
                <a:hlinkClick r:id="rId5" tooltip="District Support Strategies Webinar">
                  <a:extLst>
                    <a:ext uri="{A12FA001-AC4F-418D-AE19-62706E023703}">
                      <ahyp:hlinkClr xmlns:ahyp="http://schemas.microsoft.com/office/drawing/2018/hyperlinkcolor" val="tx"/>
                    </a:ext>
                  </a:extLst>
                </a:hlinkClick>
              </a:rPr>
              <a:t>https://www.cde.ca.gov/ls/he/hn/dlel20200409.asp</a:t>
            </a:r>
            <a:r>
              <a:rPr lang="en-US" dirty="0">
                <a:solidFill>
                  <a:srgbClr val="0000FF"/>
                </a:solidFill>
              </a:rPr>
              <a:t>  </a:t>
            </a:r>
            <a:endParaRPr dirty="0">
              <a:solidFill>
                <a:srgbClr val="0000FF"/>
              </a:solidFill>
            </a:endParaRPr>
          </a:p>
          <a:p>
            <a:pPr marL="457200" lvl="0" indent="-228600" algn="l" rtl="0">
              <a:lnSpc>
                <a:spcPct val="115000"/>
              </a:lnSpc>
              <a:spcBef>
                <a:spcPts val="800"/>
              </a:spcBef>
              <a:spcAft>
                <a:spcPts val="0"/>
              </a:spcAft>
              <a:buSzPts val="2000"/>
              <a:buNone/>
            </a:pPr>
            <a:endParaRPr dirty="0">
              <a:solidFill>
                <a:schemeClr val="dk2"/>
              </a:solidFill>
            </a:endParaRPr>
          </a:p>
        </p:txBody>
      </p:sp>
      <p:sp>
        <p:nvSpPr>
          <p:cNvPr id="492" name="Google Shape;492;g8f3dd33b2c_6_130"/>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000"/>
              <a:buFont typeface="Arial"/>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97"/>
        <p:cNvGrpSpPr/>
        <p:nvPr/>
      </p:nvGrpSpPr>
      <p:grpSpPr>
        <a:xfrm>
          <a:off x="0" y="0"/>
          <a:ext cx="0" cy="0"/>
          <a:chOff x="0" y="0"/>
          <a:chExt cx="0" cy="0"/>
        </a:xfrm>
      </p:grpSpPr>
      <p:sp>
        <p:nvSpPr>
          <p:cNvPr id="498" name="Google Shape;498;g8f3dd33b2c_6_137"/>
          <p:cNvSpPr txBox="1">
            <a:spLocks noGrp="1"/>
          </p:cNvSpPr>
          <p:nvPr>
            <p:ph type="title"/>
          </p:nvPr>
        </p:nvSpPr>
        <p:spPr>
          <a:xfrm>
            <a:off x="568709" y="489868"/>
            <a:ext cx="11344996" cy="484167"/>
          </a:xfrm>
          <a:prstGeom prst="rect">
            <a:avLst/>
          </a:prstGeom>
          <a:solidFill>
            <a:schemeClr val="lt1"/>
          </a:solid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SzPts val="1800"/>
              <a:buNone/>
            </a:pPr>
            <a:r>
              <a:rPr lang="en-US" sz="4000" dirty="0">
                <a:solidFill>
                  <a:schemeClr val="dk2"/>
                </a:solidFill>
                <a:latin typeface="+mj-lt"/>
                <a:ea typeface="Arial"/>
                <a:cs typeface="Arial"/>
                <a:sym typeface="Arial"/>
              </a:rPr>
              <a:t>Continuity of Learning: Pupil Learning Loss</a:t>
            </a:r>
            <a:endParaRPr sz="4000" dirty="0">
              <a:solidFill>
                <a:schemeClr val="dk2"/>
              </a:solidFill>
              <a:latin typeface="+mj-lt"/>
              <a:ea typeface="Arial"/>
              <a:cs typeface="Arial"/>
              <a:sym typeface="Arial"/>
            </a:endParaRPr>
          </a:p>
        </p:txBody>
      </p:sp>
      <p:sp>
        <p:nvSpPr>
          <p:cNvPr id="499" name="Google Shape;499;g8f3dd33b2c_6_137"/>
          <p:cNvSpPr txBox="1">
            <a:spLocks noGrp="1"/>
          </p:cNvSpPr>
          <p:nvPr>
            <p:ph type="body" idx="1"/>
          </p:nvPr>
        </p:nvSpPr>
        <p:spPr>
          <a:xfrm>
            <a:off x="568709" y="1572768"/>
            <a:ext cx="10964923" cy="4311197"/>
          </a:xfrm>
          <a:prstGeom prst="rect">
            <a:avLst/>
          </a:prstGeom>
          <a:noFill/>
          <a:ln>
            <a:noFill/>
          </a:ln>
        </p:spPr>
        <p:txBody>
          <a:bodyPr spcFirstLastPara="1" wrap="square" lIns="45700" tIns="45700" rIns="45700" bIns="45700" anchor="t" anchorCtr="0">
            <a:noAutofit/>
          </a:bodyPr>
          <a:lstStyle/>
          <a:p>
            <a:pPr marL="457200" lvl="0" indent="-355600" algn="l" rtl="0">
              <a:lnSpc>
                <a:spcPct val="95000"/>
              </a:lnSpc>
              <a:spcBef>
                <a:spcPts val="0"/>
              </a:spcBef>
              <a:spcAft>
                <a:spcPts val="1200"/>
              </a:spcAft>
              <a:buSzPts val="2000"/>
              <a:buChar char="•"/>
            </a:pPr>
            <a:r>
              <a:rPr lang="en-US" sz="2600" dirty="0">
                <a:solidFill>
                  <a:schemeClr val="dk2"/>
                </a:solidFill>
              </a:rPr>
              <a:t>Describe how, with what tools, and at what frequency the LEA will assess pupils to measure learning status, within any instructional delivery model.</a:t>
            </a:r>
            <a:endParaRPr sz="2600" dirty="0"/>
          </a:p>
          <a:p>
            <a:pPr marL="914400" lvl="1" indent="-355600" algn="l" rtl="0">
              <a:lnSpc>
                <a:spcPct val="100000"/>
              </a:lnSpc>
              <a:spcBef>
                <a:spcPts val="0"/>
              </a:spcBef>
              <a:spcAft>
                <a:spcPts val="1200"/>
              </a:spcAft>
              <a:buSzPts val="2000"/>
              <a:buChar char="◦"/>
            </a:pPr>
            <a:r>
              <a:rPr lang="en-US" sz="2600" dirty="0">
                <a:solidFill>
                  <a:schemeClr val="dk2"/>
                </a:solidFill>
              </a:rPr>
              <a:t>Include a description as to how these strategies are specific to address English learner students. </a:t>
            </a:r>
            <a:endParaRPr sz="2600" dirty="0"/>
          </a:p>
          <a:p>
            <a:pPr marL="914400" lvl="1" indent="-355600" algn="l" rtl="0">
              <a:lnSpc>
                <a:spcPct val="100000"/>
              </a:lnSpc>
              <a:spcBef>
                <a:spcPts val="0"/>
              </a:spcBef>
              <a:spcAft>
                <a:spcPts val="1200"/>
              </a:spcAft>
              <a:buSzPts val="2000"/>
              <a:buChar char="◦"/>
            </a:pPr>
            <a:r>
              <a:rPr lang="en-US" sz="2600" dirty="0">
                <a:solidFill>
                  <a:schemeClr val="dk2"/>
                </a:solidFill>
              </a:rPr>
              <a:t>Describe initial, formative, and summative assessment strategies for providing appropriate instruction.</a:t>
            </a:r>
            <a:endParaRPr sz="2600" dirty="0"/>
          </a:p>
          <a:p>
            <a:pPr marL="457200" lvl="0" indent="-355600" algn="l" rtl="0">
              <a:lnSpc>
                <a:spcPct val="95000"/>
              </a:lnSpc>
              <a:spcBef>
                <a:spcPts val="0"/>
              </a:spcBef>
              <a:spcAft>
                <a:spcPts val="1200"/>
              </a:spcAft>
              <a:buSzPts val="2000"/>
              <a:buChar char="•"/>
            </a:pPr>
            <a:r>
              <a:rPr lang="en-US" sz="2600" dirty="0">
                <a:solidFill>
                  <a:schemeClr val="dk2"/>
                </a:solidFill>
              </a:rPr>
              <a:t>Analyze and use results of data and established metrics (internally and with stakeholders) to inform discussions, recommendations, and decisions.</a:t>
            </a:r>
            <a:endParaRPr sz="2600" dirty="0"/>
          </a:p>
          <a:p>
            <a:pPr marL="457200" lvl="0" indent="-228600" algn="l" rtl="0">
              <a:lnSpc>
                <a:spcPct val="95000"/>
              </a:lnSpc>
              <a:spcBef>
                <a:spcPts val="200"/>
              </a:spcBef>
              <a:spcAft>
                <a:spcPts val="0"/>
              </a:spcAft>
              <a:buSzPts val="2000"/>
              <a:buNone/>
            </a:pPr>
            <a:endParaRPr sz="2380" dirty="0">
              <a:solidFill>
                <a:schemeClr val="dk2"/>
              </a:solidFill>
            </a:endParaRPr>
          </a:p>
        </p:txBody>
      </p:sp>
      <p:sp>
        <p:nvSpPr>
          <p:cNvPr id="500" name="Google Shape;500;g8f3dd33b2c_6_137"/>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000"/>
              <a:buFont typeface="Arial"/>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505"/>
        <p:cNvGrpSpPr/>
        <p:nvPr/>
      </p:nvGrpSpPr>
      <p:grpSpPr>
        <a:xfrm>
          <a:off x="0" y="0"/>
          <a:ext cx="0" cy="0"/>
          <a:chOff x="0" y="0"/>
          <a:chExt cx="0" cy="0"/>
        </a:xfrm>
      </p:grpSpPr>
      <p:sp>
        <p:nvSpPr>
          <p:cNvPr id="506" name="Google Shape;506;g8f3dd33b2c_6_144"/>
          <p:cNvSpPr txBox="1">
            <a:spLocks noGrp="1"/>
          </p:cNvSpPr>
          <p:nvPr>
            <p:ph type="title"/>
          </p:nvPr>
        </p:nvSpPr>
        <p:spPr>
          <a:xfrm>
            <a:off x="876142" y="111160"/>
            <a:ext cx="10439715" cy="1136352"/>
          </a:xfrm>
          <a:prstGeom prst="rect">
            <a:avLst/>
          </a:prstGeom>
          <a:solidFill>
            <a:schemeClr val="lt1"/>
          </a:solid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SzPts val="1800"/>
              <a:buNone/>
            </a:pPr>
            <a:r>
              <a:rPr lang="en-US" sz="4000" dirty="0">
                <a:solidFill>
                  <a:schemeClr val="dk2"/>
                </a:solidFill>
                <a:latin typeface="+mj-lt"/>
                <a:ea typeface="Arial"/>
                <a:cs typeface="Arial"/>
                <a:sym typeface="Arial"/>
              </a:rPr>
              <a:t>Mental Health and Social-Emotional Well-Being</a:t>
            </a:r>
            <a:endParaRPr sz="4000" dirty="0">
              <a:solidFill>
                <a:schemeClr val="dk2"/>
              </a:solidFill>
              <a:latin typeface="+mj-lt"/>
              <a:ea typeface="Arial"/>
              <a:cs typeface="Arial"/>
              <a:sym typeface="Arial"/>
            </a:endParaRPr>
          </a:p>
        </p:txBody>
      </p:sp>
      <p:sp>
        <p:nvSpPr>
          <p:cNvPr id="507" name="Google Shape;507;g8f3dd33b2c_6_144"/>
          <p:cNvSpPr txBox="1">
            <a:spLocks noGrp="1"/>
          </p:cNvSpPr>
          <p:nvPr>
            <p:ph type="body" idx="1"/>
          </p:nvPr>
        </p:nvSpPr>
        <p:spPr>
          <a:xfrm>
            <a:off x="423501" y="1247512"/>
            <a:ext cx="11344995" cy="5080136"/>
          </a:xfrm>
          <a:prstGeom prst="rect">
            <a:avLst/>
          </a:prstGeom>
          <a:noFill/>
          <a:ln>
            <a:noFill/>
          </a:ln>
        </p:spPr>
        <p:txBody>
          <a:bodyPr spcFirstLastPara="1" wrap="square" lIns="45700" tIns="45700" rIns="45700" bIns="45700" anchor="t" anchorCtr="0">
            <a:noAutofit/>
          </a:bodyPr>
          <a:lstStyle/>
          <a:p>
            <a:pPr marL="101600" lvl="0" indent="0" algn="l" rtl="0">
              <a:lnSpc>
                <a:spcPct val="100000"/>
              </a:lnSpc>
              <a:spcBef>
                <a:spcPts val="0"/>
              </a:spcBef>
              <a:spcAft>
                <a:spcPts val="0"/>
              </a:spcAft>
              <a:buSzPts val="2000"/>
              <a:buNone/>
            </a:pPr>
            <a:r>
              <a:rPr lang="en-US" dirty="0">
                <a:solidFill>
                  <a:schemeClr val="dk2"/>
                </a:solidFill>
              </a:rPr>
              <a:t>Critical social-emotional needs of some English learner and recently arrived immigrant students can present themselves in different ways, including students who:</a:t>
            </a:r>
            <a:endParaRPr dirty="0"/>
          </a:p>
          <a:p>
            <a:pPr marL="901700" lvl="1" indent="-342900" algn="l" rtl="0">
              <a:lnSpc>
                <a:spcPct val="100000"/>
              </a:lnSpc>
              <a:spcBef>
                <a:spcPts val="800"/>
              </a:spcBef>
              <a:spcAft>
                <a:spcPts val="0"/>
              </a:spcAft>
              <a:buSzPts val="2000"/>
              <a:buChar char="◦"/>
            </a:pPr>
            <a:r>
              <a:rPr lang="en-US" dirty="0">
                <a:solidFill>
                  <a:schemeClr val="dk2"/>
                </a:solidFill>
              </a:rPr>
              <a:t>Have not been in school or the U.S. for a long time and need </a:t>
            </a:r>
            <a:r>
              <a:rPr lang="en-US" sz="2400" dirty="0">
                <a:solidFill>
                  <a:schemeClr val="dk2"/>
                </a:solidFill>
              </a:rPr>
              <a:t>support dealing with the loss of friends and relatives left behind during migration to the U.S. or LEA area</a:t>
            </a:r>
            <a:r>
              <a:rPr lang="en-US" dirty="0">
                <a:solidFill>
                  <a:schemeClr val="dk2"/>
                </a:solidFill>
              </a:rPr>
              <a:t>;</a:t>
            </a:r>
            <a:endParaRPr sz="2400" dirty="0">
              <a:solidFill>
                <a:schemeClr val="dk2"/>
              </a:solidFill>
            </a:endParaRPr>
          </a:p>
          <a:p>
            <a:pPr marL="901700" lvl="1" indent="-342900" algn="l" rtl="0">
              <a:lnSpc>
                <a:spcPct val="100000"/>
              </a:lnSpc>
              <a:spcBef>
                <a:spcPts val="200"/>
              </a:spcBef>
              <a:spcAft>
                <a:spcPts val="0"/>
              </a:spcAft>
              <a:buSzPts val="2000"/>
              <a:buChar char="◦"/>
            </a:pPr>
            <a:r>
              <a:rPr lang="en-US" dirty="0">
                <a:solidFill>
                  <a:schemeClr val="dk2"/>
                </a:solidFill>
              </a:rPr>
              <a:t>D</a:t>
            </a:r>
            <a:r>
              <a:rPr lang="en-US" sz="2400" dirty="0">
                <a:solidFill>
                  <a:schemeClr val="dk2"/>
                </a:solidFill>
              </a:rPr>
              <a:t>o not understand English and have additional unvoiced fears</a:t>
            </a:r>
            <a:r>
              <a:rPr lang="en-US" dirty="0">
                <a:solidFill>
                  <a:schemeClr val="dk2"/>
                </a:solidFill>
              </a:rPr>
              <a:t>; and</a:t>
            </a:r>
            <a:endParaRPr sz="2400" dirty="0">
              <a:solidFill>
                <a:schemeClr val="dk2"/>
              </a:solidFill>
            </a:endParaRPr>
          </a:p>
          <a:p>
            <a:pPr marL="901700" lvl="1" indent="-342900" algn="l" rtl="0">
              <a:lnSpc>
                <a:spcPct val="100000"/>
              </a:lnSpc>
              <a:spcBef>
                <a:spcPts val="0"/>
              </a:spcBef>
              <a:spcAft>
                <a:spcPts val="0"/>
              </a:spcAft>
              <a:buSzPts val="2000"/>
              <a:buChar char="◦"/>
            </a:pPr>
            <a:r>
              <a:rPr lang="en-US" sz="2400" dirty="0">
                <a:solidFill>
                  <a:schemeClr val="dk2"/>
                </a:solidFill>
              </a:rPr>
              <a:t>Have not adapted to their new environment and fear for their </a:t>
            </a:r>
            <a:r>
              <a:rPr lang="en-US" dirty="0">
                <a:solidFill>
                  <a:schemeClr val="dk2"/>
                </a:solidFill>
              </a:rPr>
              <a:t>safety (they might be living with relatives that are not their parents)</a:t>
            </a:r>
            <a:endParaRPr dirty="0"/>
          </a:p>
          <a:p>
            <a:pPr marL="111125" lvl="1" indent="0" algn="l" rtl="0">
              <a:lnSpc>
                <a:spcPct val="100000"/>
              </a:lnSpc>
              <a:spcBef>
                <a:spcPts val="600"/>
              </a:spcBef>
              <a:spcAft>
                <a:spcPts val="0"/>
              </a:spcAft>
              <a:buSzPts val="2000"/>
              <a:buNone/>
            </a:pPr>
            <a:r>
              <a:rPr lang="en-US" dirty="0">
                <a:solidFill>
                  <a:schemeClr val="dk2"/>
                </a:solidFill>
              </a:rPr>
              <a:t>Trauma Informed Practices Resource: </a:t>
            </a:r>
            <a:r>
              <a:rPr lang="en-US" dirty="0">
                <a:solidFill>
                  <a:srgbClr val="46464A"/>
                </a:solidFill>
              </a:rPr>
              <a:t>Addressing the Risk of COVID-19 While Serving Migratory Children Fact Sheet (May 11, 2020) at </a:t>
            </a:r>
            <a:r>
              <a:rPr lang="en-US" u="sng" dirty="0">
                <a:solidFill>
                  <a:srgbClr val="0000FF"/>
                </a:solidFill>
                <a:hlinkClick r:id="rId3" tooltip="Addressing the Risk of COVID-19 While Serving Migratory Children">
                  <a:extLst>
                    <a:ext uri="{A12FA001-AC4F-418D-AE19-62706E023703}">
                      <ahyp:hlinkClr xmlns:ahyp="http://schemas.microsoft.com/office/drawing/2018/hyperlinkcolor" val="tx"/>
                    </a:ext>
                  </a:extLst>
                </a:hlinkClick>
              </a:rPr>
              <a:t>https://oese.ed.gov/files/2020/05/COVID-19-MEP-Fact-Sheet-final.pdf</a:t>
            </a:r>
            <a:r>
              <a:rPr lang="en-US" dirty="0">
                <a:solidFill>
                  <a:srgbClr val="0000FF"/>
                </a:solidFill>
              </a:rPr>
              <a:t> </a:t>
            </a:r>
            <a:endParaRPr dirty="0">
              <a:solidFill>
                <a:srgbClr val="0000FF"/>
              </a:solidFill>
            </a:endParaRPr>
          </a:p>
          <a:p>
            <a:pPr marL="109538" lvl="1" indent="0" algn="l" rtl="0">
              <a:lnSpc>
                <a:spcPct val="115000"/>
              </a:lnSpc>
              <a:spcBef>
                <a:spcPts val="200"/>
              </a:spcBef>
              <a:spcAft>
                <a:spcPts val="600"/>
              </a:spcAft>
              <a:buSzPts val="2000"/>
              <a:buNone/>
            </a:pPr>
            <a:endParaRPr dirty="0">
              <a:solidFill>
                <a:schemeClr val="dk2"/>
              </a:solidFill>
            </a:endParaRPr>
          </a:p>
        </p:txBody>
      </p:sp>
      <p:sp>
        <p:nvSpPr>
          <p:cNvPr id="508" name="Google Shape;508;g8f3dd33b2c_6_144"/>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000"/>
              <a:buFont typeface="Arial"/>
              <a:buNone/>
            </a:pPr>
            <a:fld id="{00000000-1234-1234-1234-123412341234}" type="slidenum">
              <a:rPr lang="en-US"/>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513"/>
        <p:cNvGrpSpPr/>
        <p:nvPr/>
      </p:nvGrpSpPr>
      <p:grpSpPr>
        <a:xfrm>
          <a:off x="0" y="0"/>
          <a:ext cx="0" cy="0"/>
          <a:chOff x="0" y="0"/>
          <a:chExt cx="0" cy="0"/>
        </a:xfrm>
      </p:grpSpPr>
      <p:sp>
        <p:nvSpPr>
          <p:cNvPr id="514" name="Google Shape;514;g8f3dd33b2c_6_151"/>
          <p:cNvSpPr txBox="1">
            <a:spLocks noGrp="1"/>
          </p:cNvSpPr>
          <p:nvPr>
            <p:ph type="title"/>
          </p:nvPr>
        </p:nvSpPr>
        <p:spPr>
          <a:xfrm>
            <a:off x="366375" y="454633"/>
            <a:ext cx="11459250" cy="559158"/>
          </a:xfrm>
          <a:prstGeom prst="rect">
            <a:avLst/>
          </a:prstGeom>
          <a:solidFill>
            <a:schemeClr val="lt1"/>
          </a:solid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SzPts val="1800"/>
              <a:buNone/>
            </a:pPr>
            <a:r>
              <a:rPr lang="en-US" sz="4000" dirty="0">
                <a:solidFill>
                  <a:schemeClr val="dk2"/>
                </a:solidFill>
                <a:latin typeface="+mj-lt"/>
                <a:ea typeface="Arial"/>
                <a:cs typeface="Arial"/>
                <a:sym typeface="Arial"/>
              </a:rPr>
              <a:t>Pupil and Family Engagement and Outreach </a:t>
            </a:r>
            <a:endParaRPr sz="4000" dirty="0">
              <a:solidFill>
                <a:schemeClr val="dk2"/>
              </a:solidFill>
              <a:latin typeface="+mj-lt"/>
              <a:ea typeface="Arial"/>
              <a:cs typeface="Arial"/>
              <a:sym typeface="Arial"/>
            </a:endParaRPr>
          </a:p>
        </p:txBody>
      </p:sp>
      <p:sp>
        <p:nvSpPr>
          <p:cNvPr id="515" name="Google Shape;515;g8f3dd33b2c_6_151"/>
          <p:cNvSpPr txBox="1">
            <a:spLocks noGrp="1"/>
          </p:cNvSpPr>
          <p:nvPr>
            <p:ph type="body" idx="1"/>
          </p:nvPr>
        </p:nvSpPr>
        <p:spPr>
          <a:xfrm>
            <a:off x="0" y="1013791"/>
            <a:ext cx="12192000" cy="5442337"/>
          </a:xfrm>
          <a:prstGeom prst="rect">
            <a:avLst/>
          </a:prstGeom>
          <a:noFill/>
          <a:ln>
            <a:noFill/>
          </a:ln>
        </p:spPr>
        <p:txBody>
          <a:bodyPr spcFirstLastPara="1" wrap="square" lIns="45700" tIns="45700" rIns="45700" bIns="45700" anchor="t" anchorCtr="0">
            <a:noAutofit/>
          </a:bodyPr>
          <a:lstStyle/>
          <a:p>
            <a:pPr marL="101600" lvl="0" indent="0" algn="l" rtl="0">
              <a:lnSpc>
                <a:spcPct val="100000"/>
              </a:lnSpc>
              <a:spcBef>
                <a:spcPts val="200"/>
              </a:spcBef>
              <a:spcAft>
                <a:spcPts val="0"/>
              </a:spcAft>
              <a:buSzPts val="2000"/>
              <a:buNone/>
            </a:pPr>
            <a:r>
              <a:rPr lang="en-US" dirty="0">
                <a:solidFill>
                  <a:schemeClr val="dk2"/>
                </a:solidFill>
              </a:rPr>
              <a:t>Learning Continuity Plans must describe how LEAs will provide outreach to all pupils and their parents and guardians, including in languages other than English, when pupils are not meeting compulsory education requirements or if there is a risk of learning loss.</a:t>
            </a:r>
            <a:endParaRPr dirty="0"/>
          </a:p>
          <a:p>
            <a:pPr marL="633413" lvl="0" indent="-231775" algn="l" rtl="0">
              <a:lnSpc>
                <a:spcPct val="110000"/>
              </a:lnSpc>
              <a:spcBef>
                <a:spcPts val="800"/>
              </a:spcBef>
              <a:spcAft>
                <a:spcPts val="0"/>
              </a:spcAft>
              <a:buSzPts val="2000"/>
              <a:buChar char="•"/>
            </a:pPr>
            <a:r>
              <a:rPr lang="en-US" sz="2400" dirty="0">
                <a:solidFill>
                  <a:schemeClr val="dk2"/>
                </a:solidFill>
              </a:rPr>
              <a:t>COVID-19 English Learner Resources (Resource Tab) at </a:t>
            </a:r>
            <a:r>
              <a:rPr lang="en-US" sz="2400" dirty="0">
                <a:solidFill>
                  <a:schemeClr val="tx1"/>
                </a:solidFill>
              </a:rPr>
              <a:t>[invalid link removed]</a:t>
            </a:r>
          </a:p>
          <a:p>
            <a:pPr marL="633413" lvl="0" indent="-231775" algn="l" rtl="0">
              <a:lnSpc>
                <a:spcPct val="110000"/>
              </a:lnSpc>
              <a:spcBef>
                <a:spcPts val="800"/>
              </a:spcBef>
              <a:spcAft>
                <a:spcPts val="0"/>
              </a:spcAft>
              <a:buSzPts val="2000"/>
              <a:buChar char="•"/>
            </a:pPr>
            <a:r>
              <a:rPr lang="en-US" sz="2400" dirty="0">
                <a:solidFill>
                  <a:schemeClr val="dk2"/>
                </a:solidFill>
              </a:rPr>
              <a:t>Monthly Distance Learning Parent Newsletter at [</a:t>
            </a:r>
            <a:r>
              <a:rPr lang="en-US" sz="2400" dirty="0">
                <a:solidFill>
                  <a:schemeClr val="tx1"/>
                </a:solidFill>
              </a:rPr>
              <a:t>invalid link removed]</a:t>
            </a:r>
          </a:p>
          <a:p>
            <a:pPr marL="633413" lvl="0" indent="-231775" algn="l" rtl="0">
              <a:lnSpc>
                <a:spcPct val="110000"/>
              </a:lnSpc>
              <a:spcBef>
                <a:spcPts val="800"/>
              </a:spcBef>
              <a:spcAft>
                <a:spcPts val="600"/>
              </a:spcAft>
              <a:buSzPts val="2000"/>
              <a:buChar char="•"/>
            </a:pPr>
            <a:r>
              <a:rPr lang="en-US" sz="2400" dirty="0">
                <a:solidFill>
                  <a:schemeClr val="dk2"/>
                </a:solidFill>
              </a:rPr>
              <a:t>State Seal of Biliteracy COVID-19 FAQs at </a:t>
            </a:r>
            <a:r>
              <a:rPr lang="en-US" sz="2400" u="sng" dirty="0">
                <a:solidFill>
                  <a:srgbClr val="0000FF"/>
                </a:solidFill>
                <a:hlinkClick r:id="rId3" tooltip="State Seal of Biliteracy FAQs">
                  <a:extLst>
                    <a:ext uri="{A12FA001-AC4F-418D-AE19-62706E023703}">
                      <ahyp:hlinkClr xmlns:ahyp="http://schemas.microsoft.com/office/drawing/2018/hyperlinkcolor" val="tx"/>
                    </a:ext>
                  </a:extLst>
                </a:hlinkClick>
              </a:rPr>
              <a:t>https://www.cde.ca.gov/sp/el/er/ssbfaq.asp</a:t>
            </a:r>
            <a:r>
              <a:rPr lang="en-US" sz="2400" dirty="0">
                <a:solidFill>
                  <a:srgbClr val="0000FF"/>
                </a:solidFill>
              </a:rPr>
              <a:t>  </a:t>
            </a:r>
            <a:endParaRPr dirty="0">
              <a:solidFill>
                <a:srgbClr val="0000FF"/>
              </a:solidFill>
            </a:endParaRPr>
          </a:p>
        </p:txBody>
      </p:sp>
      <p:sp>
        <p:nvSpPr>
          <p:cNvPr id="516" name="Google Shape;516;g8f3dd33b2c_6_151"/>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000"/>
              <a:buFont typeface="Arial"/>
              <a:buNone/>
            </a:pPr>
            <a:fld id="{00000000-1234-1234-1234-123412341234}" type="slidenum">
              <a:rPr lang="en-US"/>
              <a:t>18</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521"/>
        <p:cNvGrpSpPr/>
        <p:nvPr/>
      </p:nvGrpSpPr>
      <p:grpSpPr>
        <a:xfrm>
          <a:off x="0" y="0"/>
          <a:ext cx="0" cy="0"/>
          <a:chOff x="0" y="0"/>
          <a:chExt cx="0" cy="0"/>
        </a:xfrm>
      </p:grpSpPr>
      <p:sp>
        <p:nvSpPr>
          <p:cNvPr id="522" name="Google Shape;522;g8f3dd33b2c_6_158"/>
          <p:cNvSpPr txBox="1">
            <a:spLocks noGrp="1"/>
          </p:cNvSpPr>
          <p:nvPr>
            <p:ph type="title"/>
          </p:nvPr>
        </p:nvSpPr>
        <p:spPr>
          <a:xfrm>
            <a:off x="366374" y="366891"/>
            <a:ext cx="11459250" cy="707135"/>
          </a:xfrm>
          <a:prstGeom prst="rect">
            <a:avLst/>
          </a:prstGeom>
          <a:solidFill>
            <a:schemeClr val="lt1"/>
          </a:solid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SzPts val="1800"/>
              <a:buNone/>
            </a:pPr>
            <a:r>
              <a:rPr lang="en-US" sz="4000" dirty="0">
                <a:solidFill>
                  <a:schemeClr val="dk2"/>
                </a:solidFill>
                <a:latin typeface="+mj-lt"/>
                <a:ea typeface="Arial"/>
                <a:cs typeface="Arial"/>
                <a:sym typeface="Arial"/>
              </a:rPr>
              <a:t>School Nutrition</a:t>
            </a:r>
            <a:endParaRPr sz="4000" dirty="0">
              <a:solidFill>
                <a:schemeClr val="dk2"/>
              </a:solidFill>
              <a:latin typeface="+mj-lt"/>
              <a:ea typeface="Arial"/>
              <a:cs typeface="Arial"/>
              <a:sym typeface="Arial"/>
            </a:endParaRPr>
          </a:p>
        </p:txBody>
      </p:sp>
      <p:sp>
        <p:nvSpPr>
          <p:cNvPr id="523" name="Google Shape;523;g8f3dd33b2c_6_158"/>
          <p:cNvSpPr txBox="1">
            <a:spLocks noGrp="1"/>
          </p:cNvSpPr>
          <p:nvPr>
            <p:ph type="body" idx="1"/>
          </p:nvPr>
        </p:nvSpPr>
        <p:spPr>
          <a:xfrm>
            <a:off x="423501" y="1498158"/>
            <a:ext cx="11344995" cy="4169341"/>
          </a:xfrm>
          <a:prstGeom prst="rect">
            <a:avLst/>
          </a:prstGeom>
          <a:noFill/>
          <a:ln>
            <a:noFill/>
          </a:ln>
        </p:spPr>
        <p:txBody>
          <a:bodyPr spcFirstLastPara="1" wrap="square" lIns="45700" tIns="45700" rIns="45700" bIns="45700" anchor="t" anchorCtr="0">
            <a:noAutofit/>
          </a:bodyPr>
          <a:lstStyle/>
          <a:p>
            <a:pPr marL="101600" lvl="0" indent="0" algn="l" rtl="0">
              <a:lnSpc>
                <a:spcPct val="100000"/>
              </a:lnSpc>
              <a:spcBef>
                <a:spcPts val="0"/>
              </a:spcBef>
              <a:spcAft>
                <a:spcPts val="0"/>
              </a:spcAft>
              <a:buSzPts val="2000"/>
              <a:buNone/>
            </a:pPr>
            <a:r>
              <a:rPr lang="en-US" dirty="0">
                <a:solidFill>
                  <a:schemeClr val="dk2"/>
                </a:solidFill>
              </a:rPr>
              <a:t>Food insecurity can be widespread among English learner and working immigrant and migratory families, even when living in an affluent area.</a:t>
            </a:r>
            <a:endParaRPr dirty="0"/>
          </a:p>
          <a:p>
            <a:pPr marL="101600" lvl="0" indent="0" algn="l" rtl="0">
              <a:lnSpc>
                <a:spcPct val="100000"/>
              </a:lnSpc>
              <a:spcBef>
                <a:spcPts val="1200"/>
              </a:spcBef>
              <a:spcAft>
                <a:spcPts val="0"/>
              </a:spcAft>
              <a:buSzPts val="2000"/>
              <a:buNone/>
            </a:pPr>
            <a:r>
              <a:rPr lang="en-US" dirty="0">
                <a:solidFill>
                  <a:schemeClr val="dk2"/>
                </a:solidFill>
              </a:rPr>
              <a:t>Plans are essential to ensure that English learners who have food insecurities or are regularly missing meals have access to resources and support.</a:t>
            </a:r>
            <a:endParaRPr dirty="0"/>
          </a:p>
          <a:p>
            <a:pPr marL="457200" lvl="0" indent="-355600" algn="l" rtl="0">
              <a:lnSpc>
                <a:spcPct val="115000"/>
              </a:lnSpc>
              <a:spcBef>
                <a:spcPts val="1400"/>
              </a:spcBef>
              <a:spcAft>
                <a:spcPts val="0"/>
              </a:spcAft>
              <a:buSzPts val="2000"/>
              <a:buChar char="•"/>
            </a:pPr>
            <a:r>
              <a:rPr lang="en-US" dirty="0">
                <a:solidFill>
                  <a:schemeClr val="dk2"/>
                </a:solidFill>
              </a:rPr>
              <a:t>Feeding America </a:t>
            </a:r>
            <a:r>
              <a:rPr lang="en-US" u="sng" dirty="0">
                <a:solidFill>
                  <a:srgbClr val="0000FF"/>
                </a:solidFill>
                <a:hlinkClick r:id="rId3" tooltip="Feeding America: Find your Local Food Bank">
                  <a:extLst>
                    <a:ext uri="{A12FA001-AC4F-418D-AE19-62706E023703}">
                      <ahyp:hlinkClr xmlns:ahyp="http://schemas.microsoft.com/office/drawing/2018/hyperlinkcolor" val="tx"/>
                    </a:ext>
                  </a:extLst>
                </a:hlinkClick>
              </a:rPr>
              <a:t>https://www.feedingamerica.org/find-your-local-foodbank</a:t>
            </a:r>
            <a:endParaRPr dirty="0">
              <a:solidFill>
                <a:srgbClr val="0000FF"/>
              </a:solidFill>
            </a:endParaRPr>
          </a:p>
        </p:txBody>
      </p:sp>
      <p:sp>
        <p:nvSpPr>
          <p:cNvPr id="524" name="Google Shape;524;g8f3dd33b2c_6_158"/>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000"/>
              <a:buFont typeface="Arial"/>
              <a:buNone/>
            </a:pPr>
            <a:fld id="{00000000-1234-1234-1234-123412341234}" type="slidenum">
              <a:rPr lang="en-US"/>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97"/>
        <p:cNvGrpSpPr/>
        <p:nvPr/>
      </p:nvGrpSpPr>
      <p:grpSpPr>
        <a:xfrm>
          <a:off x="0" y="0"/>
          <a:ext cx="0" cy="0"/>
          <a:chOff x="0" y="0"/>
          <a:chExt cx="0" cy="0"/>
        </a:xfrm>
      </p:grpSpPr>
      <p:sp>
        <p:nvSpPr>
          <p:cNvPr id="398" name="Google Shape;398;g8dfd2e6a9b_3_211"/>
          <p:cNvSpPr txBox="1">
            <a:spLocks noGrp="1"/>
          </p:cNvSpPr>
          <p:nvPr>
            <p:ph type="title"/>
          </p:nvPr>
        </p:nvSpPr>
        <p:spPr>
          <a:xfrm>
            <a:off x="1066800" y="155726"/>
            <a:ext cx="10058400" cy="865200"/>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SzPts val="1800"/>
              <a:buNone/>
            </a:pPr>
            <a:r>
              <a:rPr lang="en-US" sz="4000" dirty="0">
                <a:solidFill>
                  <a:srgbClr val="000000"/>
                </a:solidFill>
                <a:latin typeface="+mj-lt"/>
              </a:rPr>
              <a:t>Upcoming Webinars</a:t>
            </a:r>
            <a:endParaRPr sz="4000" dirty="0">
              <a:solidFill>
                <a:srgbClr val="000000"/>
              </a:solidFill>
              <a:latin typeface="+mj-lt"/>
            </a:endParaRPr>
          </a:p>
        </p:txBody>
      </p:sp>
      <p:graphicFrame>
        <p:nvGraphicFramePr>
          <p:cNvPr id="400" name="Google Shape;400;g8dfd2e6a9b_3_211"/>
          <p:cNvGraphicFramePr/>
          <p:nvPr>
            <p:extLst>
              <p:ext uri="{D42A27DB-BD31-4B8C-83A1-F6EECF244321}">
                <p14:modId xmlns:p14="http://schemas.microsoft.com/office/powerpoint/2010/main" val="3551936724"/>
              </p:ext>
            </p:extLst>
          </p:nvPr>
        </p:nvGraphicFramePr>
        <p:xfrm>
          <a:off x="349600" y="1512818"/>
          <a:ext cx="11492800" cy="3713245"/>
        </p:xfrm>
        <a:graphic>
          <a:graphicData uri="http://schemas.openxmlformats.org/drawingml/2006/table">
            <a:tbl>
              <a:tblPr firstRow="1">
                <a:noFill/>
                <a:tableStyleId>{2128D9C0-CE76-464B-A8C2-F1755FCCEA34}</a:tableStyleId>
              </a:tblPr>
              <a:tblGrid>
                <a:gridCol w="3715350">
                  <a:extLst>
                    <a:ext uri="{9D8B030D-6E8A-4147-A177-3AD203B41FA5}">
                      <a16:colId xmlns:a16="http://schemas.microsoft.com/office/drawing/2014/main" val="20000"/>
                    </a:ext>
                  </a:extLst>
                </a:gridCol>
                <a:gridCol w="7777450">
                  <a:extLst>
                    <a:ext uri="{9D8B030D-6E8A-4147-A177-3AD203B41FA5}">
                      <a16:colId xmlns:a16="http://schemas.microsoft.com/office/drawing/2014/main" val="20001"/>
                    </a:ext>
                  </a:extLst>
                </a:gridCol>
              </a:tblGrid>
              <a:tr h="787225">
                <a:tc>
                  <a:txBody>
                    <a:bodyPr/>
                    <a:lstStyle/>
                    <a:p>
                      <a:pPr marL="0" marR="0" lvl="0" indent="0" algn="l" rtl="0">
                        <a:lnSpc>
                          <a:spcPct val="100000"/>
                        </a:lnSpc>
                        <a:spcBef>
                          <a:spcPts val="0"/>
                        </a:spcBef>
                        <a:spcAft>
                          <a:spcPts val="0"/>
                        </a:spcAft>
                        <a:buClr>
                          <a:srgbClr val="000000"/>
                        </a:buClr>
                        <a:buSzPts val="2200"/>
                        <a:buFont typeface="Arial"/>
                        <a:buNone/>
                      </a:pPr>
                      <a:r>
                        <a:rPr lang="en-US" sz="2400" b="1" u="none" strike="noStrike" cap="none" dirty="0">
                          <a:solidFill>
                            <a:schemeClr val="dk1"/>
                          </a:solidFill>
                        </a:rPr>
                        <a:t>Date and Time</a:t>
                      </a:r>
                      <a:endParaRPr sz="2400" b="1" u="none" strike="noStrike" cap="none" dirty="0">
                        <a:solidFill>
                          <a:schemeClr val="dk1"/>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2"/>
                    </a:solidFill>
                  </a:tcPr>
                </a:tc>
                <a:tc>
                  <a:txBody>
                    <a:bodyPr/>
                    <a:lstStyle/>
                    <a:p>
                      <a:pPr marL="0" marR="0" lvl="0" indent="0" algn="l" rtl="0">
                        <a:lnSpc>
                          <a:spcPct val="100000"/>
                        </a:lnSpc>
                        <a:spcBef>
                          <a:spcPts val="0"/>
                        </a:spcBef>
                        <a:spcAft>
                          <a:spcPts val="0"/>
                        </a:spcAft>
                        <a:buClr>
                          <a:srgbClr val="000000"/>
                        </a:buClr>
                        <a:buSzPts val="2200"/>
                        <a:buFont typeface="Arial"/>
                        <a:buNone/>
                      </a:pPr>
                      <a:r>
                        <a:rPr lang="en-US" sz="2400" b="1" u="none" strike="noStrike" cap="none" dirty="0">
                          <a:solidFill>
                            <a:schemeClr val="dk1"/>
                          </a:solidFill>
                        </a:rPr>
                        <a:t>Purpose/Topics</a:t>
                      </a:r>
                      <a:endParaRPr sz="2400" b="1" u="none" strike="noStrike" cap="none" dirty="0">
                        <a:solidFill>
                          <a:schemeClr val="dk1"/>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2"/>
                    </a:solidFill>
                  </a:tcPr>
                </a:tc>
                <a:extLst>
                  <a:ext uri="{0D108BD9-81ED-4DB2-BD59-A6C34878D82A}">
                    <a16:rowId xmlns:a16="http://schemas.microsoft.com/office/drawing/2014/main" val="10000"/>
                  </a:ext>
                </a:extLst>
              </a:tr>
              <a:tr h="1101425">
                <a:tc>
                  <a:txBody>
                    <a:bodyPr/>
                    <a:lstStyle/>
                    <a:p>
                      <a:pPr marL="0" marR="0" lvl="0" indent="0" algn="l" rtl="0">
                        <a:lnSpc>
                          <a:spcPct val="100000"/>
                        </a:lnSpc>
                        <a:spcBef>
                          <a:spcPts val="0"/>
                        </a:spcBef>
                        <a:spcAft>
                          <a:spcPts val="0"/>
                        </a:spcAft>
                        <a:buClr>
                          <a:srgbClr val="000000"/>
                        </a:buClr>
                        <a:buSzPts val="2200"/>
                        <a:buFont typeface="Arial"/>
                        <a:buNone/>
                      </a:pPr>
                      <a:r>
                        <a:rPr lang="en-US" sz="2400" u="none" strike="noStrike" cap="none"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Tuesday, </a:t>
                      </a:r>
                      <a:r>
                        <a:rPr lang="en-US" sz="2400" b="1" u="none" strike="noStrike" cap="none"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August 11, 2020 </a:t>
                      </a:r>
                      <a:r>
                        <a:rPr lang="en-US" sz="2400" u="none" strike="noStrike" cap="none"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
                            </a:ext>
                          </a:extLst>
                        </a:rPr>
                        <a:t>at 11:00 a.m.</a:t>
                      </a:r>
                      <a:endParaRPr sz="2400" u="none" strike="noStrike" cap="none" dirty="0">
                        <a:solidFill>
                          <a:schemeClr val="dk1"/>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200"/>
                        <a:buFont typeface="Arial"/>
                        <a:buNone/>
                      </a:pPr>
                      <a:r>
                        <a:rPr lang="en-US" sz="2400" u="none" strike="noStrike" cap="none"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4"/>
                            </a:ext>
                          </a:extLst>
                        </a:rPr>
                        <a:t>Resources and Tools Available Through the Statewide System of Support to assist Local Educational Agencies (LEAs) in developing the Learning Continuity </a:t>
                      </a:r>
                      <a:r>
                        <a:rPr lang="en-US" sz="2400" u="none" strike="noStrike" cap="none"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4"/>
                            </a:ext>
                          </a:extLst>
                        </a:rPr>
                        <a:t>and Attendance Plan (Learning Continuity Plan)</a:t>
                      </a:r>
                      <a:endParaRPr sz="2400" u="none" strike="noStrike" cap="none" dirty="0">
                        <a:solidFill>
                          <a:schemeClr val="dk1"/>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1060925">
                <a:tc>
                  <a:txBody>
                    <a:bodyPr/>
                    <a:lstStyle/>
                    <a:p>
                      <a:pPr marL="0" marR="0" lvl="0" indent="0" algn="l" rtl="0">
                        <a:lnSpc>
                          <a:spcPct val="100000"/>
                        </a:lnSpc>
                        <a:spcBef>
                          <a:spcPts val="0"/>
                        </a:spcBef>
                        <a:spcAft>
                          <a:spcPts val="0"/>
                        </a:spcAft>
                        <a:buClr>
                          <a:srgbClr val="000000"/>
                        </a:buClr>
                        <a:buSzPts val="2200"/>
                        <a:buFont typeface="Arial"/>
                        <a:buNone/>
                      </a:pPr>
                      <a:r>
                        <a:rPr lang="en-US" sz="2400" u="none" strike="noStrike" cap="none">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5"/>
                            </a:ext>
                          </a:extLst>
                        </a:rPr>
                        <a:t>Thursday, </a:t>
                      </a:r>
                      <a:r>
                        <a:rPr lang="en-US" sz="2400" b="1" u="none" strike="noStrike" cap="none">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6"/>
                            </a:ext>
                          </a:extLst>
                        </a:rPr>
                        <a:t>August 13, 2020 </a:t>
                      </a:r>
                      <a:r>
                        <a:rPr lang="en-US" sz="2400" u="none" strike="noStrike" cap="none">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7"/>
                            </a:ext>
                          </a:extLst>
                        </a:rPr>
                        <a:t>at 2:00 p.m.</a:t>
                      </a:r>
                      <a:endParaRPr sz="2400" u="none" strike="noStrike" cap="none">
                        <a:solidFill>
                          <a:schemeClr val="dk1"/>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200"/>
                        <a:buFont typeface="Arial"/>
                        <a:buNone/>
                      </a:pPr>
                      <a:r>
                        <a:rPr lang="en-US" sz="2400" u="none" strike="noStrike" cap="none"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8"/>
                            </a:ext>
                          </a:extLst>
                        </a:rPr>
                        <a:t>Question and Answer Session Based on </a:t>
                      </a:r>
                      <a:r>
                        <a:rPr lang="en-US" sz="2400" u="none" strike="noStrike" cap="none"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8"/>
                            </a:ext>
                          </a:extLst>
                        </a:rPr>
                        <a:t>Pre-Submitted </a:t>
                      </a:r>
                      <a:r>
                        <a:rPr lang="en-US" sz="2400" u="none" strike="noStrike" cap="none"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8"/>
                            </a:ext>
                          </a:extLst>
                        </a:rPr>
                        <a:t>Questions from LEAs related to the Learning Continuity Plan</a:t>
                      </a:r>
                      <a:endParaRPr sz="2400" u="none" strike="noStrike" cap="none" dirty="0">
                        <a:solidFill>
                          <a:schemeClr val="dk1"/>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
        <p:nvSpPr>
          <p:cNvPr id="401" name="Google Shape;401;g8dfd2e6a9b_3_211"/>
          <p:cNvSpPr txBox="1"/>
          <p:nvPr/>
        </p:nvSpPr>
        <p:spPr>
          <a:xfrm>
            <a:off x="349650" y="5826900"/>
            <a:ext cx="11492700" cy="4620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en-US" sz="2400" b="0" i="0" u="none" strike="noStrike" cap="none" dirty="0">
                <a:solidFill>
                  <a:srgbClr val="000000"/>
                </a:solidFill>
                <a:latin typeface="Arial"/>
                <a:ea typeface="Arial"/>
                <a:cs typeface="Arial"/>
                <a:sym typeface="Arial"/>
              </a:rPr>
              <a:t>Please visit </a:t>
            </a:r>
            <a:r>
              <a:rPr lang="en-US" sz="2400" b="0" i="0" u="sng" strike="noStrike" cap="none" dirty="0">
                <a:solidFill>
                  <a:srgbClr val="0000FF"/>
                </a:solidFill>
                <a:latin typeface="Arial"/>
                <a:ea typeface="Arial"/>
                <a:cs typeface="Arial"/>
                <a:sym typeface="Arial"/>
                <a:hlinkClick r:id="rId3" tooltip="Tuesdays @ 2 web page">
                  <a:extLst>
                    <a:ext uri="{A12FA001-AC4F-418D-AE19-62706E023703}">
                      <ahyp:hlinkClr xmlns:ahyp="http://schemas.microsoft.com/office/drawing/2018/hyperlinkcolor" val="tx"/>
                    </a:ext>
                  </a:extLst>
                </a:hlinkClick>
              </a:rPr>
              <a:t>https://www.cde.ca.gov/fg/aa/lc/tuesdaysat2.asp</a:t>
            </a:r>
            <a:r>
              <a:rPr lang="en-US" sz="2400" b="0" i="0" u="none" strike="noStrike" cap="none" dirty="0">
                <a:solidFill>
                  <a:srgbClr val="0000FF"/>
                </a:solidFill>
                <a:latin typeface="Arial"/>
                <a:ea typeface="Arial"/>
                <a:cs typeface="Arial"/>
                <a:sym typeface="Arial"/>
              </a:rPr>
              <a:t> </a:t>
            </a:r>
            <a:r>
              <a:rPr lang="en-US" sz="2400" b="0" i="0" u="none" strike="noStrike" cap="none" dirty="0">
                <a:solidFill>
                  <a:srgbClr val="000000"/>
                </a:solidFill>
                <a:latin typeface="Arial"/>
                <a:ea typeface="Arial"/>
                <a:cs typeface="Arial"/>
                <a:sym typeface="Arial"/>
              </a:rPr>
              <a:t>for more information</a:t>
            </a:r>
            <a:endParaRPr sz="2400" b="0" i="0" u="none" strike="noStrike" cap="none" dirty="0">
              <a:solidFill>
                <a:srgbClr val="000000"/>
              </a:solidFill>
              <a:latin typeface="Arial"/>
              <a:ea typeface="Arial"/>
              <a:cs typeface="Arial"/>
              <a:sym typeface="Arial"/>
            </a:endParaRPr>
          </a:p>
        </p:txBody>
      </p:sp>
      <p:sp>
        <p:nvSpPr>
          <p:cNvPr id="399" name="Google Shape;399;g8dfd2e6a9b_3_211"/>
          <p:cNvSpPr txBox="1">
            <a:spLocks noGrp="1"/>
          </p:cNvSpPr>
          <p:nvPr>
            <p:ph type="sldNum" idx="12"/>
          </p:nvPr>
        </p:nvSpPr>
        <p:spPr>
          <a:xfrm>
            <a:off x="9825629" y="6431189"/>
            <a:ext cx="13119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050"/>
              <a:buNone/>
            </a:pPr>
            <a:fld id="{00000000-1234-1234-1234-123412341234}" type="slidenum">
              <a:rPr lang="en-US">
                <a:solidFill>
                  <a:srgbClr val="FFFFFF"/>
                </a:solidFill>
              </a:rPr>
              <a:t>2</a:t>
            </a:fld>
            <a:endParaRPr>
              <a:solidFill>
                <a:srgbClr val="FFFFF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529"/>
        <p:cNvGrpSpPr/>
        <p:nvPr/>
      </p:nvGrpSpPr>
      <p:grpSpPr>
        <a:xfrm>
          <a:off x="0" y="0"/>
          <a:ext cx="0" cy="0"/>
          <a:chOff x="0" y="0"/>
          <a:chExt cx="0" cy="0"/>
        </a:xfrm>
      </p:grpSpPr>
      <p:sp>
        <p:nvSpPr>
          <p:cNvPr id="530" name="Google Shape;530;g8f3dd33b2c_6_165"/>
          <p:cNvSpPr txBox="1">
            <a:spLocks noGrp="1"/>
          </p:cNvSpPr>
          <p:nvPr>
            <p:ph type="title"/>
          </p:nvPr>
        </p:nvSpPr>
        <p:spPr>
          <a:xfrm>
            <a:off x="584742" y="167641"/>
            <a:ext cx="11022515" cy="1205173"/>
          </a:xfrm>
          <a:prstGeom prst="rect">
            <a:avLst/>
          </a:prstGeom>
          <a:solidFill>
            <a:schemeClr val="lt1"/>
          </a:solid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SzPts val="1800"/>
              <a:buNone/>
            </a:pPr>
            <a:r>
              <a:rPr lang="en-US" sz="4000" dirty="0">
                <a:solidFill>
                  <a:schemeClr val="dk2"/>
                </a:solidFill>
                <a:latin typeface="+mj-lt"/>
                <a:ea typeface="Arial"/>
                <a:cs typeface="Arial"/>
                <a:sym typeface="Arial"/>
              </a:rPr>
              <a:t>Increased or Improved Services for English Learners</a:t>
            </a:r>
            <a:endParaRPr sz="4000" dirty="0">
              <a:solidFill>
                <a:schemeClr val="dk2"/>
              </a:solidFill>
              <a:latin typeface="+mj-lt"/>
              <a:ea typeface="Arial"/>
              <a:cs typeface="Arial"/>
              <a:sym typeface="Arial"/>
            </a:endParaRPr>
          </a:p>
        </p:txBody>
      </p:sp>
      <p:sp>
        <p:nvSpPr>
          <p:cNvPr id="531" name="Google Shape;531;g8f3dd33b2c_6_165"/>
          <p:cNvSpPr txBox="1">
            <a:spLocks noGrp="1"/>
          </p:cNvSpPr>
          <p:nvPr>
            <p:ph type="body" idx="1"/>
          </p:nvPr>
        </p:nvSpPr>
        <p:spPr>
          <a:xfrm>
            <a:off x="423501" y="1708880"/>
            <a:ext cx="11344995" cy="4411182"/>
          </a:xfrm>
          <a:prstGeom prst="rect">
            <a:avLst/>
          </a:prstGeom>
          <a:noFill/>
          <a:ln>
            <a:noFill/>
          </a:ln>
        </p:spPr>
        <p:txBody>
          <a:bodyPr spcFirstLastPara="1" wrap="square" lIns="45700" tIns="45700" rIns="45700" bIns="45700" anchor="t" anchorCtr="0">
            <a:noAutofit/>
          </a:bodyPr>
          <a:lstStyle/>
          <a:p>
            <a:pPr marL="101600" lvl="0" indent="0" algn="l" rtl="0">
              <a:lnSpc>
                <a:spcPct val="100000"/>
              </a:lnSpc>
              <a:spcBef>
                <a:spcPts val="0"/>
              </a:spcBef>
              <a:spcAft>
                <a:spcPts val="0"/>
              </a:spcAft>
              <a:buSzPts val="2000"/>
              <a:buNone/>
            </a:pPr>
            <a:r>
              <a:rPr lang="en-US" dirty="0">
                <a:solidFill>
                  <a:schemeClr val="dk2"/>
                </a:solidFill>
              </a:rPr>
              <a:t>To </a:t>
            </a:r>
            <a:r>
              <a:rPr lang="en-US" b="1" dirty="0">
                <a:solidFill>
                  <a:schemeClr val="dk2"/>
                </a:solidFill>
              </a:rPr>
              <a:t>improve</a:t>
            </a:r>
            <a:r>
              <a:rPr lang="en-US" dirty="0">
                <a:solidFill>
                  <a:schemeClr val="dk2"/>
                </a:solidFill>
              </a:rPr>
              <a:t> services means to </a:t>
            </a:r>
            <a:r>
              <a:rPr lang="en-US" b="1" dirty="0">
                <a:solidFill>
                  <a:schemeClr val="dk2"/>
                </a:solidFill>
              </a:rPr>
              <a:t>grow services in quality </a:t>
            </a:r>
            <a:r>
              <a:rPr lang="en-US" dirty="0">
                <a:solidFill>
                  <a:schemeClr val="dk2"/>
                </a:solidFill>
              </a:rPr>
              <a:t>and to </a:t>
            </a:r>
            <a:r>
              <a:rPr lang="en-US" b="1" dirty="0">
                <a:solidFill>
                  <a:schemeClr val="dk2"/>
                </a:solidFill>
              </a:rPr>
              <a:t>increase </a:t>
            </a:r>
            <a:r>
              <a:rPr lang="en-US" dirty="0">
                <a:solidFill>
                  <a:schemeClr val="dk2"/>
                </a:solidFill>
              </a:rPr>
              <a:t>services means to </a:t>
            </a:r>
            <a:r>
              <a:rPr lang="en-US" b="1" dirty="0">
                <a:solidFill>
                  <a:schemeClr val="dk2"/>
                </a:solidFill>
              </a:rPr>
              <a:t>grow services in quantity</a:t>
            </a:r>
            <a:r>
              <a:rPr lang="en-US" dirty="0">
                <a:solidFill>
                  <a:schemeClr val="dk2"/>
                </a:solidFill>
              </a:rPr>
              <a:t>. </a:t>
            </a:r>
            <a:endParaRPr dirty="0"/>
          </a:p>
          <a:p>
            <a:pPr marL="914400" lvl="1" indent="-355600" algn="l" rtl="0">
              <a:lnSpc>
                <a:spcPct val="100000"/>
              </a:lnSpc>
              <a:spcBef>
                <a:spcPts val="1200"/>
              </a:spcBef>
              <a:spcAft>
                <a:spcPts val="0"/>
              </a:spcAft>
              <a:buSzPts val="2000"/>
              <a:buChar char="◦"/>
            </a:pPr>
            <a:r>
              <a:rPr lang="en-US" dirty="0">
                <a:solidFill>
                  <a:schemeClr val="dk2"/>
                </a:solidFill>
              </a:rPr>
              <a:t>Title III funds may be used for necessary English learner accommodations for content classes that are held remotely (supplement not supplant rules apply)</a:t>
            </a:r>
            <a:endParaRPr dirty="0"/>
          </a:p>
          <a:p>
            <a:pPr marL="101600" lvl="0" indent="0" algn="l" rtl="0">
              <a:lnSpc>
                <a:spcPct val="100000"/>
              </a:lnSpc>
              <a:spcBef>
                <a:spcPts val="1200"/>
              </a:spcBef>
              <a:spcAft>
                <a:spcPts val="0"/>
              </a:spcAft>
              <a:buSzPts val="2000"/>
              <a:buNone/>
            </a:pPr>
            <a:r>
              <a:rPr lang="en-US" dirty="0">
                <a:solidFill>
                  <a:schemeClr val="dk2"/>
                </a:solidFill>
              </a:rPr>
              <a:t>The description must address how an LEA’s planned action(s) are expected to result in the required proportional </a:t>
            </a:r>
            <a:r>
              <a:rPr lang="en-US" b="1" dirty="0">
                <a:solidFill>
                  <a:schemeClr val="dk2"/>
                </a:solidFill>
              </a:rPr>
              <a:t>increase or improvement</a:t>
            </a:r>
            <a:r>
              <a:rPr lang="en-US" dirty="0">
                <a:solidFill>
                  <a:schemeClr val="dk2"/>
                </a:solidFill>
              </a:rPr>
              <a:t> in services for English learners, as compared to the services provided to all students in the Learning Continuity Plan.</a:t>
            </a:r>
            <a:endParaRPr dirty="0"/>
          </a:p>
        </p:txBody>
      </p:sp>
      <p:sp>
        <p:nvSpPr>
          <p:cNvPr id="532" name="Google Shape;532;g8f3dd33b2c_6_165"/>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000"/>
              <a:buFont typeface="Arial"/>
              <a:buNone/>
            </a:pPr>
            <a:fld id="{00000000-1234-1234-1234-123412341234}" type="slidenum">
              <a:rPr lang="en-US"/>
              <a:t>20</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537"/>
        <p:cNvGrpSpPr/>
        <p:nvPr/>
      </p:nvGrpSpPr>
      <p:grpSpPr>
        <a:xfrm>
          <a:off x="0" y="0"/>
          <a:ext cx="0" cy="0"/>
          <a:chOff x="0" y="0"/>
          <a:chExt cx="0" cy="0"/>
        </a:xfrm>
      </p:grpSpPr>
      <p:pic>
        <p:nvPicPr>
          <p:cNvPr id="538" name="Google Shape;538;g8f3dd33b2c_6_172" title="Picture of &quot;Q&amp;A&quot;"/>
          <p:cNvPicPr preferRelativeResize="0"/>
          <p:nvPr/>
        </p:nvPicPr>
        <p:blipFill rotWithShape="1">
          <a:blip r:embed="rId3">
            <a:alphaModFix/>
          </a:blip>
          <a:srcRect/>
          <a:stretch/>
        </p:blipFill>
        <p:spPr>
          <a:xfrm>
            <a:off x="2782813" y="492494"/>
            <a:ext cx="6687332" cy="4133406"/>
          </a:xfrm>
          <a:prstGeom prst="rect">
            <a:avLst/>
          </a:prstGeom>
          <a:noFill/>
          <a:ln>
            <a:noFill/>
          </a:ln>
        </p:spPr>
      </p:pic>
      <p:sp>
        <p:nvSpPr>
          <p:cNvPr id="539" name="Google Shape;539;g8f3dd33b2c_6_172"/>
          <p:cNvSpPr txBox="1"/>
          <p:nvPr/>
        </p:nvSpPr>
        <p:spPr>
          <a:xfrm>
            <a:off x="2013097" y="4299435"/>
            <a:ext cx="8165805" cy="1526246"/>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None/>
            </a:pPr>
            <a:r>
              <a:rPr lang="en-US" sz="2800" b="0" i="0" u="none" strike="noStrike" cap="none" dirty="0">
                <a:solidFill>
                  <a:srgbClr val="000000"/>
                </a:solidFill>
                <a:latin typeface="Arial"/>
                <a:ea typeface="Arial"/>
                <a:cs typeface="Arial"/>
                <a:sym typeface="Arial"/>
              </a:rPr>
              <a:t>Language Policy and Leadership Office</a:t>
            </a:r>
            <a:endParaRPr dirty="0"/>
          </a:p>
          <a:p>
            <a:pPr marL="0" marR="0" lvl="0" indent="0" algn="ctr" rtl="0">
              <a:lnSpc>
                <a:spcPct val="115000"/>
              </a:lnSpc>
              <a:spcBef>
                <a:spcPts val="0"/>
              </a:spcBef>
              <a:spcAft>
                <a:spcPts val="0"/>
              </a:spcAft>
              <a:buNone/>
            </a:pPr>
            <a:r>
              <a:rPr lang="en-US" sz="2800" b="0" i="0" u="none" strike="noStrike" cap="none" dirty="0">
                <a:solidFill>
                  <a:schemeClr val="dk1"/>
                </a:solidFill>
                <a:latin typeface="Arial"/>
                <a:ea typeface="Arial"/>
                <a:cs typeface="Arial"/>
                <a:sym typeface="Arial"/>
              </a:rPr>
              <a:t>Email: </a:t>
            </a:r>
            <a:r>
              <a:rPr lang="en-US" sz="2800" b="0" i="0" u="sng" strike="noStrike" cap="none" dirty="0">
                <a:solidFill>
                  <a:srgbClr val="0000FF"/>
                </a:solidFill>
                <a:latin typeface="Arial"/>
                <a:ea typeface="Arial"/>
                <a:cs typeface="Arial"/>
                <a:sym typeface="Arial"/>
                <a:hlinkClick r:id="rId4">
                  <a:extLst>
                    <a:ext uri="{A12FA001-AC4F-418D-AE19-62706E023703}">
                      <ahyp:hlinkClr xmlns:ahyp="http://schemas.microsoft.com/office/drawing/2018/hyperlinkcolor" val="tx"/>
                    </a:ext>
                  </a:extLst>
                </a:hlinkClick>
              </a:rPr>
              <a:t>LPLO@cde.ca.gov</a:t>
            </a:r>
            <a:endParaRPr sz="2800" b="0" i="0" u="none" strike="noStrike" cap="none" dirty="0">
              <a:solidFill>
                <a:srgbClr val="0000FF"/>
              </a:solidFill>
              <a:latin typeface="Arial"/>
              <a:ea typeface="Arial"/>
              <a:cs typeface="Arial"/>
              <a:sym typeface="Arial"/>
            </a:endParaRPr>
          </a:p>
          <a:p>
            <a:pPr marL="0" marR="0" lvl="0" indent="0" algn="ctr" rtl="0">
              <a:lnSpc>
                <a:spcPct val="115000"/>
              </a:lnSpc>
              <a:spcBef>
                <a:spcPts val="0"/>
              </a:spcBef>
              <a:spcAft>
                <a:spcPts val="0"/>
              </a:spcAft>
              <a:buNone/>
            </a:pPr>
            <a:r>
              <a:rPr lang="en-US" sz="2800" b="0" i="0" u="none" strike="noStrike" cap="none" dirty="0">
                <a:solidFill>
                  <a:schemeClr val="dk1"/>
                </a:solidFill>
                <a:latin typeface="Arial"/>
                <a:ea typeface="Arial"/>
                <a:cs typeface="Arial"/>
                <a:sym typeface="Arial"/>
              </a:rPr>
              <a:t>Phone: </a:t>
            </a:r>
            <a:r>
              <a:rPr lang="en-US" sz="2800" b="0" i="0" u="none" strike="noStrike" cap="none" dirty="0">
                <a:solidFill>
                  <a:schemeClr val="tx1"/>
                </a:solidFill>
                <a:latin typeface="Arial"/>
                <a:ea typeface="Arial"/>
                <a:cs typeface="Arial"/>
                <a:sym typeface="Arial"/>
              </a:rPr>
              <a:t>916-319-0845</a:t>
            </a:r>
            <a:endParaRPr sz="2800" b="0" i="0" u="none" strike="noStrike" cap="none" dirty="0">
              <a:solidFill>
                <a:schemeClr val="tx1"/>
              </a:solidFill>
              <a:latin typeface="Arial"/>
              <a:ea typeface="Arial"/>
              <a:cs typeface="Arial"/>
              <a:sym typeface="Arial"/>
            </a:endParaRPr>
          </a:p>
        </p:txBody>
      </p:sp>
      <p:sp>
        <p:nvSpPr>
          <p:cNvPr id="540" name="Google Shape;540;g8f3dd33b2c_6_172"/>
          <p:cNvSpPr txBox="1">
            <a:spLocks noGrp="1"/>
          </p:cNvSpPr>
          <p:nvPr>
            <p:ph type="sldNum" idx="12"/>
          </p:nvPr>
        </p:nvSpPr>
        <p:spPr/>
        <p:txBody>
          <a:bodyPr/>
          <a:lstStyle/>
          <a:p>
            <a:pPr lvl="0"/>
            <a:fld id="{00000000-1234-1234-1234-123412341234}" type="slidenum">
              <a:rPr lang="en-US" smtClean="0"/>
              <a:pPr lvl="0"/>
              <a:t>21</a:t>
            </a:fld>
            <a:endParaRPr lang="en-US"/>
          </a:p>
        </p:txBody>
      </p:sp>
      <p:sp>
        <p:nvSpPr>
          <p:cNvPr id="4" name="Title 3">
            <a:extLst>
              <a:ext uri="{FF2B5EF4-FFF2-40B4-BE49-F238E27FC236}">
                <a16:creationId xmlns:a16="http://schemas.microsoft.com/office/drawing/2014/main" id="{5A92D347-FFFF-DFA5-C9C0-46326BB46A54}"/>
              </a:ext>
            </a:extLst>
          </p:cNvPr>
          <p:cNvSpPr>
            <a:spLocks noGrp="1"/>
          </p:cNvSpPr>
          <p:nvPr>
            <p:ph type="title"/>
          </p:nvPr>
        </p:nvSpPr>
        <p:spPr/>
        <p:txBody>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544"/>
        <p:cNvGrpSpPr/>
        <p:nvPr/>
      </p:nvGrpSpPr>
      <p:grpSpPr>
        <a:xfrm>
          <a:off x="0" y="0"/>
          <a:ext cx="0" cy="0"/>
          <a:chOff x="0" y="0"/>
          <a:chExt cx="0" cy="0"/>
        </a:xfrm>
      </p:grpSpPr>
      <p:sp>
        <p:nvSpPr>
          <p:cNvPr id="545" name="Google Shape;545;g8e48d02ba9_1_91"/>
          <p:cNvSpPr txBox="1">
            <a:spLocks noGrp="1"/>
          </p:cNvSpPr>
          <p:nvPr>
            <p:ph type="ctrTitle"/>
          </p:nvPr>
        </p:nvSpPr>
        <p:spPr>
          <a:xfrm>
            <a:off x="2399392" y="758952"/>
            <a:ext cx="9792608" cy="3566160"/>
          </a:xfrm>
          <a:prstGeom prst="rect">
            <a:avLst/>
          </a:prstGeom>
          <a:noFill/>
          <a:ln>
            <a:noFill/>
          </a:ln>
        </p:spPr>
        <p:txBody>
          <a:bodyPr spcFirstLastPara="1" wrap="square" lIns="91425" tIns="45700" rIns="91425" bIns="45700" anchor="b" anchorCtr="0">
            <a:noAutofit/>
          </a:bodyPr>
          <a:lstStyle/>
          <a:p>
            <a:pPr lvl="0">
              <a:buSzPts val="6000"/>
            </a:pPr>
            <a:r>
              <a:rPr lang="en-US" sz="5000" dirty="0">
                <a:solidFill>
                  <a:schemeClr val="dk2"/>
                </a:solidFill>
                <a:latin typeface="+mj-lt"/>
              </a:rPr>
              <a:t>Learning and Continuity Plan: Guidance and Supports for </a:t>
            </a:r>
            <a:r>
              <a:rPr lang="en-US" sz="5000" dirty="0">
                <a:latin typeface="+mj-lt"/>
              </a:rPr>
              <a:t>Special Education Students</a:t>
            </a:r>
            <a:endParaRPr sz="5000" dirty="0">
              <a:latin typeface="+mj-lt"/>
            </a:endParaRPr>
          </a:p>
        </p:txBody>
      </p:sp>
      <p:sp>
        <p:nvSpPr>
          <p:cNvPr id="546" name="Google Shape;546;g8e48d02ba9_1_91"/>
          <p:cNvSpPr txBox="1">
            <a:spLocks noGrp="1"/>
          </p:cNvSpPr>
          <p:nvPr>
            <p:ph type="subTitle" idx="1"/>
          </p:nvPr>
        </p:nvSpPr>
        <p:spPr>
          <a:xfrm>
            <a:off x="2513210" y="4599708"/>
            <a:ext cx="9155085" cy="1143000"/>
          </a:xfrm>
          <a:prstGeom prst="rect">
            <a:avLst/>
          </a:prstGeom>
          <a:noFill/>
          <a:ln>
            <a:noFill/>
          </a:ln>
        </p:spPr>
        <p:txBody>
          <a:bodyPr spcFirstLastPara="1" wrap="square" lIns="91425" tIns="45700" rIns="91425" bIns="45700" anchor="t" anchorCtr="0">
            <a:noAutofit/>
          </a:bodyPr>
          <a:lstStyle/>
          <a:p>
            <a:pPr marL="0" lvl="0" indent="0" algn="ctr" rtl="0">
              <a:lnSpc>
                <a:spcPct val="70000"/>
              </a:lnSpc>
              <a:spcBef>
                <a:spcPts val="0"/>
              </a:spcBef>
              <a:spcAft>
                <a:spcPts val="0"/>
              </a:spcAft>
              <a:buClr>
                <a:schemeClr val="dk2"/>
              </a:buClr>
              <a:buSzPts val="2040"/>
              <a:buNone/>
            </a:pPr>
            <a:r>
              <a:rPr lang="en-US" sz="2800" cap="none" dirty="0">
                <a:latin typeface="Arial"/>
                <a:ea typeface="Arial"/>
                <a:cs typeface="Arial"/>
                <a:sym typeface="Arial"/>
              </a:rPr>
              <a:t>Aaron Christensen and Monica </a:t>
            </a:r>
            <a:r>
              <a:rPr lang="en-US" sz="2800" cap="none" dirty="0" err="1">
                <a:latin typeface="Arial"/>
                <a:ea typeface="Arial"/>
                <a:cs typeface="Arial"/>
                <a:sym typeface="Arial"/>
              </a:rPr>
              <a:t>Pecarovich</a:t>
            </a:r>
            <a:r>
              <a:rPr lang="en-US" sz="2800" cap="none" dirty="0">
                <a:latin typeface="Arial"/>
                <a:ea typeface="Arial"/>
                <a:cs typeface="Arial"/>
                <a:sym typeface="Arial"/>
              </a:rPr>
              <a:t> </a:t>
            </a:r>
            <a:endParaRPr sz="2800" dirty="0"/>
          </a:p>
          <a:p>
            <a:pPr marL="0" lvl="0" indent="0" algn="ctr" rtl="0">
              <a:lnSpc>
                <a:spcPct val="70000"/>
              </a:lnSpc>
              <a:spcBef>
                <a:spcPts val="1400"/>
              </a:spcBef>
              <a:spcAft>
                <a:spcPts val="0"/>
              </a:spcAft>
              <a:buClr>
                <a:schemeClr val="dk2"/>
              </a:buClr>
              <a:buSzPts val="2040"/>
              <a:buNone/>
            </a:pPr>
            <a:r>
              <a:rPr lang="en-US" sz="2800" cap="none" dirty="0">
                <a:latin typeface="Arial"/>
                <a:ea typeface="Arial"/>
                <a:cs typeface="Arial"/>
                <a:sym typeface="Arial"/>
              </a:rPr>
              <a:t>California Department of Education </a:t>
            </a:r>
            <a:endParaRPr sz="2800" dirty="0"/>
          </a:p>
          <a:p>
            <a:pPr marL="0" lvl="0" indent="0" algn="ctr" rtl="0">
              <a:lnSpc>
                <a:spcPct val="70000"/>
              </a:lnSpc>
              <a:spcBef>
                <a:spcPts val="1400"/>
              </a:spcBef>
              <a:spcAft>
                <a:spcPts val="0"/>
              </a:spcAft>
              <a:buClr>
                <a:schemeClr val="dk2"/>
              </a:buClr>
              <a:buSzPts val="2040"/>
              <a:buNone/>
            </a:pPr>
            <a:r>
              <a:rPr lang="en-US" sz="2800" cap="none" dirty="0">
                <a:latin typeface="Arial"/>
                <a:ea typeface="Arial"/>
                <a:cs typeface="Arial"/>
                <a:sym typeface="Arial"/>
              </a:rPr>
              <a:t>Special Education Division</a:t>
            </a:r>
            <a:endParaRPr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550"/>
        <p:cNvGrpSpPr/>
        <p:nvPr/>
      </p:nvGrpSpPr>
      <p:grpSpPr>
        <a:xfrm>
          <a:off x="0" y="0"/>
          <a:ext cx="0" cy="0"/>
          <a:chOff x="0" y="0"/>
          <a:chExt cx="0" cy="0"/>
        </a:xfrm>
      </p:grpSpPr>
      <p:sp>
        <p:nvSpPr>
          <p:cNvPr id="551" name="Google Shape;551;g8e48d02ba9_1_97"/>
          <p:cNvSpPr txBox="1">
            <a:spLocks noGrp="1"/>
          </p:cNvSpPr>
          <p:nvPr>
            <p:ph type="title"/>
          </p:nvPr>
        </p:nvSpPr>
        <p:spPr>
          <a:xfrm>
            <a:off x="1066800" y="656706"/>
            <a:ext cx="10058400" cy="1080654"/>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Clr>
                <a:srgbClr val="3F3F3F"/>
              </a:buClr>
              <a:buSzPts val="4800"/>
              <a:buFont typeface="Arial"/>
              <a:buNone/>
            </a:pPr>
            <a:r>
              <a:rPr lang="en-US" sz="4000" dirty="0">
                <a:latin typeface="+mj-lt"/>
              </a:rPr>
              <a:t>Stronger Together: Special Education</a:t>
            </a:r>
            <a:endParaRPr sz="4000" dirty="0">
              <a:latin typeface="+mj-lt"/>
            </a:endParaRPr>
          </a:p>
        </p:txBody>
      </p:sp>
      <p:sp>
        <p:nvSpPr>
          <p:cNvPr id="552" name="Google Shape;552;g8e48d02ba9_1_97"/>
          <p:cNvSpPr txBox="1">
            <a:spLocks noGrp="1"/>
          </p:cNvSpPr>
          <p:nvPr>
            <p:ph type="body" idx="1"/>
          </p:nvPr>
        </p:nvSpPr>
        <p:spPr>
          <a:xfrm>
            <a:off x="1097280" y="2166730"/>
            <a:ext cx="10058400" cy="4034564"/>
          </a:xfrm>
          <a:prstGeom prst="rect">
            <a:avLst/>
          </a:prstGeom>
          <a:noFill/>
          <a:ln>
            <a:noFill/>
          </a:ln>
        </p:spPr>
        <p:txBody>
          <a:bodyPr spcFirstLastPara="1" wrap="square" lIns="45700" tIns="45700" rIns="45700" bIns="45700" anchor="t" anchorCtr="0">
            <a:noAutofit/>
          </a:bodyPr>
          <a:lstStyle/>
          <a:p>
            <a:pPr marL="0" lvl="0" indent="0" algn="l" rtl="0">
              <a:lnSpc>
                <a:spcPct val="90000"/>
              </a:lnSpc>
              <a:spcBef>
                <a:spcPts val="0"/>
              </a:spcBef>
              <a:spcAft>
                <a:spcPts val="0"/>
              </a:spcAft>
              <a:buClr>
                <a:srgbClr val="3F3F3F"/>
              </a:buClr>
              <a:buSzPts val="2800"/>
              <a:buNone/>
            </a:pPr>
            <a:r>
              <a:rPr lang="en-US" dirty="0"/>
              <a:t>As local educational agencies make plans to reopen school sites, they are presented with a unique opportunity—to ensure students with disabilities and other special populations are fully integrated into every aspect of preparation and participation, and to ensure the needs of all students are addressed and the decision benefits all students, staff, and families.</a:t>
            </a:r>
            <a:endParaRPr dirty="0"/>
          </a:p>
        </p:txBody>
      </p:sp>
      <p:sp>
        <p:nvSpPr>
          <p:cNvPr id="553" name="Google Shape;553;g8e48d02ba9_1_97"/>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23</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557"/>
        <p:cNvGrpSpPr/>
        <p:nvPr/>
      </p:nvGrpSpPr>
      <p:grpSpPr>
        <a:xfrm>
          <a:off x="0" y="0"/>
          <a:ext cx="0" cy="0"/>
          <a:chOff x="0" y="0"/>
          <a:chExt cx="0" cy="0"/>
        </a:xfrm>
      </p:grpSpPr>
      <p:sp>
        <p:nvSpPr>
          <p:cNvPr id="558" name="Google Shape;558;g8e48d02ba9_1_103"/>
          <p:cNvSpPr txBox="1">
            <a:spLocks noGrp="1"/>
          </p:cNvSpPr>
          <p:nvPr>
            <p:ph type="title"/>
          </p:nvPr>
        </p:nvSpPr>
        <p:spPr>
          <a:xfrm>
            <a:off x="1107621" y="675861"/>
            <a:ext cx="9976758" cy="1043357"/>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Clr>
                <a:srgbClr val="3F3F3F"/>
              </a:buClr>
              <a:buSzPts val="4800"/>
              <a:buFont typeface="Arial"/>
              <a:buNone/>
            </a:pPr>
            <a:r>
              <a:rPr lang="en-US" sz="4000" dirty="0">
                <a:latin typeface="+mj-lt"/>
              </a:rPr>
              <a:t>Stakeholder Engagement</a:t>
            </a:r>
            <a:endParaRPr sz="4000" dirty="0">
              <a:latin typeface="+mj-lt"/>
            </a:endParaRPr>
          </a:p>
        </p:txBody>
      </p:sp>
      <p:sp>
        <p:nvSpPr>
          <p:cNvPr id="559" name="Google Shape;559;g8e48d02ba9_1_103"/>
          <p:cNvSpPr txBox="1">
            <a:spLocks noGrp="1"/>
          </p:cNvSpPr>
          <p:nvPr>
            <p:ph type="body" idx="1"/>
          </p:nvPr>
        </p:nvSpPr>
        <p:spPr>
          <a:xfrm>
            <a:off x="1107621" y="2006266"/>
            <a:ext cx="9976758" cy="4527937"/>
          </a:xfrm>
          <a:prstGeom prst="rect">
            <a:avLst/>
          </a:prstGeom>
          <a:noFill/>
          <a:ln>
            <a:noFill/>
          </a:ln>
        </p:spPr>
        <p:txBody>
          <a:bodyPr spcFirstLastPara="1" wrap="square" lIns="45700" tIns="45700" rIns="45700" bIns="45700" anchor="t" anchorCtr="0">
            <a:noAutofit/>
          </a:bodyPr>
          <a:lstStyle/>
          <a:p>
            <a:pPr marL="0" lvl="0" indent="0" algn="l" rtl="0">
              <a:lnSpc>
                <a:spcPct val="90000"/>
              </a:lnSpc>
              <a:spcBef>
                <a:spcPts val="0"/>
              </a:spcBef>
              <a:spcAft>
                <a:spcPts val="0"/>
              </a:spcAft>
              <a:buClr>
                <a:srgbClr val="3F3F3F"/>
              </a:buClr>
              <a:buSzPts val="2800"/>
              <a:buNone/>
            </a:pPr>
            <a:r>
              <a:rPr lang="en-US" dirty="0"/>
              <a:t>Options for engaging the community that supports students with disabilities</a:t>
            </a:r>
            <a:endParaRPr dirty="0"/>
          </a:p>
          <a:p>
            <a:pPr marL="176213" lvl="0" indent="-177800" algn="l" rtl="0">
              <a:lnSpc>
                <a:spcPct val="90000"/>
              </a:lnSpc>
              <a:spcBef>
                <a:spcPts val="1400"/>
              </a:spcBef>
              <a:spcAft>
                <a:spcPts val="0"/>
              </a:spcAft>
              <a:buClr>
                <a:srgbClr val="3F3F3F"/>
              </a:buClr>
              <a:buSzPts val="2800"/>
              <a:buChar char="•"/>
            </a:pPr>
            <a:r>
              <a:rPr lang="en-US" dirty="0"/>
              <a:t>Reach out directly to your parents or work with the Family Empowerment Centers to connect with parents of students with disabilities </a:t>
            </a:r>
            <a:r>
              <a:rPr lang="en-US" u="sng" dirty="0">
                <a:solidFill>
                  <a:srgbClr val="0000FF"/>
                </a:solidFill>
                <a:hlinkClick r:id="rId3" tooltip="California Parent Organizations web page on CDE website">
                  <a:extLst>
                    <a:ext uri="{A12FA001-AC4F-418D-AE19-62706E023703}">
                      <ahyp:hlinkClr xmlns:ahyp="http://schemas.microsoft.com/office/drawing/2018/hyperlinkcolor" val="tx"/>
                    </a:ext>
                  </a:extLst>
                </a:hlinkClick>
              </a:rPr>
              <a:t>https://www.cde.ca.gov/sp/se/qa/caprntorg.asp</a:t>
            </a:r>
            <a:endParaRPr dirty="0">
              <a:solidFill>
                <a:srgbClr val="0000FF"/>
              </a:solidFill>
            </a:endParaRPr>
          </a:p>
          <a:p>
            <a:pPr marL="176213" lvl="0" indent="-177800" algn="l" rtl="0">
              <a:lnSpc>
                <a:spcPct val="90000"/>
              </a:lnSpc>
              <a:spcBef>
                <a:spcPts val="1400"/>
              </a:spcBef>
              <a:spcAft>
                <a:spcPts val="0"/>
              </a:spcAft>
              <a:buClr>
                <a:srgbClr val="3F3F3F"/>
              </a:buClr>
              <a:buSzPts val="2800"/>
              <a:buChar char="•"/>
            </a:pPr>
            <a:r>
              <a:rPr lang="en-US" dirty="0"/>
              <a:t>Contact the Community Advisory Committee</a:t>
            </a:r>
            <a:endParaRPr dirty="0"/>
          </a:p>
          <a:p>
            <a:pPr marL="176213" lvl="0" indent="-177800" algn="l" rtl="0">
              <a:lnSpc>
                <a:spcPct val="90000"/>
              </a:lnSpc>
              <a:spcBef>
                <a:spcPts val="1400"/>
              </a:spcBef>
              <a:spcAft>
                <a:spcPts val="0"/>
              </a:spcAft>
              <a:buClr>
                <a:srgbClr val="3F3F3F"/>
              </a:buClr>
              <a:buSzPts val="2800"/>
              <a:buChar char="•"/>
            </a:pPr>
            <a:r>
              <a:rPr lang="en-US" dirty="0"/>
              <a:t>Can connect with Special Education Local Plan Area (SELPA) </a:t>
            </a:r>
            <a:endParaRPr dirty="0"/>
          </a:p>
        </p:txBody>
      </p:sp>
      <p:sp>
        <p:nvSpPr>
          <p:cNvPr id="560" name="Google Shape;560;g8e48d02ba9_1_103"/>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24</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564"/>
        <p:cNvGrpSpPr/>
        <p:nvPr/>
      </p:nvGrpSpPr>
      <p:grpSpPr>
        <a:xfrm>
          <a:off x="0" y="0"/>
          <a:ext cx="0" cy="0"/>
          <a:chOff x="0" y="0"/>
          <a:chExt cx="0" cy="0"/>
        </a:xfrm>
      </p:grpSpPr>
      <p:sp>
        <p:nvSpPr>
          <p:cNvPr id="565" name="Google Shape;565;g8e48d02ba9_1_109"/>
          <p:cNvSpPr txBox="1">
            <a:spLocks noGrp="1"/>
          </p:cNvSpPr>
          <p:nvPr>
            <p:ph type="title"/>
          </p:nvPr>
        </p:nvSpPr>
        <p:spPr>
          <a:xfrm>
            <a:off x="1165215" y="874643"/>
            <a:ext cx="10387826" cy="854766"/>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Clr>
                <a:srgbClr val="3F3F3F"/>
              </a:buClr>
              <a:buSzPts val="4800"/>
              <a:buFont typeface="Arial"/>
              <a:buNone/>
            </a:pPr>
            <a:r>
              <a:rPr lang="en-US" sz="4000" dirty="0">
                <a:latin typeface="+mj-lt"/>
              </a:rPr>
              <a:t>In-Person Instruction</a:t>
            </a:r>
            <a:endParaRPr sz="4000" dirty="0">
              <a:latin typeface="+mj-lt"/>
            </a:endParaRPr>
          </a:p>
        </p:txBody>
      </p:sp>
      <p:sp>
        <p:nvSpPr>
          <p:cNvPr id="566" name="Google Shape;566;g8e48d02ba9_1_109"/>
          <p:cNvSpPr txBox="1">
            <a:spLocks noGrp="1"/>
          </p:cNvSpPr>
          <p:nvPr>
            <p:ph type="body" idx="1"/>
          </p:nvPr>
        </p:nvSpPr>
        <p:spPr>
          <a:xfrm>
            <a:off x="127000" y="1849239"/>
            <a:ext cx="11874500" cy="4373761"/>
          </a:xfrm>
          <a:prstGeom prst="rect">
            <a:avLst/>
          </a:prstGeom>
          <a:noFill/>
          <a:ln>
            <a:noFill/>
          </a:ln>
        </p:spPr>
        <p:txBody>
          <a:bodyPr spcFirstLastPara="1" wrap="square" lIns="45700" tIns="45700" rIns="45700" bIns="45700" anchor="t" anchorCtr="0">
            <a:noAutofit/>
          </a:bodyPr>
          <a:lstStyle/>
          <a:p>
            <a:pPr marL="0" lvl="0" indent="0" algn="l" rtl="0">
              <a:lnSpc>
                <a:spcPct val="70000"/>
              </a:lnSpc>
              <a:spcBef>
                <a:spcPts val="0"/>
              </a:spcBef>
              <a:spcAft>
                <a:spcPts val="0"/>
              </a:spcAft>
              <a:buClr>
                <a:srgbClr val="3F3F3F"/>
              </a:buClr>
              <a:buSzPts val="2380"/>
              <a:buNone/>
            </a:pPr>
            <a:r>
              <a:rPr lang="en-US" sz="2500" dirty="0">
                <a:solidFill>
                  <a:schemeClr val="bg2"/>
                </a:solidFill>
              </a:rPr>
              <a:t>Considerations:</a:t>
            </a:r>
            <a:endParaRPr sz="2500" dirty="0">
              <a:solidFill>
                <a:schemeClr val="bg2"/>
              </a:solidFill>
            </a:endParaRPr>
          </a:p>
          <a:p>
            <a:pPr marL="176213" lvl="0" indent="-176213" algn="l" rtl="0">
              <a:lnSpc>
                <a:spcPct val="70000"/>
              </a:lnSpc>
              <a:spcBef>
                <a:spcPts val="1400"/>
              </a:spcBef>
              <a:spcAft>
                <a:spcPts val="0"/>
              </a:spcAft>
              <a:buClr>
                <a:srgbClr val="3F3F3F"/>
              </a:buClr>
              <a:buSzPts val="2380"/>
              <a:buChar char="•"/>
            </a:pPr>
            <a:r>
              <a:rPr lang="en-US" sz="2500" dirty="0">
                <a:solidFill>
                  <a:schemeClr val="bg2"/>
                </a:solidFill>
              </a:rPr>
              <a:t>Plan for students who are medically fragile or have compromised immune systems</a:t>
            </a:r>
            <a:endParaRPr sz="2500" dirty="0">
              <a:solidFill>
                <a:schemeClr val="bg2"/>
              </a:solidFill>
            </a:endParaRPr>
          </a:p>
          <a:p>
            <a:pPr marL="176213" lvl="0" indent="-176213" algn="l" rtl="0">
              <a:lnSpc>
                <a:spcPct val="70000"/>
              </a:lnSpc>
              <a:spcBef>
                <a:spcPts val="1400"/>
              </a:spcBef>
              <a:spcAft>
                <a:spcPts val="0"/>
              </a:spcAft>
              <a:buClr>
                <a:srgbClr val="3F3F3F"/>
              </a:buClr>
              <a:buSzPts val="2380"/>
              <a:buChar char="•"/>
            </a:pPr>
            <a:r>
              <a:rPr lang="en-US" sz="2500" dirty="0">
                <a:solidFill>
                  <a:schemeClr val="bg2"/>
                </a:solidFill>
              </a:rPr>
              <a:t>Consider different requirements for personal protective equipment and essential protective gear for students with physical assistance needs or students who need to see faces</a:t>
            </a:r>
            <a:endParaRPr sz="2500" dirty="0">
              <a:solidFill>
                <a:schemeClr val="bg2"/>
              </a:solidFill>
            </a:endParaRPr>
          </a:p>
          <a:p>
            <a:pPr marL="176213" lvl="0" indent="-176213" algn="l" rtl="0">
              <a:lnSpc>
                <a:spcPct val="70000"/>
              </a:lnSpc>
              <a:spcBef>
                <a:spcPts val="1400"/>
              </a:spcBef>
              <a:spcAft>
                <a:spcPts val="0"/>
              </a:spcAft>
              <a:buClr>
                <a:srgbClr val="3F3F3F"/>
              </a:buClr>
              <a:buSzPts val="2380"/>
              <a:buChar char="•"/>
            </a:pPr>
            <a:r>
              <a:rPr lang="en-US" sz="2500" dirty="0">
                <a:solidFill>
                  <a:schemeClr val="bg2"/>
                </a:solidFill>
              </a:rPr>
              <a:t>Consider options for students that are unable to maintain physical distancing or wear masks</a:t>
            </a:r>
            <a:endParaRPr sz="2500" dirty="0">
              <a:solidFill>
                <a:schemeClr val="bg2"/>
              </a:solidFill>
            </a:endParaRPr>
          </a:p>
          <a:p>
            <a:pPr marL="176213" lvl="0" indent="-176213" algn="l" rtl="0">
              <a:lnSpc>
                <a:spcPct val="70000"/>
              </a:lnSpc>
              <a:spcBef>
                <a:spcPts val="1400"/>
              </a:spcBef>
              <a:spcAft>
                <a:spcPts val="0"/>
              </a:spcAft>
              <a:buClr>
                <a:srgbClr val="3F3F3F"/>
              </a:buClr>
              <a:buSzPts val="2380"/>
              <a:buChar char="•"/>
            </a:pPr>
            <a:r>
              <a:rPr lang="en-US" sz="2500" dirty="0">
                <a:solidFill>
                  <a:schemeClr val="bg2"/>
                </a:solidFill>
              </a:rPr>
              <a:t>Build in flexibility, it will benefit all students and staff</a:t>
            </a:r>
            <a:endParaRPr sz="2500" dirty="0">
              <a:solidFill>
                <a:schemeClr val="bg2"/>
              </a:solidFill>
            </a:endParaRPr>
          </a:p>
          <a:p>
            <a:pPr marL="176213" lvl="0" indent="-176213" algn="l" rtl="0">
              <a:lnSpc>
                <a:spcPct val="70000"/>
              </a:lnSpc>
              <a:spcBef>
                <a:spcPts val="1400"/>
              </a:spcBef>
              <a:spcAft>
                <a:spcPts val="0"/>
              </a:spcAft>
              <a:buClr>
                <a:srgbClr val="3F3F3F"/>
              </a:buClr>
              <a:buSzPts val="2380"/>
              <a:buChar char="•"/>
            </a:pPr>
            <a:r>
              <a:rPr lang="en-US" sz="2500" dirty="0">
                <a:solidFill>
                  <a:schemeClr val="bg2"/>
                </a:solidFill>
              </a:rPr>
              <a:t>Work with your special education administrators and staff</a:t>
            </a:r>
            <a:endParaRPr sz="2500" dirty="0">
              <a:solidFill>
                <a:schemeClr val="bg2"/>
              </a:solidFill>
            </a:endParaRPr>
          </a:p>
          <a:p>
            <a:pPr marL="176213" lvl="0" indent="-176213" algn="l" rtl="0">
              <a:lnSpc>
                <a:spcPct val="70000"/>
              </a:lnSpc>
              <a:spcBef>
                <a:spcPts val="1400"/>
              </a:spcBef>
              <a:spcAft>
                <a:spcPts val="0"/>
              </a:spcAft>
              <a:buClr>
                <a:srgbClr val="3F3F3F"/>
              </a:buClr>
              <a:buSzPts val="2380"/>
              <a:buChar char="•"/>
            </a:pPr>
            <a:r>
              <a:rPr lang="en-US" sz="2500" dirty="0">
                <a:solidFill>
                  <a:schemeClr val="bg2"/>
                </a:solidFill>
              </a:rPr>
              <a:t>See the Stronger Together: Special Education guidance at [invalid link removed]</a:t>
            </a:r>
          </a:p>
          <a:p>
            <a:pPr marL="176213" lvl="0" indent="-176213" algn="l" rtl="0">
              <a:lnSpc>
                <a:spcPct val="70000"/>
              </a:lnSpc>
              <a:spcBef>
                <a:spcPts val="1400"/>
              </a:spcBef>
              <a:spcAft>
                <a:spcPts val="0"/>
              </a:spcAft>
              <a:buClr>
                <a:srgbClr val="3F3F3F"/>
              </a:buClr>
              <a:buSzPts val="2380"/>
              <a:buChar char="•"/>
            </a:pPr>
            <a:endParaRPr sz="2500" dirty="0">
              <a:solidFill>
                <a:srgbClr val="0000FF"/>
              </a:solidFill>
            </a:endParaRPr>
          </a:p>
        </p:txBody>
      </p:sp>
      <p:sp>
        <p:nvSpPr>
          <p:cNvPr id="567" name="Google Shape;567;g8e48d02ba9_1_109"/>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25</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571"/>
        <p:cNvGrpSpPr/>
        <p:nvPr/>
      </p:nvGrpSpPr>
      <p:grpSpPr>
        <a:xfrm>
          <a:off x="0" y="0"/>
          <a:ext cx="0" cy="0"/>
          <a:chOff x="0" y="0"/>
          <a:chExt cx="0" cy="0"/>
        </a:xfrm>
      </p:grpSpPr>
      <p:sp>
        <p:nvSpPr>
          <p:cNvPr id="572" name="Google Shape;572;g8e48d02ba9_1_115"/>
          <p:cNvSpPr txBox="1">
            <a:spLocks noGrp="1"/>
          </p:cNvSpPr>
          <p:nvPr>
            <p:ph type="title"/>
          </p:nvPr>
        </p:nvSpPr>
        <p:spPr>
          <a:xfrm>
            <a:off x="1097280" y="656706"/>
            <a:ext cx="10058400" cy="1080654"/>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Clr>
                <a:srgbClr val="3F3F3F"/>
              </a:buClr>
              <a:buSzPts val="4800"/>
              <a:buFont typeface="Arial"/>
              <a:buNone/>
            </a:pPr>
            <a:r>
              <a:rPr lang="en-US" sz="4000" dirty="0">
                <a:latin typeface="+mj-lt"/>
              </a:rPr>
              <a:t>Distance Learning Program</a:t>
            </a:r>
            <a:endParaRPr sz="4000" dirty="0">
              <a:latin typeface="+mj-lt"/>
            </a:endParaRPr>
          </a:p>
        </p:txBody>
      </p:sp>
      <p:sp>
        <p:nvSpPr>
          <p:cNvPr id="573" name="Google Shape;573;g8e48d02ba9_1_115"/>
          <p:cNvSpPr txBox="1">
            <a:spLocks noGrp="1"/>
          </p:cNvSpPr>
          <p:nvPr>
            <p:ph type="body" idx="1"/>
          </p:nvPr>
        </p:nvSpPr>
        <p:spPr>
          <a:xfrm>
            <a:off x="1066800" y="1845733"/>
            <a:ext cx="10058400" cy="4355561"/>
          </a:xfrm>
          <a:prstGeom prst="rect">
            <a:avLst/>
          </a:prstGeom>
          <a:noFill/>
          <a:ln>
            <a:noFill/>
          </a:ln>
        </p:spPr>
        <p:txBody>
          <a:bodyPr spcFirstLastPara="1" wrap="square" lIns="45700" tIns="45700" rIns="45700" bIns="45700" anchor="t" anchorCtr="0">
            <a:noAutofit/>
          </a:bodyPr>
          <a:lstStyle/>
          <a:p>
            <a:pPr marL="0" lvl="0" indent="0" algn="l" rtl="0">
              <a:lnSpc>
                <a:spcPct val="90000"/>
              </a:lnSpc>
              <a:spcBef>
                <a:spcPts val="0"/>
              </a:spcBef>
              <a:spcAft>
                <a:spcPts val="0"/>
              </a:spcAft>
              <a:buClr>
                <a:srgbClr val="3F3F3F"/>
              </a:buClr>
              <a:buSzPts val="2400"/>
              <a:buNone/>
            </a:pPr>
            <a:r>
              <a:rPr lang="en-US" sz="2400" dirty="0">
                <a:latin typeface="Arial"/>
                <a:ea typeface="Arial"/>
                <a:cs typeface="Arial"/>
                <a:sym typeface="Arial"/>
              </a:rPr>
              <a:t>Considerations:</a:t>
            </a:r>
            <a:endParaRPr dirty="0"/>
          </a:p>
          <a:p>
            <a:pPr marL="176213" lvl="0" indent="-176213" algn="l" rtl="0">
              <a:lnSpc>
                <a:spcPct val="90000"/>
              </a:lnSpc>
              <a:spcBef>
                <a:spcPts val="1400"/>
              </a:spcBef>
              <a:spcAft>
                <a:spcPts val="0"/>
              </a:spcAft>
              <a:buClr>
                <a:srgbClr val="3F3F3F"/>
              </a:buClr>
              <a:buSzPts val="2400"/>
              <a:buChar char="•"/>
            </a:pPr>
            <a:r>
              <a:rPr lang="en-US" sz="2400" dirty="0">
                <a:latin typeface="Arial"/>
                <a:ea typeface="Arial"/>
                <a:cs typeface="Arial"/>
                <a:sym typeface="Arial"/>
              </a:rPr>
              <a:t>Instructional continuity for pupils as they transition between in-person and distance learning </a:t>
            </a:r>
            <a:endParaRPr dirty="0"/>
          </a:p>
          <a:p>
            <a:pPr marL="176213" lvl="0" indent="-176213" algn="l" rtl="0">
              <a:lnSpc>
                <a:spcPct val="90000"/>
              </a:lnSpc>
              <a:spcBef>
                <a:spcPts val="1400"/>
              </a:spcBef>
              <a:spcAft>
                <a:spcPts val="0"/>
              </a:spcAft>
              <a:buClr>
                <a:srgbClr val="3F3F3F"/>
              </a:buClr>
              <a:buSzPts val="2400"/>
              <a:buChar char="•"/>
            </a:pPr>
            <a:r>
              <a:rPr lang="en-US" sz="2400" dirty="0">
                <a:latin typeface="Arial"/>
                <a:ea typeface="Arial"/>
                <a:cs typeface="Arial"/>
                <a:sym typeface="Arial"/>
              </a:rPr>
              <a:t>Plan to use multiple measures to demonstrate learning and growth</a:t>
            </a:r>
            <a:endParaRPr dirty="0"/>
          </a:p>
          <a:p>
            <a:pPr marL="176213" lvl="0" indent="-176213" algn="l" rtl="0">
              <a:lnSpc>
                <a:spcPct val="90000"/>
              </a:lnSpc>
              <a:spcBef>
                <a:spcPts val="1400"/>
              </a:spcBef>
              <a:spcAft>
                <a:spcPts val="0"/>
              </a:spcAft>
              <a:buClr>
                <a:srgbClr val="3F3F3F"/>
              </a:buClr>
              <a:buSzPts val="2400"/>
              <a:buChar char="•"/>
            </a:pPr>
            <a:r>
              <a:rPr lang="en-US" sz="2400" dirty="0">
                <a:latin typeface="Arial"/>
                <a:ea typeface="Arial"/>
                <a:cs typeface="Arial"/>
                <a:sym typeface="Arial"/>
              </a:rPr>
              <a:t>Plan to increase communication with parents </a:t>
            </a:r>
            <a:endParaRPr dirty="0"/>
          </a:p>
          <a:p>
            <a:pPr marL="0" lvl="0" indent="0" algn="l" rtl="0">
              <a:lnSpc>
                <a:spcPct val="90000"/>
              </a:lnSpc>
              <a:spcBef>
                <a:spcPts val="1400"/>
              </a:spcBef>
              <a:spcAft>
                <a:spcPts val="0"/>
              </a:spcAft>
              <a:buClr>
                <a:srgbClr val="3F3F3F"/>
              </a:buClr>
              <a:buSzPts val="2400"/>
              <a:buNone/>
            </a:pPr>
            <a:r>
              <a:rPr lang="en-US" sz="2400" dirty="0"/>
              <a:t>Webinars and guidance for supporting students with disabilities from the San Diego County Office of Education </a:t>
            </a:r>
            <a:endParaRPr dirty="0"/>
          </a:p>
          <a:p>
            <a:pPr marL="0" lvl="0" indent="0" algn="l" rtl="0">
              <a:lnSpc>
                <a:spcPct val="90000"/>
              </a:lnSpc>
              <a:spcBef>
                <a:spcPts val="1400"/>
              </a:spcBef>
              <a:spcAft>
                <a:spcPts val="0"/>
              </a:spcAft>
              <a:buClr>
                <a:srgbClr val="3F3F3F"/>
              </a:buClr>
              <a:buSzPts val="2400"/>
              <a:buNone/>
            </a:pPr>
            <a:r>
              <a:rPr lang="en-US" sz="2400" dirty="0">
                <a:solidFill>
                  <a:schemeClr val="tx1"/>
                </a:solidFill>
                <a:sym typeface="Arial"/>
              </a:rPr>
              <a:t>[</a:t>
            </a:r>
            <a:r>
              <a:rPr lang="en-US" sz="2400" dirty="0">
                <a:solidFill>
                  <a:schemeClr val="tx1"/>
                </a:solidFill>
              </a:rPr>
              <a:t>invalid link removed</a:t>
            </a:r>
            <a:r>
              <a:rPr lang="en-US" sz="2400" dirty="0">
                <a:solidFill>
                  <a:schemeClr val="tx1"/>
                </a:solidFill>
                <a:sym typeface="Arial"/>
              </a:rPr>
              <a:t>]</a:t>
            </a:r>
          </a:p>
          <a:p>
            <a:pPr marL="0" lvl="0" indent="0" algn="l" rtl="0">
              <a:lnSpc>
                <a:spcPct val="90000"/>
              </a:lnSpc>
              <a:spcBef>
                <a:spcPts val="1400"/>
              </a:spcBef>
              <a:spcAft>
                <a:spcPts val="0"/>
              </a:spcAft>
              <a:buClr>
                <a:srgbClr val="3F3F3F"/>
              </a:buClr>
              <a:buSzPts val="2400"/>
              <a:buNone/>
            </a:pPr>
            <a:endParaRPr dirty="0">
              <a:solidFill>
                <a:srgbClr val="0000FF"/>
              </a:solidFill>
            </a:endParaRPr>
          </a:p>
        </p:txBody>
      </p:sp>
      <p:sp>
        <p:nvSpPr>
          <p:cNvPr id="574" name="Google Shape;574;g8e48d02ba9_1_115"/>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26</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578"/>
        <p:cNvGrpSpPr/>
        <p:nvPr/>
      </p:nvGrpSpPr>
      <p:grpSpPr>
        <a:xfrm>
          <a:off x="0" y="0"/>
          <a:ext cx="0" cy="0"/>
          <a:chOff x="0" y="0"/>
          <a:chExt cx="0" cy="0"/>
        </a:xfrm>
      </p:grpSpPr>
      <p:sp>
        <p:nvSpPr>
          <p:cNvPr id="579" name="Google Shape;579;g8e48d02ba9_1_121"/>
          <p:cNvSpPr txBox="1">
            <a:spLocks noGrp="1"/>
          </p:cNvSpPr>
          <p:nvPr>
            <p:ph type="title"/>
          </p:nvPr>
        </p:nvSpPr>
        <p:spPr>
          <a:xfrm>
            <a:off x="1066800" y="656706"/>
            <a:ext cx="10058400" cy="1080654"/>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Clr>
                <a:srgbClr val="3F3F3F"/>
              </a:buClr>
              <a:buSzPts val="4800"/>
              <a:buFont typeface="Arial"/>
              <a:buNone/>
            </a:pPr>
            <a:r>
              <a:rPr lang="en-US" sz="4000" dirty="0">
                <a:latin typeface="+mj-lt"/>
              </a:rPr>
              <a:t>Access to Devices and Connectivity</a:t>
            </a:r>
            <a:endParaRPr sz="4000" dirty="0">
              <a:latin typeface="+mj-lt"/>
            </a:endParaRPr>
          </a:p>
        </p:txBody>
      </p:sp>
      <p:sp>
        <p:nvSpPr>
          <p:cNvPr id="580" name="Google Shape;580;g8e48d02ba9_1_121"/>
          <p:cNvSpPr txBox="1">
            <a:spLocks noGrp="1"/>
          </p:cNvSpPr>
          <p:nvPr>
            <p:ph type="body" idx="1"/>
          </p:nvPr>
        </p:nvSpPr>
        <p:spPr>
          <a:xfrm>
            <a:off x="1066800" y="1918963"/>
            <a:ext cx="10058400" cy="4355561"/>
          </a:xfrm>
          <a:prstGeom prst="rect">
            <a:avLst/>
          </a:prstGeom>
          <a:noFill/>
          <a:ln>
            <a:noFill/>
          </a:ln>
        </p:spPr>
        <p:txBody>
          <a:bodyPr spcFirstLastPara="1" wrap="square" lIns="45700" tIns="45700" rIns="45700" bIns="45700" anchor="t" anchorCtr="0">
            <a:noAutofit/>
          </a:bodyPr>
          <a:lstStyle/>
          <a:p>
            <a:pPr marL="176213" lvl="0" indent="-176213" algn="l" rtl="0">
              <a:lnSpc>
                <a:spcPct val="90000"/>
              </a:lnSpc>
              <a:spcBef>
                <a:spcPts val="0"/>
              </a:spcBef>
              <a:spcAft>
                <a:spcPts val="0"/>
              </a:spcAft>
              <a:buClr>
                <a:srgbClr val="3F3F3F"/>
              </a:buClr>
              <a:buSzPts val="2590"/>
              <a:buChar char="•"/>
            </a:pPr>
            <a:r>
              <a:rPr lang="en-US" sz="2590" dirty="0"/>
              <a:t>Plan to ensure students have access to the assistive technology required in their individual education program to access their educational program during distance learning </a:t>
            </a:r>
            <a:endParaRPr dirty="0"/>
          </a:p>
          <a:p>
            <a:pPr marL="176213" lvl="0" indent="-176213" algn="l" rtl="0">
              <a:lnSpc>
                <a:spcPct val="90000"/>
              </a:lnSpc>
              <a:spcBef>
                <a:spcPts val="1400"/>
              </a:spcBef>
              <a:spcAft>
                <a:spcPts val="0"/>
              </a:spcAft>
              <a:buClr>
                <a:srgbClr val="3F3F3F"/>
              </a:buClr>
              <a:buSzPts val="2590"/>
              <a:buChar char="•"/>
            </a:pPr>
            <a:r>
              <a:rPr lang="en-US" sz="2590" dirty="0"/>
              <a:t>Consider technological support for families as they partner with educators to support students in a distance learning model</a:t>
            </a:r>
            <a:endParaRPr dirty="0"/>
          </a:p>
          <a:p>
            <a:pPr marL="0" lvl="0" indent="0" algn="l" rtl="0">
              <a:lnSpc>
                <a:spcPct val="90000"/>
              </a:lnSpc>
              <a:spcBef>
                <a:spcPts val="1400"/>
              </a:spcBef>
              <a:spcAft>
                <a:spcPts val="0"/>
              </a:spcAft>
              <a:buClr>
                <a:srgbClr val="3F3F3F"/>
              </a:buClr>
              <a:buSzPts val="2590"/>
              <a:buNone/>
            </a:pPr>
            <a:r>
              <a:rPr lang="en-US" sz="2590" dirty="0"/>
              <a:t>Open Access</a:t>
            </a:r>
            <a:endParaRPr dirty="0"/>
          </a:p>
          <a:p>
            <a:pPr marL="0" lvl="0" indent="0" algn="l" rtl="0">
              <a:lnSpc>
                <a:spcPct val="90000"/>
              </a:lnSpc>
              <a:spcBef>
                <a:spcPts val="1400"/>
              </a:spcBef>
              <a:spcAft>
                <a:spcPts val="0"/>
              </a:spcAft>
              <a:buClr>
                <a:srgbClr val="3F3F3F"/>
              </a:buClr>
              <a:buSzPts val="2590"/>
              <a:buNone/>
            </a:pPr>
            <a:r>
              <a:rPr lang="en-US" sz="2590" u="sng" dirty="0">
                <a:solidFill>
                  <a:srgbClr val="0000FF"/>
                </a:solidFill>
                <a:hlinkClick r:id="rId3" tooltip="Open Access home page">
                  <a:extLst>
                    <a:ext uri="{A12FA001-AC4F-418D-AE19-62706E023703}">
                      <ahyp:hlinkClr xmlns:ahyp="http://schemas.microsoft.com/office/drawing/2018/hyperlinkcolor" val="tx"/>
                    </a:ext>
                  </a:extLst>
                </a:hlinkClick>
              </a:rPr>
              <a:t>https://www.openaccess-ca.org/</a:t>
            </a:r>
            <a:endParaRPr sz="2590" dirty="0">
              <a:solidFill>
                <a:srgbClr val="0000FF"/>
              </a:solidFill>
            </a:endParaRPr>
          </a:p>
          <a:p>
            <a:pPr marL="0" lvl="0" indent="0" algn="l" rtl="0">
              <a:lnSpc>
                <a:spcPct val="90000"/>
              </a:lnSpc>
              <a:spcBef>
                <a:spcPts val="1400"/>
              </a:spcBef>
              <a:spcAft>
                <a:spcPts val="0"/>
              </a:spcAft>
              <a:buClr>
                <a:srgbClr val="3F3F3F"/>
              </a:buClr>
              <a:buSzPts val="2590"/>
              <a:buNone/>
            </a:pPr>
            <a:r>
              <a:rPr lang="en-US" sz="2590" dirty="0"/>
              <a:t>Assistive Technology Checklist</a:t>
            </a:r>
            <a:endParaRPr dirty="0"/>
          </a:p>
          <a:p>
            <a:pPr marL="0" lvl="0" indent="0" algn="l" rtl="0">
              <a:lnSpc>
                <a:spcPct val="90000"/>
              </a:lnSpc>
              <a:spcBef>
                <a:spcPts val="1400"/>
              </a:spcBef>
              <a:spcAft>
                <a:spcPts val="0"/>
              </a:spcAft>
              <a:buClr>
                <a:srgbClr val="3F3F3F"/>
              </a:buClr>
              <a:buSzPts val="2590"/>
              <a:buNone/>
            </a:pPr>
            <a:r>
              <a:rPr lang="en-US" sz="2590" u="sng" dirty="0">
                <a:solidFill>
                  <a:srgbClr val="0000FF"/>
                </a:solidFill>
                <a:hlinkClick r:id="rId4" tooltip="CDE's Assistive Technology Checklist">
                  <a:extLst>
                    <a:ext uri="{A12FA001-AC4F-418D-AE19-62706E023703}">
                      <ahyp:hlinkClr xmlns:ahyp="http://schemas.microsoft.com/office/drawing/2018/hyperlinkcolor" val="tx"/>
                    </a:ext>
                  </a:extLst>
                </a:hlinkClick>
              </a:rPr>
              <a:t>https://www.cde.ca.gov/sp/se/sr/atexmpl.asp</a:t>
            </a:r>
            <a:endParaRPr sz="2590" dirty="0">
              <a:solidFill>
                <a:srgbClr val="0000FF"/>
              </a:solidFill>
            </a:endParaRPr>
          </a:p>
          <a:p>
            <a:pPr marL="176213" lvl="0" indent="-11747" algn="l" rtl="0">
              <a:lnSpc>
                <a:spcPct val="90000"/>
              </a:lnSpc>
              <a:spcBef>
                <a:spcPts val="1400"/>
              </a:spcBef>
              <a:spcAft>
                <a:spcPts val="0"/>
              </a:spcAft>
              <a:buClr>
                <a:srgbClr val="3F3F3F"/>
              </a:buClr>
              <a:buSzPts val="2590"/>
              <a:buNone/>
            </a:pPr>
            <a:endParaRPr sz="2590" dirty="0"/>
          </a:p>
        </p:txBody>
      </p:sp>
      <p:sp>
        <p:nvSpPr>
          <p:cNvPr id="581" name="Google Shape;581;g8e48d02ba9_1_121"/>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27</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585"/>
        <p:cNvGrpSpPr/>
        <p:nvPr/>
      </p:nvGrpSpPr>
      <p:grpSpPr>
        <a:xfrm>
          <a:off x="0" y="0"/>
          <a:ext cx="0" cy="0"/>
          <a:chOff x="0" y="0"/>
          <a:chExt cx="0" cy="0"/>
        </a:xfrm>
      </p:grpSpPr>
      <p:sp>
        <p:nvSpPr>
          <p:cNvPr id="586" name="Google Shape;586;g8e48d02ba9_1_127"/>
          <p:cNvSpPr txBox="1">
            <a:spLocks noGrp="1"/>
          </p:cNvSpPr>
          <p:nvPr>
            <p:ph type="title"/>
          </p:nvPr>
        </p:nvSpPr>
        <p:spPr>
          <a:xfrm>
            <a:off x="1066800" y="656706"/>
            <a:ext cx="10058400" cy="1080654"/>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Clr>
                <a:srgbClr val="3F3F3F"/>
              </a:buClr>
              <a:buSzPts val="4800"/>
              <a:buFont typeface="Arial"/>
              <a:buNone/>
            </a:pPr>
            <a:r>
              <a:rPr lang="en-US" sz="4000" dirty="0">
                <a:latin typeface="+mj-lt"/>
              </a:rPr>
              <a:t>Pupil Participation and Progress</a:t>
            </a:r>
            <a:endParaRPr sz="4000" dirty="0">
              <a:latin typeface="+mj-lt"/>
            </a:endParaRPr>
          </a:p>
        </p:txBody>
      </p:sp>
      <p:sp>
        <p:nvSpPr>
          <p:cNvPr id="587" name="Google Shape;587;g8e48d02ba9_1_127"/>
          <p:cNvSpPr txBox="1">
            <a:spLocks noGrp="1"/>
          </p:cNvSpPr>
          <p:nvPr>
            <p:ph type="body" idx="1"/>
          </p:nvPr>
        </p:nvSpPr>
        <p:spPr>
          <a:xfrm>
            <a:off x="1066800" y="1845733"/>
            <a:ext cx="10058400" cy="4355561"/>
          </a:xfrm>
          <a:prstGeom prst="rect">
            <a:avLst/>
          </a:prstGeom>
          <a:noFill/>
          <a:ln>
            <a:noFill/>
          </a:ln>
        </p:spPr>
        <p:txBody>
          <a:bodyPr spcFirstLastPara="1" wrap="square" lIns="45700" tIns="45700" rIns="45700" bIns="45700" anchor="t" anchorCtr="0">
            <a:noAutofit/>
          </a:bodyPr>
          <a:lstStyle/>
          <a:p>
            <a:pPr marL="176213" lvl="0" indent="-177800" algn="l" rtl="0">
              <a:lnSpc>
                <a:spcPct val="90000"/>
              </a:lnSpc>
              <a:spcBef>
                <a:spcPts val="0"/>
              </a:spcBef>
              <a:spcAft>
                <a:spcPts val="0"/>
              </a:spcAft>
              <a:buClr>
                <a:srgbClr val="3F3F3F"/>
              </a:buClr>
              <a:buSzPts val="2800"/>
              <a:buChar char="•"/>
            </a:pPr>
            <a:r>
              <a:rPr lang="en-US" dirty="0"/>
              <a:t>Consider multiple measures to determine a student’s participation and progress in distance learning</a:t>
            </a:r>
            <a:endParaRPr dirty="0"/>
          </a:p>
          <a:p>
            <a:pPr marL="176213" lvl="0" indent="-177800" algn="l" rtl="0">
              <a:lnSpc>
                <a:spcPct val="90000"/>
              </a:lnSpc>
              <a:spcBef>
                <a:spcPts val="1400"/>
              </a:spcBef>
              <a:spcAft>
                <a:spcPts val="0"/>
              </a:spcAft>
              <a:buClr>
                <a:srgbClr val="3F3F3F"/>
              </a:buClr>
              <a:buSzPts val="2800"/>
              <a:buChar char="•"/>
            </a:pPr>
            <a:r>
              <a:rPr lang="en-US" dirty="0"/>
              <a:t>Plan for how special education and related services will be tracked </a:t>
            </a:r>
            <a:endParaRPr dirty="0"/>
          </a:p>
          <a:p>
            <a:pPr marL="176213" lvl="0" indent="-177800" algn="l" rtl="0">
              <a:lnSpc>
                <a:spcPct val="90000"/>
              </a:lnSpc>
              <a:spcBef>
                <a:spcPts val="1400"/>
              </a:spcBef>
              <a:spcAft>
                <a:spcPts val="0"/>
              </a:spcAft>
              <a:buClr>
                <a:srgbClr val="3F3F3F"/>
              </a:buClr>
              <a:buSzPts val="2800"/>
              <a:buChar char="•"/>
            </a:pPr>
            <a:r>
              <a:rPr lang="en-US" dirty="0"/>
              <a:t>Plan for collaboration time between general education teachers, special education, and service providers to address any supports needed in a distance learning program</a:t>
            </a:r>
            <a:endParaRPr dirty="0"/>
          </a:p>
        </p:txBody>
      </p:sp>
      <p:sp>
        <p:nvSpPr>
          <p:cNvPr id="588" name="Google Shape;588;g8e48d02ba9_1_127"/>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28</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592"/>
        <p:cNvGrpSpPr/>
        <p:nvPr/>
      </p:nvGrpSpPr>
      <p:grpSpPr>
        <a:xfrm>
          <a:off x="0" y="0"/>
          <a:ext cx="0" cy="0"/>
          <a:chOff x="0" y="0"/>
          <a:chExt cx="0" cy="0"/>
        </a:xfrm>
      </p:grpSpPr>
      <p:sp>
        <p:nvSpPr>
          <p:cNvPr id="593" name="Google Shape;593;g8e48d02ba9_1_133"/>
          <p:cNvSpPr txBox="1">
            <a:spLocks noGrp="1"/>
          </p:cNvSpPr>
          <p:nvPr>
            <p:ph type="title"/>
          </p:nvPr>
        </p:nvSpPr>
        <p:spPr>
          <a:xfrm>
            <a:off x="755683" y="735496"/>
            <a:ext cx="10680634" cy="974033"/>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Clr>
                <a:srgbClr val="3F3F3F"/>
              </a:buClr>
              <a:buSzPts val="4800"/>
              <a:buFont typeface="Arial"/>
              <a:buNone/>
            </a:pPr>
            <a:r>
              <a:rPr lang="en-US" sz="4000" dirty="0">
                <a:latin typeface="+mj-lt"/>
              </a:rPr>
              <a:t>Professional Development</a:t>
            </a:r>
            <a:endParaRPr sz="4000" dirty="0">
              <a:latin typeface="+mj-lt"/>
            </a:endParaRPr>
          </a:p>
        </p:txBody>
      </p:sp>
      <p:sp>
        <p:nvSpPr>
          <p:cNvPr id="594" name="Google Shape;594;g8e48d02ba9_1_133"/>
          <p:cNvSpPr txBox="1">
            <a:spLocks noGrp="1"/>
          </p:cNvSpPr>
          <p:nvPr>
            <p:ph type="body" idx="1"/>
          </p:nvPr>
        </p:nvSpPr>
        <p:spPr>
          <a:xfrm>
            <a:off x="139700" y="1729406"/>
            <a:ext cx="11899899" cy="4746600"/>
          </a:xfrm>
          <a:prstGeom prst="rect">
            <a:avLst/>
          </a:prstGeom>
          <a:noFill/>
          <a:ln>
            <a:noFill/>
          </a:ln>
        </p:spPr>
        <p:txBody>
          <a:bodyPr spcFirstLastPara="1" wrap="square" lIns="45700" tIns="45700" rIns="45700" bIns="45700" anchor="t" anchorCtr="0">
            <a:noAutofit/>
          </a:bodyPr>
          <a:lstStyle/>
          <a:p>
            <a:pPr marL="0" lvl="0" indent="0" algn="l" rtl="0">
              <a:lnSpc>
                <a:spcPct val="80000"/>
              </a:lnSpc>
              <a:spcBef>
                <a:spcPts val="0"/>
              </a:spcBef>
              <a:spcAft>
                <a:spcPts val="0"/>
              </a:spcAft>
              <a:buClr>
                <a:srgbClr val="3F3F3F"/>
              </a:buClr>
              <a:buSzPts val="2590"/>
              <a:buNone/>
            </a:pPr>
            <a:r>
              <a:rPr lang="en-US" sz="2400" dirty="0"/>
              <a:t>Possible professional development resources:</a:t>
            </a:r>
            <a:endParaRPr sz="2400" dirty="0"/>
          </a:p>
          <a:p>
            <a:pPr marL="176213" lvl="0" indent="-176213" algn="l" rtl="0">
              <a:lnSpc>
                <a:spcPct val="80000"/>
              </a:lnSpc>
              <a:spcBef>
                <a:spcPts val="1400"/>
              </a:spcBef>
              <a:spcAft>
                <a:spcPts val="0"/>
              </a:spcAft>
              <a:buClr>
                <a:srgbClr val="3F3F3F"/>
              </a:buClr>
              <a:buSzPts val="2590"/>
              <a:buChar char="•"/>
            </a:pPr>
            <a:r>
              <a:rPr lang="en-US" sz="2400" dirty="0"/>
              <a:t>Innovative Solutions Workgroup resource list </a:t>
            </a:r>
            <a:r>
              <a:rPr lang="en-US" sz="2400" dirty="0">
                <a:solidFill>
                  <a:schemeClr val="tx1"/>
                </a:solidFill>
              </a:rPr>
              <a:t>[invalid link removed]</a:t>
            </a:r>
          </a:p>
          <a:p>
            <a:pPr marL="176213" lvl="0" indent="-176213" algn="l" rtl="0">
              <a:lnSpc>
                <a:spcPct val="80000"/>
              </a:lnSpc>
              <a:spcBef>
                <a:spcPts val="1400"/>
              </a:spcBef>
              <a:spcAft>
                <a:spcPts val="0"/>
              </a:spcAft>
              <a:buClr>
                <a:srgbClr val="3F3F3F"/>
              </a:buClr>
              <a:buSzPts val="2590"/>
              <a:buChar char="•"/>
            </a:pPr>
            <a:r>
              <a:rPr lang="en-US" sz="2400" dirty="0"/>
              <a:t>Innovations in Special Education Webinars </a:t>
            </a:r>
            <a:r>
              <a:rPr lang="en-US" sz="2400" u="sng" dirty="0">
                <a:solidFill>
                  <a:srgbClr val="0000FF"/>
                </a:solidFill>
                <a:hlinkClick r:id="rId3" tooltip="Innovations in Special Education Webinars">
                  <a:extLst>
                    <a:ext uri="{A12FA001-AC4F-418D-AE19-62706E023703}">
                      <ahyp:hlinkClr xmlns:ahyp="http://schemas.microsoft.com/office/drawing/2018/hyperlinkcolor" val="tx"/>
                    </a:ext>
                  </a:extLst>
                </a:hlinkClick>
              </a:rPr>
              <a:t>https://www.cde.ca.gov/ls/he/hn/covid19webinars.asp</a:t>
            </a:r>
            <a:r>
              <a:rPr lang="en-US" sz="2400" dirty="0">
                <a:solidFill>
                  <a:srgbClr val="0000FF"/>
                </a:solidFill>
              </a:rPr>
              <a:t> </a:t>
            </a:r>
            <a:endParaRPr sz="2400" dirty="0">
              <a:solidFill>
                <a:srgbClr val="0000FF"/>
              </a:solidFill>
            </a:endParaRPr>
          </a:p>
          <a:p>
            <a:pPr marL="176213" lvl="0" indent="-176213" algn="l" rtl="0">
              <a:lnSpc>
                <a:spcPct val="100000"/>
              </a:lnSpc>
              <a:spcBef>
                <a:spcPts val="1400"/>
              </a:spcBef>
              <a:spcAft>
                <a:spcPts val="0"/>
              </a:spcAft>
              <a:buClr>
                <a:srgbClr val="3F3F3F"/>
              </a:buClr>
              <a:buSzPts val="2590"/>
              <a:buChar char="•"/>
            </a:pPr>
            <a:r>
              <a:rPr lang="en-US" sz="2400" dirty="0"/>
              <a:t>The Council for Exceptional Children has free webinars [</a:t>
            </a:r>
            <a:r>
              <a:rPr lang="en-US" sz="2400" dirty="0">
                <a:solidFill>
                  <a:schemeClr val="tx1"/>
                </a:solidFill>
              </a:rPr>
              <a:t>invalid link removed]</a:t>
            </a:r>
            <a:endParaRPr sz="2400" dirty="0">
              <a:solidFill>
                <a:schemeClr val="tx1"/>
              </a:solidFill>
            </a:endParaRPr>
          </a:p>
          <a:p>
            <a:pPr marL="176213" lvl="0" indent="-176213" algn="l" rtl="0">
              <a:lnSpc>
                <a:spcPct val="80000"/>
              </a:lnSpc>
              <a:spcBef>
                <a:spcPts val="1400"/>
              </a:spcBef>
              <a:spcAft>
                <a:spcPts val="0"/>
              </a:spcAft>
              <a:buClr>
                <a:srgbClr val="3F3F3F"/>
              </a:buClr>
              <a:buSzPts val="2590"/>
              <a:buChar char="•"/>
            </a:pPr>
            <a:r>
              <a:rPr lang="en-US" sz="2400" dirty="0"/>
              <a:t>Professional Associations have information and webinars</a:t>
            </a:r>
            <a:endParaRPr sz="2400" dirty="0"/>
          </a:p>
          <a:p>
            <a:pPr marL="384048" lvl="1" indent="-182880" algn="l" rtl="0">
              <a:lnSpc>
                <a:spcPct val="80000"/>
              </a:lnSpc>
              <a:spcBef>
                <a:spcPts val="400"/>
              </a:spcBef>
              <a:spcAft>
                <a:spcPts val="0"/>
              </a:spcAft>
              <a:buClr>
                <a:srgbClr val="3F3F3F"/>
              </a:buClr>
              <a:buSzPts val="2220"/>
              <a:buChar char="◦"/>
            </a:pPr>
            <a:r>
              <a:rPr lang="en-US" dirty="0"/>
              <a:t>American Speech-Language-Hearing Association  </a:t>
            </a:r>
            <a:r>
              <a:rPr lang="en-US" u="sng" dirty="0">
                <a:solidFill>
                  <a:srgbClr val="0000FF"/>
                </a:solidFill>
                <a:hlinkClick r:id="rId4" tooltip="American Speech-Language-Hearing Association">
                  <a:extLst>
                    <a:ext uri="{A12FA001-AC4F-418D-AE19-62706E023703}">
                      <ahyp:hlinkClr xmlns:ahyp="http://schemas.microsoft.com/office/drawing/2018/hyperlinkcolor" val="tx"/>
                    </a:ext>
                  </a:extLst>
                </a:hlinkClick>
              </a:rPr>
              <a:t>https://www.asha.org/About/Telepractice-Resources-During-COVID-19/</a:t>
            </a:r>
            <a:r>
              <a:rPr lang="en-US" dirty="0">
                <a:solidFill>
                  <a:srgbClr val="0000FF"/>
                </a:solidFill>
              </a:rPr>
              <a:t> </a:t>
            </a:r>
            <a:endParaRPr dirty="0">
              <a:solidFill>
                <a:srgbClr val="0000FF"/>
              </a:solidFill>
            </a:endParaRPr>
          </a:p>
          <a:p>
            <a:pPr marL="0" lvl="0" indent="0" algn="l" rtl="0">
              <a:lnSpc>
                <a:spcPct val="80000"/>
              </a:lnSpc>
              <a:spcBef>
                <a:spcPts val="1600"/>
              </a:spcBef>
              <a:spcAft>
                <a:spcPts val="0"/>
              </a:spcAft>
              <a:buClr>
                <a:srgbClr val="3F3F3F"/>
              </a:buClr>
              <a:buSzPts val="2590"/>
              <a:buNone/>
            </a:pPr>
            <a:endParaRPr sz="2590" dirty="0"/>
          </a:p>
        </p:txBody>
      </p:sp>
      <p:sp>
        <p:nvSpPr>
          <p:cNvPr id="595" name="Google Shape;595;g8e48d02ba9_1_133"/>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29</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89"/>
        <p:cNvGrpSpPr/>
        <p:nvPr/>
      </p:nvGrpSpPr>
      <p:grpSpPr>
        <a:xfrm>
          <a:off x="0" y="0"/>
          <a:ext cx="0" cy="0"/>
          <a:chOff x="0" y="0"/>
          <a:chExt cx="0" cy="0"/>
        </a:xfrm>
      </p:grpSpPr>
      <p:sp>
        <p:nvSpPr>
          <p:cNvPr id="390" name="Google Shape;390;p13"/>
          <p:cNvSpPr txBox="1">
            <a:spLocks noGrp="1"/>
          </p:cNvSpPr>
          <p:nvPr>
            <p:ph type="title"/>
          </p:nvPr>
        </p:nvSpPr>
        <p:spPr>
          <a:xfrm>
            <a:off x="279150" y="286600"/>
            <a:ext cx="11435700" cy="977100"/>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SzPts val="1800"/>
              <a:buNone/>
            </a:pPr>
            <a:r>
              <a:rPr lang="en-US" sz="4000" dirty="0">
                <a:solidFill>
                  <a:srgbClr val="000000"/>
                </a:solidFill>
                <a:latin typeface="+mj-lt"/>
                <a:ea typeface="Arial"/>
                <a:cs typeface="Arial"/>
                <a:sym typeface="Arial"/>
              </a:rPr>
              <a:t>Session Goals</a:t>
            </a:r>
            <a:endParaRPr sz="4000" dirty="0">
              <a:solidFill>
                <a:srgbClr val="000000"/>
              </a:solidFill>
              <a:latin typeface="+mj-lt"/>
              <a:ea typeface="Arial"/>
              <a:cs typeface="Arial"/>
              <a:sym typeface="Arial"/>
            </a:endParaRPr>
          </a:p>
        </p:txBody>
      </p:sp>
      <p:sp>
        <p:nvSpPr>
          <p:cNvPr id="391" name="Google Shape;391;p13"/>
          <p:cNvSpPr txBox="1">
            <a:spLocks noGrp="1"/>
          </p:cNvSpPr>
          <p:nvPr>
            <p:ph type="body" idx="1"/>
          </p:nvPr>
        </p:nvSpPr>
        <p:spPr>
          <a:xfrm>
            <a:off x="279150" y="1485900"/>
            <a:ext cx="11623040" cy="4638900"/>
          </a:xfrm>
          <a:prstGeom prst="rect">
            <a:avLst/>
          </a:prstGeom>
          <a:noFill/>
          <a:ln>
            <a:noFill/>
          </a:ln>
        </p:spPr>
        <p:txBody>
          <a:bodyPr spcFirstLastPara="1" wrap="square" lIns="45700" tIns="45700" rIns="45700" bIns="45700" anchor="t" anchorCtr="0">
            <a:noAutofit/>
          </a:bodyPr>
          <a:lstStyle/>
          <a:p>
            <a:pPr marL="0" indent="0">
              <a:lnSpc>
                <a:spcPct val="100000"/>
              </a:lnSpc>
              <a:spcBef>
                <a:spcPts val="0"/>
              </a:spcBef>
              <a:spcAft>
                <a:spcPts val="1200"/>
              </a:spcAft>
              <a:buNone/>
            </a:pPr>
            <a:r>
              <a:rPr lang="en-US" sz="2400" b="1" dirty="0">
                <a:solidFill>
                  <a:srgbClr val="000000"/>
                </a:solidFill>
              </a:rPr>
              <a:t>Our goal for today </a:t>
            </a:r>
            <a:r>
              <a:rPr lang="en-US" sz="2400" dirty="0">
                <a:solidFill>
                  <a:srgbClr val="000000"/>
                </a:solidFill>
              </a:rPr>
              <a:t>is to p</a:t>
            </a:r>
            <a:r>
              <a:rPr lang="en-US" sz="2400" dirty="0">
                <a:solidFill>
                  <a:schemeClr val="dk1"/>
                </a:solidFill>
              </a:rPr>
              <a:t>rovide resources and tools for developing the </a:t>
            </a:r>
            <a:r>
              <a:rPr lang="en-US" sz="2400" dirty="0">
                <a:solidFill>
                  <a:schemeClr val="dk1"/>
                </a:solidFill>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Learning Continuity Plan f</a:t>
            </a:r>
            <a:r>
              <a:rPr lang="en-US" sz="2400" dirty="0">
                <a:solidFill>
                  <a:schemeClr val="dk1"/>
                </a:solidFill>
              </a:rPr>
              <a:t>ocusing on supporting:</a:t>
            </a:r>
          </a:p>
          <a:p>
            <a:pPr marL="457200" lvl="0" indent="-381000" algn="l" rtl="0">
              <a:lnSpc>
                <a:spcPct val="100000"/>
              </a:lnSpc>
              <a:spcBef>
                <a:spcPts val="0"/>
              </a:spcBef>
              <a:spcAft>
                <a:spcPts val="1200"/>
              </a:spcAft>
              <a:buClr>
                <a:schemeClr val="dk1"/>
              </a:buClr>
              <a:buSzPts val="2400"/>
              <a:buChar char="•"/>
            </a:pPr>
            <a:r>
              <a:rPr lang="en-US" sz="2400" dirty="0">
                <a:solidFill>
                  <a:schemeClr val="dk1"/>
                </a:solidFill>
              </a:rPr>
              <a:t>English Learners</a:t>
            </a:r>
            <a:endParaRPr sz="2400" dirty="0">
              <a:solidFill>
                <a:schemeClr val="dk1"/>
              </a:solidFill>
            </a:endParaRPr>
          </a:p>
          <a:p>
            <a:pPr marL="457200" lvl="0" indent="-381000" algn="l" rtl="0">
              <a:lnSpc>
                <a:spcPct val="100000"/>
              </a:lnSpc>
              <a:spcBef>
                <a:spcPts val="0"/>
              </a:spcBef>
              <a:spcAft>
                <a:spcPts val="1200"/>
              </a:spcAft>
              <a:buClr>
                <a:schemeClr val="dk1"/>
              </a:buClr>
              <a:buSzPts val="2400"/>
              <a:buChar char="•"/>
            </a:pPr>
            <a:r>
              <a:rPr lang="en-US" sz="2400" dirty="0">
                <a:solidFill>
                  <a:schemeClr val="dk1"/>
                </a:solidFill>
              </a:rPr>
              <a:t>Students with Unique and Exceptional Needs/Students with Disabilities</a:t>
            </a:r>
            <a:endParaRPr sz="2400" dirty="0">
              <a:solidFill>
                <a:schemeClr val="dk1"/>
              </a:solidFill>
            </a:endParaRPr>
          </a:p>
          <a:p>
            <a:pPr marL="457200" lvl="0" indent="-381000" algn="l" rtl="0">
              <a:lnSpc>
                <a:spcPct val="100000"/>
              </a:lnSpc>
              <a:spcBef>
                <a:spcPts val="0"/>
              </a:spcBef>
              <a:spcAft>
                <a:spcPts val="1200"/>
              </a:spcAft>
              <a:buClr>
                <a:schemeClr val="dk1"/>
              </a:buClr>
              <a:buSzPts val="2400"/>
              <a:buChar char="•"/>
            </a:pPr>
            <a:r>
              <a:rPr lang="en-US" sz="2400" dirty="0">
                <a:solidFill>
                  <a:schemeClr val="dk1"/>
                </a:solidFill>
              </a:rPr>
              <a:t>Foster Youth</a:t>
            </a:r>
            <a:endParaRPr sz="2400" dirty="0">
              <a:solidFill>
                <a:schemeClr val="dk1"/>
              </a:solidFill>
            </a:endParaRPr>
          </a:p>
          <a:p>
            <a:pPr marL="457200" lvl="0" indent="-381000" algn="l" rtl="0">
              <a:lnSpc>
                <a:spcPct val="100000"/>
              </a:lnSpc>
              <a:spcBef>
                <a:spcPts val="0"/>
              </a:spcBef>
              <a:spcAft>
                <a:spcPts val="1200"/>
              </a:spcAft>
              <a:buClr>
                <a:schemeClr val="dk1"/>
              </a:buClr>
              <a:buSzPts val="2400"/>
              <a:buChar char="•"/>
            </a:pPr>
            <a:r>
              <a:rPr lang="en-US" sz="2400" dirty="0">
                <a:solidFill>
                  <a:schemeClr val="dk1"/>
                </a:solidFill>
              </a:rPr>
              <a:t>Students Experiencing Homelessness</a:t>
            </a:r>
            <a:endParaRPr sz="2400" b="1" dirty="0">
              <a:solidFill>
                <a:srgbClr val="000000"/>
              </a:solidFill>
            </a:endParaRPr>
          </a:p>
        </p:txBody>
      </p:sp>
      <p:sp>
        <p:nvSpPr>
          <p:cNvPr id="392" name="Google Shape;392;p13"/>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050"/>
              <a:buFont typeface="Arial"/>
              <a:buNone/>
            </a:pPr>
            <a:fld id="{00000000-1234-1234-1234-123412341234}" type="slidenum">
              <a:rPr lang="en-US"/>
              <a:t>3</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599"/>
        <p:cNvGrpSpPr/>
        <p:nvPr/>
      </p:nvGrpSpPr>
      <p:grpSpPr>
        <a:xfrm>
          <a:off x="0" y="0"/>
          <a:ext cx="0" cy="0"/>
          <a:chOff x="0" y="0"/>
          <a:chExt cx="0" cy="0"/>
        </a:xfrm>
      </p:grpSpPr>
      <p:sp>
        <p:nvSpPr>
          <p:cNvPr id="600" name="Google Shape;600;g8e48d02ba9_1_139"/>
          <p:cNvSpPr txBox="1">
            <a:spLocks noGrp="1"/>
          </p:cNvSpPr>
          <p:nvPr>
            <p:ph type="title"/>
          </p:nvPr>
        </p:nvSpPr>
        <p:spPr>
          <a:xfrm>
            <a:off x="1066800" y="656706"/>
            <a:ext cx="10058400" cy="631767"/>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Clr>
                <a:srgbClr val="3F3F3F"/>
              </a:buClr>
              <a:buSzPts val="4000"/>
              <a:buFont typeface="Arial"/>
              <a:buNone/>
            </a:pPr>
            <a:r>
              <a:rPr lang="en-US" sz="4000" dirty="0">
                <a:latin typeface="+mj-lt"/>
              </a:rPr>
              <a:t>Supports for Pupils with Unique Needs</a:t>
            </a:r>
            <a:endParaRPr dirty="0">
              <a:latin typeface="+mj-lt"/>
            </a:endParaRPr>
          </a:p>
        </p:txBody>
      </p:sp>
      <p:sp>
        <p:nvSpPr>
          <p:cNvPr id="601" name="Google Shape;601;g8e48d02ba9_1_139"/>
          <p:cNvSpPr txBox="1">
            <a:spLocks noGrp="1"/>
          </p:cNvSpPr>
          <p:nvPr>
            <p:ph type="body" idx="1"/>
          </p:nvPr>
        </p:nvSpPr>
        <p:spPr>
          <a:xfrm>
            <a:off x="139700" y="1759528"/>
            <a:ext cx="11950700" cy="4512052"/>
          </a:xfrm>
          <a:prstGeom prst="rect">
            <a:avLst/>
          </a:prstGeom>
          <a:noFill/>
          <a:ln>
            <a:noFill/>
          </a:ln>
        </p:spPr>
        <p:txBody>
          <a:bodyPr spcFirstLastPara="1" wrap="square" lIns="45700" tIns="45700" rIns="45700" bIns="45700" anchor="t" anchorCtr="0">
            <a:noAutofit/>
          </a:bodyPr>
          <a:lstStyle/>
          <a:p>
            <a:pPr marL="342900">
              <a:lnSpc>
                <a:spcPct val="100000"/>
              </a:lnSpc>
              <a:spcBef>
                <a:spcPts val="0"/>
              </a:spcBef>
              <a:buSzPts val="1750"/>
            </a:pPr>
            <a:r>
              <a:rPr lang="en-US" sz="2400" dirty="0"/>
              <a:t>Distance Learning and English Learner Students with Disabilities from Imperial County SELPA </a:t>
            </a:r>
            <a:r>
              <a:rPr lang="en-US" sz="2400" u="sng" dirty="0">
                <a:solidFill>
                  <a:srgbClr val="0000FF"/>
                </a:solidFill>
                <a:hlinkClick r:id="rId3" tooltip="Distance Learning and English Learner Students with Disabilities">
                  <a:extLst>
                    <a:ext uri="{A12FA001-AC4F-418D-AE19-62706E023703}">
                      <ahyp:hlinkClr xmlns:ahyp="http://schemas.microsoft.com/office/drawing/2018/hyperlinkcolor" val="tx"/>
                    </a:ext>
                  </a:extLst>
                </a:hlinkClick>
              </a:rPr>
              <a:t>https://padlet.com/vanessa_lopez3/r9tuvcd5j21nk327</a:t>
            </a:r>
            <a:endParaRPr sz="2400" dirty="0">
              <a:solidFill>
                <a:srgbClr val="0000FF"/>
              </a:solidFill>
            </a:endParaRPr>
          </a:p>
          <a:p>
            <a:pPr marL="342900">
              <a:lnSpc>
                <a:spcPct val="100000"/>
              </a:lnSpc>
              <a:spcBef>
                <a:spcPts val="200"/>
              </a:spcBef>
              <a:buSzPts val="1750"/>
            </a:pPr>
            <a:r>
              <a:rPr lang="en-US" sz="2400" dirty="0"/>
              <a:t>Resources and Guidance </a:t>
            </a:r>
            <a:r>
              <a:rPr lang="en-US" sz="2400" dirty="0" err="1"/>
              <a:t>Padlets</a:t>
            </a:r>
            <a:r>
              <a:rPr lang="en-US" sz="2400" dirty="0"/>
              <a:t> during School Closures for Students with Autism Spectrum Disorder from CAPTAIN/Marin County SELPA </a:t>
            </a:r>
            <a:r>
              <a:rPr lang="en-US" sz="2400" dirty="0">
                <a:solidFill>
                  <a:schemeClr val="tx1"/>
                </a:solidFill>
              </a:rPr>
              <a:t>[invalid link removed]</a:t>
            </a:r>
            <a:endParaRPr sz="2400" dirty="0">
              <a:solidFill>
                <a:srgbClr val="0000FF"/>
              </a:solidFill>
            </a:endParaRPr>
          </a:p>
          <a:p>
            <a:pPr marL="342900">
              <a:lnSpc>
                <a:spcPct val="100000"/>
              </a:lnSpc>
              <a:spcBef>
                <a:spcPts val="200"/>
              </a:spcBef>
              <a:buSzPts val="1750"/>
            </a:pPr>
            <a:r>
              <a:rPr lang="en-US" sz="2400" dirty="0"/>
              <a:t>Instructional Resources to Support Students with Disabilities </a:t>
            </a:r>
            <a:r>
              <a:rPr lang="en-US" sz="2400" u="sng" dirty="0">
                <a:solidFill>
                  <a:srgbClr val="0000FF"/>
                </a:solidFill>
                <a:hlinkClick r:id="rId4" tooltip="Resources to Support Students with Disabilities">
                  <a:extLst>
                    <a:ext uri="{A12FA001-AC4F-418D-AE19-62706E023703}">
                      <ahyp:hlinkClr xmlns:ahyp="http://schemas.microsoft.com/office/drawing/2018/hyperlinkcolor" val="tx"/>
                    </a:ext>
                  </a:extLst>
                </a:hlinkClick>
              </a:rPr>
              <a:t>https://drive.google.com/file/d/1Ohtk77YPUJyN7MI-JLbc4uq4R3U0eED_/view?usp=sharing</a:t>
            </a:r>
            <a:endParaRPr sz="2400" dirty="0">
              <a:solidFill>
                <a:srgbClr val="0000FF"/>
              </a:solidFill>
            </a:endParaRPr>
          </a:p>
          <a:p>
            <a:pPr marL="342900">
              <a:lnSpc>
                <a:spcPct val="100000"/>
              </a:lnSpc>
              <a:spcBef>
                <a:spcPts val="200"/>
              </a:spcBef>
              <a:buSzPts val="1750"/>
            </a:pPr>
            <a:r>
              <a:rPr lang="en-US" sz="2400" dirty="0"/>
              <a:t>Distance Learning Innovations for Special Education </a:t>
            </a:r>
            <a:r>
              <a:rPr lang="en-US" sz="2400" dirty="0">
                <a:solidFill>
                  <a:schemeClr val="tx1"/>
                </a:solidFill>
              </a:rPr>
              <a:t>[invalid link removed]</a:t>
            </a:r>
          </a:p>
          <a:p>
            <a:pPr marL="342900">
              <a:lnSpc>
                <a:spcPct val="100000"/>
              </a:lnSpc>
              <a:spcBef>
                <a:spcPts val="1400"/>
              </a:spcBef>
              <a:buSzPts val="1750"/>
            </a:pPr>
            <a:endParaRPr sz="2400" dirty="0">
              <a:solidFill>
                <a:srgbClr val="0000FF"/>
              </a:solidFill>
            </a:endParaRPr>
          </a:p>
        </p:txBody>
      </p:sp>
      <p:sp>
        <p:nvSpPr>
          <p:cNvPr id="602" name="Google Shape;602;g8e48d02ba9_1_139"/>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30</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606"/>
        <p:cNvGrpSpPr/>
        <p:nvPr/>
      </p:nvGrpSpPr>
      <p:grpSpPr>
        <a:xfrm>
          <a:off x="0" y="0"/>
          <a:ext cx="0" cy="0"/>
          <a:chOff x="0" y="0"/>
          <a:chExt cx="0" cy="0"/>
        </a:xfrm>
      </p:grpSpPr>
      <p:sp>
        <p:nvSpPr>
          <p:cNvPr id="607" name="Google Shape;607;g8e48d02ba9_1_145"/>
          <p:cNvSpPr txBox="1">
            <a:spLocks noGrp="1"/>
          </p:cNvSpPr>
          <p:nvPr>
            <p:ph type="title"/>
          </p:nvPr>
        </p:nvSpPr>
        <p:spPr>
          <a:xfrm>
            <a:off x="719728" y="401872"/>
            <a:ext cx="10752543" cy="1228144"/>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Clr>
                <a:srgbClr val="3F3F3F"/>
              </a:buClr>
              <a:buSzPts val="4800"/>
              <a:buFont typeface="Arial"/>
              <a:buNone/>
            </a:pPr>
            <a:r>
              <a:rPr lang="en-US" sz="4000" dirty="0">
                <a:latin typeface="+mj-lt"/>
              </a:rPr>
              <a:t>Staff Roles</a:t>
            </a:r>
            <a:endParaRPr sz="4000" dirty="0">
              <a:latin typeface="+mj-lt"/>
            </a:endParaRPr>
          </a:p>
        </p:txBody>
      </p:sp>
      <p:sp>
        <p:nvSpPr>
          <p:cNvPr id="608" name="Google Shape;608;g8e48d02ba9_1_145"/>
          <p:cNvSpPr txBox="1">
            <a:spLocks noGrp="1"/>
          </p:cNvSpPr>
          <p:nvPr>
            <p:ph type="body" idx="1"/>
          </p:nvPr>
        </p:nvSpPr>
        <p:spPr>
          <a:xfrm>
            <a:off x="978837" y="1845733"/>
            <a:ext cx="10234323" cy="4610395"/>
          </a:xfrm>
          <a:prstGeom prst="rect">
            <a:avLst/>
          </a:prstGeom>
          <a:noFill/>
          <a:ln>
            <a:noFill/>
          </a:ln>
        </p:spPr>
        <p:txBody>
          <a:bodyPr spcFirstLastPara="1" wrap="square" lIns="45700" tIns="45700" rIns="45700" bIns="45700" anchor="t" anchorCtr="0">
            <a:noAutofit/>
          </a:bodyPr>
          <a:lstStyle/>
          <a:p>
            <a:pPr marL="0" lvl="0" indent="0" algn="l" rtl="0">
              <a:lnSpc>
                <a:spcPct val="90000"/>
              </a:lnSpc>
              <a:spcBef>
                <a:spcPts val="0"/>
              </a:spcBef>
              <a:spcAft>
                <a:spcPts val="0"/>
              </a:spcAft>
              <a:buClr>
                <a:srgbClr val="3F3F3F"/>
              </a:buClr>
              <a:buSzPts val="2800"/>
              <a:buNone/>
            </a:pPr>
            <a:r>
              <a:rPr lang="en-US" dirty="0"/>
              <a:t>Considerations</a:t>
            </a:r>
            <a:endParaRPr dirty="0"/>
          </a:p>
          <a:p>
            <a:pPr marL="176213" lvl="0" indent="-176213" algn="l" rtl="0">
              <a:lnSpc>
                <a:spcPct val="90000"/>
              </a:lnSpc>
              <a:spcBef>
                <a:spcPts val="1400"/>
              </a:spcBef>
              <a:spcAft>
                <a:spcPts val="0"/>
              </a:spcAft>
              <a:buClr>
                <a:srgbClr val="3F3F3F"/>
              </a:buClr>
              <a:buSzPts val="2400"/>
              <a:buChar char="•"/>
            </a:pPr>
            <a:r>
              <a:rPr lang="en-US" sz="2400" dirty="0"/>
              <a:t>Paraprofessionals </a:t>
            </a:r>
            <a:endParaRPr dirty="0"/>
          </a:p>
          <a:p>
            <a:pPr marL="176213" lvl="0" indent="-176213" algn="l" rtl="0">
              <a:lnSpc>
                <a:spcPct val="90000"/>
              </a:lnSpc>
              <a:spcBef>
                <a:spcPts val="1400"/>
              </a:spcBef>
              <a:spcAft>
                <a:spcPts val="0"/>
              </a:spcAft>
              <a:buClr>
                <a:srgbClr val="3F3F3F"/>
              </a:buClr>
              <a:buSzPts val="2400"/>
              <a:buChar char="•"/>
            </a:pPr>
            <a:r>
              <a:rPr lang="en-US" sz="2400" dirty="0"/>
              <a:t>Communication may be more difficult, so consider how education specialists, related service providers, and general education teachers will communicate. Might need to designate leadership roles and office hours for consultation.</a:t>
            </a:r>
            <a:endParaRPr dirty="0"/>
          </a:p>
          <a:p>
            <a:pPr marL="176213" lvl="0" indent="-176213" algn="l" rtl="0">
              <a:lnSpc>
                <a:spcPct val="90000"/>
              </a:lnSpc>
              <a:spcBef>
                <a:spcPts val="1400"/>
              </a:spcBef>
              <a:spcAft>
                <a:spcPts val="0"/>
              </a:spcAft>
              <a:buClr>
                <a:srgbClr val="3F3F3F"/>
              </a:buClr>
              <a:buSzPts val="2400"/>
              <a:buChar char="•"/>
            </a:pPr>
            <a:r>
              <a:rPr lang="en-US" sz="2400" dirty="0"/>
              <a:t>May need to track services and parent contacts more systematically</a:t>
            </a:r>
            <a:endParaRPr dirty="0"/>
          </a:p>
          <a:p>
            <a:pPr marL="176213" lvl="0" indent="-176213" algn="l" rtl="0">
              <a:lnSpc>
                <a:spcPct val="90000"/>
              </a:lnSpc>
              <a:spcBef>
                <a:spcPts val="1400"/>
              </a:spcBef>
              <a:spcAft>
                <a:spcPts val="0"/>
              </a:spcAft>
              <a:buClr>
                <a:srgbClr val="3F3F3F"/>
              </a:buClr>
              <a:buSzPts val="2400"/>
              <a:buChar char="•"/>
            </a:pPr>
            <a:r>
              <a:rPr lang="en-US" sz="2400" dirty="0"/>
              <a:t>Consider the availability of interpreters and how they are utilized</a:t>
            </a:r>
            <a:endParaRPr dirty="0"/>
          </a:p>
        </p:txBody>
      </p:sp>
      <p:sp>
        <p:nvSpPr>
          <p:cNvPr id="609" name="Google Shape;609;g8e48d02ba9_1_145"/>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31</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613"/>
        <p:cNvGrpSpPr/>
        <p:nvPr/>
      </p:nvGrpSpPr>
      <p:grpSpPr>
        <a:xfrm>
          <a:off x="0" y="0"/>
          <a:ext cx="0" cy="0"/>
          <a:chOff x="0" y="0"/>
          <a:chExt cx="0" cy="0"/>
        </a:xfrm>
      </p:grpSpPr>
      <p:sp>
        <p:nvSpPr>
          <p:cNvPr id="614" name="Google Shape;614;g8e48d02ba9_1_151"/>
          <p:cNvSpPr txBox="1">
            <a:spLocks noGrp="1"/>
          </p:cNvSpPr>
          <p:nvPr>
            <p:ph type="title"/>
          </p:nvPr>
        </p:nvSpPr>
        <p:spPr>
          <a:xfrm>
            <a:off x="937905" y="401872"/>
            <a:ext cx="10316189" cy="1289289"/>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Clr>
                <a:srgbClr val="3F3F3F"/>
              </a:buClr>
              <a:buSzPts val="4000"/>
              <a:buFont typeface="Arial"/>
              <a:buNone/>
            </a:pPr>
            <a:r>
              <a:rPr lang="en-US" sz="4000" dirty="0">
                <a:latin typeface="+mj-lt"/>
              </a:rPr>
              <a:t>Additional Resources (1)</a:t>
            </a:r>
            <a:endParaRPr dirty="0">
              <a:latin typeface="+mj-lt"/>
            </a:endParaRPr>
          </a:p>
        </p:txBody>
      </p:sp>
      <p:sp>
        <p:nvSpPr>
          <p:cNvPr id="615" name="Google Shape;615;g8e48d02ba9_1_151"/>
          <p:cNvSpPr txBox="1">
            <a:spLocks noGrp="1"/>
          </p:cNvSpPr>
          <p:nvPr>
            <p:ph type="body" idx="1"/>
          </p:nvPr>
        </p:nvSpPr>
        <p:spPr>
          <a:xfrm>
            <a:off x="937905" y="1822292"/>
            <a:ext cx="10316189" cy="4633836"/>
          </a:xfrm>
          <a:prstGeom prst="rect">
            <a:avLst/>
          </a:prstGeom>
          <a:noFill/>
          <a:ln>
            <a:noFill/>
          </a:ln>
        </p:spPr>
        <p:txBody>
          <a:bodyPr spcFirstLastPara="1" wrap="square" lIns="45700" tIns="45700" rIns="45700" bIns="45700" anchor="t" anchorCtr="0">
            <a:noAutofit/>
          </a:bodyPr>
          <a:lstStyle/>
          <a:p>
            <a:pPr marL="0" lvl="0" indent="0" algn="l" rtl="0">
              <a:lnSpc>
                <a:spcPct val="70000"/>
              </a:lnSpc>
              <a:spcBef>
                <a:spcPts val="0"/>
              </a:spcBef>
              <a:spcAft>
                <a:spcPts val="0"/>
              </a:spcAft>
              <a:buClr>
                <a:srgbClr val="3F3F3F"/>
              </a:buClr>
              <a:buSzPts val="2590"/>
              <a:buNone/>
            </a:pPr>
            <a:r>
              <a:rPr lang="en-US" sz="2400" dirty="0"/>
              <a:t>Mental Health and Social and Emotional Well-Being </a:t>
            </a:r>
            <a:endParaRPr sz="2400" dirty="0"/>
          </a:p>
          <a:p>
            <a:pPr marL="176213" lvl="0" indent="-176213" algn="l" rtl="0">
              <a:lnSpc>
                <a:spcPct val="100000"/>
              </a:lnSpc>
              <a:spcBef>
                <a:spcPts val="1400"/>
              </a:spcBef>
              <a:spcAft>
                <a:spcPts val="0"/>
              </a:spcAft>
              <a:buClr>
                <a:srgbClr val="3F3F3F"/>
              </a:buClr>
              <a:buSzPts val="2035"/>
              <a:buChar char="•"/>
            </a:pPr>
            <a:r>
              <a:rPr lang="en-US" sz="2400" dirty="0"/>
              <a:t>Innovative Solutions Workgroup resource page </a:t>
            </a:r>
            <a:r>
              <a:rPr lang="en-US" sz="2400" dirty="0">
                <a:solidFill>
                  <a:schemeClr val="tx1"/>
                </a:solidFill>
              </a:rPr>
              <a:t>[invalid link removed]</a:t>
            </a:r>
          </a:p>
          <a:p>
            <a:pPr marL="176213" lvl="0" indent="-176213" algn="l" rtl="0">
              <a:lnSpc>
                <a:spcPct val="100000"/>
              </a:lnSpc>
              <a:spcBef>
                <a:spcPts val="1400"/>
              </a:spcBef>
              <a:spcAft>
                <a:spcPts val="0"/>
              </a:spcAft>
              <a:buClr>
                <a:srgbClr val="3F3F3F"/>
              </a:buClr>
              <a:buSzPts val="2035"/>
              <a:buChar char="•"/>
            </a:pPr>
            <a:r>
              <a:rPr lang="en-US" sz="2400" dirty="0"/>
              <a:t>Addressing Mental Health and Behavior Distance Learning for Special Education Webinar </a:t>
            </a:r>
            <a:r>
              <a:rPr lang="en-US" sz="2400" u="sng" dirty="0">
                <a:solidFill>
                  <a:srgbClr val="0000FF"/>
                </a:solidFill>
                <a:hlinkClick r:id="rId3" tooltip="Addressing Mental Health and Behavior Distance Learning">
                  <a:extLst>
                    <a:ext uri="{A12FA001-AC4F-418D-AE19-62706E023703}">
                      <ahyp:hlinkClr xmlns:ahyp="http://schemas.microsoft.com/office/drawing/2018/hyperlinkcolor" val="tx"/>
                    </a:ext>
                  </a:extLst>
                </a:hlinkClick>
              </a:rPr>
              <a:t>https://www.cde.ca.gov/ls/he/hn/dlsed20200423.asp</a:t>
            </a:r>
            <a:r>
              <a:rPr lang="en-US" sz="2400" dirty="0">
                <a:solidFill>
                  <a:srgbClr val="0000FF"/>
                </a:solidFill>
              </a:rPr>
              <a:t> </a:t>
            </a:r>
            <a:endParaRPr sz="2400" dirty="0">
              <a:solidFill>
                <a:srgbClr val="0000FF"/>
              </a:solidFill>
            </a:endParaRPr>
          </a:p>
          <a:p>
            <a:pPr marL="384048" lvl="1" indent="-182880" algn="l" rtl="0">
              <a:lnSpc>
                <a:spcPct val="100000"/>
              </a:lnSpc>
              <a:spcBef>
                <a:spcPts val="400"/>
              </a:spcBef>
              <a:spcAft>
                <a:spcPts val="0"/>
              </a:spcAft>
              <a:buClr>
                <a:srgbClr val="3F3F3F"/>
              </a:buClr>
              <a:buSzPts val="2035"/>
              <a:buChar char="◦"/>
            </a:pPr>
            <a:r>
              <a:rPr lang="en-US" dirty="0"/>
              <a:t>Webinar notes </a:t>
            </a:r>
            <a:r>
              <a:rPr lang="en-US" u="sng" dirty="0">
                <a:solidFill>
                  <a:srgbClr val="0000FF"/>
                </a:solidFill>
                <a:hlinkClick r:id="rId4" tooltip="Webinar notes">
                  <a:extLst>
                    <a:ext uri="{A12FA001-AC4F-418D-AE19-62706E023703}">
                      <ahyp:hlinkClr xmlns:ahyp="http://schemas.microsoft.com/office/drawing/2018/hyperlinkcolor" val="tx"/>
                    </a:ext>
                  </a:extLst>
                </a:hlinkClick>
              </a:rPr>
              <a:t>https://www.cde.ca.gov/ls/he/hn/addressingmhb.asp</a:t>
            </a:r>
            <a:r>
              <a:rPr lang="en-US" dirty="0">
                <a:solidFill>
                  <a:srgbClr val="0000FF"/>
                </a:solidFill>
              </a:rPr>
              <a:t> </a:t>
            </a:r>
            <a:endParaRPr dirty="0">
              <a:solidFill>
                <a:srgbClr val="0000FF"/>
              </a:solidFill>
            </a:endParaRPr>
          </a:p>
          <a:p>
            <a:pPr marL="0" lvl="0" indent="0" algn="l" rtl="0">
              <a:lnSpc>
                <a:spcPct val="70000"/>
              </a:lnSpc>
              <a:spcBef>
                <a:spcPts val="1600"/>
              </a:spcBef>
              <a:spcAft>
                <a:spcPts val="0"/>
              </a:spcAft>
              <a:buClr>
                <a:srgbClr val="3F3F3F"/>
              </a:buClr>
              <a:buSzPts val="2590"/>
              <a:buNone/>
            </a:pPr>
            <a:endParaRPr sz="2400" dirty="0"/>
          </a:p>
          <a:p>
            <a:pPr marL="175895" lvl="0" indent="-11430" algn="l" rtl="0">
              <a:lnSpc>
                <a:spcPct val="70000"/>
              </a:lnSpc>
              <a:spcBef>
                <a:spcPts val="1400"/>
              </a:spcBef>
              <a:spcAft>
                <a:spcPts val="0"/>
              </a:spcAft>
              <a:buClr>
                <a:srgbClr val="3F3F3F"/>
              </a:buClr>
              <a:buSzPts val="2590"/>
              <a:buNone/>
            </a:pPr>
            <a:endParaRPr sz="2400" dirty="0"/>
          </a:p>
          <a:p>
            <a:pPr marL="175895" lvl="0" indent="-11430" algn="l" rtl="0">
              <a:lnSpc>
                <a:spcPct val="70000"/>
              </a:lnSpc>
              <a:spcBef>
                <a:spcPts val="1400"/>
              </a:spcBef>
              <a:spcAft>
                <a:spcPts val="0"/>
              </a:spcAft>
              <a:buClr>
                <a:srgbClr val="3F3F3F"/>
              </a:buClr>
              <a:buSzPts val="2590"/>
              <a:buNone/>
            </a:pPr>
            <a:endParaRPr sz="2400" dirty="0"/>
          </a:p>
        </p:txBody>
      </p:sp>
      <p:sp>
        <p:nvSpPr>
          <p:cNvPr id="616" name="Google Shape;616;g8e48d02ba9_1_151"/>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32</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613"/>
        <p:cNvGrpSpPr/>
        <p:nvPr/>
      </p:nvGrpSpPr>
      <p:grpSpPr>
        <a:xfrm>
          <a:off x="0" y="0"/>
          <a:ext cx="0" cy="0"/>
          <a:chOff x="0" y="0"/>
          <a:chExt cx="0" cy="0"/>
        </a:xfrm>
      </p:grpSpPr>
      <p:sp>
        <p:nvSpPr>
          <p:cNvPr id="614" name="Google Shape;614;g8e48d02ba9_1_151"/>
          <p:cNvSpPr txBox="1">
            <a:spLocks noGrp="1"/>
          </p:cNvSpPr>
          <p:nvPr>
            <p:ph type="title"/>
          </p:nvPr>
        </p:nvSpPr>
        <p:spPr>
          <a:xfrm>
            <a:off x="937905" y="380484"/>
            <a:ext cx="10316189" cy="1289289"/>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Clr>
                <a:srgbClr val="3F3F3F"/>
              </a:buClr>
              <a:buSzPts val="4000"/>
              <a:buFont typeface="Arial"/>
              <a:buNone/>
            </a:pPr>
            <a:r>
              <a:rPr lang="en-US" sz="4000" dirty="0">
                <a:latin typeface="+mj-lt"/>
              </a:rPr>
              <a:t>Additional Resources (2)</a:t>
            </a:r>
            <a:endParaRPr dirty="0">
              <a:latin typeface="+mj-lt"/>
            </a:endParaRPr>
          </a:p>
        </p:txBody>
      </p:sp>
      <p:sp>
        <p:nvSpPr>
          <p:cNvPr id="615" name="Google Shape;615;g8e48d02ba9_1_151"/>
          <p:cNvSpPr txBox="1">
            <a:spLocks noGrp="1"/>
          </p:cNvSpPr>
          <p:nvPr>
            <p:ph type="body" idx="1"/>
          </p:nvPr>
        </p:nvSpPr>
        <p:spPr>
          <a:xfrm>
            <a:off x="937905" y="1822292"/>
            <a:ext cx="10316189" cy="4633836"/>
          </a:xfrm>
          <a:prstGeom prst="rect">
            <a:avLst/>
          </a:prstGeom>
          <a:noFill/>
          <a:ln>
            <a:noFill/>
          </a:ln>
        </p:spPr>
        <p:txBody>
          <a:bodyPr spcFirstLastPara="1" wrap="square" lIns="45700" tIns="45700" rIns="45700" bIns="45700" anchor="t" anchorCtr="0">
            <a:noAutofit/>
          </a:bodyPr>
          <a:lstStyle/>
          <a:p>
            <a:pPr marL="0" lvl="0" indent="0" algn="l" rtl="0">
              <a:lnSpc>
                <a:spcPct val="70000"/>
              </a:lnSpc>
              <a:spcBef>
                <a:spcPts val="1600"/>
              </a:spcBef>
              <a:spcAft>
                <a:spcPts val="0"/>
              </a:spcAft>
              <a:buClr>
                <a:srgbClr val="3F3F3F"/>
              </a:buClr>
              <a:buSzPts val="2590"/>
              <a:buNone/>
            </a:pPr>
            <a:r>
              <a:rPr lang="en-US" sz="2400" dirty="0"/>
              <a:t>Pupil and Family Engagement and Outreach</a:t>
            </a:r>
            <a:endParaRPr sz="2400" dirty="0"/>
          </a:p>
          <a:p>
            <a:pPr marL="176213" lvl="0" indent="-176213" algn="l" rtl="0">
              <a:lnSpc>
                <a:spcPct val="100000"/>
              </a:lnSpc>
              <a:spcBef>
                <a:spcPts val="1400"/>
              </a:spcBef>
              <a:spcAft>
                <a:spcPts val="0"/>
              </a:spcAft>
              <a:buClr>
                <a:srgbClr val="3F3F3F"/>
              </a:buClr>
              <a:buSzPts val="2035"/>
              <a:buChar char="•"/>
            </a:pPr>
            <a:r>
              <a:rPr lang="en-US" sz="2400" dirty="0"/>
              <a:t>Innovative Solutions Workgroup resource page </a:t>
            </a:r>
            <a:r>
              <a:rPr lang="en-US" sz="2400" dirty="0">
                <a:solidFill>
                  <a:schemeClr val="tx1"/>
                </a:solidFill>
              </a:rPr>
              <a:t>[invalid link removed]</a:t>
            </a:r>
            <a:endParaRPr sz="2400" dirty="0"/>
          </a:p>
          <a:p>
            <a:pPr marL="176213" lvl="0" indent="-176213" algn="l" rtl="0">
              <a:lnSpc>
                <a:spcPct val="100000"/>
              </a:lnSpc>
              <a:spcBef>
                <a:spcPts val="1400"/>
              </a:spcBef>
              <a:spcAft>
                <a:spcPts val="0"/>
              </a:spcAft>
              <a:buClr>
                <a:srgbClr val="3F3F3F"/>
              </a:buClr>
              <a:buSzPts val="2035"/>
              <a:buChar char="•"/>
            </a:pPr>
            <a:r>
              <a:rPr lang="en-US" sz="2400" dirty="0"/>
              <a:t>Engaging Families Distance Learning for Special Education Webinar </a:t>
            </a:r>
            <a:r>
              <a:rPr lang="en-US" sz="2400" u="sng" dirty="0">
                <a:solidFill>
                  <a:srgbClr val="0000FF"/>
                </a:solidFill>
                <a:hlinkClick r:id="rId3" tooltip="Engaging Families Distance Learning">
                  <a:extLst>
                    <a:ext uri="{A12FA001-AC4F-418D-AE19-62706E023703}">
                      <ahyp:hlinkClr xmlns:ahyp="http://schemas.microsoft.com/office/drawing/2018/hyperlinkcolor" val="tx"/>
                    </a:ext>
                  </a:extLst>
                </a:hlinkClick>
              </a:rPr>
              <a:t>https://www.cde.ca.gov/ls/he/hn/dlsed20200409.asp</a:t>
            </a:r>
            <a:r>
              <a:rPr lang="en-US" sz="2400" dirty="0">
                <a:solidFill>
                  <a:srgbClr val="0000FF"/>
                </a:solidFill>
              </a:rPr>
              <a:t>  </a:t>
            </a:r>
            <a:endParaRPr sz="2400" dirty="0">
              <a:solidFill>
                <a:srgbClr val="0000FF"/>
              </a:solidFill>
            </a:endParaRPr>
          </a:p>
          <a:p>
            <a:pPr marL="384048" lvl="1" indent="-182880" algn="l" rtl="0">
              <a:lnSpc>
                <a:spcPct val="100000"/>
              </a:lnSpc>
              <a:spcBef>
                <a:spcPts val="400"/>
              </a:spcBef>
              <a:spcAft>
                <a:spcPts val="0"/>
              </a:spcAft>
              <a:buClr>
                <a:srgbClr val="3F3F3F"/>
              </a:buClr>
              <a:buSzPts val="2035"/>
              <a:buChar char="◦"/>
            </a:pPr>
            <a:r>
              <a:rPr lang="en-US" dirty="0"/>
              <a:t>Webinar notes </a:t>
            </a:r>
            <a:r>
              <a:rPr lang="en-US" u="sng" dirty="0">
                <a:solidFill>
                  <a:srgbClr val="0000FF"/>
                </a:solidFill>
                <a:hlinkClick r:id="rId4" tooltip="Webinar notes">
                  <a:extLst>
                    <a:ext uri="{A12FA001-AC4F-418D-AE19-62706E023703}">
                      <ahyp:hlinkClr xmlns:ahyp="http://schemas.microsoft.com/office/drawing/2018/hyperlinkcolor" val="tx"/>
                    </a:ext>
                  </a:extLst>
                </a:hlinkClick>
              </a:rPr>
              <a:t>https://www.cde.ca.gov/ls/he/hn/engagingfamilies.asp</a:t>
            </a:r>
            <a:r>
              <a:rPr lang="en-US" dirty="0">
                <a:solidFill>
                  <a:srgbClr val="0000FF"/>
                </a:solidFill>
              </a:rPr>
              <a:t> </a:t>
            </a:r>
            <a:endParaRPr dirty="0">
              <a:solidFill>
                <a:srgbClr val="0000FF"/>
              </a:solidFill>
            </a:endParaRPr>
          </a:p>
          <a:p>
            <a:pPr marL="0" lvl="0" indent="0" algn="l" rtl="0">
              <a:lnSpc>
                <a:spcPct val="70000"/>
              </a:lnSpc>
              <a:spcBef>
                <a:spcPts val="1600"/>
              </a:spcBef>
              <a:spcAft>
                <a:spcPts val="0"/>
              </a:spcAft>
              <a:buClr>
                <a:srgbClr val="3F3F3F"/>
              </a:buClr>
              <a:buSzPts val="2590"/>
              <a:buNone/>
            </a:pPr>
            <a:endParaRPr sz="2400" dirty="0"/>
          </a:p>
          <a:p>
            <a:pPr marL="175895" lvl="0" indent="-11430" algn="l" rtl="0">
              <a:lnSpc>
                <a:spcPct val="70000"/>
              </a:lnSpc>
              <a:spcBef>
                <a:spcPts val="1400"/>
              </a:spcBef>
              <a:spcAft>
                <a:spcPts val="0"/>
              </a:spcAft>
              <a:buClr>
                <a:srgbClr val="3F3F3F"/>
              </a:buClr>
              <a:buSzPts val="2590"/>
              <a:buNone/>
            </a:pPr>
            <a:endParaRPr sz="2400" dirty="0"/>
          </a:p>
          <a:p>
            <a:pPr marL="175895" lvl="0" indent="-11430" algn="l" rtl="0">
              <a:lnSpc>
                <a:spcPct val="70000"/>
              </a:lnSpc>
              <a:spcBef>
                <a:spcPts val="1400"/>
              </a:spcBef>
              <a:spcAft>
                <a:spcPts val="0"/>
              </a:spcAft>
              <a:buClr>
                <a:srgbClr val="3F3F3F"/>
              </a:buClr>
              <a:buSzPts val="2590"/>
              <a:buNone/>
            </a:pPr>
            <a:endParaRPr sz="2400" dirty="0"/>
          </a:p>
        </p:txBody>
      </p:sp>
      <p:sp>
        <p:nvSpPr>
          <p:cNvPr id="616" name="Google Shape;616;g8e48d02ba9_1_151"/>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33</a:t>
            </a:fld>
            <a:endParaRPr/>
          </a:p>
        </p:txBody>
      </p:sp>
    </p:spTree>
    <p:extLst>
      <p:ext uri="{BB962C8B-B14F-4D97-AF65-F5344CB8AC3E}">
        <p14:creationId xmlns:p14="http://schemas.microsoft.com/office/powerpoint/2010/main" val="759067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537"/>
        <p:cNvGrpSpPr/>
        <p:nvPr/>
      </p:nvGrpSpPr>
      <p:grpSpPr>
        <a:xfrm>
          <a:off x="0" y="0"/>
          <a:ext cx="0" cy="0"/>
          <a:chOff x="0" y="0"/>
          <a:chExt cx="0" cy="0"/>
        </a:xfrm>
      </p:grpSpPr>
      <p:pic>
        <p:nvPicPr>
          <p:cNvPr id="538" name="Google Shape;538;g8f3dd33b2c_6_172" title="Picture of &quot;Q&amp;A&quot;"/>
          <p:cNvPicPr preferRelativeResize="0"/>
          <p:nvPr/>
        </p:nvPicPr>
        <p:blipFill rotWithShape="1">
          <a:blip r:embed="rId3">
            <a:alphaModFix/>
          </a:blip>
          <a:srcRect/>
          <a:stretch/>
        </p:blipFill>
        <p:spPr>
          <a:xfrm>
            <a:off x="2782813" y="492494"/>
            <a:ext cx="6687332" cy="4133406"/>
          </a:xfrm>
          <a:prstGeom prst="rect">
            <a:avLst/>
          </a:prstGeom>
          <a:noFill/>
          <a:ln>
            <a:noFill/>
          </a:ln>
        </p:spPr>
      </p:pic>
      <p:sp>
        <p:nvSpPr>
          <p:cNvPr id="539" name="Google Shape;539;g8f3dd33b2c_6_172"/>
          <p:cNvSpPr txBox="1"/>
          <p:nvPr/>
        </p:nvSpPr>
        <p:spPr>
          <a:xfrm>
            <a:off x="2013097" y="4299435"/>
            <a:ext cx="8165805" cy="1526246"/>
          </a:xfrm>
          <a:prstGeom prst="rect">
            <a:avLst/>
          </a:prstGeom>
          <a:noFill/>
          <a:ln>
            <a:noFill/>
          </a:ln>
        </p:spPr>
        <p:txBody>
          <a:bodyPr spcFirstLastPara="1" wrap="square" lIns="91425" tIns="91425" rIns="91425" bIns="91425" anchor="t" anchorCtr="0">
            <a:noAutofit/>
          </a:bodyPr>
          <a:lstStyle/>
          <a:p>
            <a:pPr algn="ctr">
              <a:lnSpc>
                <a:spcPct val="115000"/>
              </a:lnSpc>
            </a:pPr>
            <a:r>
              <a:rPr lang="en-US" sz="2800" dirty="0"/>
              <a:t>Special Education Division</a:t>
            </a:r>
            <a:endParaRPr dirty="0"/>
          </a:p>
          <a:p>
            <a:pPr algn="ctr">
              <a:lnSpc>
                <a:spcPct val="115000"/>
              </a:lnSpc>
            </a:pPr>
            <a:r>
              <a:rPr lang="en-US" sz="2800" dirty="0"/>
              <a:t>Email: </a:t>
            </a:r>
            <a:r>
              <a:rPr lang="en-US" sz="2800" u="sng" dirty="0">
                <a:solidFill>
                  <a:srgbClr val="0000FF"/>
                </a:solidFill>
                <a:hlinkClick r:id="rId4" tooltip="mailto:specedinfoshare@cde.ca.gov">
                  <a:extLst>
                    <a:ext uri="{A12FA001-AC4F-418D-AE19-62706E023703}">
                      <ahyp:hlinkClr xmlns:ahyp="http://schemas.microsoft.com/office/drawing/2018/hyperlinkcolor" val="tx"/>
                    </a:ext>
                  </a:extLst>
                </a:hlinkClick>
              </a:rPr>
              <a:t>specedinfoshare@cde.ca.gov</a:t>
            </a:r>
            <a:endParaRPr lang="en-US" sz="2800" u="sng" dirty="0">
              <a:solidFill>
                <a:srgbClr val="0000FF"/>
              </a:solidFill>
            </a:endParaRPr>
          </a:p>
          <a:p>
            <a:pPr algn="ctr">
              <a:lnSpc>
                <a:spcPct val="115000"/>
              </a:lnSpc>
            </a:pPr>
            <a:r>
              <a:rPr lang="en-US" sz="2800" dirty="0"/>
              <a:t>  Phone: 916-445-4613</a:t>
            </a:r>
          </a:p>
        </p:txBody>
      </p:sp>
      <p:sp>
        <p:nvSpPr>
          <p:cNvPr id="540" name="Google Shape;540;g8f3dd33b2c_6_172"/>
          <p:cNvSpPr txBox="1">
            <a:spLocks noGrp="1"/>
          </p:cNvSpPr>
          <p:nvPr>
            <p:ph type="sldNum" idx="12"/>
          </p:nvPr>
        </p:nvSpPr>
        <p:spPr/>
        <p:txBody>
          <a:bodyPr/>
          <a:lstStyle/>
          <a:p>
            <a:fld id="{00000000-1234-1234-1234-123412341234}" type="slidenum">
              <a:rPr lang="en-US" smtClean="0"/>
              <a:pPr/>
              <a:t>34</a:t>
            </a:fld>
            <a:endParaRPr lang="en-US"/>
          </a:p>
        </p:txBody>
      </p:sp>
      <p:sp>
        <p:nvSpPr>
          <p:cNvPr id="4" name="Title 3">
            <a:extLst>
              <a:ext uri="{FF2B5EF4-FFF2-40B4-BE49-F238E27FC236}">
                <a16:creationId xmlns:a16="http://schemas.microsoft.com/office/drawing/2014/main" id="{DFD79110-1F47-07E7-6877-92FAA11A9EF9}"/>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21110625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000" dirty="0">
                <a:latin typeface="+mj-lt"/>
              </a:rPr>
              <a:t>Learning and Continuity Plan: Guidance and Supports for Foster Youth Students</a:t>
            </a:r>
          </a:p>
        </p:txBody>
      </p:sp>
      <p:sp>
        <p:nvSpPr>
          <p:cNvPr id="3" name="Subtitle 2"/>
          <p:cNvSpPr>
            <a:spLocks noGrp="1"/>
          </p:cNvSpPr>
          <p:nvPr>
            <p:ph type="subTitle" idx="1"/>
          </p:nvPr>
        </p:nvSpPr>
        <p:spPr>
          <a:xfrm>
            <a:off x="2485501" y="4455620"/>
            <a:ext cx="9155085" cy="1584961"/>
          </a:xfrm>
        </p:spPr>
        <p:txBody>
          <a:bodyPr/>
          <a:lstStyle/>
          <a:p>
            <a:pPr algn="ctr">
              <a:spcBef>
                <a:spcPts val="600"/>
              </a:spcBef>
            </a:pPr>
            <a:r>
              <a:rPr lang="en-US" sz="2800" dirty="0"/>
              <a:t>California Department of Education</a:t>
            </a:r>
          </a:p>
          <a:p>
            <a:pPr algn="ctr">
              <a:spcBef>
                <a:spcPts val="600"/>
              </a:spcBef>
            </a:pPr>
            <a:r>
              <a:rPr lang="en-US" sz="2800" dirty="0"/>
              <a:t>Integrated Student Support and Programs Office</a:t>
            </a:r>
          </a:p>
          <a:p>
            <a:pPr algn="ctr">
              <a:spcBef>
                <a:spcPts val="600"/>
              </a:spcBef>
            </a:pPr>
            <a:r>
              <a:rPr lang="en-US" sz="2800" dirty="0"/>
              <a:t>Deborah Avalos</a:t>
            </a:r>
          </a:p>
        </p:txBody>
      </p:sp>
    </p:spTree>
    <p:extLst>
      <p:ext uri="{BB962C8B-B14F-4D97-AF65-F5344CB8AC3E}">
        <p14:creationId xmlns:p14="http://schemas.microsoft.com/office/powerpoint/2010/main" val="14868070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627"/>
        <p:cNvGrpSpPr/>
        <p:nvPr/>
      </p:nvGrpSpPr>
      <p:grpSpPr>
        <a:xfrm>
          <a:off x="0" y="0"/>
          <a:ext cx="0" cy="0"/>
          <a:chOff x="0" y="0"/>
          <a:chExt cx="0" cy="0"/>
        </a:xfrm>
      </p:grpSpPr>
      <p:sp>
        <p:nvSpPr>
          <p:cNvPr id="628" name="Google Shape;628;g8f3dd33b2c_1_49"/>
          <p:cNvSpPr txBox="1">
            <a:spLocks noGrp="1"/>
          </p:cNvSpPr>
          <p:nvPr>
            <p:ph type="title"/>
          </p:nvPr>
        </p:nvSpPr>
        <p:spPr>
          <a:xfrm>
            <a:off x="378150" y="286600"/>
            <a:ext cx="11435700" cy="13044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4000" dirty="0">
                <a:latin typeface="+mj-lt"/>
              </a:rPr>
              <a:t>Distance Learning Resources</a:t>
            </a:r>
            <a:endParaRPr sz="4000" dirty="0">
              <a:latin typeface="+mj-lt"/>
            </a:endParaRPr>
          </a:p>
        </p:txBody>
      </p:sp>
      <p:sp>
        <p:nvSpPr>
          <p:cNvPr id="629" name="Google Shape;629;g8f3dd33b2c_1_49"/>
          <p:cNvSpPr txBox="1">
            <a:spLocks noGrp="1"/>
          </p:cNvSpPr>
          <p:nvPr>
            <p:ph type="body" idx="1"/>
          </p:nvPr>
        </p:nvSpPr>
        <p:spPr>
          <a:prstGeom prst="rect">
            <a:avLst/>
          </a:prstGeom>
          <a:noFill/>
          <a:ln>
            <a:noFill/>
          </a:ln>
        </p:spPr>
        <p:txBody>
          <a:bodyPr spcFirstLastPara="1" wrap="square" lIns="91425" tIns="45700" rIns="91425" bIns="45700" anchor="t" anchorCtr="0">
            <a:noAutofit/>
          </a:bodyPr>
          <a:lstStyle/>
          <a:p>
            <a:pPr marL="342900" lvl="0">
              <a:spcBef>
                <a:spcPts val="0"/>
              </a:spcBef>
              <a:spcAft>
                <a:spcPts val="1200"/>
              </a:spcAft>
              <a:buClr>
                <a:schemeClr val="dk1"/>
              </a:buClr>
              <a:buSzPts val="3200"/>
            </a:pPr>
            <a:r>
              <a:rPr lang="en-US" dirty="0">
                <a:solidFill>
                  <a:schemeClr val="tx1"/>
                </a:solidFill>
              </a:rPr>
              <a:t>Foster Youth Education Rights [invalid link removed]</a:t>
            </a:r>
          </a:p>
          <a:p>
            <a:pPr marL="342900" lvl="0">
              <a:spcBef>
                <a:spcPts val="0"/>
              </a:spcBef>
              <a:spcAft>
                <a:spcPts val="1200"/>
              </a:spcAft>
              <a:buClr>
                <a:schemeClr val="dk1"/>
              </a:buClr>
              <a:buSzPts val="3200"/>
            </a:pPr>
            <a:r>
              <a:rPr lang="en-US" dirty="0">
                <a:solidFill>
                  <a:schemeClr val="tx1"/>
                </a:solidFill>
              </a:rPr>
              <a:t>Foster Youth Services Coordinating Program (FYSCP) Coordinators </a:t>
            </a:r>
            <a:r>
              <a:rPr lang="en-US" dirty="0">
                <a:solidFill>
                  <a:srgbClr val="0000FF"/>
                </a:solidFill>
                <a:hlinkClick r:id="rId3" tooltip="Foster Youth Services Coordinating Program">
                  <a:extLst>
                    <a:ext uri="{A12FA001-AC4F-418D-AE19-62706E023703}">
                      <ahyp:hlinkClr xmlns:ahyp="http://schemas.microsoft.com/office/drawing/2018/hyperlinkcolor" val="tx"/>
                    </a:ext>
                  </a:extLst>
                </a:hlinkClick>
              </a:rPr>
              <a:t>https://www.cde.ca.gov/ls/pf/fy/contacts.asp</a:t>
            </a:r>
            <a:r>
              <a:rPr lang="en-US" dirty="0">
                <a:solidFill>
                  <a:srgbClr val="0000FF"/>
                </a:solidFill>
              </a:rPr>
              <a:t> </a:t>
            </a:r>
          </a:p>
          <a:p>
            <a:pPr marL="342900" lvl="0">
              <a:spcBef>
                <a:spcPts val="0"/>
              </a:spcBef>
              <a:spcAft>
                <a:spcPts val="1200"/>
              </a:spcAft>
              <a:buClr>
                <a:schemeClr val="dk1"/>
              </a:buClr>
              <a:buSzPts val="3200"/>
            </a:pPr>
            <a:r>
              <a:rPr lang="en-US" dirty="0">
                <a:solidFill>
                  <a:schemeClr val="tx1"/>
                </a:solidFill>
              </a:rPr>
              <a:t>FYSCP HUB </a:t>
            </a:r>
            <a:r>
              <a:rPr lang="en-US" dirty="0">
                <a:solidFill>
                  <a:srgbClr val="0000FF"/>
                </a:solidFill>
                <a:hlinkClick r:id="rId4" tooltip="Hub for Foster Youth Services Coordinating Program">
                  <a:extLst>
                    <a:ext uri="{A12FA001-AC4F-418D-AE19-62706E023703}">
                      <ahyp:hlinkClr xmlns:ahyp="http://schemas.microsoft.com/office/drawing/2018/hyperlinkcolor" val="tx"/>
                    </a:ext>
                  </a:extLst>
                </a:hlinkClick>
              </a:rPr>
              <a:t>https://fyscptap.scoe.net/news</a:t>
            </a:r>
            <a:r>
              <a:rPr lang="en-US" dirty="0">
                <a:solidFill>
                  <a:srgbClr val="0000FF"/>
                </a:solidFill>
              </a:rPr>
              <a:t> </a:t>
            </a:r>
            <a:endParaRPr dirty="0">
              <a:solidFill>
                <a:srgbClr val="0000FF"/>
              </a:solidFill>
            </a:endParaRPr>
          </a:p>
          <a:p>
            <a:pPr marL="342900" lvl="0" indent="-139700" algn="l" rtl="0">
              <a:spcBef>
                <a:spcPts val="640"/>
              </a:spcBef>
              <a:spcAft>
                <a:spcPts val="0"/>
              </a:spcAft>
              <a:buClr>
                <a:schemeClr val="dk1"/>
              </a:buClr>
              <a:buSzPts val="3200"/>
              <a:buFont typeface="Arial"/>
              <a:buNone/>
            </a:pPr>
            <a:endParaRPr dirty="0"/>
          </a:p>
          <a:p>
            <a:pPr marL="342900" lvl="0" indent="-139700" algn="l" rtl="0">
              <a:spcBef>
                <a:spcPts val="640"/>
              </a:spcBef>
              <a:spcAft>
                <a:spcPts val="0"/>
              </a:spcAft>
              <a:buClr>
                <a:schemeClr val="dk1"/>
              </a:buClr>
              <a:buSzPts val="3200"/>
              <a:buFont typeface="Arial"/>
              <a:buNone/>
            </a:pPr>
            <a:endParaRP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634"/>
        <p:cNvGrpSpPr/>
        <p:nvPr/>
      </p:nvGrpSpPr>
      <p:grpSpPr>
        <a:xfrm>
          <a:off x="0" y="0"/>
          <a:ext cx="0" cy="0"/>
          <a:chOff x="0" y="0"/>
          <a:chExt cx="0" cy="0"/>
        </a:xfrm>
      </p:grpSpPr>
      <p:sp>
        <p:nvSpPr>
          <p:cNvPr id="635" name="Google Shape;635;g8f3dd33b2c_1_55"/>
          <p:cNvSpPr txBox="1">
            <a:spLocks noGrp="1"/>
          </p:cNvSpPr>
          <p:nvPr>
            <p:ph type="title"/>
          </p:nvPr>
        </p:nvSpPr>
        <p:spPr>
          <a:xfrm>
            <a:off x="378150" y="688382"/>
            <a:ext cx="11435700" cy="977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4000" dirty="0">
                <a:latin typeface="+mj-lt"/>
              </a:rPr>
              <a:t>Pupil Engagement and Outreach Resources </a:t>
            </a:r>
            <a:endParaRPr sz="4000" dirty="0">
              <a:latin typeface="+mj-lt"/>
            </a:endParaRPr>
          </a:p>
        </p:txBody>
      </p:sp>
      <p:sp>
        <p:nvSpPr>
          <p:cNvPr id="636" name="Google Shape;636;g8f3dd33b2c_1_55"/>
          <p:cNvSpPr txBox="1">
            <a:spLocks noGrp="1"/>
          </p:cNvSpPr>
          <p:nvPr>
            <p:ph type="body" idx="1"/>
          </p:nvPr>
        </p:nvSpPr>
        <p:spPr>
          <a:prstGeom prst="rect">
            <a:avLst/>
          </a:prstGeom>
          <a:noFill/>
          <a:ln>
            <a:noFill/>
          </a:ln>
        </p:spPr>
        <p:txBody>
          <a:bodyPr spcFirstLastPara="1" wrap="square" lIns="91425" tIns="45700" rIns="91425" bIns="45700" anchor="t" anchorCtr="0">
            <a:noAutofit/>
          </a:bodyPr>
          <a:lstStyle/>
          <a:p>
            <a:pPr marL="342900" lvl="0">
              <a:spcBef>
                <a:spcPts val="640"/>
              </a:spcBef>
              <a:buClr>
                <a:schemeClr val="dk1"/>
              </a:buClr>
              <a:buSzPts val="3200"/>
            </a:pPr>
            <a:r>
              <a:rPr lang="en-US" dirty="0">
                <a:solidFill>
                  <a:schemeClr val="tx1"/>
                </a:solidFill>
              </a:rPr>
              <a:t>Ensuring Educational Stability for Children in Foster Care: Best Interest Determinations and Immediate Enrollment </a:t>
            </a:r>
            <a:r>
              <a:rPr lang="en-US" dirty="0">
                <a:solidFill>
                  <a:srgbClr val="0000FF"/>
                </a:solidFill>
                <a:hlinkClick r:id="rId3" tooltip="Ensuring Educational Stability for Children in Foster Care">
                  <a:extLst>
                    <a:ext uri="{A12FA001-AC4F-418D-AE19-62706E023703}">
                      <ahyp:hlinkClr xmlns:ahyp="http://schemas.microsoft.com/office/drawing/2018/hyperlinkcolor" val="tx"/>
                    </a:ext>
                  </a:extLst>
                </a:hlinkClick>
              </a:rPr>
              <a:t>https://www2.ed.gov/policy/elsec/leg/essa/essaedstabilitywebinar082416.pdf</a:t>
            </a:r>
            <a:r>
              <a:rPr lang="en-US" dirty="0">
                <a:solidFill>
                  <a:srgbClr val="0000FF"/>
                </a:solidFill>
              </a:rPr>
              <a:t> </a:t>
            </a:r>
          </a:p>
          <a:p>
            <a:pPr marL="342900" lvl="0">
              <a:spcBef>
                <a:spcPts val="640"/>
              </a:spcBef>
              <a:buClr>
                <a:schemeClr val="dk1"/>
              </a:buClr>
              <a:buSzPts val="3200"/>
            </a:pPr>
            <a:r>
              <a:rPr lang="en-US" dirty="0">
                <a:solidFill>
                  <a:schemeClr val="tx1"/>
                </a:solidFill>
              </a:rPr>
              <a:t>Non-Regulatory Guidance: Ensuring Education Stability for Children in Foster Care </a:t>
            </a:r>
            <a:r>
              <a:rPr lang="en-US" dirty="0">
                <a:solidFill>
                  <a:srgbClr val="0000FF"/>
                </a:solidFill>
                <a:hlinkClick r:id="rId4" tooltip="Non-regulatory Guidance">
                  <a:extLst>
                    <a:ext uri="{A12FA001-AC4F-418D-AE19-62706E023703}">
                      <ahyp:hlinkClr xmlns:ahyp="http://schemas.microsoft.com/office/drawing/2018/hyperlinkcolor" val="tx"/>
                    </a:ext>
                  </a:extLst>
                </a:hlinkClick>
              </a:rPr>
              <a:t>https://www2.ed.gov/policy/elsec/leg/essa/edhhsfostercarenonregulatorguide.pdf</a:t>
            </a:r>
            <a:r>
              <a:rPr lang="en-US" dirty="0">
                <a:solidFill>
                  <a:srgbClr val="0000FF"/>
                </a:solidFill>
              </a:rPr>
              <a:t> </a:t>
            </a:r>
            <a:endParaRPr dirty="0">
              <a:solidFill>
                <a:srgbClr val="0000FF"/>
              </a:solidFill>
            </a:endParaRPr>
          </a:p>
          <a:p>
            <a:pPr marL="342900" lvl="0" indent="-139700" algn="l" rtl="0">
              <a:spcBef>
                <a:spcPts val="640"/>
              </a:spcBef>
              <a:spcAft>
                <a:spcPts val="0"/>
              </a:spcAft>
              <a:buClr>
                <a:schemeClr val="dk1"/>
              </a:buClr>
              <a:buSzPts val="3200"/>
              <a:buFont typeface="Arial"/>
              <a:buNone/>
            </a:pPr>
            <a:endParaRP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641"/>
        <p:cNvGrpSpPr/>
        <p:nvPr/>
      </p:nvGrpSpPr>
      <p:grpSpPr>
        <a:xfrm>
          <a:off x="0" y="0"/>
          <a:ext cx="0" cy="0"/>
          <a:chOff x="0" y="0"/>
          <a:chExt cx="0" cy="0"/>
        </a:xfrm>
      </p:grpSpPr>
      <p:sp>
        <p:nvSpPr>
          <p:cNvPr id="642" name="Google Shape;642;g8f3dd33b2c_1_61"/>
          <p:cNvSpPr txBox="1">
            <a:spLocks noGrp="1"/>
          </p:cNvSpPr>
          <p:nvPr>
            <p:ph type="title"/>
          </p:nvPr>
        </p:nvSpPr>
        <p:spPr>
          <a:xfrm>
            <a:off x="378150" y="286600"/>
            <a:ext cx="11435700" cy="977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4000" dirty="0">
                <a:latin typeface="+mj-lt"/>
              </a:rPr>
              <a:t>Pupil Learning Loss Resources </a:t>
            </a:r>
            <a:endParaRPr sz="4000" dirty="0">
              <a:latin typeface="+mj-lt"/>
            </a:endParaRPr>
          </a:p>
        </p:txBody>
      </p:sp>
      <p:sp>
        <p:nvSpPr>
          <p:cNvPr id="643" name="Google Shape;643;g8f3dd33b2c_1_61"/>
          <p:cNvSpPr txBox="1">
            <a:spLocks noGrp="1"/>
          </p:cNvSpPr>
          <p:nvPr>
            <p:ph type="body" idx="1"/>
          </p:nvPr>
        </p:nvSpPr>
        <p:spPr>
          <a:xfrm>
            <a:off x="453600" y="1791635"/>
            <a:ext cx="11284800" cy="4355700"/>
          </a:xfrm>
          <a:prstGeom prst="rect">
            <a:avLst/>
          </a:prstGeom>
          <a:noFill/>
          <a:ln>
            <a:noFill/>
          </a:ln>
        </p:spPr>
        <p:txBody>
          <a:bodyPr spcFirstLastPara="1" wrap="square" lIns="91425" tIns="45700" rIns="91425" bIns="45700" anchor="t" anchorCtr="0">
            <a:noAutofit/>
          </a:bodyPr>
          <a:lstStyle/>
          <a:p>
            <a:pPr marL="342900" lvl="0">
              <a:spcBef>
                <a:spcPts val="640"/>
              </a:spcBef>
              <a:spcAft>
                <a:spcPts val="1200"/>
              </a:spcAft>
              <a:buClr>
                <a:schemeClr val="dk1"/>
              </a:buClr>
              <a:buSzPts val="3200"/>
            </a:pPr>
            <a:r>
              <a:rPr lang="en-US" dirty="0">
                <a:solidFill>
                  <a:schemeClr val="tx1"/>
                </a:solidFill>
              </a:rPr>
              <a:t>State Level Outcome for Foster Youth </a:t>
            </a:r>
            <a:r>
              <a:rPr lang="en-US" dirty="0">
                <a:solidFill>
                  <a:srgbClr val="0000FF"/>
                </a:solidFill>
                <a:hlinkClick r:id="rId3" tooltip="State Level Outcome for Foster Youth">
                  <a:extLst>
                    <a:ext uri="{A12FA001-AC4F-418D-AE19-62706E023703}">
                      <ahyp:hlinkClr xmlns:ahyp="http://schemas.microsoft.com/office/drawing/2018/hyperlinkcolor" val="tx"/>
                    </a:ext>
                  </a:extLst>
                </a:hlinkClick>
              </a:rPr>
              <a:t>https://www.cde.ca.gov/ds/sg/fosteryouth.asp</a:t>
            </a:r>
            <a:r>
              <a:rPr lang="en-US" dirty="0">
                <a:solidFill>
                  <a:srgbClr val="0000FF"/>
                </a:solidFill>
              </a:rPr>
              <a:t> </a:t>
            </a:r>
          </a:p>
          <a:p>
            <a:pPr marL="342900" lvl="0">
              <a:spcBef>
                <a:spcPts val="640"/>
              </a:spcBef>
              <a:buClr>
                <a:schemeClr val="dk1"/>
              </a:buClr>
              <a:buSzPts val="3200"/>
            </a:pPr>
            <a:r>
              <a:rPr lang="en-US" dirty="0">
                <a:solidFill>
                  <a:schemeClr val="tx1"/>
                </a:solidFill>
              </a:rPr>
              <a:t>Blueprint for Change: Education Success for Children in Foster Care [invalid link removed]</a:t>
            </a:r>
          </a:p>
          <a:p>
            <a:pPr marL="342900" lvl="0">
              <a:spcBef>
                <a:spcPts val="640"/>
              </a:spcBef>
              <a:buClr>
                <a:schemeClr val="dk1"/>
              </a:buClr>
              <a:buSzPts val="3200"/>
            </a:pPr>
            <a:endParaRPr dirty="0">
              <a:solidFill>
                <a:srgbClr val="0000FF"/>
              </a:solidFill>
            </a:endParaRPr>
          </a:p>
          <a:p>
            <a:pPr marL="342900" lvl="0" indent="-139700" algn="l" rtl="0">
              <a:spcBef>
                <a:spcPts val="640"/>
              </a:spcBef>
              <a:spcAft>
                <a:spcPts val="0"/>
              </a:spcAft>
              <a:buClr>
                <a:schemeClr val="dk1"/>
              </a:buClr>
              <a:buSzPts val="3200"/>
              <a:buFont typeface="Arial"/>
              <a:buNone/>
            </a:pPr>
            <a:endParaRPr lang="en-US" dirty="0"/>
          </a:p>
          <a:p>
            <a:pPr marL="342900" lvl="0" indent="-139700" algn="l" rtl="0">
              <a:spcBef>
                <a:spcPts val="640"/>
              </a:spcBef>
              <a:spcAft>
                <a:spcPts val="0"/>
              </a:spcAft>
              <a:buClr>
                <a:schemeClr val="dk1"/>
              </a:buClr>
              <a:buSzPts val="3200"/>
              <a:buFont typeface="Arial"/>
              <a:buNone/>
            </a:pPr>
            <a:endParaRP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648"/>
        <p:cNvGrpSpPr/>
        <p:nvPr/>
      </p:nvGrpSpPr>
      <p:grpSpPr>
        <a:xfrm>
          <a:off x="0" y="0"/>
          <a:ext cx="0" cy="0"/>
          <a:chOff x="0" y="0"/>
          <a:chExt cx="0" cy="0"/>
        </a:xfrm>
      </p:grpSpPr>
      <p:sp>
        <p:nvSpPr>
          <p:cNvPr id="649" name="Google Shape;649;g8f3dd33b2c_1_67"/>
          <p:cNvSpPr txBox="1">
            <a:spLocks noGrp="1"/>
          </p:cNvSpPr>
          <p:nvPr>
            <p:ph type="title"/>
          </p:nvPr>
        </p:nvSpPr>
        <p:spPr>
          <a:xfrm>
            <a:off x="378150" y="702237"/>
            <a:ext cx="11435700" cy="977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4000" dirty="0">
                <a:latin typeface="+mj-lt"/>
              </a:rPr>
              <a:t>Mental Health and Social and Emotional Well-Being Resources</a:t>
            </a:r>
            <a:endParaRPr sz="4000" dirty="0">
              <a:latin typeface="+mj-lt"/>
            </a:endParaRPr>
          </a:p>
        </p:txBody>
      </p:sp>
      <p:sp>
        <p:nvSpPr>
          <p:cNvPr id="650" name="Google Shape;650;g8f3dd33b2c_1_67"/>
          <p:cNvSpPr txBox="1">
            <a:spLocks noGrp="1"/>
          </p:cNvSpPr>
          <p:nvPr>
            <p:ph type="body" idx="1"/>
          </p:nvPr>
        </p:nvSpPr>
        <p:spPr>
          <a:prstGeom prst="rect">
            <a:avLst/>
          </a:prstGeom>
          <a:noFill/>
          <a:ln>
            <a:noFill/>
          </a:ln>
        </p:spPr>
        <p:txBody>
          <a:bodyPr spcFirstLastPara="1" wrap="square" lIns="91425" tIns="45700" rIns="91425" bIns="45700" anchor="t" anchorCtr="0">
            <a:noAutofit/>
          </a:bodyPr>
          <a:lstStyle/>
          <a:p>
            <a:pPr marL="342900" lvl="0">
              <a:spcBef>
                <a:spcPts val="640"/>
              </a:spcBef>
              <a:buClr>
                <a:schemeClr val="dk1"/>
              </a:buClr>
              <a:buSzPts val="3200"/>
            </a:pPr>
            <a:r>
              <a:rPr lang="en-US" dirty="0">
                <a:solidFill>
                  <a:schemeClr val="tx1"/>
                </a:solidFill>
              </a:rPr>
              <a:t>The National Child Traumatic Stress Network: Child Trauma Toolkit for Educators [invalid link removed]</a:t>
            </a:r>
          </a:p>
          <a:p>
            <a:pPr marL="342900" lvl="0">
              <a:spcBef>
                <a:spcPts val="640"/>
              </a:spcBef>
              <a:buClr>
                <a:schemeClr val="dk1"/>
              </a:buClr>
              <a:buSzPts val="3200"/>
            </a:pPr>
            <a:endParaRPr lang="en-US" dirty="0">
              <a:solidFill>
                <a:srgbClr val="0000FF"/>
              </a:solidFill>
            </a:endParaRPr>
          </a:p>
          <a:p>
            <a:pPr marL="342900" lvl="0">
              <a:spcBef>
                <a:spcPts val="640"/>
              </a:spcBef>
              <a:buClr>
                <a:schemeClr val="dk1"/>
              </a:buClr>
              <a:buSzPts val="3200"/>
            </a:pPr>
            <a:r>
              <a:rPr lang="en-US" dirty="0">
                <a:solidFill>
                  <a:schemeClr val="tx1"/>
                </a:solidFill>
              </a:rPr>
              <a:t>FYSCP HUB Mental Health Resources [invalid link removed]</a:t>
            </a:r>
          </a:p>
          <a:p>
            <a:pPr marL="342900" lvl="0">
              <a:spcBef>
                <a:spcPts val="640"/>
              </a:spcBef>
              <a:buClr>
                <a:schemeClr val="dk1"/>
              </a:buClr>
              <a:buSzPts val="3200"/>
            </a:pPr>
            <a:endParaRPr dirty="0">
              <a:solidFill>
                <a:srgbClr val="0000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g8dfd2e6a9b_5_0"/>
          <p:cNvSpPr txBox="1">
            <a:spLocks noGrp="1"/>
          </p:cNvSpPr>
          <p:nvPr>
            <p:ph type="title"/>
          </p:nvPr>
        </p:nvSpPr>
        <p:spPr>
          <a:xfrm>
            <a:off x="279150" y="286600"/>
            <a:ext cx="11435700" cy="977100"/>
          </a:xfrm>
          <a:prstGeom prst="rect">
            <a:avLst/>
          </a:prstGeom>
        </p:spPr>
        <p:txBody>
          <a:bodyPr spcFirstLastPara="1" wrap="square" lIns="91425" tIns="45700" rIns="91425" bIns="45700" anchor="b" anchorCtr="0">
            <a:noAutofit/>
          </a:bodyPr>
          <a:lstStyle/>
          <a:p>
            <a:pPr marL="0" lvl="0" indent="0" algn="ctr" rtl="0">
              <a:spcBef>
                <a:spcPts val="0"/>
              </a:spcBef>
              <a:spcAft>
                <a:spcPts val="0"/>
              </a:spcAft>
              <a:buNone/>
            </a:pPr>
            <a:r>
              <a:rPr lang="en-US" sz="4000" dirty="0">
                <a:solidFill>
                  <a:schemeClr val="tx1"/>
                </a:solidFill>
                <a:latin typeface="+mj-lt"/>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4"/>
                  </a:ext>
                </a:extLst>
              </a:rPr>
              <a:t>Approach to the Learning Continuity Plan</a:t>
            </a:r>
            <a:endParaRPr sz="4000" dirty="0">
              <a:solidFill>
                <a:schemeClr val="tx1"/>
              </a:solidFill>
              <a:latin typeface="+mj-lt"/>
            </a:endParaRPr>
          </a:p>
        </p:txBody>
      </p:sp>
      <p:sp>
        <p:nvSpPr>
          <p:cNvPr id="159" name="Google Shape;159;g8dfd2e6a9b_5_0"/>
          <p:cNvSpPr txBox="1">
            <a:spLocks noGrp="1"/>
          </p:cNvSpPr>
          <p:nvPr>
            <p:ph type="body" idx="1"/>
          </p:nvPr>
        </p:nvSpPr>
        <p:spPr>
          <a:xfrm>
            <a:off x="453600" y="1600200"/>
            <a:ext cx="11284800" cy="4785600"/>
          </a:xfrm>
          <a:prstGeom prst="rect">
            <a:avLst/>
          </a:prstGeom>
        </p:spPr>
        <p:txBody>
          <a:bodyPr spcFirstLastPara="1" wrap="square" lIns="45700" tIns="45700" rIns="45700" bIns="45700" anchor="t" anchorCtr="0">
            <a:noAutofit/>
          </a:bodyPr>
          <a:lstStyle/>
          <a:p>
            <a:pPr marL="457200" lvl="0" indent="-342900" algn="l" rtl="0">
              <a:spcBef>
                <a:spcPts val="0"/>
              </a:spcBef>
              <a:spcAft>
                <a:spcPts val="1200"/>
              </a:spcAft>
              <a:buSzPts val="1800"/>
              <a:buChar char="●"/>
            </a:pPr>
            <a:r>
              <a:rPr lang="en-US" sz="2400" dirty="0">
                <a:solidFill>
                  <a:schemeClr val="tx1"/>
                </a:solidFill>
              </a:rPr>
              <a:t>Student-centered approach; students do not belong in buckets</a:t>
            </a:r>
          </a:p>
          <a:p>
            <a:pPr marL="457200" lvl="0" indent="-342900" algn="l" rtl="0">
              <a:spcBef>
                <a:spcPts val="0"/>
              </a:spcBef>
              <a:spcAft>
                <a:spcPts val="1200"/>
              </a:spcAft>
              <a:buSzPts val="1800"/>
              <a:buChar char="●"/>
            </a:pPr>
            <a:r>
              <a:rPr lang="en-US" sz="2400" dirty="0">
                <a:solidFill>
                  <a:schemeClr val="tx1"/>
                </a:solidFill>
              </a:rPr>
              <a:t>The Learning Continuity Plan </a:t>
            </a:r>
            <a:r>
              <a:rPr lang="en-US" sz="2400" dirty="0">
                <a:solidFill>
                  <a:schemeClr val="tx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5"/>
                  </a:ext>
                </a:extLst>
              </a:rPr>
              <a:t>is a vehicle </a:t>
            </a:r>
            <a:r>
              <a:rPr lang="en-US" sz="2400" dirty="0">
                <a:solidFill>
                  <a:schemeClr val="tx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5"/>
                  </a:ext>
                </a:extLst>
              </a:rPr>
              <a:t>to:</a:t>
            </a:r>
            <a:endParaRPr sz="2400" dirty="0">
              <a:solidFill>
                <a:schemeClr val="tx1"/>
              </a:solidFill>
            </a:endParaRPr>
          </a:p>
          <a:p>
            <a:pPr marL="914400" lvl="1" indent="-381000" algn="l" rtl="0">
              <a:spcBef>
                <a:spcPts val="0"/>
              </a:spcBef>
              <a:spcAft>
                <a:spcPts val="1200"/>
              </a:spcAft>
              <a:buSzPts val="2400"/>
              <a:buChar char="○"/>
            </a:pPr>
            <a:r>
              <a:rPr lang="en-US" dirty="0">
                <a:solidFill>
                  <a:schemeClr val="tx1"/>
                </a:solidFill>
              </a:rPr>
              <a:t>Clarify and communicate thinking around how the LEA is supporting its students and families. </a:t>
            </a:r>
            <a:endParaRPr dirty="0">
              <a:solidFill>
                <a:schemeClr val="tx1"/>
              </a:solidFill>
            </a:endParaRPr>
          </a:p>
          <a:p>
            <a:pPr marL="914400" lvl="1" indent="-381000" algn="l" rtl="0">
              <a:spcBef>
                <a:spcPts val="0"/>
              </a:spcBef>
              <a:spcAft>
                <a:spcPts val="1200"/>
              </a:spcAft>
              <a:buSzPts val="2400"/>
              <a:buChar char="○"/>
            </a:pPr>
            <a:r>
              <a:rPr lang="en-US" dirty="0">
                <a:solidFill>
                  <a:schemeClr val="tx1"/>
                </a:solidFill>
              </a:rPr>
              <a:t>Reflect on planning and stakeholder engagement </a:t>
            </a:r>
            <a:r>
              <a:rPr lang="en-US" dirty="0">
                <a:solidFill>
                  <a:schemeClr val="tx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6"/>
                  </a:ext>
                </a:extLst>
              </a:rPr>
              <a:t>that has taken </a:t>
            </a:r>
            <a:r>
              <a:rPr lang="en-US" dirty="0">
                <a:solidFill>
                  <a:schemeClr val="tx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6"/>
                  </a:ext>
                </a:extLst>
              </a:rPr>
              <a:t>place</a:t>
            </a:r>
            <a:r>
              <a:rPr lang="en-US" dirty="0">
                <a:solidFill>
                  <a:schemeClr val="tx1"/>
                </a:solidFill>
              </a:rPr>
              <a:t>.</a:t>
            </a:r>
            <a:endParaRPr dirty="0">
              <a:solidFill>
                <a:schemeClr val="tx1"/>
              </a:solidFill>
            </a:endParaRPr>
          </a:p>
          <a:p>
            <a:pPr marL="914400" lvl="1" indent="-381000" algn="l" rtl="0">
              <a:spcBef>
                <a:spcPts val="0"/>
              </a:spcBef>
              <a:spcAft>
                <a:spcPts val="1200"/>
              </a:spcAft>
              <a:buSzPts val="2400"/>
              <a:buChar char="○"/>
            </a:pPr>
            <a:r>
              <a:rPr lang="en-US" dirty="0">
                <a:solidFill>
                  <a:schemeClr val="tx1"/>
                </a:solidFill>
              </a:rPr>
              <a:t>Communicate with stakeholders through meaningful engagement.</a:t>
            </a:r>
            <a:endParaRPr dirty="0">
              <a:solidFill>
                <a:schemeClr val="tx1"/>
              </a:solidFill>
            </a:endParaRPr>
          </a:p>
          <a:p>
            <a:pPr marL="457200" lvl="0" indent="-381000" algn="l" rtl="0">
              <a:spcBef>
                <a:spcPts val="0"/>
              </a:spcBef>
              <a:spcAft>
                <a:spcPts val="1200"/>
              </a:spcAft>
              <a:buSzPts val="2400"/>
              <a:buChar char="●"/>
            </a:pPr>
            <a:r>
              <a:rPr lang="en-US" sz="2400" dirty="0">
                <a:solidFill>
                  <a:schemeClr val="tx1"/>
                </a:solidFill>
              </a:rPr>
              <a:t>The Learning Continuity Plan should be developed with the totality of Senate Bill 98 in mind.</a:t>
            </a:r>
            <a:endParaRPr sz="2400" dirty="0">
              <a:solidFill>
                <a:schemeClr val="tx1"/>
              </a:solidFill>
            </a:endParaRPr>
          </a:p>
          <a:p>
            <a:pPr marL="0" lvl="0" indent="0" algn="l" rtl="0">
              <a:spcBef>
                <a:spcPts val="0"/>
              </a:spcBef>
              <a:spcAft>
                <a:spcPts val="1200"/>
              </a:spcAft>
              <a:buNone/>
            </a:pPr>
            <a:endParaRPr dirty="0"/>
          </a:p>
        </p:txBody>
      </p:sp>
      <p:sp>
        <p:nvSpPr>
          <p:cNvPr id="160" name="Google Shape;160;g8dfd2e6a9b_5_0"/>
          <p:cNvSpPr txBox="1">
            <a:spLocks noGrp="1"/>
          </p:cNvSpPr>
          <p:nvPr>
            <p:ph type="sldNum" idx="12"/>
          </p:nvPr>
        </p:nvSpPr>
        <p:spPr>
          <a:xfrm>
            <a:off x="9825629" y="6456128"/>
            <a:ext cx="13119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SzPts val="1050"/>
              <a:buFont typeface="Arial"/>
              <a:buNone/>
            </a:pPr>
            <a:fld id="{00000000-1234-1234-1234-123412341234}" type="slidenum">
              <a:rPr lang="en-US"/>
              <a:t>4</a:t>
            </a:fld>
            <a:endParaRPr/>
          </a:p>
        </p:txBody>
      </p:sp>
    </p:spTree>
    <p:extLst>
      <p:ext uri="{BB962C8B-B14F-4D97-AF65-F5344CB8AC3E}">
        <p14:creationId xmlns:p14="http://schemas.microsoft.com/office/powerpoint/2010/main" val="15851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655"/>
        <p:cNvGrpSpPr/>
        <p:nvPr/>
      </p:nvGrpSpPr>
      <p:grpSpPr>
        <a:xfrm>
          <a:off x="0" y="0"/>
          <a:ext cx="0" cy="0"/>
          <a:chOff x="0" y="0"/>
          <a:chExt cx="0" cy="0"/>
        </a:xfrm>
      </p:grpSpPr>
      <p:sp>
        <p:nvSpPr>
          <p:cNvPr id="656" name="Google Shape;656;g8f3dd33b2c_1_73"/>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4000" dirty="0">
                <a:latin typeface="+mj-lt"/>
              </a:rPr>
              <a:t>Additional Actions </a:t>
            </a:r>
            <a:endParaRPr sz="4000" dirty="0">
              <a:latin typeface="+mj-lt"/>
            </a:endParaRPr>
          </a:p>
        </p:txBody>
      </p:sp>
      <p:sp>
        <p:nvSpPr>
          <p:cNvPr id="657" name="Google Shape;657;g8f3dd33b2c_1_73"/>
          <p:cNvSpPr txBox="1">
            <a:spLocks noGrp="1"/>
          </p:cNvSpPr>
          <p:nvPr>
            <p:ph type="body" idx="1"/>
          </p:nvPr>
        </p:nvSpPr>
        <p:spPr>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1200"/>
              </a:spcAft>
              <a:buClr>
                <a:schemeClr val="dk1"/>
              </a:buClr>
              <a:buSzPts val="2800"/>
              <a:buFont typeface="Arial"/>
              <a:buChar char="•"/>
            </a:pPr>
            <a:r>
              <a:rPr lang="en-US" sz="2800" dirty="0"/>
              <a:t>Sacramento County Office of Education (COE) Foster Youth Services Coordinating Program—Summer Educational Activity Bags </a:t>
            </a:r>
            <a:endParaRPr dirty="0"/>
          </a:p>
          <a:p>
            <a:pPr marL="342900" lvl="0" indent="-342900" algn="l" rtl="0">
              <a:spcBef>
                <a:spcPts val="0"/>
              </a:spcBef>
              <a:spcAft>
                <a:spcPts val="1200"/>
              </a:spcAft>
              <a:buClr>
                <a:schemeClr val="dk1"/>
              </a:buClr>
              <a:buSzPts val="2800"/>
              <a:buFont typeface="Arial"/>
              <a:buChar char="•"/>
            </a:pPr>
            <a:r>
              <a:rPr lang="en-US" sz="2800" dirty="0"/>
              <a:t>Placer COE—COVID Referral Forms </a:t>
            </a:r>
            <a:endParaRPr dirty="0"/>
          </a:p>
          <a:p>
            <a:pPr marL="342900" lvl="0" indent="-342900" algn="l" rtl="0">
              <a:spcBef>
                <a:spcPts val="0"/>
              </a:spcBef>
              <a:spcAft>
                <a:spcPts val="1200"/>
              </a:spcAft>
              <a:buClr>
                <a:schemeClr val="dk1"/>
              </a:buClr>
              <a:buSzPts val="2800"/>
              <a:buFont typeface="Arial"/>
              <a:buChar char="•"/>
            </a:pPr>
            <a:r>
              <a:rPr lang="en-US" sz="2800" dirty="0"/>
              <a:t>Glenn COE Emotional Support Group </a:t>
            </a:r>
            <a:endParaRPr dirty="0"/>
          </a:p>
          <a:p>
            <a:pPr marL="342900" lvl="0" indent="-342900" algn="l" rtl="0">
              <a:spcBef>
                <a:spcPts val="0"/>
              </a:spcBef>
              <a:spcAft>
                <a:spcPts val="1200"/>
              </a:spcAft>
              <a:buClr>
                <a:schemeClr val="dk1"/>
              </a:buClr>
              <a:buSzPts val="2800"/>
              <a:buFont typeface="Arial"/>
              <a:buChar char="•"/>
            </a:pPr>
            <a:r>
              <a:rPr lang="en-US" sz="2800" dirty="0"/>
              <a:t>Fresno COE Social Emotional Learning Art Kits </a:t>
            </a:r>
            <a:endParaRPr sz="2800" u="sng" dirty="0">
              <a:solidFill>
                <a:schemeClr val="hlink"/>
              </a:solidFill>
              <a:hlinkClick r:id="rId3"/>
            </a:endParaRPr>
          </a:p>
          <a:p>
            <a:pPr marL="342900" lvl="0" indent="-165100" algn="l" rtl="0">
              <a:spcBef>
                <a:spcPts val="0"/>
              </a:spcBef>
              <a:spcAft>
                <a:spcPts val="1200"/>
              </a:spcAft>
              <a:buClr>
                <a:schemeClr val="dk1"/>
              </a:buClr>
              <a:buSzPts val="2800"/>
              <a:buFont typeface="Arial"/>
              <a:buNone/>
            </a:pPr>
            <a:endParaRPr sz="28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537"/>
        <p:cNvGrpSpPr/>
        <p:nvPr/>
      </p:nvGrpSpPr>
      <p:grpSpPr>
        <a:xfrm>
          <a:off x="0" y="0"/>
          <a:ext cx="0" cy="0"/>
          <a:chOff x="0" y="0"/>
          <a:chExt cx="0" cy="0"/>
        </a:xfrm>
      </p:grpSpPr>
      <p:pic>
        <p:nvPicPr>
          <p:cNvPr id="538" name="Google Shape;538;g8f3dd33b2c_6_172" title="Picture of &quot;Q&amp;A&quot;"/>
          <p:cNvPicPr preferRelativeResize="0"/>
          <p:nvPr/>
        </p:nvPicPr>
        <p:blipFill rotWithShape="1">
          <a:blip r:embed="rId3">
            <a:alphaModFix/>
          </a:blip>
          <a:srcRect/>
          <a:stretch/>
        </p:blipFill>
        <p:spPr>
          <a:xfrm>
            <a:off x="2782813" y="492494"/>
            <a:ext cx="6687332" cy="4133406"/>
          </a:xfrm>
          <a:prstGeom prst="rect">
            <a:avLst/>
          </a:prstGeom>
          <a:noFill/>
          <a:ln>
            <a:noFill/>
          </a:ln>
        </p:spPr>
      </p:pic>
      <p:sp>
        <p:nvSpPr>
          <p:cNvPr id="539" name="Google Shape;539;g8f3dd33b2c_6_172"/>
          <p:cNvSpPr txBox="1"/>
          <p:nvPr/>
        </p:nvSpPr>
        <p:spPr>
          <a:xfrm>
            <a:off x="2013097" y="4299435"/>
            <a:ext cx="8165805" cy="1526246"/>
          </a:xfrm>
          <a:prstGeom prst="rect">
            <a:avLst/>
          </a:prstGeom>
          <a:noFill/>
          <a:ln>
            <a:noFill/>
          </a:ln>
        </p:spPr>
        <p:txBody>
          <a:bodyPr spcFirstLastPara="1" wrap="square" lIns="91425" tIns="91425" rIns="91425" bIns="91425" anchor="t" anchorCtr="0">
            <a:noAutofit/>
          </a:bodyPr>
          <a:lstStyle/>
          <a:p>
            <a:pPr algn="ctr">
              <a:lnSpc>
                <a:spcPct val="115000"/>
              </a:lnSpc>
            </a:pPr>
            <a:r>
              <a:rPr lang="en-US" sz="2800" dirty="0"/>
              <a:t>Integrated Student Support and Programs Office</a:t>
            </a:r>
            <a:endParaRPr dirty="0"/>
          </a:p>
          <a:p>
            <a:pPr algn="ctr">
              <a:lnSpc>
                <a:spcPct val="115000"/>
              </a:lnSpc>
            </a:pPr>
            <a:r>
              <a:rPr lang="en-US" sz="2800" dirty="0"/>
              <a:t>Email: </a:t>
            </a:r>
            <a:r>
              <a:rPr lang="en-US" sz="2800" dirty="0">
                <a:solidFill>
                  <a:srgbClr val="0000FF"/>
                </a:solidFill>
                <a:hlinkClick r:id="rId4">
                  <a:extLst>
                    <a:ext uri="{A12FA001-AC4F-418D-AE19-62706E023703}">
                      <ahyp:hlinkClr xmlns:ahyp="http://schemas.microsoft.com/office/drawing/2018/hyperlinkcolor" val="tx"/>
                    </a:ext>
                  </a:extLst>
                </a:hlinkClick>
              </a:rPr>
              <a:t>FosterYouth@cde.ca.gov</a:t>
            </a:r>
            <a:endParaRPr lang="en-US" sz="2800" u="sng" dirty="0">
              <a:solidFill>
                <a:srgbClr val="0000FF"/>
              </a:solidFill>
            </a:endParaRPr>
          </a:p>
          <a:p>
            <a:pPr algn="ctr">
              <a:lnSpc>
                <a:spcPct val="115000"/>
              </a:lnSpc>
            </a:pPr>
            <a:r>
              <a:rPr lang="en-US" sz="2800" dirty="0"/>
              <a:t>  Phone: 916-323-5113</a:t>
            </a:r>
          </a:p>
        </p:txBody>
      </p:sp>
      <p:sp>
        <p:nvSpPr>
          <p:cNvPr id="540" name="Google Shape;540;g8f3dd33b2c_6_172"/>
          <p:cNvSpPr txBox="1">
            <a:spLocks noGrp="1"/>
          </p:cNvSpPr>
          <p:nvPr>
            <p:ph type="sldNum" idx="12"/>
          </p:nvPr>
        </p:nvSpPr>
        <p:spPr/>
        <p:txBody>
          <a:bodyPr/>
          <a:lstStyle/>
          <a:p>
            <a:fld id="{00000000-1234-1234-1234-123412341234}" type="slidenum">
              <a:rPr lang="en-US" smtClean="0"/>
              <a:pPr/>
              <a:t>41</a:t>
            </a:fld>
            <a:endParaRPr lang="en-US"/>
          </a:p>
        </p:txBody>
      </p:sp>
      <p:sp>
        <p:nvSpPr>
          <p:cNvPr id="4" name="Title 3">
            <a:extLst>
              <a:ext uri="{FF2B5EF4-FFF2-40B4-BE49-F238E27FC236}">
                <a16:creationId xmlns:a16="http://schemas.microsoft.com/office/drawing/2014/main" id="{9D1E4280-A8F8-300E-0838-B4763A854D7A}"/>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34607280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000" dirty="0">
                <a:solidFill>
                  <a:schemeClr val="tx1"/>
                </a:solidFill>
              </a:rPr>
              <a:t>Learning and Continuity Plan: Guidance and Supports for Students Experiencing Homelessness</a:t>
            </a:r>
            <a:endParaRPr lang="en-US" sz="5000" dirty="0">
              <a:latin typeface="+mj-lt"/>
            </a:endParaRPr>
          </a:p>
        </p:txBody>
      </p:sp>
      <p:sp>
        <p:nvSpPr>
          <p:cNvPr id="3" name="Subtitle 2"/>
          <p:cNvSpPr>
            <a:spLocks noGrp="1"/>
          </p:cNvSpPr>
          <p:nvPr>
            <p:ph type="subTitle" idx="1"/>
          </p:nvPr>
        </p:nvSpPr>
        <p:spPr>
          <a:xfrm>
            <a:off x="2485501" y="4455620"/>
            <a:ext cx="9155085" cy="1584961"/>
          </a:xfrm>
        </p:spPr>
        <p:txBody>
          <a:bodyPr/>
          <a:lstStyle/>
          <a:p>
            <a:pPr algn="ctr">
              <a:spcBef>
                <a:spcPts val="600"/>
              </a:spcBef>
            </a:pPr>
            <a:r>
              <a:rPr lang="en-US" sz="2800" dirty="0"/>
              <a:t>California Department of Education</a:t>
            </a:r>
          </a:p>
          <a:p>
            <a:pPr algn="ctr">
              <a:spcBef>
                <a:spcPts val="600"/>
              </a:spcBef>
            </a:pPr>
            <a:r>
              <a:rPr lang="en-US" sz="2800" dirty="0"/>
              <a:t>Integrated Student Support and Programs Office</a:t>
            </a:r>
          </a:p>
          <a:p>
            <a:pPr algn="ctr">
              <a:spcBef>
                <a:spcPts val="600"/>
              </a:spcBef>
            </a:pPr>
            <a:r>
              <a:rPr lang="en-US" sz="2800" dirty="0"/>
              <a:t>Heidi Brahms</a:t>
            </a:r>
          </a:p>
        </p:txBody>
      </p:sp>
    </p:spTree>
    <p:extLst>
      <p:ext uri="{BB962C8B-B14F-4D97-AF65-F5344CB8AC3E}">
        <p14:creationId xmlns:p14="http://schemas.microsoft.com/office/powerpoint/2010/main" val="19140834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681"/>
        <p:cNvGrpSpPr/>
        <p:nvPr/>
      </p:nvGrpSpPr>
      <p:grpSpPr>
        <a:xfrm>
          <a:off x="0" y="0"/>
          <a:ext cx="0" cy="0"/>
          <a:chOff x="0" y="0"/>
          <a:chExt cx="0" cy="0"/>
        </a:xfrm>
      </p:grpSpPr>
      <p:sp>
        <p:nvSpPr>
          <p:cNvPr id="682" name="Google Shape;682;g8e512a97b5_2_92"/>
          <p:cNvSpPr txBox="1">
            <a:spLocks noGrp="1"/>
          </p:cNvSpPr>
          <p:nvPr>
            <p:ph type="title"/>
          </p:nvPr>
        </p:nvSpPr>
        <p:spPr>
          <a:xfrm>
            <a:off x="1168572" y="256754"/>
            <a:ext cx="10058400" cy="1450757"/>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Clr>
                <a:srgbClr val="3F3F3F"/>
              </a:buClr>
              <a:buSzPts val="4800"/>
              <a:buFont typeface="Arial"/>
              <a:buNone/>
            </a:pPr>
            <a:r>
              <a:rPr lang="en-US" sz="4000" dirty="0"/>
              <a:t>General Information</a:t>
            </a:r>
            <a:br>
              <a:rPr lang="en-US" dirty="0"/>
            </a:br>
            <a:r>
              <a:rPr lang="en-US" sz="3200" dirty="0"/>
              <a:t>McKinney-Vento Act</a:t>
            </a:r>
            <a:endParaRPr sz="3200" dirty="0"/>
          </a:p>
        </p:txBody>
      </p:sp>
      <p:sp>
        <p:nvSpPr>
          <p:cNvPr id="683" name="Google Shape;683;g8e512a97b5_2_92"/>
          <p:cNvSpPr txBox="1">
            <a:spLocks noGrp="1"/>
          </p:cNvSpPr>
          <p:nvPr>
            <p:ph type="body" idx="1"/>
          </p:nvPr>
        </p:nvSpPr>
        <p:spPr>
          <a:xfrm>
            <a:off x="1168572" y="1879600"/>
            <a:ext cx="10200984" cy="3996267"/>
          </a:xfrm>
          <a:prstGeom prst="rect">
            <a:avLst/>
          </a:prstGeom>
          <a:noFill/>
          <a:ln>
            <a:noFill/>
          </a:ln>
        </p:spPr>
        <p:txBody>
          <a:bodyPr spcFirstLastPara="1" wrap="square" lIns="45700" tIns="45700" rIns="45700" bIns="45700" anchor="t" anchorCtr="0">
            <a:noAutofit/>
          </a:bodyPr>
          <a:lstStyle/>
          <a:p>
            <a:pPr marL="517525" lvl="0" indent="-334963" algn="l" rtl="0">
              <a:lnSpc>
                <a:spcPct val="100000"/>
              </a:lnSpc>
              <a:spcBef>
                <a:spcPts val="0"/>
              </a:spcBef>
              <a:spcAft>
                <a:spcPts val="0"/>
              </a:spcAft>
              <a:buClr>
                <a:srgbClr val="3F3F3F"/>
              </a:buClr>
              <a:buSzPts val="2600"/>
              <a:buChar char="•"/>
            </a:pPr>
            <a:r>
              <a:rPr lang="en-US" sz="2600" dirty="0">
                <a:solidFill>
                  <a:schemeClr val="tx1"/>
                </a:solidFill>
              </a:rPr>
              <a:t>Reauthorized in 2015 by the Every Student Succeeds Act (ESSA) which  went into effect on October 1, 2016</a:t>
            </a:r>
            <a:endParaRPr dirty="0">
              <a:solidFill>
                <a:schemeClr val="tx1"/>
              </a:solidFill>
            </a:endParaRPr>
          </a:p>
          <a:p>
            <a:pPr marL="517525" lvl="0" indent="-334963" algn="l" rtl="0">
              <a:lnSpc>
                <a:spcPct val="100000"/>
              </a:lnSpc>
              <a:spcBef>
                <a:spcPts val="1200"/>
              </a:spcBef>
              <a:spcAft>
                <a:spcPts val="0"/>
              </a:spcAft>
              <a:buClr>
                <a:srgbClr val="3F3F3F"/>
              </a:buClr>
              <a:buSzPts val="2600"/>
              <a:buChar char="•"/>
            </a:pPr>
            <a:r>
              <a:rPr lang="en-US" sz="2600" dirty="0">
                <a:solidFill>
                  <a:schemeClr val="tx1"/>
                </a:solidFill>
              </a:rPr>
              <a:t>42 United States Code (U.S.C.) Section 11431 et seq. </a:t>
            </a:r>
            <a:endParaRPr dirty="0">
              <a:solidFill>
                <a:schemeClr val="tx1"/>
              </a:solidFill>
            </a:endParaRPr>
          </a:p>
          <a:p>
            <a:pPr marL="517525" lvl="0" indent="-334963" algn="l" rtl="0">
              <a:lnSpc>
                <a:spcPct val="100000"/>
              </a:lnSpc>
              <a:spcBef>
                <a:spcPts val="1200"/>
              </a:spcBef>
              <a:spcAft>
                <a:spcPts val="0"/>
              </a:spcAft>
              <a:buClr>
                <a:srgbClr val="3F3F3F"/>
              </a:buClr>
              <a:buSzPts val="2600"/>
              <a:buChar char="•"/>
            </a:pPr>
            <a:r>
              <a:rPr lang="en-US" sz="2600" dirty="0">
                <a:solidFill>
                  <a:schemeClr val="tx1"/>
                </a:solidFill>
              </a:rPr>
              <a:t>Sections 721 and 722 of the McKinney-Vento Act </a:t>
            </a:r>
            <a:endParaRPr sz="2600" dirty="0">
              <a:solidFill>
                <a:schemeClr val="tx1"/>
              </a:solidFill>
            </a:endParaRPr>
          </a:p>
          <a:p>
            <a:pPr marL="525463" lvl="0" indent="-339725" algn="l" rtl="0">
              <a:lnSpc>
                <a:spcPct val="100000"/>
              </a:lnSpc>
              <a:spcBef>
                <a:spcPts val="1200"/>
              </a:spcBef>
              <a:spcAft>
                <a:spcPts val="0"/>
              </a:spcAft>
              <a:buClr>
                <a:srgbClr val="3F3F3F"/>
              </a:buClr>
              <a:buSzPts val="2600"/>
              <a:buChar char="•"/>
            </a:pPr>
            <a:r>
              <a:rPr lang="en-US" sz="2600" dirty="0">
                <a:solidFill>
                  <a:schemeClr val="tx1"/>
                </a:solidFill>
              </a:rPr>
              <a:t>Definition of Homeless </a:t>
            </a:r>
            <a:r>
              <a:rPr lang="en-US" sz="2600" u="sng" dirty="0">
                <a:solidFill>
                  <a:srgbClr val="0000FF"/>
                </a:solidFill>
                <a:hlinkClick r:id="rId3" tooltip="Definition of Homeless">
                  <a:extLst>
                    <a:ext uri="{A12FA001-AC4F-418D-AE19-62706E023703}">
                      <ahyp:hlinkClr xmlns:ahyp="http://schemas.microsoft.com/office/drawing/2018/hyperlinkcolor" val="tx"/>
                    </a:ext>
                  </a:extLst>
                </a:hlinkClick>
              </a:rPr>
              <a:t>https://www.cde.ca.gov/sp/hs/homelessdef.asp</a:t>
            </a:r>
            <a:endParaRPr sz="2600" dirty="0">
              <a:solidFill>
                <a:srgbClr val="0000FF"/>
              </a:solidFill>
            </a:endParaRPr>
          </a:p>
          <a:p>
            <a:pPr marL="185738" lvl="0" indent="0" algn="l" rtl="0">
              <a:lnSpc>
                <a:spcPct val="100000"/>
              </a:lnSpc>
              <a:spcBef>
                <a:spcPts val="1200"/>
              </a:spcBef>
              <a:spcAft>
                <a:spcPts val="0"/>
              </a:spcAft>
              <a:buClr>
                <a:srgbClr val="3F3F3F"/>
              </a:buClr>
              <a:buSzPts val="2400"/>
              <a:buNone/>
            </a:pPr>
            <a:endParaRPr sz="2400" dirty="0"/>
          </a:p>
          <a:p>
            <a:pPr marL="525463" lvl="0" indent="-187325" algn="l" rtl="0">
              <a:lnSpc>
                <a:spcPct val="100000"/>
              </a:lnSpc>
              <a:spcBef>
                <a:spcPts val="1200"/>
              </a:spcBef>
              <a:spcAft>
                <a:spcPts val="0"/>
              </a:spcAft>
              <a:buClr>
                <a:srgbClr val="3F3F3F"/>
              </a:buClr>
              <a:buSzPts val="2400"/>
              <a:buNone/>
            </a:pPr>
            <a:endParaRPr sz="2400" dirty="0"/>
          </a:p>
          <a:p>
            <a:pPr marL="176213" lvl="0" indent="-23812" algn="l" rtl="0">
              <a:lnSpc>
                <a:spcPct val="90000"/>
              </a:lnSpc>
              <a:spcBef>
                <a:spcPts val="2400"/>
              </a:spcBef>
              <a:spcAft>
                <a:spcPts val="0"/>
              </a:spcAft>
              <a:buClr>
                <a:srgbClr val="3F3F3F"/>
              </a:buClr>
              <a:buSzPts val="2400"/>
              <a:buNone/>
            </a:pPr>
            <a:endParaRPr sz="2400" dirty="0"/>
          </a:p>
          <a:p>
            <a:pPr marL="176213" lvl="0" indent="-23812" algn="l" rtl="0">
              <a:lnSpc>
                <a:spcPct val="90000"/>
              </a:lnSpc>
              <a:spcBef>
                <a:spcPts val="1400"/>
              </a:spcBef>
              <a:spcAft>
                <a:spcPts val="0"/>
              </a:spcAft>
              <a:buClr>
                <a:srgbClr val="3F3F3F"/>
              </a:buClr>
              <a:buSzPts val="2400"/>
              <a:buNone/>
            </a:pPr>
            <a:endParaRPr sz="2400" dirty="0"/>
          </a:p>
        </p:txBody>
      </p:sp>
      <p:sp>
        <p:nvSpPr>
          <p:cNvPr id="684" name="Google Shape;684;g8e512a97b5_2_92"/>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43</a:t>
            </a:fld>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689"/>
        <p:cNvGrpSpPr/>
        <p:nvPr/>
      </p:nvGrpSpPr>
      <p:grpSpPr>
        <a:xfrm>
          <a:off x="0" y="0"/>
          <a:ext cx="0" cy="0"/>
          <a:chOff x="0" y="0"/>
          <a:chExt cx="0" cy="0"/>
        </a:xfrm>
      </p:grpSpPr>
      <p:sp>
        <p:nvSpPr>
          <p:cNvPr id="690" name="Google Shape;690;g8e512a97b5_2_99"/>
          <p:cNvSpPr txBox="1">
            <a:spLocks noGrp="1"/>
          </p:cNvSpPr>
          <p:nvPr>
            <p:ph type="title"/>
          </p:nvPr>
        </p:nvSpPr>
        <p:spPr>
          <a:xfrm>
            <a:off x="1066800" y="289462"/>
            <a:ext cx="10058400" cy="1450757"/>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Clr>
                <a:srgbClr val="3F3F3F"/>
              </a:buClr>
              <a:buSzPts val="4800"/>
              <a:buFont typeface="Arial"/>
              <a:buNone/>
            </a:pPr>
            <a:r>
              <a:rPr lang="en-US" sz="4000" dirty="0">
                <a:solidFill>
                  <a:schemeClr val="tx1"/>
                </a:solidFill>
                <a:latin typeface="+mj-lt"/>
              </a:rPr>
              <a:t>Stakeholder Engagement (1)</a:t>
            </a:r>
            <a:endParaRPr sz="4000" dirty="0">
              <a:solidFill>
                <a:schemeClr val="tx1"/>
              </a:solidFill>
              <a:latin typeface="+mj-lt"/>
            </a:endParaRPr>
          </a:p>
        </p:txBody>
      </p:sp>
      <p:sp>
        <p:nvSpPr>
          <p:cNvPr id="691" name="Google Shape;691;g8e512a97b5_2_99"/>
          <p:cNvSpPr txBox="1">
            <a:spLocks noGrp="1"/>
          </p:cNvSpPr>
          <p:nvPr>
            <p:ph type="body" idx="1"/>
          </p:nvPr>
        </p:nvSpPr>
        <p:spPr>
          <a:xfrm>
            <a:off x="929640" y="2022160"/>
            <a:ext cx="10332720" cy="4206239"/>
          </a:xfrm>
          <a:prstGeom prst="rect">
            <a:avLst/>
          </a:prstGeom>
          <a:noFill/>
          <a:ln>
            <a:noFill/>
          </a:ln>
        </p:spPr>
        <p:txBody>
          <a:bodyPr spcFirstLastPara="1" wrap="square" lIns="45700" tIns="45700" rIns="45700" bIns="45700" anchor="t" anchorCtr="0">
            <a:noAutofit/>
          </a:bodyPr>
          <a:lstStyle/>
          <a:p>
            <a:pPr marL="350838" lvl="0" indent="-350838">
              <a:lnSpc>
                <a:spcPct val="100000"/>
              </a:lnSpc>
              <a:spcBef>
                <a:spcPts val="0"/>
              </a:spcBef>
              <a:spcAft>
                <a:spcPts val="1800"/>
              </a:spcAft>
              <a:buSzPts val="2400"/>
            </a:pPr>
            <a:r>
              <a:rPr lang="en-US" sz="2400" dirty="0">
                <a:solidFill>
                  <a:schemeClr val="tx1"/>
                </a:solidFill>
              </a:rPr>
              <a:t>List of Liaisons for California School Districts [invalid link removed]</a:t>
            </a:r>
          </a:p>
          <a:p>
            <a:pPr marL="350838" lvl="1" indent="-350838" algn="l" rtl="0">
              <a:lnSpc>
                <a:spcPct val="100000"/>
              </a:lnSpc>
              <a:spcBef>
                <a:spcPts val="0"/>
              </a:spcBef>
              <a:spcAft>
                <a:spcPts val="1800"/>
              </a:spcAft>
              <a:buClr>
                <a:srgbClr val="3F3F3F"/>
              </a:buClr>
              <a:buSzPts val="2400"/>
              <a:buFont typeface="Arial"/>
              <a:buChar char="•"/>
            </a:pPr>
            <a:r>
              <a:rPr lang="en-US" dirty="0">
                <a:solidFill>
                  <a:schemeClr val="tx1"/>
                </a:solidFill>
              </a:rPr>
              <a:t>Outreach to families experiencing homelessness or unaccompanied youth will require unique and intentional outreach for input.</a:t>
            </a:r>
            <a:endParaRPr dirty="0">
              <a:solidFill>
                <a:schemeClr val="tx1"/>
              </a:solidFill>
            </a:endParaRPr>
          </a:p>
          <a:p>
            <a:pPr marL="350838" lvl="1" indent="-350838" algn="l" rtl="0">
              <a:lnSpc>
                <a:spcPct val="100000"/>
              </a:lnSpc>
              <a:spcBef>
                <a:spcPts val="0"/>
              </a:spcBef>
              <a:spcAft>
                <a:spcPts val="1800"/>
              </a:spcAft>
              <a:buClr>
                <a:srgbClr val="3F3F3F"/>
              </a:buClr>
              <a:buSzPts val="2400"/>
              <a:buFont typeface="Arial"/>
              <a:buChar char="•"/>
            </a:pPr>
            <a:r>
              <a:rPr lang="en-US" dirty="0">
                <a:solidFill>
                  <a:schemeClr val="tx1"/>
                </a:solidFill>
              </a:rPr>
              <a:t>Stakeholder input opportunities should include phone calls, hardcopy surveys, and questionnaires in addition to outreach that requires digital devices and/or access to the internet.</a:t>
            </a:r>
            <a:endParaRPr dirty="0">
              <a:solidFill>
                <a:schemeClr val="tx1"/>
              </a:solidFill>
            </a:endParaRPr>
          </a:p>
        </p:txBody>
      </p:sp>
      <p:sp>
        <p:nvSpPr>
          <p:cNvPr id="692" name="Google Shape;692;g8e512a97b5_2_99"/>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44</a:t>
            </a:fld>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697"/>
        <p:cNvGrpSpPr/>
        <p:nvPr/>
      </p:nvGrpSpPr>
      <p:grpSpPr>
        <a:xfrm>
          <a:off x="0" y="0"/>
          <a:ext cx="0" cy="0"/>
          <a:chOff x="0" y="0"/>
          <a:chExt cx="0" cy="0"/>
        </a:xfrm>
      </p:grpSpPr>
      <p:sp>
        <p:nvSpPr>
          <p:cNvPr id="698" name="Google Shape;698;g8e512a97b5_2_106"/>
          <p:cNvSpPr txBox="1">
            <a:spLocks noGrp="1"/>
          </p:cNvSpPr>
          <p:nvPr>
            <p:ph type="title"/>
          </p:nvPr>
        </p:nvSpPr>
        <p:spPr>
          <a:xfrm>
            <a:off x="1066800" y="286603"/>
            <a:ext cx="10058400" cy="1450757"/>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Clr>
                <a:srgbClr val="3F3F3F"/>
              </a:buClr>
              <a:buSzPts val="4800"/>
              <a:buFont typeface="Arial"/>
              <a:buNone/>
            </a:pPr>
            <a:r>
              <a:rPr lang="en-US" sz="4000" dirty="0">
                <a:solidFill>
                  <a:schemeClr val="tx1"/>
                </a:solidFill>
                <a:latin typeface="+mj-lt"/>
              </a:rPr>
              <a:t>Continuity of Learning</a:t>
            </a:r>
            <a:br>
              <a:rPr lang="en-US" dirty="0">
                <a:solidFill>
                  <a:schemeClr val="tx1"/>
                </a:solidFill>
                <a:latin typeface="+mj-lt"/>
              </a:rPr>
            </a:br>
            <a:r>
              <a:rPr lang="en-US" sz="3200" dirty="0">
                <a:solidFill>
                  <a:schemeClr val="tx1"/>
                </a:solidFill>
                <a:latin typeface="+mj-lt"/>
              </a:rPr>
              <a:t>In-Person Instructional Offerings</a:t>
            </a:r>
            <a:endParaRPr sz="3200" dirty="0">
              <a:solidFill>
                <a:schemeClr val="tx1"/>
              </a:solidFill>
              <a:latin typeface="+mj-lt"/>
            </a:endParaRPr>
          </a:p>
        </p:txBody>
      </p:sp>
      <p:sp>
        <p:nvSpPr>
          <p:cNvPr id="699" name="Google Shape;699;g8e512a97b5_2_106"/>
          <p:cNvSpPr txBox="1">
            <a:spLocks noGrp="1"/>
          </p:cNvSpPr>
          <p:nvPr>
            <p:ph type="body" idx="1"/>
          </p:nvPr>
        </p:nvSpPr>
        <p:spPr>
          <a:xfrm>
            <a:off x="1066800" y="2037497"/>
            <a:ext cx="10058400" cy="4118494"/>
          </a:xfrm>
          <a:prstGeom prst="rect">
            <a:avLst/>
          </a:prstGeom>
          <a:noFill/>
          <a:ln>
            <a:noFill/>
          </a:ln>
        </p:spPr>
        <p:txBody>
          <a:bodyPr spcFirstLastPara="1" wrap="square" lIns="45700" tIns="45700" rIns="45700" bIns="45700" anchor="t" anchorCtr="0">
            <a:noAutofit/>
          </a:bodyPr>
          <a:lstStyle/>
          <a:p>
            <a:pPr marL="350838" lvl="0" indent="-350838" algn="l" rtl="0">
              <a:lnSpc>
                <a:spcPct val="90000"/>
              </a:lnSpc>
              <a:spcBef>
                <a:spcPts val="0"/>
              </a:spcBef>
              <a:spcAft>
                <a:spcPts val="0"/>
              </a:spcAft>
              <a:buClr>
                <a:srgbClr val="3F3F3F"/>
              </a:buClr>
              <a:buSzPts val="2590"/>
              <a:buChar char="•"/>
            </a:pPr>
            <a:r>
              <a:rPr lang="en-US" sz="2590" dirty="0">
                <a:solidFill>
                  <a:schemeClr val="tx1"/>
                </a:solidFill>
              </a:rPr>
              <a:t>LEAs must insure that children and youth experiencing homelessness are able to participate fully in school activities, and that barriers to identification, enrollment, and retention in school are identified and removed.</a:t>
            </a:r>
            <a:endParaRPr dirty="0">
              <a:solidFill>
                <a:schemeClr val="tx1"/>
              </a:solidFill>
            </a:endParaRPr>
          </a:p>
          <a:p>
            <a:pPr marL="350838" lvl="0" indent="-350838" algn="l" rtl="0">
              <a:lnSpc>
                <a:spcPct val="90000"/>
              </a:lnSpc>
              <a:spcBef>
                <a:spcPts val="1200"/>
              </a:spcBef>
              <a:spcAft>
                <a:spcPts val="0"/>
              </a:spcAft>
              <a:buClr>
                <a:srgbClr val="3F3F3F"/>
              </a:buClr>
              <a:buSzPts val="2590"/>
              <a:buChar char="•"/>
            </a:pPr>
            <a:r>
              <a:rPr lang="en-US" sz="2590" dirty="0">
                <a:solidFill>
                  <a:schemeClr val="tx1"/>
                </a:solidFill>
              </a:rPr>
              <a:t>Identification </a:t>
            </a:r>
            <a:r>
              <a:rPr lang="en-US" sz="2590" u="sng" dirty="0">
                <a:solidFill>
                  <a:srgbClr val="0000FF"/>
                </a:solidFill>
                <a:hlinkClick r:id="rId3" tooltip="Identification Strategies for Homeless Students Overview">
                  <a:extLst>
                    <a:ext uri="{A12FA001-AC4F-418D-AE19-62706E023703}">
                      <ahyp:hlinkClr xmlns:ahyp="http://schemas.microsoft.com/office/drawing/2018/hyperlinkcolor" val="tx"/>
                    </a:ext>
                  </a:extLst>
                </a:hlinkClick>
              </a:rPr>
              <a:t>https://www.cde.ca.gov/sp/hs/cy/documents/strategiesresponsetocovid.docx</a:t>
            </a:r>
            <a:endParaRPr sz="2590" dirty="0">
              <a:solidFill>
                <a:srgbClr val="0000FF"/>
              </a:solidFill>
            </a:endParaRPr>
          </a:p>
          <a:p>
            <a:pPr marL="350838" lvl="0" indent="-350838">
              <a:buSzPts val="2590"/>
            </a:pPr>
            <a:r>
              <a:rPr lang="en-US" sz="2590" dirty="0">
                <a:solidFill>
                  <a:schemeClr val="tx1"/>
                </a:solidFill>
              </a:rPr>
              <a:t>Immediate Enrollment [invalid link removed]</a:t>
            </a:r>
          </a:p>
          <a:p>
            <a:pPr marL="350838" lvl="0" indent="-350838">
              <a:buSzPts val="2590"/>
            </a:pPr>
            <a:endParaRPr sz="2590" dirty="0">
              <a:solidFill>
                <a:srgbClr val="0000FF"/>
              </a:solidFill>
            </a:endParaRPr>
          </a:p>
        </p:txBody>
      </p:sp>
      <p:sp>
        <p:nvSpPr>
          <p:cNvPr id="700" name="Google Shape;700;g8e512a97b5_2_106"/>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45</a:t>
            </a:fld>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705"/>
        <p:cNvGrpSpPr/>
        <p:nvPr/>
      </p:nvGrpSpPr>
      <p:grpSpPr>
        <a:xfrm>
          <a:off x="0" y="0"/>
          <a:ext cx="0" cy="0"/>
          <a:chOff x="0" y="0"/>
          <a:chExt cx="0" cy="0"/>
        </a:xfrm>
      </p:grpSpPr>
      <p:sp>
        <p:nvSpPr>
          <p:cNvPr id="706" name="Google Shape;706;g8e512a97b5_2_113"/>
          <p:cNvSpPr txBox="1">
            <a:spLocks noGrp="1"/>
          </p:cNvSpPr>
          <p:nvPr>
            <p:ph type="title"/>
          </p:nvPr>
        </p:nvSpPr>
        <p:spPr>
          <a:xfrm>
            <a:off x="1066800" y="248780"/>
            <a:ext cx="10058400" cy="977348"/>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Clr>
                <a:srgbClr val="3F3F3F"/>
              </a:buClr>
              <a:buSzPts val="4800"/>
              <a:buFont typeface="Arial"/>
              <a:buNone/>
            </a:pPr>
            <a:r>
              <a:rPr lang="en-US" sz="4000" dirty="0">
                <a:solidFill>
                  <a:schemeClr val="tx1"/>
                </a:solidFill>
                <a:latin typeface="+mj-lt"/>
              </a:rPr>
              <a:t>Continuity of Learning</a:t>
            </a:r>
            <a:br>
              <a:rPr lang="en-US" dirty="0">
                <a:solidFill>
                  <a:schemeClr val="tx1"/>
                </a:solidFill>
                <a:latin typeface="+mj-lt"/>
              </a:rPr>
            </a:br>
            <a:r>
              <a:rPr lang="en-US" sz="3200" dirty="0">
                <a:solidFill>
                  <a:schemeClr val="tx1"/>
                </a:solidFill>
                <a:latin typeface="+mj-lt"/>
              </a:rPr>
              <a:t>Distance Learning Program</a:t>
            </a:r>
            <a:endParaRPr sz="3200" dirty="0">
              <a:solidFill>
                <a:schemeClr val="tx1"/>
              </a:solidFill>
              <a:latin typeface="+mj-lt"/>
            </a:endParaRPr>
          </a:p>
        </p:txBody>
      </p:sp>
      <p:sp>
        <p:nvSpPr>
          <p:cNvPr id="707" name="Google Shape;707;g8e512a97b5_2_113"/>
          <p:cNvSpPr txBox="1">
            <a:spLocks noGrp="1"/>
          </p:cNvSpPr>
          <p:nvPr>
            <p:ph type="body" idx="1"/>
          </p:nvPr>
        </p:nvSpPr>
        <p:spPr>
          <a:xfrm>
            <a:off x="322118" y="1226128"/>
            <a:ext cx="11547763" cy="5230000"/>
          </a:xfrm>
          <a:prstGeom prst="rect">
            <a:avLst/>
          </a:prstGeom>
          <a:noFill/>
          <a:ln>
            <a:noFill/>
          </a:ln>
        </p:spPr>
        <p:txBody>
          <a:bodyPr spcFirstLastPara="1" wrap="square" lIns="45700" tIns="45700" rIns="45700" bIns="45700" anchor="t" anchorCtr="0">
            <a:noAutofit/>
          </a:bodyPr>
          <a:lstStyle/>
          <a:p>
            <a:pPr marL="350838" lvl="0" indent="-350838" algn="l" rtl="0">
              <a:lnSpc>
                <a:spcPct val="100000"/>
              </a:lnSpc>
              <a:spcBef>
                <a:spcPts val="0"/>
              </a:spcBef>
              <a:spcAft>
                <a:spcPts val="0"/>
              </a:spcAft>
              <a:buClr>
                <a:srgbClr val="3F3F3F"/>
              </a:buClr>
              <a:buSzPts val="2600"/>
              <a:buChar char="•"/>
            </a:pPr>
            <a:r>
              <a:rPr lang="en-US" sz="2600" dirty="0">
                <a:solidFill>
                  <a:schemeClr val="tx1"/>
                </a:solidFill>
              </a:rPr>
              <a:t>LEAs must ensure that children and youth experiencing homelessness are able to participate fully in school activities, and that barriers to identification, enrollment, and retention in school are identified and removed. </a:t>
            </a:r>
            <a:endParaRPr sz="2600" dirty="0">
              <a:solidFill>
                <a:schemeClr val="tx1"/>
              </a:solidFill>
              <a:highlight>
                <a:srgbClr val="FFFF00"/>
              </a:highlight>
            </a:endParaRPr>
          </a:p>
          <a:p>
            <a:pPr marL="350838" lvl="0" indent="-350838" algn="l" rtl="0">
              <a:lnSpc>
                <a:spcPct val="100000"/>
              </a:lnSpc>
              <a:spcBef>
                <a:spcPts val="1200"/>
              </a:spcBef>
              <a:spcAft>
                <a:spcPts val="0"/>
              </a:spcAft>
              <a:buClr>
                <a:srgbClr val="3F3F3F"/>
              </a:buClr>
              <a:buSzPts val="2600"/>
              <a:buChar char="•"/>
            </a:pPr>
            <a:r>
              <a:rPr lang="en-US" sz="2600" dirty="0">
                <a:solidFill>
                  <a:schemeClr val="tx1"/>
                </a:solidFill>
              </a:rPr>
              <a:t>Identification </a:t>
            </a:r>
            <a:r>
              <a:rPr lang="en-US" sz="2600" u="sng" dirty="0">
                <a:solidFill>
                  <a:srgbClr val="0000FF"/>
                </a:solidFill>
                <a:hlinkClick r:id="rId3" tooltip="Identification Strategies for Homeless Students Overview">
                  <a:extLst>
                    <a:ext uri="{A12FA001-AC4F-418D-AE19-62706E023703}">
                      <ahyp:hlinkClr xmlns:ahyp="http://schemas.microsoft.com/office/drawing/2018/hyperlinkcolor" val="tx"/>
                    </a:ext>
                  </a:extLst>
                </a:hlinkClick>
              </a:rPr>
              <a:t>https://www.cde.ca.gov/sp/hs/cy/documents/strategiesresponsetocovid.docx</a:t>
            </a:r>
            <a:endParaRPr sz="2600" dirty="0">
              <a:solidFill>
                <a:srgbClr val="0000FF"/>
              </a:solidFill>
            </a:endParaRPr>
          </a:p>
          <a:p>
            <a:pPr marL="350838" lvl="0" indent="-350838">
              <a:lnSpc>
                <a:spcPct val="100000"/>
              </a:lnSpc>
              <a:buSzPts val="2600"/>
            </a:pPr>
            <a:r>
              <a:rPr lang="en-US" sz="2600" dirty="0">
                <a:solidFill>
                  <a:schemeClr val="tx1"/>
                </a:solidFill>
              </a:rPr>
              <a:t>Immediate Enrollment [invalid link removed]</a:t>
            </a:r>
          </a:p>
          <a:p>
            <a:pPr marL="350838" lvl="0" indent="-350838">
              <a:lnSpc>
                <a:spcPct val="100000"/>
              </a:lnSpc>
              <a:buSzPts val="2600"/>
            </a:pPr>
            <a:r>
              <a:rPr lang="en-US" sz="2600" dirty="0"/>
              <a:t>"You Can Enroll in School“ </a:t>
            </a:r>
            <a:r>
              <a:rPr lang="en-US" sz="2600" u="sng" dirty="0">
                <a:solidFill>
                  <a:srgbClr val="0000FF"/>
                </a:solidFill>
                <a:hlinkClick r:id="rId4" tooltip="You Can Enroll in School Posters">
                  <a:extLst>
                    <a:ext uri="{A12FA001-AC4F-418D-AE19-62706E023703}">
                      <ahyp:hlinkClr xmlns:ahyp="http://schemas.microsoft.com/office/drawing/2018/hyperlinkcolor" val="tx"/>
                    </a:ext>
                  </a:extLst>
                </a:hlinkClick>
              </a:rPr>
              <a:t>https://www.cde.ca.gov/sp/hs/cy/documents/homelesspostereng.pdf</a:t>
            </a:r>
            <a:r>
              <a:rPr lang="en-US" sz="2600" dirty="0">
                <a:solidFill>
                  <a:srgbClr val="0000FF"/>
                </a:solidFill>
              </a:rPr>
              <a:t> </a:t>
            </a:r>
            <a:r>
              <a:rPr lang="en-US" sz="2600" dirty="0"/>
              <a:t>of information in communities</a:t>
            </a:r>
            <a:endParaRPr dirty="0"/>
          </a:p>
        </p:txBody>
      </p:sp>
      <p:sp>
        <p:nvSpPr>
          <p:cNvPr id="708" name="Google Shape;708;g8e512a97b5_2_113"/>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46</a:t>
            </a:fld>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713"/>
        <p:cNvGrpSpPr/>
        <p:nvPr/>
      </p:nvGrpSpPr>
      <p:grpSpPr>
        <a:xfrm>
          <a:off x="0" y="0"/>
          <a:ext cx="0" cy="0"/>
          <a:chOff x="0" y="0"/>
          <a:chExt cx="0" cy="0"/>
        </a:xfrm>
      </p:grpSpPr>
      <p:sp>
        <p:nvSpPr>
          <p:cNvPr id="714" name="Google Shape;714;g8e512a97b5_2_120"/>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Clr>
                <a:srgbClr val="3F3F3F"/>
              </a:buClr>
              <a:buSzPts val="4800"/>
              <a:buFont typeface="Arial"/>
              <a:buNone/>
            </a:pPr>
            <a:r>
              <a:rPr lang="en-US" sz="4000" dirty="0">
                <a:latin typeface="+mj-lt"/>
              </a:rPr>
              <a:t>Distance Learning Program</a:t>
            </a:r>
            <a:br>
              <a:rPr lang="en-US" dirty="0">
                <a:latin typeface="+mj-lt"/>
              </a:rPr>
            </a:br>
            <a:r>
              <a:rPr lang="en-US" sz="3200" dirty="0">
                <a:latin typeface="+mj-lt"/>
              </a:rPr>
              <a:t>Continuity of Instruction</a:t>
            </a:r>
            <a:endParaRPr sz="3200" dirty="0">
              <a:latin typeface="+mj-lt"/>
            </a:endParaRPr>
          </a:p>
        </p:txBody>
      </p:sp>
      <p:sp>
        <p:nvSpPr>
          <p:cNvPr id="715" name="Google Shape;715;g8e512a97b5_2_120"/>
          <p:cNvSpPr txBox="1">
            <a:spLocks noGrp="1"/>
          </p:cNvSpPr>
          <p:nvPr>
            <p:ph type="body" idx="1"/>
          </p:nvPr>
        </p:nvSpPr>
        <p:spPr>
          <a:xfrm>
            <a:off x="883920" y="1950602"/>
            <a:ext cx="10485120" cy="4292283"/>
          </a:xfrm>
          <a:prstGeom prst="rect">
            <a:avLst/>
          </a:prstGeom>
          <a:noFill/>
          <a:ln>
            <a:noFill/>
          </a:ln>
        </p:spPr>
        <p:txBody>
          <a:bodyPr spcFirstLastPara="1" wrap="square" lIns="45700" tIns="45700" rIns="45700" bIns="45700" anchor="t" anchorCtr="0">
            <a:noAutofit/>
          </a:bodyPr>
          <a:lstStyle/>
          <a:p>
            <a:pPr marL="384048" lvl="1" indent="-182880">
              <a:lnSpc>
                <a:spcPct val="100000"/>
              </a:lnSpc>
              <a:spcBef>
                <a:spcPts val="0"/>
              </a:spcBef>
              <a:buSzPts val="2420"/>
              <a:buFont typeface="Arial"/>
              <a:buChar char="•"/>
            </a:pPr>
            <a:r>
              <a:rPr lang="en-US" dirty="0">
                <a:solidFill>
                  <a:schemeClr val="tx1"/>
                </a:solidFill>
              </a:rPr>
              <a:t>School of Origin is defined as last school enrolled, school attending when permanently housed, or a school that the student has had a connection to within the last 15 months</a:t>
            </a:r>
            <a:r>
              <a:rPr lang="en-US" dirty="0"/>
              <a:t> (</a:t>
            </a:r>
            <a:r>
              <a:rPr lang="en-US" u="sng" dirty="0">
                <a:solidFill>
                  <a:srgbClr val="0000FF"/>
                </a:solidFill>
                <a:hlinkClick r:id="rId3" tooltip="Guiding the Discussion on School Selection">
                  <a:extLst>
                    <a:ext uri="{A12FA001-AC4F-418D-AE19-62706E023703}">
                      <ahyp:hlinkClr xmlns:ahyp="http://schemas.microsoft.com/office/drawing/2018/hyperlinkcolor" val="tx"/>
                    </a:ext>
                  </a:extLst>
                </a:hlinkClick>
              </a:rPr>
              <a:t>https://nche.ed.gov/wp-content/uploads/2018/10/sch_sel_checklist.pdf</a:t>
            </a:r>
            <a:r>
              <a:rPr lang="en-US" dirty="0">
                <a:solidFill>
                  <a:schemeClr val="tx1"/>
                </a:solidFill>
              </a:rPr>
              <a:t>).</a:t>
            </a:r>
            <a:endParaRPr dirty="0">
              <a:solidFill>
                <a:srgbClr val="0000FF"/>
              </a:solidFill>
            </a:endParaRPr>
          </a:p>
          <a:p>
            <a:pPr marL="384048" lvl="1" indent="-182880" algn="l" rtl="0">
              <a:lnSpc>
                <a:spcPct val="100000"/>
              </a:lnSpc>
              <a:spcBef>
                <a:spcPts val="1200"/>
              </a:spcBef>
              <a:spcAft>
                <a:spcPts val="0"/>
              </a:spcAft>
              <a:buClr>
                <a:srgbClr val="3F3F3F"/>
              </a:buClr>
              <a:buSzPts val="2420"/>
              <a:buFont typeface="Arial"/>
              <a:buChar char="•"/>
            </a:pPr>
            <a:r>
              <a:rPr lang="en-US" dirty="0">
                <a:solidFill>
                  <a:schemeClr val="tx1"/>
                </a:solidFill>
              </a:rPr>
              <a:t>Continuity of instruction during the school year must ensure pupils, </a:t>
            </a:r>
            <a:r>
              <a:rPr lang="en-US" b="1" dirty="0">
                <a:solidFill>
                  <a:schemeClr val="tx1"/>
                </a:solidFill>
              </a:rPr>
              <a:t>including pupils experiencing homelessness</a:t>
            </a:r>
            <a:r>
              <a:rPr lang="en-US" dirty="0">
                <a:solidFill>
                  <a:schemeClr val="tx1"/>
                </a:solidFill>
              </a:rPr>
              <a:t>, have access to a full curriculum of substantially similar quality regardless of the method of delivery, including the LEA’s plan for curriculum and instructional resources that will ensure instructional continuity for pupils if a transition between in-person instruction and distance learning is necessary.</a:t>
            </a:r>
            <a:endParaRPr dirty="0">
              <a:solidFill>
                <a:schemeClr val="tx1"/>
              </a:solidFill>
            </a:endParaRPr>
          </a:p>
        </p:txBody>
      </p:sp>
      <p:sp>
        <p:nvSpPr>
          <p:cNvPr id="716" name="Google Shape;716;g8e512a97b5_2_120"/>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47</a:t>
            </a:fld>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721"/>
        <p:cNvGrpSpPr/>
        <p:nvPr/>
      </p:nvGrpSpPr>
      <p:grpSpPr>
        <a:xfrm>
          <a:off x="0" y="0"/>
          <a:ext cx="0" cy="0"/>
          <a:chOff x="0" y="0"/>
          <a:chExt cx="0" cy="0"/>
        </a:xfrm>
      </p:grpSpPr>
      <p:sp>
        <p:nvSpPr>
          <p:cNvPr id="722" name="Google Shape;722;g8e512a97b5_2_127"/>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Clr>
                <a:srgbClr val="3F3F3F"/>
              </a:buClr>
              <a:buSzPts val="4800"/>
              <a:buFont typeface="Arial"/>
              <a:buNone/>
            </a:pPr>
            <a:r>
              <a:rPr lang="en-US" sz="4000" dirty="0">
                <a:solidFill>
                  <a:schemeClr val="tx1"/>
                </a:solidFill>
                <a:latin typeface="+mj-lt"/>
              </a:rPr>
              <a:t>Distance Learning Program</a:t>
            </a:r>
            <a:br>
              <a:rPr lang="en-US" dirty="0">
                <a:solidFill>
                  <a:schemeClr val="tx1"/>
                </a:solidFill>
                <a:latin typeface="+mj-lt"/>
              </a:rPr>
            </a:br>
            <a:r>
              <a:rPr lang="en-US" sz="3200" dirty="0">
                <a:solidFill>
                  <a:schemeClr val="tx1"/>
                </a:solidFill>
                <a:latin typeface="+mj-lt"/>
              </a:rPr>
              <a:t>Access to Devices and Connectivity</a:t>
            </a:r>
            <a:endParaRPr sz="3200" dirty="0">
              <a:solidFill>
                <a:schemeClr val="tx1"/>
              </a:solidFill>
              <a:latin typeface="+mj-lt"/>
            </a:endParaRPr>
          </a:p>
        </p:txBody>
      </p:sp>
      <p:sp>
        <p:nvSpPr>
          <p:cNvPr id="723" name="Google Shape;723;g8e512a97b5_2_127"/>
          <p:cNvSpPr txBox="1">
            <a:spLocks noGrp="1"/>
          </p:cNvSpPr>
          <p:nvPr>
            <p:ph type="body" idx="1"/>
          </p:nvPr>
        </p:nvSpPr>
        <p:spPr>
          <a:xfrm>
            <a:off x="860474" y="2159149"/>
            <a:ext cx="10532012" cy="3875189"/>
          </a:xfrm>
          <a:prstGeom prst="rect">
            <a:avLst/>
          </a:prstGeom>
          <a:noFill/>
          <a:ln>
            <a:noFill/>
          </a:ln>
        </p:spPr>
        <p:txBody>
          <a:bodyPr spcFirstLastPara="1" wrap="square" lIns="45700" tIns="45700" rIns="45700" bIns="45700" anchor="t" anchorCtr="0">
            <a:noAutofit/>
          </a:bodyPr>
          <a:lstStyle/>
          <a:p>
            <a:pPr marL="576263" lvl="0" indent="-346074" algn="l" rtl="0">
              <a:lnSpc>
                <a:spcPct val="100000"/>
              </a:lnSpc>
              <a:spcBef>
                <a:spcPts val="0"/>
              </a:spcBef>
              <a:spcAft>
                <a:spcPts val="0"/>
              </a:spcAft>
              <a:buClr>
                <a:srgbClr val="3F3F3F"/>
              </a:buClr>
              <a:buSzPts val="2600"/>
              <a:buChar char="•"/>
            </a:pPr>
            <a:r>
              <a:rPr lang="en-US" sz="2600" dirty="0">
                <a:solidFill>
                  <a:schemeClr val="tx1"/>
                </a:solidFill>
              </a:rPr>
              <a:t>LEAs must ensure that pupils experiencing homelessness are able to participate fully in school activities, and that </a:t>
            </a:r>
            <a:r>
              <a:rPr lang="en-US" sz="2600" b="1" dirty="0">
                <a:solidFill>
                  <a:schemeClr val="tx1"/>
                </a:solidFill>
              </a:rPr>
              <a:t>barriers to access to devices and connectivity in school are identified and removed</a:t>
            </a:r>
            <a:r>
              <a:rPr lang="en-US" sz="2600" dirty="0">
                <a:solidFill>
                  <a:schemeClr val="tx1"/>
                </a:solidFill>
              </a:rPr>
              <a:t>.</a:t>
            </a:r>
            <a:endParaRPr dirty="0">
              <a:solidFill>
                <a:schemeClr val="tx1"/>
              </a:solidFill>
            </a:endParaRPr>
          </a:p>
          <a:p>
            <a:pPr marL="576263" lvl="0" indent="-346074" algn="l" rtl="0">
              <a:lnSpc>
                <a:spcPct val="100000"/>
              </a:lnSpc>
              <a:spcBef>
                <a:spcPts val="1200"/>
              </a:spcBef>
              <a:spcAft>
                <a:spcPts val="0"/>
              </a:spcAft>
              <a:buClr>
                <a:srgbClr val="3F3F3F"/>
              </a:buClr>
              <a:buSzPts val="2600"/>
              <a:buChar char="•"/>
            </a:pPr>
            <a:r>
              <a:rPr lang="en-US" sz="2600" dirty="0">
                <a:solidFill>
                  <a:schemeClr val="tx1"/>
                </a:solidFill>
              </a:rPr>
              <a:t>Getting Internet Access: Available Plan [invalid link removed]</a:t>
            </a:r>
          </a:p>
          <a:p>
            <a:pPr marL="576263" lvl="0" indent="-346074" algn="l" rtl="0">
              <a:lnSpc>
                <a:spcPct val="100000"/>
              </a:lnSpc>
              <a:spcBef>
                <a:spcPts val="1200"/>
              </a:spcBef>
              <a:spcAft>
                <a:spcPts val="0"/>
              </a:spcAft>
              <a:buClr>
                <a:srgbClr val="3F3F3F"/>
              </a:buClr>
              <a:buSzPts val="2600"/>
              <a:buChar char="•"/>
            </a:pPr>
            <a:r>
              <a:rPr lang="en-US" sz="2600" dirty="0">
                <a:solidFill>
                  <a:schemeClr val="tx1"/>
                </a:solidFill>
              </a:rPr>
              <a:t>Immediate Enrollment </a:t>
            </a:r>
            <a:r>
              <a:rPr lang="en-US" sz="2600" u="sng" dirty="0">
                <a:solidFill>
                  <a:srgbClr val="0000FF"/>
                </a:solidFill>
                <a:hlinkClick r:id="rId3" tooltip="Resources for Homeless Children and Youths">
                  <a:extLst>
                    <a:ext uri="{A12FA001-AC4F-418D-AE19-62706E023703}">
                      <ahyp:hlinkClr xmlns:ahyp="http://schemas.microsoft.com/office/drawing/2018/hyperlinkcolor" val="tx"/>
                    </a:ext>
                  </a:extLst>
                </a:hlinkClick>
              </a:rPr>
              <a:t>https://www.cde.ca.gov/sp/hs/cy/</a:t>
            </a:r>
            <a:endParaRPr sz="2600" dirty="0">
              <a:solidFill>
                <a:srgbClr val="0000FF"/>
              </a:solidFill>
            </a:endParaRPr>
          </a:p>
          <a:p>
            <a:pPr marL="576263" lvl="0" indent="-180974" algn="l" rtl="0">
              <a:lnSpc>
                <a:spcPct val="100000"/>
              </a:lnSpc>
              <a:spcBef>
                <a:spcPts val="1200"/>
              </a:spcBef>
              <a:spcAft>
                <a:spcPts val="0"/>
              </a:spcAft>
              <a:buClr>
                <a:srgbClr val="3F3F3F"/>
              </a:buClr>
              <a:buSzPts val="2600"/>
              <a:buNone/>
            </a:pPr>
            <a:endParaRPr sz="2600" dirty="0"/>
          </a:p>
          <a:p>
            <a:pPr marL="176213" lvl="0" indent="-73025" algn="l" rtl="0">
              <a:lnSpc>
                <a:spcPct val="70000"/>
              </a:lnSpc>
              <a:spcBef>
                <a:spcPts val="2400"/>
              </a:spcBef>
              <a:spcAft>
                <a:spcPts val="0"/>
              </a:spcAft>
              <a:buClr>
                <a:srgbClr val="3F3F3F"/>
              </a:buClr>
              <a:buSzPts val="1625"/>
              <a:buNone/>
            </a:pPr>
            <a:endParaRPr sz="1625" dirty="0"/>
          </a:p>
          <a:p>
            <a:pPr marL="0" lvl="0" indent="0" algn="l" rtl="0">
              <a:lnSpc>
                <a:spcPct val="70000"/>
              </a:lnSpc>
              <a:spcBef>
                <a:spcPts val="1400"/>
              </a:spcBef>
              <a:spcAft>
                <a:spcPts val="0"/>
              </a:spcAft>
              <a:buClr>
                <a:srgbClr val="3F3F3F"/>
              </a:buClr>
              <a:buSzPts val="700"/>
              <a:buNone/>
            </a:pPr>
            <a:endParaRPr sz="700" dirty="0"/>
          </a:p>
          <a:p>
            <a:pPr marL="384048" lvl="2" indent="0" algn="l" rtl="0">
              <a:lnSpc>
                <a:spcPct val="70000"/>
              </a:lnSpc>
              <a:spcBef>
                <a:spcPts val="400"/>
              </a:spcBef>
              <a:spcAft>
                <a:spcPts val="0"/>
              </a:spcAft>
              <a:buClr>
                <a:srgbClr val="3F3F3F"/>
              </a:buClr>
              <a:buSzPts val="600"/>
              <a:buNone/>
            </a:pPr>
            <a:r>
              <a:rPr lang="en-US" sz="600" dirty="0"/>
              <a:t>	</a:t>
            </a:r>
            <a:endParaRPr dirty="0"/>
          </a:p>
        </p:txBody>
      </p:sp>
      <p:sp>
        <p:nvSpPr>
          <p:cNvPr id="724" name="Google Shape;724;g8e512a97b5_2_127"/>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48</a:t>
            </a:fld>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728"/>
        <p:cNvGrpSpPr/>
        <p:nvPr/>
      </p:nvGrpSpPr>
      <p:grpSpPr>
        <a:xfrm>
          <a:off x="0" y="0"/>
          <a:ext cx="0" cy="0"/>
          <a:chOff x="0" y="0"/>
          <a:chExt cx="0" cy="0"/>
        </a:xfrm>
      </p:grpSpPr>
      <p:sp>
        <p:nvSpPr>
          <p:cNvPr id="729" name="Google Shape;729;g8e512a97b5_2_134"/>
          <p:cNvSpPr txBox="1">
            <a:spLocks noGrp="1"/>
          </p:cNvSpPr>
          <p:nvPr>
            <p:ph type="title"/>
          </p:nvPr>
        </p:nvSpPr>
        <p:spPr>
          <a:xfrm>
            <a:off x="1097280" y="286604"/>
            <a:ext cx="10058400" cy="1381776"/>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Clr>
                <a:srgbClr val="3F3F3F"/>
              </a:buClr>
              <a:buSzPts val="4800"/>
              <a:buFont typeface="Arial"/>
              <a:buNone/>
            </a:pPr>
            <a:r>
              <a:rPr lang="en-US" sz="4000" dirty="0">
                <a:latin typeface="+mj-lt"/>
              </a:rPr>
              <a:t>Distance Learning Program</a:t>
            </a:r>
            <a:br>
              <a:rPr lang="en-US" dirty="0">
                <a:latin typeface="+mj-lt"/>
              </a:rPr>
            </a:br>
            <a:r>
              <a:rPr lang="en-US" sz="3200" dirty="0">
                <a:latin typeface="+mj-lt"/>
              </a:rPr>
              <a:t>Pupil Participation and Progress</a:t>
            </a:r>
            <a:endParaRPr sz="3200" dirty="0">
              <a:latin typeface="+mj-lt"/>
            </a:endParaRPr>
          </a:p>
        </p:txBody>
      </p:sp>
      <p:sp>
        <p:nvSpPr>
          <p:cNvPr id="730" name="Google Shape;730;g8e512a97b5_2_134"/>
          <p:cNvSpPr txBox="1">
            <a:spLocks noGrp="1"/>
          </p:cNvSpPr>
          <p:nvPr>
            <p:ph type="body" idx="1"/>
          </p:nvPr>
        </p:nvSpPr>
        <p:spPr>
          <a:xfrm>
            <a:off x="925629" y="1985247"/>
            <a:ext cx="10340741" cy="4154014"/>
          </a:xfrm>
          <a:prstGeom prst="rect">
            <a:avLst/>
          </a:prstGeom>
          <a:noFill/>
          <a:ln>
            <a:noFill/>
          </a:ln>
        </p:spPr>
        <p:txBody>
          <a:bodyPr spcFirstLastPara="1" wrap="square" lIns="45700" tIns="45700" rIns="45700" bIns="45700" anchor="t" anchorCtr="0">
            <a:noAutofit/>
          </a:bodyPr>
          <a:lstStyle/>
          <a:p>
            <a:pPr marL="176213" lvl="0" indent="-176213" algn="l" rtl="0">
              <a:lnSpc>
                <a:spcPct val="100000"/>
              </a:lnSpc>
              <a:spcBef>
                <a:spcPts val="0"/>
              </a:spcBef>
              <a:spcAft>
                <a:spcPts val="0"/>
              </a:spcAft>
              <a:buClr>
                <a:srgbClr val="3F3F3F"/>
              </a:buClr>
              <a:buSzPts val="2400"/>
              <a:buChar char="•"/>
            </a:pPr>
            <a:r>
              <a:rPr lang="en-US" sz="2400" dirty="0"/>
              <a:t>Considerations</a:t>
            </a:r>
            <a:endParaRPr dirty="0"/>
          </a:p>
          <a:p>
            <a:pPr marL="566928" lvl="2" indent="-182880" algn="l" rtl="0">
              <a:lnSpc>
                <a:spcPct val="100000"/>
              </a:lnSpc>
              <a:spcBef>
                <a:spcPts val="1200"/>
              </a:spcBef>
              <a:spcAft>
                <a:spcPts val="0"/>
              </a:spcAft>
              <a:buClr>
                <a:srgbClr val="3F3F3F"/>
              </a:buClr>
              <a:buSzPts val="2400"/>
              <a:buChar char="◦"/>
            </a:pPr>
            <a:r>
              <a:rPr lang="en-US" sz="2400" dirty="0"/>
              <a:t>Frequency of attendance or engagement with distance class meetings</a:t>
            </a:r>
            <a:endParaRPr dirty="0"/>
          </a:p>
          <a:p>
            <a:pPr marL="566928" lvl="2" indent="-182880" algn="l" rtl="0">
              <a:lnSpc>
                <a:spcPct val="100000"/>
              </a:lnSpc>
              <a:spcBef>
                <a:spcPts val="1200"/>
              </a:spcBef>
              <a:spcAft>
                <a:spcPts val="0"/>
              </a:spcAft>
              <a:buClr>
                <a:srgbClr val="3F3F3F"/>
              </a:buClr>
              <a:buSzPts val="2400"/>
              <a:buChar char="◦"/>
            </a:pPr>
            <a:r>
              <a:rPr lang="en-US" sz="2400" dirty="0"/>
              <a:t>Teacher office hours or login times</a:t>
            </a:r>
            <a:endParaRPr dirty="0"/>
          </a:p>
          <a:p>
            <a:pPr marL="566928" lvl="2" indent="-182880" algn="l" rtl="0">
              <a:lnSpc>
                <a:spcPct val="100000"/>
              </a:lnSpc>
              <a:spcBef>
                <a:spcPts val="1200"/>
              </a:spcBef>
              <a:spcAft>
                <a:spcPts val="0"/>
              </a:spcAft>
              <a:buClr>
                <a:srgbClr val="3F3F3F"/>
              </a:buClr>
              <a:buSzPts val="2400"/>
              <a:buChar char="◦"/>
            </a:pPr>
            <a:r>
              <a:rPr lang="en-US" sz="2400" dirty="0"/>
              <a:t>Completion of schoolwork</a:t>
            </a:r>
            <a:endParaRPr dirty="0"/>
          </a:p>
          <a:p>
            <a:pPr marL="566928" lvl="2" indent="-182880" algn="l" rtl="0">
              <a:lnSpc>
                <a:spcPct val="100000"/>
              </a:lnSpc>
              <a:spcBef>
                <a:spcPts val="1200"/>
              </a:spcBef>
              <a:spcAft>
                <a:spcPts val="0"/>
              </a:spcAft>
              <a:buClr>
                <a:srgbClr val="3F3F3F"/>
              </a:buClr>
              <a:buSzPts val="2400"/>
              <a:buChar char="◦"/>
            </a:pPr>
            <a:r>
              <a:rPr lang="en-US" sz="2400" dirty="0"/>
              <a:t>Homework or projects assigned</a:t>
            </a:r>
            <a:endParaRPr dirty="0"/>
          </a:p>
          <a:p>
            <a:pPr marL="176213" lvl="0" indent="-176213" algn="l" rtl="0">
              <a:lnSpc>
                <a:spcPct val="100000"/>
              </a:lnSpc>
              <a:spcBef>
                <a:spcPts val="1200"/>
              </a:spcBef>
              <a:spcAft>
                <a:spcPts val="0"/>
              </a:spcAft>
              <a:buClr>
                <a:srgbClr val="3F3F3F"/>
              </a:buClr>
              <a:buSzPts val="2400"/>
              <a:buChar char="•"/>
            </a:pPr>
            <a:r>
              <a:rPr lang="en-US" sz="2400" dirty="0"/>
              <a:t>Strategies to increase participation and progress</a:t>
            </a:r>
            <a:endParaRPr dirty="0"/>
          </a:p>
          <a:p>
            <a:pPr marL="384048" lvl="1" indent="-182880" algn="l" rtl="0">
              <a:lnSpc>
                <a:spcPct val="100000"/>
              </a:lnSpc>
              <a:spcBef>
                <a:spcPts val="1200"/>
              </a:spcBef>
              <a:spcAft>
                <a:spcPts val="0"/>
              </a:spcAft>
              <a:buClr>
                <a:srgbClr val="3F3F3F"/>
              </a:buClr>
              <a:buSzPts val="2400"/>
              <a:buChar char="◦"/>
            </a:pPr>
            <a:r>
              <a:rPr lang="en-US" sz="2400" dirty="0"/>
              <a:t>Parent calls, outreach directly to unaccompanied youth</a:t>
            </a:r>
            <a:endParaRPr dirty="0"/>
          </a:p>
          <a:p>
            <a:pPr marL="384048" lvl="1" indent="-182880" algn="l" rtl="0">
              <a:lnSpc>
                <a:spcPct val="100000"/>
              </a:lnSpc>
              <a:spcBef>
                <a:spcPts val="1200"/>
              </a:spcBef>
              <a:spcAft>
                <a:spcPts val="0"/>
              </a:spcAft>
              <a:buClr>
                <a:srgbClr val="3F3F3F"/>
              </a:buClr>
              <a:buSzPts val="2400"/>
              <a:buChar char="◦"/>
            </a:pPr>
            <a:r>
              <a:rPr lang="en-US" sz="2400" dirty="0"/>
              <a:t>Outreach to shelters and motels </a:t>
            </a:r>
            <a:endParaRPr dirty="0"/>
          </a:p>
          <a:p>
            <a:pPr marL="566928" lvl="2" indent="-17780" algn="l" rtl="0">
              <a:lnSpc>
                <a:spcPct val="70000"/>
              </a:lnSpc>
              <a:spcBef>
                <a:spcPts val="1400"/>
              </a:spcBef>
              <a:spcAft>
                <a:spcPts val="0"/>
              </a:spcAft>
              <a:buClr>
                <a:srgbClr val="3F3F3F"/>
              </a:buClr>
              <a:buSzPts val="2600"/>
              <a:buNone/>
            </a:pPr>
            <a:endParaRPr sz="2600" dirty="0"/>
          </a:p>
          <a:p>
            <a:pPr marL="176213" lvl="0" indent="-131763" algn="l" rtl="0">
              <a:lnSpc>
                <a:spcPct val="70000"/>
              </a:lnSpc>
              <a:spcBef>
                <a:spcPts val="1600"/>
              </a:spcBef>
              <a:spcAft>
                <a:spcPts val="0"/>
              </a:spcAft>
              <a:buClr>
                <a:srgbClr val="3F3F3F"/>
              </a:buClr>
              <a:buSzPts val="700"/>
              <a:buNone/>
            </a:pPr>
            <a:endParaRPr sz="700" dirty="0"/>
          </a:p>
        </p:txBody>
      </p:sp>
      <p:sp>
        <p:nvSpPr>
          <p:cNvPr id="731" name="Google Shape;731;g8e512a97b5_2_134"/>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49</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70" name="Google Shape;170;g8dfd2e6a9b_5_7"/>
          <p:cNvSpPr txBox="1">
            <a:spLocks noGrp="1"/>
          </p:cNvSpPr>
          <p:nvPr>
            <p:ph type="title"/>
          </p:nvPr>
        </p:nvSpPr>
        <p:spPr>
          <a:xfrm>
            <a:off x="1097275" y="417100"/>
            <a:ext cx="10648500" cy="1115100"/>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SzPts val="1800"/>
              <a:buNone/>
            </a:pPr>
            <a:r>
              <a:rPr lang="en-US" sz="4000" dirty="0">
                <a:solidFill>
                  <a:srgbClr val="000000"/>
                </a:solidFill>
                <a:latin typeface="+mj-lt"/>
              </a:rPr>
              <a:t>Pieces of the Learning Continuity Plan</a:t>
            </a:r>
            <a:endParaRPr sz="4000" dirty="0">
              <a:solidFill>
                <a:srgbClr val="000000"/>
              </a:solidFill>
              <a:latin typeface="+mj-lt"/>
            </a:endParaRPr>
          </a:p>
        </p:txBody>
      </p:sp>
      <p:pic>
        <p:nvPicPr>
          <p:cNvPr id="165" name="Google Shape;165;g8dfd2e6a9b_5_7" descr="Stick figure putting 4 pieces of a puzzle together: Learning, Continuity, and Attendance, Plan 2020-2021."/>
          <p:cNvPicPr preferRelativeResize="0"/>
          <p:nvPr/>
        </p:nvPicPr>
        <p:blipFill rotWithShape="1">
          <a:blip r:embed="rId3">
            <a:alphaModFix/>
          </a:blip>
          <a:srcRect/>
          <a:stretch/>
        </p:blipFill>
        <p:spPr>
          <a:xfrm>
            <a:off x="557014" y="1439167"/>
            <a:ext cx="5115174" cy="3703250"/>
          </a:xfrm>
          <a:prstGeom prst="rect">
            <a:avLst/>
          </a:prstGeom>
          <a:noFill/>
          <a:ln>
            <a:noFill/>
          </a:ln>
        </p:spPr>
      </p:pic>
      <p:sp>
        <p:nvSpPr>
          <p:cNvPr id="166" name="Google Shape;166;g8dfd2e6a9b_5_7"/>
          <p:cNvSpPr txBox="1"/>
          <p:nvPr/>
        </p:nvSpPr>
        <p:spPr>
          <a:xfrm>
            <a:off x="1597147" y="2117600"/>
            <a:ext cx="1569900" cy="545100"/>
          </a:xfrm>
          <a:prstGeom prst="rect">
            <a:avLst/>
          </a:prstGeom>
          <a:noFill/>
          <a:ln>
            <a:noFill/>
          </a:ln>
        </p:spPr>
        <p:txBody>
          <a:bodyPr spcFirstLastPara="1" wrap="square" lIns="121900" tIns="121900" rIns="121900" bIns="121900"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2400" b="1" i="0" u="none" strike="noStrike" cap="none" dirty="0">
                <a:solidFill>
                  <a:srgbClr val="800000"/>
                </a:solidFill>
                <a:latin typeface="+mn-lt"/>
                <a:ea typeface="Open Sans"/>
                <a:cs typeface="Open Sans"/>
                <a:sym typeface="Open Sans"/>
              </a:rPr>
              <a:t>Learning </a:t>
            </a:r>
            <a:endParaRPr sz="2400" b="1" i="0" u="none" strike="noStrike" cap="none" dirty="0">
              <a:solidFill>
                <a:srgbClr val="800000"/>
              </a:solidFill>
              <a:latin typeface="+mn-lt"/>
              <a:ea typeface="Open Sans"/>
              <a:cs typeface="Open Sans"/>
              <a:sym typeface="Open Sans"/>
            </a:endParaRPr>
          </a:p>
        </p:txBody>
      </p:sp>
      <p:sp>
        <p:nvSpPr>
          <p:cNvPr id="167" name="Google Shape;167;g8dfd2e6a9b_5_7"/>
          <p:cNvSpPr txBox="1"/>
          <p:nvPr/>
        </p:nvSpPr>
        <p:spPr>
          <a:xfrm>
            <a:off x="3672925" y="2068381"/>
            <a:ext cx="1856488" cy="545100"/>
          </a:xfrm>
          <a:prstGeom prst="rect">
            <a:avLst/>
          </a:prstGeom>
          <a:noFill/>
          <a:ln>
            <a:noFill/>
          </a:ln>
        </p:spPr>
        <p:txBody>
          <a:bodyPr spcFirstLastPara="1" wrap="square" lIns="121900" tIns="121900" rIns="121900" bIns="121900"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2400" b="1" i="0" u="none" strike="noStrike" cap="none" dirty="0">
                <a:solidFill>
                  <a:srgbClr val="800000"/>
                </a:solidFill>
                <a:latin typeface="Arial" panose="020B0604020202020204" pitchFamily="34" charset="0"/>
                <a:ea typeface="Open Sans"/>
                <a:cs typeface="Arial" panose="020B0604020202020204" pitchFamily="34" charset="0"/>
                <a:sym typeface="Open Sans"/>
              </a:rPr>
              <a:t>Continuity</a:t>
            </a:r>
            <a:endParaRPr sz="2400" b="1" i="0" u="none" strike="noStrike" cap="none" dirty="0">
              <a:solidFill>
                <a:srgbClr val="800000"/>
              </a:solidFill>
              <a:latin typeface="Arial" panose="020B0604020202020204" pitchFamily="34" charset="0"/>
              <a:ea typeface="Open Sans"/>
              <a:cs typeface="Arial" panose="020B0604020202020204" pitchFamily="34" charset="0"/>
              <a:sym typeface="Open Sans"/>
            </a:endParaRPr>
          </a:p>
        </p:txBody>
      </p:sp>
      <p:sp>
        <p:nvSpPr>
          <p:cNvPr id="168" name="Google Shape;168;g8dfd2e6a9b_5_7"/>
          <p:cNvSpPr txBox="1"/>
          <p:nvPr/>
        </p:nvSpPr>
        <p:spPr>
          <a:xfrm>
            <a:off x="2382097" y="3263417"/>
            <a:ext cx="2067189" cy="842700"/>
          </a:xfrm>
          <a:prstGeom prst="rect">
            <a:avLst/>
          </a:prstGeom>
          <a:noFill/>
          <a:ln>
            <a:noFill/>
          </a:ln>
        </p:spPr>
        <p:txBody>
          <a:bodyPr spcFirstLastPara="1" wrap="square" lIns="121900" tIns="121900" rIns="121900" bIns="12190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n-US" sz="2400" b="1" i="0" u="none" strike="noStrike" cap="none" dirty="0">
                <a:solidFill>
                  <a:srgbClr val="800000"/>
                </a:solidFill>
                <a:latin typeface="Arial" panose="020B0604020202020204" pitchFamily="34" charset="0"/>
                <a:ea typeface="Open Sans"/>
                <a:cs typeface="Arial" panose="020B0604020202020204" pitchFamily="34" charset="0"/>
                <a:sym typeface="Open Sans"/>
              </a:rPr>
              <a:t>and</a:t>
            </a:r>
            <a:endParaRPr sz="2400" b="1" i="0" u="none" strike="noStrike" cap="none" dirty="0">
              <a:solidFill>
                <a:srgbClr val="800000"/>
              </a:solidFill>
              <a:latin typeface="Arial" panose="020B0604020202020204" pitchFamily="34" charset="0"/>
              <a:ea typeface="Open Sans"/>
              <a:cs typeface="Arial" panose="020B0604020202020204" pitchFamily="34" charset="0"/>
              <a:sym typeface="Open Sans"/>
            </a:endParaRPr>
          </a:p>
          <a:p>
            <a:pPr marL="0" marR="0" lvl="0" indent="0" algn="l" rtl="0">
              <a:lnSpc>
                <a:spcPct val="100000"/>
              </a:lnSpc>
              <a:spcBef>
                <a:spcPts val="0"/>
              </a:spcBef>
              <a:spcAft>
                <a:spcPts val="0"/>
              </a:spcAft>
              <a:buClr>
                <a:srgbClr val="000000"/>
              </a:buClr>
              <a:buSzPts val="1600"/>
              <a:buFont typeface="Arial"/>
              <a:buNone/>
            </a:pPr>
            <a:r>
              <a:rPr lang="en-US" sz="2400" b="1" i="0" u="none" strike="noStrike" cap="none" dirty="0">
                <a:solidFill>
                  <a:srgbClr val="800000"/>
                </a:solidFill>
                <a:latin typeface="Arial" panose="020B0604020202020204" pitchFamily="34" charset="0"/>
                <a:ea typeface="Open Sans"/>
                <a:cs typeface="Arial" panose="020B0604020202020204" pitchFamily="34" charset="0"/>
                <a:sym typeface="Open Sans"/>
              </a:rPr>
              <a:t>Attendance </a:t>
            </a:r>
            <a:endParaRPr sz="2400" b="1" i="0" u="none" strike="noStrike" cap="none" dirty="0">
              <a:solidFill>
                <a:srgbClr val="800000"/>
              </a:solidFill>
              <a:latin typeface="Arial" panose="020B0604020202020204" pitchFamily="34" charset="0"/>
              <a:ea typeface="Open Sans"/>
              <a:cs typeface="Arial" panose="020B0604020202020204" pitchFamily="34" charset="0"/>
              <a:sym typeface="Open Sans"/>
            </a:endParaRPr>
          </a:p>
        </p:txBody>
      </p:sp>
      <p:sp>
        <p:nvSpPr>
          <p:cNvPr id="169" name="Google Shape;169;g8dfd2e6a9b_5_7"/>
          <p:cNvSpPr txBox="1"/>
          <p:nvPr/>
        </p:nvSpPr>
        <p:spPr>
          <a:xfrm>
            <a:off x="3536359" y="3694762"/>
            <a:ext cx="2129621" cy="545100"/>
          </a:xfrm>
          <a:prstGeom prst="rect">
            <a:avLst/>
          </a:prstGeom>
          <a:noFill/>
          <a:ln>
            <a:noFill/>
          </a:ln>
        </p:spPr>
        <p:txBody>
          <a:bodyPr spcFirstLastPara="1" wrap="square" lIns="121900" tIns="121900" rIns="121900" bIns="121900"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2400" b="1" i="0" u="none" strike="noStrike" cap="none" dirty="0">
                <a:solidFill>
                  <a:srgbClr val="800000"/>
                </a:solidFill>
                <a:latin typeface="Arial" panose="020B0604020202020204" pitchFamily="34" charset="0"/>
                <a:ea typeface="Open Sans"/>
                <a:cs typeface="Arial" panose="020B0604020202020204" pitchFamily="34" charset="0"/>
                <a:sym typeface="Open Sans"/>
              </a:rPr>
              <a:t>Plan</a:t>
            </a:r>
            <a:endParaRPr sz="2400" b="1" i="0" u="none" strike="noStrike" cap="none" dirty="0">
              <a:solidFill>
                <a:srgbClr val="800000"/>
              </a:solidFill>
              <a:latin typeface="Arial" panose="020B0604020202020204" pitchFamily="34" charset="0"/>
              <a:ea typeface="Open Sans"/>
              <a:cs typeface="Arial" panose="020B0604020202020204" pitchFamily="34" charset="0"/>
              <a:sym typeface="Open Sans"/>
            </a:endParaRPr>
          </a:p>
          <a:p>
            <a:pPr marL="0" marR="0" lvl="0" indent="0" algn="ctr" rtl="0">
              <a:lnSpc>
                <a:spcPct val="100000"/>
              </a:lnSpc>
              <a:spcBef>
                <a:spcPts val="0"/>
              </a:spcBef>
              <a:spcAft>
                <a:spcPts val="0"/>
              </a:spcAft>
              <a:buClr>
                <a:srgbClr val="000000"/>
              </a:buClr>
              <a:buSzPts val="1600"/>
              <a:buFont typeface="Arial"/>
              <a:buNone/>
            </a:pPr>
            <a:r>
              <a:rPr lang="en-US" sz="2400" b="1" i="0" u="none" strike="noStrike" cap="none" dirty="0">
                <a:solidFill>
                  <a:srgbClr val="800000"/>
                </a:solidFill>
                <a:latin typeface="Arial" panose="020B0604020202020204" pitchFamily="34" charset="0"/>
                <a:ea typeface="Open Sans"/>
                <a:cs typeface="Arial" panose="020B0604020202020204" pitchFamily="34" charset="0"/>
                <a:sym typeface="Open Sans"/>
              </a:rPr>
              <a:t>2020-2021 </a:t>
            </a:r>
            <a:endParaRPr sz="2400" b="1" i="0" u="none" strike="noStrike" cap="none" dirty="0">
              <a:solidFill>
                <a:srgbClr val="800000"/>
              </a:solidFill>
              <a:latin typeface="Arial" panose="020B0604020202020204" pitchFamily="34" charset="0"/>
              <a:ea typeface="Open Sans"/>
              <a:cs typeface="Arial" panose="020B0604020202020204" pitchFamily="34" charset="0"/>
              <a:sym typeface="Open Sans"/>
            </a:endParaRPr>
          </a:p>
        </p:txBody>
      </p:sp>
      <p:sp>
        <p:nvSpPr>
          <p:cNvPr id="171" name="Google Shape;171;g8dfd2e6a9b_5_7"/>
          <p:cNvSpPr txBox="1">
            <a:spLocks noGrp="1"/>
          </p:cNvSpPr>
          <p:nvPr>
            <p:ph type="body" idx="2"/>
          </p:nvPr>
        </p:nvSpPr>
        <p:spPr>
          <a:xfrm>
            <a:off x="5912305" y="1913579"/>
            <a:ext cx="5710800" cy="4275600"/>
          </a:xfrm>
          <a:prstGeom prst="rect">
            <a:avLst/>
          </a:prstGeom>
          <a:noFill/>
          <a:ln>
            <a:noFill/>
          </a:ln>
        </p:spPr>
        <p:txBody>
          <a:bodyPr spcFirstLastPara="1" wrap="square" lIns="45700" tIns="45700" rIns="45700" bIns="45700" anchor="t" anchorCtr="0">
            <a:noAutofit/>
          </a:bodyPr>
          <a:lstStyle/>
          <a:p>
            <a:pPr marL="0" lvl="0" indent="0" algn="l" rtl="0">
              <a:lnSpc>
                <a:spcPct val="100000"/>
              </a:lnSpc>
              <a:spcBef>
                <a:spcPts val="0"/>
              </a:spcBef>
              <a:spcAft>
                <a:spcPts val="1800"/>
              </a:spcAft>
              <a:buClr>
                <a:schemeClr val="dk1"/>
              </a:buClr>
              <a:buSzPts val="1100"/>
              <a:buFont typeface="Arial"/>
              <a:buNone/>
            </a:pPr>
            <a:r>
              <a:rPr lang="en-US" sz="2400" dirty="0">
                <a:solidFill>
                  <a:srgbClr val="000000"/>
                </a:solidFill>
              </a:rPr>
              <a:t>Learning Continuity Plan Template</a:t>
            </a:r>
            <a:endParaRPr sz="2400" dirty="0">
              <a:solidFill>
                <a:srgbClr val="000000"/>
              </a:solidFill>
            </a:endParaRPr>
          </a:p>
          <a:p>
            <a:pPr marL="0" lvl="0" indent="0" algn="l" rtl="0">
              <a:lnSpc>
                <a:spcPct val="100000"/>
              </a:lnSpc>
              <a:spcBef>
                <a:spcPts val="0"/>
              </a:spcBef>
              <a:spcAft>
                <a:spcPts val="1800"/>
              </a:spcAft>
              <a:buClr>
                <a:schemeClr val="dk1"/>
              </a:buClr>
              <a:buSzPts val="1100"/>
              <a:buFont typeface="Arial"/>
              <a:buNone/>
            </a:pPr>
            <a:r>
              <a:rPr lang="en-US" sz="2400" dirty="0">
                <a:solidFill>
                  <a:srgbClr val="000000"/>
                </a:solidFill>
              </a:rPr>
              <a:t>Learning Continuity Plan Instructions</a:t>
            </a:r>
            <a:endParaRPr sz="2400" dirty="0">
              <a:solidFill>
                <a:srgbClr val="000000"/>
              </a:solidFill>
            </a:endParaRPr>
          </a:p>
          <a:p>
            <a:pPr marL="0" lvl="0" indent="0" algn="l" rtl="0">
              <a:lnSpc>
                <a:spcPct val="100000"/>
              </a:lnSpc>
              <a:spcBef>
                <a:spcPts val="0"/>
              </a:spcBef>
              <a:spcAft>
                <a:spcPts val="1800"/>
              </a:spcAft>
              <a:buClr>
                <a:schemeClr val="dk1"/>
              </a:buClr>
              <a:buSzPts val="1100"/>
              <a:buFont typeface="Arial"/>
              <a:buNone/>
            </a:pPr>
            <a:r>
              <a:rPr lang="en-US" sz="2400" dirty="0">
                <a:solidFill>
                  <a:srgbClr val="000000"/>
                </a:solidFill>
              </a:rPr>
              <a:t>Resources and guidance to support the development of the Learning Continuity Plan</a:t>
            </a:r>
            <a:endParaRPr sz="2400" dirty="0">
              <a:solidFill>
                <a:srgbClr val="000000"/>
              </a:solidFill>
            </a:endParaRPr>
          </a:p>
          <a:p>
            <a:pPr marL="0" lvl="0" indent="0" algn="l" rtl="0">
              <a:lnSpc>
                <a:spcPct val="100000"/>
              </a:lnSpc>
              <a:spcBef>
                <a:spcPts val="0"/>
              </a:spcBef>
              <a:spcAft>
                <a:spcPts val="1800"/>
              </a:spcAft>
              <a:buClr>
                <a:schemeClr val="dk1"/>
              </a:buClr>
              <a:buSzPts val="1100"/>
              <a:buFont typeface="Arial"/>
              <a:buNone/>
            </a:pPr>
            <a:r>
              <a:rPr lang="en-US" sz="2400" dirty="0">
                <a:solidFill>
                  <a:srgbClr val="000000"/>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9"/>
                  </a:ext>
                </a:extLst>
              </a:rPr>
              <a:t>Review process </a:t>
            </a:r>
            <a:r>
              <a:rPr lang="en-US" sz="2400" dirty="0">
                <a:solidFill>
                  <a:srgbClr val="000000"/>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9"/>
                  </a:ext>
                </a:extLst>
              </a:rPr>
              <a:t>and </a:t>
            </a:r>
            <a:r>
              <a:rPr lang="en-US" sz="2400" dirty="0">
                <a:solidFill>
                  <a:srgbClr val="000000"/>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9"/>
                  </a:ext>
                </a:extLst>
              </a:rPr>
              <a:t>guidance </a:t>
            </a:r>
            <a:r>
              <a:rPr lang="en-US" sz="2400" dirty="0">
                <a:solidFill>
                  <a:srgbClr val="000000"/>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9"/>
                  </a:ext>
                </a:extLst>
              </a:rPr>
              <a:t>for county offices and charter school authorizers</a:t>
            </a:r>
            <a:endParaRPr sz="2400" dirty="0">
              <a:solidFill>
                <a:srgbClr val="000000"/>
              </a:solidFill>
            </a:endParaRPr>
          </a:p>
        </p:txBody>
      </p:sp>
      <p:sp>
        <p:nvSpPr>
          <p:cNvPr id="172" name="Google Shape;172;g8dfd2e6a9b_5_7"/>
          <p:cNvSpPr txBox="1">
            <a:spLocks noGrp="1"/>
          </p:cNvSpPr>
          <p:nvPr>
            <p:ph type="sldNum" idx="12"/>
          </p:nvPr>
        </p:nvSpPr>
        <p:spPr>
          <a:xfrm>
            <a:off x="9825629" y="6431189"/>
            <a:ext cx="13119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000000"/>
              </a:buClr>
              <a:buSzPts val="1050"/>
              <a:buFont typeface="Arial"/>
              <a:buNone/>
            </a:pPr>
            <a:fld id="{00000000-1234-1234-1234-123412341234}" type="slidenum">
              <a:rPr lang="en-US"/>
              <a:t>5</a:t>
            </a:fld>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735"/>
        <p:cNvGrpSpPr/>
        <p:nvPr/>
      </p:nvGrpSpPr>
      <p:grpSpPr>
        <a:xfrm>
          <a:off x="0" y="0"/>
          <a:ext cx="0" cy="0"/>
          <a:chOff x="0" y="0"/>
          <a:chExt cx="0" cy="0"/>
        </a:xfrm>
      </p:grpSpPr>
      <p:sp>
        <p:nvSpPr>
          <p:cNvPr id="736" name="Google Shape;736;g8e512a97b5_2_140"/>
          <p:cNvSpPr txBox="1">
            <a:spLocks noGrp="1"/>
          </p:cNvSpPr>
          <p:nvPr>
            <p:ph type="title"/>
          </p:nvPr>
        </p:nvSpPr>
        <p:spPr>
          <a:xfrm>
            <a:off x="1097280" y="286604"/>
            <a:ext cx="10058400" cy="1304296"/>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Clr>
                <a:srgbClr val="3F3F3F"/>
              </a:buClr>
              <a:buSzPts val="4320"/>
              <a:buFont typeface="Arial"/>
              <a:buNone/>
            </a:pPr>
            <a:r>
              <a:rPr lang="en-US" sz="4000" dirty="0">
                <a:latin typeface="+mj-lt"/>
              </a:rPr>
              <a:t>Distance Learning Program</a:t>
            </a:r>
            <a:br>
              <a:rPr lang="en-US" sz="4320" dirty="0">
                <a:latin typeface="+mj-lt"/>
              </a:rPr>
            </a:br>
            <a:r>
              <a:rPr lang="en-US" sz="3200" dirty="0">
                <a:latin typeface="+mj-lt"/>
              </a:rPr>
              <a:t>Distance Learning Professional Development</a:t>
            </a:r>
            <a:endParaRPr sz="3200" dirty="0">
              <a:latin typeface="+mj-lt"/>
            </a:endParaRPr>
          </a:p>
        </p:txBody>
      </p:sp>
      <p:sp>
        <p:nvSpPr>
          <p:cNvPr id="737" name="Google Shape;737;g8e512a97b5_2_140"/>
          <p:cNvSpPr txBox="1">
            <a:spLocks noGrp="1"/>
          </p:cNvSpPr>
          <p:nvPr>
            <p:ph type="body" idx="1"/>
          </p:nvPr>
        </p:nvSpPr>
        <p:spPr>
          <a:xfrm>
            <a:off x="911191" y="1861330"/>
            <a:ext cx="10369617" cy="4324368"/>
          </a:xfrm>
          <a:prstGeom prst="rect">
            <a:avLst/>
          </a:prstGeom>
          <a:noFill/>
          <a:ln>
            <a:noFill/>
          </a:ln>
        </p:spPr>
        <p:txBody>
          <a:bodyPr spcFirstLastPara="1" wrap="square" lIns="45700" tIns="45700" rIns="45700" bIns="45700" anchor="t" anchorCtr="0">
            <a:noAutofit/>
          </a:bodyPr>
          <a:lstStyle/>
          <a:p>
            <a:pPr marL="566928" lvl="2" indent="-182879" algn="l" rtl="0">
              <a:lnSpc>
                <a:spcPct val="80000"/>
              </a:lnSpc>
              <a:spcBef>
                <a:spcPts val="0"/>
              </a:spcBef>
              <a:spcAft>
                <a:spcPts val="1200"/>
              </a:spcAft>
              <a:buClr>
                <a:srgbClr val="3F3F3F"/>
              </a:buClr>
              <a:buSzPts val="2210"/>
              <a:buFont typeface="Arial"/>
              <a:buChar char="•"/>
            </a:pPr>
            <a:r>
              <a:rPr lang="en-US" dirty="0">
                <a:solidFill>
                  <a:schemeClr val="tx1"/>
                </a:solidFill>
              </a:rPr>
              <a:t>Homeless Education Module </a:t>
            </a:r>
            <a:r>
              <a:rPr lang="en-US" u="sng" dirty="0">
                <a:solidFill>
                  <a:srgbClr val="0000FF"/>
                </a:solidFill>
                <a:hlinkClick r:id="rId3" tooltip="Homeless Education Module">
                  <a:extLst>
                    <a:ext uri="{A12FA001-AC4F-418D-AE19-62706E023703}">
                      <ahyp:hlinkClr xmlns:ahyp="http://schemas.microsoft.com/office/drawing/2018/hyperlinkcolor" val="tx"/>
                    </a:ext>
                  </a:extLst>
                </a:hlinkClick>
              </a:rPr>
              <a:t>https://www.cde.ca.gov/sp/hs/cy/documents/homelesseducation.pptx</a:t>
            </a:r>
            <a:endParaRPr dirty="0">
              <a:solidFill>
                <a:srgbClr val="0000FF"/>
              </a:solidFill>
            </a:endParaRPr>
          </a:p>
          <a:p>
            <a:pPr marL="566928" lvl="2" indent="-182879" algn="l" rtl="0">
              <a:lnSpc>
                <a:spcPct val="80000"/>
              </a:lnSpc>
              <a:spcBef>
                <a:spcPts val="0"/>
              </a:spcBef>
              <a:spcAft>
                <a:spcPts val="1200"/>
              </a:spcAft>
              <a:buClr>
                <a:srgbClr val="3F3F3F"/>
              </a:buClr>
              <a:buSzPts val="2210"/>
              <a:buFont typeface="Arial"/>
              <a:buChar char="•"/>
            </a:pPr>
            <a:r>
              <a:rPr lang="en-US" dirty="0">
                <a:solidFill>
                  <a:schemeClr val="tx1"/>
                </a:solidFill>
              </a:rPr>
              <a:t>Homelessness and School Counselors </a:t>
            </a:r>
            <a:br>
              <a:rPr lang="en-US" dirty="0">
                <a:solidFill>
                  <a:schemeClr val="tx1"/>
                </a:solidFill>
              </a:rPr>
            </a:br>
            <a:r>
              <a:rPr lang="en-US" dirty="0">
                <a:solidFill>
                  <a:schemeClr val="tx1"/>
                </a:solidFill>
              </a:rPr>
              <a:t>[invalid link removed]</a:t>
            </a:r>
          </a:p>
          <a:p>
            <a:pPr marL="566928" lvl="2" indent="-182879" algn="l" rtl="0">
              <a:lnSpc>
                <a:spcPct val="80000"/>
              </a:lnSpc>
              <a:spcBef>
                <a:spcPts val="0"/>
              </a:spcBef>
              <a:spcAft>
                <a:spcPts val="1200"/>
              </a:spcAft>
              <a:buClr>
                <a:srgbClr val="3F3F3F"/>
              </a:buClr>
              <a:buSzPts val="2210"/>
              <a:buFont typeface="Arial"/>
              <a:buChar char="•"/>
            </a:pPr>
            <a:r>
              <a:rPr lang="en-US" dirty="0">
                <a:solidFill>
                  <a:schemeClr val="tx1"/>
                </a:solidFill>
              </a:rPr>
              <a:t>Classroom Strategies for Teaching Homeless Children and Youth [invalid link removed]</a:t>
            </a:r>
          </a:p>
          <a:p>
            <a:pPr marL="566928" lvl="2" indent="-182879" algn="l" rtl="0">
              <a:lnSpc>
                <a:spcPct val="80000"/>
              </a:lnSpc>
              <a:spcBef>
                <a:spcPts val="0"/>
              </a:spcBef>
              <a:spcAft>
                <a:spcPts val="1200"/>
              </a:spcAft>
              <a:buClr>
                <a:srgbClr val="3F3F3F"/>
              </a:buClr>
              <a:buSzPts val="2210"/>
              <a:buFont typeface="Arial"/>
              <a:buChar char="•"/>
            </a:pPr>
            <a:r>
              <a:rPr lang="en-US" dirty="0">
                <a:solidFill>
                  <a:schemeClr val="tx1"/>
                </a:solidFill>
              </a:rPr>
              <a:t>CDE Training Modules To Support School Counselors, Teachers and LEA Homeless Liaisons </a:t>
            </a:r>
            <a:r>
              <a:rPr lang="en-US" u="sng" dirty="0">
                <a:solidFill>
                  <a:srgbClr val="0000FF"/>
                </a:solidFill>
                <a:hlinkClick r:id="rId4" tooltip="CDE Training Modules">
                  <a:extLst>
                    <a:ext uri="{A12FA001-AC4F-418D-AE19-62706E023703}">
                      <ahyp:hlinkClr xmlns:ahyp="http://schemas.microsoft.com/office/drawing/2018/hyperlinkcolor" val="tx"/>
                    </a:ext>
                  </a:extLst>
                </a:hlinkClick>
              </a:rPr>
              <a:t>https://www.cde.ca.gov/sp/hs/cy/</a:t>
            </a:r>
            <a:endParaRPr u="sng" dirty="0">
              <a:solidFill>
                <a:srgbClr val="0000FF"/>
              </a:solidFill>
            </a:endParaRPr>
          </a:p>
          <a:p>
            <a:pPr marL="566928" lvl="2" indent="-53340" algn="l" rtl="0">
              <a:lnSpc>
                <a:spcPct val="70000"/>
              </a:lnSpc>
              <a:spcBef>
                <a:spcPts val="1400"/>
              </a:spcBef>
              <a:spcAft>
                <a:spcPts val="0"/>
              </a:spcAft>
              <a:buClr>
                <a:srgbClr val="3F3F3F"/>
              </a:buClr>
              <a:buSzPts val="2040"/>
              <a:buFont typeface="Arial"/>
              <a:buNone/>
            </a:pPr>
            <a:endParaRPr sz="2040" dirty="0"/>
          </a:p>
        </p:txBody>
      </p:sp>
      <p:sp>
        <p:nvSpPr>
          <p:cNvPr id="738" name="Google Shape;738;g8e512a97b5_2_140"/>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50</a:t>
            </a:fld>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742"/>
        <p:cNvGrpSpPr/>
        <p:nvPr/>
      </p:nvGrpSpPr>
      <p:grpSpPr>
        <a:xfrm>
          <a:off x="0" y="0"/>
          <a:ext cx="0" cy="0"/>
          <a:chOff x="0" y="0"/>
          <a:chExt cx="0" cy="0"/>
        </a:xfrm>
      </p:grpSpPr>
      <p:sp>
        <p:nvSpPr>
          <p:cNvPr id="743" name="Google Shape;743;g8e512a97b5_2_146"/>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Clr>
                <a:srgbClr val="3F3F3F"/>
              </a:buClr>
              <a:buSzPts val="4800"/>
              <a:buFont typeface="Arial"/>
              <a:buNone/>
            </a:pPr>
            <a:r>
              <a:rPr lang="en-US" sz="4000" dirty="0">
                <a:latin typeface="+mj-lt"/>
              </a:rPr>
              <a:t>Distance Learning Program</a:t>
            </a:r>
            <a:br>
              <a:rPr lang="en-US" dirty="0">
                <a:latin typeface="+mj-lt"/>
              </a:rPr>
            </a:br>
            <a:r>
              <a:rPr lang="en-US" sz="3200" dirty="0">
                <a:latin typeface="+mj-lt"/>
              </a:rPr>
              <a:t>Staff Roles and Responsibilities</a:t>
            </a:r>
            <a:endParaRPr sz="3200" dirty="0">
              <a:latin typeface="+mj-lt"/>
            </a:endParaRPr>
          </a:p>
        </p:txBody>
      </p:sp>
      <p:sp>
        <p:nvSpPr>
          <p:cNvPr id="744" name="Google Shape;744;g8e512a97b5_2_146"/>
          <p:cNvSpPr txBox="1">
            <a:spLocks noGrp="1"/>
          </p:cNvSpPr>
          <p:nvPr>
            <p:ph type="body" idx="1"/>
          </p:nvPr>
        </p:nvSpPr>
        <p:spPr>
          <a:xfrm>
            <a:off x="871086" y="2294021"/>
            <a:ext cx="10449827" cy="3907273"/>
          </a:xfrm>
          <a:prstGeom prst="rect">
            <a:avLst/>
          </a:prstGeom>
          <a:noFill/>
          <a:ln>
            <a:noFill/>
          </a:ln>
        </p:spPr>
        <p:txBody>
          <a:bodyPr spcFirstLastPara="1" wrap="square" lIns="45700" tIns="45700" rIns="45700" bIns="45700" anchor="t" anchorCtr="0">
            <a:noAutofit/>
          </a:bodyPr>
          <a:lstStyle/>
          <a:p>
            <a:pPr marL="176213" lvl="0" indent="-176213" algn="l" rtl="0">
              <a:lnSpc>
                <a:spcPct val="90000"/>
              </a:lnSpc>
              <a:spcBef>
                <a:spcPts val="0"/>
              </a:spcBef>
              <a:spcAft>
                <a:spcPts val="0"/>
              </a:spcAft>
              <a:buClr>
                <a:srgbClr val="3F3F3F"/>
              </a:buClr>
              <a:buSzPts val="2380"/>
              <a:buChar char="•"/>
            </a:pPr>
            <a:r>
              <a:rPr lang="en-US" sz="2400" dirty="0">
                <a:solidFill>
                  <a:schemeClr val="tx1"/>
                </a:solidFill>
              </a:rPr>
              <a:t>National Center for Homeless Education (NCHE) reference to duties of LEA Homeless liaisons </a:t>
            </a:r>
            <a:endParaRPr sz="2400" dirty="0">
              <a:solidFill>
                <a:schemeClr val="tx1"/>
              </a:solidFill>
            </a:endParaRPr>
          </a:p>
          <a:p>
            <a:pPr marL="384048" lvl="1" indent="-182880" algn="l" rtl="0">
              <a:lnSpc>
                <a:spcPct val="90000"/>
              </a:lnSpc>
              <a:spcBef>
                <a:spcPts val="1200"/>
              </a:spcBef>
              <a:spcAft>
                <a:spcPts val="0"/>
              </a:spcAft>
              <a:buClr>
                <a:srgbClr val="3F3F3F"/>
              </a:buClr>
              <a:buSzPts val="2380"/>
              <a:buChar char="◦"/>
            </a:pPr>
            <a:r>
              <a:rPr lang="en-US" dirty="0">
                <a:solidFill>
                  <a:schemeClr val="tx1"/>
                </a:solidFill>
              </a:rPr>
              <a:t>Toolkit </a:t>
            </a:r>
            <a:r>
              <a:rPr lang="en-US" u="sng" dirty="0">
                <a:solidFill>
                  <a:srgbClr val="0000FF"/>
                </a:solidFill>
                <a:hlinkClick r:id="rId3" tooltip="National Center for Homeless Education Toolkit">
                  <a:extLst>
                    <a:ext uri="{A12FA001-AC4F-418D-AE19-62706E023703}">
                      <ahyp:hlinkClr xmlns:ahyp="http://schemas.microsoft.com/office/drawing/2018/hyperlinkcolor" val="tx"/>
                    </a:ext>
                  </a:extLst>
                </a:hlinkClick>
              </a:rPr>
              <a:t>https://nche.ed.gov/homeless-liaison-toolkit/</a:t>
            </a:r>
            <a:endParaRPr u="sng" dirty="0">
              <a:solidFill>
                <a:srgbClr val="0000FF"/>
              </a:solidFill>
              <a:hlinkClick r:id="rId4">
                <a:extLst>
                  <a:ext uri="{A12FA001-AC4F-418D-AE19-62706E023703}">
                    <ahyp:hlinkClr xmlns:ahyp="http://schemas.microsoft.com/office/drawing/2018/hyperlinkcolor" val="tx"/>
                  </a:ext>
                </a:extLst>
              </a:hlinkClick>
            </a:endParaRPr>
          </a:p>
          <a:p>
            <a:pPr marL="176213" lvl="0" indent="-176213" algn="l" rtl="0">
              <a:lnSpc>
                <a:spcPct val="90000"/>
              </a:lnSpc>
              <a:spcBef>
                <a:spcPts val="1200"/>
              </a:spcBef>
              <a:spcAft>
                <a:spcPts val="0"/>
              </a:spcAft>
              <a:buClr>
                <a:srgbClr val="3F3F3F"/>
              </a:buClr>
              <a:buSzPts val="2380"/>
              <a:buChar char="•"/>
            </a:pPr>
            <a:r>
              <a:rPr lang="en-US" sz="2400" dirty="0">
                <a:solidFill>
                  <a:schemeClr val="tx1"/>
                </a:solidFill>
              </a:rPr>
              <a:t>California Department of Education Sample</a:t>
            </a:r>
            <a:endParaRPr sz="2400" dirty="0">
              <a:solidFill>
                <a:schemeClr val="tx1"/>
              </a:solidFill>
            </a:endParaRPr>
          </a:p>
          <a:p>
            <a:pPr marL="384048" lvl="1" indent="-182880" algn="l" rtl="0">
              <a:lnSpc>
                <a:spcPct val="90000"/>
              </a:lnSpc>
              <a:spcBef>
                <a:spcPts val="1200"/>
              </a:spcBef>
              <a:spcAft>
                <a:spcPts val="0"/>
              </a:spcAft>
              <a:buClr>
                <a:srgbClr val="3F3F3F"/>
              </a:buClr>
              <a:buSzPts val="2380"/>
              <a:buChar char="◦"/>
            </a:pPr>
            <a:r>
              <a:rPr lang="en-US" dirty="0">
                <a:solidFill>
                  <a:schemeClr val="tx1"/>
                </a:solidFill>
              </a:rPr>
              <a:t>Sample Protocol for LEA Liaison and School Site Liaison Coordination </a:t>
            </a:r>
            <a:r>
              <a:rPr lang="en-US" u="sng" dirty="0">
                <a:solidFill>
                  <a:srgbClr val="0000FF"/>
                </a:solidFill>
                <a:hlinkClick r:id="rId4" tooltip="Sample Protocol for LEA Liaison and School Site Liaison Coordination">
                  <a:extLst>
                    <a:ext uri="{A12FA001-AC4F-418D-AE19-62706E023703}">
                      <ahyp:hlinkClr xmlns:ahyp="http://schemas.microsoft.com/office/drawing/2018/hyperlinkcolor" val="tx"/>
                    </a:ext>
                  </a:extLst>
                </a:hlinkClick>
              </a:rPr>
              <a:t>https://www.cde.ca.gov/sp/hs/cy/documents/protocols.docx</a:t>
            </a:r>
            <a:endParaRPr dirty="0">
              <a:solidFill>
                <a:srgbClr val="0000FF"/>
              </a:solidFill>
            </a:endParaRPr>
          </a:p>
          <a:p>
            <a:pPr marL="176213" lvl="0" indent="-122238" algn="l" rtl="0">
              <a:lnSpc>
                <a:spcPct val="80000"/>
              </a:lnSpc>
              <a:spcBef>
                <a:spcPts val="2400"/>
              </a:spcBef>
              <a:spcAft>
                <a:spcPts val="0"/>
              </a:spcAft>
              <a:buClr>
                <a:srgbClr val="3F3F3F"/>
              </a:buClr>
              <a:buSzPts val="850"/>
              <a:buNone/>
            </a:pPr>
            <a:endParaRPr sz="850" dirty="0"/>
          </a:p>
          <a:p>
            <a:pPr marL="384048" lvl="2" indent="0" algn="l" rtl="0">
              <a:lnSpc>
                <a:spcPct val="80000"/>
              </a:lnSpc>
              <a:spcBef>
                <a:spcPts val="400"/>
              </a:spcBef>
              <a:spcAft>
                <a:spcPts val="0"/>
              </a:spcAft>
              <a:buClr>
                <a:srgbClr val="3F3F3F"/>
              </a:buClr>
              <a:buSzPts val="765"/>
              <a:buNone/>
            </a:pPr>
            <a:endParaRPr sz="765" dirty="0"/>
          </a:p>
          <a:p>
            <a:pPr marL="384048" lvl="2" indent="0" algn="l" rtl="0">
              <a:lnSpc>
                <a:spcPct val="80000"/>
              </a:lnSpc>
              <a:spcBef>
                <a:spcPts val="600"/>
              </a:spcBef>
              <a:spcAft>
                <a:spcPts val="0"/>
              </a:spcAft>
              <a:buClr>
                <a:srgbClr val="3F3F3F"/>
              </a:buClr>
              <a:buSzPts val="765"/>
              <a:buNone/>
            </a:pPr>
            <a:r>
              <a:rPr lang="en-US" sz="765" dirty="0"/>
              <a:t>	</a:t>
            </a:r>
            <a:endParaRPr dirty="0"/>
          </a:p>
        </p:txBody>
      </p:sp>
      <p:sp>
        <p:nvSpPr>
          <p:cNvPr id="745" name="Google Shape;745;g8e512a97b5_2_146"/>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51</a:t>
            </a:fld>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750"/>
        <p:cNvGrpSpPr/>
        <p:nvPr/>
      </p:nvGrpSpPr>
      <p:grpSpPr>
        <a:xfrm>
          <a:off x="0" y="0"/>
          <a:ext cx="0" cy="0"/>
          <a:chOff x="0" y="0"/>
          <a:chExt cx="0" cy="0"/>
        </a:xfrm>
      </p:grpSpPr>
      <p:sp>
        <p:nvSpPr>
          <p:cNvPr id="751" name="Google Shape;751;g8e512a97b5_2_152"/>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Clr>
                <a:srgbClr val="3F3F3F"/>
              </a:buClr>
              <a:buSzPts val="4800"/>
              <a:buFont typeface="Arial"/>
              <a:buNone/>
            </a:pPr>
            <a:r>
              <a:rPr lang="en-US" dirty="0"/>
              <a:t>Homeless Liaison Network</a:t>
            </a:r>
            <a:br>
              <a:rPr lang="en-US" dirty="0"/>
            </a:br>
            <a:endParaRPr dirty="0"/>
          </a:p>
        </p:txBody>
      </p:sp>
      <p:grpSp>
        <p:nvGrpSpPr>
          <p:cNvPr id="753" name="Google Shape;753;g8e512a97b5_2_152" descr="Bubble diagram of Homeless Liaison in the middle with bubbles (Teacher, Parent Partners, Aides, Cafeteria Staff, Office Staff, Nurse, Parent, Student Success Teams, Principal, Motels, Afterschool Staff) branching off."/>
          <p:cNvGrpSpPr/>
          <p:nvPr/>
        </p:nvGrpSpPr>
        <p:grpSpPr>
          <a:xfrm>
            <a:off x="1480187" y="1435809"/>
            <a:ext cx="9231626" cy="4784878"/>
            <a:chOff x="465226" y="56188"/>
            <a:chExt cx="9231626" cy="4784878"/>
          </a:xfrm>
        </p:grpSpPr>
        <p:sp>
          <p:nvSpPr>
            <p:cNvPr id="754" name="Google Shape;754;g8e512a97b5_2_152"/>
            <p:cNvSpPr/>
            <p:nvPr/>
          </p:nvSpPr>
          <p:spPr>
            <a:xfrm>
              <a:off x="3923292" y="1408872"/>
              <a:ext cx="2340001" cy="2039509"/>
            </a:xfrm>
            <a:prstGeom prst="ellipse">
              <a:avLst/>
            </a:prstGeom>
            <a:solidFill>
              <a:srgbClr val="8FA2B6"/>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g8e512a97b5_2_152"/>
            <p:cNvSpPr txBox="1"/>
            <p:nvPr/>
          </p:nvSpPr>
          <p:spPr>
            <a:xfrm>
              <a:off x="4265977" y="1727429"/>
              <a:ext cx="1654631" cy="1442151"/>
            </a:xfrm>
            <a:prstGeom prst="rect">
              <a:avLst/>
            </a:prstGeom>
            <a:noFill/>
            <a:ln>
              <a:noFill/>
            </a:ln>
          </p:spPr>
          <p:txBody>
            <a:bodyPr spcFirstLastPara="1" wrap="square" lIns="16500" tIns="16500" rIns="16500" bIns="16500" anchor="ctr" anchorCtr="0">
              <a:noAutofit/>
            </a:bodyPr>
            <a:lstStyle/>
            <a:p>
              <a:pPr marL="0" marR="0" lvl="0" indent="0" algn="ctr" rtl="0">
                <a:lnSpc>
                  <a:spcPct val="90000"/>
                </a:lnSpc>
                <a:spcBef>
                  <a:spcPts val="0"/>
                </a:spcBef>
                <a:spcAft>
                  <a:spcPts val="0"/>
                </a:spcAft>
                <a:buClr>
                  <a:schemeClr val="dk1"/>
                </a:buClr>
                <a:buSzPts val="2600"/>
                <a:buFont typeface="Arial"/>
                <a:buNone/>
              </a:pPr>
              <a:r>
                <a:rPr lang="en-US" sz="2600" b="1" i="0" u="none" strike="noStrike" cap="none">
                  <a:solidFill>
                    <a:schemeClr val="dk1"/>
                  </a:solidFill>
                  <a:latin typeface="Arial"/>
                  <a:ea typeface="Arial"/>
                  <a:cs typeface="Arial"/>
                  <a:sym typeface="Arial"/>
                </a:rPr>
                <a:t>Homeless </a:t>
              </a:r>
              <a:endParaRPr/>
            </a:p>
            <a:p>
              <a:pPr marL="0" marR="0" lvl="0" indent="0" algn="ctr" rtl="0">
                <a:lnSpc>
                  <a:spcPct val="90000"/>
                </a:lnSpc>
                <a:spcBef>
                  <a:spcPts val="910"/>
                </a:spcBef>
                <a:spcAft>
                  <a:spcPts val="0"/>
                </a:spcAft>
                <a:buClr>
                  <a:schemeClr val="dk1"/>
                </a:buClr>
                <a:buSzPts val="2600"/>
                <a:buFont typeface="Arial"/>
                <a:buNone/>
              </a:pPr>
              <a:r>
                <a:rPr lang="en-US" sz="2600" b="1" i="0" u="none" strike="noStrike" cap="none">
                  <a:solidFill>
                    <a:schemeClr val="dk1"/>
                  </a:solidFill>
                  <a:latin typeface="Arial"/>
                  <a:ea typeface="Arial"/>
                  <a:cs typeface="Arial"/>
                  <a:sym typeface="Arial"/>
                </a:rPr>
                <a:t>Liaison</a:t>
              </a:r>
              <a:endParaRPr/>
            </a:p>
          </p:txBody>
        </p:sp>
        <p:sp>
          <p:nvSpPr>
            <p:cNvPr id="756" name="Google Shape;756;g8e512a97b5_2_152"/>
            <p:cNvSpPr/>
            <p:nvPr/>
          </p:nvSpPr>
          <p:spPr>
            <a:xfrm rot="-6910555">
              <a:off x="4305635" y="1278656"/>
              <a:ext cx="482816" cy="15478"/>
            </a:xfrm>
            <a:custGeom>
              <a:avLst/>
              <a:gdLst/>
              <a:ahLst/>
              <a:cxnLst/>
              <a:rect l="l" t="t" r="r" b="b"/>
              <a:pathLst>
                <a:path w="120000" h="120000" extrusionOk="0">
                  <a:moveTo>
                    <a:pt x="0" y="60000"/>
                  </a:moveTo>
                  <a:lnTo>
                    <a:pt x="120000" y="60000"/>
                  </a:lnTo>
                </a:path>
              </a:pathLst>
            </a:custGeom>
            <a:noFill/>
            <a:ln w="15875" cap="flat" cmpd="sng">
              <a:solidFill>
                <a:srgbClr val="57575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g8e512a97b5_2_152"/>
            <p:cNvSpPr txBox="1"/>
            <p:nvPr/>
          </p:nvSpPr>
          <p:spPr>
            <a:xfrm rot="3889445">
              <a:off x="4534972" y="1274325"/>
              <a:ext cx="24140" cy="24140"/>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Arial"/>
                <a:buNone/>
              </a:pPr>
              <a:endParaRPr sz="500" b="0" i="0" u="none" strike="noStrike" cap="none">
                <a:solidFill>
                  <a:schemeClr val="dk1"/>
                </a:solidFill>
                <a:latin typeface="Arial"/>
                <a:ea typeface="Arial"/>
                <a:cs typeface="Arial"/>
                <a:sym typeface="Arial"/>
              </a:endParaRPr>
            </a:p>
          </p:txBody>
        </p:sp>
        <p:sp>
          <p:nvSpPr>
            <p:cNvPr id="758" name="Google Shape;758;g8e512a97b5_2_152"/>
            <p:cNvSpPr/>
            <p:nvPr/>
          </p:nvSpPr>
          <p:spPr>
            <a:xfrm>
              <a:off x="3391771" y="56188"/>
              <a:ext cx="1639582" cy="1032992"/>
            </a:xfrm>
            <a:prstGeom prst="ellipse">
              <a:avLst/>
            </a:prstGeom>
            <a:solidFill>
              <a:srgbClr val="8FA2B6"/>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g8e512a97b5_2_152"/>
            <p:cNvSpPr txBox="1"/>
            <p:nvPr/>
          </p:nvSpPr>
          <p:spPr>
            <a:xfrm>
              <a:off x="3631882" y="207466"/>
              <a:ext cx="1159360" cy="730436"/>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chemeClr val="dk1"/>
                </a:buClr>
                <a:buSzPts val="2400"/>
                <a:buFont typeface="Arial"/>
                <a:buNone/>
              </a:pPr>
              <a:r>
                <a:rPr lang="en-US" sz="2400" b="0" i="0" u="none" strike="noStrike" cap="none">
                  <a:solidFill>
                    <a:schemeClr val="dk1"/>
                  </a:solidFill>
                  <a:latin typeface="Arial"/>
                  <a:ea typeface="Arial"/>
                  <a:cs typeface="Arial"/>
                  <a:sym typeface="Arial"/>
                </a:rPr>
                <a:t>Teacher</a:t>
              </a:r>
              <a:endParaRPr/>
            </a:p>
          </p:txBody>
        </p:sp>
        <p:sp>
          <p:nvSpPr>
            <p:cNvPr id="760" name="Google Shape;760;g8e512a97b5_2_152"/>
            <p:cNvSpPr/>
            <p:nvPr/>
          </p:nvSpPr>
          <p:spPr>
            <a:xfrm rot="-3013213">
              <a:off x="5709002" y="1462958"/>
              <a:ext cx="396767" cy="15478"/>
            </a:xfrm>
            <a:custGeom>
              <a:avLst/>
              <a:gdLst/>
              <a:ahLst/>
              <a:cxnLst/>
              <a:rect l="l" t="t" r="r" b="b"/>
              <a:pathLst>
                <a:path w="120000" h="120000" extrusionOk="0">
                  <a:moveTo>
                    <a:pt x="0" y="60000"/>
                  </a:moveTo>
                  <a:lnTo>
                    <a:pt x="120000" y="60000"/>
                  </a:lnTo>
                </a:path>
              </a:pathLst>
            </a:custGeom>
            <a:noFill/>
            <a:ln w="15875" cap="flat" cmpd="sng">
              <a:solidFill>
                <a:srgbClr val="57575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g8e512a97b5_2_152"/>
            <p:cNvSpPr txBox="1"/>
            <p:nvPr/>
          </p:nvSpPr>
          <p:spPr>
            <a:xfrm rot="-3013213">
              <a:off x="5897467" y="1460779"/>
              <a:ext cx="19838" cy="19838"/>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Arial"/>
                <a:buNone/>
              </a:pPr>
              <a:endParaRPr sz="500" b="0" i="0" u="none" strike="noStrike" cap="none">
                <a:solidFill>
                  <a:schemeClr val="dk1"/>
                </a:solidFill>
                <a:latin typeface="Arial"/>
                <a:ea typeface="Arial"/>
                <a:cs typeface="Arial"/>
                <a:sym typeface="Arial"/>
              </a:endParaRPr>
            </a:p>
          </p:txBody>
        </p:sp>
        <p:sp>
          <p:nvSpPr>
            <p:cNvPr id="762" name="Google Shape;762;g8e512a97b5_2_152"/>
            <p:cNvSpPr/>
            <p:nvPr/>
          </p:nvSpPr>
          <p:spPr>
            <a:xfrm>
              <a:off x="5426884" y="288093"/>
              <a:ext cx="2034587" cy="1075729"/>
            </a:xfrm>
            <a:prstGeom prst="flowChartConnector">
              <a:avLst/>
            </a:prstGeom>
            <a:solidFill>
              <a:srgbClr val="8FA2B6"/>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g8e512a97b5_2_152"/>
            <p:cNvSpPr txBox="1"/>
            <p:nvPr/>
          </p:nvSpPr>
          <p:spPr>
            <a:xfrm>
              <a:off x="5724842" y="445630"/>
              <a:ext cx="1438671" cy="760655"/>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chemeClr val="dk1"/>
                </a:buClr>
                <a:buSzPts val="2400"/>
                <a:buFont typeface="Arial"/>
                <a:buNone/>
              </a:pPr>
              <a:r>
                <a:rPr lang="en-US" sz="2400" b="0" i="0" u="none" strike="noStrike" cap="none" dirty="0">
                  <a:solidFill>
                    <a:schemeClr val="dk1"/>
                  </a:solidFill>
                  <a:latin typeface="Arial"/>
                  <a:ea typeface="Arial"/>
                  <a:cs typeface="Arial"/>
                  <a:sym typeface="Arial"/>
                </a:rPr>
                <a:t>Parent Partners</a:t>
              </a:r>
              <a:endParaRPr dirty="0"/>
            </a:p>
          </p:txBody>
        </p:sp>
        <p:sp>
          <p:nvSpPr>
            <p:cNvPr id="764" name="Google Shape;764;g8e512a97b5_2_152"/>
            <p:cNvSpPr/>
            <p:nvPr/>
          </p:nvSpPr>
          <p:spPr>
            <a:xfrm rot="-1534368">
              <a:off x="6025253" y="1537423"/>
              <a:ext cx="1911518" cy="15478"/>
            </a:xfrm>
            <a:custGeom>
              <a:avLst/>
              <a:gdLst/>
              <a:ahLst/>
              <a:cxnLst/>
              <a:rect l="l" t="t" r="r" b="b"/>
              <a:pathLst>
                <a:path w="120000" h="120000" extrusionOk="0">
                  <a:moveTo>
                    <a:pt x="0" y="60000"/>
                  </a:moveTo>
                  <a:lnTo>
                    <a:pt x="120000" y="60000"/>
                  </a:lnTo>
                </a:path>
              </a:pathLst>
            </a:custGeom>
            <a:noFill/>
            <a:ln w="15875" cap="flat" cmpd="sng">
              <a:solidFill>
                <a:srgbClr val="57575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g8e512a97b5_2_152"/>
            <p:cNvSpPr txBox="1"/>
            <p:nvPr/>
          </p:nvSpPr>
          <p:spPr>
            <a:xfrm rot="-1534368">
              <a:off x="6933224" y="1497375"/>
              <a:ext cx="95575" cy="95575"/>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700"/>
                <a:buFont typeface="Arial"/>
                <a:buNone/>
              </a:pPr>
              <a:endParaRPr sz="700" b="0" i="0" u="none" strike="noStrike" cap="none">
                <a:solidFill>
                  <a:schemeClr val="dk1"/>
                </a:solidFill>
                <a:latin typeface="Arial"/>
                <a:ea typeface="Arial"/>
                <a:cs typeface="Arial"/>
                <a:sym typeface="Arial"/>
              </a:endParaRPr>
            </a:p>
          </p:txBody>
        </p:sp>
        <p:sp>
          <p:nvSpPr>
            <p:cNvPr id="766" name="Google Shape;766;g8e512a97b5_2_152"/>
            <p:cNvSpPr/>
            <p:nvPr/>
          </p:nvSpPr>
          <p:spPr>
            <a:xfrm>
              <a:off x="7780643" y="369711"/>
              <a:ext cx="1126372" cy="1046589"/>
            </a:xfrm>
            <a:prstGeom prst="ellipse">
              <a:avLst/>
            </a:prstGeom>
            <a:solidFill>
              <a:srgbClr val="8FA2B6"/>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g8e512a97b5_2_152"/>
            <p:cNvSpPr txBox="1"/>
            <p:nvPr/>
          </p:nvSpPr>
          <p:spPr>
            <a:xfrm>
              <a:off x="7945596" y="522980"/>
              <a:ext cx="796466" cy="740051"/>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chemeClr val="dk1"/>
                </a:buClr>
                <a:buSzPts val="2400"/>
                <a:buFont typeface="Arial"/>
                <a:buNone/>
              </a:pPr>
              <a:r>
                <a:rPr lang="en-US" sz="2400" b="0" i="0" u="none" strike="noStrike" cap="none">
                  <a:solidFill>
                    <a:schemeClr val="dk1"/>
                  </a:solidFill>
                  <a:latin typeface="Arial"/>
                  <a:ea typeface="Arial"/>
                  <a:cs typeface="Arial"/>
                  <a:sym typeface="Arial"/>
                </a:rPr>
                <a:t>Aides</a:t>
              </a:r>
              <a:endParaRPr/>
            </a:p>
          </p:txBody>
        </p:sp>
        <p:sp>
          <p:nvSpPr>
            <p:cNvPr id="768" name="Google Shape;768;g8e512a97b5_2_152"/>
            <p:cNvSpPr/>
            <p:nvPr/>
          </p:nvSpPr>
          <p:spPr>
            <a:xfrm rot="-412416">
              <a:off x="6249907" y="2261846"/>
              <a:ext cx="655260" cy="15478"/>
            </a:xfrm>
            <a:custGeom>
              <a:avLst/>
              <a:gdLst/>
              <a:ahLst/>
              <a:cxnLst/>
              <a:rect l="l" t="t" r="r" b="b"/>
              <a:pathLst>
                <a:path w="120000" h="120000" extrusionOk="0">
                  <a:moveTo>
                    <a:pt x="0" y="60000"/>
                  </a:moveTo>
                  <a:lnTo>
                    <a:pt x="120000" y="60000"/>
                  </a:lnTo>
                </a:path>
              </a:pathLst>
            </a:custGeom>
            <a:noFill/>
            <a:ln w="15875" cap="flat" cmpd="sng">
              <a:solidFill>
                <a:srgbClr val="57575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g8e512a97b5_2_152"/>
            <p:cNvSpPr txBox="1"/>
            <p:nvPr/>
          </p:nvSpPr>
          <p:spPr>
            <a:xfrm rot="-412416">
              <a:off x="6561155" y="2253203"/>
              <a:ext cx="32763" cy="32763"/>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Arial"/>
                <a:buNone/>
              </a:pPr>
              <a:endParaRPr sz="500" b="0" i="0" u="none" strike="noStrike" cap="none">
                <a:solidFill>
                  <a:schemeClr val="dk1"/>
                </a:solidFill>
                <a:latin typeface="Arial"/>
                <a:ea typeface="Arial"/>
                <a:cs typeface="Arial"/>
                <a:sym typeface="Arial"/>
              </a:endParaRPr>
            </a:p>
          </p:txBody>
        </p:sp>
        <p:sp>
          <p:nvSpPr>
            <p:cNvPr id="770" name="Google Shape;770;g8e512a97b5_2_152"/>
            <p:cNvSpPr/>
            <p:nvPr/>
          </p:nvSpPr>
          <p:spPr>
            <a:xfrm>
              <a:off x="6887015" y="1547633"/>
              <a:ext cx="1808792" cy="1151248"/>
            </a:xfrm>
            <a:prstGeom prst="ellipse">
              <a:avLst/>
            </a:prstGeom>
            <a:solidFill>
              <a:srgbClr val="8FA2B6"/>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g8e512a97b5_2_152"/>
            <p:cNvSpPr txBox="1"/>
            <p:nvPr/>
          </p:nvSpPr>
          <p:spPr>
            <a:xfrm>
              <a:off x="7151906" y="1716229"/>
              <a:ext cx="1279010" cy="814056"/>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chemeClr val="dk1"/>
                </a:buClr>
                <a:buSzPts val="2400"/>
                <a:buFont typeface="Arial"/>
                <a:buNone/>
              </a:pPr>
              <a:r>
                <a:rPr lang="en-US" sz="2400" b="0" i="0" u="none" strike="noStrike" cap="none">
                  <a:solidFill>
                    <a:schemeClr val="dk1"/>
                  </a:solidFill>
                  <a:latin typeface="Arial"/>
                  <a:ea typeface="Arial"/>
                  <a:cs typeface="Arial"/>
                  <a:sym typeface="Arial"/>
                </a:rPr>
                <a:t>Cafeteria Staff</a:t>
              </a:r>
              <a:endParaRPr/>
            </a:p>
          </p:txBody>
        </p:sp>
        <p:sp>
          <p:nvSpPr>
            <p:cNvPr id="772" name="Google Shape;772;g8e512a97b5_2_152"/>
            <p:cNvSpPr/>
            <p:nvPr/>
          </p:nvSpPr>
          <p:spPr>
            <a:xfrm rot="907643">
              <a:off x="6189375" y="2904031"/>
              <a:ext cx="1235202" cy="15478"/>
            </a:xfrm>
            <a:custGeom>
              <a:avLst/>
              <a:gdLst/>
              <a:ahLst/>
              <a:cxnLst/>
              <a:rect l="l" t="t" r="r" b="b"/>
              <a:pathLst>
                <a:path w="120000" h="120000" extrusionOk="0">
                  <a:moveTo>
                    <a:pt x="0" y="60000"/>
                  </a:moveTo>
                  <a:lnTo>
                    <a:pt x="120000" y="60000"/>
                  </a:lnTo>
                </a:path>
              </a:pathLst>
            </a:custGeom>
            <a:noFill/>
            <a:ln w="15875" cap="flat" cmpd="sng">
              <a:solidFill>
                <a:srgbClr val="57575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g8e512a97b5_2_152"/>
            <p:cNvSpPr txBox="1"/>
            <p:nvPr/>
          </p:nvSpPr>
          <p:spPr>
            <a:xfrm rot="907643">
              <a:off x="6776096" y="2880890"/>
              <a:ext cx="61760" cy="61760"/>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Arial"/>
                <a:buNone/>
              </a:pPr>
              <a:endParaRPr sz="500" b="0" i="0" u="none" strike="noStrike" cap="none">
                <a:solidFill>
                  <a:schemeClr val="dk1"/>
                </a:solidFill>
                <a:latin typeface="Arial"/>
                <a:ea typeface="Arial"/>
                <a:cs typeface="Arial"/>
                <a:sym typeface="Arial"/>
              </a:endParaRPr>
            </a:p>
          </p:txBody>
        </p:sp>
        <p:sp>
          <p:nvSpPr>
            <p:cNvPr id="774" name="Google Shape;774;g8e512a97b5_2_152"/>
            <p:cNvSpPr/>
            <p:nvPr/>
          </p:nvSpPr>
          <p:spPr>
            <a:xfrm>
              <a:off x="7164867" y="2875038"/>
              <a:ext cx="2531985" cy="951445"/>
            </a:xfrm>
            <a:prstGeom prst="ellipse">
              <a:avLst/>
            </a:prstGeom>
            <a:solidFill>
              <a:srgbClr val="8FA2B6"/>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g8e512a97b5_2_152"/>
            <p:cNvSpPr txBox="1"/>
            <p:nvPr/>
          </p:nvSpPr>
          <p:spPr>
            <a:xfrm>
              <a:off x="7535668" y="3014374"/>
              <a:ext cx="1790383" cy="672773"/>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chemeClr val="dk1"/>
                </a:buClr>
                <a:buSzPts val="2400"/>
                <a:buFont typeface="Arial"/>
                <a:buNone/>
              </a:pPr>
              <a:r>
                <a:rPr lang="en-US" sz="2400" b="0" i="0" u="none" strike="noStrike" cap="none">
                  <a:solidFill>
                    <a:schemeClr val="dk1"/>
                  </a:solidFill>
                  <a:latin typeface="Arial"/>
                  <a:ea typeface="Arial"/>
                  <a:cs typeface="Arial"/>
                  <a:sym typeface="Arial"/>
                </a:rPr>
                <a:t>Office Staff</a:t>
              </a:r>
              <a:endParaRPr/>
            </a:p>
          </p:txBody>
        </p:sp>
        <p:sp>
          <p:nvSpPr>
            <p:cNvPr id="776" name="Google Shape;776;g8e512a97b5_2_152"/>
            <p:cNvSpPr/>
            <p:nvPr/>
          </p:nvSpPr>
          <p:spPr>
            <a:xfrm rot="2384592">
              <a:off x="5812067" y="3498214"/>
              <a:ext cx="1105953" cy="15478"/>
            </a:xfrm>
            <a:custGeom>
              <a:avLst/>
              <a:gdLst/>
              <a:ahLst/>
              <a:cxnLst/>
              <a:rect l="l" t="t" r="r" b="b"/>
              <a:pathLst>
                <a:path w="120000" h="120000" extrusionOk="0">
                  <a:moveTo>
                    <a:pt x="0" y="60000"/>
                  </a:moveTo>
                  <a:lnTo>
                    <a:pt x="120000" y="60000"/>
                  </a:lnTo>
                </a:path>
              </a:pathLst>
            </a:custGeom>
            <a:noFill/>
            <a:ln w="15875" cap="flat" cmpd="sng">
              <a:solidFill>
                <a:srgbClr val="57575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g8e512a97b5_2_152"/>
            <p:cNvSpPr txBox="1"/>
            <p:nvPr/>
          </p:nvSpPr>
          <p:spPr>
            <a:xfrm rot="2384592">
              <a:off x="6337395" y="3478305"/>
              <a:ext cx="55297" cy="55297"/>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Arial"/>
                <a:buNone/>
              </a:pPr>
              <a:endParaRPr sz="500" b="0" i="0" u="none" strike="noStrike" cap="none">
                <a:solidFill>
                  <a:schemeClr val="dk1"/>
                </a:solidFill>
                <a:latin typeface="Arial"/>
                <a:ea typeface="Arial"/>
                <a:cs typeface="Arial"/>
                <a:sym typeface="Arial"/>
              </a:endParaRPr>
            </a:p>
          </p:txBody>
        </p:sp>
        <p:sp>
          <p:nvSpPr>
            <p:cNvPr id="778" name="Google Shape;778;g8e512a97b5_2_152"/>
            <p:cNvSpPr/>
            <p:nvPr/>
          </p:nvSpPr>
          <p:spPr>
            <a:xfrm>
              <a:off x="6199758" y="3794477"/>
              <a:ext cx="2283252" cy="1046589"/>
            </a:xfrm>
            <a:prstGeom prst="ellipse">
              <a:avLst/>
            </a:prstGeom>
            <a:solidFill>
              <a:srgbClr val="8FA2B6"/>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g8e512a97b5_2_152"/>
            <p:cNvSpPr txBox="1"/>
            <p:nvPr/>
          </p:nvSpPr>
          <p:spPr>
            <a:xfrm>
              <a:off x="6534133" y="3947746"/>
              <a:ext cx="1614502" cy="740051"/>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chemeClr val="dk1"/>
                </a:buClr>
                <a:buSzPts val="2400"/>
                <a:buFont typeface="Arial"/>
                <a:buNone/>
              </a:pPr>
              <a:r>
                <a:rPr lang="en-US" sz="2400" b="0" i="0" u="none" strike="noStrike" cap="none">
                  <a:solidFill>
                    <a:schemeClr val="dk1"/>
                  </a:solidFill>
                  <a:latin typeface="Arial"/>
                  <a:ea typeface="Arial"/>
                  <a:cs typeface="Arial"/>
                  <a:sym typeface="Arial"/>
                </a:rPr>
                <a:t>Nurse</a:t>
              </a:r>
              <a:endParaRPr/>
            </a:p>
          </p:txBody>
        </p:sp>
        <p:sp>
          <p:nvSpPr>
            <p:cNvPr id="780" name="Google Shape;780;g8e512a97b5_2_152"/>
            <p:cNvSpPr/>
            <p:nvPr/>
          </p:nvSpPr>
          <p:spPr>
            <a:xfrm rot="5100276">
              <a:off x="5088428" y="3559866"/>
              <a:ext cx="205366" cy="15478"/>
            </a:xfrm>
            <a:custGeom>
              <a:avLst/>
              <a:gdLst/>
              <a:ahLst/>
              <a:cxnLst/>
              <a:rect l="l" t="t" r="r" b="b"/>
              <a:pathLst>
                <a:path w="120000" h="120000" extrusionOk="0">
                  <a:moveTo>
                    <a:pt x="0" y="60000"/>
                  </a:moveTo>
                  <a:lnTo>
                    <a:pt x="120000" y="60000"/>
                  </a:lnTo>
                </a:path>
              </a:pathLst>
            </a:custGeom>
            <a:noFill/>
            <a:ln w="15875" cap="flat" cmpd="sng">
              <a:solidFill>
                <a:srgbClr val="57575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g8e512a97b5_2_152"/>
            <p:cNvSpPr txBox="1"/>
            <p:nvPr/>
          </p:nvSpPr>
          <p:spPr>
            <a:xfrm rot="5100276">
              <a:off x="5185977" y="3562471"/>
              <a:ext cx="10268" cy="10268"/>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Arial"/>
                <a:buNone/>
              </a:pPr>
              <a:endParaRPr sz="500" b="0" i="0" u="none" strike="noStrike" cap="none">
                <a:solidFill>
                  <a:schemeClr val="dk1"/>
                </a:solidFill>
                <a:latin typeface="Arial"/>
                <a:ea typeface="Arial"/>
                <a:cs typeface="Arial"/>
                <a:sym typeface="Arial"/>
              </a:endParaRPr>
            </a:p>
          </p:txBody>
        </p:sp>
        <p:sp>
          <p:nvSpPr>
            <p:cNvPr id="782" name="Google Shape;782;g8e512a97b5_2_152"/>
            <p:cNvSpPr/>
            <p:nvPr/>
          </p:nvSpPr>
          <p:spPr>
            <a:xfrm>
              <a:off x="4437450" y="3668799"/>
              <a:ext cx="1625639" cy="1151248"/>
            </a:xfrm>
            <a:prstGeom prst="ellipse">
              <a:avLst/>
            </a:prstGeom>
            <a:solidFill>
              <a:srgbClr val="8FA2B6"/>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g8e512a97b5_2_152"/>
            <p:cNvSpPr txBox="1"/>
            <p:nvPr/>
          </p:nvSpPr>
          <p:spPr>
            <a:xfrm>
              <a:off x="4675519" y="3837395"/>
              <a:ext cx="1149501" cy="814056"/>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chemeClr val="dk1"/>
                </a:buClr>
                <a:buSzPts val="2400"/>
                <a:buFont typeface="Arial"/>
                <a:buNone/>
              </a:pPr>
              <a:r>
                <a:rPr lang="en-US" sz="2400" b="0" i="0" u="none" strike="noStrike" cap="none">
                  <a:solidFill>
                    <a:schemeClr val="dk1"/>
                  </a:solidFill>
                  <a:latin typeface="Arial"/>
                  <a:ea typeface="Arial"/>
                  <a:cs typeface="Arial"/>
                  <a:sym typeface="Arial"/>
                </a:rPr>
                <a:t>Parent</a:t>
              </a:r>
              <a:endParaRPr/>
            </a:p>
          </p:txBody>
        </p:sp>
        <p:sp>
          <p:nvSpPr>
            <p:cNvPr id="784" name="Google Shape;784;g8e512a97b5_2_152"/>
            <p:cNvSpPr/>
            <p:nvPr/>
          </p:nvSpPr>
          <p:spPr>
            <a:xfrm rot="8114554">
              <a:off x="3882376" y="3387227"/>
              <a:ext cx="512812" cy="15478"/>
            </a:xfrm>
            <a:custGeom>
              <a:avLst/>
              <a:gdLst/>
              <a:ahLst/>
              <a:cxnLst/>
              <a:rect l="l" t="t" r="r" b="b"/>
              <a:pathLst>
                <a:path w="120000" h="120000" extrusionOk="0">
                  <a:moveTo>
                    <a:pt x="0" y="60000"/>
                  </a:moveTo>
                  <a:lnTo>
                    <a:pt x="120000" y="60000"/>
                  </a:lnTo>
                </a:path>
              </a:pathLst>
            </a:custGeom>
            <a:noFill/>
            <a:ln w="15875" cap="flat" cmpd="sng">
              <a:solidFill>
                <a:srgbClr val="57575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g8e512a97b5_2_152"/>
            <p:cNvSpPr txBox="1"/>
            <p:nvPr/>
          </p:nvSpPr>
          <p:spPr>
            <a:xfrm rot="-2685446">
              <a:off x="4125962" y="3382146"/>
              <a:ext cx="25640" cy="25640"/>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Arial"/>
                <a:buNone/>
              </a:pPr>
              <a:endParaRPr sz="500" b="0" i="0" u="none" strike="noStrike" cap="none">
                <a:solidFill>
                  <a:schemeClr val="dk1"/>
                </a:solidFill>
                <a:latin typeface="Arial"/>
                <a:ea typeface="Arial"/>
                <a:cs typeface="Arial"/>
                <a:sym typeface="Arial"/>
              </a:endParaRPr>
            </a:p>
          </p:txBody>
        </p:sp>
        <p:sp>
          <p:nvSpPr>
            <p:cNvPr id="786" name="Google Shape;786;g8e512a97b5_2_152"/>
            <p:cNvSpPr/>
            <p:nvPr/>
          </p:nvSpPr>
          <p:spPr>
            <a:xfrm>
              <a:off x="2502575" y="3428143"/>
              <a:ext cx="1800644" cy="1393010"/>
            </a:xfrm>
            <a:prstGeom prst="ellipse">
              <a:avLst/>
            </a:prstGeom>
            <a:solidFill>
              <a:srgbClr val="8FA2B6"/>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g8e512a97b5_2_152"/>
            <p:cNvSpPr txBox="1"/>
            <p:nvPr/>
          </p:nvSpPr>
          <p:spPr>
            <a:xfrm>
              <a:off x="2766273" y="3632145"/>
              <a:ext cx="1273248" cy="985006"/>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chemeClr val="dk1"/>
                </a:buClr>
                <a:buSzPts val="2400"/>
                <a:buFont typeface="Arial"/>
                <a:buNone/>
              </a:pPr>
              <a:r>
                <a:rPr lang="en-US" sz="2400" b="0" i="0" u="none" strike="noStrike" cap="none">
                  <a:solidFill>
                    <a:schemeClr val="dk1"/>
                  </a:solidFill>
                  <a:latin typeface="Arial"/>
                  <a:ea typeface="Arial"/>
                  <a:cs typeface="Arial"/>
                  <a:sym typeface="Arial"/>
                </a:rPr>
                <a:t>Student Success Teams</a:t>
              </a:r>
              <a:endParaRPr/>
            </a:p>
          </p:txBody>
        </p:sp>
        <p:sp>
          <p:nvSpPr>
            <p:cNvPr id="788" name="Google Shape;788;g8e512a97b5_2_152"/>
            <p:cNvSpPr/>
            <p:nvPr/>
          </p:nvSpPr>
          <p:spPr>
            <a:xfrm rot="9644539">
              <a:off x="2194263" y="3127767"/>
              <a:ext cx="1865210" cy="15478"/>
            </a:xfrm>
            <a:custGeom>
              <a:avLst/>
              <a:gdLst/>
              <a:ahLst/>
              <a:cxnLst/>
              <a:rect l="l" t="t" r="r" b="b"/>
              <a:pathLst>
                <a:path w="120000" h="120000" extrusionOk="0">
                  <a:moveTo>
                    <a:pt x="0" y="60000"/>
                  </a:moveTo>
                  <a:lnTo>
                    <a:pt x="120000" y="60000"/>
                  </a:lnTo>
                </a:path>
              </a:pathLst>
            </a:custGeom>
            <a:noFill/>
            <a:ln w="15875" cap="flat" cmpd="sng">
              <a:solidFill>
                <a:srgbClr val="57575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g8e512a97b5_2_152"/>
            <p:cNvSpPr txBox="1"/>
            <p:nvPr/>
          </p:nvSpPr>
          <p:spPr>
            <a:xfrm rot="-1155461">
              <a:off x="3080238" y="3088876"/>
              <a:ext cx="93260" cy="93260"/>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700"/>
                <a:buFont typeface="Arial"/>
                <a:buNone/>
              </a:pPr>
              <a:endParaRPr sz="700" b="0" i="0" u="none" strike="noStrike" cap="none">
                <a:solidFill>
                  <a:schemeClr val="dk1"/>
                </a:solidFill>
                <a:latin typeface="Arial"/>
                <a:ea typeface="Arial"/>
                <a:cs typeface="Arial"/>
                <a:sym typeface="Arial"/>
              </a:endParaRPr>
            </a:p>
          </p:txBody>
        </p:sp>
        <p:sp>
          <p:nvSpPr>
            <p:cNvPr id="790" name="Google Shape;790;g8e512a97b5_2_152"/>
            <p:cNvSpPr/>
            <p:nvPr/>
          </p:nvSpPr>
          <p:spPr>
            <a:xfrm>
              <a:off x="465226" y="3179876"/>
              <a:ext cx="1922083" cy="1099524"/>
            </a:xfrm>
            <a:prstGeom prst="ellipse">
              <a:avLst/>
            </a:prstGeom>
            <a:solidFill>
              <a:srgbClr val="8FA2B6"/>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g8e512a97b5_2_152"/>
            <p:cNvSpPr txBox="1"/>
            <p:nvPr/>
          </p:nvSpPr>
          <p:spPr>
            <a:xfrm>
              <a:off x="746709" y="3340898"/>
              <a:ext cx="1359117" cy="777480"/>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chemeClr val="dk1"/>
                </a:buClr>
                <a:buSzPts val="2400"/>
                <a:buFont typeface="Arial"/>
                <a:buNone/>
              </a:pPr>
              <a:r>
                <a:rPr lang="en-US" sz="2400" b="0" i="0" u="none" strike="noStrike" cap="none">
                  <a:solidFill>
                    <a:schemeClr val="dk1"/>
                  </a:solidFill>
                  <a:latin typeface="Arial"/>
                  <a:ea typeface="Arial"/>
                  <a:cs typeface="Arial"/>
                  <a:sym typeface="Arial"/>
                </a:rPr>
                <a:t>Principal</a:t>
              </a:r>
              <a:endParaRPr/>
            </a:p>
          </p:txBody>
        </p:sp>
        <p:sp>
          <p:nvSpPr>
            <p:cNvPr id="792" name="Google Shape;792;g8e512a97b5_2_152"/>
            <p:cNvSpPr/>
            <p:nvPr/>
          </p:nvSpPr>
          <p:spPr>
            <a:xfrm rot="10770732">
              <a:off x="3159439" y="2453977"/>
              <a:ext cx="763923" cy="15478"/>
            </a:xfrm>
            <a:custGeom>
              <a:avLst/>
              <a:gdLst/>
              <a:ahLst/>
              <a:cxnLst/>
              <a:rect l="l" t="t" r="r" b="b"/>
              <a:pathLst>
                <a:path w="120000" h="120000" extrusionOk="0">
                  <a:moveTo>
                    <a:pt x="0" y="60000"/>
                  </a:moveTo>
                  <a:lnTo>
                    <a:pt x="120000" y="60000"/>
                  </a:lnTo>
                </a:path>
              </a:pathLst>
            </a:custGeom>
            <a:noFill/>
            <a:ln w="15875" cap="flat" cmpd="sng">
              <a:solidFill>
                <a:srgbClr val="57575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g8e512a97b5_2_152"/>
            <p:cNvSpPr txBox="1"/>
            <p:nvPr/>
          </p:nvSpPr>
          <p:spPr>
            <a:xfrm rot="-29268">
              <a:off x="3522302" y="2442619"/>
              <a:ext cx="38196" cy="38196"/>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Arial"/>
                <a:buNone/>
              </a:pPr>
              <a:endParaRPr sz="500" b="0" i="0" u="none" strike="noStrike" cap="none">
                <a:solidFill>
                  <a:schemeClr val="dk1"/>
                </a:solidFill>
                <a:latin typeface="Arial"/>
                <a:ea typeface="Arial"/>
                <a:cs typeface="Arial"/>
                <a:sym typeface="Arial"/>
              </a:endParaRPr>
            </a:p>
          </p:txBody>
        </p:sp>
        <p:sp>
          <p:nvSpPr>
            <p:cNvPr id="794" name="Google Shape;794;g8e512a97b5_2_152"/>
            <p:cNvSpPr/>
            <p:nvPr/>
          </p:nvSpPr>
          <p:spPr>
            <a:xfrm>
              <a:off x="1489919" y="1981662"/>
              <a:ext cx="1669621" cy="980827"/>
            </a:xfrm>
            <a:prstGeom prst="ellipse">
              <a:avLst/>
            </a:prstGeom>
            <a:solidFill>
              <a:srgbClr val="8FA2B6"/>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g8e512a97b5_2_152"/>
            <p:cNvSpPr txBox="1"/>
            <p:nvPr/>
          </p:nvSpPr>
          <p:spPr>
            <a:xfrm>
              <a:off x="1734429" y="2125301"/>
              <a:ext cx="1180601" cy="693549"/>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chemeClr val="dk1"/>
                </a:buClr>
                <a:buSzPts val="2400"/>
                <a:buFont typeface="Arial"/>
                <a:buNone/>
              </a:pPr>
              <a:r>
                <a:rPr lang="en-US" sz="2400" b="0" i="0" u="none" strike="noStrike" cap="none">
                  <a:solidFill>
                    <a:schemeClr val="dk1"/>
                  </a:solidFill>
                  <a:latin typeface="Arial"/>
                  <a:ea typeface="Arial"/>
                  <a:cs typeface="Arial"/>
                  <a:sym typeface="Arial"/>
                </a:rPr>
                <a:t>Motels</a:t>
              </a:r>
              <a:endParaRPr/>
            </a:p>
          </p:txBody>
        </p:sp>
        <p:sp>
          <p:nvSpPr>
            <p:cNvPr id="796" name="Google Shape;796;g8e512a97b5_2_152"/>
            <p:cNvSpPr/>
            <p:nvPr/>
          </p:nvSpPr>
          <p:spPr>
            <a:xfrm rot="-9309598">
              <a:off x="2914407" y="1710143"/>
              <a:ext cx="1201145" cy="15478"/>
            </a:xfrm>
            <a:custGeom>
              <a:avLst/>
              <a:gdLst/>
              <a:ahLst/>
              <a:cxnLst/>
              <a:rect l="l" t="t" r="r" b="b"/>
              <a:pathLst>
                <a:path w="120000" h="120000" extrusionOk="0">
                  <a:moveTo>
                    <a:pt x="0" y="60000"/>
                  </a:moveTo>
                  <a:lnTo>
                    <a:pt x="120000" y="60000"/>
                  </a:lnTo>
                </a:path>
              </a:pathLst>
            </a:custGeom>
            <a:noFill/>
            <a:ln w="15875" cap="flat" cmpd="sng">
              <a:solidFill>
                <a:srgbClr val="57575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g8e512a97b5_2_152"/>
            <p:cNvSpPr txBox="1"/>
            <p:nvPr/>
          </p:nvSpPr>
          <p:spPr>
            <a:xfrm rot="1490402">
              <a:off x="3484951" y="1687854"/>
              <a:ext cx="60057" cy="60057"/>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Arial"/>
                <a:buNone/>
              </a:pPr>
              <a:endParaRPr sz="500" b="0" i="0" u="none" strike="noStrike" cap="none">
                <a:solidFill>
                  <a:schemeClr val="dk1"/>
                </a:solidFill>
                <a:latin typeface="Arial"/>
                <a:ea typeface="Arial"/>
                <a:cs typeface="Arial"/>
                <a:sym typeface="Arial"/>
              </a:endParaRPr>
            </a:p>
          </p:txBody>
        </p:sp>
        <p:sp>
          <p:nvSpPr>
            <p:cNvPr id="798" name="Google Shape;798;g8e512a97b5_2_152"/>
            <p:cNvSpPr/>
            <p:nvPr/>
          </p:nvSpPr>
          <p:spPr>
            <a:xfrm>
              <a:off x="960758" y="685818"/>
              <a:ext cx="2517938" cy="864950"/>
            </a:xfrm>
            <a:prstGeom prst="ellipse">
              <a:avLst/>
            </a:prstGeom>
            <a:solidFill>
              <a:srgbClr val="8FA2B6"/>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g8e512a97b5_2_152"/>
            <p:cNvSpPr txBox="1"/>
            <p:nvPr/>
          </p:nvSpPr>
          <p:spPr>
            <a:xfrm>
              <a:off x="1329501" y="812487"/>
              <a:ext cx="1780452" cy="611612"/>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chemeClr val="dk1"/>
                </a:buClr>
                <a:buSzPts val="2400"/>
                <a:buFont typeface="Arial"/>
                <a:buNone/>
              </a:pPr>
              <a:r>
                <a:rPr lang="en-US" sz="2400" b="0" i="0" u="none" strike="noStrike" cap="none">
                  <a:solidFill>
                    <a:schemeClr val="dk1"/>
                  </a:solidFill>
                  <a:latin typeface="Arial"/>
                  <a:ea typeface="Arial"/>
                  <a:cs typeface="Arial"/>
                  <a:sym typeface="Arial"/>
                </a:rPr>
                <a:t>Afterschool Staff</a:t>
              </a:r>
              <a:endParaRPr/>
            </a:p>
          </p:txBody>
        </p:sp>
      </p:grpSp>
      <p:sp>
        <p:nvSpPr>
          <p:cNvPr id="752" name="Google Shape;752;g8e512a97b5_2_152"/>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52</a:t>
            </a:fld>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804"/>
        <p:cNvGrpSpPr/>
        <p:nvPr/>
      </p:nvGrpSpPr>
      <p:grpSpPr>
        <a:xfrm>
          <a:off x="0" y="0"/>
          <a:ext cx="0" cy="0"/>
          <a:chOff x="0" y="0"/>
          <a:chExt cx="0" cy="0"/>
        </a:xfrm>
      </p:grpSpPr>
      <p:sp>
        <p:nvSpPr>
          <p:cNvPr id="805" name="Google Shape;805;g8e512a97b5_2_205"/>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Clr>
                <a:srgbClr val="3F3F3F"/>
              </a:buClr>
              <a:buSzPts val="4320"/>
              <a:buFont typeface="Arial"/>
              <a:buNone/>
            </a:pPr>
            <a:r>
              <a:rPr lang="en-US" sz="4000" dirty="0">
                <a:latin typeface="+mj-lt"/>
              </a:rPr>
              <a:t>Distance Learning Program</a:t>
            </a:r>
            <a:br>
              <a:rPr lang="en-US" sz="4320" dirty="0">
                <a:latin typeface="+mj-lt"/>
              </a:rPr>
            </a:br>
            <a:r>
              <a:rPr lang="en-US" sz="3200" dirty="0">
                <a:latin typeface="+mj-lt"/>
              </a:rPr>
              <a:t>Actions Related to the Distance Learning Program</a:t>
            </a:r>
            <a:endParaRPr sz="3200" dirty="0">
              <a:latin typeface="+mj-lt"/>
            </a:endParaRPr>
          </a:p>
        </p:txBody>
      </p:sp>
      <p:sp>
        <p:nvSpPr>
          <p:cNvPr id="806" name="Google Shape;806;g8e512a97b5_2_205"/>
          <p:cNvSpPr txBox="1">
            <a:spLocks noGrp="1"/>
          </p:cNvSpPr>
          <p:nvPr>
            <p:ph type="body" idx="1"/>
          </p:nvPr>
        </p:nvSpPr>
        <p:spPr>
          <a:xfrm>
            <a:off x="1021882" y="2046855"/>
            <a:ext cx="10209196" cy="4099777"/>
          </a:xfrm>
          <a:prstGeom prst="rect">
            <a:avLst/>
          </a:prstGeom>
          <a:noFill/>
          <a:ln>
            <a:noFill/>
          </a:ln>
        </p:spPr>
        <p:txBody>
          <a:bodyPr spcFirstLastPara="1" wrap="square" lIns="45700" tIns="45700" rIns="45700" bIns="45700" anchor="t" anchorCtr="0">
            <a:noAutofit/>
          </a:bodyPr>
          <a:lstStyle/>
          <a:p>
            <a:pPr marL="176213" lvl="0" indent="-176213" algn="l" rtl="0">
              <a:lnSpc>
                <a:spcPct val="100000"/>
              </a:lnSpc>
              <a:spcBef>
                <a:spcPts val="0"/>
              </a:spcBef>
              <a:spcAft>
                <a:spcPts val="0"/>
              </a:spcAft>
              <a:buClr>
                <a:srgbClr val="3F3F3F"/>
              </a:buClr>
              <a:buSzPts val="2400"/>
              <a:buChar char="•"/>
            </a:pPr>
            <a:r>
              <a:rPr lang="en-US" sz="2400" dirty="0"/>
              <a:t>Considerations</a:t>
            </a:r>
            <a:endParaRPr dirty="0"/>
          </a:p>
          <a:p>
            <a:pPr marL="566928" lvl="2" indent="-182880" algn="l" rtl="0">
              <a:lnSpc>
                <a:spcPct val="100000"/>
              </a:lnSpc>
              <a:spcBef>
                <a:spcPts val="1200"/>
              </a:spcBef>
              <a:spcAft>
                <a:spcPts val="0"/>
              </a:spcAft>
              <a:buClr>
                <a:srgbClr val="3F3F3F"/>
              </a:buClr>
              <a:buSzPts val="2400"/>
              <a:buChar char="◦"/>
            </a:pPr>
            <a:r>
              <a:rPr lang="en-US" sz="2400" dirty="0"/>
              <a:t>Equitable access to devices and connectivity</a:t>
            </a:r>
            <a:endParaRPr dirty="0"/>
          </a:p>
          <a:p>
            <a:pPr marL="566928" lvl="2" indent="-182880" algn="l" rtl="0">
              <a:lnSpc>
                <a:spcPct val="100000"/>
              </a:lnSpc>
              <a:spcBef>
                <a:spcPts val="1200"/>
              </a:spcBef>
              <a:spcAft>
                <a:spcPts val="0"/>
              </a:spcAft>
              <a:buClr>
                <a:srgbClr val="3F3F3F"/>
              </a:buClr>
              <a:buSzPts val="2400"/>
              <a:buChar char="◦"/>
            </a:pPr>
            <a:r>
              <a:rPr lang="en-US" sz="2400" dirty="0"/>
              <a:t>Access to learning supports</a:t>
            </a:r>
            <a:endParaRPr dirty="0"/>
          </a:p>
          <a:p>
            <a:pPr marL="566928" lvl="2" indent="-182880" algn="l" rtl="0">
              <a:lnSpc>
                <a:spcPct val="100000"/>
              </a:lnSpc>
              <a:spcBef>
                <a:spcPts val="1200"/>
              </a:spcBef>
              <a:spcAft>
                <a:spcPts val="0"/>
              </a:spcAft>
              <a:buClr>
                <a:srgbClr val="3F3F3F"/>
              </a:buClr>
              <a:buSzPts val="2400"/>
              <a:buChar char="◦"/>
            </a:pPr>
            <a:r>
              <a:rPr lang="en-US" sz="2400" dirty="0"/>
              <a:t>Mental health services</a:t>
            </a:r>
            <a:endParaRPr dirty="0"/>
          </a:p>
          <a:p>
            <a:pPr marL="566928" lvl="2" indent="-182880" algn="l" rtl="0">
              <a:lnSpc>
                <a:spcPct val="100000"/>
              </a:lnSpc>
              <a:spcBef>
                <a:spcPts val="1200"/>
              </a:spcBef>
              <a:spcAft>
                <a:spcPts val="0"/>
              </a:spcAft>
              <a:buClr>
                <a:srgbClr val="3F3F3F"/>
              </a:buClr>
              <a:buSzPts val="2400"/>
              <a:buChar char="◦"/>
            </a:pPr>
            <a:r>
              <a:rPr lang="en-US" sz="2400" dirty="0"/>
              <a:t>Tutoring</a:t>
            </a:r>
            <a:endParaRPr dirty="0"/>
          </a:p>
          <a:p>
            <a:pPr marL="566928" lvl="2" indent="-182880" algn="l" rtl="0">
              <a:lnSpc>
                <a:spcPct val="100000"/>
              </a:lnSpc>
              <a:spcBef>
                <a:spcPts val="1200"/>
              </a:spcBef>
              <a:spcAft>
                <a:spcPts val="0"/>
              </a:spcAft>
              <a:buClr>
                <a:srgbClr val="3F3F3F"/>
              </a:buClr>
              <a:buSzPts val="2400"/>
              <a:buChar char="◦"/>
            </a:pPr>
            <a:r>
              <a:rPr lang="en-US" sz="2400" dirty="0"/>
              <a:t>Review of Local High School Graduation Credit Exemption</a:t>
            </a:r>
            <a:endParaRPr dirty="0"/>
          </a:p>
          <a:p>
            <a:pPr marL="566928" lvl="2" indent="-182880" algn="l" rtl="0">
              <a:lnSpc>
                <a:spcPct val="100000"/>
              </a:lnSpc>
              <a:spcBef>
                <a:spcPts val="1200"/>
              </a:spcBef>
              <a:spcAft>
                <a:spcPts val="0"/>
              </a:spcAft>
              <a:buClr>
                <a:srgbClr val="3F3F3F"/>
              </a:buClr>
              <a:buSzPts val="2400"/>
              <a:buChar char="◦"/>
            </a:pPr>
            <a:r>
              <a:rPr lang="en-US" sz="2400" dirty="0"/>
              <a:t>Immediate Enrollment</a:t>
            </a:r>
            <a:endParaRPr dirty="0"/>
          </a:p>
          <a:p>
            <a:pPr marL="566928" lvl="2" indent="-182880" algn="l" rtl="0">
              <a:lnSpc>
                <a:spcPct val="100000"/>
              </a:lnSpc>
              <a:spcBef>
                <a:spcPts val="1200"/>
              </a:spcBef>
              <a:spcAft>
                <a:spcPts val="0"/>
              </a:spcAft>
              <a:buClr>
                <a:srgbClr val="3F3F3F"/>
              </a:buClr>
              <a:buSzPts val="2400"/>
              <a:buChar char="◦"/>
            </a:pPr>
            <a:r>
              <a:rPr lang="en-US" sz="2400" dirty="0"/>
              <a:t>Access to school supplies and materials</a:t>
            </a:r>
            <a:endParaRPr dirty="0"/>
          </a:p>
          <a:p>
            <a:pPr marL="566928" lvl="3" indent="0" algn="l" rtl="0">
              <a:lnSpc>
                <a:spcPct val="70000"/>
              </a:lnSpc>
              <a:spcBef>
                <a:spcPts val="1400"/>
              </a:spcBef>
              <a:spcAft>
                <a:spcPts val="0"/>
              </a:spcAft>
              <a:buClr>
                <a:srgbClr val="3F3F3F"/>
              </a:buClr>
              <a:buSzPts val="600"/>
              <a:buNone/>
            </a:pPr>
            <a:r>
              <a:rPr lang="en-US" sz="600" dirty="0"/>
              <a:t>  </a:t>
            </a:r>
            <a:endParaRPr dirty="0"/>
          </a:p>
          <a:p>
            <a:pPr marL="566928" lvl="2" indent="-144780" algn="l" rtl="0">
              <a:lnSpc>
                <a:spcPct val="70000"/>
              </a:lnSpc>
              <a:spcBef>
                <a:spcPts val="600"/>
              </a:spcBef>
              <a:spcAft>
                <a:spcPts val="0"/>
              </a:spcAft>
              <a:buClr>
                <a:srgbClr val="3F3F3F"/>
              </a:buClr>
              <a:buSzPts val="600"/>
              <a:buNone/>
            </a:pPr>
            <a:endParaRPr sz="600" dirty="0"/>
          </a:p>
        </p:txBody>
      </p:sp>
      <p:sp>
        <p:nvSpPr>
          <p:cNvPr id="807" name="Google Shape;807;g8e512a97b5_2_205"/>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53</a:t>
            </a:fld>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811"/>
        <p:cNvGrpSpPr/>
        <p:nvPr/>
      </p:nvGrpSpPr>
      <p:grpSpPr>
        <a:xfrm>
          <a:off x="0" y="0"/>
          <a:ext cx="0" cy="0"/>
          <a:chOff x="0" y="0"/>
          <a:chExt cx="0" cy="0"/>
        </a:xfrm>
      </p:grpSpPr>
      <p:sp>
        <p:nvSpPr>
          <p:cNvPr id="812" name="Google Shape;812;g8e512a97b5_2_212"/>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Clr>
                <a:srgbClr val="3F3F3F"/>
              </a:buClr>
              <a:buSzPts val="4800"/>
              <a:buFont typeface="Arial"/>
              <a:buNone/>
            </a:pPr>
            <a:r>
              <a:rPr lang="en-US" sz="4000" dirty="0">
                <a:latin typeface="+mj-lt"/>
              </a:rPr>
              <a:t>Pupil Learning Loss</a:t>
            </a:r>
            <a:br>
              <a:rPr lang="en-US" dirty="0">
                <a:latin typeface="+mj-lt"/>
              </a:rPr>
            </a:br>
            <a:r>
              <a:rPr lang="en-US" sz="3200" dirty="0">
                <a:latin typeface="+mj-lt"/>
              </a:rPr>
              <a:t>Strategies and Measures of Effectiveness</a:t>
            </a:r>
            <a:endParaRPr sz="3200" dirty="0">
              <a:latin typeface="+mj-lt"/>
            </a:endParaRPr>
          </a:p>
        </p:txBody>
      </p:sp>
      <p:sp>
        <p:nvSpPr>
          <p:cNvPr id="813" name="Google Shape;813;g8e512a97b5_2_212"/>
          <p:cNvSpPr txBox="1">
            <a:spLocks noGrp="1"/>
          </p:cNvSpPr>
          <p:nvPr>
            <p:ph type="body" idx="1"/>
          </p:nvPr>
        </p:nvSpPr>
        <p:spPr>
          <a:xfrm>
            <a:off x="801263" y="2053143"/>
            <a:ext cx="10650434" cy="4087202"/>
          </a:xfrm>
          <a:prstGeom prst="rect">
            <a:avLst/>
          </a:prstGeom>
          <a:noFill/>
          <a:ln>
            <a:noFill/>
          </a:ln>
        </p:spPr>
        <p:txBody>
          <a:bodyPr spcFirstLastPara="1" wrap="square" lIns="45700" tIns="45700" rIns="45700" bIns="45700" anchor="t" anchorCtr="0">
            <a:noAutofit/>
          </a:bodyPr>
          <a:lstStyle/>
          <a:p>
            <a:pPr marL="0" lvl="0" indent="0" algn="l" rtl="0">
              <a:lnSpc>
                <a:spcPct val="100000"/>
              </a:lnSpc>
              <a:spcBef>
                <a:spcPts val="0"/>
              </a:spcBef>
              <a:spcAft>
                <a:spcPts val="0"/>
              </a:spcAft>
              <a:buClr>
                <a:srgbClr val="3F3F3F"/>
              </a:buClr>
              <a:buSzPts val="2400"/>
              <a:buNone/>
            </a:pPr>
            <a:r>
              <a:rPr lang="en-US" sz="2400" u="sng" dirty="0"/>
              <a:t>Strategies</a:t>
            </a:r>
            <a:endParaRPr dirty="0"/>
          </a:p>
          <a:p>
            <a:pPr marL="176213" lvl="0" indent="-176213" algn="l" rtl="0">
              <a:lnSpc>
                <a:spcPct val="100000"/>
              </a:lnSpc>
              <a:spcBef>
                <a:spcPts val="1200"/>
              </a:spcBef>
              <a:spcAft>
                <a:spcPts val="0"/>
              </a:spcAft>
              <a:buClr>
                <a:srgbClr val="3F3F3F"/>
              </a:buClr>
              <a:buSzPts val="2400"/>
              <a:buChar char="•"/>
            </a:pPr>
            <a:r>
              <a:rPr lang="en-US" sz="2400" dirty="0"/>
              <a:t>Formative Assessments for English language Arts and Mathematics</a:t>
            </a:r>
            <a:endParaRPr dirty="0"/>
          </a:p>
          <a:p>
            <a:pPr marL="176213" lvl="0" indent="-176213" algn="l" rtl="0">
              <a:lnSpc>
                <a:spcPct val="100000"/>
              </a:lnSpc>
              <a:spcBef>
                <a:spcPts val="1200"/>
              </a:spcBef>
              <a:spcAft>
                <a:spcPts val="0"/>
              </a:spcAft>
              <a:buClr>
                <a:srgbClr val="3F3F3F"/>
              </a:buClr>
              <a:buSzPts val="2400"/>
              <a:buChar char="•"/>
            </a:pPr>
            <a:r>
              <a:rPr lang="en-US" sz="2400" dirty="0"/>
              <a:t>Summative Assessments</a:t>
            </a:r>
            <a:endParaRPr dirty="0"/>
          </a:p>
          <a:p>
            <a:pPr marL="176213" lvl="0" indent="-176213" algn="l" rtl="0">
              <a:lnSpc>
                <a:spcPct val="100000"/>
              </a:lnSpc>
              <a:spcBef>
                <a:spcPts val="1200"/>
              </a:spcBef>
              <a:spcAft>
                <a:spcPts val="0"/>
              </a:spcAft>
              <a:buClr>
                <a:srgbClr val="3F3F3F"/>
              </a:buClr>
              <a:buSzPts val="2400"/>
              <a:buChar char="•"/>
            </a:pPr>
            <a:r>
              <a:rPr lang="en-US" sz="2400" dirty="0"/>
              <a:t>Pre/Post Assessments</a:t>
            </a:r>
            <a:endParaRPr dirty="0"/>
          </a:p>
          <a:p>
            <a:pPr marL="0" lvl="0" indent="0" algn="l" rtl="0">
              <a:lnSpc>
                <a:spcPct val="100000"/>
              </a:lnSpc>
              <a:spcBef>
                <a:spcPts val="1200"/>
              </a:spcBef>
              <a:spcAft>
                <a:spcPts val="0"/>
              </a:spcAft>
              <a:buClr>
                <a:srgbClr val="3F3F3F"/>
              </a:buClr>
              <a:buSzPts val="2400"/>
              <a:buNone/>
            </a:pPr>
            <a:r>
              <a:rPr lang="en-US" sz="2400" u="sng" dirty="0"/>
              <a:t>Measures</a:t>
            </a:r>
            <a:endParaRPr dirty="0"/>
          </a:p>
          <a:p>
            <a:pPr marL="176213" lvl="0" indent="-176213" algn="l" rtl="0">
              <a:lnSpc>
                <a:spcPct val="100000"/>
              </a:lnSpc>
              <a:spcBef>
                <a:spcPts val="1200"/>
              </a:spcBef>
              <a:spcAft>
                <a:spcPts val="0"/>
              </a:spcAft>
              <a:buClr>
                <a:srgbClr val="3F3F3F"/>
              </a:buClr>
              <a:buSzPts val="2400"/>
              <a:buChar char="•"/>
            </a:pPr>
            <a:r>
              <a:rPr lang="en-US" sz="2400" dirty="0"/>
              <a:t>Change in attendance</a:t>
            </a:r>
            <a:endParaRPr dirty="0"/>
          </a:p>
          <a:p>
            <a:pPr marL="176213" lvl="0" indent="-176213" algn="l" rtl="0">
              <a:lnSpc>
                <a:spcPct val="100000"/>
              </a:lnSpc>
              <a:spcBef>
                <a:spcPts val="1200"/>
              </a:spcBef>
              <a:spcAft>
                <a:spcPts val="0"/>
              </a:spcAft>
              <a:buClr>
                <a:srgbClr val="3F3F3F"/>
              </a:buClr>
              <a:buSzPts val="2400"/>
              <a:buChar char="•"/>
            </a:pPr>
            <a:r>
              <a:rPr lang="en-US" sz="2400" dirty="0"/>
              <a:t>Engagement with class meeting times or with teacher office hours</a:t>
            </a:r>
            <a:endParaRPr dirty="0"/>
          </a:p>
          <a:p>
            <a:pPr marL="176213" lvl="0" indent="-176213" algn="l" rtl="0">
              <a:lnSpc>
                <a:spcPct val="100000"/>
              </a:lnSpc>
              <a:spcBef>
                <a:spcPts val="1200"/>
              </a:spcBef>
              <a:spcAft>
                <a:spcPts val="0"/>
              </a:spcAft>
              <a:buClr>
                <a:srgbClr val="3F3F3F"/>
              </a:buClr>
              <a:buSzPts val="2400"/>
              <a:buChar char="•"/>
            </a:pPr>
            <a:r>
              <a:rPr lang="en-US" sz="2400" dirty="0"/>
              <a:t>Completion of classwork, homework, or projects and grades</a:t>
            </a:r>
            <a:endParaRPr dirty="0"/>
          </a:p>
          <a:p>
            <a:pPr marL="384048" lvl="2" indent="0" algn="l" rtl="0">
              <a:lnSpc>
                <a:spcPct val="70000"/>
              </a:lnSpc>
              <a:spcBef>
                <a:spcPts val="1400"/>
              </a:spcBef>
              <a:spcAft>
                <a:spcPts val="0"/>
              </a:spcAft>
              <a:buClr>
                <a:srgbClr val="3F3F3F"/>
              </a:buClr>
              <a:buSzPts val="600"/>
              <a:buNone/>
            </a:pPr>
            <a:r>
              <a:rPr lang="en-US" sz="600" dirty="0"/>
              <a:t>	lo	</a:t>
            </a:r>
            <a:endParaRPr dirty="0"/>
          </a:p>
          <a:p>
            <a:pPr marL="384048" lvl="2" indent="0" algn="l" rtl="0">
              <a:lnSpc>
                <a:spcPct val="70000"/>
              </a:lnSpc>
              <a:spcBef>
                <a:spcPts val="600"/>
              </a:spcBef>
              <a:spcAft>
                <a:spcPts val="0"/>
              </a:spcAft>
              <a:buClr>
                <a:srgbClr val="3F3F3F"/>
              </a:buClr>
              <a:buSzPts val="600"/>
              <a:buNone/>
            </a:pPr>
            <a:endParaRPr sz="600" dirty="0"/>
          </a:p>
          <a:p>
            <a:pPr marL="384048" lvl="2" indent="0" algn="l" rtl="0">
              <a:lnSpc>
                <a:spcPct val="70000"/>
              </a:lnSpc>
              <a:spcBef>
                <a:spcPts val="600"/>
              </a:spcBef>
              <a:spcAft>
                <a:spcPts val="0"/>
              </a:spcAft>
              <a:buClr>
                <a:srgbClr val="3F3F3F"/>
              </a:buClr>
              <a:buSzPts val="600"/>
              <a:buNone/>
            </a:pPr>
            <a:r>
              <a:rPr lang="en-US" sz="600" dirty="0"/>
              <a:t>	</a:t>
            </a:r>
            <a:endParaRPr dirty="0"/>
          </a:p>
        </p:txBody>
      </p:sp>
      <p:sp>
        <p:nvSpPr>
          <p:cNvPr id="814" name="Google Shape;814;g8e512a97b5_2_212"/>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54</a:t>
            </a:fld>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819"/>
        <p:cNvGrpSpPr/>
        <p:nvPr/>
      </p:nvGrpSpPr>
      <p:grpSpPr>
        <a:xfrm>
          <a:off x="0" y="0"/>
          <a:ext cx="0" cy="0"/>
          <a:chOff x="0" y="0"/>
          <a:chExt cx="0" cy="0"/>
        </a:xfrm>
      </p:grpSpPr>
      <p:sp>
        <p:nvSpPr>
          <p:cNvPr id="820" name="Google Shape;820;g8e512a97b5_2_218"/>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Clr>
                <a:srgbClr val="3F3F3F"/>
              </a:buClr>
              <a:buSzPts val="4800"/>
              <a:buFont typeface="Arial"/>
              <a:buNone/>
            </a:pPr>
            <a:r>
              <a:rPr lang="en-US" sz="4000" dirty="0">
                <a:latin typeface="+mj-lt"/>
              </a:rPr>
              <a:t>Mental Health Social Emotional </a:t>
            </a:r>
            <a:br>
              <a:rPr lang="en-US" sz="4000" dirty="0">
                <a:latin typeface="+mj-lt"/>
              </a:rPr>
            </a:br>
            <a:r>
              <a:rPr lang="en-US" sz="4000" dirty="0">
                <a:latin typeface="+mj-lt"/>
              </a:rPr>
              <a:t>Well-Being</a:t>
            </a:r>
            <a:endParaRPr sz="4000" dirty="0">
              <a:latin typeface="+mj-lt"/>
            </a:endParaRPr>
          </a:p>
        </p:txBody>
      </p:sp>
      <p:sp>
        <p:nvSpPr>
          <p:cNvPr id="821" name="Google Shape;821;g8e512a97b5_2_218"/>
          <p:cNvSpPr txBox="1">
            <a:spLocks noGrp="1"/>
          </p:cNvSpPr>
          <p:nvPr>
            <p:ph type="body" idx="1"/>
          </p:nvPr>
        </p:nvSpPr>
        <p:spPr>
          <a:xfrm>
            <a:off x="497305" y="1737360"/>
            <a:ext cx="11197389" cy="4262386"/>
          </a:xfrm>
          <a:prstGeom prst="rect">
            <a:avLst/>
          </a:prstGeom>
          <a:noFill/>
          <a:ln>
            <a:noFill/>
          </a:ln>
        </p:spPr>
        <p:txBody>
          <a:bodyPr spcFirstLastPara="1" wrap="square" lIns="45700" tIns="45700" rIns="45700" bIns="45700" anchor="t" anchorCtr="0">
            <a:noAutofit/>
          </a:bodyPr>
          <a:lstStyle/>
          <a:p>
            <a:pPr marL="176213" lvl="0" indent="-176213" algn="l" rtl="0">
              <a:lnSpc>
                <a:spcPct val="100000"/>
              </a:lnSpc>
              <a:spcBef>
                <a:spcPts val="0"/>
              </a:spcBef>
              <a:spcAft>
                <a:spcPts val="1200"/>
              </a:spcAft>
              <a:buClr>
                <a:srgbClr val="3F3F3F"/>
              </a:buClr>
              <a:buSzPts val="2400"/>
              <a:buChar char="•"/>
            </a:pPr>
            <a:r>
              <a:rPr lang="en-US" sz="2400" dirty="0">
                <a:solidFill>
                  <a:schemeClr val="tx1"/>
                </a:solidFill>
              </a:rPr>
              <a:t>The California Coalition for Youth (CCY) provides statewide policy leadership around issues concerning disconnected runaway and homeless youth and provides direct support to youth and families through the program, the California Youth Crisis Line. </a:t>
            </a:r>
          </a:p>
          <a:p>
            <a:pPr marL="176213" lvl="0" indent="-176213" algn="l" rtl="0">
              <a:lnSpc>
                <a:spcPct val="100000"/>
              </a:lnSpc>
              <a:spcBef>
                <a:spcPts val="0"/>
              </a:spcBef>
              <a:spcAft>
                <a:spcPts val="1200"/>
              </a:spcAft>
              <a:buClr>
                <a:srgbClr val="3F3F3F"/>
              </a:buClr>
              <a:buSzPts val="2400"/>
              <a:buChar char="•"/>
            </a:pPr>
            <a:r>
              <a:rPr lang="en-US" sz="2400" dirty="0">
                <a:solidFill>
                  <a:schemeClr val="tx1"/>
                </a:solidFill>
              </a:rPr>
              <a:t>California Coalition for Youth: Crisis Line </a:t>
            </a:r>
            <a:r>
              <a:rPr lang="en-US" sz="2400" u="sng" dirty="0">
                <a:solidFill>
                  <a:srgbClr val="0000FF"/>
                </a:solidFill>
                <a:hlinkClick r:id="rId3" tooltip="California Coalition for Youth: Crisis Line">
                  <a:extLst>
                    <a:ext uri="{A12FA001-AC4F-418D-AE19-62706E023703}">
                      <ahyp:hlinkClr xmlns:ahyp="http://schemas.microsoft.com/office/drawing/2018/hyperlinkcolor" val="tx"/>
                    </a:ext>
                  </a:extLst>
                </a:hlinkClick>
              </a:rPr>
              <a:t>https://calyouth.org/cycl/</a:t>
            </a:r>
            <a:endParaRPr sz="2400" dirty="0">
              <a:solidFill>
                <a:srgbClr val="0000FF"/>
              </a:solidFill>
            </a:endParaRPr>
          </a:p>
          <a:p>
            <a:pPr marL="176213" lvl="0" indent="-176213" algn="l" rtl="0">
              <a:lnSpc>
                <a:spcPct val="100000"/>
              </a:lnSpc>
              <a:spcBef>
                <a:spcPts val="0"/>
              </a:spcBef>
              <a:spcAft>
                <a:spcPts val="1200"/>
              </a:spcAft>
              <a:buClr>
                <a:srgbClr val="3F3F3F"/>
              </a:buClr>
              <a:buSzPts val="2400"/>
              <a:buChar char="•"/>
            </a:pPr>
            <a:r>
              <a:rPr lang="en-US" sz="2400" dirty="0">
                <a:solidFill>
                  <a:schemeClr val="tx1"/>
                </a:solidFill>
              </a:rPr>
              <a:t>CDE: Help for Students in Crisis </a:t>
            </a:r>
            <a:r>
              <a:rPr lang="en-US" sz="2400" u="sng" dirty="0">
                <a:solidFill>
                  <a:srgbClr val="0000FF"/>
                </a:solidFill>
                <a:hlinkClick r:id="rId4" tooltip="CDE Help for Students in Crisis">
                  <a:extLst>
                    <a:ext uri="{A12FA001-AC4F-418D-AE19-62706E023703}">
                      <ahyp:hlinkClr xmlns:ahyp="http://schemas.microsoft.com/office/drawing/2018/hyperlinkcolor" val="tx"/>
                    </a:ext>
                  </a:extLst>
                </a:hlinkClick>
              </a:rPr>
              <a:t>https://www.cde.ca.gov/ls/cg/mh/studentcrisishelp.asp</a:t>
            </a:r>
            <a:endParaRPr sz="2400" dirty="0">
              <a:solidFill>
                <a:srgbClr val="0000FF"/>
              </a:solidFill>
            </a:endParaRPr>
          </a:p>
          <a:p>
            <a:pPr marL="176213" lvl="0" indent="-176213" algn="l" rtl="0">
              <a:lnSpc>
                <a:spcPct val="100000"/>
              </a:lnSpc>
              <a:spcBef>
                <a:spcPts val="0"/>
              </a:spcBef>
              <a:spcAft>
                <a:spcPts val="1200"/>
              </a:spcAft>
              <a:buClr>
                <a:srgbClr val="3F3F3F"/>
              </a:buClr>
              <a:buSzPts val="2400"/>
              <a:buChar char="•"/>
            </a:pPr>
            <a:r>
              <a:rPr lang="en-US" sz="2400" b="1" dirty="0"/>
              <a:t>211</a:t>
            </a:r>
            <a:r>
              <a:rPr lang="en-US" sz="2400" dirty="0"/>
              <a:t> is a vital service to get expert to local resources. Call </a:t>
            </a:r>
            <a:r>
              <a:rPr lang="en-US" sz="2400" b="1" dirty="0"/>
              <a:t>211</a:t>
            </a:r>
            <a:r>
              <a:rPr lang="en-US" sz="2400" dirty="0"/>
              <a:t> or search for your local </a:t>
            </a:r>
            <a:r>
              <a:rPr lang="en-US" sz="2400" b="1" dirty="0"/>
              <a:t>211 resources </a:t>
            </a:r>
            <a:r>
              <a:rPr lang="en-US" sz="2400" u="sng" dirty="0">
                <a:solidFill>
                  <a:srgbClr val="0000FF"/>
                </a:solidFill>
                <a:hlinkClick r:id="rId5" tooltip="211 resources">
                  <a:extLst>
                    <a:ext uri="{A12FA001-AC4F-418D-AE19-62706E023703}">
                      <ahyp:hlinkClr xmlns:ahyp="http://schemas.microsoft.com/office/drawing/2018/hyperlinkcolor" val="tx"/>
                    </a:ext>
                  </a:extLst>
                </a:hlinkClick>
              </a:rPr>
              <a:t>www.211.org</a:t>
            </a:r>
            <a:r>
              <a:rPr lang="en-US" sz="2400" dirty="0"/>
              <a:t>. </a:t>
            </a:r>
            <a:endParaRPr sz="2400" dirty="0"/>
          </a:p>
          <a:p>
            <a:pPr marL="176213" lvl="0" indent="-49212" algn="l" rtl="0">
              <a:lnSpc>
                <a:spcPct val="100000"/>
              </a:lnSpc>
              <a:spcBef>
                <a:spcPts val="1200"/>
              </a:spcBef>
              <a:spcAft>
                <a:spcPts val="0"/>
              </a:spcAft>
              <a:buClr>
                <a:srgbClr val="3F3F3F"/>
              </a:buClr>
              <a:buSzPts val="2000"/>
              <a:buNone/>
            </a:pPr>
            <a:endParaRPr sz="2000" dirty="0"/>
          </a:p>
          <a:p>
            <a:pPr marL="0" lvl="0" indent="0" algn="l" rtl="0">
              <a:lnSpc>
                <a:spcPct val="100000"/>
              </a:lnSpc>
              <a:spcBef>
                <a:spcPts val="1200"/>
              </a:spcBef>
              <a:spcAft>
                <a:spcPts val="0"/>
              </a:spcAft>
              <a:buClr>
                <a:srgbClr val="3F3F3F"/>
              </a:buClr>
              <a:buSzPts val="850"/>
              <a:buNone/>
            </a:pPr>
            <a:endParaRPr sz="850" dirty="0"/>
          </a:p>
          <a:p>
            <a:pPr marL="0" lvl="0" indent="0" algn="l" rtl="0">
              <a:lnSpc>
                <a:spcPct val="100000"/>
              </a:lnSpc>
              <a:spcBef>
                <a:spcPts val="1200"/>
              </a:spcBef>
              <a:spcAft>
                <a:spcPts val="0"/>
              </a:spcAft>
              <a:buClr>
                <a:srgbClr val="3F3F3F"/>
              </a:buClr>
              <a:buSzPts val="850"/>
              <a:buNone/>
            </a:pPr>
            <a:endParaRPr sz="850" dirty="0"/>
          </a:p>
          <a:p>
            <a:pPr marL="0" lvl="0" indent="0" algn="l" rtl="0">
              <a:lnSpc>
                <a:spcPct val="100000"/>
              </a:lnSpc>
              <a:spcBef>
                <a:spcPts val="1200"/>
              </a:spcBef>
              <a:spcAft>
                <a:spcPts val="0"/>
              </a:spcAft>
              <a:buClr>
                <a:srgbClr val="3F3F3F"/>
              </a:buClr>
              <a:buSzPts val="850"/>
              <a:buNone/>
            </a:pPr>
            <a:endParaRPr sz="850" dirty="0"/>
          </a:p>
          <a:p>
            <a:pPr marL="0" lvl="0" indent="0" algn="l" rtl="0">
              <a:lnSpc>
                <a:spcPct val="100000"/>
              </a:lnSpc>
              <a:spcBef>
                <a:spcPts val="1200"/>
              </a:spcBef>
              <a:spcAft>
                <a:spcPts val="0"/>
              </a:spcAft>
              <a:buClr>
                <a:srgbClr val="3F3F3F"/>
              </a:buClr>
              <a:buSzPts val="850"/>
              <a:buNone/>
            </a:pPr>
            <a:endParaRPr sz="850" dirty="0"/>
          </a:p>
          <a:p>
            <a:pPr marL="176213" lvl="0" indent="-131763" algn="l" rtl="0">
              <a:lnSpc>
                <a:spcPct val="70000"/>
              </a:lnSpc>
              <a:spcBef>
                <a:spcPts val="2400"/>
              </a:spcBef>
              <a:spcAft>
                <a:spcPts val="0"/>
              </a:spcAft>
              <a:buClr>
                <a:srgbClr val="3F3F3F"/>
              </a:buClr>
              <a:buSzPts val="700"/>
              <a:buNone/>
            </a:pPr>
            <a:endParaRPr sz="700" dirty="0"/>
          </a:p>
        </p:txBody>
      </p:sp>
      <p:sp>
        <p:nvSpPr>
          <p:cNvPr id="822" name="Google Shape;822;g8e512a97b5_2_218"/>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55</a:t>
            </a:fld>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826"/>
        <p:cNvGrpSpPr/>
        <p:nvPr/>
      </p:nvGrpSpPr>
      <p:grpSpPr>
        <a:xfrm>
          <a:off x="0" y="0"/>
          <a:ext cx="0" cy="0"/>
          <a:chOff x="0" y="0"/>
          <a:chExt cx="0" cy="0"/>
        </a:xfrm>
      </p:grpSpPr>
      <p:sp>
        <p:nvSpPr>
          <p:cNvPr id="827" name="Google Shape;827;g8e512a97b5_2_225"/>
          <p:cNvSpPr txBox="1">
            <a:spLocks noGrp="1"/>
          </p:cNvSpPr>
          <p:nvPr>
            <p:ph type="title"/>
          </p:nvPr>
        </p:nvSpPr>
        <p:spPr>
          <a:xfrm>
            <a:off x="733685" y="284105"/>
            <a:ext cx="10724630" cy="1129060"/>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Clr>
                <a:srgbClr val="3F3F3F"/>
              </a:buClr>
              <a:buSzPts val="4800"/>
              <a:buFont typeface="Arial"/>
              <a:buNone/>
            </a:pPr>
            <a:r>
              <a:rPr lang="en-US" sz="4000" dirty="0">
                <a:latin typeface="+mj-lt"/>
              </a:rPr>
              <a:t>Pupil and Family Engagement and Outreach</a:t>
            </a:r>
            <a:endParaRPr sz="4000" dirty="0">
              <a:latin typeface="+mj-lt"/>
            </a:endParaRPr>
          </a:p>
        </p:txBody>
      </p:sp>
      <p:sp>
        <p:nvSpPr>
          <p:cNvPr id="828" name="Google Shape;828;g8e512a97b5_2_225"/>
          <p:cNvSpPr txBox="1">
            <a:spLocks noGrp="1"/>
          </p:cNvSpPr>
          <p:nvPr>
            <p:ph type="body" idx="1"/>
          </p:nvPr>
        </p:nvSpPr>
        <p:spPr>
          <a:xfrm>
            <a:off x="648796" y="1870363"/>
            <a:ext cx="10894407" cy="4243501"/>
          </a:xfrm>
          <a:prstGeom prst="rect">
            <a:avLst/>
          </a:prstGeom>
          <a:noFill/>
          <a:ln>
            <a:noFill/>
          </a:ln>
        </p:spPr>
        <p:txBody>
          <a:bodyPr spcFirstLastPara="1" wrap="square" lIns="45700" tIns="45700" rIns="45700" bIns="45700" anchor="t" anchorCtr="0">
            <a:noAutofit/>
          </a:bodyPr>
          <a:lstStyle/>
          <a:p>
            <a:pPr marL="176213" lvl="0" indent="-176213">
              <a:lnSpc>
                <a:spcPct val="100000"/>
              </a:lnSpc>
              <a:spcBef>
                <a:spcPts val="0"/>
              </a:spcBef>
              <a:buSzPts val="2400"/>
            </a:pPr>
            <a:r>
              <a:rPr lang="en-US" sz="2400" dirty="0"/>
              <a:t>"You Can Enroll in School" Posters </a:t>
            </a:r>
            <a:r>
              <a:rPr lang="en-US" sz="2400" dirty="0">
                <a:solidFill>
                  <a:srgbClr val="0000FF"/>
                </a:solidFill>
                <a:hlinkClick r:id="rId3" tooltip="You Can Enroll in School Posters">
                  <a:extLst>
                    <a:ext uri="{A12FA001-AC4F-418D-AE19-62706E023703}">
                      <ahyp:hlinkClr xmlns:ahyp="http://schemas.microsoft.com/office/drawing/2018/hyperlinkcolor" val="tx"/>
                    </a:ext>
                  </a:extLst>
                </a:hlinkClick>
              </a:rPr>
              <a:t>https://www.cde.ca.gov/sp/hs/cy/documents/homelesspostereng.pdf</a:t>
            </a:r>
            <a:r>
              <a:rPr lang="en-US" sz="2400" dirty="0">
                <a:solidFill>
                  <a:srgbClr val="0000FF"/>
                </a:solidFill>
              </a:rPr>
              <a:t> </a:t>
            </a:r>
            <a:r>
              <a:rPr lang="en-US" sz="2400" dirty="0"/>
              <a:t>of information for outreach to motels, shelters, and community phone contacts to motels, shelters, and the use for the housing questionnaire for </a:t>
            </a:r>
            <a:r>
              <a:rPr lang="en-US" sz="2400" b="1" dirty="0"/>
              <a:t>every</a:t>
            </a:r>
            <a:r>
              <a:rPr lang="en-US" sz="2400" dirty="0"/>
              <a:t> enrolling and attending student. </a:t>
            </a:r>
            <a:endParaRPr dirty="0"/>
          </a:p>
          <a:p>
            <a:pPr marL="176213" lvl="0" indent="-176213" algn="l" rtl="0">
              <a:lnSpc>
                <a:spcPct val="100000"/>
              </a:lnSpc>
              <a:spcBef>
                <a:spcPts val="1200"/>
              </a:spcBef>
              <a:spcAft>
                <a:spcPts val="0"/>
              </a:spcAft>
              <a:buClr>
                <a:srgbClr val="3F3F3F"/>
              </a:buClr>
              <a:buSzPts val="2400"/>
              <a:buChar char="•"/>
            </a:pPr>
            <a:r>
              <a:rPr lang="en-US" sz="2400" dirty="0">
                <a:solidFill>
                  <a:schemeClr val="tx1"/>
                </a:solidFill>
              </a:rPr>
              <a:t>Housing Questionnaire</a:t>
            </a:r>
            <a:r>
              <a:rPr lang="en-US" sz="2400" dirty="0"/>
              <a:t>: To assist with identification of homeless children and youth and is recommended to be given to every enrolling student. </a:t>
            </a:r>
            <a:r>
              <a:rPr lang="en-US" sz="2400" u="sng" dirty="0">
                <a:solidFill>
                  <a:srgbClr val="0000FF"/>
                </a:solidFill>
                <a:hlinkClick r:id="rId4" tooltip="Housing Questionaire">
                  <a:extLst>
                    <a:ext uri="{A12FA001-AC4F-418D-AE19-62706E023703}">
                      <ahyp:hlinkClr xmlns:ahyp="http://schemas.microsoft.com/office/drawing/2018/hyperlinkcolor" val="tx"/>
                    </a:ext>
                  </a:extLst>
                </a:hlinkClick>
              </a:rPr>
              <a:t>https://www.cde.ca.gov/sp/hs/cy/documents/housingquestionnaire.pdf</a:t>
            </a:r>
            <a:endParaRPr sz="2400" dirty="0">
              <a:solidFill>
                <a:srgbClr val="0000FF"/>
              </a:solidFill>
            </a:endParaRPr>
          </a:p>
          <a:p>
            <a:pPr marL="176213" lvl="0" indent="-176213" algn="l" rtl="0">
              <a:lnSpc>
                <a:spcPct val="100000"/>
              </a:lnSpc>
              <a:spcBef>
                <a:spcPts val="1200"/>
              </a:spcBef>
              <a:spcAft>
                <a:spcPts val="0"/>
              </a:spcAft>
              <a:buClr>
                <a:srgbClr val="3F3F3F"/>
              </a:buClr>
              <a:buSzPts val="2400"/>
              <a:buChar char="•"/>
            </a:pPr>
            <a:r>
              <a:rPr lang="en-US" sz="2400" dirty="0">
                <a:solidFill>
                  <a:schemeClr val="tx1"/>
                </a:solidFill>
              </a:rPr>
              <a:t>Guidance for Housing Questionnaire</a:t>
            </a:r>
            <a:r>
              <a:rPr lang="en-US" sz="2400" dirty="0"/>
              <a:t>: To assist the LEA with the completion of the Housing Questionnaire </a:t>
            </a:r>
            <a:r>
              <a:rPr lang="en-US" sz="2400" u="sng" dirty="0">
                <a:solidFill>
                  <a:srgbClr val="0000FF"/>
                </a:solidFill>
                <a:hlinkClick r:id="rId5" tooltip="Guidance for Housing Questionaire">
                  <a:extLst>
                    <a:ext uri="{A12FA001-AC4F-418D-AE19-62706E023703}">
                      <ahyp:hlinkClr xmlns:ahyp="http://schemas.microsoft.com/office/drawing/2018/hyperlinkcolor" val="tx"/>
                    </a:ext>
                  </a:extLst>
                </a:hlinkClick>
              </a:rPr>
              <a:t>https://www.cde.ca.gov/sp/hs/cy/documents/guidanceforquestionnaire.docx</a:t>
            </a:r>
            <a:endParaRPr sz="2400" dirty="0">
              <a:solidFill>
                <a:srgbClr val="0000FF"/>
              </a:solidFill>
            </a:endParaRPr>
          </a:p>
          <a:p>
            <a:pPr marL="176213" lvl="0" indent="-23812" algn="l" rtl="0">
              <a:lnSpc>
                <a:spcPct val="90000"/>
              </a:lnSpc>
              <a:spcBef>
                <a:spcPts val="1200"/>
              </a:spcBef>
              <a:spcAft>
                <a:spcPts val="0"/>
              </a:spcAft>
              <a:buClr>
                <a:srgbClr val="3F3F3F"/>
              </a:buClr>
              <a:buSzPts val="2400"/>
              <a:buNone/>
            </a:pPr>
            <a:endParaRPr sz="2400" dirty="0"/>
          </a:p>
          <a:p>
            <a:pPr marL="176213" lvl="0" indent="0" algn="l" rtl="0">
              <a:lnSpc>
                <a:spcPct val="90000"/>
              </a:lnSpc>
              <a:spcBef>
                <a:spcPts val="1400"/>
              </a:spcBef>
              <a:spcAft>
                <a:spcPts val="0"/>
              </a:spcAft>
              <a:buClr>
                <a:srgbClr val="3F3F3F"/>
              </a:buClr>
              <a:buSzPts val="2800"/>
              <a:buNone/>
            </a:pPr>
            <a:endParaRPr dirty="0"/>
          </a:p>
        </p:txBody>
      </p:sp>
      <p:sp>
        <p:nvSpPr>
          <p:cNvPr id="829" name="Google Shape;829;g8e512a97b5_2_225"/>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56</a:t>
            </a:fld>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834"/>
        <p:cNvGrpSpPr/>
        <p:nvPr/>
      </p:nvGrpSpPr>
      <p:grpSpPr>
        <a:xfrm>
          <a:off x="0" y="0"/>
          <a:ext cx="0" cy="0"/>
          <a:chOff x="0" y="0"/>
          <a:chExt cx="0" cy="0"/>
        </a:xfrm>
      </p:grpSpPr>
      <p:sp>
        <p:nvSpPr>
          <p:cNvPr id="835" name="Google Shape;835;g8e512a97b5_2_231"/>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Clr>
                <a:srgbClr val="3F3F3F"/>
              </a:buClr>
              <a:buSzPts val="4800"/>
              <a:buFont typeface="Arial"/>
              <a:buNone/>
            </a:pPr>
            <a:r>
              <a:rPr lang="en-US" dirty="0"/>
              <a:t>Contact Information</a:t>
            </a:r>
            <a:endParaRPr dirty="0"/>
          </a:p>
        </p:txBody>
      </p:sp>
      <p:sp>
        <p:nvSpPr>
          <p:cNvPr id="836" name="Google Shape;836;g8e512a97b5_2_231"/>
          <p:cNvSpPr txBox="1">
            <a:spLocks noGrp="1"/>
          </p:cNvSpPr>
          <p:nvPr>
            <p:ph type="body" idx="1"/>
          </p:nvPr>
        </p:nvSpPr>
        <p:spPr>
          <a:xfrm>
            <a:off x="1097280" y="2518611"/>
            <a:ext cx="10058400" cy="3682683"/>
          </a:xfrm>
          <a:prstGeom prst="rect">
            <a:avLst/>
          </a:prstGeom>
          <a:noFill/>
          <a:ln>
            <a:noFill/>
          </a:ln>
        </p:spPr>
        <p:txBody>
          <a:bodyPr spcFirstLastPara="1" wrap="square" lIns="45700" tIns="45700" rIns="45700" bIns="45700" anchor="t" anchorCtr="0">
            <a:noAutofit/>
          </a:bodyPr>
          <a:lstStyle/>
          <a:p>
            <a:pPr marL="0" lvl="0" indent="0" algn="ctr" rtl="0">
              <a:lnSpc>
                <a:spcPct val="90000"/>
              </a:lnSpc>
              <a:spcBef>
                <a:spcPts val="0"/>
              </a:spcBef>
              <a:spcAft>
                <a:spcPts val="0"/>
              </a:spcAft>
              <a:buClr>
                <a:srgbClr val="3F3F3F"/>
              </a:buClr>
              <a:buSzPts val="2800"/>
              <a:buNone/>
            </a:pPr>
            <a:r>
              <a:rPr lang="en-US" dirty="0"/>
              <a:t>California Department of Education</a:t>
            </a:r>
            <a:endParaRPr dirty="0"/>
          </a:p>
          <a:p>
            <a:pPr marL="0" lvl="0" indent="0" algn="ctr" rtl="0">
              <a:lnSpc>
                <a:spcPct val="90000"/>
              </a:lnSpc>
              <a:spcBef>
                <a:spcPts val="1400"/>
              </a:spcBef>
              <a:spcAft>
                <a:spcPts val="0"/>
              </a:spcAft>
              <a:buClr>
                <a:srgbClr val="3F3F3F"/>
              </a:buClr>
              <a:buSzPts val="2800"/>
              <a:buNone/>
            </a:pPr>
            <a:r>
              <a:rPr lang="en-US" dirty="0"/>
              <a:t>Homeless Education Program</a:t>
            </a:r>
            <a:endParaRPr dirty="0"/>
          </a:p>
          <a:p>
            <a:pPr marL="0" lvl="0" indent="0" algn="ctr" rtl="0">
              <a:lnSpc>
                <a:spcPct val="90000"/>
              </a:lnSpc>
              <a:spcBef>
                <a:spcPts val="1400"/>
              </a:spcBef>
              <a:spcAft>
                <a:spcPts val="0"/>
              </a:spcAft>
              <a:buClr>
                <a:srgbClr val="3F3F3F"/>
              </a:buClr>
              <a:buSzPts val="2800"/>
              <a:buNone/>
            </a:pPr>
            <a:endParaRPr b="1" dirty="0"/>
          </a:p>
          <a:p>
            <a:pPr marL="0" lvl="0" indent="0" algn="ctr" rtl="0">
              <a:lnSpc>
                <a:spcPct val="90000"/>
              </a:lnSpc>
              <a:spcBef>
                <a:spcPts val="1400"/>
              </a:spcBef>
              <a:spcAft>
                <a:spcPts val="0"/>
              </a:spcAft>
              <a:buClr>
                <a:srgbClr val="3F3F3F"/>
              </a:buClr>
              <a:buSzPts val="2800"/>
              <a:buNone/>
            </a:pPr>
            <a:r>
              <a:rPr lang="en-US" dirty="0"/>
              <a:t>Leanne Wheeler </a:t>
            </a:r>
            <a:r>
              <a:rPr lang="en-US" u="sng" dirty="0">
                <a:solidFill>
                  <a:srgbClr val="0000FF"/>
                </a:solidFill>
                <a:hlinkClick r:id="rId3">
                  <a:extLst>
                    <a:ext uri="{A12FA001-AC4F-418D-AE19-62706E023703}">
                      <ahyp:hlinkClr xmlns:ahyp="http://schemas.microsoft.com/office/drawing/2018/hyperlinkcolor" val="tx"/>
                    </a:ext>
                  </a:extLst>
                </a:hlinkClick>
              </a:rPr>
              <a:t>lwheeler@cde.ca.gov</a:t>
            </a:r>
            <a:endParaRPr dirty="0">
              <a:solidFill>
                <a:srgbClr val="0000FF"/>
              </a:solidFill>
            </a:endParaRPr>
          </a:p>
          <a:p>
            <a:pPr marL="0" lvl="0" indent="0" algn="ctr" rtl="0">
              <a:lnSpc>
                <a:spcPct val="90000"/>
              </a:lnSpc>
              <a:spcBef>
                <a:spcPts val="1400"/>
              </a:spcBef>
              <a:spcAft>
                <a:spcPts val="0"/>
              </a:spcAft>
              <a:buClr>
                <a:srgbClr val="3F3F3F"/>
              </a:buClr>
              <a:buSzPts val="2800"/>
              <a:buNone/>
            </a:pPr>
            <a:r>
              <a:rPr lang="en-US" dirty="0"/>
              <a:t>Karmina Barrales </a:t>
            </a:r>
            <a:r>
              <a:rPr lang="en-US" u="sng" dirty="0">
                <a:solidFill>
                  <a:srgbClr val="0000FF"/>
                </a:solidFill>
                <a:hlinkClick r:id="rId4">
                  <a:extLst>
                    <a:ext uri="{A12FA001-AC4F-418D-AE19-62706E023703}">
                      <ahyp:hlinkClr xmlns:ahyp="http://schemas.microsoft.com/office/drawing/2018/hyperlinkcolor" val="tx"/>
                    </a:ext>
                  </a:extLst>
                </a:hlinkClick>
              </a:rPr>
              <a:t>kbarrales@cde.cde.gov</a:t>
            </a:r>
            <a:endParaRPr dirty="0">
              <a:solidFill>
                <a:srgbClr val="0000FF"/>
              </a:solidFill>
            </a:endParaRPr>
          </a:p>
          <a:p>
            <a:pPr marL="0" lvl="0" indent="0" algn="ctr" rtl="0">
              <a:lnSpc>
                <a:spcPct val="90000"/>
              </a:lnSpc>
              <a:spcBef>
                <a:spcPts val="1400"/>
              </a:spcBef>
              <a:spcAft>
                <a:spcPts val="0"/>
              </a:spcAft>
              <a:buClr>
                <a:srgbClr val="3F3F3F"/>
              </a:buClr>
              <a:buSzPts val="2800"/>
              <a:buNone/>
            </a:pPr>
            <a:r>
              <a:rPr lang="en-US" dirty="0"/>
              <a:t>Heidi Brahms </a:t>
            </a:r>
            <a:r>
              <a:rPr lang="en-US" u="sng" dirty="0">
                <a:solidFill>
                  <a:srgbClr val="0000FF"/>
                </a:solidFill>
                <a:hlinkClick r:id="rId5">
                  <a:extLst>
                    <a:ext uri="{A12FA001-AC4F-418D-AE19-62706E023703}">
                      <ahyp:hlinkClr xmlns:ahyp="http://schemas.microsoft.com/office/drawing/2018/hyperlinkcolor" val="tx"/>
                    </a:ext>
                  </a:extLst>
                </a:hlinkClick>
              </a:rPr>
              <a:t>hbrahms@cde.ca.gov</a:t>
            </a:r>
            <a:endParaRPr dirty="0">
              <a:solidFill>
                <a:srgbClr val="0000FF"/>
              </a:solidFill>
            </a:endParaRPr>
          </a:p>
          <a:p>
            <a:pPr marL="0" lvl="0" indent="0" algn="ctr" rtl="0">
              <a:lnSpc>
                <a:spcPct val="90000"/>
              </a:lnSpc>
              <a:spcBef>
                <a:spcPts val="1400"/>
              </a:spcBef>
              <a:spcAft>
                <a:spcPts val="0"/>
              </a:spcAft>
              <a:buClr>
                <a:srgbClr val="3F3F3F"/>
              </a:buClr>
              <a:buSzPts val="2800"/>
              <a:buNone/>
            </a:pPr>
            <a:endParaRPr dirty="0"/>
          </a:p>
        </p:txBody>
      </p:sp>
      <p:sp>
        <p:nvSpPr>
          <p:cNvPr id="837" name="Google Shape;837;g8e512a97b5_2_231"/>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57</a:t>
            </a:fld>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842"/>
        <p:cNvGrpSpPr/>
        <p:nvPr/>
      </p:nvGrpSpPr>
      <p:grpSpPr>
        <a:xfrm>
          <a:off x="0" y="0"/>
          <a:ext cx="0" cy="0"/>
          <a:chOff x="0" y="0"/>
          <a:chExt cx="0" cy="0"/>
        </a:xfrm>
      </p:grpSpPr>
      <p:sp>
        <p:nvSpPr>
          <p:cNvPr id="843" name="Google Shape;843;g8f37f7b8fd_0_22"/>
          <p:cNvSpPr txBox="1">
            <a:spLocks noGrp="1"/>
          </p:cNvSpPr>
          <p:nvPr>
            <p:ph type="title"/>
          </p:nvPr>
        </p:nvSpPr>
        <p:spPr>
          <a:xfrm>
            <a:off x="1066800" y="155726"/>
            <a:ext cx="10058400" cy="865200"/>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SzPts val="1800"/>
              <a:buNone/>
            </a:pPr>
            <a:r>
              <a:rPr lang="en-US" sz="4000" dirty="0">
                <a:solidFill>
                  <a:srgbClr val="000000"/>
                </a:solidFill>
                <a:latin typeface="+mj-lt"/>
              </a:rPr>
              <a:t>Upcoming Webinars (1)</a:t>
            </a:r>
            <a:endParaRPr sz="4000" dirty="0">
              <a:solidFill>
                <a:srgbClr val="000000"/>
              </a:solidFill>
              <a:latin typeface="+mj-lt"/>
            </a:endParaRPr>
          </a:p>
        </p:txBody>
      </p:sp>
      <p:graphicFrame>
        <p:nvGraphicFramePr>
          <p:cNvPr id="845" name="Google Shape;845;g8f37f7b8fd_0_22"/>
          <p:cNvGraphicFramePr/>
          <p:nvPr>
            <p:extLst>
              <p:ext uri="{D42A27DB-BD31-4B8C-83A1-F6EECF244321}">
                <p14:modId xmlns:p14="http://schemas.microsoft.com/office/powerpoint/2010/main" val="3550771646"/>
              </p:ext>
            </p:extLst>
          </p:nvPr>
        </p:nvGraphicFramePr>
        <p:xfrm>
          <a:off x="349600" y="1512818"/>
          <a:ext cx="11492800" cy="3347485"/>
        </p:xfrm>
        <a:graphic>
          <a:graphicData uri="http://schemas.openxmlformats.org/drawingml/2006/table">
            <a:tbl>
              <a:tblPr firstRow="1">
                <a:noFill/>
                <a:tableStyleId>{2128D9C0-CE76-464B-A8C2-F1755FCCEA34}</a:tableStyleId>
              </a:tblPr>
              <a:tblGrid>
                <a:gridCol w="3715350">
                  <a:extLst>
                    <a:ext uri="{9D8B030D-6E8A-4147-A177-3AD203B41FA5}">
                      <a16:colId xmlns:a16="http://schemas.microsoft.com/office/drawing/2014/main" val="20000"/>
                    </a:ext>
                  </a:extLst>
                </a:gridCol>
                <a:gridCol w="7777450">
                  <a:extLst>
                    <a:ext uri="{9D8B030D-6E8A-4147-A177-3AD203B41FA5}">
                      <a16:colId xmlns:a16="http://schemas.microsoft.com/office/drawing/2014/main" val="20001"/>
                    </a:ext>
                  </a:extLst>
                </a:gridCol>
              </a:tblGrid>
              <a:tr h="787225">
                <a:tc>
                  <a:txBody>
                    <a:bodyPr/>
                    <a:lstStyle/>
                    <a:p>
                      <a:pPr marL="0" marR="0" lvl="0" indent="0" algn="l" rtl="0">
                        <a:lnSpc>
                          <a:spcPct val="100000"/>
                        </a:lnSpc>
                        <a:spcBef>
                          <a:spcPts val="0"/>
                        </a:spcBef>
                        <a:spcAft>
                          <a:spcPts val="0"/>
                        </a:spcAft>
                        <a:buClr>
                          <a:srgbClr val="000000"/>
                        </a:buClr>
                        <a:buSzPts val="2200"/>
                        <a:buFont typeface="Arial"/>
                        <a:buNone/>
                      </a:pPr>
                      <a:r>
                        <a:rPr lang="en-US" sz="2400" b="1" u="none" strike="noStrike" cap="none" dirty="0">
                          <a:solidFill>
                            <a:schemeClr val="dk1"/>
                          </a:solidFill>
                        </a:rPr>
                        <a:t>Date and Time</a:t>
                      </a:r>
                      <a:endParaRPr sz="2400" b="1" u="none" strike="noStrike" cap="none" dirty="0">
                        <a:solidFill>
                          <a:schemeClr val="dk1"/>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2"/>
                    </a:solidFill>
                  </a:tcPr>
                </a:tc>
                <a:tc>
                  <a:txBody>
                    <a:bodyPr/>
                    <a:lstStyle/>
                    <a:p>
                      <a:pPr marL="0" marR="0" lvl="0" indent="0" algn="l" rtl="0">
                        <a:lnSpc>
                          <a:spcPct val="100000"/>
                        </a:lnSpc>
                        <a:spcBef>
                          <a:spcPts val="0"/>
                        </a:spcBef>
                        <a:spcAft>
                          <a:spcPts val="0"/>
                        </a:spcAft>
                        <a:buClr>
                          <a:srgbClr val="000000"/>
                        </a:buClr>
                        <a:buSzPts val="2200"/>
                        <a:buFont typeface="Arial"/>
                        <a:buNone/>
                      </a:pPr>
                      <a:r>
                        <a:rPr lang="en-US" sz="2400" b="1" u="none" strike="noStrike" cap="none" dirty="0">
                          <a:solidFill>
                            <a:schemeClr val="dk1"/>
                          </a:solidFill>
                        </a:rPr>
                        <a:t>Purpose/Topics</a:t>
                      </a:r>
                      <a:endParaRPr sz="2400" b="1" u="none" strike="noStrike" cap="none" dirty="0">
                        <a:solidFill>
                          <a:schemeClr val="dk1"/>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2"/>
                    </a:solidFill>
                  </a:tcPr>
                </a:tc>
                <a:extLst>
                  <a:ext uri="{0D108BD9-81ED-4DB2-BD59-A6C34878D82A}">
                    <a16:rowId xmlns:a16="http://schemas.microsoft.com/office/drawing/2014/main" val="10000"/>
                  </a:ext>
                </a:extLst>
              </a:tr>
              <a:tr h="1101425">
                <a:tc>
                  <a:txBody>
                    <a:bodyPr/>
                    <a:lstStyle/>
                    <a:p>
                      <a:pPr marL="0" marR="0" lvl="0" indent="0" algn="l" rtl="0">
                        <a:lnSpc>
                          <a:spcPct val="100000"/>
                        </a:lnSpc>
                        <a:spcBef>
                          <a:spcPts val="0"/>
                        </a:spcBef>
                        <a:spcAft>
                          <a:spcPts val="0"/>
                        </a:spcAft>
                        <a:buClr>
                          <a:srgbClr val="000000"/>
                        </a:buClr>
                        <a:buSzPts val="2200"/>
                        <a:buFont typeface="Arial"/>
                        <a:buNone/>
                      </a:pPr>
                      <a:r>
                        <a:rPr lang="en-US" sz="2400" u="none" strike="noStrike" cap="none">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0"/>
                            </a:ext>
                          </a:extLst>
                        </a:rPr>
                        <a:t>Tuesday, </a:t>
                      </a:r>
                      <a:r>
                        <a:rPr lang="en-US" sz="2400" b="1" u="none" strike="noStrike" cap="none">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1"/>
                            </a:ext>
                          </a:extLst>
                        </a:rPr>
                        <a:t>August 11, 2020 </a:t>
                      </a:r>
                      <a:r>
                        <a:rPr lang="en-US" sz="2400" u="none" strike="noStrike" cap="none">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2"/>
                            </a:ext>
                          </a:extLst>
                        </a:rPr>
                        <a:t>at 11:00 a.m.</a:t>
                      </a:r>
                      <a:endParaRPr sz="2400" u="none" strike="noStrike" cap="none">
                        <a:solidFill>
                          <a:schemeClr val="dk1"/>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200"/>
                        <a:buFont typeface="Arial"/>
                        <a:buNone/>
                      </a:pPr>
                      <a:r>
                        <a:rPr lang="en-US" sz="2400" u="none" strike="noStrike" cap="none"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3"/>
                            </a:ext>
                          </a:extLst>
                        </a:rPr>
                        <a:t>Resources and Tools Available Through the Statewide System of Support to assist </a:t>
                      </a:r>
                      <a:r>
                        <a:rPr lang="en-US" sz="2400" u="none" strike="noStrike" cap="none"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3"/>
                            </a:ext>
                          </a:extLst>
                        </a:rPr>
                        <a:t>LEAs </a:t>
                      </a:r>
                      <a:r>
                        <a:rPr lang="en-US" sz="2400" u="none" strike="noStrike" cap="none"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3"/>
                            </a:ext>
                          </a:extLst>
                        </a:rPr>
                        <a:t>in developing the Learning Continuity Plan</a:t>
                      </a:r>
                      <a:endParaRPr sz="2400" u="none" strike="noStrike" cap="none" dirty="0">
                        <a:solidFill>
                          <a:schemeClr val="dk1"/>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1060925">
                <a:tc>
                  <a:txBody>
                    <a:bodyPr/>
                    <a:lstStyle/>
                    <a:p>
                      <a:pPr marL="0" marR="0" lvl="0" indent="0" algn="l" rtl="0">
                        <a:lnSpc>
                          <a:spcPct val="100000"/>
                        </a:lnSpc>
                        <a:spcBef>
                          <a:spcPts val="0"/>
                        </a:spcBef>
                        <a:spcAft>
                          <a:spcPts val="0"/>
                        </a:spcAft>
                        <a:buClr>
                          <a:srgbClr val="000000"/>
                        </a:buClr>
                        <a:buSzPts val="2200"/>
                        <a:buFont typeface="Arial"/>
                        <a:buNone/>
                      </a:pPr>
                      <a:r>
                        <a:rPr lang="en-US" sz="2400" u="none" strike="noStrike" cap="none">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4"/>
                            </a:ext>
                          </a:extLst>
                        </a:rPr>
                        <a:t>Thursday, </a:t>
                      </a:r>
                      <a:r>
                        <a:rPr lang="en-US" sz="2400" b="1" u="none" strike="noStrike" cap="none">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5"/>
                            </a:ext>
                          </a:extLst>
                        </a:rPr>
                        <a:t>August 13, 2020 </a:t>
                      </a:r>
                      <a:r>
                        <a:rPr lang="en-US" sz="2400" u="none" strike="noStrike" cap="none">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6"/>
                            </a:ext>
                          </a:extLst>
                        </a:rPr>
                        <a:t>at 2:00 p.m.</a:t>
                      </a:r>
                      <a:endParaRPr sz="2400" u="none" strike="noStrike" cap="none">
                        <a:solidFill>
                          <a:schemeClr val="dk1"/>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200"/>
                        <a:buFont typeface="Arial"/>
                        <a:buNone/>
                      </a:pPr>
                      <a:r>
                        <a:rPr lang="en-US" sz="2400" u="none" strike="noStrike" cap="none"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7"/>
                            </a:ext>
                          </a:extLst>
                        </a:rPr>
                        <a:t>Question and Answer Session Based on </a:t>
                      </a:r>
                      <a:r>
                        <a:rPr lang="en-US" sz="2400" u="none" strike="noStrike" cap="none"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7"/>
                            </a:ext>
                          </a:extLst>
                        </a:rPr>
                        <a:t>Pre-Submitted </a:t>
                      </a:r>
                      <a:r>
                        <a:rPr lang="en-US" sz="2400" u="none" strike="noStrike" cap="none"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7"/>
                            </a:ext>
                          </a:extLst>
                        </a:rPr>
                        <a:t>Questions from LEAs related to the Learning Continuity Plan</a:t>
                      </a:r>
                      <a:endParaRPr sz="2400" u="none" strike="noStrike" cap="none" dirty="0">
                        <a:solidFill>
                          <a:schemeClr val="dk1"/>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
        <p:nvSpPr>
          <p:cNvPr id="846" name="Google Shape;846;g8f37f7b8fd_0_22"/>
          <p:cNvSpPr txBox="1"/>
          <p:nvPr/>
        </p:nvSpPr>
        <p:spPr>
          <a:xfrm>
            <a:off x="349650" y="5587749"/>
            <a:ext cx="11492700" cy="4620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en-US" sz="2400" b="0" i="0" u="none" strike="noStrike" cap="none" dirty="0">
                <a:solidFill>
                  <a:srgbClr val="000000"/>
                </a:solidFill>
                <a:latin typeface="Arial"/>
                <a:ea typeface="Arial"/>
                <a:cs typeface="Arial"/>
                <a:sym typeface="Arial"/>
              </a:rPr>
              <a:t>Please visit </a:t>
            </a:r>
            <a:r>
              <a:rPr lang="en-US" sz="2400" b="0" i="0" u="sng" strike="noStrike" cap="none" dirty="0">
                <a:solidFill>
                  <a:srgbClr val="0000FF"/>
                </a:solidFill>
                <a:latin typeface="Arial"/>
                <a:ea typeface="Arial"/>
                <a:cs typeface="Arial"/>
                <a:sym typeface="Arial"/>
                <a:hlinkClick r:id="rId3" tooltip="Tuesdays @ 2 web page">
                  <a:extLst>
                    <a:ext uri="{A12FA001-AC4F-418D-AE19-62706E023703}">
                      <ahyp:hlinkClr xmlns:ahyp="http://schemas.microsoft.com/office/drawing/2018/hyperlinkcolor" val="tx"/>
                    </a:ext>
                  </a:extLst>
                </a:hlinkClick>
              </a:rPr>
              <a:t>https://www.cde.ca.gov/fg/aa/lc/tuesdaysat2.asp</a:t>
            </a:r>
            <a:r>
              <a:rPr lang="en-US" sz="2400" b="0" i="0" u="none" strike="noStrike" cap="none" dirty="0">
                <a:solidFill>
                  <a:srgbClr val="0000FF"/>
                </a:solidFill>
                <a:latin typeface="Arial"/>
                <a:ea typeface="Arial"/>
                <a:cs typeface="Arial"/>
                <a:sym typeface="Arial"/>
              </a:rPr>
              <a:t> </a:t>
            </a:r>
            <a:r>
              <a:rPr lang="en-US" sz="2400" b="0" i="0" u="none" strike="noStrike" cap="none" dirty="0">
                <a:solidFill>
                  <a:srgbClr val="000000"/>
                </a:solidFill>
                <a:latin typeface="Arial"/>
                <a:ea typeface="Arial"/>
                <a:cs typeface="Arial"/>
                <a:sym typeface="Arial"/>
              </a:rPr>
              <a:t>for more information</a:t>
            </a:r>
            <a:endParaRPr sz="2400" b="0" i="0" u="none" strike="noStrike" cap="none" dirty="0">
              <a:solidFill>
                <a:srgbClr val="000000"/>
              </a:solidFill>
              <a:latin typeface="Arial"/>
              <a:ea typeface="Arial"/>
              <a:cs typeface="Arial"/>
              <a:sym typeface="Arial"/>
            </a:endParaRPr>
          </a:p>
        </p:txBody>
      </p:sp>
      <p:sp>
        <p:nvSpPr>
          <p:cNvPr id="844" name="Google Shape;844;g8f37f7b8fd_0_22"/>
          <p:cNvSpPr txBox="1">
            <a:spLocks noGrp="1"/>
          </p:cNvSpPr>
          <p:nvPr>
            <p:ph type="sldNum" idx="12"/>
          </p:nvPr>
        </p:nvSpPr>
        <p:spPr>
          <a:xfrm>
            <a:off x="9825629" y="6431189"/>
            <a:ext cx="13119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050"/>
              <a:buNone/>
            </a:pPr>
            <a:fld id="{00000000-1234-1234-1234-123412341234}" type="slidenum">
              <a:rPr lang="en-US">
                <a:solidFill>
                  <a:srgbClr val="FFFFFF"/>
                </a:solidFill>
              </a:rPr>
              <a:t>58</a:t>
            </a:fld>
            <a:endParaRPr>
              <a:solidFill>
                <a:srgbClr val="FFFFFF"/>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851"/>
        <p:cNvGrpSpPr/>
        <p:nvPr/>
      </p:nvGrpSpPr>
      <p:grpSpPr>
        <a:xfrm>
          <a:off x="0" y="0"/>
          <a:ext cx="0" cy="0"/>
          <a:chOff x="0" y="0"/>
          <a:chExt cx="0" cy="0"/>
        </a:xfrm>
      </p:grpSpPr>
      <p:sp>
        <p:nvSpPr>
          <p:cNvPr id="852" name="Google Shape;852;g8dfd2e6a9b_3_200"/>
          <p:cNvSpPr txBox="1">
            <a:spLocks noGrp="1"/>
          </p:cNvSpPr>
          <p:nvPr>
            <p:ph type="ctrTitle"/>
          </p:nvPr>
        </p:nvSpPr>
        <p:spPr>
          <a:xfrm>
            <a:off x="5281800" y="2591550"/>
            <a:ext cx="6148200" cy="16749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SzPts val="8000"/>
              <a:buNone/>
            </a:pPr>
            <a:r>
              <a:rPr lang="en-US"/>
              <a:t>Thank you</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18"/>
        <p:cNvGrpSpPr/>
        <p:nvPr/>
      </p:nvGrpSpPr>
      <p:grpSpPr>
        <a:xfrm>
          <a:off x="0" y="0"/>
          <a:ext cx="0" cy="0"/>
          <a:chOff x="0" y="0"/>
          <a:chExt cx="0" cy="0"/>
        </a:xfrm>
      </p:grpSpPr>
      <p:sp>
        <p:nvSpPr>
          <p:cNvPr id="419" name="Google Shape;419;g8f3dd33b2c_6_67"/>
          <p:cNvSpPr txBox="1">
            <a:spLocks noGrp="1"/>
          </p:cNvSpPr>
          <p:nvPr>
            <p:ph type="ctrTitle"/>
          </p:nvPr>
        </p:nvSpPr>
        <p:spPr>
          <a:xfrm>
            <a:off x="2280684" y="471267"/>
            <a:ext cx="9301716" cy="3718560"/>
          </a:xfrm>
          <a:prstGeom prst="rect">
            <a:avLst/>
          </a:prstGeom>
          <a:noFill/>
          <a:ln>
            <a:noFill/>
          </a:ln>
        </p:spPr>
        <p:txBody>
          <a:bodyPr spcFirstLastPara="1" wrap="square" lIns="91425" tIns="45700" rIns="91425" bIns="45700" anchor="b" anchorCtr="0">
            <a:noAutofit/>
          </a:bodyPr>
          <a:lstStyle/>
          <a:p>
            <a:pPr marL="0" lvl="0" indent="0" rtl="0">
              <a:lnSpc>
                <a:spcPct val="85000"/>
              </a:lnSpc>
              <a:spcBef>
                <a:spcPts val="0"/>
              </a:spcBef>
              <a:spcAft>
                <a:spcPts val="0"/>
              </a:spcAft>
              <a:buSzPts val="8000"/>
              <a:buNone/>
            </a:pPr>
            <a:r>
              <a:rPr lang="en-US" sz="5000" dirty="0">
                <a:solidFill>
                  <a:schemeClr val="dk2"/>
                </a:solidFill>
                <a:latin typeface="Arial"/>
                <a:ea typeface="Arial"/>
                <a:cs typeface="Arial"/>
                <a:sym typeface="Arial"/>
              </a:rPr>
              <a:t>Learning and Continuity Plan: Guidance and Supports for English Learners</a:t>
            </a:r>
            <a:endParaRPr sz="5000" dirty="0">
              <a:solidFill>
                <a:schemeClr val="dk2"/>
              </a:solidFill>
              <a:latin typeface="Arial"/>
              <a:ea typeface="Arial"/>
              <a:cs typeface="Arial"/>
              <a:sym typeface="Arial"/>
            </a:endParaRPr>
          </a:p>
        </p:txBody>
      </p:sp>
      <p:sp>
        <p:nvSpPr>
          <p:cNvPr id="420" name="Google Shape;420;g8f3dd33b2c_6_67"/>
          <p:cNvSpPr txBox="1"/>
          <p:nvPr/>
        </p:nvSpPr>
        <p:spPr>
          <a:xfrm>
            <a:off x="3411102" y="4541520"/>
            <a:ext cx="7040880" cy="1384995"/>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None/>
            </a:pPr>
            <a:r>
              <a:rPr lang="en-US" sz="2800" b="0" i="0" u="none" strike="noStrike" cap="none" dirty="0">
                <a:solidFill>
                  <a:srgbClr val="000000"/>
                </a:solidFill>
                <a:latin typeface="Arial"/>
                <a:ea typeface="Arial"/>
                <a:cs typeface="Arial"/>
                <a:sym typeface="Arial"/>
              </a:rPr>
              <a:t>California Department of Education</a:t>
            </a:r>
            <a:endParaRPr dirty="0"/>
          </a:p>
          <a:p>
            <a:pPr marL="0" marR="0" lvl="0" indent="0" algn="ctr" rtl="0">
              <a:lnSpc>
                <a:spcPct val="100000"/>
              </a:lnSpc>
              <a:spcBef>
                <a:spcPts val="0"/>
              </a:spcBef>
              <a:spcAft>
                <a:spcPts val="0"/>
              </a:spcAft>
              <a:buNone/>
            </a:pPr>
            <a:r>
              <a:rPr lang="en-US" sz="2800" b="0" i="0" u="none" strike="noStrike" cap="none" dirty="0">
                <a:solidFill>
                  <a:srgbClr val="000000"/>
                </a:solidFill>
                <a:latin typeface="Arial"/>
                <a:ea typeface="Arial"/>
                <a:cs typeface="Arial"/>
                <a:sym typeface="Arial"/>
              </a:rPr>
              <a:t>Language Policy and Leadership Office</a:t>
            </a:r>
            <a:endParaRPr dirty="0"/>
          </a:p>
          <a:p>
            <a:pPr marL="0" marR="0" lvl="0" indent="0" algn="ctr" rtl="0">
              <a:lnSpc>
                <a:spcPct val="100000"/>
              </a:lnSpc>
              <a:spcBef>
                <a:spcPts val="0"/>
              </a:spcBef>
              <a:spcAft>
                <a:spcPts val="0"/>
              </a:spcAft>
              <a:buNone/>
            </a:pPr>
            <a:r>
              <a:rPr lang="en-US" sz="2800" b="0" i="0" u="none" strike="noStrike" cap="none" dirty="0">
                <a:solidFill>
                  <a:srgbClr val="000000"/>
                </a:solidFill>
                <a:latin typeface="Arial"/>
                <a:ea typeface="Arial"/>
                <a:cs typeface="Arial"/>
                <a:sym typeface="Arial"/>
              </a:rPr>
              <a:t>August 2020</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25"/>
        <p:cNvGrpSpPr/>
        <p:nvPr/>
      </p:nvGrpSpPr>
      <p:grpSpPr>
        <a:xfrm>
          <a:off x="0" y="0"/>
          <a:ext cx="0" cy="0"/>
          <a:chOff x="0" y="0"/>
          <a:chExt cx="0" cy="0"/>
        </a:xfrm>
      </p:grpSpPr>
      <p:sp>
        <p:nvSpPr>
          <p:cNvPr id="426" name="Google Shape;426;g8f3dd33b2c_6_74"/>
          <p:cNvSpPr txBox="1">
            <a:spLocks noGrp="1"/>
          </p:cNvSpPr>
          <p:nvPr>
            <p:ph type="title"/>
          </p:nvPr>
        </p:nvSpPr>
        <p:spPr>
          <a:xfrm>
            <a:off x="279150" y="286600"/>
            <a:ext cx="11459250" cy="1304400"/>
          </a:xfrm>
          <a:prstGeom prst="rect">
            <a:avLst/>
          </a:prstGeom>
          <a:solidFill>
            <a:schemeClr val="lt1"/>
          </a:solid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SzPts val="1800"/>
              <a:buNone/>
            </a:pPr>
            <a:r>
              <a:rPr lang="en-US" sz="4000" dirty="0">
                <a:solidFill>
                  <a:schemeClr val="dk2"/>
                </a:solidFill>
                <a:latin typeface="+mj-lt"/>
                <a:ea typeface="Arial"/>
                <a:cs typeface="Arial"/>
                <a:sym typeface="Arial"/>
              </a:rPr>
              <a:t>General Information and Equitable Access and Participation for English learners</a:t>
            </a:r>
            <a:endParaRPr sz="4000" dirty="0">
              <a:solidFill>
                <a:schemeClr val="dk2"/>
              </a:solidFill>
              <a:latin typeface="+mj-lt"/>
              <a:ea typeface="Arial"/>
              <a:cs typeface="Arial"/>
              <a:sym typeface="Arial"/>
            </a:endParaRPr>
          </a:p>
        </p:txBody>
      </p:sp>
      <p:sp>
        <p:nvSpPr>
          <p:cNvPr id="427" name="Google Shape;427;g8f3dd33b2c_6_74"/>
          <p:cNvSpPr txBox="1">
            <a:spLocks noGrp="1"/>
          </p:cNvSpPr>
          <p:nvPr>
            <p:ph type="body" idx="1"/>
          </p:nvPr>
        </p:nvSpPr>
        <p:spPr>
          <a:xfrm>
            <a:off x="1922721" y="1924967"/>
            <a:ext cx="8346557" cy="3831605"/>
          </a:xfrm>
          <a:prstGeom prst="rect">
            <a:avLst/>
          </a:prstGeom>
          <a:noFill/>
          <a:ln>
            <a:noFill/>
          </a:ln>
        </p:spPr>
        <p:txBody>
          <a:bodyPr spcFirstLastPara="1" wrap="square" lIns="45700" tIns="45700" rIns="45700" bIns="45700" anchor="t" anchorCtr="0">
            <a:noAutofit/>
          </a:bodyPr>
          <a:lstStyle/>
          <a:p>
            <a:pPr marL="0" lvl="0" indent="0" algn="ctr" rtl="0">
              <a:lnSpc>
                <a:spcPct val="90000"/>
              </a:lnSpc>
              <a:spcBef>
                <a:spcPts val="1200"/>
              </a:spcBef>
              <a:spcAft>
                <a:spcPts val="2400"/>
              </a:spcAft>
              <a:buSzPts val="1800"/>
              <a:buNone/>
            </a:pPr>
            <a:r>
              <a:rPr lang="en-US" b="1" dirty="0">
                <a:solidFill>
                  <a:schemeClr val="dk2"/>
                </a:solidFill>
              </a:rPr>
              <a:t>Responsibilities to English learners and their parents remain</a:t>
            </a:r>
            <a:r>
              <a:rPr lang="en-US" dirty="0">
                <a:solidFill>
                  <a:schemeClr val="dk2"/>
                </a:solidFill>
              </a:rPr>
              <a:t> and must be addressed during the move to remote learning due to the COVID-19 pandemic. </a:t>
            </a:r>
            <a:endParaRPr dirty="0"/>
          </a:p>
          <a:p>
            <a:pPr marL="0" lvl="0" indent="0" algn="ctr" rtl="0">
              <a:lnSpc>
                <a:spcPct val="90000"/>
              </a:lnSpc>
              <a:spcBef>
                <a:spcPts val="1200"/>
              </a:spcBef>
              <a:spcAft>
                <a:spcPts val="2400"/>
              </a:spcAft>
              <a:buSzPts val="1800"/>
              <a:buNone/>
            </a:pPr>
            <a:r>
              <a:rPr lang="en-US" dirty="0">
                <a:solidFill>
                  <a:schemeClr val="dk2"/>
                </a:solidFill>
              </a:rPr>
              <a:t>Provide a program to overcome language barriers.</a:t>
            </a:r>
            <a:endParaRPr dirty="0"/>
          </a:p>
          <a:p>
            <a:pPr marL="0" lvl="0" indent="0" algn="ctr" rtl="0">
              <a:lnSpc>
                <a:spcPct val="90000"/>
              </a:lnSpc>
              <a:spcBef>
                <a:spcPts val="1200"/>
              </a:spcBef>
              <a:spcAft>
                <a:spcPts val="0"/>
              </a:spcAft>
              <a:buSzPts val="1800"/>
              <a:buNone/>
            </a:pPr>
            <a:r>
              <a:rPr lang="en-US" dirty="0">
                <a:solidFill>
                  <a:schemeClr val="dk2"/>
                </a:solidFill>
              </a:rPr>
              <a:t>Provide meaningful access to the same academic achievement goals as all other students.</a:t>
            </a:r>
            <a:endParaRPr dirty="0"/>
          </a:p>
          <a:p>
            <a:pPr marL="101600" lvl="0" indent="0" algn="l" rtl="0">
              <a:lnSpc>
                <a:spcPct val="115000"/>
              </a:lnSpc>
              <a:spcBef>
                <a:spcPts val="200"/>
              </a:spcBef>
              <a:spcAft>
                <a:spcPts val="0"/>
              </a:spcAft>
              <a:buSzPts val="2000"/>
              <a:buNone/>
            </a:pPr>
            <a:endParaRPr dirty="0">
              <a:solidFill>
                <a:schemeClr val="dk1"/>
              </a:solidFill>
            </a:endParaRPr>
          </a:p>
          <a:p>
            <a:pPr marL="457200" lvl="0" indent="-228600" algn="l" rtl="0">
              <a:lnSpc>
                <a:spcPct val="90000"/>
              </a:lnSpc>
              <a:spcBef>
                <a:spcPts val="1200"/>
              </a:spcBef>
              <a:spcAft>
                <a:spcPts val="0"/>
              </a:spcAft>
              <a:buClr>
                <a:srgbClr val="3F3F3F"/>
              </a:buClr>
              <a:buSzPts val="1800"/>
              <a:buNone/>
            </a:pPr>
            <a:endParaRPr dirty="0"/>
          </a:p>
        </p:txBody>
      </p:sp>
      <p:sp>
        <p:nvSpPr>
          <p:cNvPr id="428" name="Google Shape;428;g8f3dd33b2c_6_74"/>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000"/>
              <a:buFont typeface="Arial"/>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33"/>
        <p:cNvGrpSpPr/>
        <p:nvPr/>
      </p:nvGrpSpPr>
      <p:grpSpPr>
        <a:xfrm>
          <a:off x="0" y="0"/>
          <a:ext cx="0" cy="0"/>
          <a:chOff x="0" y="0"/>
          <a:chExt cx="0" cy="0"/>
        </a:xfrm>
      </p:grpSpPr>
      <p:sp>
        <p:nvSpPr>
          <p:cNvPr id="434" name="Google Shape;434;g8f3dd33b2c_6_81"/>
          <p:cNvSpPr txBox="1">
            <a:spLocks noGrp="1"/>
          </p:cNvSpPr>
          <p:nvPr>
            <p:ph type="title"/>
          </p:nvPr>
        </p:nvSpPr>
        <p:spPr>
          <a:xfrm>
            <a:off x="366373" y="130203"/>
            <a:ext cx="11459250" cy="1243416"/>
          </a:xfrm>
          <a:prstGeom prst="rect">
            <a:avLst/>
          </a:prstGeom>
          <a:solidFill>
            <a:schemeClr val="lt1"/>
          </a:solid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SzPts val="1800"/>
              <a:buNone/>
            </a:pPr>
            <a:r>
              <a:rPr lang="en-US" sz="4000" dirty="0">
                <a:solidFill>
                  <a:schemeClr val="dk2"/>
                </a:solidFill>
                <a:latin typeface="+mj-lt"/>
                <a:ea typeface="Arial"/>
                <a:cs typeface="Arial"/>
                <a:sym typeface="Arial"/>
              </a:rPr>
              <a:t>Stakeholder Engagement and Meaningful Communication with English Learner Parents</a:t>
            </a:r>
            <a:endParaRPr sz="4000" dirty="0">
              <a:solidFill>
                <a:schemeClr val="dk2"/>
              </a:solidFill>
              <a:latin typeface="+mj-lt"/>
              <a:ea typeface="Arial"/>
              <a:cs typeface="Arial"/>
              <a:sym typeface="Arial"/>
            </a:endParaRPr>
          </a:p>
        </p:txBody>
      </p:sp>
      <p:sp>
        <p:nvSpPr>
          <p:cNvPr id="435" name="Google Shape;435;g8f3dd33b2c_6_81"/>
          <p:cNvSpPr txBox="1">
            <a:spLocks noGrp="1"/>
          </p:cNvSpPr>
          <p:nvPr>
            <p:ph type="body" idx="1"/>
          </p:nvPr>
        </p:nvSpPr>
        <p:spPr>
          <a:xfrm>
            <a:off x="366374" y="1373618"/>
            <a:ext cx="11459249" cy="4783341"/>
          </a:xfrm>
          <a:prstGeom prst="rect">
            <a:avLst/>
          </a:prstGeom>
          <a:noFill/>
          <a:ln>
            <a:noFill/>
          </a:ln>
        </p:spPr>
        <p:txBody>
          <a:bodyPr spcFirstLastPara="1" wrap="square" lIns="45700" tIns="45700" rIns="45700" bIns="45700" anchor="t" anchorCtr="0">
            <a:noAutofit/>
          </a:bodyPr>
          <a:lstStyle/>
          <a:p>
            <a:pPr marL="0" lvl="0" indent="0" algn="l" rtl="0">
              <a:lnSpc>
                <a:spcPct val="90000"/>
              </a:lnSpc>
              <a:spcBef>
                <a:spcPts val="1200"/>
              </a:spcBef>
              <a:spcAft>
                <a:spcPts val="0"/>
              </a:spcAft>
              <a:buSzPts val="1800"/>
              <a:buNone/>
            </a:pPr>
            <a:r>
              <a:rPr lang="en-US" dirty="0">
                <a:solidFill>
                  <a:srgbClr val="46464A"/>
                </a:solidFill>
              </a:rPr>
              <a:t>LEAs can generally use Coronavirus Aid, Relief, and Economic Security (CARES) Act funds for communication with parents, including </a:t>
            </a:r>
            <a:r>
              <a:rPr lang="en-US" b="1" dirty="0">
                <a:solidFill>
                  <a:srgbClr val="46464A"/>
                </a:solidFill>
              </a:rPr>
              <a:t>translation and interpretation </a:t>
            </a:r>
            <a:r>
              <a:rPr lang="en-US" dirty="0">
                <a:solidFill>
                  <a:srgbClr val="46464A"/>
                </a:solidFill>
              </a:rPr>
              <a:t>services.</a:t>
            </a:r>
            <a:endParaRPr dirty="0">
              <a:solidFill>
                <a:schemeClr val="dk2"/>
              </a:solidFill>
            </a:endParaRPr>
          </a:p>
          <a:p>
            <a:pPr marL="0" lvl="0" indent="0" algn="l" rtl="0">
              <a:lnSpc>
                <a:spcPct val="100000"/>
              </a:lnSpc>
              <a:spcBef>
                <a:spcPts val="1200"/>
              </a:spcBef>
              <a:spcAft>
                <a:spcPts val="0"/>
              </a:spcAft>
              <a:buSzPts val="1800"/>
              <a:buNone/>
            </a:pPr>
            <a:r>
              <a:rPr lang="en-US" dirty="0">
                <a:solidFill>
                  <a:schemeClr val="dk2"/>
                </a:solidFill>
              </a:rPr>
              <a:t>LEAs have an obligation to:</a:t>
            </a:r>
            <a:endParaRPr dirty="0"/>
          </a:p>
          <a:p>
            <a:pPr marL="914400" lvl="1" indent="-457200" algn="l" rtl="0">
              <a:lnSpc>
                <a:spcPct val="90000"/>
              </a:lnSpc>
              <a:spcBef>
                <a:spcPts val="1400"/>
              </a:spcBef>
              <a:spcAft>
                <a:spcPts val="0"/>
              </a:spcAft>
              <a:buSzPts val="1800"/>
              <a:buChar char="◦"/>
            </a:pPr>
            <a:r>
              <a:rPr lang="en-US" dirty="0">
                <a:solidFill>
                  <a:schemeClr val="dk2"/>
                </a:solidFill>
              </a:rPr>
              <a:t>Ensure meaningful communication with parents of English learners in a language the parents can understand.</a:t>
            </a:r>
            <a:endParaRPr dirty="0"/>
          </a:p>
          <a:p>
            <a:pPr marL="1371600" lvl="2" indent="-457200" algn="l" rtl="0">
              <a:lnSpc>
                <a:spcPct val="90000"/>
              </a:lnSpc>
              <a:spcBef>
                <a:spcPts val="1000"/>
              </a:spcBef>
              <a:spcAft>
                <a:spcPts val="0"/>
              </a:spcAft>
              <a:buSzPts val="1800"/>
              <a:buFont typeface="Noto Sans Symbols"/>
              <a:buChar char="⮚"/>
            </a:pPr>
            <a:r>
              <a:rPr lang="en-US" dirty="0">
                <a:solidFill>
                  <a:schemeClr val="dk2"/>
                </a:solidFill>
              </a:rPr>
              <a:t>If 15% of all of an LEA’s parents speak a language other than English, document translation and verbal interpretation at meetings is required.</a:t>
            </a:r>
            <a:endParaRPr dirty="0"/>
          </a:p>
          <a:p>
            <a:pPr marL="914400" lvl="1" indent="-457200" algn="l" rtl="0">
              <a:lnSpc>
                <a:spcPct val="90000"/>
              </a:lnSpc>
              <a:spcBef>
                <a:spcPts val="800"/>
              </a:spcBef>
              <a:spcAft>
                <a:spcPts val="0"/>
              </a:spcAft>
              <a:buSzPts val="1800"/>
              <a:buChar char="◦"/>
            </a:pPr>
            <a:r>
              <a:rPr lang="en-US" dirty="0">
                <a:solidFill>
                  <a:schemeClr val="dk2"/>
                </a:solidFill>
              </a:rPr>
              <a:t>Adequately notify them of meaningful information about any program, service, or activity of an LEA that is called to the attention of all other parents.</a:t>
            </a:r>
            <a:endParaRPr dirty="0"/>
          </a:p>
        </p:txBody>
      </p:sp>
      <p:sp>
        <p:nvSpPr>
          <p:cNvPr id="436" name="Google Shape;436;g8f3dd33b2c_6_81"/>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000"/>
              <a:buFont typeface="Arial"/>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41"/>
        <p:cNvGrpSpPr/>
        <p:nvPr/>
      </p:nvGrpSpPr>
      <p:grpSpPr>
        <a:xfrm>
          <a:off x="0" y="0"/>
          <a:ext cx="0" cy="0"/>
          <a:chOff x="0" y="0"/>
          <a:chExt cx="0" cy="0"/>
        </a:xfrm>
      </p:grpSpPr>
      <p:sp>
        <p:nvSpPr>
          <p:cNvPr id="442" name="Google Shape;442;g8f3dd33b2c_6_88"/>
          <p:cNvSpPr txBox="1">
            <a:spLocks noGrp="1"/>
          </p:cNvSpPr>
          <p:nvPr>
            <p:ph type="title"/>
          </p:nvPr>
        </p:nvSpPr>
        <p:spPr>
          <a:xfrm>
            <a:off x="279150" y="286600"/>
            <a:ext cx="11435700" cy="1304400"/>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SzPts val="1800"/>
              <a:buNone/>
            </a:pPr>
            <a:r>
              <a:rPr lang="en-US" sz="4000" dirty="0">
                <a:latin typeface="+mj-lt"/>
              </a:rPr>
              <a:t>Stakeholder Engagement and Plan Implementation Support</a:t>
            </a:r>
            <a:endParaRPr sz="4000" dirty="0">
              <a:latin typeface="+mj-lt"/>
            </a:endParaRPr>
          </a:p>
        </p:txBody>
      </p:sp>
      <p:sp>
        <p:nvSpPr>
          <p:cNvPr id="443" name="Google Shape;443;g8f3dd33b2c_6_88"/>
          <p:cNvSpPr txBox="1">
            <a:spLocks noGrp="1"/>
          </p:cNvSpPr>
          <p:nvPr>
            <p:ph type="body" idx="1"/>
          </p:nvPr>
        </p:nvSpPr>
        <p:spPr>
          <a:xfrm>
            <a:off x="477150" y="1884218"/>
            <a:ext cx="11284800" cy="4308764"/>
          </a:xfrm>
          <a:prstGeom prst="rect">
            <a:avLst/>
          </a:prstGeom>
          <a:noFill/>
          <a:ln>
            <a:noFill/>
          </a:ln>
        </p:spPr>
        <p:txBody>
          <a:bodyPr spcFirstLastPara="1" wrap="square" lIns="45700" tIns="45700" rIns="45700" bIns="45700" anchor="t" anchorCtr="0">
            <a:noAutofit/>
          </a:bodyPr>
          <a:lstStyle/>
          <a:p>
            <a:pPr marL="114300" lvl="0" indent="0" algn="l" rtl="0">
              <a:lnSpc>
                <a:spcPct val="90000"/>
              </a:lnSpc>
              <a:spcBef>
                <a:spcPts val="0"/>
              </a:spcBef>
              <a:spcAft>
                <a:spcPts val="1800"/>
              </a:spcAft>
              <a:buSzPts val="1800"/>
              <a:buNone/>
            </a:pPr>
            <a:r>
              <a:rPr lang="en-US" dirty="0"/>
              <a:t>The Learning Continuity Plan provides resources to consider specific to English learners (included in the Learning Continuity Plan Instructions/Resources) that can help LEAs address the:</a:t>
            </a:r>
            <a:endParaRPr dirty="0"/>
          </a:p>
          <a:p>
            <a:pPr marL="682625" lvl="0" indent="-341313" algn="l" rtl="0">
              <a:lnSpc>
                <a:spcPct val="70000"/>
              </a:lnSpc>
              <a:spcBef>
                <a:spcPts val="0"/>
              </a:spcBef>
              <a:spcAft>
                <a:spcPts val="1800"/>
              </a:spcAft>
              <a:buSzPts val="1800"/>
              <a:buChar char="•"/>
            </a:pPr>
            <a:r>
              <a:rPr lang="en-US" sz="2400" dirty="0"/>
              <a:t>Participation of parents of English learners during the development of the plan;</a:t>
            </a:r>
            <a:endParaRPr sz="2400" dirty="0"/>
          </a:p>
          <a:p>
            <a:pPr marL="682625" lvl="0" indent="-341313" algn="l" rtl="0">
              <a:lnSpc>
                <a:spcPct val="70000"/>
              </a:lnSpc>
              <a:spcBef>
                <a:spcPts val="0"/>
              </a:spcBef>
              <a:spcAft>
                <a:spcPts val="1800"/>
              </a:spcAft>
              <a:buSzPts val="1800"/>
              <a:buChar char="•"/>
            </a:pPr>
            <a:r>
              <a:rPr lang="en-US" sz="2400" dirty="0"/>
              <a:t>Review and comment from English Learner Parent Advisory Committee and/or District English Learner Advisory Committee;</a:t>
            </a:r>
            <a:endParaRPr sz="2400" dirty="0"/>
          </a:p>
          <a:p>
            <a:pPr marL="682625" lvl="0" indent="-341313" algn="l" rtl="0">
              <a:lnSpc>
                <a:spcPct val="70000"/>
              </a:lnSpc>
              <a:spcBef>
                <a:spcPts val="0"/>
              </a:spcBef>
              <a:spcAft>
                <a:spcPts val="1800"/>
              </a:spcAft>
              <a:buSzPts val="1800"/>
              <a:buChar char="•"/>
            </a:pPr>
            <a:r>
              <a:rPr lang="en-US" sz="2400" dirty="0"/>
              <a:t>Information available in multiple languages, those most represented in the LEA, to the extent possible; and</a:t>
            </a:r>
            <a:endParaRPr sz="2400" dirty="0"/>
          </a:p>
          <a:p>
            <a:pPr marL="682625" lvl="0" indent="-341313" algn="l" rtl="0">
              <a:lnSpc>
                <a:spcPct val="70000"/>
              </a:lnSpc>
              <a:spcBef>
                <a:spcPts val="0"/>
              </a:spcBef>
              <a:spcAft>
                <a:spcPts val="1800"/>
              </a:spcAft>
              <a:buSzPts val="1800"/>
              <a:buChar char="•"/>
            </a:pPr>
            <a:r>
              <a:rPr lang="en-US" sz="2400" dirty="0"/>
              <a:t>Response to parents in writing regarding comments and advice.</a:t>
            </a:r>
            <a:endParaRPr sz="2400" dirty="0"/>
          </a:p>
        </p:txBody>
      </p:sp>
      <p:sp>
        <p:nvSpPr>
          <p:cNvPr id="444" name="Google Shape;444;g8f3dd33b2c_6_88"/>
          <p:cNvSpPr txBox="1"/>
          <p:nvPr/>
        </p:nvSpPr>
        <p:spPr>
          <a:xfrm>
            <a:off x="9997440" y="6461761"/>
            <a:ext cx="1133855" cy="253916"/>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None/>
            </a:pPr>
            <a:r>
              <a:rPr lang="en-US" sz="1050" b="0" i="0" u="none" strike="noStrike" cap="none">
                <a:solidFill>
                  <a:schemeClr val="lt1"/>
                </a:solidFill>
                <a:latin typeface="Arial"/>
                <a:ea typeface="Arial"/>
                <a:cs typeface="Arial"/>
                <a:sym typeface="Arial"/>
              </a:rPr>
              <a:t>4</a:t>
            </a:r>
            <a:endParaRPr/>
          </a:p>
        </p:txBody>
      </p:sp>
    </p:spTree>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7272</Words>
  <Application>Microsoft Office PowerPoint</Application>
  <PresentationFormat>Widescreen</PresentationFormat>
  <Paragraphs>550</Paragraphs>
  <Slides>59</Slides>
  <Notes>57</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59</vt:i4>
      </vt:variant>
    </vt:vector>
  </HeadingPairs>
  <TitlesOfParts>
    <vt:vector size="67" baseType="lpstr">
      <vt:lpstr>Arial</vt:lpstr>
      <vt:lpstr>Calibri</vt:lpstr>
      <vt:lpstr>Noto Sans Symbols</vt:lpstr>
      <vt:lpstr>Times</vt:lpstr>
      <vt:lpstr>Retrospect</vt:lpstr>
      <vt:lpstr>Retrospect</vt:lpstr>
      <vt:lpstr>Retrospect</vt:lpstr>
      <vt:lpstr>Retrospect</vt:lpstr>
      <vt:lpstr>Developing the Learning Continuity and Attendance Plan: Supporting California’s Students</vt:lpstr>
      <vt:lpstr>Upcoming Webinars</vt:lpstr>
      <vt:lpstr>Session Goals</vt:lpstr>
      <vt:lpstr>Approach to the Learning Continuity Plan</vt:lpstr>
      <vt:lpstr>Pieces of the Learning Continuity Plan</vt:lpstr>
      <vt:lpstr>Learning and Continuity Plan: Guidance and Supports for English Learners</vt:lpstr>
      <vt:lpstr>General Information and Equitable Access and Participation for English learners</vt:lpstr>
      <vt:lpstr>Stakeholder Engagement and Meaningful Communication with English Learner Parents</vt:lpstr>
      <vt:lpstr>Stakeholder Engagement and Plan Implementation Support</vt:lpstr>
      <vt:lpstr>Continuity of Learning: In-Person Instructional Offerings</vt:lpstr>
      <vt:lpstr>Continuity of Learning: Distance Learning Program (Continuity of Instruction) and English Language Development</vt:lpstr>
      <vt:lpstr>Continuity of Learning: Distance Learning Program  (Access to Devices and Connectivity)</vt:lpstr>
      <vt:lpstr>Continuity of Learning: Distance Learning Program (Students with Unique Needs)</vt:lpstr>
      <vt:lpstr>Continuity of Learning: Distance Learning Program (Professional Development)</vt:lpstr>
      <vt:lpstr>Continuity of Learning: Distance Learning Program and Plan Implementation Support</vt:lpstr>
      <vt:lpstr>Continuity of Learning: Pupil Learning Loss</vt:lpstr>
      <vt:lpstr>Mental Health and Social-Emotional Well-Being</vt:lpstr>
      <vt:lpstr>Pupil and Family Engagement and Outreach </vt:lpstr>
      <vt:lpstr>School Nutrition</vt:lpstr>
      <vt:lpstr>Increased or Improved Services for English Learners</vt:lpstr>
      <vt:lpstr>PowerPoint Presentation</vt:lpstr>
      <vt:lpstr>Learning and Continuity Plan: Guidance and Supports for Special Education Students</vt:lpstr>
      <vt:lpstr>Stronger Together: Special Education</vt:lpstr>
      <vt:lpstr>Stakeholder Engagement</vt:lpstr>
      <vt:lpstr>In-Person Instruction</vt:lpstr>
      <vt:lpstr>Distance Learning Program</vt:lpstr>
      <vt:lpstr>Access to Devices and Connectivity</vt:lpstr>
      <vt:lpstr>Pupil Participation and Progress</vt:lpstr>
      <vt:lpstr>Professional Development</vt:lpstr>
      <vt:lpstr>Supports for Pupils with Unique Needs</vt:lpstr>
      <vt:lpstr>Staff Roles</vt:lpstr>
      <vt:lpstr>Additional Resources (1)</vt:lpstr>
      <vt:lpstr>Additional Resources (2)</vt:lpstr>
      <vt:lpstr>PowerPoint Presentation</vt:lpstr>
      <vt:lpstr>Learning and Continuity Plan: Guidance and Supports for Foster Youth Students</vt:lpstr>
      <vt:lpstr>Distance Learning Resources</vt:lpstr>
      <vt:lpstr>Pupil Engagement and Outreach Resources </vt:lpstr>
      <vt:lpstr>Pupil Learning Loss Resources </vt:lpstr>
      <vt:lpstr>Mental Health and Social and Emotional Well-Being Resources</vt:lpstr>
      <vt:lpstr>Additional Actions </vt:lpstr>
      <vt:lpstr>PowerPoint Presentation</vt:lpstr>
      <vt:lpstr>Learning and Continuity Plan: Guidance and Supports for Students Experiencing Homelessness</vt:lpstr>
      <vt:lpstr>General Information McKinney-Vento Act</vt:lpstr>
      <vt:lpstr>Stakeholder Engagement (1)</vt:lpstr>
      <vt:lpstr>Continuity of Learning In-Person Instructional Offerings</vt:lpstr>
      <vt:lpstr>Continuity of Learning Distance Learning Program</vt:lpstr>
      <vt:lpstr>Distance Learning Program Continuity of Instruction</vt:lpstr>
      <vt:lpstr>Distance Learning Program Access to Devices and Connectivity</vt:lpstr>
      <vt:lpstr>Distance Learning Program Pupil Participation and Progress</vt:lpstr>
      <vt:lpstr>Distance Learning Program Distance Learning Professional Development</vt:lpstr>
      <vt:lpstr>Distance Learning Program Staff Roles and Responsibilities</vt:lpstr>
      <vt:lpstr>Homeless Liaison Network </vt:lpstr>
      <vt:lpstr>Distance Learning Program Actions Related to the Distance Learning Program</vt:lpstr>
      <vt:lpstr>Pupil Learning Loss Strategies and Measures of Effectiveness</vt:lpstr>
      <vt:lpstr>Mental Health Social Emotional  Well-Being</vt:lpstr>
      <vt:lpstr>Pupil and Family Engagement and Outreach</vt:lpstr>
      <vt:lpstr>Contact Information</vt:lpstr>
      <vt:lpstr>Upcoming Webinars (1)</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the Learning Continuity Plan - LCFF (CA Dept of Education)</dc:title>
  <dc:subject>Tuesdays @ 2 webinar presentation for developing the Learning Continuity and Attendance Plan.</dc:subject>
  <dc:creator/>
  <cp:keywords/>
  <cp:lastModifiedBy/>
  <cp:revision>1</cp:revision>
  <dcterms:created xsi:type="dcterms:W3CDTF">2025-03-28T22:11:12Z</dcterms:created>
  <dcterms:modified xsi:type="dcterms:W3CDTF">2025-04-10T21:14:50Z</dcterms:modified>
</cp:coreProperties>
</file>