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720" r:id="rId1"/>
  </p:sldMasterIdLst>
  <p:notesMasterIdLst>
    <p:notesMasterId r:id="rId43"/>
  </p:notesMasterIdLst>
  <p:sldIdLst>
    <p:sldId id="1917" r:id="rId2"/>
    <p:sldId id="1864" r:id="rId3"/>
    <p:sldId id="552" r:id="rId4"/>
    <p:sldId id="1918" r:id="rId5"/>
    <p:sldId id="1866" r:id="rId6"/>
    <p:sldId id="1805" r:id="rId7"/>
    <p:sldId id="1795" r:id="rId8"/>
    <p:sldId id="1897" r:id="rId9"/>
    <p:sldId id="1870" r:id="rId10"/>
    <p:sldId id="1891" r:id="rId11"/>
    <p:sldId id="1909" r:id="rId12"/>
    <p:sldId id="1910" r:id="rId13"/>
    <p:sldId id="1911" r:id="rId14"/>
    <p:sldId id="1848" r:id="rId15"/>
    <p:sldId id="1877" r:id="rId16"/>
    <p:sldId id="1893" r:id="rId17"/>
    <p:sldId id="1895" r:id="rId18"/>
    <p:sldId id="1894" r:id="rId19"/>
    <p:sldId id="1892" r:id="rId20"/>
    <p:sldId id="1849" r:id="rId21"/>
    <p:sldId id="1912" r:id="rId22"/>
    <p:sldId id="1863" r:id="rId23"/>
    <p:sldId id="1890" r:id="rId24"/>
    <p:sldId id="1868" r:id="rId25"/>
    <p:sldId id="1880" r:id="rId26"/>
    <p:sldId id="1889" r:id="rId27"/>
    <p:sldId id="1881" r:id="rId28"/>
    <p:sldId id="1913" r:id="rId29"/>
    <p:sldId id="1871" r:id="rId30"/>
    <p:sldId id="1872" r:id="rId31"/>
    <p:sldId id="1883" r:id="rId32"/>
    <p:sldId id="1914" r:id="rId33"/>
    <p:sldId id="1915" r:id="rId34"/>
    <p:sldId id="1896" r:id="rId35"/>
    <p:sldId id="1919" r:id="rId36"/>
    <p:sldId id="1898" r:id="rId37"/>
    <p:sldId id="1900" r:id="rId38"/>
    <p:sldId id="1902" r:id="rId39"/>
    <p:sldId id="1916" r:id="rId40"/>
    <p:sldId id="263" r:id="rId41"/>
    <p:sldId id="1873"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04A0"/>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outlineView">
  <p:normalViewPr showOutlineIcons="0">
    <p:restoredLeft sz="34580" autoAdjust="0"/>
    <p:restoredTop sz="86410" autoAdjust="0"/>
  </p:normalViewPr>
  <p:slideViewPr>
    <p:cSldViewPr snapToGrid="0">
      <p:cViewPr varScale="1">
        <p:scale>
          <a:sx n="47" d="100"/>
          <a:sy n="47" d="100"/>
        </p:scale>
        <p:origin x="78" y="1548"/>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988D07-B188-44E4-ABBB-6994C1A52936}" type="datetimeFigureOut">
              <a:rPr lang="en-US" smtClean="0"/>
              <a:t>4/23/2025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42455A-0D23-4EAB-9AF9-2CC2B3066B0A}" type="slidenum">
              <a:rPr lang="en-US" smtClean="0"/>
              <a:t>‹#›</a:t>
            </a:fld>
            <a:endParaRPr lang="en-US"/>
          </a:p>
        </p:txBody>
      </p:sp>
    </p:spTree>
    <p:extLst>
      <p:ext uri="{BB962C8B-B14F-4D97-AF65-F5344CB8AC3E}">
        <p14:creationId xmlns:p14="http://schemas.microsoft.com/office/powerpoint/2010/main" val="39043684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0842455A-0D23-4EAB-9AF9-2CC2B3066B0A}" type="slidenum">
              <a:rPr lang="en-US" smtClean="0"/>
              <a:t>2</a:t>
            </a:fld>
            <a:endParaRPr lang="en-US"/>
          </a:p>
        </p:txBody>
      </p:sp>
    </p:spTree>
    <p:extLst>
      <p:ext uri="{BB962C8B-B14F-4D97-AF65-F5344CB8AC3E}">
        <p14:creationId xmlns:p14="http://schemas.microsoft.com/office/powerpoint/2010/main" val="13624084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0842455A-0D23-4EAB-9AF9-2CC2B3066B0A}" type="slidenum">
              <a:rPr lang="en-US" smtClean="0"/>
              <a:t>15</a:t>
            </a:fld>
            <a:endParaRPr lang="en-US"/>
          </a:p>
        </p:txBody>
      </p:sp>
    </p:spTree>
    <p:extLst>
      <p:ext uri="{BB962C8B-B14F-4D97-AF65-F5344CB8AC3E}">
        <p14:creationId xmlns:p14="http://schemas.microsoft.com/office/powerpoint/2010/main" val="5982049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8F3908-86ED-7D61-21AF-319D51BC7D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DE7A56-AD19-7821-5D29-2598CDDBDD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1BBAE6-CFD9-4DE8-9F0B-7001EBE6031E}"/>
              </a:ext>
            </a:extLst>
          </p:cNvPr>
          <p:cNvSpPr>
            <a:spLocks noGrp="1"/>
          </p:cNvSpPr>
          <p:nvPr>
            <p:ph type="body" idx="1"/>
          </p:nvPr>
        </p:nvSpPr>
        <p:spPr/>
        <p:txBody>
          <a:bodyPr/>
          <a:lstStyle/>
          <a:p>
            <a:endParaRPr lang="en-US" dirty="0">
              <a:cs typeface="Calibri"/>
            </a:endParaRPr>
          </a:p>
        </p:txBody>
      </p:sp>
      <p:sp>
        <p:nvSpPr>
          <p:cNvPr id="4" name="Slide Number Placeholder 3">
            <a:extLst>
              <a:ext uri="{FF2B5EF4-FFF2-40B4-BE49-F238E27FC236}">
                <a16:creationId xmlns:a16="http://schemas.microsoft.com/office/drawing/2014/main" id="{00622F46-8109-ECC8-D437-5EFB2475554D}"/>
              </a:ext>
            </a:extLst>
          </p:cNvPr>
          <p:cNvSpPr>
            <a:spLocks noGrp="1"/>
          </p:cNvSpPr>
          <p:nvPr>
            <p:ph type="sldNum" sz="quarter" idx="5"/>
          </p:nvPr>
        </p:nvSpPr>
        <p:spPr/>
        <p:txBody>
          <a:bodyPr/>
          <a:lstStyle/>
          <a:p>
            <a:fld id="{0842455A-0D23-4EAB-9AF9-2CC2B3066B0A}" type="slidenum">
              <a:rPr lang="en-US" smtClean="0"/>
              <a:t>16</a:t>
            </a:fld>
            <a:endParaRPr lang="en-US"/>
          </a:p>
        </p:txBody>
      </p:sp>
    </p:spTree>
    <p:extLst>
      <p:ext uri="{BB962C8B-B14F-4D97-AF65-F5344CB8AC3E}">
        <p14:creationId xmlns:p14="http://schemas.microsoft.com/office/powerpoint/2010/main" val="19380675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E4892E-7F53-4AC8-9EE5-9450D8DD1E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54C82F-6ED6-13FE-4871-6B8447B41B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D2473B-58C2-B27D-E4B8-2F425B2B75B4}"/>
              </a:ext>
            </a:extLst>
          </p:cNvPr>
          <p:cNvSpPr>
            <a:spLocks noGrp="1"/>
          </p:cNvSpPr>
          <p:nvPr>
            <p:ph type="body" idx="1"/>
          </p:nvPr>
        </p:nvSpPr>
        <p:spPr/>
        <p:txBody>
          <a:bodyPr/>
          <a:lstStyle/>
          <a:p>
            <a:endParaRPr lang="en-US" dirty="0">
              <a:cs typeface="Calibri"/>
            </a:endParaRPr>
          </a:p>
        </p:txBody>
      </p:sp>
      <p:sp>
        <p:nvSpPr>
          <p:cNvPr id="4" name="Slide Number Placeholder 3">
            <a:extLst>
              <a:ext uri="{FF2B5EF4-FFF2-40B4-BE49-F238E27FC236}">
                <a16:creationId xmlns:a16="http://schemas.microsoft.com/office/drawing/2014/main" id="{670840CD-1011-8A48-130A-5EFEECF34F16}"/>
              </a:ext>
            </a:extLst>
          </p:cNvPr>
          <p:cNvSpPr>
            <a:spLocks noGrp="1"/>
          </p:cNvSpPr>
          <p:nvPr>
            <p:ph type="sldNum" sz="quarter" idx="5"/>
          </p:nvPr>
        </p:nvSpPr>
        <p:spPr/>
        <p:txBody>
          <a:bodyPr/>
          <a:lstStyle/>
          <a:p>
            <a:fld id="{0842455A-0D23-4EAB-9AF9-2CC2B3066B0A}" type="slidenum">
              <a:rPr lang="en-US" smtClean="0"/>
              <a:t>17</a:t>
            </a:fld>
            <a:endParaRPr lang="en-US"/>
          </a:p>
        </p:txBody>
      </p:sp>
    </p:spTree>
    <p:extLst>
      <p:ext uri="{BB962C8B-B14F-4D97-AF65-F5344CB8AC3E}">
        <p14:creationId xmlns:p14="http://schemas.microsoft.com/office/powerpoint/2010/main" val="17008926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F7E44F-0890-AD81-0EB3-19007F8581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8FD5BD-56CE-3F9C-F563-C87F5799E5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DEF6B2-CBF4-FF5D-8FFF-2E1903BD8680}"/>
              </a:ext>
            </a:extLst>
          </p:cNvPr>
          <p:cNvSpPr>
            <a:spLocks noGrp="1"/>
          </p:cNvSpPr>
          <p:nvPr>
            <p:ph type="body" idx="1"/>
          </p:nvPr>
        </p:nvSpPr>
        <p:spPr/>
        <p:txBody>
          <a:bodyPr/>
          <a:lstStyle/>
          <a:p>
            <a:endParaRPr lang="en-US" dirty="0">
              <a:cs typeface="Calibri"/>
            </a:endParaRPr>
          </a:p>
        </p:txBody>
      </p:sp>
      <p:sp>
        <p:nvSpPr>
          <p:cNvPr id="4" name="Slide Number Placeholder 3">
            <a:extLst>
              <a:ext uri="{FF2B5EF4-FFF2-40B4-BE49-F238E27FC236}">
                <a16:creationId xmlns:a16="http://schemas.microsoft.com/office/drawing/2014/main" id="{E18B0B24-D7A1-428B-643F-6D69768CFFBA}"/>
              </a:ext>
            </a:extLst>
          </p:cNvPr>
          <p:cNvSpPr>
            <a:spLocks noGrp="1"/>
          </p:cNvSpPr>
          <p:nvPr>
            <p:ph type="sldNum" sz="quarter" idx="5"/>
          </p:nvPr>
        </p:nvSpPr>
        <p:spPr/>
        <p:txBody>
          <a:bodyPr/>
          <a:lstStyle/>
          <a:p>
            <a:fld id="{0842455A-0D23-4EAB-9AF9-2CC2B3066B0A}" type="slidenum">
              <a:rPr lang="en-US" smtClean="0"/>
              <a:t>18</a:t>
            </a:fld>
            <a:endParaRPr lang="en-US"/>
          </a:p>
        </p:txBody>
      </p:sp>
    </p:spTree>
    <p:extLst>
      <p:ext uri="{BB962C8B-B14F-4D97-AF65-F5344CB8AC3E}">
        <p14:creationId xmlns:p14="http://schemas.microsoft.com/office/powerpoint/2010/main" val="21995371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811B7F-F181-F9BB-AEE7-540DE29BBA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A2602A-FEE6-9EB6-6BC3-A905899206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EB49B6-36DF-62D6-891D-60FAB4A0C43B}"/>
              </a:ext>
            </a:extLst>
          </p:cNvPr>
          <p:cNvSpPr>
            <a:spLocks noGrp="1"/>
          </p:cNvSpPr>
          <p:nvPr>
            <p:ph type="body" idx="1"/>
          </p:nvPr>
        </p:nvSpPr>
        <p:spPr/>
        <p:txBody>
          <a:bodyPr/>
          <a:lstStyle/>
          <a:p>
            <a:endParaRPr lang="en-US" dirty="0">
              <a:cs typeface="Calibri"/>
            </a:endParaRPr>
          </a:p>
        </p:txBody>
      </p:sp>
      <p:sp>
        <p:nvSpPr>
          <p:cNvPr id="4" name="Slide Number Placeholder 3">
            <a:extLst>
              <a:ext uri="{FF2B5EF4-FFF2-40B4-BE49-F238E27FC236}">
                <a16:creationId xmlns:a16="http://schemas.microsoft.com/office/drawing/2014/main" id="{6E47B593-82BC-7D14-D62D-F828DEB0FA00}"/>
              </a:ext>
            </a:extLst>
          </p:cNvPr>
          <p:cNvSpPr>
            <a:spLocks noGrp="1"/>
          </p:cNvSpPr>
          <p:nvPr>
            <p:ph type="sldNum" sz="quarter" idx="5"/>
          </p:nvPr>
        </p:nvSpPr>
        <p:spPr/>
        <p:txBody>
          <a:bodyPr/>
          <a:lstStyle/>
          <a:p>
            <a:fld id="{0842455A-0D23-4EAB-9AF9-2CC2B3066B0A}" type="slidenum">
              <a:rPr lang="en-US" smtClean="0"/>
              <a:t>19</a:t>
            </a:fld>
            <a:endParaRPr lang="en-US"/>
          </a:p>
        </p:txBody>
      </p:sp>
    </p:spTree>
    <p:extLst>
      <p:ext uri="{BB962C8B-B14F-4D97-AF65-F5344CB8AC3E}">
        <p14:creationId xmlns:p14="http://schemas.microsoft.com/office/powerpoint/2010/main" val="15834651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0842455A-0D23-4EAB-9AF9-2CC2B3066B0A}" type="slidenum">
              <a:rPr lang="en-US" smtClean="0"/>
              <a:t>20</a:t>
            </a:fld>
            <a:endParaRPr lang="en-US"/>
          </a:p>
        </p:txBody>
      </p:sp>
    </p:spTree>
    <p:extLst>
      <p:ext uri="{BB962C8B-B14F-4D97-AF65-F5344CB8AC3E}">
        <p14:creationId xmlns:p14="http://schemas.microsoft.com/office/powerpoint/2010/main" val="34575056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0842455A-0D23-4EAB-9AF9-2CC2B3066B0A}" type="slidenum">
              <a:rPr lang="en-US" smtClean="0"/>
              <a:t>22</a:t>
            </a:fld>
            <a:endParaRPr lang="en-US"/>
          </a:p>
        </p:txBody>
      </p:sp>
    </p:spTree>
    <p:extLst>
      <p:ext uri="{BB962C8B-B14F-4D97-AF65-F5344CB8AC3E}">
        <p14:creationId xmlns:p14="http://schemas.microsoft.com/office/powerpoint/2010/main" val="12209391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0842455A-0D23-4EAB-9AF9-2CC2B3066B0A}" type="slidenum">
              <a:rPr lang="en-US" smtClean="0"/>
              <a:t>24</a:t>
            </a:fld>
            <a:endParaRPr lang="en-US"/>
          </a:p>
        </p:txBody>
      </p:sp>
    </p:spTree>
    <p:extLst>
      <p:ext uri="{BB962C8B-B14F-4D97-AF65-F5344CB8AC3E}">
        <p14:creationId xmlns:p14="http://schemas.microsoft.com/office/powerpoint/2010/main" val="22904297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0842455A-0D23-4EAB-9AF9-2CC2B3066B0A}" type="slidenum">
              <a:rPr lang="en-US" smtClean="0"/>
              <a:t>25</a:t>
            </a:fld>
            <a:endParaRPr lang="en-US"/>
          </a:p>
        </p:txBody>
      </p:sp>
    </p:spTree>
    <p:extLst>
      <p:ext uri="{BB962C8B-B14F-4D97-AF65-F5344CB8AC3E}">
        <p14:creationId xmlns:p14="http://schemas.microsoft.com/office/powerpoint/2010/main" val="16537459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595995-97B1-CEA4-A96D-55B983A760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0153A4-358B-312B-EB15-F1A88E995E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42F0AD-1BDF-1C82-1958-1158B9D48C2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8FB078A-9291-05EC-F0D6-D486FEEAAFE8}"/>
              </a:ext>
            </a:extLst>
          </p:cNvPr>
          <p:cNvSpPr>
            <a:spLocks noGrp="1"/>
          </p:cNvSpPr>
          <p:nvPr>
            <p:ph type="sldNum" sz="quarter" idx="5"/>
          </p:nvPr>
        </p:nvSpPr>
        <p:spPr/>
        <p:txBody>
          <a:bodyPr/>
          <a:lstStyle/>
          <a:p>
            <a:fld id="{0842455A-0D23-4EAB-9AF9-2CC2B3066B0A}" type="slidenum">
              <a:rPr lang="en-US" smtClean="0"/>
              <a:t>26</a:t>
            </a:fld>
            <a:endParaRPr lang="en-US"/>
          </a:p>
        </p:txBody>
      </p:sp>
    </p:spTree>
    <p:extLst>
      <p:ext uri="{BB962C8B-B14F-4D97-AF65-F5344CB8AC3E}">
        <p14:creationId xmlns:p14="http://schemas.microsoft.com/office/powerpoint/2010/main" val="38853514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42455A-0D23-4EAB-9AF9-2CC2B3066B0A}" type="slidenum">
              <a:rPr lang="en-US" smtClean="0"/>
              <a:t>5</a:t>
            </a:fld>
            <a:endParaRPr lang="en-US"/>
          </a:p>
        </p:txBody>
      </p:sp>
    </p:spTree>
    <p:extLst>
      <p:ext uri="{BB962C8B-B14F-4D97-AF65-F5344CB8AC3E}">
        <p14:creationId xmlns:p14="http://schemas.microsoft.com/office/powerpoint/2010/main" val="31761423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0842455A-0D23-4EAB-9AF9-2CC2B3066B0A}" type="slidenum">
              <a:rPr lang="en-US" smtClean="0"/>
              <a:t>27</a:t>
            </a:fld>
            <a:endParaRPr lang="en-US"/>
          </a:p>
        </p:txBody>
      </p:sp>
    </p:spTree>
    <p:extLst>
      <p:ext uri="{BB962C8B-B14F-4D97-AF65-F5344CB8AC3E}">
        <p14:creationId xmlns:p14="http://schemas.microsoft.com/office/powerpoint/2010/main" val="4629196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0842455A-0D23-4EAB-9AF9-2CC2B3066B0A}" type="slidenum">
              <a:rPr lang="en-US" smtClean="0"/>
              <a:t>29</a:t>
            </a:fld>
            <a:endParaRPr lang="en-US"/>
          </a:p>
        </p:txBody>
      </p:sp>
    </p:spTree>
    <p:extLst>
      <p:ext uri="{BB962C8B-B14F-4D97-AF65-F5344CB8AC3E}">
        <p14:creationId xmlns:p14="http://schemas.microsoft.com/office/powerpoint/2010/main" val="11983438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42455A-0D23-4EAB-9AF9-2CC2B3066B0A}" type="slidenum">
              <a:rPr lang="en-US" smtClean="0"/>
              <a:t>30</a:t>
            </a:fld>
            <a:endParaRPr lang="en-US"/>
          </a:p>
        </p:txBody>
      </p:sp>
    </p:spTree>
    <p:extLst>
      <p:ext uri="{BB962C8B-B14F-4D97-AF65-F5344CB8AC3E}">
        <p14:creationId xmlns:p14="http://schemas.microsoft.com/office/powerpoint/2010/main" val="12687854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42455A-0D23-4EAB-9AF9-2CC2B3066B0A}" type="slidenum">
              <a:rPr lang="en-US" smtClean="0"/>
              <a:t>31</a:t>
            </a:fld>
            <a:endParaRPr lang="en-US"/>
          </a:p>
        </p:txBody>
      </p:sp>
    </p:spTree>
    <p:extLst>
      <p:ext uri="{BB962C8B-B14F-4D97-AF65-F5344CB8AC3E}">
        <p14:creationId xmlns:p14="http://schemas.microsoft.com/office/powerpoint/2010/main" val="38100049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0842455A-0D23-4EAB-9AF9-2CC2B3066B0A}" type="slidenum">
              <a:rPr lang="en-US" smtClean="0"/>
              <a:t>7</a:t>
            </a:fld>
            <a:endParaRPr lang="en-US"/>
          </a:p>
        </p:txBody>
      </p:sp>
    </p:spTree>
    <p:extLst>
      <p:ext uri="{BB962C8B-B14F-4D97-AF65-F5344CB8AC3E}">
        <p14:creationId xmlns:p14="http://schemas.microsoft.com/office/powerpoint/2010/main" val="38566699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0842455A-0D23-4EAB-9AF9-2CC2B3066B0A}" type="slidenum">
              <a:rPr lang="en-US" smtClean="0"/>
              <a:t>9</a:t>
            </a:fld>
            <a:endParaRPr lang="en-US"/>
          </a:p>
        </p:txBody>
      </p:sp>
    </p:spTree>
    <p:extLst>
      <p:ext uri="{BB962C8B-B14F-4D97-AF65-F5344CB8AC3E}">
        <p14:creationId xmlns:p14="http://schemas.microsoft.com/office/powerpoint/2010/main" val="39863209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E0ECC8-F3C3-FDB3-CA85-FE40EDA8E8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2327F9-3ACF-3718-72F5-9AABF29F8F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B4A390-0CBB-19AC-1B86-E72C3D99187D}"/>
              </a:ext>
            </a:extLst>
          </p:cNvPr>
          <p:cNvSpPr>
            <a:spLocks noGrp="1"/>
          </p:cNvSpPr>
          <p:nvPr>
            <p:ph type="body" idx="1"/>
          </p:nvPr>
        </p:nvSpPr>
        <p:spPr/>
        <p:txBody>
          <a:bodyPr/>
          <a:lstStyle/>
          <a:p>
            <a:endParaRPr lang="en-US" dirty="0">
              <a:cs typeface="Calibri"/>
            </a:endParaRPr>
          </a:p>
        </p:txBody>
      </p:sp>
      <p:sp>
        <p:nvSpPr>
          <p:cNvPr id="4" name="Slide Number Placeholder 3">
            <a:extLst>
              <a:ext uri="{FF2B5EF4-FFF2-40B4-BE49-F238E27FC236}">
                <a16:creationId xmlns:a16="http://schemas.microsoft.com/office/drawing/2014/main" id="{502F471E-77C3-090B-6208-C356E109EF5B}"/>
              </a:ext>
            </a:extLst>
          </p:cNvPr>
          <p:cNvSpPr>
            <a:spLocks noGrp="1"/>
          </p:cNvSpPr>
          <p:nvPr>
            <p:ph type="sldNum" sz="quarter" idx="5"/>
          </p:nvPr>
        </p:nvSpPr>
        <p:spPr/>
        <p:txBody>
          <a:bodyPr/>
          <a:lstStyle/>
          <a:p>
            <a:fld id="{0842455A-0D23-4EAB-9AF9-2CC2B3066B0A}" type="slidenum">
              <a:rPr lang="en-US" smtClean="0"/>
              <a:t>10</a:t>
            </a:fld>
            <a:endParaRPr lang="en-US"/>
          </a:p>
        </p:txBody>
      </p:sp>
    </p:spTree>
    <p:extLst>
      <p:ext uri="{BB962C8B-B14F-4D97-AF65-F5344CB8AC3E}">
        <p14:creationId xmlns:p14="http://schemas.microsoft.com/office/powerpoint/2010/main" val="39451634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5B7D2B-C0AC-85CF-64D8-7BBD203D19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6D5D9F-99CE-6570-796A-4AB1380024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0157D2-4072-F8A5-9249-C41DDAFD888D}"/>
              </a:ext>
            </a:extLst>
          </p:cNvPr>
          <p:cNvSpPr>
            <a:spLocks noGrp="1"/>
          </p:cNvSpPr>
          <p:nvPr>
            <p:ph type="body" idx="1"/>
          </p:nvPr>
        </p:nvSpPr>
        <p:spPr/>
        <p:txBody>
          <a:bodyPr/>
          <a:lstStyle/>
          <a:p>
            <a:endParaRPr lang="en-US" dirty="0">
              <a:cs typeface="Calibri"/>
            </a:endParaRPr>
          </a:p>
        </p:txBody>
      </p:sp>
      <p:sp>
        <p:nvSpPr>
          <p:cNvPr id="4" name="Slide Number Placeholder 3">
            <a:extLst>
              <a:ext uri="{FF2B5EF4-FFF2-40B4-BE49-F238E27FC236}">
                <a16:creationId xmlns:a16="http://schemas.microsoft.com/office/drawing/2014/main" id="{1C716771-B427-2513-80A5-8C4C865A5B5C}"/>
              </a:ext>
            </a:extLst>
          </p:cNvPr>
          <p:cNvSpPr>
            <a:spLocks noGrp="1"/>
          </p:cNvSpPr>
          <p:nvPr>
            <p:ph type="sldNum" sz="quarter" idx="5"/>
          </p:nvPr>
        </p:nvSpPr>
        <p:spPr/>
        <p:txBody>
          <a:bodyPr/>
          <a:lstStyle/>
          <a:p>
            <a:fld id="{0842455A-0D23-4EAB-9AF9-2CC2B3066B0A}" type="slidenum">
              <a:rPr lang="en-US" smtClean="0"/>
              <a:t>11</a:t>
            </a:fld>
            <a:endParaRPr lang="en-US"/>
          </a:p>
        </p:txBody>
      </p:sp>
    </p:spTree>
    <p:extLst>
      <p:ext uri="{BB962C8B-B14F-4D97-AF65-F5344CB8AC3E}">
        <p14:creationId xmlns:p14="http://schemas.microsoft.com/office/powerpoint/2010/main" val="19873606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3F5F48-0EFC-2028-5B0F-3C868885DD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49FB31-067A-9B19-E410-ED8AC3CE09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D3DEF7-9EB2-E9FA-6023-F4959276A1E6}"/>
              </a:ext>
            </a:extLst>
          </p:cNvPr>
          <p:cNvSpPr>
            <a:spLocks noGrp="1"/>
          </p:cNvSpPr>
          <p:nvPr>
            <p:ph type="body" idx="1"/>
          </p:nvPr>
        </p:nvSpPr>
        <p:spPr/>
        <p:txBody>
          <a:bodyPr/>
          <a:lstStyle/>
          <a:p>
            <a:endParaRPr lang="en-US" dirty="0">
              <a:cs typeface="Calibri"/>
            </a:endParaRPr>
          </a:p>
        </p:txBody>
      </p:sp>
      <p:sp>
        <p:nvSpPr>
          <p:cNvPr id="4" name="Slide Number Placeholder 3">
            <a:extLst>
              <a:ext uri="{FF2B5EF4-FFF2-40B4-BE49-F238E27FC236}">
                <a16:creationId xmlns:a16="http://schemas.microsoft.com/office/drawing/2014/main" id="{C4733FD7-5412-3039-8184-722CD5CE50CF}"/>
              </a:ext>
            </a:extLst>
          </p:cNvPr>
          <p:cNvSpPr>
            <a:spLocks noGrp="1"/>
          </p:cNvSpPr>
          <p:nvPr>
            <p:ph type="sldNum" sz="quarter" idx="5"/>
          </p:nvPr>
        </p:nvSpPr>
        <p:spPr/>
        <p:txBody>
          <a:bodyPr/>
          <a:lstStyle/>
          <a:p>
            <a:fld id="{0842455A-0D23-4EAB-9AF9-2CC2B3066B0A}" type="slidenum">
              <a:rPr lang="en-US" smtClean="0"/>
              <a:t>12</a:t>
            </a:fld>
            <a:endParaRPr lang="en-US"/>
          </a:p>
        </p:txBody>
      </p:sp>
    </p:spTree>
    <p:extLst>
      <p:ext uri="{BB962C8B-B14F-4D97-AF65-F5344CB8AC3E}">
        <p14:creationId xmlns:p14="http://schemas.microsoft.com/office/powerpoint/2010/main" val="8708699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E9730-FC02-6950-DB03-7E61BF95C9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E699F3-BC78-5098-59B1-D7169D5307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45CE7C-04FB-1390-C8A7-18C680FCCAAB}"/>
              </a:ext>
            </a:extLst>
          </p:cNvPr>
          <p:cNvSpPr>
            <a:spLocks noGrp="1"/>
          </p:cNvSpPr>
          <p:nvPr>
            <p:ph type="body" idx="1"/>
          </p:nvPr>
        </p:nvSpPr>
        <p:spPr/>
        <p:txBody>
          <a:bodyPr/>
          <a:lstStyle/>
          <a:p>
            <a:endParaRPr lang="en-US" dirty="0">
              <a:cs typeface="Calibri"/>
            </a:endParaRPr>
          </a:p>
        </p:txBody>
      </p:sp>
      <p:sp>
        <p:nvSpPr>
          <p:cNvPr id="4" name="Slide Number Placeholder 3">
            <a:extLst>
              <a:ext uri="{FF2B5EF4-FFF2-40B4-BE49-F238E27FC236}">
                <a16:creationId xmlns:a16="http://schemas.microsoft.com/office/drawing/2014/main" id="{179BBEBB-E59B-81D6-BD51-CA8C98F88A33}"/>
              </a:ext>
            </a:extLst>
          </p:cNvPr>
          <p:cNvSpPr>
            <a:spLocks noGrp="1"/>
          </p:cNvSpPr>
          <p:nvPr>
            <p:ph type="sldNum" sz="quarter" idx="5"/>
          </p:nvPr>
        </p:nvSpPr>
        <p:spPr/>
        <p:txBody>
          <a:bodyPr/>
          <a:lstStyle/>
          <a:p>
            <a:fld id="{0842455A-0D23-4EAB-9AF9-2CC2B3066B0A}" type="slidenum">
              <a:rPr lang="en-US" smtClean="0"/>
              <a:t>13</a:t>
            </a:fld>
            <a:endParaRPr lang="en-US"/>
          </a:p>
        </p:txBody>
      </p:sp>
    </p:spTree>
    <p:extLst>
      <p:ext uri="{BB962C8B-B14F-4D97-AF65-F5344CB8AC3E}">
        <p14:creationId xmlns:p14="http://schemas.microsoft.com/office/powerpoint/2010/main" val="5043292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0842455A-0D23-4EAB-9AF9-2CC2B3066B0A}" type="slidenum">
              <a:rPr lang="en-US" smtClean="0"/>
              <a:t>14</a:t>
            </a:fld>
            <a:endParaRPr lang="en-US"/>
          </a:p>
        </p:txBody>
      </p:sp>
    </p:spTree>
    <p:extLst>
      <p:ext uri="{BB962C8B-B14F-4D97-AF65-F5344CB8AC3E}">
        <p14:creationId xmlns:p14="http://schemas.microsoft.com/office/powerpoint/2010/main" val="5411146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r>
              <a:rPr lang="en-US"/>
              <a:t>January 14, 2025</a:t>
            </a:r>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r>
              <a:rPr lang="en-US"/>
              <a:t>California Department of Education</a:t>
            </a:r>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a:p>
        </p:txBody>
      </p:sp>
      <p:sp>
        <p:nvSpPr>
          <p:cNvPr id="9" name="Subtitle 2">
            <a:extLst>
              <a:ext uri="{FF2B5EF4-FFF2-40B4-BE49-F238E27FC236}">
                <a16:creationId xmlns:a16="http://schemas.microsoft.com/office/drawing/2014/main" id="{79DF17D8-A326-44D6-A77D-42DA99E92786}"/>
              </a:ext>
            </a:extLst>
          </p:cNvPr>
          <p:cNvSpPr>
            <a:spLocks noGrp="1"/>
          </p:cNvSpPr>
          <p:nvPr>
            <p:ph type="subTitle" idx="1"/>
          </p:nvPr>
        </p:nvSpPr>
        <p:spPr>
          <a:xfrm>
            <a:off x="754841" y="4735799"/>
            <a:ext cx="6470693" cy="605256"/>
          </a:xfrm>
        </p:spPr>
        <p:txBody>
          <a:bodyPr/>
          <a:lstStyle/>
          <a:p>
            <a:r>
              <a:rPr lang="en-US">
                <a:solidFill>
                  <a:schemeClr val="tx1"/>
                </a:solidFill>
              </a:rPr>
              <a:t>Click to edit Master subtitle style</a:t>
            </a:r>
          </a:p>
        </p:txBody>
      </p:sp>
      <p:sp>
        <p:nvSpPr>
          <p:cNvPr id="6" name="Content Placeholder 5">
            <a:extLst>
              <a:ext uri="{FF2B5EF4-FFF2-40B4-BE49-F238E27FC236}">
                <a16:creationId xmlns:a16="http://schemas.microsoft.com/office/drawing/2014/main" id="{80EBAB8C-D299-E44F-E77E-FFA637A672F0}"/>
              </a:ext>
            </a:extLst>
          </p:cNvPr>
          <p:cNvSpPr>
            <a:spLocks noGrp="1"/>
          </p:cNvSpPr>
          <p:nvPr>
            <p:ph sz="quarter" idx="13"/>
          </p:nvPr>
        </p:nvSpPr>
        <p:spPr>
          <a:xfrm>
            <a:off x="0" y="0"/>
            <a:ext cx="12192000" cy="6446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CE30A2A8-DADD-44CC-B8A3-9BFFD5E76B66}"/>
              </a:ext>
            </a:extLst>
          </p:cNvPr>
          <p:cNvSpPr>
            <a:spLocks noGrp="1"/>
          </p:cNvSpPr>
          <p:nvPr>
            <p:ph type="ctrTitle"/>
          </p:nvPr>
        </p:nvSpPr>
        <p:spPr>
          <a:xfrm>
            <a:off x="0" y="3118981"/>
            <a:ext cx="7537703" cy="2462667"/>
          </a:xfrm>
          <a:solidFill>
            <a:schemeClr val="bg1">
              <a:alpha val="93000"/>
            </a:schemeClr>
          </a:solidFill>
        </p:spPr>
        <p:txBody>
          <a:bodyPr lIns="822960" tIns="731520" anchor="t" anchorCtr="0">
            <a:normAutofit/>
          </a:bodyPr>
          <a:lstStyle/>
          <a:p>
            <a:r>
              <a:rPr lang="en-US" sz="5400">
                <a:solidFill>
                  <a:schemeClr val="tx1"/>
                </a:solidFill>
              </a:rPr>
              <a:t>Click to edit Master title style</a:t>
            </a:r>
          </a:p>
        </p:txBody>
      </p:sp>
    </p:spTree>
    <p:extLst>
      <p:ext uri="{BB962C8B-B14F-4D97-AF65-F5344CB8AC3E}">
        <p14:creationId xmlns:p14="http://schemas.microsoft.com/office/powerpoint/2010/main" val="4856793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p>
        </p:txBody>
      </p:sp>
      <p:sp>
        <p:nvSpPr>
          <p:cNvPr id="3" name="Text Placeholder 2"/>
          <p:cNvSpPr>
            <a:spLocks noGrp="1"/>
          </p:cNvSpPr>
          <p:nvPr>
            <p:ph type="body" idx="1"/>
          </p:nvPr>
        </p:nvSpPr>
        <p:spPr>
          <a:xfrm>
            <a:off x="1188720" y="2057400"/>
            <a:ext cx="3200400" cy="736282"/>
          </a:xfrm>
        </p:spPr>
        <p:txBody>
          <a:bodyPr lIns="91440" rIns="91440" anchor="ctr">
            <a:normAutofit/>
          </a:bodyPr>
          <a:lstStyle>
            <a:lvl1pPr marL="0" indent="0">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88720" y="2958274"/>
            <a:ext cx="3200400" cy="2910821"/>
          </a:xfrm>
        </p:spPr>
        <p:txBody>
          <a:bodyPr/>
          <a:lstStyle>
            <a:lvl1pPr marL="227013" indent="-227013">
              <a:buClr>
                <a:schemeClr val="accent1"/>
              </a:buClr>
              <a:buFont typeface="Arial" panose="020B0604020202020204" pitchFamily="34" charset="0"/>
              <a:buChar char="•"/>
              <a:defRPr/>
            </a:lvl1pPr>
            <a:lvl2pPr marL="486918" indent="-285750">
              <a:buClr>
                <a:schemeClr val="accent1"/>
              </a:buClr>
              <a:buFont typeface="Arial" panose="020B0604020202020204" pitchFamily="34" charset="0"/>
              <a:buChar char="•"/>
              <a:defRPr/>
            </a:lvl2pPr>
            <a:lvl3pPr marL="669798" indent="-285750">
              <a:buClr>
                <a:schemeClr val="accent1"/>
              </a:buClr>
              <a:buFont typeface="Arial" panose="020B0604020202020204" pitchFamily="34" charset="0"/>
              <a:buChar char="•"/>
              <a:defRPr/>
            </a:lvl3pPr>
            <a:lvl4pPr marL="852678" indent="-285750">
              <a:buClr>
                <a:schemeClr val="accent1"/>
              </a:buClr>
              <a:buFont typeface="Arial" panose="020B0604020202020204" pitchFamily="34" charset="0"/>
              <a:buChar char="•"/>
              <a:defRPr/>
            </a:lvl4pPr>
            <a:lvl5pPr marL="1035558" indent="-285750">
              <a:buClr>
                <a:schemeClr val="accent1"/>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572000" y="2051331"/>
            <a:ext cx="3200400" cy="736282"/>
          </a:xfrm>
        </p:spPr>
        <p:txBody>
          <a:bodyPr lIns="91440" rIns="91440" anchor="ctr">
            <a:normAutofit/>
          </a:bodyPr>
          <a:lstStyle>
            <a:lvl1pPr marL="0" indent="0">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572000" y="2952204"/>
            <a:ext cx="3200400" cy="2910821"/>
          </a:xfrm>
        </p:spPr>
        <p:txBody>
          <a:bodyPr/>
          <a:lstStyle>
            <a:lvl1pPr marL="227013" indent="-227013">
              <a:buClr>
                <a:schemeClr val="accent1"/>
              </a:buClr>
              <a:buFont typeface="Arial" panose="020B0604020202020204" pitchFamily="34" charset="0"/>
              <a:buChar char="•"/>
              <a:defRPr/>
            </a:lvl1pPr>
            <a:lvl2pPr marL="486918" indent="-285750">
              <a:buClr>
                <a:schemeClr val="accent1"/>
              </a:buClr>
              <a:buFont typeface="Arial" panose="020B0604020202020204" pitchFamily="34" charset="0"/>
              <a:buChar char="•"/>
              <a:defRPr/>
            </a:lvl2pPr>
            <a:lvl3pPr marL="669798" indent="-285750">
              <a:buClr>
                <a:schemeClr val="accent1"/>
              </a:buClr>
              <a:buFont typeface="Arial" panose="020B0604020202020204" pitchFamily="34" charset="0"/>
              <a:buChar char="•"/>
              <a:defRPr/>
            </a:lvl3pPr>
            <a:lvl4pPr marL="852678" indent="-285750">
              <a:buClr>
                <a:schemeClr val="accent1"/>
              </a:buClr>
              <a:buFont typeface="Arial" panose="020B0604020202020204" pitchFamily="34" charset="0"/>
              <a:buChar char="•"/>
              <a:defRPr/>
            </a:lvl4pPr>
            <a:lvl5pPr marL="1035558" indent="-285750">
              <a:buClr>
                <a:schemeClr val="accent1"/>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4">
            <a:extLst>
              <a:ext uri="{FF2B5EF4-FFF2-40B4-BE49-F238E27FC236}">
                <a16:creationId xmlns:a16="http://schemas.microsoft.com/office/drawing/2014/main" id="{9721C62B-6826-4C4A-B41E-814C63BA513E}"/>
              </a:ext>
            </a:extLst>
          </p:cNvPr>
          <p:cNvSpPr>
            <a:spLocks noGrp="1"/>
          </p:cNvSpPr>
          <p:nvPr>
            <p:ph type="body" sz="quarter" idx="13"/>
          </p:nvPr>
        </p:nvSpPr>
        <p:spPr>
          <a:xfrm>
            <a:off x="7955280" y="2057400"/>
            <a:ext cx="3200400" cy="736282"/>
          </a:xfrm>
        </p:spPr>
        <p:txBody>
          <a:bodyPr lIns="91440" rIns="91440" anchor="ctr">
            <a:normAutofit/>
          </a:bodyPr>
          <a:lstStyle>
            <a:lvl1pPr marL="0" indent="0">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Content Placeholder 5">
            <a:extLst>
              <a:ext uri="{FF2B5EF4-FFF2-40B4-BE49-F238E27FC236}">
                <a16:creationId xmlns:a16="http://schemas.microsoft.com/office/drawing/2014/main" id="{9F5CD2DF-69E0-48BA-AFAC-83EFCE2ACC89}"/>
              </a:ext>
            </a:extLst>
          </p:cNvPr>
          <p:cNvSpPr>
            <a:spLocks noGrp="1"/>
          </p:cNvSpPr>
          <p:nvPr>
            <p:ph sz="quarter" idx="14"/>
          </p:nvPr>
        </p:nvSpPr>
        <p:spPr>
          <a:xfrm>
            <a:off x="7955280" y="2958273"/>
            <a:ext cx="3200400" cy="2910821"/>
          </a:xfrm>
        </p:spPr>
        <p:txBody>
          <a:bodyPr/>
          <a:lstStyle>
            <a:lvl1pPr marL="227013" indent="-227013">
              <a:buClr>
                <a:schemeClr val="accent1"/>
              </a:buClr>
              <a:buFont typeface="Arial" panose="020B0604020202020204" pitchFamily="34" charset="0"/>
              <a:buChar char="•"/>
              <a:defRPr/>
            </a:lvl1pPr>
            <a:lvl2pPr marL="486918" indent="-285750">
              <a:buClr>
                <a:schemeClr val="accent1"/>
              </a:buClr>
              <a:buFont typeface="Arial" panose="020B0604020202020204" pitchFamily="34" charset="0"/>
              <a:buChar char="•"/>
              <a:defRPr/>
            </a:lvl2pPr>
            <a:lvl3pPr marL="669798" indent="-285750">
              <a:buClr>
                <a:schemeClr val="accent1"/>
              </a:buClr>
              <a:buFont typeface="Arial" panose="020B0604020202020204" pitchFamily="34" charset="0"/>
              <a:buChar char="•"/>
              <a:defRPr/>
            </a:lvl3pPr>
            <a:lvl4pPr marL="852678" indent="-285750">
              <a:buClr>
                <a:schemeClr val="accent1"/>
              </a:buClr>
              <a:buFont typeface="Arial" panose="020B0604020202020204" pitchFamily="34" charset="0"/>
              <a:buChar char="•"/>
              <a:defRPr/>
            </a:lvl4pPr>
            <a:lvl5pPr marL="1035558" indent="-285750">
              <a:buClr>
                <a:schemeClr val="accent1"/>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r>
              <a:rPr lang="en-US"/>
              <a:t>California Department of Education</a:t>
            </a:r>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r>
              <a:rPr lang="en-US"/>
              <a:t>January 14, 2025</a:t>
            </a:r>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2335129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ummary">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E592754-9FDD-4637-8931-8898DCEA2DAF}"/>
              </a:ext>
            </a:extLst>
          </p:cNvPr>
          <p:cNvSpPr/>
          <p:nvPr userDrawn="1"/>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a:extLst>
              <a:ext uri="{FF2B5EF4-FFF2-40B4-BE49-F238E27FC236}">
                <a16:creationId xmlns:a16="http://schemas.microsoft.com/office/drawing/2014/main" id="{33DE7C46-EBCB-4558-B868-C6E743BAE1A2}"/>
              </a:ext>
              <a:ext uri="{C183D7F6-B498-43B3-948B-1728B52AA6E4}">
                <adec:decorative xmlns:adec="http://schemas.microsoft.com/office/drawing/2017/decorative" val="1"/>
              </a:ext>
            </a:extLst>
          </p:cNvPr>
          <p:cNvSpPr/>
          <p:nvPr userDrawn="1"/>
        </p:nvSpPr>
        <p:spPr>
          <a:xfrm>
            <a:off x="707474" y="1238442"/>
            <a:ext cx="3635926" cy="43557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5EDD7626-E6F6-463F-8041-E2EC32830F0E}"/>
              </a:ext>
            </a:extLst>
          </p:cNvPr>
          <p:cNvSpPr>
            <a:spLocks noGrp="1"/>
          </p:cNvSpPr>
          <p:nvPr>
            <p:ph type="title"/>
          </p:nvPr>
        </p:nvSpPr>
        <p:spPr>
          <a:xfrm>
            <a:off x="948648" y="1419273"/>
            <a:ext cx="3153580" cy="1358188"/>
          </a:xfrm>
        </p:spPr>
        <p:txBody>
          <a:bodyPr>
            <a:normAutofit/>
          </a:bodyPr>
          <a:lstStyle>
            <a:lvl1pPr>
              <a:defRPr baseline="0">
                <a:solidFill>
                  <a:schemeClr val="bg1"/>
                </a:solidFill>
              </a:defRPr>
            </a:lvl1pPr>
          </a:lstStyle>
          <a:p>
            <a:r>
              <a:rPr lang="en-US" sz="3600">
                <a:solidFill>
                  <a:schemeClr val="tx1"/>
                </a:solidFill>
              </a:rPr>
              <a:t>Click to edit Master title style</a:t>
            </a:r>
          </a:p>
        </p:txBody>
      </p:sp>
      <p:cxnSp>
        <p:nvCxnSpPr>
          <p:cNvPr id="8" name="Straight Connector 7">
            <a:extLst>
              <a:ext uri="{FF2B5EF4-FFF2-40B4-BE49-F238E27FC236}">
                <a16:creationId xmlns:a16="http://schemas.microsoft.com/office/drawing/2014/main" id="{4D4A9276-3942-47EA-B16C-FEF66FB6F290}"/>
              </a:ext>
              <a:ext uri="{C183D7F6-B498-43B3-948B-1728B52AA6E4}">
                <adec:decorative xmlns:adec="http://schemas.microsoft.com/office/drawing/2017/decorative" val="1"/>
              </a:ext>
            </a:extLst>
          </p:cNvPr>
          <p:cNvCxnSpPr/>
          <p:nvPr userDrawn="1"/>
        </p:nvCxnSpPr>
        <p:spPr>
          <a:xfrm>
            <a:off x="1092128" y="2865016"/>
            <a:ext cx="29260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Content Placeholder 2">
            <a:extLst>
              <a:ext uri="{FF2B5EF4-FFF2-40B4-BE49-F238E27FC236}">
                <a16:creationId xmlns:a16="http://schemas.microsoft.com/office/drawing/2014/main" id="{611DABEC-17D7-4DA3-9DEA-F5D74509D3AC}"/>
              </a:ext>
            </a:extLst>
          </p:cNvPr>
          <p:cNvSpPr>
            <a:spLocks noGrp="1"/>
          </p:cNvSpPr>
          <p:nvPr>
            <p:ph idx="1"/>
          </p:nvPr>
        </p:nvSpPr>
        <p:spPr>
          <a:xfrm>
            <a:off x="948648" y="2978254"/>
            <a:ext cx="3153580" cy="2444238"/>
          </a:xfrm>
        </p:spPr>
        <p:txBody>
          <a:bodyPr lIns="91440">
            <a:normAutofit/>
          </a:bodyPr>
          <a:lstStyle>
            <a:lvl1pPr>
              <a:defRPr>
                <a:solidFill>
                  <a:schemeClr val="bg1"/>
                </a:solidFill>
              </a:defRPr>
            </a:lvl1pPr>
          </a:lstStyle>
          <a:p>
            <a:pPr marL="0" lvl="0" indent="0">
              <a:lnSpc>
                <a:spcPct val="100000"/>
              </a:lnSpc>
              <a:buNone/>
            </a:pPr>
            <a:r>
              <a:rPr lang="en-US" sz="1600">
                <a:solidFill>
                  <a:schemeClr val="tx1"/>
                </a:solidFill>
              </a:rPr>
              <a:t>Click to edit Master text styles</a:t>
            </a:r>
          </a:p>
        </p:txBody>
      </p:sp>
      <p:sp>
        <p:nvSpPr>
          <p:cNvPr id="13" name="Picture Placeholder 12">
            <a:extLst>
              <a:ext uri="{FF2B5EF4-FFF2-40B4-BE49-F238E27FC236}">
                <a16:creationId xmlns:a16="http://schemas.microsoft.com/office/drawing/2014/main" id="{0A5B6691-D26A-472B-BB73-55A4E0649246}"/>
              </a:ext>
            </a:extLst>
          </p:cNvPr>
          <p:cNvSpPr>
            <a:spLocks noGrp="1"/>
          </p:cNvSpPr>
          <p:nvPr>
            <p:ph type="pic" sz="quarter" idx="13"/>
          </p:nvPr>
        </p:nvSpPr>
        <p:spPr>
          <a:xfrm>
            <a:off x="4672584" y="1234440"/>
            <a:ext cx="3264408" cy="4352544"/>
          </a:xfrm>
          <a:solidFill>
            <a:schemeClr val="accent6"/>
          </a:solidFill>
        </p:spPr>
        <p:txBody>
          <a:bodyPr/>
          <a:lstStyle/>
          <a:p>
            <a:r>
              <a:rPr lang="en-US"/>
              <a:t>Click icon to add picture</a:t>
            </a:r>
          </a:p>
        </p:txBody>
      </p:sp>
      <p:sp>
        <p:nvSpPr>
          <p:cNvPr id="14" name="Picture Placeholder 12">
            <a:extLst>
              <a:ext uri="{FF2B5EF4-FFF2-40B4-BE49-F238E27FC236}">
                <a16:creationId xmlns:a16="http://schemas.microsoft.com/office/drawing/2014/main" id="{BF1FB629-3697-40BE-A9E2-962CC86418D3}"/>
              </a:ext>
            </a:extLst>
          </p:cNvPr>
          <p:cNvSpPr>
            <a:spLocks noGrp="1"/>
          </p:cNvSpPr>
          <p:nvPr>
            <p:ph type="pic" sz="quarter" idx="14"/>
          </p:nvPr>
        </p:nvSpPr>
        <p:spPr>
          <a:xfrm>
            <a:off x="8275320" y="1234440"/>
            <a:ext cx="3264408" cy="4352544"/>
          </a:xfrm>
          <a:solidFill>
            <a:schemeClr val="accent6"/>
          </a:solidFill>
        </p:spPr>
        <p:txBody>
          <a:bodyPr/>
          <a:lstStyle/>
          <a:p>
            <a:r>
              <a:rPr lang="en-US"/>
              <a:t>Click icon to add picture</a:t>
            </a:r>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r>
              <a:rPr lang="en-US"/>
              <a:t>California Department of Education</a:t>
            </a:r>
          </a:p>
        </p:txBody>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r>
              <a:rPr lang="en-US"/>
              <a:t>January 14, 2025</a:t>
            </a:r>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a:p>
        </p:txBody>
      </p:sp>
      <p:pic>
        <p:nvPicPr>
          <p:cNvPr id="5" name="Picture 4" descr="A logo of a school&#10;&#10;Seal of the California Department of Education">
            <a:extLst>
              <a:ext uri="{FF2B5EF4-FFF2-40B4-BE49-F238E27FC236}">
                <a16:creationId xmlns:a16="http://schemas.microsoft.com/office/drawing/2014/main" id="{304845AE-C24D-9ACF-FD25-4F83F578924E}"/>
              </a:ext>
            </a:extLst>
          </p:cNvPr>
          <p:cNvPicPr>
            <a:picLocks noChangeAspect="1"/>
          </p:cNvPicPr>
          <p:nvPr userDrawn="1"/>
        </p:nvPicPr>
        <p:blipFill>
          <a:blip r:embed="rId2"/>
          <a:stretch>
            <a:fillRect/>
          </a:stretch>
        </p:blipFill>
        <p:spPr>
          <a:xfrm>
            <a:off x="407342" y="6431187"/>
            <a:ext cx="400232" cy="400232"/>
          </a:xfrm>
          <a:prstGeom prst="rect">
            <a:avLst/>
          </a:prstGeom>
        </p:spPr>
      </p:pic>
    </p:spTree>
    <p:extLst>
      <p:ext uri="{BB962C8B-B14F-4D97-AF65-F5344CB8AC3E}">
        <p14:creationId xmlns:p14="http://schemas.microsoft.com/office/powerpoint/2010/main" val="39272690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4E322D5-1CC3-400A-A187-55543F0E8B93}"/>
              </a:ext>
            </a:extLst>
          </p:cNvPr>
          <p:cNvSpPr/>
          <p:nvPr userDrawn="1"/>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itle 13">
            <a:extLst>
              <a:ext uri="{FF2B5EF4-FFF2-40B4-BE49-F238E27FC236}">
                <a16:creationId xmlns:a16="http://schemas.microsoft.com/office/drawing/2014/main" id="{EAD2187F-4097-47C0-8330-56262D32831D}"/>
              </a:ext>
              <a:ext uri="{C183D7F6-B498-43B3-948B-1728B52AA6E4}">
                <adec:decorative xmlns:adec="http://schemas.microsoft.com/office/drawing/2017/decorative" val="0"/>
              </a:ext>
            </a:extLst>
          </p:cNvPr>
          <p:cNvSpPr>
            <a:spLocks noGrp="1"/>
          </p:cNvSpPr>
          <p:nvPr>
            <p:ph type="title"/>
          </p:nvPr>
        </p:nvSpPr>
        <p:spPr>
          <a:xfrm>
            <a:off x="7859485" y="634946"/>
            <a:ext cx="3690257" cy="1450757"/>
          </a:xfrm>
        </p:spPr>
        <p:txBody>
          <a:bodyPr>
            <a:normAutofit/>
          </a:bodyPr>
          <a:lstStyle/>
          <a:p>
            <a:r>
              <a:rPr lang="en-US"/>
              <a:t>Click to edit Master title style</a:t>
            </a:r>
          </a:p>
        </p:txBody>
      </p:sp>
      <p:cxnSp>
        <p:nvCxnSpPr>
          <p:cNvPr id="8" name="Straight Connector 7">
            <a:extLst>
              <a:ext uri="{FF2B5EF4-FFF2-40B4-BE49-F238E27FC236}">
                <a16:creationId xmlns:a16="http://schemas.microsoft.com/office/drawing/2014/main" id="{10523EF1-B104-45FE-925A-5C7906FA18C2}"/>
              </a:ext>
              <a:ext uri="{C183D7F6-B498-43B3-948B-1728B52AA6E4}">
                <adec:decorative xmlns:adec="http://schemas.microsoft.com/office/drawing/2017/decorative" val="1"/>
              </a:ext>
            </a:extLst>
          </p:cNvPr>
          <p:cNvCxnSpPr/>
          <p:nvPr userDrawn="1"/>
        </p:nvCxnSpPr>
        <p:spPr>
          <a:xfrm>
            <a:off x="7942633" y="2250460"/>
            <a:ext cx="34747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1" name="Picture Placeholder 10">
            <a:extLst>
              <a:ext uri="{FF2B5EF4-FFF2-40B4-BE49-F238E27FC236}">
                <a16:creationId xmlns:a16="http://schemas.microsoft.com/office/drawing/2014/main" id="{FA958037-C140-4697-8EAF-21C950A0ECC5}"/>
              </a:ext>
            </a:extLst>
          </p:cNvPr>
          <p:cNvSpPr>
            <a:spLocks noGrp="1"/>
          </p:cNvSpPr>
          <p:nvPr>
            <p:ph type="pic" sz="quarter" idx="13"/>
          </p:nvPr>
        </p:nvSpPr>
        <p:spPr>
          <a:xfrm>
            <a:off x="630936" y="640080"/>
            <a:ext cx="6912864" cy="5312664"/>
          </a:xfrm>
          <a:solidFill>
            <a:schemeClr val="accent6"/>
          </a:solidFill>
        </p:spPr>
        <p:txBody>
          <a:bodyPr/>
          <a:lstStyle/>
          <a:p>
            <a:r>
              <a:rPr lang="en-US"/>
              <a:t>Click icon to add picture</a:t>
            </a:r>
          </a:p>
        </p:txBody>
      </p:sp>
      <p:sp>
        <p:nvSpPr>
          <p:cNvPr id="9" name="Content Placeholder 14">
            <a:extLst>
              <a:ext uri="{FF2B5EF4-FFF2-40B4-BE49-F238E27FC236}">
                <a16:creationId xmlns:a16="http://schemas.microsoft.com/office/drawing/2014/main" id="{44613BB0-E0E0-4B1C-9926-EBE53B5420E1}"/>
              </a:ext>
            </a:extLst>
          </p:cNvPr>
          <p:cNvSpPr>
            <a:spLocks noGrp="1"/>
          </p:cNvSpPr>
          <p:nvPr>
            <p:ph idx="1"/>
          </p:nvPr>
        </p:nvSpPr>
        <p:spPr>
          <a:xfrm>
            <a:off x="7859485" y="2407436"/>
            <a:ext cx="3690257" cy="3461658"/>
          </a:xfrm>
        </p:spPr>
        <p:txBody>
          <a:bodyPr>
            <a:normAutofit/>
          </a:bodyPr>
          <a:lstStyle/>
          <a:p>
            <a:pPr lvl="0"/>
            <a:r>
              <a:rPr lang="en-US"/>
              <a:t>Click to edit Master text styles</a:t>
            </a:r>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r>
              <a:rPr lang="en-US"/>
              <a:t>California Department of Education</a:t>
            </a:r>
          </a:p>
        </p:txBody>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r>
              <a:rPr lang="en-US"/>
              <a:t>January 14, 2025</a:t>
            </a:r>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a:p>
        </p:txBody>
      </p:sp>
      <p:pic>
        <p:nvPicPr>
          <p:cNvPr id="5" name="Picture 4" descr="A logo of a school&#10;&#10;Seal of the California Department of Education">
            <a:extLst>
              <a:ext uri="{FF2B5EF4-FFF2-40B4-BE49-F238E27FC236}">
                <a16:creationId xmlns:a16="http://schemas.microsoft.com/office/drawing/2014/main" id="{5F119855-4CF5-8071-E857-8377C99F982B}"/>
              </a:ext>
            </a:extLst>
          </p:cNvPr>
          <p:cNvPicPr>
            <a:picLocks noChangeAspect="1"/>
          </p:cNvPicPr>
          <p:nvPr userDrawn="1"/>
        </p:nvPicPr>
        <p:blipFill>
          <a:blip r:embed="rId2"/>
          <a:stretch>
            <a:fillRect/>
          </a:stretch>
        </p:blipFill>
        <p:spPr>
          <a:xfrm>
            <a:off x="407342" y="6431187"/>
            <a:ext cx="400232" cy="400232"/>
          </a:xfrm>
          <a:prstGeom prst="rect">
            <a:avLst/>
          </a:prstGeom>
        </p:spPr>
      </p:pic>
    </p:spTree>
    <p:extLst>
      <p:ext uri="{BB962C8B-B14F-4D97-AF65-F5344CB8AC3E}">
        <p14:creationId xmlns:p14="http://schemas.microsoft.com/office/powerpoint/2010/main" val="36315214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8810136-7130-4D10-A77D-0A7BA878209B}"/>
              </a:ext>
            </a:extLst>
          </p:cNvPr>
          <p:cNvSpPr/>
          <p:nvPr userDrawn="1"/>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r>
              <a:rPr lang="en-US"/>
              <a:t>January 14, 2025</a:t>
            </a:r>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r>
              <a:rPr lang="en-US"/>
              <a:t>California Department of Education</a:t>
            </a:r>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8263110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p>
        </p:txBody>
      </p:sp>
      <p:sp>
        <p:nvSpPr>
          <p:cNvPr id="3" name="Content Placeholder 2"/>
          <p:cNvSpPr>
            <a:spLocks noGrp="1"/>
          </p:cNvSpPr>
          <p:nvPr>
            <p:ph sz="half" idx="1"/>
          </p:nvPr>
        </p:nvSpPr>
        <p:spPr>
          <a:xfrm>
            <a:off x="118872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r>
              <a:rPr lang="en-US"/>
              <a:t>January 14, 2025</a:t>
            </a:r>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r>
              <a:rPr lang="en-US"/>
              <a:t>California Department of Education</a:t>
            </a:r>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8267555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BD637E5-EBAC-4C88-BDAB-D589FAE7B950}"/>
              </a:ext>
            </a:extLst>
          </p:cNvPr>
          <p:cNvSpPr/>
          <p:nvPr userDrawn="1"/>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r>
              <a:rPr lang="en-US"/>
              <a:t>January 14, 2025</a:t>
            </a:r>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r>
              <a:rPr lang="en-US"/>
              <a:t>California Department of Education</a:t>
            </a:r>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4756676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36795" y="0"/>
            <a:ext cx="3411399"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48408" y="457201"/>
            <a:ext cx="2584939" cy="2423158"/>
          </a:xfrm>
        </p:spPr>
        <p:txBody>
          <a:bodyPr anchor="b">
            <a:normAutofit/>
          </a:bodyPr>
          <a:lstStyle>
            <a:lvl1pPr>
              <a:lnSpc>
                <a:spcPct val="90000"/>
              </a:lnSpc>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3859807" y="457201"/>
            <a:ext cx="7527521" cy="56503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48409" y="3043050"/>
            <a:ext cx="2584938" cy="3064505"/>
          </a:xfrm>
        </p:spPr>
        <p:txBody>
          <a:bodyPr lIns="91440" rIns="91440">
            <a:normAutofit/>
          </a:bodyPr>
          <a:lstStyle>
            <a:lvl1pPr marL="0" indent="0">
              <a:buNone/>
              <a:defRPr sz="2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r>
              <a:rPr lang="en-US"/>
              <a:t>January 14, 2025</a:t>
            </a:r>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r>
              <a:rPr lang="en-US"/>
              <a:t>California Department of Education</a:t>
            </a: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a:p>
        </p:txBody>
      </p:sp>
    </p:spTree>
    <p:extLst>
      <p:ext uri="{BB962C8B-B14F-4D97-AF65-F5344CB8AC3E}">
        <p14:creationId xmlns:p14="http://schemas.microsoft.com/office/powerpoint/2010/main" val="12471280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r>
              <a:rPr lang="en-US"/>
              <a:t>January 14, 2025</a:t>
            </a:r>
          </a:p>
        </p:txBody>
      </p:sp>
      <p:sp>
        <p:nvSpPr>
          <p:cNvPr id="6" name="Footer Placeholder 5"/>
          <p:cNvSpPr>
            <a:spLocks noGrp="1"/>
          </p:cNvSpPr>
          <p:nvPr>
            <p:ph type="ftr" sz="quarter" idx="11"/>
          </p:nvPr>
        </p:nvSpPr>
        <p:spPr>
          <a:xfrm>
            <a:off x="1097279" y="6446838"/>
            <a:ext cx="6818262" cy="365125"/>
          </a:xfrm>
        </p:spPr>
        <p:txBody>
          <a:bodyPr/>
          <a:lstStyle/>
          <a:p>
            <a:pPr algn="l"/>
            <a:r>
              <a:rPr lang="en-US"/>
              <a:t>California Department of Education</a:t>
            </a:r>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40836630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One Content">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51E748A5-918B-4C07-80B1-6C2AE419FDDD}"/>
              </a:ext>
            </a:extLst>
          </p:cNvPr>
          <p:cNvSpPr>
            <a:spLocks noGrp="1"/>
          </p:cNvSpPr>
          <p:nvPr>
            <p:ph type="title"/>
          </p:nvPr>
        </p:nvSpPr>
        <p:spPr>
          <a:xfrm>
            <a:off x="647700" y="304801"/>
            <a:ext cx="10858500" cy="1335314"/>
          </a:xfrm>
          <a:prstGeom prst="rect">
            <a:avLst/>
          </a:prstGeom>
        </p:spPr>
        <p:txBody>
          <a:bodyPr vert="horz" lIns="91440" tIns="45720" rIns="91440" bIns="45720" rtlCol="0" anchor="ctr" anchorCtr="0">
            <a:noAutofit/>
          </a:bodyPr>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1BAB24A5-BAD8-4DB2-B429-3BCE161EDA02}"/>
              </a:ext>
            </a:extLst>
          </p:cNvPr>
          <p:cNvSpPr>
            <a:spLocks noGrp="1"/>
          </p:cNvSpPr>
          <p:nvPr>
            <p:ph sz="quarter" idx="10"/>
          </p:nvPr>
        </p:nvSpPr>
        <p:spPr>
          <a:xfrm>
            <a:off x="647699" y="1752600"/>
            <a:ext cx="10858499" cy="4305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548648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Option 3">
    <p:spTree>
      <p:nvGrpSpPr>
        <p:cNvPr id="1" name=""/>
        <p:cNvGrpSpPr/>
        <p:nvPr/>
      </p:nvGrpSpPr>
      <p:grpSpPr>
        <a:xfrm>
          <a:off x="0" y="0"/>
          <a:ext cx="0" cy="0"/>
          <a:chOff x="0" y="0"/>
          <a:chExt cx="0" cy="0"/>
        </a:xfrm>
      </p:grpSpPr>
      <p:sp>
        <p:nvSpPr>
          <p:cNvPr id="16" name="Rectangle 15"/>
          <p:cNvSpPr/>
          <p:nvPr userDrawn="1"/>
        </p:nvSpPr>
        <p:spPr>
          <a:xfrm>
            <a:off x="0" y="0"/>
            <a:ext cx="1886297" cy="6334316"/>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2485502" y="758952"/>
            <a:ext cx="9152313"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2485501" y="4455621"/>
            <a:ext cx="9155085"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cxnSp>
        <p:nvCxnSpPr>
          <p:cNvPr id="9" name="Straight Connector 8"/>
          <p:cNvCxnSpPr/>
          <p:nvPr/>
        </p:nvCxnSpPr>
        <p:spPr>
          <a:xfrm>
            <a:off x="2576943" y="4343400"/>
            <a:ext cx="8988371"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descr="The Seal of the California Department of Education"/>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67569" y="6435367"/>
            <a:ext cx="406810" cy="403555"/>
          </a:xfrm>
          <a:prstGeom prst="rect">
            <a:avLst/>
          </a:prstGeom>
        </p:spPr>
      </p:pic>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4" name="Picture 11" descr="Official Seal of the California Department of Education"/>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25192" y="758952"/>
            <a:ext cx="1454150"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1"/>
          <p:cNvSpPr>
            <a:spLocks noChangeArrowheads="1"/>
          </p:cNvSpPr>
          <p:nvPr userDrawn="1"/>
        </p:nvSpPr>
        <p:spPr bwMode="auto">
          <a:xfrm>
            <a:off x="101367" y="2298827"/>
            <a:ext cx="1701800"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panose="02020603050405020304" pitchFamily="18" charset="0"/>
              </a:defRPr>
            </a:lvl1pPr>
            <a:lvl2pPr>
              <a:defRPr sz="2400">
                <a:solidFill>
                  <a:schemeClr val="tx1"/>
                </a:solidFill>
                <a:latin typeface="Times" panose="02020603050405020304" pitchFamily="18" charset="0"/>
              </a:defRPr>
            </a:lvl2pPr>
            <a:lvl3pPr>
              <a:defRPr sz="2400">
                <a:solidFill>
                  <a:schemeClr val="tx1"/>
                </a:solidFill>
                <a:latin typeface="Times" panose="02020603050405020304" pitchFamily="18" charset="0"/>
              </a:defRPr>
            </a:lvl3pPr>
            <a:lvl4pPr>
              <a:defRPr sz="2400">
                <a:solidFill>
                  <a:schemeClr val="tx1"/>
                </a:solidFill>
                <a:latin typeface="Times" panose="02020603050405020304" pitchFamily="18" charset="0"/>
              </a:defRPr>
            </a:lvl4pPr>
            <a:lvl5pPr>
              <a:defRPr sz="2400">
                <a:solidFill>
                  <a:schemeClr val="tx1"/>
                </a:solidFill>
                <a:latin typeface="Times" panose="02020603050405020304" pitchFamily="18" charset="0"/>
              </a:defRPr>
            </a:lvl5pPr>
            <a:lvl6pPr marL="457200" eaLnBrk="0" fontAlgn="base" hangingPunct="0">
              <a:spcBef>
                <a:spcPct val="0"/>
              </a:spcBef>
              <a:spcAft>
                <a:spcPct val="0"/>
              </a:spcAft>
              <a:defRPr sz="2400">
                <a:solidFill>
                  <a:schemeClr val="tx1"/>
                </a:solidFill>
                <a:latin typeface="Times" panose="02020603050405020304" pitchFamily="18" charset="0"/>
              </a:defRPr>
            </a:lvl6pPr>
            <a:lvl7pPr marL="914400" eaLnBrk="0" fontAlgn="base" hangingPunct="0">
              <a:spcBef>
                <a:spcPct val="0"/>
              </a:spcBef>
              <a:spcAft>
                <a:spcPct val="0"/>
              </a:spcAft>
              <a:defRPr sz="2400">
                <a:solidFill>
                  <a:schemeClr val="tx1"/>
                </a:solidFill>
                <a:latin typeface="Times" panose="02020603050405020304" pitchFamily="18" charset="0"/>
              </a:defRPr>
            </a:lvl7pPr>
            <a:lvl8pPr marL="1371600" eaLnBrk="0" fontAlgn="base" hangingPunct="0">
              <a:spcBef>
                <a:spcPct val="0"/>
              </a:spcBef>
              <a:spcAft>
                <a:spcPct val="0"/>
              </a:spcAft>
              <a:defRPr sz="2400">
                <a:solidFill>
                  <a:schemeClr val="tx1"/>
                </a:solidFill>
                <a:latin typeface="Times" panose="02020603050405020304" pitchFamily="18" charset="0"/>
              </a:defRPr>
            </a:lvl8pPr>
            <a:lvl9pPr marL="1828800" eaLnBrk="0" fontAlgn="base" hangingPunct="0">
              <a:spcBef>
                <a:spcPct val="0"/>
              </a:spcBef>
              <a:spcAft>
                <a:spcPct val="0"/>
              </a:spcAft>
              <a:defRPr sz="2400">
                <a:solidFill>
                  <a:schemeClr val="tx1"/>
                </a:solidFill>
                <a:latin typeface="Times" panose="02020603050405020304" pitchFamily="18" charset="0"/>
              </a:defRPr>
            </a:lvl9pPr>
          </a:lstStyle>
          <a:p>
            <a:pPr algn="ctr" eaLnBrk="1" fontAlgn="auto" hangingPunct="1">
              <a:spcBef>
                <a:spcPts val="0"/>
              </a:spcBef>
              <a:spcAft>
                <a:spcPts val="0"/>
              </a:spcAft>
              <a:defRPr/>
            </a:pPr>
            <a:r>
              <a:rPr lang="en-US" altLang="en-US" sz="1200" b="1">
                <a:solidFill>
                  <a:srgbClr val="070C51"/>
                </a:solidFill>
                <a:latin typeface="Arial" panose="020B0604020202020204" pitchFamily="34" charset="0"/>
              </a:rPr>
              <a:t>TONY</a:t>
            </a:r>
            <a:r>
              <a:rPr lang="en-US" altLang="en-US" sz="1200" b="1" baseline="0">
                <a:solidFill>
                  <a:srgbClr val="070C51"/>
                </a:solidFill>
                <a:latin typeface="Arial" panose="020B0604020202020204" pitchFamily="34" charset="0"/>
              </a:rPr>
              <a:t> THURMOND</a:t>
            </a:r>
            <a:br>
              <a:rPr lang="en-US" altLang="en-US" sz="1000" b="1">
                <a:solidFill>
                  <a:srgbClr val="070C51"/>
                </a:solidFill>
                <a:latin typeface="Arial" panose="020B0604020202020204" pitchFamily="34" charset="0"/>
              </a:rPr>
            </a:br>
            <a:r>
              <a:rPr lang="en-US" altLang="en-US" sz="1000">
                <a:solidFill>
                  <a:srgbClr val="070C51"/>
                </a:solidFill>
                <a:latin typeface="Arial" panose="020B0604020202020204" pitchFamily="34" charset="0"/>
              </a:rPr>
              <a:t>State Superintendent </a:t>
            </a:r>
            <a:br>
              <a:rPr lang="en-US" altLang="en-US" sz="1000">
                <a:solidFill>
                  <a:srgbClr val="070C51"/>
                </a:solidFill>
                <a:latin typeface="Arial" panose="020B0604020202020204" pitchFamily="34" charset="0"/>
              </a:rPr>
            </a:br>
            <a:r>
              <a:rPr lang="en-US" altLang="en-US" sz="1000">
                <a:solidFill>
                  <a:srgbClr val="070C51"/>
                </a:solidFill>
                <a:latin typeface="Arial" panose="020B0604020202020204" pitchFamily="34" charset="0"/>
              </a:rPr>
              <a:t>of Public Instruction</a:t>
            </a:r>
            <a:endParaRPr lang="en-US" altLang="en-US" sz="1000">
              <a:solidFill>
                <a:schemeClr val="tx2"/>
              </a:solidFill>
            </a:endParaRPr>
          </a:p>
        </p:txBody>
      </p:sp>
    </p:spTree>
    <p:extLst>
      <p:ext uri="{BB962C8B-B14F-4D97-AF65-F5344CB8AC3E}">
        <p14:creationId xmlns:p14="http://schemas.microsoft.com/office/powerpoint/2010/main" val="41773539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C34A642-8E00-4F15-9BE5-FED7F68AA98B}"/>
              </a:ext>
            </a:extLst>
          </p:cNvPr>
          <p:cNvSpPr/>
          <p:nvPr userDrawn="1"/>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a:extLst>
              <a:ext uri="{FF2B5EF4-FFF2-40B4-BE49-F238E27FC236}">
                <a16:creationId xmlns:a16="http://schemas.microsoft.com/office/drawing/2014/main" id="{EF018FF3-9740-4BA5-8515-EBFCC62322E6}"/>
              </a:ext>
              <a:ext uri="{C183D7F6-B498-43B3-948B-1728B52AA6E4}">
                <adec:decorative xmlns:adec="http://schemas.microsoft.com/office/drawing/2017/decorative" val="1"/>
              </a:ext>
            </a:extLst>
          </p:cNvPr>
          <p:cNvSpPr/>
          <p:nvPr userDrawn="1"/>
        </p:nvSpPr>
        <p:spPr>
          <a:xfrm>
            <a:off x="4246685" y="643467"/>
            <a:ext cx="7237841" cy="5113865"/>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89BEFBB5-382E-4634-9782-68859DEE12F7}"/>
              </a:ext>
              <a:ext uri="{C183D7F6-B498-43B3-948B-1728B52AA6E4}">
                <adec:decorative xmlns:adec="http://schemas.microsoft.com/office/drawing/2017/decorative" val="1"/>
              </a:ext>
            </a:extLst>
          </p:cNvPr>
          <p:cNvCxnSpPr>
            <a:cxnSpLocks/>
          </p:cNvCxnSpPr>
          <p:nvPr userDrawn="1"/>
        </p:nvCxnSpPr>
        <p:spPr>
          <a:xfrm>
            <a:off x="4756638" y="2396763"/>
            <a:ext cx="6343234"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CE069499-3ED9-4F5B-ADC9-5EBFC522E948}"/>
              </a:ext>
            </a:extLst>
          </p:cNvPr>
          <p:cNvSpPr>
            <a:spLocks noGrp="1"/>
          </p:cNvSpPr>
          <p:nvPr>
            <p:ph type="title" hasCustomPrompt="1"/>
          </p:nvPr>
        </p:nvSpPr>
        <p:spPr>
          <a:xfrm>
            <a:off x="4492869" y="810288"/>
            <a:ext cx="6967611" cy="1450757"/>
          </a:xfrm>
        </p:spPr>
        <p:txBody>
          <a:bodyPr/>
          <a:lstStyle>
            <a:lvl1pPr>
              <a:defRPr>
                <a:solidFill>
                  <a:schemeClr val="bg1"/>
                </a:solidFill>
              </a:defRPr>
            </a:lvl1pPr>
          </a:lstStyle>
          <a:p>
            <a:r>
              <a:rPr lang="en-US"/>
              <a:t>Click to add title</a:t>
            </a:r>
          </a:p>
        </p:txBody>
      </p:sp>
      <p:sp>
        <p:nvSpPr>
          <p:cNvPr id="15" name="Picture Placeholder 14">
            <a:extLst>
              <a:ext uri="{FF2B5EF4-FFF2-40B4-BE49-F238E27FC236}">
                <a16:creationId xmlns:a16="http://schemas.microsoft.com/office/drawing/2014/main" id="{04052F90-8192-445D-854C-F144C7CFAC76}"/>
              </a:ext>
            </a:extLst>
          </p:cNvPr>
          <p:cNvSpPr>
            <a:spLocks noGrp="1"/>
          </p:cNvSpPr>
          <p:nvPr>
            <p:ph type="pic" sz="quarter" idx="13"/>
          </p:nvPr>
        </p:nvSpPr>
        <p:spPr>
          <a:xfrm>
            <a:off x="640080" y="640080"/>
            <a:ext cx="3273552" cy="2395728"/>
          </a:xfrm>
          <a:solidFill>
            <a:schemeClr val="accent6"/>
          </a:solidFill>
        </p:spPr>
        <p:txBody>
          <a:bodyPr/>
          <a:lstStyle/>
          <a:p>
            <a:r>
              <a:rPr lang="en-US"/>
              <a:t>Click icon to add picture</a:t>
            </a:r>
          </a:p>
        </p:txBody>
      </p:sp>
      <p:sp>
        <p:nvSpPr>
          <p:cNvPr id="17" name="Picture Placeholder 14">
            <a:extLst>
              <a:ext uri="{FF2B5EF4-FFF2-40B4-BE49-F238E27FC236}">
                <a16:creationId xmlns:a16="http://schemas.microsoft.com/office/drawing/2014/main" id="{5054A368-7C94-4623-8670-651AAB51F2B6}"/>
              </a:ext>
            </a:extLst>
          </p:cNvPr>
          <p:cNvSpPr>
            <a:spLocks noGrp="1"/>
          </p:cNvSpPr>
          <p:nvPr>
            <p:ph type="pic" sz="quarter" idx="15"/>
          </p:nvPr>
        </p:nvSpPr>
        <p:spPr>
          <a:xfrm>
            <a:off x="640080" y="3364992"/>
            <a:ext cx="3273552" cy="2395728"/>
          </a:xfrm>
          <a:solidFill>
            <a:schemeClr val="accent6"/>
          </a:solidFill>
        </p:spPr>
        <p:txBody>
          <a:bodyPr/>
          <a:lstStyle/>
          <a:p>
            <a:r>
              <a:rPr lang="en-US"/>
              <a:t>Click icon to add picture</a:t>
            </a:r>
          </a:p>
        </p:txBody>
      </p:sp>
      <p:sp>
        <p:nvSpPr>
          <p:cNvPr id="8" name="Text Placeholder 7">
            <a:extLst>
              <a:ext uri="{FF2B5EF4-FFF2-40B4-BE49-F238E27FC236}">
                <a16:creationId xmlns:a16="http://schemas.microsoft.com/office/drawing/2014/main" id="{D8B04F02-660E-4770-B563-1D977AFF4C66}"/>
              </a:ext>
            </a:extLst>
          </p:cNvPr>
          <p:cNvSpPr>
            <a:spLocks noGrp="1"/>
          </p:cNvSpPr>
          <p:nvPr>
            <p:ph type="body" sz="quarter" idx="17"/>
          </p:nvPr>
        </p:nvSpPr>
        <p:spPr>
          <a:xfrm>
            <a:off x="4492870" y="2532483"/>
            <a:ext cx="6770126" cy="296327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r>
              <a:rPr lang="en-US"/>
              <a:t>California Department of Education</a:t>
            </a:r>
          </a:p>
        </p:txBody>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r>
              <a:rPr lang="en-US"/>
              <a:t>January 14, 2025</a:t>
            </a:r>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a:p>
        </p:txBody>
      </p:sp>
      <p:pic>
        <p:nvPicPr>
          <p:cNvPr id="5" name="Picture 4" descr="A logo of a school&#10;&#10;Seal of the California Department of Education">
            <a:extLst>
              <a:ext uri="{FF2B5EF4-FFF2-40B4-BE49-F238E27FC236}">
                <a16:creationId xmlns:a16="http://schemas.microsoft.com/office/drawing/2014/main" id="{EA0E8624-2853-32C8-194B-685A6FCB8001}"/>
              </a:ext>
            </a:extLst>
          </p:cNvPr>
          <p:cNvPicPr>
            <a:picLocks noChangeAspect="1"/>
          </p:cNvPicPr>
          <p:nvPr userDrawn="1"/>
        </p:nvPicPr>
        <p:blipFill>
          <a:blip r:embed="rId2"/>
          <a:stretch>
            <a:fillRect/>
          </a:stretch>
        </p:blipFill>
        <p:spPr>
          <a:xfrm>
            <a:off x="407342" y="6431187"/>
            <a:ext cx="400232" cy="400232"/>
          </a:xfrm>
          <a:prstGeom prst="rect">
            <a:avLst/>
          </a:prstGeom>
        </p:spPr>
      </p:pic>
    </p:spTree>
    <p:extLst>
      <p:ext uri="{BB962C8B-B14F-4D97-AF65-F5344CB8AC3E}">
        <p14:creationId xmlns:p14="http://schemas.microsoft.com/office/powerpoint/2010/main" val="32737758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6" name="Title 9">
            <a:extLst>
              <a:ext uri="{FF2B5EF4-FFF2-40B4-BE49-F238E27FC236}">
                <a16:creationId xmlns:a16="http://schemas.microsoft.com/office/drawing/2014/main" id="{8832B6D9-0469-48A5-A85E-8C5D8EF86BE3}"/>
              </a:ext>
            </a:extLst>
          </p:cNvPr>
          <p:cNvSpPr>
            <a:spLocks noGrp="1"/>
          </p:cNvSpPr>
          <p:nvPr>
            <p:ph type="title"/>
          </p:nvPr>
        </p:nvSpPr>
        <p:spPr>
          <a:xfrm>
            <a:off x="1097280" y="286603"/>
            <a:ext cx="10058400" cy="1450757"/>
          </a:xfrm>
        </p:spPr>
        <p:txBody>
          <a:bodyPr/>
          <a:lstStyle/>
          <a:p>
            <a:r>
              <a:rPr lang="en-US"/>
              <a:t>Click to edit Master title style</a:t>
            </a:r>
          </a:p>
        </p:txBody>
      </p:sp>
      <p:cxnSp>
        <p:nvCxnSpPr>
          <p:cNvPr id="7" name="Straight Connector 6">
            <a:extLst>
              <a:ext uri="{FF2B5EF4-FFF2-40B4-BE49-F238E27FC236}">
                <a16:creationId xmlns:a16="http://schemas.microsoft.com/office/drawing/2014/main" id="{C8A8F00A-3EB2-4D4D-B4A7-990BB91D746D}"/>
              </a:ext>
              <a:ext uri="{C183D7F6-B498-43B3-948B-1728B52AA6E4}">
                <adec:decorative xmlns:adec="http://schemas.microsoft.com/office/drawing/2017/decorative" val="1"/>
              </a:ext>
            </a:extLst>
          </p:cNvPr>
          <p:cNvCxnSpPr/>
          <p:nvPr userDrawn="1"/>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 name="Content Placeholder 11">
            <a:extLst>
              <a:ext uri="{FF2B5EF4-FFF2-40B4-BE49-F238E27FC236}">
                <a16:creationId xmlns:a16="http://schemas.microsoft.com/office/drawing/2014/main" id="{4142A7E4-A56F-4FC2-A81D-36A83134A219}"/>
              </a:ext>
            </a:extLst>
          </p:cNvPr>
          <p:cNvSpPr>
            <a:spLocks noGrp="1"/>
          </p:cNvSpPr>
          <p:nvPr>
            <p:ph idx="1"/>
          </p:nvPr>
        </p:nvSpPr>
        <p:spPr>
          <a:xfrm>
            <a:off x="1097281" y="2108201"/>
            <a:ext cx="3557016" cy="3760891"/>
          </a:xfrm>
        </p:spPr>
        <p:txBody>
          <a:bodyPr/>
          <a:lstStyle/>
          <a:p>
            <a:pPr lvl="0"/>
            <a:r>
              <a:rPr lang="en-US"/>
              <a:t>Click to edit Master text styles</a:t>
            </a:r>
          </a:p>
        </p:txBody>
      </p:sp>
      <p:sp>
        <p:nvSpPr>
          <p:cNvPr id="13" name="Picture Placeholder 12">
            <a:extLst>
              <a:ext uri="{FF2B5EF4-FFF2-40B4-BE49-F238E27FC236}">
                <a16:creationId xmlns:a16="http://schemas.microsoft.com/office/drawing/2014/main" id="{8A40EF35-BB21-4D3F-A9D6-2A92BFD0DDD5}"/>
              </a:ext>
            </a:extLst>
          </p:cNvPr>
          <p:cNvSpPr>
            <a:spLocks noGrp="1"/>
          </p:cNvSpPr>
          <p:nvPr>
            <p:ph type="pic" sz="quarter" idx="13"/>
          </p:nvPr>
        </p:nvSpPr>
        <p:spPr>
          <a:xfrm>
            <a:off x="4974336" y="2112264"/>
            <a:ext cx="3035808" cy="1837944"/>
          </a:xfrm>
          <a:solidFill>
            <a:schemeClr val="accent6"/>
          </a:solidFill>
        </p:spPr>
        <p:txBody>
          <a:bodyPr/>
          <a:lstStyle/>
          <a:p>
            <a:r>
              <a:rPr lang="en-US"/>
              <a:t>Click icon to add picture</a:t>
            </a:r>
          </a:p>
        </p:txBody>
      </p:sp>
      <p:sp>
        <p:nvSpPr>
          <p:cNvPr id="14" name="Picture Placeholder 12">
            <a:extLst>
              <a:ext uri="{FF2B5EF4-FFF2-40B4-BE49-F238E27FC236}">
                <a16:creationId xmlns:a16="http://schemas.microsoft.com/office/drawing/2014/main" id="{F7CE5DD4-B27E-482B-8208-FA5A7BBC9AC9}"/>
              </a:ext>
            </a:extLst>
          </p:cNvPr>
          <p:cNvSpPr>
            <a:spLocks noGrp="1"/>
          </p:cNvSpPr>
          <p:nvPr>
            <p:ph type="pic" sz="quarter" idx="14"/>
          </p:nvPr>
        </p:nvSpPr>
        <p:spPr>
          <a:xfrm>
            <a:off x="4974336" y="4032504"/>
            <a:ext cx="3035808" cy="1837944"/>
          </a:xfrm>
          <a:solidFill>
            <a:schemeClr val="accent6"/>
          </a:solidFill>
        </p:spPr>
        <p:txBody>
          <a:bodyPr/>
          <a:lstStyle/>
          <a:p>
            <a:r>
              <a:rPr lang="en-US"/>
              <a:t>Click icon to add picture</a:t>
            </a:r>
          </a:p>
        </p:txBody>
      </p:sp>
      <p:sp>
        <p:nvSpPr>
          <p:cNvPr id="15" name="Picture Placeholder 12">
            <a:extLst>
              <a:ext uri="{FF2B5EF4-FFF2-40B4-BE49-F238E27FC236}">
                <a16:creationId xmlns:a16="http://schemas.microsoft.com/office/drawing/2014/main" id="{1F796570-D07C-4638-8B80-227A6EF1A082}"/>
              </a:ext>
            </a:extLst>
          </p:cNvPr>
          <p:cNvSpPr>
            <a:spLocks noGrp="1"/>
          </p:cNvSpPr>
          <p:nvPr>
            <p:ph type="pic" sz="quarter" idx="15"/>
          </p:nvPr>
        </p:nvSpPr>
        <p:spPr>
          <a:xfrm>
            <a:off x="8110728" y="2112264"/>
            <a:ext cx="3035808" cy="3758184"/>
          </a:xfrm>
          <a:solidFill>
            <a:schemeClr val="accent6"/>
          </a:solidFill>
        </p:spPr>
        <p:txBody>
          <a:bodyPr/>
          <a:lstStyle/>
          <a:p>
            <a:r>
              <a:rPr lang="en-US"/>
              <a:t>Click icon to add picture</a:t>
            </a:r>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r>
              <a:rPr lang="en-US"/>
              <a:t>California Department of Education</a:t>
            </a:r>
          </a:p>
        </p:txBody>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r>
              <a:rPr lang="en-US"/>
              <a:t>January 14, 2025</a:t>
            </a:r>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4255243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Break">
    <p:spTree>
      <p:nvGrpSpPr>
        <p:cNvPr id="1" name=""/>
        <p:cNvGrpSpPr/>
        <p:nvPr/>
      </p:nvGrpSpPr>
      <p:grpSpPr>
        <a:xfrm>
          <a:off x="0" y="0"/>
          <a:ext cx="0" cy="0"/>
          <a:chOff x="0" y="0"/>
          <a:chExt cx="0" cy="0"/>
        </a:xfrm>
      </p:grpSpPr>
      <p:sp>
        <p:nvSpPr>
          <p:cNvPr id="6" name="Rectangle 5" descr="Tag=AccentColor&#10;Flavor=Dark&#10;Target=Fill">
            <a:extLst>
              <a:ext uri="{FF2B5EF4-FFF2-40B4-BE49-F238E27FC236}">
                <a16:creationId xmlns:a16="http://schemas.microsoft.com/office/drawing/2014/main" id="{17DBCCDB-B58C-45B3-9E63-49F7B0819260}"/>
              </a:ext>
            </a:extLst>
          </p:cNvPr>
          <p:cNvSpPr/>
          <p:nvPr userDrawn="1"/>
        </p:nvSpPr>
        <p:spPr bwMode="white">
          <a:xfrm>
            <a:off x="0" y="4953000"/>
            <a:ext cx="12192000" cy="1905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Title 1">
            <a:extLst>
              <a:ext uri="{FF2B5EF4-FFF2-40B4-BE49-F238E27FC236}">
                <a16:creationId xmlns:a16="http://schemas.microsoft.com/office/drawing/2014/main" id="{07B1649E-A273-4C2E-A9F2-D29871865897}"/>
              </a:ext>
            </a:extLst>
          </p:cNvPr>
          <p:cNvSpPr>
            <a:spLocks noGrp="1"/>
          </p:cNvSpPr>
          <p:nvPr>
            <p:ph type="ctrTitle"/>
          </p:nvPr>
        </p:nvSpPr>
        <p:spPr>
          <a:xfrm>
            <a:off x="1065197" y="5120640"/>
            <a:ext cx="10058400" cy="822960"/>
          </a:xfrm>
        </p:spPr>
        <p:txBody>
          <a:bodyPr>
            <a:normAutofit/>
          </a:bodyPr>
          <a:lstStyle>
            <a:lvl1pPr>
              <a:defRPr>
                <a:solidFill>
                  <a:schemeClr val="bg1"/>
                </a:solidFill>
              </a:defRPr>
            </a:lvl1pPr>
          </a:lstStyle>
          <a:p>
            <a:r>
              <a:rPr lang="en-US" sz="3600">
                <a:solidFill>
                  <a:schemeClr val="bg1"/>
                </a:solidFill>
              </a:rPr>
              <a:t>Click to edit Master title style</a:t>
            </a:r>
          </a:p>
        </p:txBody>
      </p:sp>
      <p:sp>
        <p:nvSpPr>
          <p:cNvPr id="8" name="Subtitle 2">
            <a:extLst>
              <a:ext uri="{FF2B5EF4-FFF2-40B4-BE49-F238E27FC236}">
                <a16:creationId xmlns:a16="http://schemas.microsoft.com/office/drawing/2014/main" id="{A72A6B42-C371-4562-8E40-9EE1906C8578}"/>
              </a:ext>
            </a:extLst>
          </p:cNvPr>
          <p:cNvSpPr>
            <a:spLocks noGrp="1"/>
          </p:cNvSpPr>
          <p:nvPr>
            <p:ph type="subTitle" idx="1"/>
          </p:nvPr>
        </p:nvSpPr>
        <p:spPr>
          <a:xfrm>
            <a:off x="1065212" y="5943600"/>
            <a:ext cx="10058400" cy="543513"/>
          </a:xfrm>
        </p:spPr>
        <p:txBody>
          <a:bodyPr>
            <a:normAutofit/>
          </a:bodyPr>
          <a:lstStyle>
            <a:lvl1pPr>
              <a:defRPr sz="2400">
                <a:solidFill>
                  <a:schemeClr val="bg1"/>
                </a:solidFill>
              </a:defRPr>
            </a:lvl1pPr>
          </a:lstStyle>
          <a:p>
            <a:r>
              <a:rPr lang="en-US" sz="1500">
                <a:solidFill>
                  <a:schemeClr val="bg1"/>
                </a:solidFill>
              </a:rPr>
              <a:t>Click to edit Master subtitle style</a:t>
            </a:r>
          </a:p>
        </p:txBody>
      </p:sp>
      <p:sp>
        <p:nvSpPr>
          <p:cNvPr id="13" name="Picture Placeholder 12">
            <a:extLst>
              <a:ext uri="{FF2B5EF4-FFF2-40B4-BE49-F238E27FC236}">
                <a16:creationId xmlns:a16="http://schemas.microsoft.com/office/drawing/2014/main" id="{68504FFB-1664-4F66-BC31-100C8DD98346}"/>
              </a:ext>
            </a:extLst>
          </p:cNvPr>
          <p:cNvSpPr>
            <a:spLocks noGrp="1"/>
          </p:cNvSpPr>
          <p:nvPr>
            <p:ph type="pic" sz="quarter" idx="13"/>
          </p:nvPr>
        </p:nvSpPr>
        <p:spPr>
          <a:xfrm>
            <a:off x="635000" y="640080"/>
            <a:ext cx="3544888" cy="3931920"/>
          </a:xfrm>
          <a:solidFill>
            <a:schemeClr val="accent6"/>
          </a:solidFill>
        </p:spPr>
        <p:txBody>
          <a:bodyPr/>
          <a:lstStyle/>
          <a:p>
            <a:r>
              <a:rPr lang="en-US"/>
              <a:t>Click icon to add picture</a:t>
            </a:r>
          </a:p>
        </p:txBody>
      </p:sp>
      <p:sp>
        <p:nvSpPr>
          <p:cNvPr id="14" name="Picture Placeholder 12">
            <a:extLst>
              <a:ext uri="{FF2B5EF4-FFF2-40B4-BE49-F238E27FC236}">
                <a16:creationId xmlns:a16="http://schemas.microsoft.com/office/drawing/2014/main" id="{1B45578D-1855-4EC0-9E45-E1630D11ACA5}"/>
              </a:ext>
            </a:extLst>
          </p:cNvPr>
          <p:cNvSpPr>
            <a:spLocks noGrp="1"/>
          </p:cNvSpPr>
          <p:nvPr>
            <p:ph type="pic" sz="quarter" idx="14"/>
          </p:nvPr>
        </p:nvSpPr>
        <p:spPr>
          <a:xfrm>
            <a:off x="4343400" y="640080"/>
            <a:ext cx="3544888" cy="3931920"/>
          </a:xfrm>
          <a:solidFill>
            <a:schemeClr val="accent6"/>
          </a:solidFill>
        </p:spPr>
        <p:txBody>
          <a:bodyPr/>
          <a:lstStyle/>
          <a:p>
            <a:r>
              <a:rPr lang="en-US"/>
              <a:t>Click icon to add picture</a:t>
            </a:r>
          </a:p>
        </p:txBody>
      </p:sp>
      <p:sp>
        <p:nvSpPr>
          <p:cNvPr id="15" name="Picture Placeholder 12">
            <a:extLst>
              <a:ext uri="{FF2B5EF4-FFF2-40B4-BE49-F238E27FC236}">
                <a16:creationId xmlns:a16="http://schemas.microsoft.com/office/drawing/2014/main" id="{C93482C2-6151-4050-9F16-9952B0A017A3}"/>
              </a:ext>
            </a:extLst>
          </p:cNvPr>
          <p:cNvSpPr>
            <a:spLocks noGrp="1"/>
          </p:cNvSpPr>
          <p:nvPr>
            <p:ph type="pic" sz="quarter" idx="15"/>
          </p:nvPr>
        </p:nvSpPr>
        <p:spPr>
          <a:xfrm>
            <a:off x="8028432" y="640080"/>
            <a:ext cx="3544888" cy="3931920"/>
          </a:xfrm>
          <a:solidFill>
            <a:schemeClr val="accent6"/>
          </a:solidFill>
        </p:spPr>
        <p:txBody>
          <a:bodyPr/>
          <a:lstStyle/>
          <a:p>
            <a:r>
              <a:rPr lang="en-US"/>
              <a:t>Click icon to add picture</a:t>
            </a:r>
          </a:p>
        </p:txBody>
      </p:sp>
    </p:spTree>
    <p:extLst>
      <p:ext uri="{BB962C8B-B14F-4D97-AF65-F5344CB8AC3E}">
        <p14:creationId xmlns:p14="http://schemas.microsoft.com/office/powerpoint/2010/main" val="4683922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188720" y="2313432"/>
            <a:ext cx="9966960" cy="36708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r>
              <a:rPr lang="en-US"/>
              <a:t>California Department of Education</a:t>
            </a:r>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r>
              <a:rPr lang="en-US"/>
              <a:t>January 14, 2025</a:t>
            </a:r>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651786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02F1891-1ACC-4692-80A2-4F69EAAAE404}"/>
              </a:ext>
            </a:extLst>
          </p:cNvPr>
          <p:cNvSpPr/>
          <p:nvPr userDrawn="1"/>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itle 1">
            <a:extLst>
              <a:ext uri="{FF2B5EF4-FFF2-40B4-BE49-F238E27FC236}">
                <a16:creationId xmlns:a16="http://schemas.microsoft.com/office/drawing/2014/main" id="{F29B458E-5354-42D4-AE10-8B2F796C3163}"/>
              </a:ext>
            </a:extLst>
          </p:cNvPr>
          <p:cNvSpPr>
            <a:spLocks noGrp="1"/>
          </p:cNvSpPr>
          <p:nvPr>
            <p:ph type="ctrTitle"/>
          </p:nvPr>
        </p:nvSpPr>
        <p:spPr>
          <a:xfrm>
            <a:off x="6730000" y="639097"/>
            <a:ext cx="4813072" cy="3494791"/>
          </a:xfrm>
        </p:spPr>
        <p:txBody>
          <a:bodyPr>
            <a:normAutofit/>
          </a:bodyPr>
          <a:lstStyle/>
          <a:p>
            <a:r>
              <a:rPr lang="en-US"/>
              <a:t>Click to edit Master title style</a:t>
            </a:r>
          </a:p>
        </p:txBody>
      </p:sp>
      <p:sp>
        <p:nvSpPr>
          <p:cNvPr id="7" name="Subtitle 2">
            <a:extLst>
              <a:ext uri="{FF2B5EF4-FFF2-40B4-BE49-F238E27FC236}">
                <a16:creationId xmlns:a16="http://schemas.microsoft.com/office/drawing/2014/main" id="{0B121E21-6D9B-46D0-957E-760B095BA4C2}"/>
              </a:ext>
            </a:extLst>
          </p:cNvPr>
          <p:cNvSpPr>
            <a:spLocks noGrp="1"/>
          </p:cNvSpPr>
          <p:nvPr>
            <p:ph type="subTitle" idx="1"/>
          </p:nvPr>
        </p:nvSpPr>
        <p:spPr>
          <a:xfrm>
            <a:off x="6729999" y="4455621"/>
            <a:ext cx="4829101" cy="1238616"/>
          </a:xfrm>
        </p:spPr>
        <p:txBody>
          <a:bodyPr/>
          <a:lstStyle/>
          <a:p>
            <a:r>
              <a:rPr lang="en-US"/>
              <a:t>Click to edit Master subtitle style</a:t>
            </a:r>
          </a:p>
        </p:txBody>
      </p:sp>
      <p:cxnSp>
        <p:nvCxnSpPr>
          <p:cNvPr id="11" name="Straight Connector 10">
            <a:extLst>
              <a:ext uri="{FF2B5EF4-FFF2-40B4-BE49-F238E27FC236}">
                <a16:creationId xmlns:a16="http://schemas.microsoft.com/office/drawing/2014/main" id="{DB51B24F-7663-45C0-BE23-CD0AEFF51287}"/>
              </a:ext>
              <a:ext uri="{C183D7F6-B498-43B3-948B-1728B52AA6E4}">
                <adec:decorative xmlns:adec="http://schemas.microsoft.com/office/drawing/2017/decorative" val="1"/>
              </a:ext>
            </a:extLst>
          </p:cNvPr>
          <p:cNvCxnSpPr/>
          <p:nvPr userDrawn="1"/>
        </p:nvCxnSpPr>
        <p:spPr>
          <a:xfrm>
            <a:off x="6805053" y="4294754"/>
            <a:ext cx="43891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3" name="Picture Placeholder 11">
            <a:extLst>
              <a:ext uri="{FF2B5EF4-FFF2-40B4-BE49-F238E27FC236}">
                <a16:creationId xmlns:a16="http://schemas.microsoft.com/office/drawing/2014/main" id="{5C06EA1F-5BD5-4FE5-A059-6787DADCB591}"/>
              </a:ext>
            </a:extLst>
          </p:cNvPr>
          <p:cNvSpPr>
            <a:spLocks noGrp="1"/>
          </p:cNvSpPr>
          <p:nvPr>
            <p:ph type="pic" sz="quarter" idx="14"/>
          </p:nvPr>
        </p:nvSpPr>
        <p:spPr>
          <a:xfrm>
            <a:off x="640080" y="3474720"/>
            <a:ext cx="5449824" cy="2743200"/>
          </a:xfrm>
          <a:solidFill>
            <a:schemeClr val="accent6"/>
          </a:solidFill>
        </p:spPr>
        <p:txBody>
          <a:bodyPr/>
          <a:lstStyle/>
          <a:p>
            <a:r>
              <a:rPr lang="en-US"/>
              <a:t>Click icon to add picture</a:t>
            </a:r>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r>
              <a:rPr lang="en-US"/>
              <a:t>California Department of Education</a:t>
            </a:r>
          </a:p>
        </p:txBody>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r>
              <a:rPr lang="en-US"/>
              <a:t>January 14, 2025</a:t>
            </a:r>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a:p>
        </p:txBody>
      </p:sp>
      <p:pic>
        <p:nvPicPr>
          <p:cNvPr id="5" name="Picture 4" descr="A logo of a school&#10;&#10;Seal of the California Department of Education">
            <a:extLst>
              <a:ext uri="{FF2B5EF4-FFF2-40B4-BE49-F238E27FC236}">
                <a16:creationId xmlns:a16="http://schemas.microsoft.com/office/drawing/2014/main" id="{84A1ABA4-E498-8E23-DD49-6367849F7CF7}"/>
              </a:ext>
            </a:extLst>
          </p:cNvPr>
          <p:cNvPicPr>
            <a:picLocks noChangeAspect="1"/>
          </p:cNvPicPr>
          <p:nvPr userDrawn="1"/>
        </p:nvPicPr>
        <p:blipFill>
          <a:blip r:embed="rId2"/>
          <a:stretch>
            <a:fillRect/>
          </a:stretch>
        </p:blipFill>
        <p:spPr>
          <a:xfrm>
            <a:off x="407342" y="6431187"/>
            <a:ext cx="400232" cy="400232"/>
          </a:xfrm>
          <a:prstGeom prst="rect">
            <a:avLst/>
          </a:prstGeom>
        </p:spPr>
      </p:pic>
      <p:sp>
        <p:nvSpPr>
          <p:cNvPr id="9" name="Content Placeholder 8">
            <a:extLst>
              <a:ext uri="{FF2B5EF4-FFF2-40B4-BE49-F238E27FC236}">
                <a16:creationId xmlns:a16="http://schemas.microsoft.com/office/drawing/2014/main" id="{F09CE08D-839F-9D15-EB9F-BAC586C97CE1}"/>
              </a:ext>
            </a:extLst>
          </p:cNvPr>
          <p:cNvSpPr>
            <a:spLocks noGrp="1"/>
          </p:cNvSpPr>
          <p:nvPr>
            <p:ph sz="quarter" idx="15"/>
          </p:nvPr>
        </p:nvSpPr>
        <p:spPr>
          <a:xfrm>
            <a:off x="407988" y="639763"/>
            <a:ext cx="5681662" cy="26527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946890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me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188720" y="2463495"/>
            <a:ext cx="9966960" cy="33686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r>
              <a:rPr lang="en-US"/>
              <a:t>California Department of Education</a:t>
            </a:r>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r>
              <a:rPr lang="en-US"/>
              <a:t>January 14, 2025</a:t>
            </a:r>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7275982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r>
              <a:rPr lang="en-US"/>
              <a:t>January 14, 2025</a:t>
            </a:r>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r>
              <a:rPr lang="en-US"/>
              <a:t>California Department of Education</a:t>
            </a:r>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4119179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p>
        </p:txBody>
      </p:sp>
      <p:sp>
        <p:nvSpPr>
          <p:cNvPr id="3" name="Text Placeholder 2"/>
          <p:cNvSpPr>
            <a:spLocks noGrp="1"/>
          </p:cNvSpPr>
          <p:nvPr>
            <p:ph type="body" idx="1"/>
          </p:nvPr>
        </p:nvSpPr>
        <p:spPr>
          <a:xfrm>
            <a:off x="1188720" y="2057400"/>
            <a:ext cx="4639736" cy="736282"/>
          </a:xfrm>
        </p:spPr>
        <p:txBody>
          <a:bodyPr lIns="91440" rIns="91440" anchor="ctr">
            <a:normAutofit/>
          </a:bodyPr>
          <a:lstStyle>
            <a:lvl1pPr marL="0" indent="0">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88720" y="2958274"/>
            <a:ext cx="4639736" cy="2910821"/>
          </a:xfrm>
        </p:spPr>
        <p:txBody>
          <a:bodyPr/>
          <a:lstStyle>
            <a:lvl1pPr marL="342900" indent="-182880">
              <a:buClr>
                <a:schemeClr val="accent1"/>
              </a:buClr>
              <a:buFont typeface="Arial" panose="020B0604020202020204" pitchFamily="34" charset="0"/>
              <a:buChar char="•"/>
              <a:defRPr/>
            </a:lvl1pPr>
            <a:lvl2pPr marL="486918" indent="-182880">
              <a:buClr>
                <a:schemeClr val="accent1"/>
              </a:buClr>
              <a:buFont typeface="Arial" panose="020B0604020202020204" pitchFamily="34" charset="0"/>
              <a:buChar char="•"/>
              <a:defRPr/>
            </a:lvl2pPr>
            <a:lvl3pPr marL="669798" indent="-182880">
              <a:buClr>
                <a:schemeClr val="accent1"/>
              </a:buClr>
              <a:buFont typeface="Arial" panose="020B0604020202020204" pitchFamily="34" charset="0"/>
              <a:buChar char="•"/>
              <a:defRPr/>
            </a:lvl3pPr>
            <a:lvl4pPr marL="852678" indent="-182880">
              <a:buClr>
                <a:schemeClr val="accent1"/>
              </a:buClr>
              <a:buFont typeface="Arial" panose="020B0604020202020204" pitchFamily="34" charset="0"/>
              <a:buChar char="•"/>
              <a:defRPr/>
            </a:lvl4pPr>
            <a:lvl5pPr marL="1035558" indent="-182880">
              <a:buClr>
                <a:schemeClr val="accent1"/>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lvl1pPr marL="342900" indent="-182880">
              <a:buClr>
                <a:schemeClr val="accent1"/>
              </a:buClr>
              <a:buFont typeface="Arial" panose="020B0604020202020204" pitchFamily="34" charset="0"/>
              <a:buChar char="•"/>
              <a:defRPr/>
            </a:lvl1pPr>
            <a:lvl2pPr marL="486918" indent="-182880">
              <a:buClr>
                <a:schemeClr val="accent1"/>
              </a:buClr>
              <a:buFont typeface="Arial" panose="020B0604020202020204" pitchFamily="34" charset="0"/>
              <a:buChar char="•"/>
              <a:defRPr/>
            </a:lvl2pPr>
            <a:lvl3pPr marL="669798" indent="-182880">
              <a:buClr>
                <a:schemeClr val="accent1"/>
              </a:buClr>
              <a:buFont typeface="Arial" panose="020B0604020202020204" pitchFamily="34" charset="0"/>
              <a:buChar char="•"/>
              <a:defRPr/>
            </a:lvl3pPr>
            <a:lvl4pPr marL="852678" indent="-182880">
              <a:buClr>
                <a:schemeClr val="accent1"/>
              </a:buClr>
              <a:buFont typeface="Arial" panose="020B0604020202020204" pitchFamily="34" charset="0"/>
              <a:buChar char="•"/>
              <a:defRPr/>
            </a:lvl4pPr>
            <a:lvl5pPr marL="1035558" indent="-182880">
              <a:buClr>
                <a:schemeClr val="accent1"/>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r>
              <a:rPr lang="en-US"/>
              <a:t>California Department of Education</a:t>
            </a:r>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r>
              <a:rPr lang="en-US"/>
              <a:t>January 14, 2025</a:t>
            </a:r>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9582296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188720" y="2108201"/>
            <a:ext cx="9966960" cy="3760891"/>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900">
                <a:solidFill>
                  <a:srgbClr val="FFFFFF"/>
                </a:solidFill>
              </a:defRPr>
            </a:lvl1pPr>
          </a:lstStyle>
          <a:p>
            <a:r>
              <a:rPr lang="en-US"/>
              <a:t>January 14, 2025</a:t>
            </a:r>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900" cap="all" baseline="0">
                <a:solidFill>
                  <a:srgbClr val="FFFFFF"/>
                </a:solidFill>
              </a:defRPr>
            </a:lvl1pPr>
          </a:lstStyle>
          <a:p>
            <a:r>
              <a:rPr lang="en-US"/>
              <a:t>California Department of Education</a:t>
            </a:r>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2400">
                <a:solidFill>
                  <a:srgbClr val="FFFFFF"/>
                </a:solidFill>
                <a:latin typeface="Arial" panose="020B0604020202020204" pitchFamily="34" charset="0"/>
                <a:cs typeface="Arial" panose="020B0604020202020204" pitchFamily="34" charset="0"/>
              </a:defRPr>
            </a:lvl1pPr>
          </a:lstStyle>
          <a:p>
            <a:fld id="{3A98EE3D-8CD1-4C3F-BD1C-C98C9596463C}" type="slidenum">
              <a:rPr lang="en-US" smtClean="0"/>
              <a:pPr/>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9" name="Picture 8" descr="A logo of a school&#10;&#10;Seal of the California Department of Education">
            <a:extLst>
              <a:ext uri="{FF2B5EF4-FFF2-40B4-BE49-F238E27FC236}">
                <a16:creationId xmlns:a16="http://schemas.microsoft.com/office/drawing/2014/main" id="{F13E0390-BBE3-CCC1-AC2F-C1130E9B438B}"/>
              </a:ext>
            </a:extLst>
          </p:cNvPr>
          <p:cNvPicPr>
            <a:picLocks noChangeAspect="1"/>
          </p:cNvPicPr>
          <p:nvPr userDrawn="1"/>
        </p:nvPicPr>
        <p:blipFill>
          <a:blip r:embed="rId21"/>
          <a:stretch>
            <a:fillRect/>
          </a:stretch>
        </p:blipFill>
        <p:spPr>
          <a:xfrm>
            <a:off x="407342" y="6431187"/>
            <a:ext cx="400232" cy="400232"/>
          </a:xfrm>
          <a:prstGeom prst="rect">
            <a:avLst/>
          </a:prstGeom>
        </p:spPr>
      </p:pic>
    </p:spTree>
    <p:extLst>
      <p:ext uri="{BB962C8B-B14F-4D97-AF65-F5344CB8AC3E}">
        <p14:creationId xmlns:p14="http://schemas.microsoft.com/office/powerpoint/2010/main" val="3605577518"/>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6" r:id="rId3"/>
    <p:sldLayoutId id="2147483735" r:id="rId4"/>
    <p:sldLayoutId id="2147483722" r:id="rId5"/>
    <p:sldLayoutId id="2147483734" r:id="rId6"/>
    <p:sldLayoutId id="2147483745" r:id="rId7"/>
    <p:sldLayoutId id="2147483726" r:id="rId8"/>
    <p:sldLayoutId id="2147483725" r:id="rId9"/>
    <p:sldLayoutId id="2147483743" r:id="rId10"/>
    <p:sldLayoutId id="2147483737" r:id="rId11"/>
    <p:sldLayoutId id="2147483738" r:id="rId12"/>
    <p:sldLayoutId id="2147483723" r:id="rId13"/>
    <p:sldLayoutId id="2147483724" r:id="rId14"/>
    <p:sldLayoutId id="2147483727" r:id="rId15"/>
    <p:sldLayoutId id="2147483728" r:id="rId16"/>
    <p:sldLayoutId id="2147483729" r:id="rId17"/>
    <p:sldLayoutId id="2147483746" r:id="rId18"/>
    <p:sldLayoutId id="2147483747" r:id="rId19"/>
  </p:sldLayoutIdLst>
  <p:hf hdr="0"/>
  <p:txStyles>
    <p:title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1200"/>
        </a:spcBef>
        <a:spcAft>
          <a:spcPts val="200"/>
        </a:spcAft>
        <a:buClr>
          <a:schemeClr val="tx1">
            <a:lumMod val="75000"/>
            <a:lumOff val="25000"/>
          </a:schemeClr>
        </a:buClr>
        <a:buSzPct val="100000"/>
        <a:buFont typeface="Arial" panose="020B0604020202020204" pitchFamily="34" charset="0"/>
        <a:buChar char="•"/>
        <a:defRPr sz="24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2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24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24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24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hyperlink" Target="https://www.cde.ca.gov/fg/aa/ca/lrebgpgminfo.asp" TargetMode="External"/><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hyperlink" Target="mailto:LREBG@cde.ca.gov"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hyperlink" Target="https://www.cde.ca.gov/fg/aa/ca/lrebgpgminfo.asp" TargetMode="External"/><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hyperlink" Target="https://www.cde.ca.gov/fg/aa/lc/tuesdaysat2.asp" TargetMode="External"/><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hyperlink" Target="https://docs.google.com/spreadsheets/d/1DB5JYePdkoR5gP3L_K62oPbsCOTY3Dgw1jg2e5xqnnU/copy?usp=sharing" TargetMode="External"/><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9.jpeg"/><Relationship Id="rId4" Type="http://schemas.openxmlformats.org/officeDocument/2006/relationships/image" Target="../media/image8.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hyperlink" Target="https://leginfo.legislature.ca.gov/faces/codes_displaySection.xhtml?sectionNum=32526.&amp;lawCode=EDC" TargetMode="External"/><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hyperlink" Target="https://www.cde.ca.gov/re/lc/documents/lcapactiontables2024.xlsx" TargetMode="External"/><Relationship Id="rId2" Type="http://schemas.openxmlformats.org/officeDocument/2006/relationships/hyperlink" Target="https://www.cde.ca.gov/re/lc/documents/adoptedlcaptemplate2025.docx" TargetMode="External"/><Relationship Id="rId1" Type="http://schemas.openxmlformats.org/officeDocument/2006/relationships/slideLayout" Target="../slideLayouts/slideLayout5.xml"/><Relationship Id="rId4" Type="http://schemas.openxmlformats.org/officeDocument/2006/relationships/hyperlink" Target="https://www.cde.ca.gov/re/lc/documents/budgetoverviewparent.xlsx" TargetMode="Externa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hyperlink" Target="mailto:LREBG@cde.ca.gov" TargetMode="External"/><Relationship Id="rId2" Type="http://schemas.openxmlformats.org/officeDocument/2006/relationships/hyperlink" Target="mailto:LCFF@cde.ca.gov" TargetMode="Externa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4.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hyperlink" Target="https://leginfo.legislature.ca.gov/faces/codes_displaySection.xhtml?sectionNum=32526.&amp;lawCode=EDC" TargetMode="External"/><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BFA79E-AF50-ED6B-8652-CDBDC826C5E1}"/>
              </a:ext>
            </a:extLst>
          </p:cNvPr>
          <p:cNvSpPr>
            <a:spLocks noGrp="1"/>
          </p:cNvSpPr>
          <p:nvPr>
            <p:ph type="ctrTitle"/>
          </p:nvPr>
        </p:nvSpPr>
        <p:spPr>
          <a:xfrm>
            <a:off x="249676" y="465576"/>
            <a:ext cx="11692647" cy="4981914"/>
          </a:xfrm>
        </p:spPr>
        <p:txBody>
          <a:bodyPr anchor="b">
            <a:normAutofit/>
          </a:bodyPr>
          <a:lstStyle/>
          <a:p>
            <a:r>
              <a:rPr lang="en-US" sz="5600" dirty="0">
                <a:latin typeface="Arial"/>
                <a:cs typeface="Arial"/>
              </a:rPr>
              <a:t>Learning Recovery and Emergency Block Grant (LREBG) Funding and Requirements</a:t>
            </a:r>
            <a:br>
              <a:rPr lang="en-US" sz="4800" dirty="0">
                <a:latin typeface="Arial"/>
                <a:cs typeface="Arial"/>
              </a:rPr>
            </a:br>
            <a:r>
              <a:rPr lang="en-US" sz="4000" dirty="0">
                <a:latin typeface="Arial"/>
                <a:cs typeface="Arial"/>
              </a:rPr>
              <a:t>January 14, 2025</a:t>
            </a:r>
            <a:br>
              <a:rPr lang="en-US" sz="4000" dirty="0">
                <a:latin typeface="Arial"/>
                <a:cs typeface="Arial"/>
              </a:rPr>
            </a:br>
            <a:r>
              <a:rPr lang="en-US" sz="4000" dirty="0">
                <a:latin typeface="Arial"/>
                <a:cs typeface="Arial"/>
              </a:rPr>
              <a:t>California Department of Education (CDE)</a:t>
            </a:r>
            <a:endParaRPr lang="en-US" dirty="0"/>
          </a:p>
        </p:txBody>
      </p:sp>
    </p:spTree>
    <p:extLst>
      <p:ext uri="{BB962C8B-B14F-4D97-AF65-F5344CB8AC3E}">
        <p14:creationId xmlns:p14="http://schemas.microsoft.com/office/powerpoint/2010/main" val="26040323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C10156-03D2-1F6C-5279-E9BE97A45C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88F520-10C2-8522-BE55-489A9CC99F33}"/>
              </a:ext>
            </a:extLst>
          </p:cNvPr>
          <p:cNvSpPr>
            <a:spLocks noGrp="1"/>
          </p:cNvSpPr>
          <p:nvPr>
            <p:ph type="title"/>
          </p:nvPr>
        </p:nvSpPr>
        <p:spPr/>
        <p:txBody>
          <a:bodyPr/>
          <a:lstStyle/>
          <a:p>
            <a:r>
              <a:rPr lang="en-US" dirty="0">
                <a:latin typeface="Arial"/>
                <a:cs typeface="Arial"/>
              </a:rPr>
              <a:t>Allowable Uses of LREBG Funds (2)</a:t>
            </a:r>
            <a:endParaRPr lang="en-US" dirty="0"/>
          </a:p>
        </p:txBody>
      </p:sp>
      <p:sp>
        <p:nvSpPr>
          <p:cNvPr id="3" name="Content Placeholder 2">
            <a:extLst>
              <a:ext uri="{FF2B5EF4-FFF2-40B4-BE49-F238E27FC236}">
                <a16:creationId xmlns:a16="http://schemas.microsoft.com/office/drawing/2014/main" id="{9BCF795D-5ADB-3806-7C04-A146EDB13F61}"/>
              </a:ext>
            </a:extLst>
          </p:cNvPr>
          <p:cNvSpPr>
            <a:spLocks noGrp="1"/>
          </p:cNvSpPr>
          <p:nvPr>
            <p:ph idx="1"/>
          </p:nvPr>
        </p:nvSpPr>
        <p:spPr>
          <a:xfrm>
            <a:off x="1197791" y="2047062"/>
            <a:ext cx="10293531" cy="4271199"/>
          </a:xfrm>
        </p:spPr>
        <p:txBody>
          <a:bodyPr vert="horz" lIns="0" tIns="45720" rIns="0" bIns="45720" rtlCol="0" anchor="t">
            <a:normAutofit fontScale="92500"/>
          </a:bodyPr>
          <a:lstStyle/>
          <a:p>
            <a:pPr marL="658368" lvl="1" indent="-457200">
              <a:spcBef>
                <a:spcPts val="600"/>
              </a:spcBef>
              <a:buFont typeface="+mj-lt"/>
              <a:buAutoNum type="alphaLcPeriod" startAt="2"/>
            </a:pPr>
            <a:r>
              <a:rPr lang="en-US" dirty="0"/>
              <a:t>Accelerating progress to close learning gaps through the implementation, expansion, or enhancement of evidence-based learning supports, such as:</a:t>
            </a:r>
          </a:p>
          <a:p>
            <a:pPr marL="898398" lvl="2" indent="-514350">
              <a:spcBef>
                <a:spcPts val="600"/>
              </a:spcBef>
              <a:buFont typeface="+mj-lt"/>
              <a:buAutoNum type="romanLcPeriod"/>
            </a:pPr>
            <a:r>
              <a:rPr lang="en-US" dirty="0"/>
              <a:t>Tutoring or other one-on-one or small group learning supports provided by certificated or classified staff.</a:t>
            </a:r>
          </a:p>
          <a:p>
            <a:pPr marL="898398" lvl="2" indent="-514350">
              <a:spcBef>
                <a:spcPts val="600"/>
              </a:spcBef>
              <a:buFont typeface="+mj-lt"/>
              <a:buAutoNum type="romanLcPeriod"/>
            </a:pPr>
            <a:r>
              <a:rPr lang="en-US" dirty="0"/>
              <a:t>Learning recovery programs and materials designed to accelerate pupil academic proficiency or English language proficiency, or both.</a:t>
            </a:r>
          </a:p>
          <a:p>
            <a:pPr marL="898398" lvl="2" indent="-514350">
              <a:spcBef>
                <a:spcPts val="600"/>
              </a:spcBef>
              <a:buFont typeface="+mj-lt"/>
              <a:buAutoNum type="romanLcPeriod"/>
            </a:pPr>
            <a:r>
              <a:rPr lang="en-US" dirty="0"/>
              <a:t>Providing early intervention and literacy programs for pupils in preschool to grade 3, inclusive, including, but not limited to, school library access.</a:t>
            </a:r>
          </a:p>
          <a:p>
            <a:pPr marL="898398" lvl="2" indent="-514350">
              <a:spcBef>
                <a:spcPts val="600"/>
              </a:spcBef>
              <a:buFont typeface="+mj-lt"/>
              <a:buAutoNum type="romanLcPeriod"/>
            </a:pPr>
            <a:r>
              <a:rPr lang="en-US" dirty="0"/>
              <a:t>Supporting expanded learning opportunity program services pursuant to </a:t>
            </a:r>
            <a:r>
              <a:rPr lang="en-US" i="1" dirty="0"/>
              <a:t>EC</a:t>
            </a:r>
            <a:r>
              <a:rPr lang="en-US" dirty="0"/>
              <a:t> Section 46120.</a:t>
            </a:r>
          </a:p>
        </p:txBody>
      </p:sp>
      <p:sp>
        <p:nvSpPr>
          <p:cNvPr id="6" name="Slide Number Placeholder 5">
            <a:extLst>
              <a:ext uri="{FF2B5EF4-FFF2-40B4-BE49-F238E27FC236}">
                <a16:creationId xmlns:a16="http://schemas.microsoft.com/office/drawing/2014/main" id="{AAA261B4-80DB-B07B-54FA-229DB39E7408}"/>
              </a:ext>
            </a:extLst>
          </p:cNvPr>
          <p:cNvSpPr>
            <a:spLocks noGrp="1"/>
          </p:cNvSpPr>
          <p:nvPr>
            <p:ph type="sldNum" sz="quarter" idx="12"/>
          </p:nvPr>
        </p:nvSpPr>
        <p:spPr/>
        <p:txBody>
          <a:bodyPr/>
          <a:lstStyle/>
          <a:p>
            <a:fld id="{3A98EE3D-8CD1-4C3F-BD1C-C98C9596463C}" type="slidenum">
              <a:rPr lang="en-US" smtClean="0"/>
              <a:t>10</a:t>
            </a:fld>
            <a:endParaRPr lang="en-US"/>
          </a:p>
        </p:txBody>
      </p:sp>
    </p:spTree>
    <p:extLst>
      <p:ext uri="{BB962C8B-B14F-4D97-AF65-F5344CB8AC3E}">
        <p14:creationId xmlns:p14="http://schemas.microsoft.com/office/powerpoint/2010/main" val="8413261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0B48E9-A526-1320-4811-6F86B8A4A4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74C115-967D-5A8C-41BB-8DF3ACF89F6D}"/>
              </a:ext>
            </a:extLst>
          </p:cNvPr>
          <p:cNvSpPr>
            <a:spLocks noGrp="1"/>
          </p:cNvSpPr>
          <p:nvPr>
            <p:ph type="title"/>
          </p:nvPr>
        </p:nvSpPr>
        <p:spPr/>
        <p:txBody>
          <a:bodyPr/>
          <a:lstStyle/>
          <a:p>
            <a:r>
              <a:rPr lang="en-US" dirty="0">
                <a:latin typeface="Arial"/>
                <a:cs typeface="Arial"/>
              </a:rPr>
              <a:t>Allowable Uses of LREBG Funds (3)</a:t>
            </a:r>
            <a:endParaRPr lang="en-US" dirty="0"/>
          </a:p>
        </p:txBody>
      </p:sp>
      <p:sp>
        <p:nvSpPr>
          <p:cNvPr id="3" name="Content Placeholder 2">
            <a:extLst>
              <a:ext uri="{FF2B5EF4-FFF2-40B4-BE49-F238E27FC236}">
                <a16:creationId xmlns:a16="http://schemas.microsoft.com/office/drawing/2014/main" id="{1EBD3FE1-A7A9-B08F-4975-694F1306BB4C}"/>
              </a:ext>
            </a:extLst>
          </p:cNvPr>
          <p:cNvSpPr>
            <a:spLocks noGrp="1"/>
          </p:cNvSpPr>
          <p:nvPr>
            <p:ph idx="1"/>
          </p:nvPr>
        </p:nvSpPr>
        <p:spPr>
          <a:xfrm>
            <a:off x="1197791" y="2047062"/>
            <a:ext cx="10293531" cy="4271199"/>
          </a:xfrm>
        </p:spPr>
        <p:txBody>
          <a:bodyPr vert="horz" lIns="0" tIns="45720" rIns="0" bIns="45720" rtlCol="0" anchor="t">
            <a:normAutofit/>
          </a:bodyPr>
          <a:lstStyle/>
          <a:p>
            <a:pPr marL="898398" lvl="2" indent="-514350">
              <a:spcBef>
                <a:spcPts val="600"/>
              </a:spcBef>
              <a:buFont typeface="+mj-lt"/>
              <a:buAutoNum type="romanLcPeriod" startAt="5"/>
            </a:pPr>
            <a:r>
              <a:rPr lang="en-US" dirty="0"/>
              <a:t>Providing instruction and services consistent with the California Community Schools Partnership Act (Chapter 6 (commencing with Section 8900) of Part 6) regardless of grantee status.</a:t>
            </a:r>
          </a:p>
          <a:p>
            <a:pPr marL="898398" lvl="2" indent="-514350">
              <a:spcBef>
                <a:spcPts val="600"/>
              </a:spcBef>
              <a:buFont typeface="+mj-lt"/>
              <a:buAutoNum type="romanLcPeriod" startAt="5"/>
            </a:pPr>
            <a:r>
              <a:rPr lang="en-US" dirty="0"/>
              <a:t>Providing professional development and coaching on either or both of the following:</a:t>
            </a:r>
          </a:p>
          <a:p>
            <a:pPr marL="1081278" lvl="3" indent="-514350">
              <a:spcBef>
                <a:spcPts val="600"/>
              </a:spcBef>
              <a:buFont typeface="+mj-lt"/>
              <a:buAutoNum type="romanUcPeriod"/>
            </a:pPr>
            <a:r>
              <a:rPr lang="en-US" dirty="0"/>
              <a:t>The 2023 Mathematics Framework for California Public Schools: Kindergarten Through Grade Twelve.</a:t>
            </a:r>
          </a:p>
          <a:p>
            <a:pPr marL="1081278" lvl="3" indent="-514350">
              <a:spcBef>
                <a:spcPts val="600"/>
              </a:spcBef>
              <a:buFont typeface="+mj-lt"/>
              <a:buAutoNum type="romanUcPeriod"/>
            </a:pPr>
            <a:r>
              <a:rPr lang="en-US" dirty="0"/>
              <a:t>The English Language Arts/English Language Development Framework for California Public Schools: Kindergarten Through Grade Twelve.</a:t>
            </a:r>
          </a:p>
        </p:txBody>
      </p:sp>
      <p:sp>
        <p:nvSpPr>
          <p:cNvPr id="6" name="Slide Number Placeholder 5">
            <a:extLst>
              <a:ext uri="{FF2B5EF4-FFF2-40B4-BE49-F238E27FC236}">
                <a16:creationId xmlns:a16="http://schemas.microsoft.com/office/drawing/2014/main" id="{067DA0E4-3923-6F93-5952-446B0FB4D793}"/>
              </a:ext>
            </a:extLst>
          </p:cNvPr>
          <p:cNvSpPr>
            <a:spLocks noGrp="1"/>
          </p:cNvSpPr>
          <p:nvPr>
            <p:ph type="sldNum" sz="quarter" idx="12"/>
          </p:nvPr>
        </p:nvSpPr>
        <p:spPr/>
        <p:txBody>
          <a:bodyPr/>
          <a:lstStyle/>
          <a:p>
            <a:fld id="{3A98EE3D-8CD1-4C3F-BD1C-C98C9596463C}" type="slidenum">
              <a:rPr lang="en-US" smtClean="0"/>
              <a:t>11</a:t>
            </a:fld>
            <a:endParaRPr lang="en-US"/>
          </a:p>
        </p:txBody>
      </p:sp>
    </p:spTree>
    <p:extLst>
      <p:ext uri="{BB962C8B-B14F-4D97-AF65-F5344CB8AC3E}">
        <p14:creationId xmlns:p14="http://schemas.microsoft.com/office/powerpoint/2010/main" val="37215885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2072DD-25CC-C97F-F96F-67A69C86E7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075296-4BA2-4E4F-5C45-F07EC2D0F913}"/>
              </a:ext>
            </a:extLst>
          </p:cNvPr>
          <p:cNvSpPr>
            <a:spLocks noGrp="1"/>
          </p:cNvSpPr>
          <p:nvPr>
            <p:ph type="title"/>
          </p:nvPr>
        </p:nvSpPr>
        <p:spPr/>
        <p:txBody>
          <a:bodyPr/>
          <a:lstStyle/>
          <a:p>
            <a:r>
              <a:rPr lang="en-US" dirty="0">
                <a:latin typeface="Arial"/>
                <a:cs typeface="Arial"/>
              </a:rPr>
              <a:t>Allowable Uses of LREBG Funds (4)</a:t>
            </a:r>
            <a:endParaRPr lang="en-US" dirty="0"/>
          </a:p>
        </p:txBody>
      </p:sp>
      <p:sp>
        <p:nvSpPr>
          <p:cNvPr id="3" name="Content Placeholder 2">
            <a:extLst>
              <a:ext uri="{FF2B5EF4-FFF2-40B4-BE49-F238E27FC236}">
                <a16:creationId xmlns:a16="http://schemas.microsoft.com/office/drawing/2014/main" id="{7656B7D2-90B6-FD39-ABA7-ACBCC245107F}"/>
              </a:ext>
            </a:extLst>
          </p:cNvPr>
          <p:cNvSpPr>
            <a:spLocks noGrp="1"/>
          </p:cNvSpPr>
          <p:nvPr>
            <p:ph idx="1"/>
          </p:nvPr>
        </p:nvSpPr>
        <p:spPr>
          <a:xfrm>
            <a:off x="1197791" y="2047062"/>
            <a:ext cx="10293531" cy="4271199"/>
          </a:xfrm>
        </p:spPr>
        <p:txBody>
          <a:bodyPr vert="horz" lIns="0" tIns="45720" rIns="0" bIns="45720" rtlCol="0" anchor="t">
            <a:normAutofit/>
          </a:bodyPr>
          <a:lstStyle/>
          <a:p>
            <a:pPr marL="715518" lvl="1" indent="-514350">
              <a:spcBef>
                <a:spcPts val="600"/>
              </a:spcBef>
              <a:buFont typeface="+mj-lt"/>
              <a:buAutoNum type="alphaLcParenR" startAt="3"/>
            </a:pPr>
            <a:r>
              <a:rPr lang="en-US" dirty="0"/>
              <a:t>Integrating evidence-based pupil supports to address other barriers to learning, and staff supports and training, such as the provision of health, counseling, or mental health services, access to school meal programs, before and after school programs, or programs to address pupil trauma and social-emotional learning, or referrals for support for family or pupil needs.</a:t>
            </a:r>
          </a:p>
        </p:txBody>
      </p:sp>
      <p:sp>
        <p:nvSpPr>
          <p:cNvPr id="6" name="Slide Number Placeholder 5">
            <a:extLst>
              <a:ext uri="{FF2B5EF4-FFF2-40B4-BE49-F238E27FC236}">
                <a16:creationId xmlns:a16="http://schemas.microsoft.com/office/drawing/2014/main" id="{FD550564-1B8B-71C7-6502-88CB53DFF256}"/>
              </a:ext>
            </a:extLst>
          </p:cNvPr>
          <p:cNvSpPr>
            <a:spLocks noGrp="1"/>
          </p:cNvSpPr>
          <p:nvPr>
            <p:ph type="sldNum" sz="quarter" idx="12"/>
          </p:nvPr>
        </p:nvSpPr>
        <p:spPr/>
        <p:txBody>
          <a:bodyPr/>
          <a:lstStyle/>
          <a:p>
            <a:fld id="{3A98EE3D-8CD1-4C3F-BD1C-C98C9596463C}" type="slidenum">
              <a:rPr lang="en-US" smtClean="0"/>
              <a:t>12</a:t>
            </a:fld>
            <a:endParaRPr lang="en-US"/>
          </a:p>
        </p:txBody>
      </p:sp>
    </p:spTree>
    <p:extLst>
      <p:ext uri="{BB962C8B-B14F-4D97-AF65-F5344CB8AC3E}">
        <p14:creationId xmlns:p14="http://schemas.microsoft.com/office/powerpoint/2010/main" val="40529158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57A1A4-814A-7A2D-6CFE-FFF20A7DEB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4A9712-86EF-5E92-53F8-43B02DD2DA44}"/>
              </a:ext>
            </a:extLst>
          </p:cNvPr>
          <p:cNvSpPr>
            <a:spLocks noGrp="1"/>
          </p:cNvSpPr>
          <p:nvPr>
            <p:ph type="title"/>
          </p:nvPr>
        </p:nvSpPr>
        <p:spPr/>
        <p:txBody>
          <a:bodyPr/>
          <a:lstStyle/>
          <a:p>
            <a:r>
              <a:rPr lang="en-US" dirty="0">
                <a:latin typeface="Arial"/>
                <a:cs typeface="Arial"/>
              </a:rPr>
              <a:t>Allowable Uses of LREBG Funds (5)</a:t>
            </a:r>
            <a:endParaRPr lang="en-US" dirty="0"/>
          </a:p>
        </p:txBody>
      </p:sp>
      <p:sp>
        <p:nvSpPr>
          <p:cNvPr id="3" name="Content Placeholder 2">
            <a:extLst>
              <a:ext uri="{FF2B5EF4-FFF2-40B4-BE49-F238E27FC236}">
                <a16:creationId xmlns:a16="http://schemas.microsoft.com/office/drawing/2014/main" id="{A7237481-B455-5E01-36FF-4EF34156BC4D}"/>
              </a:ext>
            </a:extLst>
          </p:cNvPr>
          <p:cNvSpPr>
            <a:spLocks noGrp="1"/>
          </p:cNvSpPr>
          <p:nvPr>
            <p:ph idx="1"/>
          </p:nvPr>
        </p:nvSpPr>
        <p:spPr>
          <a:xfrm>
            <a:off x="1197791" y="2047062"/>
            <a:ext cx="10293531" cy="4271199"/>
          </a:xfrm>
        </p:spPr>
        <p:txBody>
          <a:bodyPr vert="horz" lIns="0" tIns="45720" rIns="0" bIns="45720" rtlCol="0" anchor="t">
            <a:normAutofit/>
          </a:bodyPr>
          <a:lstStyle/>
          <a:p>
            <a:pPr marL="715518" lvl="1" indent="-514350">
              <a:spcBef>
                <a:spcPts val="600"/>
              </a:spcBef>
              <a:buFont typeface="+mj-lt"/>
              <a:buAutoNum type="alphaLcParenR" startAt="4"/>
            </a:pPr>
            <a:r>
              <a:rPr lang="en-US" dirty="0"/>
              <a:t>Access to instruction for credit-deficient pupils to complete graduation or grade promotion requirements and to increase or improve pupils’ college eligibility.</a:t>
            </a:r>
          </a:p>
          <a:p>
            <a:pPr marL="715518" lvl="1" indent="-514350">
              <a:spcBef>
                <a:spcPts val="600"/>
              </a:spcBef>
              <a:buFont typeface="+mj-lt"/>
              <a:buAutoNum type="alphaLcParenR" startAt="4"/>
            </a:pPr>
            <a:r>
              <a:rPr lang="en-US" dirty="0"/>
              <a:t>Additional academic services for pupils, such as diagnostic, progress monitoring, and benchmark assessments of pupil learning.</a:t>
            </a:r>
          </a:p>
          <a:p>
            <a:pPr marL="715518" lvl="1" indent="-514350">
              <a:spcBef>
                <a:spcPts val="600"/>
              </a:spcBef>
              <a:buFont typeface="+mj-lt"/>
              <a:buAutoNum type="alphaLcParenR" startAt="4"/>
            </a:pPr>
            <a:r>
              <a:rPr lang="en-US" dirty="0"/>
              <a:t>Conducting the needs assessment pursuant to subdivision (d).</a:t>
            </a:r>
          </a:p>
        </p:txBody>
      </p:sp>
      <p:sp>
        <p:nvSpPr>
          <p:cNvPr id="6" name="Slide Number Placeholder 5">
            <a:extLst>
              <a:ext uri="{FF2B5EF4-FFF2-40B4-BE49-F238E27FC236}">
                <a16:creationId xmlns:a16="http://schemas.microsoft.com/office/drawing/2014/main" id="{E1837B3E-CB6C-C8CE-7A96-EFCD324E0179}"/>
              </a:ext>
            </a:extLst>
          </p:cNvPr>
          <p:cNvSpPr>
            <a:spLocks noGrp="1"/>
          </p:cNvSpPr>
          <p:nvPr>
            <p:ph type="sldNum" sz="quarter" idx="12"/>
          </p:nvPr>
        </p:nvSpPr>
        <p:spPr/>
        <p:txBody>
          <a:bodyPr/>
          <a:lstStyle/>
          <a:p>
            <a:fld id="{3A98EE3D-8CD1-4C3F-BD1C-C98C9596463C}" type="slidenum">
              <a:rPr lang="en-US" smtClean="0"/>
              <a:t>13</a:t>
            </a:fld>
            <a:endParaRPr lang="en-US"/>
          </a:p>
        </p:txBody>
      </p:sp>
    </p:spTree>
    <p:extLst>
      <p:ext uri="{BB962C8B-B14F-4D97-AF65-F5344CB8AC3E}">
        <p14:creationId xmlns:p14="http://schemas.microsoft.com/office/powerpoint/2010/main" val="25940033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C672E9F-54FF-AAFE-B368-75DC27D01750}"/>
              </a:ext>
            </a:extLst>
          </p:cNvPr>
          <p:cNvSpPr>
            <a:spLocks noGrp="1"/>
          </p:cNvSpPr>
          <p:nvPr>
            <p:ph type="title"/>
          </p:nvPr>
        </p:nvSpPr>
        <p:spPr/>
        <p:txBody>
          <a:bodyPr/>
          <a:lstStyle/>
          <a:p>
            <a:r>
              <a:rPr lang="en-US" dirty="0"/>
              <a:t>Support for Use of LREBG Funds</a:t>
            </a:r>
          </a:p>
        </p:txBody>
      </p:sp>
      <p:sp>
        <p:nvSpPr>
          <p:cNvPr id="8" name="Content Placeholder 7">
            <a:extLst>
              <a:ext uri="{FF2B5EF4-FFF2-40B4-BE49-F238E27FC236}">
                <a16:creationId xmlns:a16="http://schemas.microsoft.com/office/drawing/2014/main" id="{3A031BF5-8471-4B32-79B3-09FF567AE064}"/>
              </a:ext>
            </a:extLst>
          </p:cNvPr>
          <p:cNvSpPr>
            <a:spLocks noGrp="1"/>
          </p:cNvSpPr>
          <p:nvPr>
            <p:ph idx="1"/>
          </p:nvPr>
        </p:nvSpPr>
        <p:spPr/>
        <p:txBody>
          <a:bodyPr vert="horz" lIns="0" tIns="45720" rIns="0" bIns="45720" rtlCol="0" anchor="t">
            <a:normAutofit lnSpcReduction="10000"/>
          </a:bodyPr>
          <a:lstStyle/>
          <a:p>
            <a:r>
              <a:rPr lang="en-US" dirty="0">
                <a:latin typeface="Arial"/>
                <a:cs typeface="Arial"/>
              </a:rPr>
              <a:t>To support local educational agencies (LEAs) in implementing LREBG funds, the CDE's School Improvement and Support Office has posted information related to the LREBG on its </a:t>
            </a:r>
            <a:r>
              <a:rPr lang="en-US" dirty="0">
                <a:latin typeface="Arial"/>
                <a:cs typeface="Arial"/>
                <a:hlinkClick r:id="rId3"/>
              </a:rPr>
              <a:t>LREBG Program Information web page</a:t>
            </a:r>
            <a:r>
              <a:rPr lang="en-US" dirty="0">
                <a:latin typeface="Arial"/>
                <a:cs typeface="Arial"/>
              </a:rPr>
              <a:t>.</a:t>
            </a:r>
          </a:p>
          <a:p>
            <a:r>
              <a:rPr lang="en-US" dirty="0">
                <a:latin typeface="Arial"/>
                <a:cs typeface="Arial"/>
              </a:rPr>
              <a:t>Resources include funding information, the allowable uses for LREBG funding, funding results, reporting requirements and frequently asked questions.</a:t>
            </a:r>
          </a:p>
          <a:p>
            <a:r>
              <a:rPr lang="en-US" dirty="0">
                <a:latin typeface="Arial"/>
                <a:cs typeface="Arial"/>
              </a:rPr>
              <a:t>Email questions to </a:t>
            </a:r>
            <a:r>
              <a:rPr lang="en-US" dirty="0">
                <a:solidFill>
                  <a:schemeClr val="tx1"/>
                </a:solidFill>
                <a:latin typeface="Arial"/>
                <a:cs typeface="Arial"/>
              </a:rPr>
              <a:t>School Improvement and Support Office at </a:t>
            </a:r>
            <a:r>
              <a:rPr lang="en-US" u="sng" dirty="0">
                <a:solidFill>
                  <a:srgbClr val="006699"/>
                </a:solidFill>
                <a:latin typeface="Arial"/>
                <a:cs typeface="Arial"/>
                <a:hlinkClick r:id="rId4"/>
              </a:rPr>
              <a:t>LREBG@cde.ca.gov</a:t>
            </a:r>
            <a:r>
              <a:rPr lang="en-US" dirty="0">
                <a:solidFill>
                  <a:schemeClr val="tx1"/>
                </a:solidFill>
                <a:latin typeface="Arial"/>
                <a:cs typeface="Arial"/>
              </a:rPr>
              <a:t>.</a:t>
            </a:r>
            <a:endParaRPr lang="en-US" b="1" dirty="0">
              <a:solidFill>
                <a:schemeClr val="tx1"/>
              </a:solidFill>
            </a:endParaRPr>
          </a:p>
        </p:txBody>
      </p:sp>
      <p:sp>
        <p:nvSpPr>
          <p:cNvPr id="11" name="Slide Number Placeholder 10">
            <a:extLst>
              <a:ext uri="{FF2B5EF4-FFF2-40B4-BE49-F238E27FC236}">
                <a16:creationId xmlns:a16="http://schemas.microsoft.com/office/drawing/2014/main" id="{C56E32D9-DA49-3BCD-46CB-CF53504727D9}"/>
              </a:ext>
            </a:extLst>
          </p:cNvPr>
          <p:cNvSpPr>
            <a:spLocks noGrp="1"/>
          </p:cNvSpPr>
          <p:nvPr>
            <p:ph type="sldNum" sz="quarter" idx="12"/>
          </p:nvPr>
        </p:nvSpPr>
        <p:spPr/>
        <p:txBody>
          <a:bodyPr/>
          <a:lstStyle/>
          <a:p>
            <a:fld id="{3A98EE3D-8CD1-4C3F-BD1C-C98C9596463C}" type="slidenum">
              <a:rPr lang="en-US" smtClean="0"/>
              <a:t>14</a:t>
            </a:fld>
            <a:endParaRPr lang="en-US"/>
          </a:p>
        </p:txBody>
      </p:sp>
    </p:spTree>
    <p:extLst>
      <p:ext uri="{BB962C8B-B14F-4D97-AF65-F5344CB8AC3E}">
        <p14:creationId xmlns:p14="http://schemas.microsoft.com/office/powerpoint/2010/main" val="22971291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F07B8-FC2D-3B8E-BE29-4E02278F3C6D}"/>
              </a:ext>
            </a:extLst>
          </p:cNvPr>
          <p:cNvSpPr>
            <a:spLocks noGrp="1"/>
          </p:cNvSpPr>
          <p:nvPr>
            <p:ph type="title"/>
          </p:nvPr>
        </p:nvSpPr>
        <p:spPr/>
        <p:txBody>
          <a:bodyPr/>
          <a:lstStyle/>
          <a:p>
            <a:r>
              <a:rPr lang="en-US" dirty="0">
                <a:latin typeface="Arial"/>
                <a:cs typeface="Arial"/>
              </a:rPr>
              <a:t>Required Needs Assessment (1)</a:t>
            </a:r>
            <a:endParaRPr lang="en-US" dirty="0"/>
          </a:p>
        </p:txBody>
      </p:sp>
      <p:sp>
        <p:nvSpPr>
          <p:cNvPr id="3" name="Content Placeholder 2">
            <a:extLst>
              <a:ext uri="{FF2B5EF4-FFF2-40B4-BE49-F238E27FC236}">
                <a16:creationId xmlns:a16="http://schemas.microsoft.com/office/drawing/2014/main" id="{73C937CA-4377-5A63-C0A4-B455170F3BB2}"/>
              </a:ext>
            </a:extLst>
          </p:cNvPr>
          <p:cNvSpPr>
            <a:spLocks noGrp="1"/>
          </p:cNvSpPr>
          <p:nvPr>
            <p:ph idx="1"/>
          </p:nvPr>
        </p:nvSpPr>
        <p:spPr>
          <a:xfrm>
            <a:off x="1188720" y="2003466"/>
            <a:ext cx="9966960" cy="3670837"/>
          </a:xfrm>
        </p:spPr>
        <p:txBody>
          <a:bodyPr vert="horz" lIns="0" tIns="45720" rIns="0" bIns="45720" rtlCol="0" anchor="t">
            <a:normAutofit/>
          </a:bodyPr>
          <a:lstStyle/>
          <a:p>
            <a:r>
              <a:rPr lang="en-US" dirty="0">
                <a:latin typeface="Arial"/>
                <a:cs typeface="Arial"/>
              </a:rPr>
              <a:t>Pursuant to </a:t>
            </a:r>
            <a:r>
              <a:rPr lang="en-US" i="1" dirty="0">
                <a:latin typeface="Arial"/>
                <a:cs typeface="Arial"/>
              </a:rPr>
              <a:t>EC</a:t>
            </a:r>
            <a:r>
              <a:rPr lang="en-US" dirty="0">
                <a:latin typeface="Arial"/>
                <a:cs typeface="Arial"/>
              </a:rPr>
              <a:t> Section 32526(d), an LEA that has received or will receive apportioned funds must develop a needs assessment regarding the use and expenditure of funds for the 2025–26, 2026–27, and 2027–28 school years.</a:t>
            </a:r>
            <a:endParaRPr lang="en-US" dirty="0"/>
          </a:p>
        </p:txBody>
      </p:sp>
      <p:sp>
        <p:nvSpPr>
          <p:cNvPr id="6" name="Slide Number Placeholder 5">
            <a:extLst>
              <a:ext uri="{FF2B5EF4-FFF2-40B4-BE49-F238E27FC236}">
                <a16:creationId xmlns:a16="http://schemas.microsoft.com/office/drawing/2014/main" id="{73F4C806-E55A-00C4-FDFA-7D7A1E38A958}"/>
              </a:ext>
            </a:extLst>
          </p:cNvPr>
          <p:cNvSpPr>
            <a:spLocks noGrp="1"/>
          </p:cNvSpPr>
          <p:nvPr>
            <p:ph type="sldNum" sz="quarter" idx="12"/>
          </p:nvPr>
        </p:nvSpPr>
        <p:spPr/>
        <p:txBody>
          <a:bodyPr/>
          <a:lstStyle/>
          <a:p>
            <a:fld id="{3A98EE3D-8CD1-4C3F-BD1C-C98C9596463C}" type="slidenum">
              <a:rPr lang="en-US" smtClean="0"/>
              <a:t>15</a:t>
            </a:fld>
            <a:endParaRPr lang="en-US"/>
          </a:p>
        </p:txBody>
      </p:sp>
    </p:spTree>
    <p:extLst>
      <p:ext uri="{BB962C8B-B14F-4D97-AF65-F5344CB8AC3E}">
        <p14:creationId xmlns:p14="http://schemas.microsoft.com/office/powerpoint/2010/main" val="2495971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D82987-C5C9-0228-F005-B0977BDC91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BD6D6B-C6E2-69DF-91F4-031ABE237394}"/>
              </a:ext>
            </a:extLst>
          </p:cNvPr>
          <p:cNvSpPr>
            <a:spLocks noGrp="1"/>
          </p:cNvSpPr>
          <p:nvPr>
            <p:ph type="title"/>
          </p:nvPr>
        </p:nvSpPr>
        <p:spPr/>
        <p:txBody>
          <a:bodyPr/>
          <a:lstStyle/>
          <a:p>
            <a:r>
              <a:rPr lang="en-US" dirty="0">
                <a:latin typeface="Arial"/>
                <a:cs typeface="Arial"/>
              </a:rPr>
              <a:t>Required Needs Assessment (2)</a:t>
            </a:r>
            <a:endParaRPr lang="en-US" dirty="0"/>
          </a:p>
        </p:txBody>
      </p:sp>
      <p:sp>
        <p:nvSpPr>
          <p:cNvPr id="3" name="Content Placeholder 2">
            <a:extLst>
              <a:ext uri="{FF2B5EF4-FFF2-40B4-BE49-F238E27FC236}">
                <a16:creationId xmlns:a16="http://schemas.microsoft.com/office/drawing/2014/main" id="{25B0070C-89C2-0F5E-C09F-D8B0F8C593AC}"/>
              </a:ext>
            </a:extLst>
          </p:cNvPr>
          <p:cNvSpPr>
            <a:spLocks noGrp="1"/>
          </p:cNvSpPr>
          <p:nvPr>
            <p:ph idx="1"/>
          </p:nvPr>
        </p:nvSpPr>
        <p:spPr>
          <a:xfrm>
            <a:off x="1188720" y="2003466"/>
            <a:ext cx="9966960" cy="3670837"/>
          </a:xfrm>
        </p:spPr>
        <p:txBody>
          <a:bodyPr vert="horz" lIns="0" tIns="45720" rIns="0" bIns="45720" rtlCol="0" anchor="t">
            <a:noAutofit/>
          </a:bodyPr>
          <a:lstStyle/>
          <a:p>
            <a:r>
              <a:rPr lang="en-US" dirty="0">
                <a:latin typeface="Arial"/>
                <a:cs typeface="Arial"/>
              </a:rPr>
              <a:t>The required needs assessment must:</a:t>
            </a:r>
          </a:p>
          <a:p>
            <a:pPr lvl="1"/>
            <a:r>
              <a:rPr lang="en-US" dirty="0">
                <a:latin typeface="Arial"/>
                <a:cs typeface="Arial"/>
              </a:rPr>
              <a:t>Identify the students in greatest need of learning recovery supports and the interventions that the LEA has selected to address those students’ needs, and</a:t>
            </a:r>
          </a:p>
          <a:p>
            <a:pPr lvl="1"/>
            <a:r>
              <a:rPr lang="en-US" dirty="0">
                <a:latin typeface="Arial"/>
                <a:cs typeface="Arial"/>
              </a:rPr>
              <a:t>Review each of the following metrics:</a:t>
            </a:r>
          </a:p>
        </p:txBody>
      </p:sp>
      <p:sp>
        <p:nvSpPr>
          <p:cNvPr id="6" name="Slide Number Placeholder 5">
            <a:extLst>
              <a:ext uri="{FF2B5EF4-FFF2-40B4-BE49-F238E27FC236}">
                <a16:creationId xmlns:a16="http://schemas.microsoft.com/office/drawing/2014/main" id="{408F80B9-540D-C82F-80CF-5321610CD20C}"/>
              </a:ext>
            </a:extLst>
          </p:cNvPr>
          <p:cNvSpPr>
            <a:spLocks noGrp="1"/>
          </p:cNvSpPr>
          <p:nvPr>
            <p:ph type="sldNum" sz="quarter" idx="12"/>
          </p:nvPr>
        </p:nvSpPr>
        <p:spPr/>
        <p:txBody>
          <a:bodyPr/>
          <a:lstStyle/>
          <a:p>
            <a:fld id="{3A98EE3D-8CD1-4C3F-BD1C-C98C9596463C}" type="slidenum">
              <a:rPr lang="en-US" smtClean="0"/>
              <a:t>16</a:t>
            </a:fld>
            <a:endParaRPr lang="en-US"/>
          </a:p>
        </p:txBody>
      </p:sp>
    </p:spTree>
    <p:extLst>
      <p:ext uri="{BB962C8B-B14F-4D97-AF65-F5344CB8AC3E}">
        <p14:creationId xmlns:p14="http://schemas.microsoft.com/office/powerpoint/2010/main" val="30482763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ECC748-E4E2-ECD0-EB4D-26B526C885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704456-9D84-03E2-BAAC-94F4BA397D7D}"/>
              </a:ext>
            </a:extLst>
          </p:cNvPr>
          <p:cNvSpPr>
            <a:spLocks noGrp="1"/>
          </p:cNvSpPr>
          <p:nvPr>
            <p:ph type="title"/>
          </p:nvPr>
        </p:nvSpPr>
        <p:spPr/>
        <p:txBody>
          <a:bodyPr/>
          <a:lstStyle/>
          <a:p>
            <a:r>
              <a:rPr lang="en-US" dirty="0">
                <a:latin typeface="Arial"/>
                <a:cs typeface="Arial"/>
              </a:rPr>
              <a:t>Required Needs Assessment (3)</a:t>
            </a:r>
            <a:endParaRPr lang="en-US" dirty="0"/>
          </a:p>
        </p:txBody>
      </p:sp>
      <p:sp>
        <p:nvSpPr>
          <p:cNvPr id="3" name="Content Placeholder 2">
            <a:extLst>
              <a:ext uri="{FF2B5EF4-FFF2-40B4-BE49-F238E27FC236}">
                <a16:creationId xmlns:a16="http://schemas.microsoft.com/office/drawing/2014/main" id="{3581391C-2DD1-6489-BB0B-B8B317F749FB}"/>
              </a:ext>
            </a:extLst>
          </p:cNvPr>
          <p:cNvSpPr>
            <a:spLocks noGrp="1"/>
          </p:cNvSpPr>
          <p:nvPr>
            <p:ph idx="1"/>
          </p:nvPr>
        </p:nvSpPr>
        <p:spPr>
          <a:xfrm>
            <a:off x="1188720" y="2003466"/>
            <a:ext cx="9966960" cy="3670837"/>
          </a:xfrm>
        </p:spPr>
        <p:txBody>
          <a:bodyPr vert="horz" lIns="0" tIns="45720" rIns="0" bIns="45720" rtlCol="0" anchor="t">
            <a:noAutofit/>
          </a:bodyPr>
          <a:lstStyle/>
          <a:p>
            <a:pPr marL="744538" lvl="2" indent="-457200">
              <a:buFont typeface="+mj-lt"/>
              <a:buAutoNum type="arabicPeriod"/>
            </a:pPr>
            <a:r>
              <a:rPr lang="en-US" dirty="0"/>
              <a:t>Assessment of academic performance in English language arts and mathematics, including, at least:</a:t>
            </a:r>
          </a:p>
          <a:p>
            <a:pPr lvl="3"/>
            <a:r>
              <a:rPr lang="en-US" dirty="0"/>
              <a:t>the performance of student groups identified in the “Very Low” or “Low” status levels on the California School Dashboard (Dashboard) at both the LEA and school level, as applicable to the LEA.</a:t>
            </a:r>
          </a:p>
          <a:p>
            <a:pPr lvl="3"/>
            <a:r>
              <a:rPr lang="en-US" dirty="0"/>
              <a:t>All students within the LEA whose scale score places them in the lowest achievement level or on the low end of the second lowest achievement level.</a:t>
            </a:r>
          </a:p>
        </p:txBody>
      </p:sp>
      <p:sp>
        <p:nvSpPr>
          <p:cNvPr id="6" name="Slide Number Placeholder 5">
            <a:extLst>
              <a:ext uri="{FF2B5EF4-FFF2-40B4-BE49-F238E27FC236}">
                <a16:creationId xmlns:a16="http://schemas.microsoft.com/office/drawing/2014/main" id="{95607B70-5ADB-21F4-7137-B00FBC92BFF7}"/>
              </a:ext>
            </a:extLst>
          </p:cNvPr>
          <p:cNvSpPr>
            <a:spLocks noGrp="1"/>
          </p:cNvSpPr>
          <p:nvPr>
            <p:ph type="sldNum" sz="quarter" idx="12"/>
          </p:nvPr>
        </p:nvSpPr>
        <p:spPr/>
        <p:txBody>
          <a:bodyPr/>
          <a:lstStyle/>
          <a:p>
            <a:fld id="{3A98EE3D-8CD1-4C3F-BD1C-C98C9596463C}" type="slidenum">
              <a:rPr lang="en-US" smtClean="0"/>
              <a:t>17</a:t>
            </a:fld>
            <a:endParaRPr lang="en-US"/>
          </a:p>
        </p:txBody>
      </p:sp>
    </p:spTree>
    <p:extLst>
      <p:ext uri="{BB962C8B-B14F-4D97-AF65-F5344CB8AC3E}">
        <p14:creationId xmlns:p14="http://schemas.microsoft.com/office/powerpoint/2010/main" val="28570114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A65D27-A426-A2D8-3E80-E8A3A5463C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59A9EC-B6E8-4EFF-12B5-A6E30BF1357A}"/>
              </a:ext>
            </a:extLst>
          </p:cNvPr>
          <p:cNvSpPr>
            <a:spLocks noGrp="1"/>
          </p:cNvSpPr>
          <p:nvPr>
            <p:ph type="title"/>
          </p:nvPr>
        </p:nvSpPr>
        <p:spPr/>
        <p:txBody>
          <a:bodyPr/>
          <a:lstStyle/>
          <a:p>
            <a:r>
              <a:rPr lang="en-US" dirty="0">
                <a:latin typeface="Arial"/>
                <a:cs typeface="Arial"/>
              </a:rPr>
              <a:t>Required Needs Assessment (4)</a:t>
            </a:r>
            <a:endParaRPr lang="en-US" dirty="0"/>
          </a:p>
        </p:txBody>
      </p:sp>
      <p:sp>
        <p:nvSpPr>
          <p:cNvPr id="3" name="Content Placeholder 2">
            <a:extLst>
              <a:ext uri="{FF2B5EF4-FFF2-40B4-BE49-F238E27FC236}">
                <a16:creationId xmlns:a16="http://schemas.microsoft.com/office/drawing/2014/main" id="{F5416811-3DEB-074A-3967-ECB34C25E0C9}"/>
              </a:ext>
            </a:extLst>
          </p:cNvPr>
          <p:cNvSpPr>
            <a:spLocks noGrp="1"/>
          </p:cNvSpPr>
          <p:nvPr>
            <p:ph idx="1"/>
          </p:nvPr>
        </p:nvSpPr>
        <p:spPr>
          <a:xfrm>
            <a:off x="1188720" y="2003466"/>
            <a:ext cx="9966960" cy="3670837"/>
          </a:xfrm>
        </p:spPr>
        <p:txBody>
          <a:bodyPr vert="horz" lIns="0" tIns="45720" rIns="0" bIns="45720" rtlCol="0" anchor="t">
            <a:normAutofit/>
          </a:bodyPr>
          <a:lstStyle/>
          <a:p>
            <a:pPr marL="519113" lvl="1" indent="-457200">
              <a:buFont typeface="+mj-lt"/>
              <a:buAutoNum type="arabicPeriod" startAt="2"/>
            </a:pPr>
            <a:r>
              <a:rPr lang="en-US" dirty="0"/>
              <a:t>Assessment of chronic absenteeism, including at least:</a:t>
            </a:r>
          </a:p>
          <a:p>
            <a:pPr lvl="2"/>
            <a:r>
              <a:rPr lang="en-US" dirty="0"/>
              <a:t>The performance of student groups identified in the “Very High” or “High” status levels on the Dashboard or, for high schools, at comparatively low levels of performance based on reports on Dataquest, at both the LEA and school level, as applicable to the LEA.</a:t>
            </a:r>
          </a:p>
          <a:p>
            <a:pPr lvl="2"/>
            <a:r>
              <a:rPr lang="en-US" dirty="0"/>
              <a:t>All students reported as chronically absent.</a:t>
            </a:r>
          </a:p>
        </p:txBody>
      </p:sp>
      <p:sp>
        <p:nvSpPr>
          <p:cNvPr id="6" name="Slide Number Placeholder 5">
            <a:extLst>
              <a:ext uri="{FF2B5EF4-FFF2-40B4-BE49-F238E27FC236}">
                <a16:creationId xmlns:a16="http://schemas.microsoft.com/office/drawing/2014/main" id="{9E5CAE14-653C-CDC9-9B57-B8B93E9C8BB7}"/>
              </a:ext>
            </a:extLst>
          </p:cNvPr>
          <p:cNvSpPr>
            <a:spLocks noGrp="1"/>
          </p:cNvSpPr>
          <p:nvPr>
            <p:ph type="sldNum" sz="quarter" idx="12"/>
          </p:nvPr>
        </p:nvSpPr>
        <p:spPr/>
        <p:txBody>
          <a:bodyPr/>
          <a:lstStyle/>
          <a:p>
            <a:fld id="{3A98EE3D-8CD1-4C3F-BD1C-C98C9596463C}" type="slidenum">
              <a:rPr lang="en-US" smtClean="0"/>
              <a:t>18</a:t>
            </a:fld>
            <a:endParaRPr lang="en-US"/>
          </a:p>
        </p:txBody>
      </p:sp>
    </p:spTree>
    <p:extLst>
      <p:ext uri="{BB962C8B-B14F-4D97-AF65-F5344CB8AC3E}">
        <p14:creationId xmlns:p14="http://schemas.microsoft.com/office/powerpoint/2010/main" val="6598014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647B1E-0C9A-70CA-9F63-64627448DF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4314FF-57B8-2244-66CB-81890238CDEB}"/>
              </a:ext>
            </a:extLst>
          </p:cNvPr>
          <p:cNvSpPr>
            <a:spLocks noGrp="1"/>
          </p:cNvSpPr>
          <p:nvPr>
            <p:ph type="title"/>
          </p:nvPr>
        </p:nvSpPr>
        <p:spPr/>
        <p:txBody>
          <a:bodyPr/>
          <a:lstStyle/>
          <a:p>
            <a:r>
              <a:rPr lang="en-US" dirty="0">
                <a:latin typeface="Arial"/>
                <a:cs typeface="Arial"/>
              </a:rPr>
              <a:t>Required Needs Assessment (5)</a:t>
            </a:r>
            <a:endParaRPr lang="en-US" dirty="0"/>
          </a:p>
        </p:txBody>
      </p:sp>
      <p:sp>
        <p:nvSpPr>
          <p:cNvPr id="3" name="Content Placeholder 2">
            <a:extLst>
              <a:ext uri="{FF2B5EF4-FFF2-40B4-BE49-F238E27FC236}">
                <a16:creationId xmlns:a16="http://schemas.microsoft.com/office/drawing/2014/main" id="{837ED737-E552-6A0D-5CDB-946C7FD7415D}"/>
              </a:ext>
            </a:extLst>
          </p:cNvPr>
          <p:cNvSpPr>
            <a:spLocks noGrp="1"/>
          </p:cNvSpPr>
          <p:nvPr>
            <p:ph idx="1"/>
          </p:nvPr>
        </p:nvSpPr>
        <p:spPr>
          <a:xfrm>
            <a:off x="1188720" y="2003466"/>
            <a:ext cx="9966960" cy="3670837"/>
          </a:xfrm>
        </p:spPr>
        <p:txBody>
          <a:bodyPr vert="horz" lIns="0" tIns="45720" rIns="0" bIns="45720" rtlCol="0" anchor="t">
            <a:normAutofit/>
          </a:bodyPr>
          <a:lstStyle/>
          <a:p>
            <a:r>
              <a:rPr lang="en-US" dirty="0">
                <a:latin typeface="Arial"/>
                <a:cs typeface="Arial"/>
              </a:rPr>
              <a:t>Information related to this required needs assessment can be found on the </a:t>
            </a:r>
            <a:r>
              <a:rPr lang="en-US" dirty="0">
                <a:latin typeface="Arial"/>
                <a:cs typeface="Arial"/>
                <a:hlinkClick r:id="rId3"/>
              </a:rPr>
              <a:t>LREBG Program Information</a:t>
            </a:r>
            <a:r>
              <a:rPr lang="en-US" dirty="0">
                <a:latin typeface="Arial"/>
                <a:cs typeface="Arial"/>
              </a:rPr>
              <a:t> web page. </a:t>
            </a:r>
          </a:p>
          <a:p>
            <a:r>
              <a:rPr lang="en-US" dirty="0">
                <a:latin typeface="Arial"/>
                <a:cs typeface="Arial"/>
              </a:rPr>
              <a:t>School districts receiving technical assistance and COEs providing technical assistance are encouraged to use the technical assistance process to support the school district in conducting the required needs assessment, the selection of actions funded by the LREBG and/or the evaluation of implementation of the actions required as part of the LCAP annual update process.</a:t>
            </a:r>
          </a:p>
        </p:txBody>
      </p:sp>
      <p:sp>
        <p:nvSpPr>
          <p:cNvPr id="6" name="Slide Number Placeholder 5">
            <a:extLst>
              <a:ext uri="{FF2B5EF4-FFF2-40B4-BE49-F238E27FC236}">
                <a16:creationId xmlns:a16="http://schemas.microsoft.com/office/drawing/2014/main" id="{AD66F8B7-F100-8EDC-905B-A09F509BA0E0}"/>
              </a:ext>
            </a:extLst>
          </p:cNvPr>
          <p:cNvSpPr>
            <a:spLocks noGrp="1"/>
          </p:cNvSpPr>
          <p:nvPr>
            <p:ph type="sldNum" sz="quarter" idx="12"/>
          </p:nvPr>
        </p:nvSpPr>
        <p:spPr/>
        <p:txBody>
          <a:bodyPr/>
          <a:lstStyle/>
          <a:p>
            <a:fld id="{3A98EE3D-8CD1-4C3F-BD1C-C98C9596463C}" type="slidenum">
              <a:rPr lang="en-US" smtClean="0"/>
              <a:t>19</a:t>
            </a:fld>
            <a:endParaRPr lang="en-US"/>
          </a:p>
        </p:txBody>
      </p:sp>
    </p:spTree>
    <p:extLst>
      <p:ext uri="{BB962C8B-B14F-4D97-AF65-F5344CB8AC3E}">
        <p14:creationId xmlns:p14="http://schemas.microsoft.com/office/powerpoint/2010/main" val="4723718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A69AD-531E-4D2D-BDE3-9119F23E634F}"/>
              </a:ext>
            </a:extLst>
          </p:cNvPr>
          <p:cNvSpPr>
            <a:spLocks noGrp="1"/>
          </p:cNvSpPr>
          <p:nvPr>
            <p:ph type="title"/>
          </p:nvPr>
        </p:nvSpPr>
        <p:spPr/>
        <p:txBody>
          <a:bodyPr/>
          <a:lstStyle/>
          <a:p>
            <a:r>
              <a:rPr lang="en-US" dirty="0"/>
              <a:t>Webinar Series</a:t>
            </a:r>
          </a:p>
        </p:txBody>
      </p:sp>
      <p:sp>
        <p:nvSpPr>
          <p:cNvPr id="3" name="Content Placeholder 2">
            <a:extLst>
              <a:ext uri="{FF2B5EF4-FFF2-40B4-BE49-F238E27FC236}">
                <a16:creationId xmlns:a16="http://schemas.microsoft.com/office/drawing/2014/main" id="{2874C0FA-95F8-4B03-A80A-180839A2E3F7}"/>
              </a:ext>
            </a:extLst>
          </p:cNvPr>
          <p:cNvSpPr>
            <a:spLocks noGrp="1"/>
          </p:cNvSpPr>
          <p:nvPr>
            <p:ph sz="half" idx="1"/>
          </p:nvPr>
        </p:nvSpPr>
        <p:spPr>
          <a:xfrm>
            <a:off x="1108823" y="2072313"/>
            <a:ext cx="10069138" cy="2647756"/>
          </a:xfrm>
        </p:spPr>
        <p:txBody>
          <a:bodyPr vert="horz" lIns="45720" tIns="45720" rIns="45720" bIns="45720" rtlCol="0" anchor="t">
            <a:normAutofit/>
          </a:bodyPr>
          <a:lstStyle/>
          <a:p>
            <a:pPr marL="0" indent="0">
              <a:buNone/>
            </a:pPr>
            <a:r>
              <a:rPr lang="en-US" dirty="0">
                <a:latin typeface="Arial"/>
                <a:cs typeface="Arial"/>
              </a:rPr>
              <a:t>Today’s webinar concludes the Tuesdays@2 Webinar Series related to the 2025–26 Local Control and Accountability Plan (LCAP).</a:t>
            </a:r>
          </a:p>
          <a:p>
            <a:pPr marL="0" indent="0">
              <a:buNone/>
            </a:pPr>
            <a:r>
              <a:rPr lang="en-US" dirty="0">
                <a:latin typeface="Arial"/>
                <a:cs typeface="Arial"/>
              </a:rPr>
              <a:t>PowerPoint presentations for previous Tuesdays@2 and Thursdays@3 webinars may be found on the CDE’s </a:t>
            </a:r>
            <a:r>
              <a:rPr lang="en-US" dirty="0">
                <a:latin typeface="Arial"/>
                <a:cs typeface="Arial"/>
                <a:hlinkClick r:id="rId3"/>
              </a:rPr>
              <a:t>Tuesdays@2 Webinar Series web page</a:t>
            </a:r>
            <a:endParaRPr lang="en-US" dirty="0">
              <a:solidFill>
                <a:srgbClr val="1704A0"/>
              </a:solidFill>
              <a:latin typeface="Arial"/>
              <a:cs typeface="Arial"/>
            </a:endParaRPr>
          </a:p>
        </p:txBody>
      </p:sp>
      <p:sp>
        <p:nvSpPr>
          <p:cNvPr id="5" name="Slide Number Placeholder 4">
            <a:extLst>
              <a:ext uri="{FF2B5EF4-FFF2-40B4-BE49-F238E27FC236}">
                <a16:creationId xmlns:a16="http://schemas.microsoft.com/office/drawing/2014/main" id="{B215FEF6-ECD0-4FD6-B964-480DB5FF7F01}"/>
              </a:ext>
            </a:extLst>
          </p:cNvPr>
          <p:cNvSpPr>
            <a:spLocks noGrp="1"/>
          </p:cNvSpPr>
          <p:nvPr>
            <p:ph type="sldNum" sz="quarter" idx="12"/>
          </p:nvPr>
        </p:nvSpPr>
        <p:spPr/>
        <p:txBody>
          <a:bodyPr/>
          <a:lstStyle/>
          <a:p>
            <a:fld id="{1E47FE53-EBF0-4DA7-9D9D-CC1C3A20F3CB}" type="slidenum">
              <a:rPr lang="en-US" smtClean="0"/>
              <a:t>2</a:t>
            </a:fld>
            <a:endParaRPr lang="en-US"/>
          </a:p>
        </p:txBody>
      </p:sp>
    </p:spTree>
    <p:extLst>
      <p:ext uri="{BB962C8B-B14F-4D97-AF65-F5344CB8AC3E}">
        <p14:creationId xmlns:p14="http://schemas.microsoft.com/office/powerpoint/2010/main" val="22188054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D22E6-EAF2-C413-9819-D72EAAE35930}"/>
              </a:ext>
            </a:extLst>
          </p:cNvPr>
          <p:cNvSpPr>
            <a:spLocks noGrp="1"/>
          </p:cNvSpPr>
          <p:nvPr>
            <p:ph type="title"/>
          </p:nvPr>
        </p:nvSpPr>
        <p:spPr/>
        <p:txBody>
          <a:bodyPr/>
          <a:lstStyle/>
          <a:p>
            <a:r>
              <a:rPr lang="en-US" dirty="0"/>
              <a:t>Support for the Needs Assessment</a:t>
            </a:r>
          </a:p>
        </p:txBody>
      </p:sp>
      <p:sp>
        <p:nvSpPr>
          <p:cNvPr id="3" name="Content Placeholder 2">
            <a:extLst>
              <a:ext uri="{FF2B5EF4-FFF2-40B4-BE49-F238E27FC236}">
                <a16:creationId xmlns:a16="http://schemas.microsoft.com/office/drawing/2014/main" id="{7D1F1285-873F-3076-A0AF-4CD537188A49}"/>
              </a:ext>
            </a:extLst>
          </p:cNvPr>
          <p:cNvSpPr>
            <a:spLocks noGrp="1"/>
          </p:cNvSpPr>
          <p:nvPr>
            <p:ph idx="1"/>
          </p:nvPr>
        </p:nvSpPr>
        <p:spPr>
          <a:xfrm>
            <a:off x="1188720" y="2049138"/>
            <a:ext cx="9966960" cy="4164376"/>
          </a:xfrm>
        </p:spPr>
        <p:txBody>
          <a:bodyPr vert="horz" lIns="0" tIns="45720" rIns="0" bIns="45720" rtlCol="0" anchor="t">
            <a:normAutofit/>
          </a:bodyPr>
          <a:lstStyle/>
          <a:p>
            <a:r>
              <a:rPr lang="en-US" dirty="0">
                <a:latin typeface="Arial"/>
                <a:cs typeface="Arial"/>
              </a:rPr>
              <a:t>The Geographic Lead Agencies and the CDE's System of Support Office have developed a </a:t>
            </a:r>
            <a:r>
              <a:rPr lang="en-US" dirty="0">
                <a:latin typeface="Arial"/>
                <a:cs typeface="Arial"/>
                <a:hlinkClick r:id="rId3"/>
              </a:rPr>
              <a:t>Needs Assessment and Evidenced-Based Resources workbook</a:t>
            </a:r>
            <a:r>
              <a:rPr lang="en-US" dirty="0">
                <a:latin typeface="Arial"/>
                <a:cs typeface="Arial"/>
              </a:rPr>
              <a:t> to assist</a:t>
            </a:r>
            <a:r>
              <a:rPr kumimoji="0" lang="en-US" sz="2400" b="0" i="0" u="none" strike="noStrike" kern="1200" cap="none" spc="0" normalizeH="0" baseline="0" noProof="0" dirty="0">
                <a:ln>
                  <a:noFill/>
                </a:ln>
                <a:solidFill>
                  <a:prstClr val="black">
                    <a:lumMod val="75000"/>
                    <a:lumOff val="25000"/>
                  </a:prstClr>
                </a:solidFill>
                <a:effectLst/>
                <a:uLnTx/>
                <a:uFillTx/>
                <a:latin typeface="Arial"/>
                <a:cs typeface="Arial"/>
              </a:rPr>
              <a:t> LEAs in conducting the required LREBG needs assessment. </a:t>
            </a:r>
            <a:r>
              <a:rPr lang="en-US" dirty="0">
                <a:latin typeface="Arial"/>
                <a:cs typeface="Arial"/>
              </a:rPr>
              <a:t>Use of the workbook is not required.</a:t>
            </a:r>
            <a:endParaRPr kumimoji="0" lang="en-US" sz="2400" b="0" i="0" u="none" strike="noStrike" kern="1200" cap="none" spc="0" normalizeH="0" baseline="0" noProof="0" dirty="0">
              <a:ln>
                <a:noFill/>
              </a:ln>
              <a:solidFill>
                <a:prstClr val="black">
                  <a:lumMod val="75000"/>
                  <a:lumOff val="25000"/>
                </a:prstClr>
              </a:solidFill>
              <a:effectLst/>
              <a:uLnTx/>
              <a:uFillTx/>
              <a:latin typeface="Arial"/>
              <a:cs typeface="Arial"/>
            </a:endParaRPr>
          </a:p>
          <a:p>
            <a:r>
              <a:rPr lang="en-US" dirty="0">
                <a:solidFill>
                  <a:prstClr val="black">
                    <a:lumMod val="75000"/>
                    <a:lumOff val="25000"/>
                  </a:prstClr>
                </a:solidFill>
                <a:latin typeface="Arial"/>
                <a:cs typeface="Arial"/>
              </a:rPr>
              <a:t>The workbook includes data collection worksheets for English language arts, mathematics and chronic absenteeism, a needs assessment worksheet and links to evidence-based resources to support improved student outcomes.</a:t>
            </a:r>
          </a:p>
          <a:p>
            <a:r>
              <a:rPr lang="en-US" dirty="0">
                <a:solidFill>
                  <a:prstClr val="black">
                    <a:lumMod val="75000"/>
                    <a:lumOff val="25000"/>
                  </a:prstClr>
                </a:solidFill>
                <a:latin typeface="Arial"/>
                <a:cs typeface="Arial"/>
              </a:rPr>
              <a:t>The workbook is available on the </a:t>
            </a:r>
            <a:r>
              <a:rPr lang="en-US" dirty="0">
                <a:latin typeface="Arial"/>
                <a:cs typeface="Arial"/>
              </a:rPr>
              <a:t>LREBG Program Information web page. </a:t>
            </a:r>
            <a:endParaRPr lang="en-US" dirty="0">
              <a:solidFill>
                <a:prstClr val="black">
                  <a:lumMod val="75000"/>
                  <a:lumOff val="25000"/>
                </a:prstClr>
              </a:solidFill>
              <a:latin typeface="Arial"/>
              <a:cs typeface="Arial"/>
            </a:endParaRPr>
          </a:p>
        </p:txBody>
      </p:sp>
      <p:sp>
        <p:nvSpPr>
          <p:cNvPr id="6" name="Slide Number Placeholder 5">
            <a:extLst>
              <a:ext uri="{FF2B5EF4-FFF2-40B4-BE49-F238E27FC236}">
                <a16:creationId xmlns:a16="http://schemas.microsoft.com/office/drawing/2014/main" id="{D5E12BB2-D039-9CDA-F299-D17ECC9C3516}"/>
              </a:ext>
            </a:extLst>
          </p:cNvPr>
          <p:cNvSpPr>
            <a:spLocks noGrp="1"/>
          </p:cNvSpPr>
          <p:nvPr>
            <p:ph type="sldNum" sz="quarter" idx="12"/>
          </p:nvPr>
        </p:nvSpPr>
        <p:spPr/>
        <p:txBody>
          <a:bodyPr/>
          <a:lstStyle/>
          <a:p>
            <a:fld id="{3A98EE3D-8CD1-4C3F-BD1C-C98C9596463C}" type="slidenum">
              <a:rPr lang="en-US" smtClean="0"/>
              <a:t>20</a:t>
            </a:fld>
            <a:endParaRPr lang="en-US"/>
          </a:p>
        </p:txBody>
      </p:sp>
    </p:spTree>
    <p:extLst>
      <p:ext uri="{BB962C8B-B14F-4D97-AF65-F5344CB8AC3E}">
        <p14:creationId xmlns:p14="http://schemas.microsoft.com/office/powerpoint/2010/main" val="32573316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BAA96-EDCA-ED75-5C96-FD8D4A28AE80}"/>
              </a:ext>
            </a:extLst>
          </p:cNvPr>
          <p:cNvSpPr>
            <a:spLocks noGrp="1"/>
          </p:cNvSpPr>
          <p:nvPr>
            <p:ph type="title"/>
          </p:nvPr>
        </p:nvSpPr>
        <p:spPr/>
        <p:txBody>
          <a:bodyPr/>
          <a:lstStyle/>
          <a:p>
            <a:r>
              <a:rPr lang="en-US" dirty="0">
                <a:latin typeface="Arial"/>
                <a:cs typeface="Arial"/>
              </a:rPr>
              <a:t>FAQ #1</a:t>
            </a:r>
            <a:endParaRPr lang="en-US" dirty="0"/>
          </a:p>
        </p:txBody>
      </p:sp>
      <p:sp>
        <p:nvSpPr>
          <p:cNvPr id="3" name="Content Placeholder 2">
            <a:extLst>
              <a:ext uri="{FF2B5EF4-FFF2-40B4-BE49-F238E27FC236}">
                <a16:creationId xmlns:a16="http://schemas.microsoft.com/office/drawing/2014/main" id="{9ED0D77C-19E9-D45C-AB10-880E74A87412}"/>
              </a:ext>
            </a:extLst>
          </p:cNvPr>
          <p:cNvSpPr>
            <a:spLocks noGrp="1"/>
          </p:cNvSpPr>
          <p:nvPr>
            <p:ph idx="1"/>
          </p:nvPr>
        </p:nvSpPr>
        <p:spPr>
          <a:xfrm>
            <a:off x="1188720" y="2039816"/>
            <a:ext cx="9966960" cy="3944454"/>
          </a:xfrm>
        </p:spPr>
        <p:txBody>
          <a:bodyPr/>
          <a:lstStyle/>
          <a:p>
            <a:pPr marL="0" indent="0">
              <a:buNone/>
            </a:pPr>
            <a:r>
              <a:rPr lang="en-US" sz="2800" b="1" dirty="0">
                <a:latin typeface="Arial"/>
                <a:cs typeface="Arial"/>
              </a:rPr>
              <a:t>Can the LREBG needs assessment be incorporated into the regular LCAP needs assessment?</a:t>
            </a:r>
            <a:br>
              <a:rPr lang="en-US" dirty="0">
                <a:latin typeface="Arial"/>
                <a:ea typeface="Verdana"/>
                <a:cs typeface="Arial"/>
              </a:rPr>
            </a:br>
            <a:br>
              <a:rPr lang="en-US" dirty="0">
                <a:ea typeface="Verdana"/>
              </a:rPr>
            </a:br>
            <a:r>
              <a:rPr lang="en-US" dirty="0">
                <a:latin typeface="Arial"/>
                <a:ea typeface="Verdana"/>
                <a:cs typeface="Arial"/>
              </a:rPr>
              <a:t>Yes, the LREBG needs assessment may be incorporated into the regular LCAP needs assessment provided it include a review of the required data.</a:t>
            </a:r>
            <a:br>
              <a:rPr lang="en-US" dirty="0">
                <a:latin typeface="Arial"/>
                <a:ea typeface="Verdana"/>
                <a:cs typeface="Arial"/>
              </a:rPr>
            </a:br>
            <a:br>
              <a:rPr lang="en-US" dirty="0">
                <a:latin typeface="Arial"/>
                <a:ea typeface="Verdana"/>
                <a:cs typeface="Arial"/>
              </a:rPr>
            </a:br>
            <a:r>
              <a:rPr lang="en-US" dirty="0">
                <a:latin typeface="Arial"/>
                <a:ea typeface="Verdana"/>
                <a:cs typeface="Arial"/>
              </a:rPr>
              <a:t>Please note that the LREBG needs assessment is not required to be included with the LCAP, nor is it required to be reported to the local governing board/body.</a:t>
            </a:r>
            <a:endParaRPr lang="en-US" dirty="0"/>
          </a:p>
        </p:txBody>
      </p:sp>
      <p:sp>
        <p:nvSpPr>
          <p:cNvPr id="6" name="Slide Number Placeholder 5">
            <a:extLst>
              <a:ext uri="{FF2B5EF4-FFF2-40B4-BE49-F238E27FC236}">
                <a16:creationId xmlns:a16="http://schemas.microsoft.com/office/drawing/2014/main" id="{B5181527-C696-C815-55EB-AEA3073E7FAF}"/>
              </a:ext>
            </a:extLst>
          </p:cNvPr>
          <p:cNvSpPr>
            <a:spLocks noGrp="1"/>
          </p:cNvSpPr>
          <p:nvPr>
            <p:ph type="sldNum" sz="quarter" idx="12"/>
          </p:nvPr>
        </p:nvSpPr>
        <p:spPr/>
        <p:txBody>
          <a:bodyPr/>
          <a:lstStyle/>
          <a:p>
            <a:fld id="{3A98EE3D-8CD1-4C3F-BD1C-C98C9596463C}" type="slidenum">
              <a:rPr lang="en-US" smtClean="0"/>
              <a:t>21</a:t>
            </a:fld>
            <a:endParaRPr lang="en-US"/>
          </a:p>
        </p:txBody>
      </p:sp>
    </p:spTree>
    <p:extLst>
      <p:ext uri="{BB962C8B-B14F-4D97-AF65-F5344CB8AC3E}">
        <p14:creationId xmlns:p14="http://schemas.microsoft.com/office/powerpoint/2010/main" val="21957646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6122A-795E-4E91-8829-A4FC066F2CE7}"/>
              </a:ext>
            </a:extLst>
          </p:cNvPr>
          <p:cNvSpPr>
            <a:spLocks noGrp="1"/>
          </p:cNvSpPr>
          <p:nvPr>
            <p:ph type="ctrTitle"/>
          </p:nvPr>
        </p:nvSpPr>
        <p:spPr/>
        <p:txBody>
          <a:bodyPr>
            <a:normAutofit/>
          </a:bodyPr>
          <a:lstStyle/>
          <a:p>
            <a:r>
              <a:rPr lang="en-US" dirty="0">
                <a:latin typeface="Arial"/>
                <a:cs typeface="Arial"/>
              </a:rPr>
              <a:t>Applicable LCAP Sections</a:t>
            </a:r>
            <a:endParaRPr lang="en-US" dirty="0"/>
          </a:p>
        </p:txBody>
      </p:sp>
      <p:pic>
        <p:nvPicPr>
          <p:cNvPr id="19" name="Picture Placeholder 7">
            <a:extLst>
              <a:ext uri="{FF2B5EF4-FFF2-40B4-BE49-F238E27FC236}">
                <a16:creationId xmlns:a16="http://schemas.microsoft.com/office/drawing/2014/main" id="{3827E032-43E7-0544-DD64-8EAA0B652B30}"/>
              </a:ext>
              <a:ext uri="{C183D7F6-B498-43B3-948B-1728B52AA6E4}">
                <adec:decorative xmlns:adec="http://schemas.microsoft.com/office/drawing/2017/decorative" val="1"/>
              </a:ext>
            </a:extLst>
          </p:cNvPr>
          <p:cNvPicPr>
            <a:picLocks noGrp="1" noChangeAspect="1"/>
          </p:cNvPicPr>
          <p:nvPr>
            <p:ph type="pic" sz="quarter" idx="13"/>
          </p:nvPr>
        </p:nvPicPr>
        <p:blipFill>
          <a:blip r:embed="rId3"/>
          <a:srcRect l="19948" r="19948"/>
          <a:stretch/>
        </p:blipFill>
        <p:spPr/>
      </p:pic>
      <p:pic>
        <p:nvPicPr>
          <p:cNvPr id="16" name="Picture Placeholder 6">
            <a:extLst>
              <a:ext uri="{FF2B5EF4-FFF2-40B4-BE49-F238E27FC236}">
                <a16:creationId xmlns:a16="http://schemas.microsoft.com/office/drawing/2014/main" id="{F95B2781-A17A-2FBA-3726-40BFD21352F5}"/>
              </a:ext>
              <a:ext uri="{C183D7F6-B498-43B3-948B-1728B52AA6E4}">
                <adec:decorative xmlns:adec="http://schemas.microsoft.com/office/drawing/2017/decorative" val="1"/>
              </a:ext>
            </a:extLst>
          </p:cNvPr>
          <p:cNvPicPr>
            <a:picLocks noGrp="1" noChangeAspect="1"/>
          </p:cNvPicPr>
          <p:nvPr>
            <p:ph type="pic" sz="quarter" idx="14"/>
          </p:nvPr>
        </p:nvPicPr>
        <p:blipFill>
          <a:blip r:embed="rId4"/>
          <a:srcRect l="19955" r="19955"/>
          <a:stretch/>
        </p:blipFill>
        <p:spPr/>
      </p:pic>
      <p:pic>
        <p:nvPicPr>
          <p:cNvPr id="9" name="Picture Placeholder 11">
            <a:extLst>
              <a:ext uri="{FF2B5EF4-FFF2-40B4-BE49-F238E27FC236}">
                <a16:creationId xmlns:a16="http://schemas.microsoft.com/office/drawing/2014/main" id="{8392B5D1-CEE2-9243-3C4D-54B5049B4A83}"/>
              </a:ext>
              <a:ext uri="{C183D7F6-B498-43B3-948B-1728B52AA6E4}">
                <adec:decorative xmlns:adec="http://schemas.microsoft.com/office/drawing/2017/decorative" val="1"/>
              </a:ext>
            </a:extLst>
          </p:cNvPr>
          <p:cNvPicPr>
            <a:picLocks noGrp="1" noChangeAspect="1"/>
          </p:cNvPicPr>
          <p:nvPr>
            <p:ph type="pic" sz="quarter" idx="15"/>
          </p:nvPr>
        </p:nvPicPr>
        <p:blipFill>
          <a:blip r:embed="rId5"/>
          <a:srcRect t="13027" b="13027"/>
          <a:stretch/>
        </p:blipFill>
        <p:spPr/>
      </p:pic>
    </p:spTree>
    <p:extLst>
      <p:ext uri="{BB962C8B-B14F-4D97-AF65-F5344CB8AC3E}">
        <p14:creationId xmlns:p14="http://schemas.microsoft.com/office/powerpoint/2010/main" val="22009437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9D25D72-5616-26DD-B067-23BF868CA61D}"/>
              </a:ext>
            </a:extLst>
          </p:cNvPr>
          <p:cNvSpPr>
            <a:spLocks noGrp="1"/>
          </p:cNvSpPr>
          <p:nvPr>
            <p:ph type="title"/>
          </p:nvPr>
        </p:nvSpPr>
        <p:spPr/>
        <p:txBody>
          <a:bodyPr/>
          <a:lstStyle/>
          <a:p>
            <a:r>
              <a:rPr lang="en-US" dirty="0"/>
              <a:t>Applicable Sections of the LCAP</a:t>
            </a:r>
          </a:p>
        </p:txBody>
      </p:sp>
      <p:sp>
        <p:nvSpPr>
          <p:cNvPr id="8" name="Content Placeholder 7">
            <a:extLst>
              <a:ext uri="{FF2B5EF4-FFF2-40B4-BE49-F238E27FC236}">
                <a16:creationId xmlns:a16="http://schemas.microsoft.com/office/drawing/2014/main" id="{E68B4073-3B5A-8763-89BB-DC0EF27C2735}"/>
              </a:ext>
            </a:extLst>
          </p:cNvPr>
          <p:cNvSpPr>
            <a:spLocks noGrp="1"/>
          </p:cNvSpPr>
          <p:nvPr>
            <p:ph idx="1"/>
          </p:nvPr>
        </p:nvSpPr>
        <p:spPr/>
        <p:txBody>
          <a:bodyPr/>
          <a:lstStyle/>
          <a:p>
            <a:r>
              <a:rPr lang="en-US" dirty="0"/>
              <a:t>Plan Summary – Reflections: Annual Performance</a:t>
            </a:r>
          </a:p>
          <a:p>
            <a:pPr lvl="1"/>
            <a:r>
              <a:rPr lang="en-US" dirty="0"/>
              <a:t>Identifying the status of LREBG funds</a:t>
            </a:r>
          </a:p>
          <a:p>
            <a:pPr lvl="1"/>
            <a:r>
              <a:rPr lang="en-US" dirty="0"/>
              <a:t>Identification of actions supported with LREBG funds and rationale for selecting those actions</a:t>
            </a:r>
          </a:p>
          <a:p>
            <a:r>
              <a:rPr lang="en-US" dirty="0"/>
              <a:t>Goals and Actions – Measuring and Reporting Results</a:t>
            </a:r>
          </a:p>
          <a:p>
            <a:pPr lvl="1"/>
            <a:r>
              <a:rPr lang="en-US" dirty="0"/>
              <a:t>Specific metrics</a:t>
            </a:r>
          </a:p>
          <a:p>
            <a:r>
              <a:rPr lang="en-US" dirty="0"/>
              <a:t>Goals and Actions – Actions </a:t>
            </a:r>
          </a:p>
          <a:p>
            <a:pPr lvl="1"/>
            <a:r>
              <a:rPr lang="en-US" dirty="0"/>
              <a:t>Specific actions</a:t>
            </a:r>
          </a:p>
        </p:txBody>
      </p:sp>
      <p:sp>
        <p:nvSpPr>
          <p:cNvPr id="4" name="Slide Number Placeholder 3">
            <a:extLst>
              <a:ext uri="{FF2B5EF4-FFF2-40B4-BE49-F238E27FC236}">
                <a16:creationId xmlns:a16="http://schemas.microsoft.com/office/drawing/2014/main" id="{1BC7483A-3AFC-1BC4-3B23-4634E99A4C6B}"/>
              </a:ext>
            </a:extLst>
          </p:cNvPr>
          <p:cNvSpPr>
            <a:spLocks noGrp="1"/>
          </p:cNvSpPr>
          <p:nvPr>
            <p:ph type="sldNum" sz="quarter" idx="12"/>
          </p:nvPr>
        </p:nvSpPr>
        <p:spPr/>
        <p:txBody>
          <a:bodyPr/>
          <a:lstStyle/>
          <a:p>
            <a:fld id="{3A98EE3D-8CD1-4C3F-BD1C-C98C9596463C}" type="slidenum">
              <a:rPr lang="en-US" smtClean="0"/>
              <a:t>23</a:t>
            </a:fld>
            <a:endParaRPr lang="en-US"/>
          </a:p>
        </p:txBody>
      </p:sp>
    </p:spTree>
    <p:extLst>
      <p:ext uri="{BB962C8B-B14F-4D97-AF65-F5344CB8AC3E}">
        <p14:creationId xmlns:p14="http://schemas.microsoft.com/office/powerpoint/2010/main" val="40834755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6E5E7-C8FE-F9D9-D289-15C511A0409F}"/>
              </a:ext>
            </a:extLst>
          </p:cNvPr>
          <p:cNvSpPr>
            <a:spLocks noGrp="1"/>
          </p:cNvSpPr>
          <p:nvPr>
            <p:ph type="title"/>
          </p:nvPr>
        </p:nvSpPr>
        <p:spPr/>
        <p:txBody>
          <a:bodyPr/>
          <a:lstStyle/>
          <a:p>
            <a:r>
              <a:rPr lang="en-US" dirty="0">
                <a:latin typeface="Arial"/>
                <a:cs typeface="Arial"/>
              </a:rPr>
              <a:t>Reflections: Annual Performance (1)</a:t>
            </a:r>
            <a:endParaRPr lang="en-US" dirty="0"/>
          </a:p>
        </p:txBody>
      </p:sp>
      <p:sp>
        <p:nvSpPr>
          <p:cNvPr id="8" name="Content Placeholder 7">
            <a:extLst>
              <a:ext uri="{FF2B5EF4-FFF2-40B4-BE49-F238E27FC236}">
                <a16:creationId xmlns:a16="http://schemas.microsoft.com/office/drawing/2014/main" id="{43D726CC-2166-1610-3F7E-E6B2AA315E82}"/>
              </a:ext>
            </a:extLst>
          </p:cNvPr>
          <p:cNvSpPr>
            <a:spLocks noGrp="1"/>
          </p:cNvSpPr>
          <p:nvPr>
            <p:ph idx="1"/>
          </p:nvPr>
        </p:nvSpPr>
        <p:spPr>
          <a:xfrm>
            <a:off x="1188720" y="2041290"/>
            <a:ext cx="9966960" cy="3942979"/>
          </a:xfrm>
        </p:spPr>
        <p:txBody>
          <a:bodyPr vert="horz" lIns="0" tIns="45720" rIns="0" bIns="45720" rtlCol="0" anchor="t">
            <a:normAutofit/>
          </a:bodyPr>
          <a:lstStyle/>
          <a:p>
            <a:r>
              <a:rPr lang="en-US" dirty="0">
                <a:latin typeface="Arial"/>
                <a:cs typeface="Arial"/>
              </a:rPr>
              <a:t>For the 2025–26, 2026–27 and 2027–28 LCAPs all LEAs must identify whether or not they will have unexpended LREBG funds for the applicable LCAP year.</a:t>
            </a:r>
            <a:endParaRPr lang="en-US" dirty="0"/>
          </a:p>
        </p:txBody>
      </p:sp>
      <p:sp>
        <p:nvSpPr>
          <p:cNvPr id="6" name="Slide Number Placeholder 5">
            <a:extLst>
              <a:ext uri="{FF2B5EF4-FFF2-40B4-BE49-F238E27FC236}">
                <a16:creationId xmlns:a16="http://schemas.microsoft.com/office/drawing/2014/main" id="{D2E03EE3-D059-B70E-8608-47B6422BB09C}"/>
              </a:ext>
            </a:extLst>
          </p:cNvPr>
          <p:cNvSpPr>
            <a:spLocks noGrp="1"/>
          </p:cNvSpPr>
          <p:nvPr>
            <p:ph type="sldNum" sz="quarter" idx="12"/>
          </p:nvPr>
        </p:nvSpPr>
        <p:spPr/>
        <p:txBody>
          <a:bodyPr/>
          <a:lstStyle/>
          <a:p>
            <a:fld id="{3A98EE3D-8CD1-4C3F-BD1C-C98C9596463C}" type="slidenum">
              <a:rPr lang="en-US" smtClean="0"/>
              <a:t>24</a:t>
            </a:fld>
            <a:endParaRPr lang="en-US"/>
          </a:p>
        </p:txBody>
      </p:sp>
    </p:spTree>
    <p:extLst>
      <p:ext uri="{BB962C8B-B14F-4D97-AF65-F5344CB8AC3E}">
        <p14:creationId xmlns:p14="http://schemas.microsoft.com/office/powerpoint/2010/main" val="7536017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6E5E7-C8FE-F9D9-D289-15C511A0409F}"/>
              </a:ext>
            </a:extLst>
          </p:cNvPr>
          <p:cNvSpPr>
            <a:spLocks noGrp="1"/>
          </p:cNvSpPr>
          <p:nvPr>
            <p:ph type="title"/>
          </p:nvPr>
        </p:nvSpPr>
        <p:spPr/>
        <p:txBody>
          <a:bodyPr/>
          <a:lstStyle/>
          <a:p>
            <a:r>
              <a:rPr lang="en-US" dirty="0">
                <a:latin typeface="Arial"/>
                <a:cs typeface="Arial"/>
              </a:rPr>
              <a:t>Reflections: Annual Performance (2)</a:t>
            </a:r>
            <a:endParaRPr lang="en-US" dirty="0"/>
          </a:p>
        </p:txBody>
      </p:sp>
      <p:sp>
        <p:nvSpPr>
          <p:cNvPr id="8" name="Content Placeholder 7">
            <a:extLst>
              <a:ext uri="{FF2B5EF4-FFF2-40B4-BE49-F238E27FC236}">
                <a16:creationId xmlns:a16="http://schemas.microsoft.com/office/drawing/2014/main" id="{43D726CC-2166-1610-3F7E-E6B2AA315E82}"/>
              </a:ext>
            </a:extLst>
          </p:cNvPr>
          <p:cNvSpPr>
            <a:spLocks noGrp="1"/>
          </p:cNvSpPr>
          <p:nvPr>
            <p:ph idx="1"/>
          </p:nvPr>
        </p:nvSpPr>
        <p:spPr>
          <a:xfrm>
            <a:off x="1188720" y="2041290"/>
            <a:ext cx="9966960" cy="3942979"/>
          </a:xfrm>
        </p:spPr>
        <p:txBody>
          <a:bodyPr vert="horz" lIns="0" tIns="45720" rIns="0" bIns="45720" rtlCol="0" anchor="t">
            <a:normAutofit/>
          </a:bodyPr>
          <a:lstStyle/>
          <a:p>
            <a:r>
              <a:rPr lang="en-US" dirty="0">
                <a:latin typeface="Arial"/>
                <a:cs typeface="Arial"/>
              </a:rPr>
              <a:t>If the LEA identifies that it will have unexpended LREBG funds the LEA must provide the following:</a:t>
            </a:r>
            <a:endParaRPr lang="en-US" dirty="0"/>
          </a:p>
          <a:p>
            <a:pPr marL="383540" lvl="1"/>
            <a:r>
              <a:rPr lang="en-US" dirty="0">
                <a:latin typeface="Arial"/>
                <a:cs typeface="Arial"/>
              </a:rPr>
              <a:t>The goal and action number for each action that will be funded, either in whole or in part, with LREBG funds; and </a:t>
            </a:r>
            <a:endParaRPr lang="en-US" dirty="0"/>
          </a:p>
          <a:p>
            <a:pPr marL="383540" lvl="1"/>
            <a:r>
              <a:rPr lang="en-US" dirty="0">
                <a:latin typeface="Arial"/>
                <a:cs typeface="Arial"/>
              </a:rPr>
              <a:t>An explanation of the rationale for selecting each action funded with LREBG funds.</a:t>
            </a:r>
            <a:endParaRPr lang="en-US" dirty="0"/>
          </a:p>
        </p:txBody>
      </p:sp>
      <p:sp>
        <p:nvSpPr>
          <p:cNvPr id="6" name="Slide Number Placeholder 5">
            <a:extLst>
              <a:ext uri="{FF2B5EF4-FFF2-40B4-BE49-F238E27FC236}">
                <a16:creationId xmlns:a16="http://schemas.microsoft.com/office/drawing/2014/main" id="{D2E03EE3-D059-B70E-8608-47B6422BB09C}"/>
              </a:ext>
            </a:extLst>
          </p:cNvPr>
          <p:cNvSpPr>
            <a:spLocks noGrp="1"/>
          </p:cNvSpPr>
          <p:nvPr>
            <p:ph type="sldNum" sz="quarter" idx="12"/>
          </p:nvPr>
        </p:nvSpPr>
        <p:spPr/>
        <p:txBody>
          <a:bodyPr/>
          <a:lstStyle/>
          <a:p>
            <a:fld id="{3A98EE3D-8CD1-4C3F-BD1C-C98C9596463C}" type="slidenum">
              <a:rPr lang="en-US" smtClean="0"/>
              <a:t>25</a:t>
            </a:fld>
            <a:endParaRPr lang="en-US"/>
          </a:p>
        </p:txBody>
      </p:sp>
    </p:spTree>
    <p:extLst>
      <p:ext uri="{BB962C8B-B14F-4D97-AF65-F5344CB8AC3E}">
        <p14:creationId xmlns:p14="http://schemas.microsoft.com/office/powerpoint/2010/main" val="7443691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A5C2F4-A95C-5787-5682-E97F9B0397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145998-0135-193F-48D9-EEAC99BBCE21}"/>
              </a:ext>
            </a:extLst>
          </p:cNvPr>
          <p:cNvSpPr>
            <a:spLocks noGrp="1"/>
          </p:cNvSpPr>
          <p:nvPr>
            <p:ph type="title"/>
          </p:nvPr>
        </p:nvSpPr>
        <p:spPr/>
        <p:txBody>
          <a:bodyPr/>
          <a:lstStyle/>
          <a:p>
            <a:r>
              <a:rPr lang="en-US" dirty="0">
                <a:latin typeface="Arial"/>
                <a:cs typeface="Arial"/>
              </a:rPr>
              <a:t>Reflections: Annual Performance (3)</a:t>
            </a:r>
            <a:endParaRPr lang="en-US" dirty="0"/>
          </a:p>
        </p:txBody>
      </p:sp>
      <p:sp>
        <p:nvSpPr>
          <p:cNvPr id="8" name="Content Placeholder 7">
            <a:extLst>
              <a:ext uri="{FF2B5EF4-FFF2-40B4-BE49-F238E27FC236}">
                <a16:creationId xmlns:a16="http://schemas.microsoft.com/office/drawing/2014/main" id="{C5073D9A-7BE4-0C70-01D2-FBC0F023AFB8}"/>
              </a:ext>
            </a:extLst>
          </p:cNvPr>
          <p:cNvSpPr>
            <a:spLocks noGrp="1"/>
          </p:cNvSpPr>
          <p:nvPr>
            <p:ph idx="1"/>
          </p:nvPr>
        </p:nvSpPr>
        <p:spPr>
          <a:xfrm>
            <a:off x="1188720" y="2041290"/>
            <a:ext cx="9966960" cy="3942979"/>
          </a:xfrm>
        </p:spPr>
        <p:txBody>
          <a:bodyPr vert="horz" lIns="0" tIns="45720" rIns="0" bIns="45720" rtlCol="0" anchor="t">
            <a:noAutofit/>
          </a:bodyPr>
          <a:lstStyle/>
          <a:p>
            <a:pPr marL="228600" indent="-230188">
              <a:buClr>
                <a:schemeClr val="tx1">
                  <a:lumMod val="75000"/>
                  <a:lumOff val="25000"/>
                </a:schemeClr>
              </a:buClr>
              <a:buFont typeface="Arial" panose="020B0604020202020204" pitchFamily="34" charset="0"/>
              <a:buChar char="•"/>
            </a:pPr>
            <a:r>
              <a:rPr lang="en-US" dirty="0">
                <a:latin typeface="Arial"/>
                <a:cs typeface="Arial"/>
              </a:rPr>
              <a:t>The explanation of the rationale for selecting each action funded with LREBG funds must include:</a:t>
            </a:r>
          </a:p>
          <a:p>
            <a:pPr marL="657860" lvl="1" indent="-457200">
              <a:buFont typeface="+mj-lt"/>
              <a:buAutoNum type="arabicPeriod"/>
            </a:pPr>
            <a:r>
              <a:rPr lang="en-US" dirty="0">
                <a:latin typeface="Arial"/>
                <a:cs typeface="Arial"/>
              </a:rPr>
              <a:t>an explanation of how the action is aligned with the allowable uses of funds identified in </a:t>
            </a:r>
            <a:r>
              <a:rPr lang="en-US" i="1" dirty="0">
                <a:latin typeface="Arial"/>
                <a:cs typeface="Arial"/>
              </a:rPr>
              <a:t>EC</a:t>
            </a:r>
            <a:r>
              <a:rPr lang="en-US" dirty="0">
                <a:latin typeface="Arial"/>
                <a:cs typeface="Arial"/>
              </a:rPr>
              <a:t> Section </a:t>
            </a:r>
            <a:r>
              <a:rPr lang="en-US" dirty="0">
                <a:latin typeface="Arial"/>
                <a:cs typeface="Arial"/>
                <a:hlinkClick r:id="rId3"/>
              </a:rPr>
              <a:t>32526(c)(2)</a:t>
            </a:r>
            <a:r>
              <a:rPr lang="en-US" dirty="0">
                <a:latin typeface="Arial"/>
                <a:cs typeface="Arial"/>
              </a:rPr>
              <a:t>; and</a:t>
            </a:r>
            <a:endParaRPr lang="en-US" dirty="0"/>
          </a:p>
          <a:p>
            <a:pPr marL="657860" lvl="1" indent="-457200">
              <a:buFont typeface="+mj-lt"/>
              <a:buAutoNum type="arabicPeriod"/>
            </a:pPr>
            <a:r>
              <a:rPr lang="en-US" dirty="0">
                <a:latin typeface="Arial"/>
                <a:cs typeface="Arial"/>
              </a:rPr>
              <a:t>an explanation of how the action is expected to address the area(s) of need of students and schools identified in the needs assessment required by </a:t>
            </a:r>
            <a:r>
              <a:rPr lang="en-US" i="1" dirty="0">
                <a:latin typeface="Arial"/>
                <a:cs typeface="Arial"/>
              </a:rPr>
              <a:t>EC</a:t>
            </a:r>
            <a:r>
              <a:rPr lang="en-US" dirty="0">
                <a:latin typeface="Arial"/>
                <a:cs typeface="Arial"/>
              </a:rPr>
              <a:t> Section </a:t>
            </a:r>
            <a:r>
              <a:rPr lang="en-US" dirty="0">
                <a:latin typeface="Arial"/>
                <a:cs typeface="Arial"/>
                <a:hlinkClick r:id="rId3"/>
              </a:rPr>
              <a:t>32526(d)</a:t>
            </a:r>
            <a:r>
              <a:rPr lang="en-US" dirty="0">
                <a:latin typeface="Arial"/>
                <a:cs typeface="Arial"/>
              </a:rPr>
              <a:t>. </a:t>
            </a:r>
          </a:p>
          <a:p>
            <a:pPr marL="227013" indent="-227013">
              <a:buClrTx/>
              <a:buFont typeface="Arial" panose="020B0604020202020204" pitchFamily="34" charset="0"/>
              <a:buChar char="•"/>
              <a:tabLst>
                <a:tab pos="112713" algn="l"/>
              </a:tabLst>
            </a:pPr>
            <a:r>
              <a:rPr lang="en-US" dirty="0">
                <a:latin typeface="Arial"/>
                <a:cs typeface="Arial"/>
              </a:rPr>
              <a:t>Actions may be grouped together for purposes of these explanations. </a:t>
            </a:r>
            <a:endParaRPr lang="en-US" dirty="0"/>
          </a:p>
          <a:p>
            <a:pPr marL="227013" indent="-227013">
              <a:buClrTx/>
              <a:buFont typeface="Arial" panose="020B0604020202020204" pitchFamily="34" charset="0"/>
              <a:buChar char="•"/>
              <a:tabLst>
                <a:tab pos="112713" algn="l"/>
              </a:tabLst>
            </a:pPr>
            <a:r>
              <a:rPr lang="en-US" dirty="0">
                <a:latin typeface="Arial"/>
                <a:cs typeface="Arial"/>
              </a:rPr>
              <a:t>The LEA may provide these explanations as part of the action description rather than as part of the Reflections: Annual Performance.</a:t>
            </a:r>
            <a:endParaRPr lang="en-US" dirty="0"/>
          </a:p>
        </p:txBody>
      </p:sp>
      <p:sp>
        <p:nvSpPr>
          <p:cNvPr id="6" name="Slide Number Placeholder 5">
            <a:extLst>
              <a:ext uri="{FF2B5EF4-FFF2-40B4-BE49-F238E27FC236}">
                <a16:creationId xmlns:a16="http://schemas.microsoft.com/office/drawing/2014/main" id="{DFD98779-404D-A4E1-6165-47D5DD954B97}"/>
              </a:ext>
            </a:extLst>
          </p:cNvPr>
          <p:cNvSpPr>
            <a:spLocks noGrp="1"/>
          </p:cNvSpPr>
          <p:nvPr>
            <p:ph type="sldNum" sz="quarter" idx="12"/>
          </p:nvPr>
        </p:nvSpPr>
        <p:spPr/>
        <p:txBody>
          <a:bodyPr/>
          <a:lstStyle/>
          <a:p>
            <a:fld id="{3A98EE3D-8CD1-4C3F-BD1C-C98C9596463C}" type="slidenum">
              <a:rPr lang="en-US" smtClean="0"/>
              <a:t>26</a:t>
            </a:fld>
            <a:endParaRPr lang="en-US"/>
          </a:p>
        </p:txBody>
      </p:sp>
    </p:spTree>
    <p:extLst>
      <p:ext uri="{BB962C8B-B14F-4D97-AF65-F5344CB8AC3E}">
        <p14:creationId xmlns:p14="http://schemas.microsoft.com/office/powerpoint/2010/main" val="14211274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6E5E7-C8FE-F9D9-D289-15C511A0409F}"/>
              </a:ext>
            </a:extLst>
          </p:cNvPr>
          <p:cNvSpPr>
            <a:spLocks noGrp="1"/>
          </p:cNvSpPr>
          <p:nvPr>
            <p:ph type="title"/>
          </p:nvPr>
        </p:nvSpPr>
        <p:spPr/>
        <p:txBody>
          <a:bodyPr/>
          <a:lstStyle/>
          <a:p>
            <a:r>
              <a:rPr lang="en-US" dirty="0">
                <a:latin typeface="Arial"/>
                <a:cs typeface="Arial"/>
              </a:rPr>
              <a:t>Reflections: Annual Performance (4)</a:t>
            </a:r>
            <a:endParaRPr lang="en-US" dirty="0"/>
          </a:p>
        </p:txBody>
      </p:sp>
      <p:sp>
        <p:nvSpPr>
          <p:cNvPr id="8" name="Content Placeholder 7">
            <a:extLst>
              <a:ext uri="{FF2B5EF4-FFF2-40B4-BE49-F238E27FC236}">
                <a16:creationId xmlns:a16="http://schemas.microsoft.com/office/drawing/2014/main" id="{43D726CC-2166-1610-3F7E-E6B2AA315E82}"/>
              </a:ext>
            </a:extLst>
          </p:cNvPr>
          <p:cNvSpPr>
            <a:spLocks noGrp="1"/>
          </p:cNvSpPr>
          <p:nvPr>
            <p:ph idx="1"/>
          </p:nvPr>
        </p:nvSpPr>
        <p:spPr>
          <a:xfrm>
            <a:off x="1188720" y="2041290"/>
            <a:ext cx="9966960" cy="3942979"/>
          </a:xfrm>
        </p:spPr>
        <p:txBody>
          <a:bodyPr vert="horz" lIns="0" tIns="45720" rIns="0" bIns="45720" rtlCol="0" anchor="t">
            <a:normAutofit/>
          </a:bodyPr>
          <a:lstStyle/>
          <a:p>
            <a:r>
              <a:rPr lang="en-US" dirty="0">
                <a:latin typeface="Arial"/>
                <a:cs typeface="Arial"/>
              </a:rPr>
              <a:t>If the LEA identifies that it will not have unexpended LREBG funds the LEA is not subject to these LREBG requirements.</a:t>
            </a:r>
            <a:endParaRPr lang="en-US" dirty="0"/>
          </a:p>
        </p:txBody>
      </p:sp>
      <p:sp>
        <p:nvSpPr>
          <p:cNvPr id="6" name="Slide Number Placeholder 5">
            <a:extLst>
              <a:ext uri="{FF2B5EF4-FFF2-40B4-BE49-F238E27FC236}">
                <a16:creationId xmlns:a16="http://schemas.microsoft.com/office/drawing/2014/main" id="{D2E03EE3-D059-B70E-8608-47B6422BB09C}"/>
              </a:ext>
            </a:extLst>
          </p:cNvPr>
          <p:cNvSpPr>
            <a:spLocks noGrp="1"/>
          </p:cNvSpPr>
          <p:nvPr>
            <p:ph type="sldNum" sz="quarter" idx="12"/>
          </p:nvPr>
        </p:nvSpPr>
        <p:spPr/>
        <p:txBody>
          <a:bodyPr/>
          <a:lstStyle/>
          <a:p>
            <a:fld id="{3A98EE3D-8CD1-4C3F-BD1C-C98C9596463C}" type="slidenum">
              <a:rPr lang="en-US" smtClean="0"/>
              <a:t>27</a:t>
            </a:fld>
            <a:endParaRPr lang="en-US"/>
          </a:p>
        </p:txBody>
      </p:sp>
    </p:spTree>
    <p:extLst>
      <p:ext uri="{BB962C8B-B14F-4D97-AF65-F5344CB8AC3E}">
        <p14:creationId xmlns:p14="http://schemas.microsoft.com/office/powerpoint/2010/main" val="3382346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EE02E-9FA8-EB9B-ADA4-DE2736BBE1EC}"/>
              </a:ext>
            </a:extLst>
          </p:cNvPr>
          <p:cNvSpPr>
            <a:spLocks noGrp="1"/>
          </p:cNvSpPr>
          <p:nvPr>
            <p:ph type="title"/>
          </p:nvPr>
        </p:nvSpPr>
        <p:spPr/>
        <p:txBody>
          <a:bodyPr/>
          <a:lstStyle/>
          <a:p>
            <a:r>
              <a:rPr lang="en-US" dirty="0">
                <a:latin typeface="Arial"/>
                <a:cs typeface="Arial"/>
              </a:rPr>
              <a:t>FAQ #2</a:t>
            </a:r>
            <a:endParaRPr lang="en-US" dirty="0"/>
          </a:p>
        </p:txBody>
      </p:sp>
      <p:sp>
        <p:nvSpPr>
          <p:cNvPr id="3" name="Content Placeholder 2">
            <a:extLst>
              <a:ext uri="{FF2B5EF4-FFF2-40B4-BE49-F238E27FC236}">
                <a16:creationId xmlns:a16="http://schemas.microsoft.com/office/drawing/2014/main" id="{543CF943-70FA-E0B4-958A-12D212A5A3F7}"/>
              </a:ext>
            </a:extLst>
          </p:cNvPr>
          <p:cNvSpPr>
            <a:spLocks noGrp="1"/>
          </p:cNvSpPr>
          <p:nvPr>
            <p:ph idx="1"/>
          </p:nvPr>
        </p:nvSpPr>
        <p:spPr>
          <a:xfrm>
            <a:off x="560697" y="1942286"/>
            <a:ext cx="11131566" cy="4299625"/>
          </a:xfrm>
        </p:spPr>
        <p:txBody>
          <a:bodyPr>
            <a:normAutofit lnSpcReduction="10000"/>
          </a:bodyPr>
          <a:lstStyle/>
          <a:p>
            <a:pPr marL="0" indent="0">
              <a:buNone/>
            </a:pPr>
            <a:r>
              <a:rPr lang="en-US" sz="2800" b="1" dirty="0">
                <a:latin typeface="Arial"/>
                <a:cs typeface="Arial"/>
              </a:rPr>
              <a:t>If an LEA has expended all its LREBG funds by June 30, 2025, must the LEA complete the new LREBG requirements in the 2025–26 LCAP?</a:t>
            </a:r>
            <a:br>
              <a:rPr lang="en-US" dirty="0">
                <a:latin typeface="Arial"/>
                <a:ea typeface="Verdana"/>
                <a:cs typeface="Arial"/>
              </a:rPr>
            </a:br>
            <a:br>
              <a:rPr lang="en-US" dirty="0">
                <a:ea typeface="Verdana"/>
              </a:rPr>
            </a:br>
            <a:r>
              <a:rPr lang="en-US" dirty="0">
                <a:latin typeface="Arial"/>
                <a:ea typeface="Verdana"/>
                <a:cs typeface="Arial"/>
              </a:rPr>
              <a:t>If the LEA has expended all LREBG funds by June 30, 2025, it does not need to complete the LREBG requirements in the 2025–26 LCAP. However, if the LEA has any unspent LREBG funds as of July 1, 2025, the LEA is required to include the unspent LREBG funds in their 2025–26 LCAP and follow the applicable requirements. If the LEA does not initially include unspent LREBG funds in the 2025–26 LCAP but later identifies they have unspent LREBG funds, the LEA must go through the entire LCAP adoption process to add in the unspent funds for the LCAP to be approvable.</a:t>
            </a:r>
            <a:endParaRPr lang="en-US" dirty="0"/>
          </a:p>
        </p:txBody>
      </p:sp>
      <p:sp>
        <p:nvSpPr>
          <p:cNvPr id="6" name="Slide Number Placeholder 5">
            <a:extLst>
              <a:ext uri="{FF2B5EF4-FFF2-40B4-BE49-F238E27FC236}">
                <a16:creationId xmlns:a16="http://schemas.microsoft.com/office/drawing/2014/main" id="{0565D59C-1A85-2D12-D33E-5FA484270FCC}"/>
              </a:ext>
            </a:extLst>
          </p:cNvPr>
          <p:cNvSpPr>
            <a:spLocks noGrp="1"/>
          </p:cNvSpPr>
          <p:nvPr>
            <p:ph type="sldNum" sz="quarter" idx="12"/>
          </p:nvPr>
        </p:nvSpPr>
        <p:spPr/>
        <p:txBody>
          <a:bodyPr/>
          <a:lstStyle/>
          <a:p>
            <a:fld id="{3A98EE3D-8CD1-4C3F-BD1C-C98C9596463C}" type="slidenum">
              <a:rPr lang="en-US" smtClean="0"/>
              <a:t>28</a:t>
            </a:fld>
            <a:endParaRPr lang="en-US"/>
          </a:p>
        </p:txBody>
      </p:sp>
    </p:spTree>
    <p:extLst>
      <p:ext uri="{BB962C8B-B14F-4D97-AF65-F5344CB8AC3E}">
        <p14:creationId xmlns:p14="http://schemas.microsoft.com/office/powerpoint/2010/main" val="42557172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6E5E7-C8FE-F9D9-D289-15C511A0409F}"/>
              </a:ext>
            </a:extLst>
          </p:cNvPr>
          <p:cNvSpPr>
            <a:spLocks noGrp="1"/>
          </p:cNvSpPr>
          <p:nvPr>
            <p:ph type="title"/>
          </p:nvPr>
        </p:nvSpPr>
        <p:spPr/>
        <p:txBody>
          <a:bodyPr/>
          <a:lstStyle/>
          <a:p>
            <a:r>
              <a:rPr lang="en-US" dirty="0">
                <a:latin typeface="Arial"/>
                <a:cs typeface="Arial"/>
              </a:rPr>
              <a:t>Measuring and Reporting Results</a:t>
            </a:r>
            <a:endParaRPr lang="en-US" dirty="0"/>
          </a:p>
        </p:txBody>
      </p:sp>
      <p:sp>
        <p:nvSpPr>
          <p:cNvPr id="8" name="Content Placeholder 7">
            <a:extLst>
              <a:ext uri="{FF2B5EF4-FFF2-40B4-BE49-F238E27FC236}">
                <a16:creationId xmlns:a16="http://schemas.microsoft.com/office/drawing/2014/main" id="{43D726CC-2166-1610-3F7E-E6B2AA315E82}"/>
              </a:ext>
            </a:extLst>
          </p:cNvPr>
          <p:cNvSpPr>
            <a:spLocks noGrp="1"/>
          </p:cNvSpPr>
          <p:nvPr>
            <p:ph idx="1"/>
          </p:nvPr>
        </p:nvSpPr>
        <p:spPr>
          <a:xfrm>
            <a:off x="1188720" y="2041290"/>
            <a:ext cx="9966960" cy="3942979"/>
          </a:xfrm>
        </p:spPr>
        <p:txBody>
          <a:bodyPr vert="horz" lIns="0" tIns="45720" rIns="0" bIns="45720" rtlCol="0" anchor="t">
            <a:normAutofit/>
          </a:bodyPr>
          <a:lstStyle/>
          <a:p>
            <a:r>
              <a:rPr lang="en-US" dirty="0">
                <a:latin typeface="Arial"/>
                <a:cs typeface="Arial"/>
              </a:rPr>
              <a:t>LEAs with unexpended LREBG funds must include at least one metric to monitor the impact of each action funded with LREBG funds included in the goal. </a:t>
            </a:r>
          </a:p>
          <a:p>
            <a:pPr marL="383540" lvl="1"/>
            <a:r>
              <a:rPr lang="en-US" dirty="0">
                <a:latin typeface="Arial"/>
                <a:cs typeface="Arial"/>
              </a:rPr>
              <a:t>The metrics being used to monitor the impact of each action funded with LREBG funds are not required to be new metrics; they may be metrics that are already being used to measure progress towards goals and actions included in the LCAP.</a:t>
            </a:r>
            <a:endParaRPr lang="en-US" dirty="0"/>
          </a:p>
        </p:txBody>
      </p:sp>
      <p:sp>
        <p:nvSpPr>
          <p:cNvPr id="6" name="Slide Number Placeholder 5">
            <a:extLst>
              <a:ext uri="{FF2B5EF4-FFF2-40B4-BE49-F238E27FC236}">
                <a16:creationId xmlns:a16="http://schemas.microsoft.com/office/drawing/2014/main" id="{D2E03EE3-D059-B70E-8608-47B6422BB09C}"/>
              </a:ext>
            </a:extLst>
          </p:cNvPr>
          <p:cNvSpPr>
            <a:spLocks noGrp="1"/>
          </p:cNvSpPr>
          <p:nvPr>
            <p:ph type="sldNum" sz="quarter" idx="12"/>
          </p:nvPr>
        </p:nvSpPr>
        <p:spPr/>
        <p:txBody>
          <a:bodyPr/>
          <a:lstStyle/>
          <a:p>
            <a:fld id="{3A98EE3D-8CD1-4C3F-BD1C-C98C9596463C}" type="slidenum">
              <a:rPr lang="en-US" smtClean="0"/>
              <a:t>29</a:t>
            </a:fld>
            <a:endParaRPr lang="en-US"/>
          </a:p>
        </p:txBody>
      </p:sp>
    </p:spTree>
    <p:extLst>
      <p:ext uri="{BB962C8B-B14F-4D97-AF65-F5344CB8AC3E}">
        <p14:creationId xmlns:p14="http://schemas.microsoft.com/office/powerpoint/2010/main" val="11676713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92E10-CFBF-31F6-17E2-9C7B932BB98D}"/>
              </a:ext>
            </a:extLst>
          </p:cNvPr>
          <p:cNvSpPr>
            <a:spLocks noGrp="1"/>
          </p:cNvSpPr>
          <p:nvPr>
            <p:ph type="title"/>
          </p:nvPr>
        </p:nvSpPr>
        <p:spPr/>
        <p:txBody>
          <a:bodyPr/>
          <a:lstStyle/>
          <a:p>
            <a:r>
              <a:rPr lang="en-US" dirty="0"/>
              <a:t>Template Files</a:t>
            </a:r>
          </a:p>
        </p:txBody>
      </p:sp>
      <p:sp>
        <p:nvSpPr>
          <p:cNvPr id="3" name="Content Placeholder 2">
            <a:extLst>
              <a:ext uri="{FF2B5EF4-FFF2-40B4-BE49-F238E27FC236}">
                <a16:creationId xmlns:a16="http://schemas.microsoft.com/office/drawing/2014/main" id="{88CD891D-E63F-2BDF-493B-7214AC6712C4}"/>
              </a:ext>
            </a:extLst>
          </p:cNvPr>
          <p:cNvSpPr>
            <a:spLocks noGrp="1"/>
          </p:cNvSpPr>
          <p:nvPr>
            <p:ph idx="1"/>
          </p:nvPr>
        </p:nvSpPr>
        <p:spPr/>
        <p:txBody>
          <a:bodyPr vert="horz" lIns="0" tIns="45720" rIns="0" bIns="45720" rtlCol="0" anchor="t">
            <a:normAutofit/>
          </a:bodyPr>
          <a:lstStyle/>
          <a:p>
            <a:pPr marL="175895" indent="-175895"/>
            <a:r>
              <a:rPr lang="en-US" sz="3100" dirty="0">
                <a:solidFill>
                  <a:schemeClr val="tx1"/>
                </a:solidFill>
                <a:cs typeface="Arial"/>
                <a:hlinkClick r:id="rId2"/>
              </a:rPr>
              <a:t>2025–26 LCAP Template</a:t>
            </a:r>
            <a:endParaRPr lang="en-US" sz="3100" dirty="0">
              <a:solidFill>
                <a:schemeClr val="tx1"/>
              </a:solidFill>
              <a:cs typeface="Arial"/>
            </a:endParaRPr>
          </a:p>
          <a:p>
            <a:pPr marL="175895" indent="-175895"/>
            <a:r>
              <a:rPr lang="en-US" sz="3100" dirty="0">
                <a:solidFill>
                  <a:schemeClr val="tx1"/>
                </a:solidFill>
                <a:cs typeface="Arial"/>
                <a:hlinkClick r:id="rId3"/>
              </a:rPr>
              <a:t>2025–26 LCAP Action Tables Template</a:t>
            </a:r>
            <a:endParaRPr lang="en-US" sz="3100" dirty="0">
              <a:solidFill>
                <a:schemeClr val="tx1"/>
              </a:solidFill>
              <a:cs typeface="Arial"/>
            </a:endParaRPr>
          </a:p>
          <a:p>
            <a:pPr marL="175895" indent="-175895"/>
            <a:r>
              <a:rPr lang="en-US" sz="3100" dirty="0">
                <a:solidFill>
                  <a:schemeClr val="tx1"/>
                </a:solidFill>
                <a:cs typeface="Arial"/>
                <a:hlinkClick r:id="rId4"/>
              </a:rPr>
              <a:t>Budget Overview for Parents Template</a:t>
            </a:r>
            <a:endParaRPr lang="en-US" dirty="0">
              <a:solidFill>
                <a:schemeClr val="tx1"/>
              </a:solidFill>
              <a:cs typeface="Arial"/>
            </a:endParaRPr>
          </a:p>
        </p:txBody>
      </p:sp>
      <p:sp>
        <p:nvSpPr>
          <p:cNvPr id="6" name="Slide Number Placeholder 5">
            <a:extLst>
              <a:ext uri="{FF2B5EF4-FFF2-40B4-BE49-F238E27FC236}">
                <a16:creationId xmlns:a16="http://schemas.microsoft.com/office/drawing/2014/main" id="{4D04D2E5-C595-CB1A-1566-6DA56D54E6F5}"/>
              </a:ext>
            </a:extLst>
          </p:cNvPr>
          <p:cNvSpPr>
            <a:spLocks noGrp="1"/>
          </p:cNvSpPr>
          <p:nvPr>
            <p:ph type="sldNum" sz="quarter" idx="12"/>
          </p:nvPr>
        </p:nvSpPr>
        <p:spPr/>
        <p:txBody>
          <a:bodyPr/>
          <a:lstStyle/>
          <a:p>
            <a:fld id="{3A98EE3D-8CD1-4C3F-BD1C-C98C9596463C}" type="slidenum">
              <a:rPr lang="en-US" smtClean="0"/>
              <a:t>3</a:t>
            </a:fld>
            <a:endParaRPr lang="en-US"/>
          </a:p>
        </p:txBody>
      </p:sp>
    </p:spTree>
    <p:extLst>
      <p:ext uri="{BB962C8B-B14F-4D97-AF65-F5344CB8AC3E}">
        <p14:creationId xmlns:p14="http://schemas.microsoft.com/office/powerpoint/2010/main" val="2528219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6E5E7-C8FE-F9D9-D289-15C511A0409F}"/>
              </a:ext>
            </a:extLst>
          </p:cNvPr>
          <p:cNvSpPr>
            <a:spLocks noGrp="1"/>
          </p:cNvSpPr>
          <p:nvPr>
            <p:ph type="title"/>
          </p:nvPr>
        </p:nvSpPr>
        <p:spPr/>
        <p:txBody>
          <a:bodyPr/>
          <a:lstStyle/>
          <a:p>
            <a:r>
              <a:rPr lang="en-US" dirty="0">
                <a:latin typeface="Arial"/>
                <a:cs typeface="Arial"/>
              </a:rPr>
              <a:t>Required LREBG Actions (1)</a:t>
            </a:r>
            <a:endParaRPr lang="en-US" dirty="0"/>
          </a:p>
        </p:txBody>
      </p:sp>
      <p:sp>
        <p:nvSpPr>
          <p:cNvPr id="8" name="Content Placeholder 7">
            <a:extLst>
              <a:ext uri="{FF2B5EF4-FFF2-40B4-BE49-F238E27FC236}">
                <a16:creationId xmlns:a16="http://schemas.microsoft.com/office/drawing/2014/main" id="{43D726CC-2166-1610-3F7E-E6B2AA315E82}"/>
              </a:ext>
            </a:extLst>
          </p:cNvPr>
          <p:cNvSpPr>
            <a:spLocks noGrp="1"/>
          </p:cNvSpPr>
          <p:nvPr>
            <p:ph idx="1"/>
          </p:nvPr>
        </p:nvSpPr>
        <p:spPr>
          <a:xfrm>
            <a:off x="1188720" y="2041290"/>
            <a:ext cx="9966960" cy="3942979"/>
          </a:xfrm>
        </p:spPr>
        <p:txBody>
          <a:bodyPr vert="horz" lIns="0" tIns="45720" rIns="0" bIns="45720" rtlCol="0" anchor="t">
            <a:normAutofit lnSpcReduction="10000"/>
          </a:bodyPr>
          <a:lstStyle/>
          <a:p>
            <a:pPr marL="227013" indent="-227013"/>
            <a:r>
              <a:rPr lang="en-US" i="1" dirty="0">
                <a:latin typeface="Arial"/>
                <a:cs typeface="Arial"/>
              </a:rPr>
              <a:t>EC</a:t>
            </a:r>
            <a:r>
              <a:rPr lang="en-US" dirty="0">
                <a:latin typeface="Arial"/>
                <a:cs typeface="Arial"/>
              </a:rPr>
              <a:t> Section 52064.4 requires that an LEA that has received LREBG funds include one or more actions funded with LREBG funds within the 2025–26, 2026–27 and 2027–28 LCAPs. </a:t>
            </a:r>
          </a:p>
          <a:p>
            <a:pPr marL="227013" indent="-227013">
              <a:buClr>
                <a:schemeClr val="tx1">
                  <a:lumMod val="75000"/>
                  <a:lumOff val="25000"/>
                </a:schemeClr>
              </a:buClr>
              <a:buFont typeface="Arial" panose="020B0604020202020204" pitchFamily="34" charset="0"/>
              <a:buChar char="•"/>
            </a:pPr>
            <a:r>
              <a:rPr lang="en-US" dirty="0">
                <a:latin typeface="Arial"/>
                <a:cs typeface="Arial"/>
              </a:rPr>
              <a:t>To implement the requirements of </a:t>
            </a:r>
            <a:r>
              <a:rPr lang="en-US" i="1" dirty="0">
                <a:latin typeface="Arial"/>
                <a:cs typeface="Arial"/>
              </a:rPr>
              <a:t>EC</a:t>
            </a:r>
            <a:r>
              <a:rPr lang="en-US" dirty="0">
                <a:latin typeface="Arial"/>
                <a:cs typeface="Arial"/>
              </a:rPr>
              <a:t> Section 52064.4, LEAs with unexpended LREBG funds must include one or more actions supported with LREBG funds within the LCAP; all unexpended LREBG funds must be included. </a:t>
            </a:r>
          </a:p>
          <a:p>
            <a:pPr marL="227013" indent="-227013">
              <a:buClr>
                <a:schemeClr val="tx1">
                  <a:lumMod val="75000"/>
                  <a:lumOff val="25000"/>
                </a:schemeClr>
              </a:buClr>
              <a:buFont typeface="Arial" panose="020B0604020202020204" pitchFamily="34" charset="0"/>
              <a:buChar char="•"/>
            </a:pPr>
            <a:r>
              <a:rPr lang="en-US" dirty="0">
                <a:latin typeface="Arial"/>
                <a:cs typeface="Arial"/>
              </a:rPr>
              <a:t>Actions funded with LREBG funds must remain in the LCAP until the LEA has expended the remainder of its LREBG funds, after which time the actions may be removed from the LCAP.</a:t>
            </a:r>
          </a:p>
        </p:txBody>
      </p:sp>
      <p:sp>
        <p:nvSpPr>
          <p:cNvPr id="6" name="Slide Number Placeholder 5">
            <a:extLst>
              <a:ext uri="{FF2B5EF4-FFF2-40B4-BE49-F238E27FC236}">
                <a16:creationId xmlns:a16="http://schemas.microsoft.com/office/drawing/2014/main" id="{D2E03EE3-D059-B70E-8608-47B6422BB09C}"/>
              </a:ext>
            </a:extLst>
          </p:cNvPr>
          <p:cNvSpPr>
            <a:spLocks noGrp="1"/>
          </p:cNvSpPr>
          <p:nvPr>
            <p:ph type="sldNum" sz="quarter" idx="12"/>
          </p:nvPr>
        </p:nvSpPr>
        <p:spPr/>
        <p:txBody>
          <a:bodyPr/>
          <a:lstStyle/>
          <a:p>
            <a:fld id="{3A98EE3D-8CD1-4C3F-BD1C-C98C9596463C}" type="slidenum">
              <a:rPr lang="en-US" smtClean="0"/>
              <a:t>30</a:t>
            </a:fld>
            <a:endParaRPr lang="en-US"/>
          </a:p>
        </p:txBody>
      </p:sp>
    </p:spTree>
    <p:extLst>
      <p:ext uri="{BB962C8B-B14F-4D97-AF65-F5344CB8AC3E}">
        <p14:creationId xmlns:p14="http://schemas.microsoft.com/office/powerpoint/2010/main" val="7018396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6E5E7-C8FE-F9D9-D289-15C511A0409F}"/>
              </a:ext>
            </a:extLst>
          </p:cNvPr>
          <p:cNvSpPr>
            <a:spLocks noGrp="1"/>
          </p:cNvSpPr>
          <p:nvPr>
            <p:ph type="title"/>
          </p:nvPr>
        </p:nvSpPr>
        <p:spPr/>
        <p:txBody>
          <a:bodyPr/>
          <a:lstStyle/>
          <a:p>
            <a:r>
              <a:rPr lang="en-US" dirty="0">
                <a:latin typeface="Arial"/>
                <a:cs typeface="Arial"/>
              </a:rPr>
              <a:t>Required LREBG Actions (2)</a:t>
            </a:r>
            <a:endParaRPr lang="en-US" dirty="0"/>
          </a:p>
        </p:txBody>
      </p:sp>
      <p:sp>
        <p:nvSpPr>
          <p:cNvPr id="8" name="Content Placeholder 7">
            <a:extLst>
              <a:ext uri="{FF2B5EF4-FFF2-40B4-BE49-F238E27FC236}">
                <a16:creationId xmlns:a16="http://schemas.microsoft.com/office/drawing/2014/main" id="{43D726CC-2166-1610-3F7E-E6B2AA315E82}"/>
              </a:ext>
            </a:extLst>
          </p:cNvPr>
          <p:cNvSpPr>
            <a:spLocks noGrp="1"/>
          </p:cNvSpPr>
          <p:nvPr>
            <p:ph idx="1"/>
          </p:nvPr>
        </p:nvSpPr>
        <p:spPr>
          <a:xfrm>
            <a:off x="1188720" y="2041290"/>
            <a:ext cx="9966960" cy="3942979"/>
          </a:xfrm>
        </p:spPr>
        <p:txBody>
          <a:bodyPr vert="horz" lIns="0" tIns="45720" rIns="0" bIns="45720" rtlCol="0" anchor="t">
            <a:normAutofit lnSpcReduction="10000"/>
          </a:bodyPr>
          <a:lstStyle/>
          <a:p>
            <a:pPr marL="227013" indent="-227013">
              <a:buClr>
                <a:schemeClr val="tx1">
                  <a:lumMod val="75000"/>
                  <a:lumOff val="25000"/>
                </a:schemeClr>
              </a:buClr>
              <a:buFont typeface="Arial" panose="020B0604020202020204" pitchFamily="34" charset="0"/>
              <a:buChar char="•"/>
            </a:pPr>
            <a:r>
              <a:rPr lang="en-US" dirty="0">
                <a:latin typeface="Arial"/>
                <a:cs typeface="Arial"/>
              </a:rPr>
              <a:t>LEAs with unexpended LREBG funds must include one or more actions supported by LREBG funds within the LCAP. For each action supported by LREBG funding the action description must:</a:t>
            </a:r>
            <a:endParaRPr lang="en-US" dirty="0"/>
          </a:p>
          <a:p>
            <a:pPr marL="840740" lvl="2" indent="-457200">
              <a:buFont typeface="+mj-lt"/>
              <a:buAutoNum type="arabicPeriod"/>
            </a:pPr>
            <a:r>
              <a:rPr lang="en-US" dirty="0">
                <a:latin typeface="Arial"/>
                <a:cs typeface="Arial"/>
              </a:rPr>
              <a:t>identify the action as an LREBG action;</a:t>
            </a:r>
          </a:p>
          <a:p>
            <a:pPr marL="840740" lvl="2" indent="-457200">
              <a:buFont typeface="+mj-lt"/>
              <a:buAutoNum type="arabicPeriod"/>
            </a:pPr>
            <a:r>
              <a:rPr lang="en-US" dirty="0"/>
              <a:t>include an explanation of how research supports the selected action;</a:t>
            </a:r>
          </a:p>
          <a:p>
            <a:pPr marL="840740" lvl="2" indent="-457200">
              <a:buFont typeface="+mj-lt"/>
              <a:buAutoNum type="arabicPeriod"/>
            </a:pPr>
            <a:r>
              <a:rPr lang="en-US" dirty="0"/>
              <a:t>identify the metric(s) being used to monitor the impact of the action; and</a:t>
            </a:r>
          </a:p>
          <a:p>
            <a:pPr marL="840740" lvl="2" indent="-457200">
              <a:buFont typeface="+mj-lt"/>
              <a:buAutoNum type="arabicPeriod"/>
            </a:pPr>
            <a:r>
              <a:rPr lang="en-US" dirty="0">
                <a:latin typeface="Arial"/>
                <a:cs typeface="Arial"/>
              </a:rPr>
              <a:t>identify the amount of LREBG funds being used to support the action.</a:t>
            </a:r>
            <a:endParaRPr lang="en-US" dirty="0"/>
          </a:p>
        </p:txBody>
      </p:sp>
      <p:sp>
        <p:nvSpPr>
          <p:cNvPr id="6" name="Slide Number Placeholder 5">
            <a:extLst>
              <a:ext uri="{FF2B5EF4-FFF2-40B4-BE49-F238E27FC236}">
                <a16:creationId xmlns:a16="http://schemas.microsoft.com/office/drawing/2014/main" id="{D2E03EE3-D059-B70E-8608-47B6422BB09C}"/>
              </a:ext>
            </a:extLst>
          </p:cNvPr>
          <p:cNvSpPr>
            <a:spLocks noGrp="1"/>
          </p:cNvSpPr>
          <p:nvPr>
            <p:ph type="sldNum" sz="quarter" idx="12"/>
          </p:nvPr>
        </p:nvSpPr>
        <p:spPr/>
        <p:txBody>
          <a:bodyPr/>
          <a:lstStyle/>
          <a:p>
            <a:fld id="{3A98EE3D-8CD1-4C3F-BD1C-C98C9596463C}" type="slidenum">
              <a:rPr lang="en-US" smtClean="0"/>
              <a:t>31</a:t>
            </a:fld>
            <a:endParaRPr lang="en-US"/>
          </a:p>
        </p:txBody>
      </p:sp>
    </p:spTree>
    <p:extLst>
      <p:ext uri="{BB962C8B-B14F-4D97-AF65-F5344CB8AC3E}">
        <p14:creationId xmlns:p14="http://schemas.microsoft.com/office/powerpoint/2010/main" val="15126608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79285-AC83-6ECA-C563-5DAAC50CAFBD}"/>
              </a:ext>
            </a:extLst>
          </p:cNvPr>
          <p:cNvSpPr>
            <a:spLocks noGrp="1"/>
          </p:cNvSpPr>
          <p:nvPr>
            <p:ph type="title"/>
          </p:nvPr>
        </p:nvSpPr>
        <p:spPr/>
        <p:txBody>
          <a:bodyPr/>
          <a:lstStyle/>
          <a:p>
            <a:r>
              <a:rPr lang="en-US" dirty="0">
                <a:latin typeface="Arial"/>
                <a:cs typeface="Arial"/>
              </a:rPr>
              <a:t>FAQ #3</a:t>
            </a:r>
            <a:endParaRPr lang="en-US" dirty="0"/>
          </a:p>
        </p:txBody>
      </p:sp>
      <p:sp>
        <p:nvSpPr>
          <p:cNvPr id="3" name="Content Placeholder 2">
            <a:extLst>
              <a:ext uri="{FF2B5EF4-FFF2-40B4-BE49-F238E27FC236}">
                <a16:creationId xmlns:a16="http://schemas.microsoft.com/office/drawing/2014/main" id="{5D2EC923-B09F-F821-7DBB-17F50B6E6B6F}"/>
              </a:ext>
            </a:extLst>
          </p:cNvPr>
          <p:cNvSpPr>
            <a:spLocks noGrp="1"/>
          </p:cNvSpPr>
          <p:nvPr>
            <p:ph idx="1"/>
          </p:nvPr>
        </p:nvSpPr>
        <p:spPr>
          <a:xfrm>
            <a:off x="501034" y="2101913"/>
            <a:ext cx="11189932" cy="3980371"/>
          </a:xfrm>
        </p:spPr>
        <p:txBody>
          <a:bodyPr/>
          <a:lstStyle/>
          <a:p>
            <a:pPr marL="0" indent="0">
              <a:buNone/>
            </a:pPr>
            <a:r>
              <a:rPr lang="en-US" b="1" dirty="0">
                <a:latin typeface="Arial"/>
                <a:cs typeface="Arial"/>
              </a:rPr>
              <a:t>Are LEAs required to implement new actions supported with LREBG funds in the LCAP?</a:t>
            </a:r>
            <a:br>
              <a:rPr lang="en-US" b="1" dirty="0">
                <a:latin typeface="Arial"/>
                <a:cs typeface="Arial"/>
              </a:rPr>
            </a:br>
            <a:br>
              <a:rPr lang="en-US" b="1" dirty="0"/>
            </a:br>
            <a:r>
              <a:rPr lang="en-US" dirty="0">
                <a:latin typeface="Arial"/>
                <a:cs typeface="Arial"/>
              </a:rPr>
              <a:t>No, an LEA is not required to implement new actions supported with LREBG funds; LEAs may integrate LREBG funding into current actions provided that the current actions are addressing the student groups and needs indicated by the required needs assessment.</a:t>
            </a:r>
            <a:endParaRPr lang="en-US" dirty="0"/>
          </a:p>
        </p:txBody>
      </p:sp>
      <p:sp>
        <p:nvSpPr>
          <p:cNvPr id="6" name="Slide Number Placeholder 5">
            <a:extLst>
              <a:ext uri="{FF2B5EF4-FFF2-40B4-BE49-F238E27FC236}">
                <a16:creationId xmlns:a16="http://schemas.microsoft.com/office/drawing/2014/main" id="{E03AE63B-DF05-55A7-BFD2-17266F764AA8}"/>
              </a:ext>
            </a:extLst>
          </p:cNvPr>
          <p:cNvSpPr>
            <a:spLocks noGrp="1"/>
          </p:cNvSpPr>
          <p:nvPr>
            <p:ph type="sldNum" sz="quarter" idx="12"/>
          </p:nvPr>
        </p:nvSpPr>
        <p:spPr/>
        <p:txBody>
          <a:bodyPr/>
          <a:lstStyle/>
          <a:p>
            <a:fld id="{3A98EE3D-8CD1-4C3F-BD1C-C98C9596463C}" type="slidenum">
              <a:rPr lang="en-US" smtClean="0"/>
              <a:t>32</a:t>
            </a:fld>
            <a:endParaRPr lang="en-US"/>
          </a:p>
        </p:txBody>
      </p:sp>
    </p:spTree>
    <p:extLst>
      <p:ext uri="{BB962C8B-B14F-4D97-AF65-F5344CB8AC3E}">
        <p14:creationId xmlns:p14="http://schemas.microsoft.com/office/powerpoint/2010/main" val="23232227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3B2920-5FD8-E24E-0BC9-B9326FF4BB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54A242-1D3F-ACB7-69FA-10DD060C0564}"/>
              </a:ext>
            </a:extLst>
          </p:cNvPr>
          <p:cNvSpPr>
            <a:spLocks noGrp="1"/>
          </p:cNvSpPr>
          <p:nvPr>
            <p:ph type="title"/>
          </p:nvPr>
        </p:nvSpPr>
        <p:spPr/>
        <p:txBody>
          <a:bodyPr/>
          <a:lstStyle/>
          <a:p>
            <a:r>
              <a:rPr lang="en-US" dirty="0">
                <a:latin typeface="Arial"/>
                <a:cs typeface="Arial"/>
              </a:rPr>
              <a:t>FAQ #4</a:t>
            </a:r>
            <a:endParaRPr lang="en-US" dirty="0"/>
          </a:p>
        </p:txBody>
      </p:sp>
      <p:sp>
        <p:nvSpPr>
          <p:cNvPr id="3" name="Content Placeholder 2">
            <a:extLst>
              <a:ext uri="{FF2B5EF4-FFF2-40B4-BE49-F238E27FC236}">
                <a16:creationId xmlns:a16="http://schemas.microsoft.com/office/drawing/2014/main" id="{D499023E-ADC1-6180-99D1-1682BAB74B6B}"/>
              </a:ext>
            </a:extLst>
          </p:cNvPr>
          <p:cNvSpPr>
            <a:spLocks noGrp="1"/>
          </p:cNvSpPr>
          <p:nvPr>
            <p:ph idx="1"/>
          </p:nvPr>
        </p:nvSpPr>
        <p:spPr>
          <a:xfrm>
            <a:off x="501034" y="2101913"/>
            <a:ext cx="11189932" cy="3980371"/>
          </a:xfrm>
        </p:spPr>
        <p:txBody>
          <a:bodyPr/>
          <a:lstStyle/>
          <a:p>
            <a:pPr marL="0" indent="0">
              <a:buNone/>
            </a:pPr>
            <a:r>
              <a:rPr lang="en-US" b="1" dirty="0">
                <a:latin typeface="Arial"/>
                <a:cs typeface="Arial"/>
              </a:rPr>
              <a:t>Does an LEA have to include all unspent LREBG funds in the 2025–26 LCAP, or can the unspent funds be spread out over the next three years?</a:t>
            </a:r>
            <a:br>
              <a:rPr lang="en-US" b="1" dirty="0">
                <a:latin typeface="Arial"/>
                <a:cs typeface="Arial"/>
              </a:rPr>
            </a:br>
            <a:br>
              <a:rPr lang="en-US" b="1" dirty="0"/>
            </a:br>
            <a:r>
              <a:rPr lang="en-US" dirty="0">
                <a:latin typeface="Arial"/>
                <a:cs typeface="Arial"/>
              </a:rPr>
              <a:t>The LEA may spread the use of LREBG funding out across multiple years; however, the LEA's plan for how unspent LREBG funds will be expended over the course of the remaining three years must be addressed in the LCAP.</a:t>
            </a:r>
            <a:endParaRPr lang="en-US" dirty="0"/>
          </a:p>
        </p:txBody>
      </p:sp>
      <p:sp>
        <p:nvSpPr>
          <p:cNvPr id="6" name="Slide Number Placeholder 5">
            <a:extLst>
              <a:ext uri="{FF2B5EF4-FFF2-40B4-BE49-F238E27FC236}">
                <a16:creationId xmlns:a16="http://schemas.microsoft.com/office/drawing/2014/main" id="{FCDB177F-C470-1A41-23B3-3E89337F494E}"/>
              </a:ext>
            </a:extLst>
          </p:cNvPr>
          <p:cNvSpPr>
            <a:spLocks noGrp="1"/>
          </p:cNvSpPr>
          <p:nvPr>
            <p:ph type="sldNum" sz="quarter" idx="12"/>
          </p:nvPr>
        </p:nvSpPr>
        <p:spPr/>
        <p:txBody>
          <a:bodyPr/>
          <a:lstStyle/>
          <a:p>
            <a:fld id="{3A98EE3D-8CD1-4C3F-BD1C-C98C9596463C}" type="slidenum">
              <a:rPr lang="en-US" smtClean="0"/>
              <a:t>33</a:t>
            </a:fld>
            <a:endParaRPr lang="en-US"/>
          </a:p>
        </p:txBody>
      </p:sp>
    </p:spTree>
    <p:extLst>
      <p:ext uri="{BB962C8B-B14F-4D97-AF65-F5344CB8AC3E}">
        <p14:creationId xmlns:p14="http://schemas.microsoft.com/office/powerpoint/2010/main" val="25250665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BF25B43-8339-2781-1698-75D5C9AC4C34}"/>
              </a:ext>
            </a:extLst>
          </p:cNvPr>
          <p:cNvSpPr>
            <a:spLocks noGrp="1"/>
          </p:cNvSpPr>
          <p:nvPr>
            <p:ph type="title"/>
          </p:nvPr>
        </p:nvSpPr>
        <p:spPr/>
        <p:txBody>
          <a:bodyPr/>
          <a:lstStyle/>
          <a:p>
            <a:r>
              <a:rPr lang="en-US" dirty="0"/>
              <a:t>Please Read the Instructions</a:t>
            </a:r>
          </a:p>
        </p:txBody>
      </p:sp>
      <p:sp>
        <p:nvSpPr>
          <p:cNvPr id="8" name="Content Placeholder 7">
            <a:extLst>
              <a:ext uri="{FF2B5EF4-FFF2-40B4-BE49-F238E27FC236}">
                <a16:creationId xmlns:a16="http://schemas.microsoft.com/office/drawing/2014/main" id="{DC788FC4-5D64-AA19-8160-E8AF5BADF095}"/>
              </a:ext>
            </a:extLst>
          </p:cNvPr>
          <p:cNvSpPr>
            <a:spLocks noGrp="1"/>
          </p:cNvSpPr>
          <p:nvPr>
            <p:ph sz="half" idx="1"/>
          </p:nvPr>
        </p:nvSpPr>
        <p:spPr>
          <a:xfrm>
            <a:off x="1188720" y="2120900"/>
            <a:ext cx="9966960" cy="3748193"/>
          </a:xfrm>
        </p:spPr>
        <p:txBody>
          <a:bodyPr/>
          <a:lstStyle/>
          <a:p>
            <a:r>
              <a:rPr lang="en-US" dirty="0"/>
              <a:t>The LCAP template instructions contain all the information related to the requirements that have been covered.</a:t>
            </a:r>
          </a:p>
          <a:p>
            <a:r>
              <a:rPr lang="en-US" dirty="0"/>
              <a:t>The LCAP must adhere to the instructions in order to be approvable.</a:t>
            </a:r>
          </a:p>
        </p:txBody>
      </p:sp>
      <p:sp>
        <p:nvSpPr>
          <p:cNvPr id="6" name="Slide Number Placeholder 5">
            <a:extLst>
              <a:ext uri="{FF2B5EF4-FFF2-40B4-BE49-F238E27FC236}">
                <a16:creationId xmlns:a16="http://schemas.microsoft.com/office/drawing/2014/main" id="{3115307D-D938-388B-1CB2-1BBA64BCFD55}"/>
              </a:ext>
            </a:extLst>
          </p:cNvPr>
          <p:cNvSpPr>
            <a:spLocks noGrp="1"/>
          </p:cNvSpPr>
          <p:nvPr>
            <p:ph type="sldNum" sz="quarter" idx="12"/>
          </p:nvPr>
        </p:nvSpPr>
        <p:spPr/>
        <p:txBody>
          <a:bodyPr/>
          <a:lstStyle/>
          <a:p>
            <a:fld id="{3A98EE3D-8CD1-4C3F-BD1C-C98C9596463C}" type="slidenum">
              <a:rPr lang="en-US" smtClean="0"/>
              <a:t>34</a:t>
            </a:fld>
            <a:endParaRPr lang="en-US"/>
          </a:p>
        </p:txBody>
      </p:sp>
    </p:spTree>
    <p:extLst>
      <p:ext uri="{BB962C8B-B14F-4D97-AF65-F5344CB8AC3E}">
        <p14:creationId xmlns:p14="http://schemas.microsoft.com/office/powerpoint/2010/main" val="1067826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293D5AB2-D6DA-2BBD-682F-488B5A0D5DFA}"/>
              </a:ext>
              <a:ext uri="{C183D7F6-B498-43B3-948B-1728B52AA6E4}">
                <adec:decorative xmlns:adec="http://schemas.microsoft.com/office/drawing/2017/decorative" val="1"/>
              </a:ext>
            </a:extLst>
          </p:cNvPr>
          <p:cNvPicPr>
            <a:picLocks noGrp="1" noChangeAspect="1"/>
          </p:cNvPicPr>
          <p:nvPr>
            <p:ph sz="quarter" idx="15"/>
          </p:nvPr>
        </p:nvPicPr>
        <p:blipFill rotWithShape="1">
          <a:blip r:embed="rId2"/>
          <a:srcRect l="26980" r="26980"/>
          <a:stretch/>
        </p:blipFill>
        <p:spPr>
          <a:xfrm>
            <a:off x="0" y="0"/>
            <a:ext cx="5462001" cy="6821750"/>
          </a:xfrm>
          <a:prstGeom prst="rect">
            <a:avLst/>
          </a:prstGeom>
        </p:spPr>
      </p:pic>
      <p:sp>
        <p:nvSpPr>
          <p:cNvPr id="2" name="Title 1">
            <a:extLst>
              <a:ext uri="{FF2B5EF4-FFF2-40B4-BE49-F238E27FC236}">
                <a16:creationId xmlns:a16="http://schemas.microsoft.com/office/drawing/2014/main" id="{2E869188-C349-1E1D-EA0B-2B8D6FACB9DC}"/>
              </a:ext>
            </a:extLst>
          </p:cNvPr>
          <p:cNvSpPr>
            <a:spLocks noGrp="1"/>
          </p:cNvSpPr>
          <p:nvPr>
            <p:ph type="ctrTitle"/>
          </p:nvPr>
        </p:nvSpPr>
        <p:spPr/>
        <p:txBody>
          <a:bodyPr/>
          <a:lstStyle/>
          <a:p>
            <a:r>
              <a:rPr lang="en-US" dirty="0">
                <a:latin typeface="Arial"/>
                <a:cs typeface="Arial"/>
              </a:rPr>
              <a:t>Examples</a:t>
            </a:r>
            <a:endParaRPr lang="en-US" dirty="0"/>
          </a:p>
        </p:txBody>
      </p:sp>
      <p:sp>
        <p:nvSpPr>
          <p:cNvPr id="7" name="Slide Number Placeholder 6">
            <a:extLst>
              <a:ext uri="{FF2B5EF4-FFF2-40B4-BE49-F238E27FC236}">
                <a16:creationId xmlns:a16="http://schemas.microsoft.com/office/drawing/2014/main" id="{55CD9446-FCD5-C63E-2B5F-9726CF91600E}"/>
              </a:ext>
            </a:extLst>
          </p:cNvPr>
          <p:cNvSpPr>
            <a:spLocks noGrp="1"/>
          </p:cNvSpPr>
          <p:nvPr>
            <p:ph type="sldNum" sz="quarter" idx="12"/>
          </p:nvPr>
        </p:nvSpPr>
        <p:spPr/>
        <p:txBody>
          <a:bodyPr/>
          <a:lstStyle/>
          <a:p>
            <a:fld id="{3A98EE3D-8CD1-4C3F-BD1C-C98C9596463C}" type="slidenum">
              <a:rPr lang="en-US" smtClean="0"/>
              <a:t>35</a:t>
            </a:fld>
            <a:endParaRPr lang="en-US"/>
          </a:p>
        </p:txBody>
      </p:sp>
    </p:spTree>
    <p:extLst>
      <p:ext uri="{BB962C8B-B14F-4D97-AF65-F5344CB8AC3E}">
        <p14:creationId xmlns:p14="http://schemas.microsoft.com/office/powerpoint/2010/main" val="14176085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08FF7195-772D-91B4-A9B0-4136B98241AA}"/>
              </a:ext>
            </a:extLst>
          </p:cNvPr>
          <p:cNvSpPr>
            <a:spLocks noGrp="1"/>
          </p:cNvSpPr>
          <p:nvPr>
            <p:ph type="title"/>
          </p:nvPr>
        </p:nvSpPr>
        <p:spPr/>
        <p:txBody>
          <a:bodyPr/>
          <a:lstStyle/>
          <a:p>
            <a:r>
              <a:rPr lang="en-US" dirty="0"/>
              <a:t>Example 1</a:t>
            </a:r>
          </a:p>
        </p:txBody>
      </p:sp>
      <p:sp>
        <p:nvSpPr>
          <p:cNvPr id="13" name="Content Placeholder 12">
            <a:extLst>
              <a:ext uri="{FF2B5EF4-FFF2-40B4-BE49-F238E27FC236}">
                <a16:creationId xmlns:a16="http://schemas.microsoft.com/office/drawing/2014/main" id="{EF9EC2B8-9A7F-02FA-0EEC-BE78C684D7BA}"/>
              </a:ext>
            </a:extLst>
          </p:cNvPr>
          <p:cNvSpPr>
            <a:spLocks noGrp="1"/>
          </p:cNvSpPr>
          <p:nvPr>
            <p:ph idx="1"/>
          </p:nvPr>
        </p:nvSpPr>
        <p:spPr/>
        <p:txBody>
          <a:bodyPr/>
          <a:lstStyle/>
          <a:p>
            <a:r>
              <a:rPr lang="en-US" dirty="0">
                <a:latin typeface="Arial"/>
                <a:cs typeface="Arial"/>
              </a:rPr>
              <a:t>Diamond Unified School District (USD) </a:t>
            </a:r>
            <a:r>
              <a:rPr lang="en-US" dirty="0"/>
              <a:t>has no LREBG funds to expend in the 2025–26 school year or beyond.</a:t>
            </a:r>
          </a:p>
          <a:p>
            <a:r>
              <a:rPr lang="en-US" dirty="0">
                <a:latin typeface="Arial"/>
                <a:cs typeface="Arial"/>
              </a:rPr>
              <a:t>Diamond USD </a:t>
            </a:r>
            <a:r>
              <a:rPr lang="en-US" dirty="0"/>
              <a:t>has identified that it has no LREBG funds in the response to the Reflections: Annual Performance prompt.</a:t>
            </a:r>
          </a:p>
        </p:txBody>
      </p:sp>
      <p:sp>
        <p:nvSpPr>
          <p:cNvPr id="8" name="Slide Number Placeholder 7">
            <a:extLst>
              <a:ext uri="{FF2B5EF4-FFF2-40B4-BE49-F238E27FC236}">
                <a16:creationId xmlns:a16="http://schemas.microsoft.com/office/drawing/2014/main" id="{6A4DB064-FF26-9969-78F7-343A20CDCA3D}"/>
              </a:ext>
            </a:extLst>
          </p:cNvPr>
          <p:cNvSpPr>
            <a:spLocks noGrp="1"/>
          </p:cNvSpPr>
          <p:nvPr>
            <p:ph type="sldNum" sz="quarter" idx="12"/>
          </p:nvPr>
        </p:nvSpPr>
        <p:spPr/>
        <p:txBody>
          <a:bodyPr/>
          <a:lstStyle/>
          <a:p>
            <a:fld id="{3A98EE3D-8CD1-4C3F-BD1C-C98C9596463C}" type="slidenum">
              <a:rPr lang="en-US" smtClean="0"/>
              <a:t>36</a:t>
            </a:fld>
            <a:endParaRPr lang="en-US"/>
          </a:p>
        </p:txBody>
      </p:sp>
    </p:spTree>
    <p:extLst>
      <p:ext uri="{BB962C8B-B14F-4D97-AF65-F5344CB8AC3E}">
        <p14:creationId xmlns:p14="http://schemas.microsoft.com/office/powerpoint/2010/main" val="36823134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C2F3CA-F0FA-4925-42CD-FE7CE5F1BB06}"/>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17E9AD9C-3930-D432-8D82-01B0AFF95079}"/>
              </a:ext>
            </a:extLst>
          </p:cNvPr>
          <p:cNvSpPr>
            <a:spLocks noGrp="1"/>
          </p:cNvSpPr>
          <p:nvPr>
            <p:ph type="title"/>
          </p:nvPr>
        </p:nvSpPr>
        <p:spPr/>
        <p:txBody>
          <a:bodyPr/>
          <a:lstStyle/>
          <a:p>
            <a:r>
              <a:rPr lang="en-US" dirty="0"/>
              <a:t>Example 2</a:t>
            </a:r>
          </a:p>
        </p:txBody>
      </p:sp>
      <p:sp>
        <p:nvSpPr>
          <p:cNvPr id="13" name="Content Placeholder 12">
            <a:extLst>
              <a:ext uri="{FF2B5EF4-FFF2-40B4-BE49-F238E27FC236}">
                <a16:creationId xmlns:a16="http://schemas.microsoft.com/office/drawing/2014/main" id="{BF781211-1914-5D0B-53C4-05301451087D}"/>
              </a:ext>
            </a:extLst>
          </p:cNvPr>
          <p:cNvSpPr>
            <a:spLocks noGrp="1"/>
          </p:cNvSpPr>
          <p:nvPr>
            <p:ph idx="1"/>
          </p:nvPr>
        </p:nvSpPr>
        <p:spPr/>
        <p:txBody>
          <a:bodyPr/>
          <a:lstStyle/>
          <a:p>
            <a:r>
              <a:rPr lang="en-US" dirty="0">
                <a:latin typeface="Arial"/>
                <a:cs typeface="Arial"/>
              </a:rPr>
              <a:t>Diamond USD </a:t>
            </a:r>
            <a:r>
              <a:rPr lang="en-US" dirty="0"/>
              <a:t>has LREBG funds to expend in the 2025–26 school year.</a:t>
            </a:r>
          </a:p>
          <a:p>
            <a:r>
              <a:rPr lang="en-US" dirty="0">
                <a:latin typeface="Arial"/>
                <a:cs typeface="Arial"/>
              </a:rPr>
              <a:t>Diamond USD </a:t>
            </a:r>
            <a:r>
              <a:rPr lang="en-US" dirty="0"/>
              <a:t>has identified that it has LREBG funds and has provided the rationale in the response to the Reflections: Annual Performance prompt.</a:t>
            </a:r>
          </a:p>
          <a:p>
            <a:r>
              <a:rPr lang="en-US" dirty="0">
                <a:latin typeface="Arial"/>
                <a:cs typeface="Arial"/>
              </a:rPr>
              <a:t>Diamond USD </a:t>
            </a:r>
            <a:r>
              <a:rPr lang="en-US" dirty="0"/>
              <a:t>has also provided the required information for actions supported with LREBG funds.</a:t>
            </a:r>
          </a:p>
        </p:txBody>
      </p:sp>
      <p:sp>
        <p:nvSpPr>
          <p:cNvPr id="8" name="Slide Number Placeholder 7">
            <a:extLst>
              <a:ext uri="{FF2B5EF4-FFF2-40B4-BE49-F238E27FC236}">
                <a16:creationId xmlns:a16="http://schemas.microsoft.com/office/drawing/2014/main" id="{371D4EA2-B69E-F1BF-F3B8-4EA02925745F}"/>
              </a:ext>
            </a:extLst>
          </p:cNvPr>
          <p:cNvSpPr>
            <a:spLocks noGrp="1"/>
          </p:cNvSpPr>
          <p:nvPr>
            <p:ph type="sldNum" sz="quarter" idx="12"/>
          </p:nvPr>
        </p:nvSpPr>
        <p:spPr/>
        <p:txBody>
          <a:bodyPr/>
          <a:lstStyle/>
          <a:p>
            <a:fld id="{3A98EE3D-8CD1-4C3F-BD1C-C98C9596463C}" type="slidenum">
              <a:rPr lang="en-US" smtClean="0"/>
              <a:t>37</a:t>
            </a:fld>
            <a:endParaRPr lang="en-US"/>
          </a:p>
        </p:txBody>
      </p:sp>
    </p:spTree>
    <p:extLst>
      <p:ext uri="{BB962C8B-B14F-4D97-AF65-F5344CB8AC3E}">
        <p14:creationId xmlns:p14="http://schemas.microsoft.com/office/powerpoint/2010/main" val="25370645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7536B2-FECE-92BA-67AF-B038B8F8D7BE}"/>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EAE67551-F8D0-F6B8-4735-965B477F1B19}"/>
              </a:ext>
            </a:extLst>
          </p:cNvPr>
          <p:cNvSpPr>
            <a:spLocks noGrp="1"/>
          </p:cNvSpPr>
          <p:nvPr>
            <p:ph type="title"/>
          </p:nvPr>
        </p:nvSpPr>
        <p:spPr/>
        <p:txBody>
          <a:bodyPr/>
          <a:lstStyle/>
          <a:p>
            <a:r>
              <a:rPr lang="en-US" dirty="0"/>
              <a:t>Example 3</a:t>
            </a:r>
          </a:p>
        </p:txBody>
      </p:sp>
      <p:sp>
        <p:nvSpPr>
          <p:cNvPr id="13" name="Content Placeholder 12">
            <a:extLst>
              <a:ext uri="{FF2B5EF4-FFF2-40B4-BE49-F238E27FC236}">
                <a16:creationId xmlns:a16="http://schemas.microsoft.com/office/drawing/2014/main" id="{E2528EA0-944A-7B07-453D-4101AD29D2A2}"/>
              </a:ext>
            </a:extLst>
          </p:cNvPr>
          <p:cNvSpPr>
            <a:spLocks noGrp="1"/>
          </p:cNvSpPr>
          <p:nvPr>
            <p:ph idx="1"/>
          </p:nvPr>
        </p:nvSpPr>
        <p:spPr/>
        <p:txBody>
          <a:bodyPr>
            <a:normAutofit lnSpcReduction="10000"/>
          </a:bodyPr>
          <a:lstStyle/>
          <a:p>
            <a:r>
              <a:rPr lang="en-US" dirty="0">
                <a:latin typeface="Arial"/>
                <a:cs typeface="Arial"/>
              </a:rPr>
              <a:t>Diamond USD </a:t>
            </a:r>
            <a:r>
              <a:rPr lang="en-US" dirty="0"/>
              <a:t>has LREBG funds to expend in the 2025–26 school year.</a:t>
            </a:r>
          </a:p>
          <a:p>
            <a:r>
              <a:rPr lang="en-US" dirty="0">
                <a:latin typeface="Arial"/>
                <a:cs typeface="Arial"/>
              </a:rPr>
              <a:t>Diamond USD </a:t>
            </a:r>
            <a:r>
              <a:rPr lang="en-US" dirty="0"/>
              <a:t>has identified that it has LREBG funds in the response to the Reflections: Annual Performance prompt.</a:t>
            </a:r>
          </a:p>
          <a:p>
            <a:r>
              <a:rPr lang="en-US" dirty="0">
                <a:latin typeface="Arial"/>
                <a:cs typeface="Arial"/>
              </a:rPr>
              <a:t>Diamond USD </a:t>
            </a:r>
            <a:r>
              <a:rPr lang="en-US" dirty="0"/>
              <a:t>has provided the required information for actions supported with LREBG funds and has also provided the rationale for LREBG supported actions in the action description.</a:t>
            </a:r>
          </a:p>
          <a:p>
            <a:r>
              <a:rPr lang="en-US" dirty="0"/>
              <a:t>Action 1.4 indicates that no LREBG funding will be used in 2025–26 and that LREBG funding will be used beginning in 2026–27.</a:t>
            </a:r>
          </a:p>
        </p:txBody>
      </p:sp>
      <p:sp>
        <p:nvSpPr>
          <p:cNvPr id="8" name="Slide Number Placeholder 7">
            <a:extLst>
              <a:ext uri="{FF2B5EF4-FFF2-40B4-BE49-F238E27FC236}">
                <a16:creationId xmlns:a16="http://schemas.microsoft.com/office/drawing/2014/main" id="{BFFBA9AF-EF4B-9396-565F-431FB092EE50}"/>
              </a:ext>
            </a:extLst>
          </p:cNvPr>
          <p:cNvSpPr>
            <a:spLocks noGrp="1"/>
          </p:cNvSpPr>
          <p:nvPr>
            <p:ph type="sldNum" sz="quarter" idx="12"/>
          </p:nvPr>
        </p:nvSpPr>
        <p:spPr/>
        <p:txBody>
          <a:bodyPr/>
          <a:lstStyle/>
          <a:p>
            <a:fld id="{3A98EE3D-8CD1-4C3F-BD1C-C98C9596463C}" type="slidenum">
              <a:rPr lang="en-US" smtClean="0"/>
              <a:t>38</a:t>
            </a:fld>
            <a:endParaRPr lang="en-US"/>
          </a:p>
        </p:txBody>
      </p:sp>
    </p:spTree>
    <p:extLst>
      <p:ext uri="{BB962C8B-B14F-4D97-AF65-F5344CB8AC3E}">
        <p14:creationId xmlns:p14="http://schemas.microsoft.com/office/powerpoint/2010/main" val="344854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D78E3E-B779-6649-E56C-930AB4C463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32A947-9C97-1FC8-EEB4-4DBD9F14584F}"/>
              </a:ext>
            </a:extLst>
          </p:cNvPr>
          <p:cNvSpPr>
            <a:spLocks noGrp="1"/>
          </p:cNvSpPr>
          <p:nvPr>
            <p:ph type="title"/>
          </p:nvPr>
        </p:nvSpPr>
        <p:spPr/>
        <p:txBody>
          <a:bodyPr/>
          <a:lstStyle/>
          <a:p>
            <a:r>
              <a:rPr lang="en-US" dirty="0">
                <a:latin typeface="Arial"/>
                <a:cs typeface="Arial"/>
              </a:rPr>
              <a:t>FAQ #5</a:t>
            </a:r>
            <a:endParaRPr lang="en-US" dirty="0"/>
          </a:p>
        </p:txBody>
      </p:sp>
      <p:sp>
        <p:nvSpPr>
          <p:cNvPr id="3" name="Content Placeholder 2">
            <a:extLst>
              <a:ext uri="{FF2B5EF4-FFF2-40B4-BE49-F238E27FC236}">
                <a16:creationId xmlns:a16="http://schemas.microsoft.com/office/drawing/2014/main" id="{CF85418E-3ED5-6B4C-9472-3764C493EE18}"/>
              </a:ext>
            </a:extLst>
          </p:cNvPr>
          <p:cNvSpPr>
            <a:spLocks noGrp="1"/>
          </p:cNvSpPr>
          <p:nvPr>
            <p:ph idx="1"/>
          </p:nvPr>
        </p:nvSpPr>
        <p:spPr>
          <a:xfrm>
            <a:off x="501034" y="2101913"/>
            <a:ext cx="11189932" cy="3980371"/>
          </a:xfrm>
        </p:spPr>
        <p:txBody>
          <a:bodyPr/>
          <a:lstStyle/>
          <a:p>
            <a:pPr marL="0" indent="0">
              <a:buNone/>
            </a:pPr>
            <a:r>
              <a:rPr lang="en-US" sz="2400" b="1" dirty="0">
                <a:latin typeface="Arial"/>
                <a:cs typeface="Arial"/>
              </a:rPr>
              <a:t>May an LEA create a specific goal for all its LREBG supported actions rather than integrating LREBG funded actions into existing goals?</a:t>
            </a:r>
            <a:br>
              <a:rPr lang="en-US" sz="2400" b="1" dirty="0">
                <a:latin typeface="Arial"/>
                <a:cs typeface="Arial"/>
              </a:rPr>
            </a:br>
            <a:br>
              <a:rPr lang="en-US" sz="2400" b="1" dirty="0"/>
            </a:br>
            <a:r>
              <a:rPr lang="en-US" sz="2400" dirty="0">
                <a:latin typeface="Arial"/>
                <a:cs typeface="Arial"/>
              </a:rPr>
              <a:t>Yes, an LEA may create a specific goal for all its LREBG funded actions. The LEA has discretion over what type of goal they create (broad, focus or maintenance).</a:t>
            </a:r>
            <a:endParaRPr lang="en-US" dirty="0"/>
          </a:p>
        </p:txBody>
      </p:sp>
      <p:sp>
        <p:nvSpPr>
          <p:cNvPr id="6" name="Slide Number Placeholder 5">
            <a:extLst>
              <a:ext uri="{FF2B5EF4-FFF2-40B4-BE49-F238E27FC236}">
                <a16:creationId xmlns:a16="http://schemas.microsoft.com/office/drawing/2014/main" id="{4F317464-C429-8A68-5624-9E8AE2FF4DE7}"/>
              </a:ext>
            </a:extLst>
          </p:cNvPr>
          <p:cNvSpPr>
            <a:spLocks noGrp="1"/>
          </p:cNvSpPr>
          <p:nvPr>
            <p:ph type="sldNum" sz="quarter" idx="12"/>
          </p:nvPr>
        </p:nvSpPr>
        <p:spPr/>
        <p:txBody>
          <a:bodyPr/>
          <a:lstStyle/>
          <a:p>
            <a:fld id="{3A98EE3D-8CD1-4C3F-BD1C-C98C9596463C}" type="slidenum">
              <a:rPr lang="en-US" smtClean="0"/>
              <a:t>39</a:t>
            </a:fld>
            <a:endParaRPr lang="en-US"/>
          </a:p>
        </p:txBody>
      </p:sp>
    </p:spTree>
    <p:extLst>
      <p:ext uri="{BB962C8B-B14F-4D97-AF65-F5344CB8AC3E}">
        <p14:creationId xmlns:p14="http://schemas.microsoft.com/office/powerpoint/2010/main" val="26977766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688AF-33B0-E4F8-9A81-B97C65DC3B8C}"/>
              </a:ext>
            </a:extLst>
          </p:cNvPr>
          <p:cNvSpPr>
            <a:spLocks noGrp="1"/>
          </p:cNvSpPr>
          <p:nvPr>
            <p:ph type="title"/>
          </p:nvPr>
        </p:nvSpPr>
        <p:spPr/>
        <p:txBody>
          <a:bodyPr/>
          <a:lstStyle/>
          <a:p>
            <a:r>
              <a:rPr lang="en-US" dirty="0"/>
              <a:t>Purpose</a:t>
            </a:r>
          </a:p>
        </p:txBody>
      </p:sp>
      <p:sp>
        <p:nvSpPr>
          <p:cNvPr id="3" name="Content Placeholder 2">
            <a:extLst>
              <a:ext uri="{FF2B5EF4-FFF2-40B4-BE49-F238E27FC236}">
                <a16:creationId xmlns:a16="http://schemas.microsoft.com/office/drawing/2014/main" id="{A40D642E-55F7-0A6A-2300-4F3BC56A3340}"/>
              </a:ext>
            </a:extLst>
          </p:cNvPr>
          <p:cNvSpPr>
            <a:spLocks noGrp="1"/>
          </p:cNvSpPr>
          <p:nvPr>
            <p:ph idx="1"/>
          </p:nvPr>
        </p:nvSpPr>
        <p:spPr/>
        <p:txBody>
          <a:bodyPr anchor="ctr"/>
          <a:lstStyle/>
          <a:p>
            <a:r>
              <a:rPr lang="en-US" dirty="0"/>
              <a:t>To provide an overview of the Learning Recovery and Emergency Block Grant (LREBG) funding program.</a:t>
            </a:r>
          </a:p>
          <a:p>
            <a:endParaRPr lang="en-US" dirty="0"/>
          </a:p>
          <a:p>
            <a:r>
              <a:rPr lang="en-US" dirty="0"/>
              <a:t>To review the requirement to include unexpended LREBG funds and related rationales, actions, and metrics in the LCAP.</a:t>
            </a:r>
          </a:p>
          <a:p>
            <a:endParaRPr lang="en-US" dirty="0"/>
          </a:p>
          <a:p>
            <a:r>
              <a:rPr lang="en-US" dirty="0"/>
              <a:t>To review the updated LCAP instructions and implementation examples.</a:t>
            </a:r>
          </a:p>
        </p:txBody>
      </p:sp>
      <p:sp>
        <p:nvSpPr>
          <p:cNvPr id="7" name="Slide Number Placeholder 6">
            <a:extLst>
              <a:ext uri="{FF2B5EF4-FFF2-40B4-BE49-F238E27FC236}">
                <a16:creationId xmlns:a16="http://schemas.microsoft.com/office/drawing/2014/main" id="{62ECE02F-93E7-BF54-516B-5749D6798260}"/>
              </a:ext>
            </a:extLst>
          </p:cNvPr>
          <p:cNvSpPr>
            <a:spLocks noGrp="1"/>
          </p:cNvSpPr>
          <p:nvPr>
            <p:ph type="sldNum" sz="quarter" idx="12"/>
          </p:nvPr>
        </p:nvSpPr>
        <p:spPr/>
        <p:txBody>
          <a:bodyPr/>
          <a:lstStyle/>
          <a:p>
            <a:fld id="{3A98EE3D-8CD1-4C3F-BD1C-C98C9596463C}" type="slidenum">
              <a:rPr lang="en-US" smtClean="0"/>
              <a:pPr/>
              <a:t>4</a:t>
            </a:fld>
            <a:endParaRPr lang="en-US"/>
          </a:p>
        </p:txBody>
      </p:sp>
    </p:spTree>
    <p:extLst>
      <p:ext uri="{BB962C8B-B14F-4D97-AF65-F5344CB8AC3E}">
        <p14:creationId xmlns:p14="http://schemas.microsoft.com/office/powerpoint/2010/main" val="19304575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4E42C-2B5D-4037-AD45-0C89E167EDE7}"/>
              </a:ext>
            </a:extLst>
          </p:cNvPr>
          <p:cNvSpPr>
            <a:spLocks noGrp="1"/>
          </p:cNvSpPr>
          <p:nvPr>
            <p:ph type="ctrTitle"/>
          </p:nvPr>
        </p:nvSpPr>
        <p:spPr>
          <a:xfrm>
            <a:off x="6730000" y="639097"/>
            <a:ext cx="4813072" cy="3494791"/>
          </a:xfrm>
        </p:spPr>
        <p:txBody>
          <a:bodyPr anchor="b">
            <a:normAutofit/>
          </a:bodyPr>
          <a:lstStyle/>
          <a:p>
            <a:r>
              <a:rPr lang="en-US" dirty="0"/>
              <a:t>Questions?</a:t>
            </a:r>
          </a:p>
        </p:txBody>
      </p:sp>
      <p:pic>
        <p:nvPicPr>
          <p:cNvPr id="7" name="Picture Placeholder 6">
            <a:extLst>
              <a:ext uri="{FF2B5EF4-FFF2-40B4-BE49-F238E27FC236}">
                <a16:creationId xmlns:a16="http://schemas.microsoft.com/office/drawing/2014/main" id="{4A562C5C-7EE0-4E93-9789-1E61C53669B3}"/>
              </a:ext>
              <a:ext uri="{C183D7F6-B498-43B3-948B-1728B52AA6E4}">
                <adec:decorative xmlns:adec="http://schemas.microsoft.com/office/drawing/2017/decorative" val="1"/>
              </a:ext>
            </a:extLst>
          </p:cNvPr>
          <p:cNvPicPr>
            <a:picLocks noGrp="1" noChangeAspect="1"/>
          </p:cNvPicPr>
          <p:nvPr>
            <p:ph type="pic" sz="quarter" idx="4294967295"/>
          </p:nvPr>
        </p:nvPicPr>
        <p:blipFill rotWithShape="1">
          <a:blip r:embed="rId2"/>
          <a:srcRect t="17809" r="3" b="6784"/>
          <a:stretch/>
        </p:blipFill>
        <p:spPr>
          <a:xfrm>
            <a:off x="642938" y="640080"/>
            <a:ext cx="5449824" cy="2743200"/>
          </a:xfrm>
          <a:noFill/>
        </p:spPr>
      </p:pic>
      <p:pic>
        <p:nvPicPr>
          <p:cNvPr id="9" name="Picture Placeholder 8">
            <a:extLst>
              <a:ext uri="{FF2B5EF4-FFF2-40B4-BE49-F238E27FC236}">
                <a16:creationId xmlns:a16="http://schemas.microsoft.com/office/drawing/2014/main" id="{E4B7E298-8B82-4BBC-BD7F-FB0F1F964990}"/>
              </a:ext>
              <a:ext uri="{C183D7F6-B498-43B3-948B-1728B52AA6E4}">
                <adec:decorative xmlns:adec="http://schemas.microsoft.com/office/drawing/2017/decorative" val="1"/>
              </a:ext>
            </a:extLst>
          </p:cNvPr>
          <p:cNvPicPr>
            <a:picLocks noGrp="1" noChangeAspect="1"/>
          </p:cNvPicPr>
          <p:nvPr>
            <p:ph type="pic" sz="quarter" idx="14"/>
          </p:nvPr>
        </p:nvPicPr>
        <p:blipFill>
          <a:blip r:embed="rId3"/>
          <a:srcRect t="12248" b="12248"/>
          <a:stretch/>
        </p:blipFill>
        <p:spPr>
          <a:xfrm>
            <a:off x="640080" y="3474720"/>
            <a:ext cx="5449824" cy="2743200"/>
          </a:xfrm>
          <a:noFill/>
        </p:spPr>
      </p:pic>
      <p:sp>
        <p:nvSpPr>
          <p:cNvPr id="12" name="Slide Number Placeholder 11">
            <a:extLst>
              <a:ext uri="{FF2B5EF4-FFF2-40B4-BE49-F238E27FC236}">
                <a16:creationId xmlns:a16="http://schemas.microsoft.com/office/drawing/2014/main" id="{2CFFA23B-C98F-4AB6-831E-B3945469F306}"/>
              </a:ext>
            </a:extLst>
          </p:cNvPr>
          <p:cNvSpPr>
            <a:spLocks noGrp="1"/>
          </p:cNvSpPr>
          <p:nvPr>
            <p:ph type="sldNum" sz="quarter" idx="12"/>
          </p:nvPr>
        </p:nvSpPr>
        <p:spPr>
          <a:xfrm>
            <a:off x="10993582" y="6446838"/>
            <a:ext cx="780010" cy="365125"/>
          </a:xfrm>
        </p:spPr>
        <p:txBody>
          <a:bodyPr anchor="ctr">
            <a:normAutofit fontScale="92500" lnSpcReduction="20000"/>
          </a:bodyPr>
          <a:lstStyle/>
          <a:p>
            <a:pPr>
              <a:spcAft>
                <a:spcPts val="600"/>
              </a:spcAft>
            </a:pPr>
            <a:fld id="{3A98EE3D-8CD1-4C3F-BD1C-C98C9596463C}" type="slidenum">
              <a:rPr lang="en-US" smtClean="0"/>
              <a:pPr>
                <a:spcAft>
                  <a:spcPts val="600"/>
                </a:spcAft>
              </a:pPr>
              <a:t>40</a:t>
            </a:fld>
            <a:endParaRPr lang="en-US"/>
          </a:p>
        </p:txBody>
      </p:sp>
    </p:spTree>
    <p:extLst>
      <p:ext uri="{BB962C8B-B14F-4D97-AF65-F5344CB8AC3E}">
        <p14:creationId xmlns:p14="http://schemas.microsoft.com/office/powerpoint/2010/main" val="12119953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A69AD-531E-4D2D-BDE3-9119F23E634F}"/>
              </a:ext>
            </a:extLst>
          </p:cNvPr>
          <p:cNvSpPr>
            <a:spLocks noGrp="1"/>
          </p:cNvSpPr>
          <p:nvPr>
            <p:ph type="title"/>
          </p:nvPr>
        </p:nvSpPr>
        <p:spPr/>
        <p:txBody>
          <a:bodyPr/>
          <a:lstStyle/>
          <a:p>
            <a:r>
              <a:rPr lang="en-US" dirty="0">
                <a:solidFill>
                  <a:schemeClr val="tx1"/>
                </a:solidFill>
                <a:latin typeface="Arial"/>
                <a:cs typeface="Arial"/>
              </a:rPr>
              <a:t>Contact Information</a:t>
            </a:r>
            <a:endParaRPr lang="en-US" dirty="0">
              <a:solidFill>
                <a:schemeClr val="tx1"/>
              </a:solidFill>
            </a:endParaRPr>
          </a:p>
        </p:txBody>
      </p:sp>
      <p:sp>
        <p:nvSpPr>
          <p:cNvPr id="3" name="Content Placeholder 2">
            <a:extLst>
              <a:ext uri="{FF2B5EF4-FFF2-40B4-BE49-F238E27FC236}">
                <a16:creationId xmlns:a16="http://schemas.microsoft.com/office/drawing/2014/main" id="{2874C0FA-95F8-4B03-A80A-180839A2E3F7}"/>
              </a:ext>
            </a:extLst>
          </p:cNvPr>
          <p:cNvSpPr>
            <a:spLocks noGrp="1"/>
          </p:cNvSpPr>
          <p:nvPr>
            <p:ph sz="half" idx="1"/>
          </p:nvPr>
        </p:nvSpPr>
        <p:spPr>
          <a:xfrm>
            <a:off x="1099298" y="2072313"/>
            <a:ext cx="10050088" cy="3886006"/>
          </a:xfrm>
        </p:spPr>
        <p:txBody>
          <a:bodyPr vert="horz" lIns="45720" tIns="45720" rIns="45720" bIns="45720" rtlCol="0" anchor="t">
            <a:normAutofit/>
          </a:bodyPr>
          <a:lstStyle/>
          <a:p>
            <a:pPr marL="0" indent="0">
              <a:lnSpc>
                <a:spcPct val="90000"/>
              </a:lnSpc>
              <a:spcBef>
                <a:spcPts val="1000"/>
              </a:spcBef>
              <a:spcAft>
                <a:spcPts val="0"/>
              </a:spcAft>
              <a:buNone/>
            </a:pPr>
            <a:r>
              <a:rPr lang="en-US" dirty="0">
                <a:solidFill>
                  <a:schemeClr val="tx1"/>
                </a:solidFill>
                <a:latin typeface="Arial"/>
                <a:cs typeface="Arial"/>
              </a:rPr>
              <a:t>For questions related to the LCAP or LCFF, please contact the Local Agency Systems Support Office at </a:t>
            </a:r>
            <a:r>
              <a:rPr lang="en-US" dirty="0">
                <a:solidFill>
                  <a:schemeClr val="tx1"/>
                </a:solidFill>
                <a:latin typeface="Arial"/>
                <a:cs typeface="Arial"/>
                <a:hlinkClick r:id="rId2"/>
              </a:rPr>
              <a:t>LCFF@cde.ca.gov</a:t>
            </a:r>
            <a:r>
              <a:rPr lang="en-US" dirty="0">
                <a:solidFill>
                  <a:schemeClr val="tx1"/>
                </a:solidFill>
                <a:latin typeface="Arial"/>
                <a:cs typeface="Arial"/>
              </a:rPr>
              <a:t>. </a:t>
            </a:r>
            <a:endParaRPr lang="en-US" dirty="0">
              <a:solidFill>
                <a:srgbClr val="1704A0"/>
              </a:solidFill>
              <a:latin typeface="Arial"/>
              <a:cs typeface="Arial"/>
            </a:endParaRPr>
          </a:p>
          <a:p>
            <a:pPr marL="0" indent="0">
              <a:lnSpc>
                <a:spcPct val="90000"/>
              </a:lnSpc>
              <a:spcBef>
                <a:spcPts val="2400"/>
              </a:spcBef>
              <a:spcAft>
                <a:spcPts val="0"/>
              </a:spcAft>
              <a:buNone/>
            </a:pPr>
            <a:r>
              <a:rPr lang="en-US" dirty="0">
                <a:solidFill>
                  <a:schemeClr val="tx1"/>
                </a:solidFill>
                <a:latin typeface="Arial"/>
                <a:cs typeface="Arial"/>
              </a:rPr>
              <a:t>For questions regarding the Learning Recovery Emergency Block grant, please contact the School Improvement and Support Office at </a:t>
            </a:r>
            <a:r>
              <a:rPr lang="en-US" dirty="0">
                <a:solidFill>
                  <a:schemeClr val="tx1"/>
                </a:solidFill>
                <a:latin typeface="Arial"/>
                <a:cs typeface="Arial"/>
                <a:hlinkClick r:id="rId3"/>
              </a:rPr>
              <a:t>LREBG@cde.ca.gov</a:t>
            </a:r>
            <a:r>
              <a:rPr lang="en-US" dirty="0">
                <a:solidFill>
                  <a:schemeClr val="tx1"/>
                </a:solidFill>
                <a:latin typeface="Arial"/>
                <a:cs typeface="Arial"/>
              </a:rPr>
              <a:t>. </a:t>
            </a:r>
          </a:p>
        </p:txBody>
      </p:sp>
      <p:sp>
        <p:nvSpPr>
          <p:cNvPr id="5" name="Slide Number Placeholder 4">
            <a:extLst>
              <a:ext uri="{FF2B5EF4-FFF2-40B4-BE49-F238E27FC236}">
                <a16:creationId xmlns:a16="http://schemas.microsoft.com/office/drawing/2014/main" id="{B215FEF6-ECD0-4FD6-B964-480DB5FF7F01}"/>
              </a:ext>
            </a:extLst>
          </p:cNvPr>
          <p:cNvSpPr>
            <a:spLocks noGrp="1"/>
          </p:cNvSpPr>
          <p:nvPr>
            <p:ph type="sldNum" sz="quarter" idx="12"/>
          </p:nvPr>
        </p:nvSpPr>
        <p:spPr/>
        <p:txBody>
          <a:bodyPr/>
          <a:lstStyle/>
          <a:p>
            <a:fld id="{1E47FE53-EBF0-4DA7-9D9D-CC1C3A20F3CB}" type="slidenum">
              <a:rPr lang="en-US" smtClean="0"/>
              <a:t>41</a:t>
            </a:fld>
            <a:endParaRPr lang="en-US"/>
          </a:p>
        </p:txBody>
      </p:sp>
    </p:spTree>
    <p:extLst>
      <p:ext uri="{BB962C8B-B14F-4D97-AF65-F5344CB8AC3E}">
        <p14:creationId xmlns:p14="http://schemas.microsoft.com/office/powerpoint/2010/main" val="30851770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A97C8-5292-44C3-B40C-4BB62493D082}"/>
              </a:ext>
            </a:extLst>
          </p:cNvPr>
          <p:cNvSpPr>
            <a:spLocks noGrp="1"/>
          </p:cNvSpPr>
          <p:nvPr>
            <p:ph type="title"/>
          </p:nvPr>
        </p:nvSpPr>
        <p:spPr>
          <a:xfrm>
            <a:off x="1097280" y="286603"/>
            <a:ext cx="10058400" cy="1450757"/>
          </a:xfrm>
        </p:spPr>
        <p:txBody>
          <a:bodyPr/>
          <a:lstStyle/>
          <a:p>
            <a:r>
              <a:rPr lang="en-US" dirty="0"/>
              <a:t>Intended Audience</a:t>
            </a:r>
          </a:p>
        </p:txBody>
      </p:sp>
      <p:sp>
        <p:nvSpPr>
          <p:cNvPr id="3" name="Content Placeholder 2">
            <a:extLst>
              <a:ext uri="{FF2B5EF4-FFF2-40B4-BE49-F238E27FC236}">
                <a16:creationId xmlns:a16="http://schemas.microsoft.com/office/drawing/2014/main" id="{0977A8F4-049E-44F8-AAC9-97E8F3CCDA95}"/>
              </a:ext>
            </a:extLst>
          </p:cNvPr>
          <p:cNvSpPr>
            <a:spLocks noGrp="1"/>
          </p:cNvSpPr>
          <p:nvPr>
            <p:ph idx="1"/>
          </p:nvPr>
        </p:nvSpPr>
        <p:spPr>
          <a:xfrm>
            <a:off x="1188720" y="2313432"/>
            <a:ext cx="9966960" cy="3670837"/>
          </a:xfrm>
        </p:spPr>
        <p:txBody>
          <a:bodyPr vert="horz" lIns="45720" tIns="45720" rIns="45720" bIns="45720" rtlCol="0" anchor="t">
            <a:normAutofit/>
          </a:bodyPr>
          <a:lstStyle/>
          <a:p>
            <a:r>
              <a:rPr lang="en-US" dirty="0"/>
              <a:t>The intended audience for this presentation is anyone who will complete, review, or interact with the 2025–26 LCAP, including: </a:t>
            </a:r>
          </a:p>
          <a:p>
            <a:pPr lvl="1"/>
            <a:r>
              <a:rPr lang="en-US" dirty="0"/>
              <a:t>Parents and students</a:t>
            </a:r>
          </a:p>
          <a:p>
            <a:pPr lvl="1"/>
            <a:r>
              <a:rPr lang="en-US" dirty="0"/>
              <a:t>Teachers and school staff</a:t>
            </a:r>
          </a:p>
          <a:p>
            <a:pPr lvl="1"/>
            <a:r>
              <a:rPr lang="en-US" dirty="0"/>
              <a:t>Administrators</a:t>
            </a:r>
          </a:p>
          <a:p>
            <a:pPr lvl="1"/>
            <a:r>
              <a:rPr lang="en-US" dirty="0"/>
              <a:t>Advisory committees</a:t>
            </a:r>
          </a:p>
          <a:p>
            <a:pPr lvl="1"/>
            <a:r>
              <a:rPr lang="en-US" dirty="0"/>
              <a:t>Members of governing boards or bodies</a:t>
            </a:r>
          </a:p>
          <a:p>
            <a:pPr lvl="1"/>
            <a:r>
              <a:rPr lang="en-US" dirty="0"/>
              <a:t>Community members</a:t>
            </a:r>
          </a:p>
        </p:txBody>
      </p:sp>
      <p:sp>
        <p:nvSpPr>
          <p:cNvPr id="4" name="Slide Number Placeholder 3">
            <a:extLst>
              <a:ext uri="{FF2B5EF4-FFF2-40B4-BE49-F238E27FC236}">
                <a16:creationId xmlns:a16="http://schemas.microsoft.com/office/drawing/2014/main" id="{93972F13-CE38-4CD0-83F6-6575B227B936}"/>
              </a:ext>
            </a:extLst>
          </p:cNvPr>
          <p:cNvSpPr>
            <a:spLocks noGrp="1"/>
          </p:cNvSpPr>
          <p:nvPr>
            <p:ph type="sldNum" sz="quarter" idx="12"/>
          </p:nvPr>
        </p:nvSpPr>
        <p:spPr>
          <a:xfrm>
            <a:off x="10993582" y="6446838"/>
            <a:ext cx="780010" cy="365125"/>
          </a:xfrm>
        </p:spPr>
        <p:txBody>
          <a:bodyPr/>
          <a:lstStyle/>
          <a:p>
            <a:fld id="{1E47FE53-EBF0-4DA7-9D9D-CC1C3A20F3CB}" type="slidenum">
              <a:rPr lang="en-US" smtClean="0"/>
              <a:pPr/>
              <a:t>5</a:t>
            </a:fld>
            <a:endParaRPr lang="en-US"/>
          </a:p>
        </p:txBody>
      </p:sp>
    </p:spTree>
    <p:extLst>
      <p:ext uri="{BB962C8B-B14F-4D97-AF65-F5344CB8AC3E}">
        <p14:creationId xmlns:p14="http://schemas.microsoft.com/office/powerpoint/2010/main" val="21455154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6122A-795E-4E91-8829-A4FC066F2CE7}"/>
              </a:ext>
            </a:extLst>
          </p:cNvPr>
          <p:cNvSpPr>
            <a:spLocks noGrp="1"/>
          </p:cNvSpPr>
          <p:nvPr>
            <p:ph type="ctrTitle"/>
          </p:nvPr>
        </p:nvSpPr>
        <p:spPr>
          <a:xfrm>
            <a:off x="1065197" y="5372046"/>
            <a:ext cx="10058400" cy="822960"/>
          </a:xfrm>
        </p:spPr>
        <p:txBody>
          <a:bodyPr>
            <a:normAutofit/>
          </a:bodyPr>
          <a:lstStyle/>
          <a:p>
            <a:r>
              <a:rPr lang="en-US" dirty="0"/>
              <a:t>Background</a:t>
            </a:r>
          </a:p>
        </p:txBody>
      </p:sp>
      <p:pic>
        <p:nvPicPr>
          <p:cNvPr id="19" name="Picture Placeholder 7">
            <a:extLst>
              <a:ext uri="{FF2B5EF4-FFF2-40B4-BE49-F238E27FC236}">
                <a16:creationId xmlns:a16="http://schemas.microsoft.com/office/drawing/2014/main" id="{3827E032-43E7-0544-DD64-8EAA0B652B30}"/>
              </a:ext>
              <a:ext uri="{C183D7F6-B498-43B3-948B-1728B52AA6E4}">
                <adec:decorative xmlns:adec="http://schemas.microsoft.com/office/drawing/2017/decorative" val="1"/>
              </a:ext>
            </a:extLst>
          </p:cNvPr>
          <p:cNvPicPr>
            <a:picLocks noGrp="1" noChangeAspect="1"/>
          </p:cNvPicPr>
          <p:nvPr>
            <p:ph type="pic" sz="quarter" idx="13"/>
          </p:nvPr>
        </p:nvPicPr>
        <p:blipFill>
          <a:blip r:embed="rId2"/>
          <a:srcRect l="19948" r="19948"/>
          <a:stretch/>
        </p:blipFill>
        <p:spPr/>
      </p:pic>
      <p:pic>
        <p:nvPicPr>
          <p:cNvPr id="16" name="Picture Placeholder 6">
            <a:extLst>
              <a:ext uri="{FF2B5EF4-FFF2-40B4-BE49-F238E27FC236}">
                <a16:creationId xmlns:a16="http://schemas.microsoft.com/office/drawing/2014/main" id="{F95B2781-A17A-2FBA-3726-40BFD21352F5}"/>
              </a:ext>
              <a:ext uri="{C183D7F6-B498-43B3-948B-1728B52AA6E4}">
                <adec:decorative xmlns:adec="http://schemas.microsoft.com/office/drawing/2017/decorative" val="1"/>
              </a:ext>
            </a:extLst>
          </p:cNvPr>
          <p:cNvPicPr>
            <a:picLocks noGrp="1" noChangeAspect="1"/>
          </p:cNvPicPr>
          <p:nvPr>
            <p:ph type="pic" sz="quarter" idx="14"/>
          </p:nvPr>
        </p:nvPicPr>
        <p:blipFill>
          <a:blip r:embed="rId3"/>
          <a:srcRect l="19948" r="19948"/>
          <a:stretch/>
        </p:blipFill>
        <p:spPr/>
      </p:pic>
      <p:pic>
        <p:nvPicPr>
          <p:cNvPr id="9" name="Picture Placeholder 11">
            <a:extLst>
              <a:ext uri="{FF2B5EF4-FFF2-40B4-BE49-F238E27FC236}">
                <a16:creationId xmlns:a16="http://schemas.microsoft.com/office/drawing/2014/main" id="{8392B5D1-CEE2-9243-3C4D-54B5049B4A83}"/>
              </a:ext>
              <a:ext uri="{C183D7F6-B498-43B3-948B-1728B52AA6E4}">
                <adec:decorative xmlns:adec="http://schemas.microsoft.com/office/drawing/2017/decorative" val="1"/>
              </a:ext>
            </a:extLst>
          </p:cNvPr>
          <p:cNvPicPr>
            <a:picLocks noGrp="1" noChangeAspect="1"/>
          </p:cNvPicPr>
          <p:nvPr>
            <p:ph type="pic" sz="quarter" idx="15"/>
          </p:nvPr>
        </p:nvPicPr>
        <p:blipFill>
          <a:blip r:embed="rId4"/>
          <a:srcRect l="19918" r="19918"/>
          <a:stretch/>
        </p:blipFill>
        <p:spPr/>
      </p:pic>
    </p:spTree>
    <p:extLst>
      <p:ext uri="{BB962C8B-B14F-4D97-AF65-F5344CB8AC3E}">
        <p14:creationId xmlns:p14="http://schemas.microsoft.com/office/powerpoint/2010/main" val="11946098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F6BAF-2D21-CC71-58DD-31FC71233E58}"/>
              </a:ext>
            </a:extLst>
          </p:cNvPr>
          <p:cNvSpPr>
            <a:spLocks noGrp="1"/>
          </p:cNvSpPr>
          <p:nvPr>
            <p:ph type="title"/>
          </p:nvPr>
        </p:nvSpPr>
        <p:spPr>
          <a:xfrm>
            <a:off x="1097280" y="286603"/>
            <a:ext cx="10058400" cy="1450757"/>
          </a:xfrm>
        </p:spPr>
        <p:txBody>
          <a:bodyPr/>
          <a:lstStyle/>
          <a:p>
            <a:r>
              <a:rPr lang="en-US" dirty="0"/>
              <a:t>Senate Bill 153</a:t>
            </a:r>
          </a:p>
        </p:txBody>
      </p:sp>
      <p:sp>
        <p:nvSpPr>
          <p:cNvPr id="3" name="Content Placeholder 2">
            <a:extLst>
              <a:ext uri="{FF2B5EF4-FFF2-40B4-BE49-F238E27FC236}">
                <a16:creationId xmlns:a16="http://schemas.microsoft.com/office/drawing/2014/main" id="{7041F1FA-ED5D-0D7F-F727-4DB4AA604679}"/>
              </a:ext>
            </a:extLst>
          </p:cNvPr>
          <p:cNvSpPr>
            <a:spLocks noGrp="1"/>
          </p:cNvSpPr>
          <p:nvPr>
            <p:ph idx="1"/>
          </p:nvPr>
        </p:nvSpPr>
        <p:spPr>
          <a:xfrm>
            <a:off x="1188720" y="2148114"/>
            <a:ext cx="9966960" cy="3836155"/>
          </a:xfrm>
        </p:spPr>
        <p:txBody>
          <a:bodyPr vert="horz" lIns="0" tIns="45720" rIns="0" bIns="45720" rtlCol="0" anchor="t">
            <a:normAutofit/>
          </a:bodyPr>
          <a:lstStyle/>
          <a:p>
            <a:r>
              <a:rPr lang="en-US" dirty="0">
                <a:latin typeface="Arial"/>
                <a:cs typeface="Arial"/>
              </a:rPr>
              <a:t>On June 29, 2024, Senate Bill (SB) 153 was signed into law. </a:t>
            </a:r>
          </a:p>
          <a:p>
            <a:r>
              <a:rPr lang="en-US" dirty="0">
                <a:latin typeface="Arial"/>
                <a:cs typeface="Arial"/>
              </a:rPr>
              <a:t>Among other things, SB 153 added California </a:t>
            </a:r>
            <a:r>
              <a:rPr lang="en-US" i="1" dirty="0">
                <a:latin typeface="Arial"/>
                <a:cs typeface="Arial"/>
              </a:rPr>
              <a:t>Education Code </a:t>
            </a:r>
            <a:r>
              <a:rPr lang="en-US" dirty="0">
                <a:latin typeface="Arial"/>
                <a:cs typeface="Arial"/>
              </a:rPr>
              <a:t>(</a:t>
            </a:r>
            <a:r>
              <a:rPr lang="en-US" i="1" dirty="0">
                <a:latin typeface="Arial"/>
                <a:cs typeface="Arial"/>
              </a:rPr>
              <a:t>EC</a:t>
            </a:r>
            <a:r>
              <a:rPr lang="en-US" dirty="0">
                <a:latin typeface="Arial"/>
                <a:cs typeface="Arial"/>
              </a:rPr>
              <a:t>)</a:t>
            </a:r>
            <a:r>
              <a:rPr lang="en-US" i="1" dirty="0">
                <a:latin typeface="Arial"/>
                <a:cs typeface="Arial"/>
              </a:rPr>
              <a:t> </a:t>
            </a:r>
            <a:r>
              <a:rPr lang="en-US" dirty="0">
                <a:latin typeface="Arial"/>
                <a:cs typeface="Arial"/>
              </a:rPr>
              <a:t>Section 52064.4, which required revisions be made to the instructions for the LCAP template for the 2025–26 school year. </a:t>
            </a:r>
          </a:p>
          <a:p>
            <a:r>
              <a:rPr lang="en-US" i="1" dirty="0">
                <a:latin typeface="Arial"/>
                <a:cs typeface="Arial"/>
              </a:rPr>
              <a:t>EC</a:t>
            </a:r>
            <a:r>
              <a:rPr lang="en-US" dirty="0">
                <a:latin typeface="Arial"/>
                <a:cs typeface="Arial"/>
              </a:rPr>
              <a:t> Section 52064.4 was added in connection with a litigation settlement agreement reached by the parties in the case of </a:t>
            </a:r>
            <a:r>
              <a:rPr lang="en-US" i="1" dirty="0">
                <a:latin typeface="Arial"/>
                <a:cs typeface="Arial"/>
              </a:rPr>
              <a:t>Cayla J. et al. v. State of California.</a:t>
            </a:r>
            <a:endParaRPr lang="en-US" dirty="0"/>
          </a:p>
        </p:txBody>
      </p:sp>
      <p:sp>
        <p:nvSpPr>
          <p:cNvPr id="6" name="Slide Number Placeholder 5">
            <a:extLst>
              <a:ext uri="{FF2B5EF4-FFF2-40B4-BE49-F238E27FC236}">
                <a16:creationId xmlns:a16="http://schemas.microsoft.com/office/drawing/2014/main" id="{C7FFC42F-7080-88A5-5390-B5A790282CE4}"/>
              </a:ext>
            </a:extLst>
          </p:cNvPr>
          <p:cNvSpPr>
            <a:spLocks noGrp="1"/>
          </p:cNvSpPr>
          <p:nvPr>
            <p:ph type="sldNum" sz="quarter" idx="12"/>
          </p:nvPr>
        </p:nvSpPr>
        <p:spPr>
          <a:xfrm>
            <a:off x="10993582" y="6446838"/>
            <a:ext cx="780010" cy="365125"/>
          </a:xfrm>
        </p:spPr>
        <p:txBody>
          <a:bodyPr/>
          <a:lstStyle/>
          <a:p>
            <a:fld id="{3A98EE3D-8CD1-4C3F-BD1C-C98C9596463C}" type="slidenum">
              <a:rPr lang="en-US" smtClean="0"/>
              <a:pPr/>
              <a:t>7</a:t>
            </a:fld>
            <a:endParaRPr lang="en-US"/>
          </a:p>
        </p:txBody>
      </p:sp>
    </p:spTree>
    <p:extLst>
      <p:ext uri="{BB962C8B-B14F-4D97-AF65-F5344CB8AC3E}">
        <p14:creationId xmlns:p14="http://schemas.microsoft.com/office/powerpoint/2010/main" val="5227057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25B24-1CE9-CD5A-C0AA-4E7A9FC516F3}"/>
              </a:ext>
            </a:extLst>
          </p:cNvPr>
          <p:cNvSpPr>
            <a:spLocks noGrp="1"/>
          </p:cNvSpPr>
          <p:nvPr>
            <p:ph type="title"/>
          </p:nvPr>
        </p:nvSpPr>
        <p:spPr/>
        <p:txBody>
          <a:bodyPr/>
          <a:lstStyle/>
          <a:p>
            <a:r>
              <a:rPr lang="en-US" dirty="0"/>
              <a:t>LREBG Funding</a:t>
            </a:r>
          </a:p>
        </p:txBody>
      </p:sp>
      <p:sp>
        <p:nvSpPr>
          <p:cNvPr id="3" name="Content Placeholder 2">
            <a:extLst>
              <a:ext uri="{FF2B5EF4-FFF2-40B4-BE49-F238E27FC236}">
                <a16:creationId xmlns:a16="http://schemas.microsoft.com/office/drawing/2014/main" id="{DCC711F2-7E22-F678-D90F-E88E029C4D4D}"/>
              </a:ext>
            </a:extLst>
          </p:cNvPr>
          <p:cNvSpPr>
            <a:spLocks noGrp="1"/>
          </p:cNvSpPr>
          <p:nvPr>
            <p:ph idx="1"/>
          </p:nvPr>
        </p:nvSpPr>
        <p:spPr/>
        <p:txBody>
          <a:bodyPr/>
          <a:lstStyle/>
          <a:p>
            <a:r>
              <a:rPr lang="en-US" dirty="0"/>
              <a:t>The LREBG was established in response to the emergency caused by the COVID-19 pandemic to assist schools serving students in the long-term recovery from the COVID-19 pandemic.</a:t>
            </a:r>
          </a:p>
          <a:p>
            <a:r>
              <a:rPr lang="en-US" dirty="0"/>
              <a:t>The LREBG provides one-time funds to county offices of education (COEs), school districts, and charter schools for learning recovery initiatives through the 2027–28 school year that, at a minimum, support academic learning recovery and staff and student social and emotional well-being.</a:t>
            </a:r>
          </a:p>
        </p:txBody>
      </p:sp>
      <p:sp>
        <p:nvSpPr>
          <p:cNvPr id="6" name="Slide Number Placeholder 5">
            <a:extLst>
              <a:ext uri="{FF2B5EF4-FFF2-40B4-BE49-F238E27FC236}">
                <a16:creationId xmlns:a16="http://schemas.microsoft.com/office/drawing/2014/main" id="{A60C4C90-98CC-7E50-CC91-2179492E30D7}"/>
              </a:ext>
            </a:extLst>
          </p:cNvPr>
          <p:cNvSpPr>
            <a:spLocks noGrp="1"/>
          </p:cNvSpPr>
          <p:nvPr>
            <p:ph type="sldNum" sz="quarter" idx="12"/>
          </p:nvPr>
        </p:nvSpPr>
        <p:spPr/>
        <p:txBody>
          <a:bodyPr/>
          <a:lstStyle/>
          <a:p>
            <a:fld id="{3A98EE3D-8CD1-4C3F-BD1C-C98C9596463C}" type="slidenum">
              <a:rPr lang="en-US" smtClean="0"/>
              <a:t>8</a:t>
            </a:fld>
            <a:endParaRPr lang="en-US"/>
          </a:p>
        </p:txBody>
      </p:sp>
    </p:spTree>
    <p:extLst>
      <p:ext uri="{BB962C8B-B14F-4D97-AF65-F5344CB8AC3E}">
        <p14:creationId xmlns:p14="http://schemas.microsoft.com/office/powerpoint/2010/main" val="28820237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6E5E7-C8FE-F9D9-D289-15C511A0409F}"/>
              </a:ext>
            </a:extLst>
          </p:cNvPr>
          <p:cNvSpPr>
            <a:spLocks noGrp="1"/>
          </p:cNvSpPr>
          <p:nvPr>
            <p:ph type="title"/>
          </p:nvPr>
        </p:nvSpPr>
        <p:spPr/>
        <p:txBody>
          <a:bodyPr/>
          <a:lstStyle/>
          <a:p>
            <a:r>
              <a:rPr lang="en-US" dirty="0">
                <a:latin typeface="Arial"/>
                <a:cs typeface="Arial"/>
              </a:rPr>
              <a:t>Allowable Uses of LREBG Funds (1)</a:t>
            </a:r>
            <a:endParaRPr lang="en-US" dirty="0"/>
          </a:p>
        </p:txBody>
      </p:sp>
      <p:sp>
        <p:nvSpPr>
          <p:cNvPr id="3" name="Content Placeholder 2">
            <a:extLst>
              <a:ext uri="{FF2B5EF4-FFF2-40B4-BE49-F238E27FC236}">
                <a16:creationId xmlns:a16="http://schemas.microsoft.com/office/drawing/2014/main" id="{69C262BD-DE31-FCF4-B004-0F2BA57A03CE}"/>
              </a:ext>
            </a:extLst>
          </p:cNvPr>
          <p:cNvSpPr>
            <a:spLocks noGrp="1"/>
          </p:cNvSpPr>
          <p:nvPr>
            <p:ph idx="1"/>
          </p:nvPr>
        </p:nvSpPr>
        <p:spPr>
          <a:xfrm>
            <a:off x="1197791" y="2047062"/>
            <a:ext cx="10293531" cy="4271199"/>
          </a:xfrm>
        </p:spPr>
        <p:txBody>
          <a:bodyPr vert="horz" lIns="0" tIns="45720" rIns="0" bIns="45720" rtlCol="0" anchor="t">
            <a:normAutofit/>
          </a:bodyPr>
          <a:lstStyle/>
          <a:p>
            <a:r>
              <a:rPr lang="en-US" dirty="0">
                <a:latin typeface="Arial"/>
                <a:cs typeface="Arial"/>
              </a:rPr>
              <a:t>LREBG funds must be used to implement one or more of the purposes articulated in </a:t>
            </a:r>
            <a:r>
              <a:rPr lang="en-US" i="1" dirty="0">
                <a:latin typeface="Arial"/>
                <a:cs typeface="Arial"/>
              </a:rPr>
              <a:t>EC</a:t>
            </a:r>
            <a:r>
              <a:rPr lang="en-US" dirty="0">
                <a:latin typeface="Arial"/>
                <a:cs typeface="Arial"/>
              </a:rPr>
              <a:t> Section </a:t>
            </a:r>
            <a:r>
              <a:rPr lang="en-US" dirty="0">
                <a:latin typeface="Arial"/>
                <a:cs typeface="Arial"/>
                <a:hlinkClick r:id="rId3"/>
              </a:rPr>
              <a:t>32526(c)(2)</a:t>
            </a:r>
            <a:r>
              <a:rPr lang="en-US" dirty="0">
                <a:latin typeface="Arial"/>
                <a:cs typeface="Arial"/>
              </a:rPr>
              <a:t>:</a:t>
            </a:r>
          </a:p>
          <a:p>
            <a:pPr marL="658368" lvl="1" indent="-457200">
              <a:buFont typeface="+mj-lt"/>
              <a:buAutoNum type="alphaLcPeriod"/>
            </a:pPr>
            <a:r>
              <a:rPr lang="en-US" dirty="0">
                <a:latin typeface="Arial"/>
                <a:cs typeface="Arial"/>
              </a:rPr>
              <a:t>Instructional learning time for the 2022–23 through 2027–28 school years by increasing the number of instructional days or minutes provided during the school year, providing summer school or intersessional instructional programs, or taking any other evidence-based action that increases or stabilizes the amount of instructional time or services provided to pupils, or decreases or stabilizes staff-to-pupil ratios, based on pupil learning needs.</a:t>
            </a:r>
          </a:p>
        </p:txBody>
      </p:sp>
      <p:sp>
        <p:nvSpPr>
          <p:cNvPr id="6" name="Slide Number Placeholder 5">
            <a:extLst>
              <a:ext uri="{FF2B5EF4-FFF2-40B4-BE49-F238E27FC236}">
                <a16:creationId xmlns:a16="http://schemas.microsoft.com/office/drawing/2014/main" id="{D2E03EE3-D059-B70E-8608-47B6422BB09C}"/>
              </a:ext>
            </a:extLst>
          </p:cNvPr>
          <p:cNvSpPr>
            <a:spLocks noGrp="1"/>
          </p:cNvSpPr>
          <p:nvPr>
            <p:ph type="sldNum" sz="quarter" idx="12"/>
          </p:nvPr>
        </p:nvSpPr>
        <p:spPr/>
        <p:txBody>
          <a:bodyPr/>
          <a:lstStyle/>
          <a:p>
            <a:fld id="{3A98EE3D-8CD1-4C3F-BD1C-C98C9596463C}" type="slidenum">
              <a:rPr lang="en-US" smtClean="0"/>
              <a:t>9</a:t>
            </a:fld>
            <a:endParaRPr lang="en-US"/>
          </a:p>
        </p:txBody>
      </p:sp>
    </p:spTree>
    <p:extLst>
      <p:ext uri="{BB962C8B-B14F-4D97-AF65-F5344CB8AC3E}">
        <p14:creationId xmlns:p14="http://schemas.microsoft.com/office/powerpoint/2010/main" val="2830345629"/>
      </p:ext>
    </p:extLst>
  </p:cSld>
  <p:clrMapOvr>
    <a:masterClrMapping/>
  </p:clrMapOvr>
</p:sld>
</file>

<file path=ppt/theme/theme1.xml><?xml version="1.0" encoding="utf-8"?>
<a:theme xmlns:a="http://schemas.openxmlformats.org/drawingml/2006/main" name="RetrospectVTI">
  <a:themeElements>
    <a:clrScheme name="Custom 17">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1704A0"/>
      </a:hlink>
      <a:folHlink>
        <a:srgbClr val="7030A0"/>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_Win32_JB_SL_v2.potx" id="{2FF4D238-6E02-4AF5-A7F8-E0CA002E79A6}" vid="{1CA406FA-5E6E-436F-98F0-C190AE288A7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f42aa342-8706-4288-bd11-ebb85995028c}" enabled="1" method="Standar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Retrospect design</Template>
  <TotalTime>0</TotalTime>
  <Words>2590</Words>
  <Application>Microsoft Office PowerPoint</Application>
  <PresentationFormat>Widescreen</PresentationFormat>
  <Paragraphs>202</Paragraphs>
  <Slides>41</Slides>
  <Notes>23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41</vt:i4>
      </vt:variant>
    </vt:vector>
  </HeadingPairs>
  <TitlesOfParts>
    <vt:vector size="45" baseType="lpstr">
      <vt:lpstr>Arial</vt:lpstr>
      <vt:lpstr>Calibri</vt:lpstr>
      <vt:lpstr>Verdana</vt:lpstr>
      <vt:lpstr>RetrospectVTI</vt:lpstr>
      <vt:lpstr>Learning Recovery and Emergency Block Grant (LREBG) Funding and Requirements January 14, 2025 California Department of Education (CDE)</vt:lpstr>
      <vt:lpstr>Webinar Series</vt:lpstr>
      <vt:lpstr>Template Files</vt:lpstr>
      <vt:lpstr>Purpose</vt:lpstr>
      <vt:lpstr>Intended Audience</vt:lpstr>
      <vt:lpstr>Background</vt:lpstr>
      <vt:lpstr>Senate Bill 153</vt:lpstr>
      <vt:lpstr>LREBG Funding</vt:lpstr>
      <vt:lpstr>Allowable Uses of LREBG Funds (1)</vt:lpstr>
      <vt:lpstr>Allowable Uses of LREBG Funds (2)</vt:lpstr>
      <vt:lpstr>Allowable Uses of LREBG Funds (3)</vt:lpstr>
      <vt:lpstr>Allowable Uses of LREBG Funds (4)</vt:lpstr>
      <vt:lpstr>Allowable Uses of LREBG Funds (5)</vt:lpstr>
      <vt:lpstr>Support for Use of LREBG Funds</vt:lpstr>
      <vt:lpstr>Required Needs Assessment (1)</vt:lpstr>
      <vt:lpstr>Required Needs Assessment (2)</vt:lpstr>
      <vt:lpstr>Required Needs Assessment (3)</vt:lpstr>
      <vt:lpstr>Required Needs Assessment (4)</vt:lpstr>
      <vt:lpstr>Required Needs Assessment (5)</vt:lpstr>
      <vt:lpstr>Support for the Needs Assessment</vt:lpstr>
      <vt:lpstr>FAQ #1</vt:lpstr>
      <vt:lpstr>Applicable LCAP Sections</vt:lpstr>
      <vt:lpstr>Applicable Sections of the LCAP</vt:lpstr>
      <vt:lpstr>Reflections: Annual Performance (1)</vt:lpstr>
      <vt:lpstr>Reflections: Annual Performance (2)</vt:lpstr>
      <vt:lpstr>Reflections: Annual Performance (3)</vt:lpstr>
      <vt:lpstr>Reflections: Annual Performance (4)</vt:lpstr>
      <vt:lpstr>FAQ #2</vt:lpstr>
      <vt:lpstr>Measuring and Reporting Results</vt:lpstr>
      <vt:lpstr>Required LREBG Actions (1)</vt:lpstr>
      <vt:lpstr>Required LREBG Actions (2)</vt:lpstr>
      <vt:lpstr>FAQ #3</vt:lpstr>
      <vt:lpstr>FAQ #4</vt:lpstr>
      <vt:lpstr>Please Read the Instructions</vt:lpstr>
      <vt:lpstr>Examples</vt:lpstr>
      <vt:lpstr>Example 1</vt:lpstr>
      <vt:lpstr>Example 2</vt:lpstr>
      <vt:lpstr>Example 3</vt:lpstr>
      <vt:lpstr>FAQ #5</vt:lpstr>
      <vt:lpstr>Questions?</vt:lpstr>
      <vt:lpstr>Contact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LREBG Funding and Requirements - Local Control Funding Formula (CA Dept of Education)</dc:title>
  <dc:subject>The Tuesdays @ 2 webinar presentation of the Learning Recovery and Emergency Block Grant (LREBG) Funding and Requirements.</dc:subject>
  <dc:creator/>
  <cp:lastModifiedBy/>
  <cp:revision>1</cp:revision>
  <dcterms:created xsi:type="dcterms:W3CDTF">2025-04-22T18:56:04Z</dcterms:created>
  <dcterms:modified xsi:type="dcterms:W3CDTF">2025-04-23T20:27:18Z</dcterms:modified>
</cp:coreProperties>
</file>