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48" r:id="rId1"/>
    <p:sldMasterId id="2147483666" r:id="rId2"/>
  </p:sldMasterIdLst>
  <p:notesMasterIdLst>
    <p:notesMasterId r:id="rId51"/>
  </p:notesMasterIdLst>
  <p:sldIdLst>
    <p:sldId id="262" r:id="rId3"/>
    <p:sldId id="2106" r:id="rId4"/>
    <p:sldId id="1167" r:id="rId5"/>
    <p:sldId id="2254" r:id="rId6"/>
    <p:sldId id="2282" r:id="rId7"/>
    <p:sldId id="2290" r:id="rId8"/>
    <p:sldId id="2218" r:id="rId9"/>
    <p:sldId id="2251" r:id="rId10"/>
    <p:sldId id="2267" r:id="rId11"/>
    <p:sldId id="2280" r:id="rId12"/>
    <p:sldId id="2248" r:id="rId13"/>
    <p:sldId id="1184" r:id="rId14"/>
    <p:sldId id="2286" r:id="rId15"/>
    <p:sldId id="2272" r:id="rId16"/>
    <p:sldId id="2274" r:id="rId17"/>
    <p:sldId id="2275" r:id="rId18"/>
    <p:sldId id="2285" r:id="rId19"/>
    <p:sldId id="1250" r:id="rId20"/>
    <p:sldId id="2257" r:id="rId21"/>
    <p:sldId id="2256" r:id="rId22"/>
    <p:sldId id="2258" r:id="rId23"/>
    <p:sldId id="2276" r:id="rId24"/>
    <p:sldId id="2273" r:id="rId25"/>
    <p:sldId id="2261" r:id="rId26"/>
    <p:sldId id="2279" r:id="rId27"/>
    <p:sldId id="2219" r:id="rId28"/>
    <p:sldId id="2180" r:id="rId29"/>
    <p:sldId id="2266" r:id="rId30"/>
    <p:sldId id="2283" r:id="rId31"/>
    <p:sldId id="2284" r:id="rId32"/>
    <p:sldId id="2264" r:id="rId33"/>
    <p:sldId id="1969" r:id="rId34"/>
    <p:sldId id="2250" r:id="rId35"/>
    <p:sldId id="2215" r:id="rId36"/>
    <p:sldId id="2270" r:id="rId37"/>
    <p:sldId id="2287" r:id="rId38"/>
    <p:sldId id="2268" r:id="rId39"/>
    <p:sldId id="2269" r:id="rId40"/>
    <p:sldId id="1226" r:id="rId41"/>
    <p:sldId id="2253" r:id="rId42"/>
    <p:sldId id="2265" r:id="rId43"/>
    <p:sldId id="2242" r:id="rId44"/>
    <p:sldId id="2281" r:id="rId45"/>
    <p:sldId id="2263" r:id="rId46"/>
    <p:sldId id="2289" r:id="rId47"/>
    <p:sldId id="1179" r:id="rId48"/>
    <p:sldId id="1180" r:id="rId49"/>
    <p:sldId id="263" r:id="rId50"/>
  </p:sldIdLst>
  <p:sldSz cx="12192000" cy="6858000"/>
  <p:notesSz cx="6858000" cy="9144000"/>
  <p:embeddedFontLst>
    <p:embeddedFont>
      <p:font typeface="Arial Bold" panose="020B0704020202020204" pitchFamily="34" charset="0"/>
      <p:bold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63C1"/>
    <a:srgbClr val="FFFFFF"/>
    <a:srgbClr val="2D4641"/>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043" autoAdjust="0"/>
    <p:restoredTop sz="96126" autoAdjust="0"/>
  </p:normalViewPr>
  <p:slideViewPr>
    <p:cSldViewPr showGuides="1">
      <p:cViewPr varScale="1">
        <p:scale>
          <a:sx n="104" d="100"/>
          <a:sy n="104" d="100"/>
        </p:scale>
        <p:origin x="120" y="156"/>
      </p:cViewPr>
      <p:guideLst/>
    </p:cSldViewPr>
  </p:slideViewPr>
  <p:outlineViewPr>
    <p:cViewPr>
      <p:scale>
        <a:sx n="33" d="100"/>
        <a:sy n="33" d="100"/>
      </p:scale>
      <p:origin x="0" y="-35838"/>
    </p:cViewPr>
  </p:outlin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microsoft.com/office/2018/10/relationships/authors" Targe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1.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73DDEF-B8FA-463A-BA6B-0E7771E61A86}" type="datetimeFigureOut">
              <a:rPr lang="en-US" smtClean="0"/>
              <a:t>5/21/2026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C48297-902D-45B6-AE44-B3C4D1A23CC5}" type="slidenum">
              <a:rPr lang="en-US" smtClean="0"/>
              <a:t>‹#›</a:t>
            </a:fld>
            <a:endParaRPr lang="en-US" dirty="0"/>
          </a:p>
        </p:txBody>
      </p:sp>
    </p:spTree>
    <p:extLst>
      <p:ext uri="{BB962C8B-B14F-4D97-AF65-F5344CB8AC3E}">
        <p14:creationId xmlns:p14="http://schemas.microsoft.com/office/powerpoint/2010/main" val="12204437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C48297-902D-45B6-AE44-B3C4D1A23CC5}" type="slidenum">
              <a:rPr lang="en-US" smtClean="0"/>
              <a:t>2</a:t>
            </a:fld>
            <a:endParaRPr lang="en-US" dirty="0"/>
          </a:p>
        </p:txBody>
      </p:sp>
    </p:spTree>
    <p:extLst>
      <p:ext uri="{BB962C8B-B14F-4D97-AF65-F5344CB8AC3E}">
        <p14:creationId xmlns:p14="http://schemas.microsoft.com/office/powerpoint/2010/main" val="13965158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26760A-85AF-0369-4992-DB1812C30F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B0696F-7CB3-584C-CDA6-427A15B8029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94B4BAD-E26B-EABF-7F4A-DB5620A4327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1E3B381-9916-BD3A-41A2-D712AEB5923B}"/>
              </a:ext>
            </a:extLst>
          </p:cNvPr>
          <p:cNvSpPr>
            <a:spLocks noGrp="1"/>
          </p:cNvSpPr>
          <p:nvPr>
            <p:ph type="sldNum" sz="quarter" idx="5"/>
          </p:nvPr>
        </p:nvSpPr>
        <p:spPr/>
        <p:txBody>
          <a:bodyPr/>
          <a:lstStyle/>
          <a:p>
            <a:fld id="{3EC48297-902D-45B6-AE44-B3C4D1A23CC5}" type="slidenum">
              <a:rPr lang="en-US" smtClean="0"/>
              <a:t>11</a:t>
            </a:fld>
            <a:endParaRPr lang="en-US" dirty="0"/>
          </a:p>
        </p:txBody>
      </p:sp>
    </p:spTree>
    <p:extLst>
      <p:ext uri="{BB962C8B-B14F-4D97-AF65-F5344CB8AC3E}">
        <p14:creationId xmlns:p14="http://schemas.microsoft.com/office/powerpoint/2010/main" val="41786215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3EC48297-902D-45B6-AE44-B3C4D1A23CC5}" type="slidenum">
              <a:rPr lang="en-US" smtClean="0"/>
              <a:t>12</a:t>
            </a:fld>
            <a:endParaRPr lang="en-US" dirty="0"/>
          </a:p>
        </p:txBody>
      </p:sp>
    </p:spTree>
    <p:extLst>
      <p:ext uri="{BB962C8B-B14F-4D97-AF65-F5344CB8AC3E}">
        <p14:creationId xmlns:p14="http://schemas.microsoft.com/office/powerpoint/2010/main" val="32426548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C48297-902D-45B6-AE44-B3C4D1A23CC5}" type="slidenum">
              <a:rPr lang="en-US" smtClean="0"/>
              <a:t>13</a:t>
            </a:fld>
            <a:endParaRPr lang="en-US" dirty="0"/>
          </a:p>
        </p:txBody>
      </p:sp>
    </p:spTree>
    <p:extLst>
      <p:ext uri="{BB962C8B-B14F-4D97-AF65-F5344CB8AC3E}">
        <p14:creationId xmlns:p14="http://schemas.microsoft.com/office/powerpoint/2010/main" val="40180650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C48297-902D-45B6-AE44-B3C4D1A23CC5}" type="slidenum">
              <a:rPr lang="en-US" smtClean="0"/>
              <a:t>14</a:t>
            </a:fld>
            <a:endParaRPr lang="en-US" dirty="0"/>
          </a:p>
        </p:txBody>
      </p:sp>
    </p:spTree>
    <p:extLst>
      <p:ext uri="{BB962C8B-B14F-4D97-AF65-F5344CB8AC3E}">
        <p14:creationId xmlns:p14="http://schemas.microsoft.com/office/powerpoint/2010/main" val="6131871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3537BA-9AA2-5A32-4421-936E5950D9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3CE60F-B951-4FD9-EA6B-958CB6DCE0F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4B25537-9B2D-7B55-37B4-A172085079C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7C44DEB-8ED4-DBA1-B09A-2FD79E708595}"/>
              </a:ext>
            </a:extLst>
          </p:cNvPr>
          <p:cNvSpPr>
            <a:spLocks noGrp="1"/>
          </p:cNvSpPr>
          <p:nvPr>
            <p:ph type="sldNum" sz="quarter" idx="5"/>
          </p:nvPr>
        </p:nvSpPr>
        <p:spPr/>
        <p:txBody>
          <a:bodyPr/>
          <a:lstStyle/>
          <a:p>
            <a:fld id="{3EC48297-902D-45B6-AE44-B3C4D1A23CC5}" type="slidenum">
              <a:rPr lang="en-US" smtClean="0"/>
              <a:t>15</a:t>
            </a:fld>
            <a:endParaRPr lang="en-US" dirty="0"/>
          </a:p>
        </p:txBody>
      </p:sp>
    </p:spTree>
    <p:extLst>
      <p:ext uri="{BB962C8B-B14F-4D97-AF65-F5344CB8AC3E}">
        <p14:creationId xmlns:p14="http://schemas.microsoft.com/office/powerpoint/2010/main" val="3982093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CAD99C-A120-E90C-585E-90909FB6F5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0860AB-2477-6E07-E085-7756A2AF643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CE80896-2D0D-23B5-35DB-67FF6920A79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6AC206F-571F-31B8-B5DE-91799134163F}"/>
              </a:ext>
            </a:extLst>
          </p:cNvPr>
          <p:cNvSpPr>
            <a:spLocks noGrp="1"/>
          </p:cNvSpPr>
          <p:nvPr>
            <p:ph type="sldNum" sz="quarter" idx="5"/>
          </p:nvPr>
        </p:nvSpPr>
        <p:spPr/>
        <p:txBody>
          <a:bodyPr/>
          <a:lstStyle/>
          <a:p>
            <a:fld id="{3EC48297-902D-45B6-AE44-B3C4D1A23CC5}" type="slidenum">
              <a:rPr lang="en-US" smtClean="0"/>
              <a:t>16</a:t>
            </a:fld>
            <a:endParaRPr lang="en-US" dirty="0"/>
          </a:p>
        </p:txBody>
      </p:sp>
    </p:spTree>
    <p:extLst>
      <p:ext uri="{BB962C8B-B14F-4D97-AF65-F5344CB8AC3E}">
        <p14:creationId xmlns:p14="http://schemas.microsoft.com/office/powerpoint/2010/main" val="12941950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solidFill>
                <a:srgbClr val="000000"/>
              </a:solidFill>
            </a:endParaRPr>
          </a:p>
        </p:txBody>
      </p:sp>
      <p:sp>
        <p:nvSpPr>
          <p:cNvPr id="4" name="Slide Number Placeholder 3"/>
          <p:cNvSpPr>
            <a:spLocks noGrp="1"/>
          </p:cNvSpPr>
          <p:nvPr>
            <p:ph type="sldNum" sz="quarter" idx="5"/>
          </p:nvPr>
        </p:nvSpPr>
        <p:spPr/>
        <p:txBody>
          <a:bodyPr/>
          <a:lstStyle/>
          <a:p>
            <a:fld id="{3EC48297-902D-45B6-AE44-B3C4D1A23CC5}" type="slidenum">
              <a:rPr lang="en-US" smtClean="0"/>
              <a:t>17</a:t>
            </a:fld>
            <a:endParaRPr lang="en-US" dirty="0"/>
          </a:p>
        </p:txBody>
      </p:sp>
    </p:spTree>
    <p:extLst>
      <p:ext uri="{BB962C8B-B14F-4D97-AF65-F5344CB8AC3E}">
        <p14:creationId xmlns:p14="http://schemas.microsoft.com/office/powerpoint/2010/main" val="4652925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latin typeface="Aptos"/>
              <a:ea typeface="Calibri"/>
              <a:cs typeface="Calibri"/>
            </a:endParaRPr>
          </a:p>
        </p:txBody>
      </p:sp>
      <p:sp>
        <p:nvSpPr>
          <p:cNvPr id="4" name="Slide Number Placeholder 3"/>
          <p:cNvSpPr>
            <a:spLocks noGrp="1"/>
          </p:cNvSpPr>
          <p:nvPr>
            <p:ph type="sldNum" sz="quarter" idx="5"/>
          </p:nvPr>
        </p:nvSpPr>
        <p:spPr/>
        <p:txBody>
          <a:bodyPr/>
          <a:lstStyle/>
          <a:p>
            <a:fld id="{3EC48297-902D-45B6-AE44-B3C4D1A23CC5}" type="slidenum">
              <a:rPr lang="en-US" smtClean="0"/>
              <a:t>18</a:t>
            </a:fld>
            <a:endParaRPr lang="en-US" dirty="0"/>
          </a:p>
        </p:txBody>
      </p:sp>
    </p:spTree>
    <p:extLst>
      <p:ext uri="{BB962C8B-B14F-4D97-AF65-F5344CB8AC3E}">
        <p14:creationId xmlns:p14="http://schemas.microsoft.com/office/powerpoint/2010/main" val="22972630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solidFill>
                <a:srgbClr val="162320"/>
              </a:solidFill>
            </a:endParaRPr>
          </a:p>
        </p:txBody>
      </p:sp>
      <p:sp>
        <p:nvSpPr>
          <p:cNvPr id="4" name="Slide Number Placeholder 3"/>
          <p:cNvSpPr>
            <a:spLocks noGrp="1"/>
          </p:cNvSpPr>
          <p:nvPr>
            <p:ph type="sldNum" sz="quarter" idx="5"/>
          </p:nvPr>
        </p:nvSpPr>
        <p:spPr/>
        <p:txBody>
          <a:bodyPr/>
          <a:lstStyle/>
          <a:p>
            <a:fld id="{3EC48297-902D-45B6-AE44-B3C4D1A23CC5}" type="slidenum">
              <a:rPr lang="en-US" smtClean="0"/>
              <a:t>19</a:t>
            </a:fld>
            <a:endParaRPr lang="en-US" dirty="0"/>
          </a:p>
        </p:txBody>
      </p:sp>
    </p:spTree>
    <p:extLst>
      <p:ext uri="{BB962C8B-B14F-4D97-AF65-F5344CB8AC3E}">
        <p14:creationId xmlns:p14="http://schemas.microsoft.com/office/powerpoint/2010/main" val="5954349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indent="0">
              <a:buFontTx/>
              <a:buNone/>
            </a:pPr>
            <a:endParaRPr lang="en-US" dirty="0">
              <a:solidFill>
                <a:srgbClr val="000000"/>
              </a:solidFill>
              <a:latin typeface="Calibri"/>
              <a:ea typeface="Calibri"/>
              <a:cs typeface="Calibri"/>
            </a:endParaRPr>
          </a:p>
        </p:txBody>
      </p:sp>
      <p:sp>
        <p:nvSpPr>
          <p:cNvPr id="4" name="Slide Number Placeholder 3"/>
          <p:cNvSpPr>
            <a:spLocks noGrp="1"/>
          </p:cNvSpPr>
          <p:nvPr>
            <p:ph type="sldNum" sz="quarter" idx="5"/>
          </p:nvPr>
        </p:nvSpPr>
        <p:spPr/>
        <p:txBody>
          <a:bodyPr/>
          <a:lstStyle/>
          <a:p>
            <a:fld id="{3EC48297-902D-45B6-AE44-B3C4D1A23CC5}" type="slidenum">
              <a:rPr lang="en-US" smtClean="0"/>
              <a:t>20</a:t>
            </a:fld>
            <a:endParaRPr lang="en-US" dirty="0"/>
          </a:p>
        </p:txBody>
      </p:sp>
    </p:spTree>
    <p:extLst>
      <p:ext uri="{BB962C8B-B14F-4D97-AF65-F5344CB8AC3E}">
        <p14:creationId xmlns:p14="http://schemas.microsoft.com/office/powerpoint/2010/main" val="22630560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C48297-902D-45B6-AE44-B3C4D1A23CC5}" type="slidenum">
              <a:rPr lang="en-US" smtClean="0"/>
              <a:t>3</a:t>
            </a:fld>
            <a:endParaRPr lang="en-US" dirty="0"/>
          </a:p>
        </p:txBody>
      </p:sp>
    </p:spTree>
    <p:extLst>
      <p:ext uri="{BB962C8B-B14F-4D97-AF65-F5344CB8AC3E}">
        <p14:creationId xmlns:p14="http://schemas.microsoft.com/office/powerpoint/2010/main" val="34410753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lvl="2">
              <a:spcBef>
                <a:spcPts val="800"/>
              </a:spcBef>
              <a:spcAft>
                <a:spcPts val="800"/>
              </a:spcAft>
            </a:pPr>
            <a:endParaRPr lang="en-US" dirty="0">
              <a:solidFill>
                <a:srgbClr val="162320"/>
              </a:solidFill>
            </a:endParaRPr>
          </a:p>
        </p:txBody>
      </p:sp>
      <p:sp>
        <p:nvSpPr>
          <p:cNvPr id="4" name="Slide Number Placeholder 3"/>
          <p:cNvSpPr>
            <a:spLocks noGrp="1"/>
          </p:cNvSpPr>
          <p:nvPr>
            <p:ph type="sldNum" sz="quarter" idx="5"/>
          </p:nvPr>
        </p:nvSpPr>
        <p:spPr/>
        <p:txBody>
          <a:bodyPr/>
          <a:lstStyle/>
          <a:p>
            <a:fld id="{3EC48297-902D-45B6-AE44-B3C4D1A23CC5}" type="slidenum">
              <a:rPr lang="en-US" smtClean="0"/>
              <a:t>21</a:t>
            </a:fld>
            <a:endParaRPr lang="en-US" dirty="0"/>
          </a:p>
        </p:txBody>
      </p:sp>
    </p:spTree>
    <p:extLst>
      <p:ext uri="{BB962C8B-B14F-4D97-AF65-F5344CB8AC3E}">
        <p14:creationId xmlns:p14="http://schemas.microsoft.com/office/powerpoint/2010/main" val="13745764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508D13-3674-CCC5-05CB-F99CDF33C3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B79138-1045-AC11-C075-DB9DE829359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19A8F4B-0EBE-424C-AF35-F3F170B78938}"/>
              </a:ext>
            </a:extLst>
          </p:cNvPr>
          <p:cNvSpPr>
            <a:spLocks noGrp="1"/>
          </p:cNvSpPr>
          <p:nvPr>
            <p:ph type="body" idx="1"/>
          </p:nvPr>
        </p:nvSpPr>
        <p:spPr/>
        <p:txBody>
          <a:bodyPr/>
          <a:lstStyle/>
          <a:p>
            <a:endParaRPr lang="en-US" dirty="0">
              <a:solidFill>
                <a:srgbClr val="000000"/>
              </a:solidFill>
              <a:latin typeface="Calibri"/>
              <a:ea typeface="Calibri"/>
              <a:cs typeface="Calibri"/>
            </a:endParaRPr>
          </a:p>
        </p:txBody>
      </p:sp>
      <p:sp>
        <p:nvSpPr>
          <p:cNvPr id="4" name="Slide Number Placeholder 3">
            <a:extLst>
              <a:ext uri="{FF2B5EF4-FFF2-40B4-BE49-F238E27FC236}">
                <a16:creationId xmlns:a16="http://schemas.microsoft.com/office/drawing/2014/main" id="{C131929F-FA62-DBE6-6ACF-A7F4F3C878D7}"/>
              </a:ext>
            </a:extLst>
          </p:cNvPr>
          <p:cNvSpPr>
            <a:spLocks noGrp="1"/>
          </p:cNvSpPr>
          <p:nvPr>
            <p:ph type="sldNum" sz="quarter" idx="5"/>
          </p:nvPr>
        </p:nvSpPr>
        <p:spPr/>
        <p:txBody>
          <a:bodyPr/>
          <a:lstStyle/>
          <a:p>
            <a:fld id="{3EC48297-902D-45B6-AE44-B3C4D1A23CC5}" type="slidenum">
              <a:rPr lang="en-US" smtClean="0"/>
              <a:t>22</a:t>
            </a:fld>
            <a:endParaRPr lang="en-US" dirty="0"/>
          </a:p>
        </p:txBody>
      </p:sp>
    </p:spTree>
    <p:extLst>
      <p:ext uri="{BB962C8B-B14F-4D97-AF65-F5344CB8AC3E}">
        <p14:creationId xmlns:p14="http://schemas.microsoft.com/office/powerpoint/2010/main" val="18358025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40B19C-761B-0BF0-2F62-86DC4AEE34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E850ED-FA97-F66B-5E4D-3F9AE22DC7B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CD8426C-A712-A434-8543-80A08B62702A}"/>
              </a:ext>
            </a:extLst>
          </p:cNvPr>
          <p:cNvSpPr>
            <a:spLocks noGrp="1"/>
          </p:cNvSpPr>
          <p:nvPr>
            <p:ph type="body" idx="1"/>
          </p:nvPr>
        </p:nvSpPr>
        <p:spPr/>
        <p:txBody>
          <a:bodyPr/>
          <a:lstStyle/>
          <a:p>
            <a:pPr>
              <a:spcBef>
                <a:spcPts val="800"/>
              </a:spcBef>
              <a:spcAft>
                <a:spcPts val="800"/>
              </a:spcAft>
              <a:buFont typeface="Arial"/>
            </a:pPr>
            <a:endParaRPr lang="en-US" dirty="0">
              <a:solidFill>
                <a:srgbClr val="162320"/>
              </a:solidFill>
              <a:ea typeface="Calibri"/>
              <a:cs typeface="Calibri"/>
            </a:endParaRPr>
          </a:p>
        </p:txBody>
      </p:sp>
      <p:sp>
        <p:nvSpPr>
          <p:cNvPr id="4" name="Slide Number Placeholder 3">
            <a:extLst>
              <a:ext uri="{FF2B5EF4-FFF2-40B4-BE49-F238E27FC236}">
                <a16:creationId xmlns:a16="http://schemas.microsoft.com/office/drawing/2014/main" id="{FF03991B-FA30-610B-C21B-76BC07F89CD1}"/>
              </a:ext>
            </a:extLst>
          </p:cNvPr>
          <p:cNvSpPr>
            <a:spLocks noGrp="1"/>
          </p:cNvSpPr>
          <p:nvPr>
            <p:ph type="sldNum" sz="quarter" idx="5"/>
          </p:nvPr>
        </p:nvSpPr>
        <p:spPr/>
        <p:txBody>
          <a:bodyPr/>
          <a:lstStyle/>
          <a:p>
            <a:fld id="{3EC48297-902D-45B6-AE44-B3C4D1A23CC5}" type="slidenum">
              <a:rPr lang="en-US" smtClean="0"/>
              <a:t>23</a:t>
            </a:fld>
            <a:endParaRPr lang="en-US" dirty="0"/>
          </a:p>
        </p:txBody>
      </p:sp>
    </p:spTree>
    <p:extLst>
      <p:ext uri="{BB962C8B-B14F-4D97-AF65-F5344CB8AC3E}">
        <p14:creationId xmlns:p14="http://schemas.microsoft.com/office/powerpoint/2010/main" val="6167695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a:spcBef>
                <a:spcPts val="800"/>
              </a:spcBef>
              <a:spcAft>
                <a:spcPts val="800"/>
              </a:spcAft>
            </a:pPr>
            <a:endParaRPr lang="en-US" dirty="0">
              <a:solidFill>
                <a:srgbClr val="162320"/>
              </a:solidFill>
            </a:endParaRPr>
          </a:p>
        </p:txBody>
      </p:sp>
      <p:sp>
        <p:nvSpPr>
          <p:cNvPr id="4" name="Slide Number Placeholder 3"/>
          <p:cNvSpPr>
            <a:spLocks noGrp="1"/>
          </p:cNvSpPr>
          <p:nvPr>
            <p:ph type="sldNum" sz="quarter" idx="5"/>
          </p:nvPr>
        </p:nvSpPr>
        <p:spPr/>
        <p:txBody>
          <a:bodyPr/>
          <a:lstStyle/>
          <a:p>
            <a:fld id="{3EC48297-902D-45B6-AE44-B3C4D1A23CC5}" type="slidenum">
              <a:rPr lang="en-US" smtClean="0"/>
              <a:t>24</a:t>
            </a:fld>
            <a:endParaRPr lang="en-US" dirty="0"/>
          </a:p>
        </p:txBody>
      </p:sp>
    </p:spTree>
    <p:extLst>
      <p:ext uri="{BB962C8B-B14F-4D97-AF65-F5344CB8AC3E}">
        <p14:creationId xmlns:p14="http://schemas.microsoft.com/office/powerpoint/2010/main" val="38738085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C48297-902D-45B6-AE44-B3C4D1A23CC5}" type="slidenum">
              <a:rPr lang="en-US" smtClean="0"/>
              <a:t>25</a:t>
            </a:fld>
            <a:endParaRPr lang="en-US" dirty="0"/>
          </a:p>
        </p:txBody>
      </p:sp>
    </p:spTree>
    <p:extLst>
      <p:ext uri="{BB962C8B-B14F-4D97-AF65-F5344CB8AC3E}">
        <p14:creationId xmlns:p14="http://schemas.microsoft.com/office/powerpoint/2010/main" val="36405814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3EC48297-902D-45B6-AE44-B3C4D1A23CC5}" type="slidenum">
              <a:rPr lang="en-US" smtClean="0"/>
              <a:t>26</a:t>
            </a:fld>
            <a:endParaRPr lang="en-US" dirty="0"/>
          </a:p>
        </p:txBody>
      </p:sp>
    </p:spTree>
    <p:extLst>
      <p:ext uri="{BB962C8B-B14F-4D97-AF65-F5344CB8AC3E}">
        <p14:creationId xmlns:p14="http://schemas.microsoft.com/office/powerpoint/2010/main" val="9494259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C48297-902D-45B6-AE44-B3C4D1A23CC5}" type="slidenum">
              <a:rPr lang="en-US" smtClean="0"/>
              <a:t>27</a:t>
            </a:fld>
            <a:endParaRPr lang="en-US" dirty="0"/>
          </a:p>
        </p:txBody>
      </p:sp>
    </p:spTree>
    <p:extLst>
      <p:ext uri="{BB962C8B-B14F-4D97-AF65-F5344CB8AC3E}">
        <p14:creationId xmlns:p14="http://schemas.microsoft.com/office/powerpoint/2010/main" val="83804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solidFill>
                <a:srgbClr val="000000"/>
              </a:solidFill>
              <a:latin typeface="Calibri"/>
              <a:ea typeface="Calibri"/>
              <a:cs typeface="Calibri"/>
            </a:endParaRPr>
          </a:p>
        </p:txBody>
      </p:sp>
      <p:sp>
        <p:nvSpPr>
          <p:cNvPr id="4" name="Slide Number Placeholder 3"/>
          <p:cNvSpPr>
            <a:spLocks noGrp="1"/>
          </p:cNvSpPr>
          <p:nvPr>
            <p:ph type="sldNum" sz="quarter" idx="5"/>
          </p:nvPr>
        </p:nvSpPr>
        <p:spPr/>
        <p:txBody>
          <a:bodyPr/>
          <a:lstStyle/>
          <a:p>
            <a:fld id="{3EC48297-902D-45B6-AE44-B3C4D1A23CC5}" type="slidenum">
              <a:rPr lang="en-US" smtClean="0"/>
              <a:t>28</a:t>
            </a:fld>
            <a:endParaRPr lang="en-US" dirty="0"/>
          </a:p>
        </p:txBody>
      </p:sp>
    </p:spTree>
    <p:extLst>
      <p:ext uri="{BB962C8B-B14F-4D97-AF65-F5344CB8AC3E}">
        <p14:creationId xmlns:p14="http://schemas.microsoft.com/office/powerpoint/2010/main" val="15059618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defTabSz="966612">
              <a:defRPr/>
            </a:pPr>
            <a:endParaRPr lang="en-US" dirty="0">
              <a:highlight>
                <a:srgbClr val="FFFF00"/>
              </a:highlight>
            </a:endParaRPr>
          </a:p>
        </p:txBody>
      </p:sp>
      <p:sp>
        <p:nvSpPr>
          <p:cNvPr id="4" name="Slide Number Placeholder 3"/>
          <p:cNvSpPr>
            <a:spLocks noGrp="1"/>
          </p:cNvSpPr>
          <p:nvPr>
            <p:ph type="sldNum" sz="quarter" idx="5"/>
          </p:nvPr>
        </p:nvSpPr>
        <p:spPr/>
        <p:txBody>
          <a:bodyPr/>
          <a:lstStyle/>
          <a:p>
            <a:fld id="{3EC48297-902D-45B6-AE44-B3C4D1A23CC5}" type="slidenum">
              <a:rPr lang="en-US" smtClean="0"/>
              <a:t>29</a:t>
            </a:fld>
            <a:endParaRPr lang="en-US" dirty="0"/>
          </a:p>
        </p:txBody>
      </p:sp>
    </p:spTree>
    <p:extLst>
      <p:ext uri="{BB962C8B-B14F-4D97-AF65-F5344CB8AC3E}">
        <p14:creationId xmlns:p14="http://schemas.microsoft.com/office/powerpoint/2010/main" val="25510869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a:defRPr/>
            </a:pPr>
            <a:endParaRPr lang="en-US" dirty="0"/>
          </a:p>
        </p:txBody>
      </p:sp>
      <p:sp>
        <p:nvSpPr>
          <p:cNvPr id="4" name="Slide Number Placeholder 3"/>
          <p:cNvSpPr>
            <a:spLocks noGrp="1"/>
          </p:cNvSpPr>
          <p:nvPr>
            <p:ph type="sldNum" sz="quarter" idx="5"/>
          </p:nvPr>
        </p:nvSpPr>
        <p:spPr/>
        <p:txBody>
          <a:bodyPr/>
          <a:lstStyle/>
          <a:p>
            <a:fld id="{3EC48297-902D-45B6-AE44-B3C4D1A23CC5}" type="slidenum">
              <a:rPr lang="en-US" smtClean="0"/>
              <a:t>30</a:t>
            </a:fld>
            <a:endParaRPr lang="en-US" dirty="0"/>
          </a:p>
        </p:txBody>
      </p:sp>
    </p:spTree>
    <p:extLst>
      <p:ext uri="{BB962C8B-B14F-4D97-AF65-F5344CB8AC3E}">
        <p14:creationId xmlns:p14="http://schemas.microsoft.com/office/powerpoint/2010/main" val="5946863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C48297-902D-45B6-AE44-B3C4D1A23CC5}" type="slidenum">
              <a:rPr lang="en-US" smtClean="0"/>
              <a:t>4</a:t>
            </a:fld>
            <a:endParaRPr lang="en-US" dirty="0"/>
          </a:p>
        </p:txBody>
      </p:sp>
    </p:spTree>
    <p:extLst>
      <p:ext uri="{BB962C8B-B14F-4D97-AF65-F5344CB8AC3E}">
        <p14:creationId xmlns:p14="http://schemas.microsoft.com/office/powerpoint/2010/main" val="4329035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3EC48297-902D-45B6-AE44-B3C4D1A23CC5}" type="slidenum">
              <a:rPr lang="en-US" smtClean="0"/>
              <a:t>31</a:t>
            </a:fld>
            <a:endParaRPr lang="en-US" dirty="0"/>
          </a:p>
        </p:txBody>
      </p:sp>
    </p:spTree>
    <p:extLst>
      <p:ext uri="{BB962C8B-B14F-4D97-AF65-F5344CB8AC3E}">
        <p14:creationId xmlns:p14="http://schemas.microsoft.com/office/powerpoint/2010/main" val="16127383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2CBB24-C9BF-9A72-B0A3-98826D44A0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034A6C-D5D7-AEC3-B4DF-970174490270}"/>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201FC8FB-93EA-01C9-4F0F-C14D3FC903DB}"/>
              </a:ext>
            </a:extLst>
          </p:cNvPr>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a:extLst>
              <a:ext uri="{FF2B5EF4-FFF2-40B4-BE49-F238E27FC236}">
                <a16:creationId xmlns:a16="http://schemas.microsoft.com/office/drawing/2014/main" id="{2FE5D83F-BF80-ABD7-2011-C9424E2D3022}"/>
              </a:ext>
            </a:extLst>
          </p:cNvPr>
          <p:cNvSpPr>
            <a:spLocks noGrp="1"/>
          </p:cNvSpPr>
          <p:nvPr>
            <p:ph type="sldNum" sz="quarter" idx="5"/>
          </p:nvPr>
        </p:nvSpPr>
        <p:spPr/>
        <p:txBody>
          <a:bodyPr/>
          <a:lstStyle/>
          <a:p>
            <a:fld id="{3EC48297-902D-45B6-AE44-B3C4D1A23CC5}" type="slidenum">
              <a:rPr lang="en-US" smtClean="0"/>
              <a:t>32</a:t>
            </a:fld>
            <a:endParaRPr lang="en-US" dirty="0"/>
          </a:p>
        </p:txBody>
      </p:sp>
    </p:spTree>
    <p:extLst>
      <p:ext uri="{BB962C8B-B14F-4D97-AF65-F5344CB8AC3E}">
        <p14:creationId xmlns:p14="http://schemas.microsoft.com/office/powerpoint/2010/main" val="19734448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483FF9-DB0C-AE5B-9A7F-25D2EF73C6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EDC15B-1254-5A90-2739-0D9D573E340B}"/>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719957F3-D736-3F31-2096-CA04567FF2C5}"/>
              </a:ext>
            </a:extLst>
          </p:cNvPr>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a:extLst>
              <a:ext uri="{FF2B5EF4-FFF2-40B4-BE49-F238E27FC236}">
                <a16:creationId xmlns:a16="http://schemas.microsoft.com/office/drawing/2014/main" id="{FA315A86-0C7B-C42D-442F-45B3E09D1D54}"/>
              </a:ext>
            </a:extLst>
          </p:cNvPr>
          <p:cNvSpPr>
            <a:spLocks noGrp="1"/>
          </p:cNvSpPr>
          <p:nvPr>
            <p:ph type="sldNum" sz="quarter" idx="5"/>
          </p:nvPr>
        </p:nvSpPr>
        <p:spPr/>
        <p:txBody>
          <a:bodyPr/>
          <a:lstStyle/>
          <a:p>
            <a:fld id="{3EC48297-902D-45B6-AE44-B3C4D1A23CC5}" type="slidenum">
              <a:rPr lang="en-US" smtClean="0"/>
              <a:t>33</a:t>
            </a:fld>
            <a:endParaRPr lang="en-US" dirty="0"/>
          </a:p>
        </p:txBody>
      </p:sp>
    </p:spTree>
    <p:extLst>
      <p:ext uri="{BB962C8B-B14F-4D97-AF65-F5344CB8AC3E}">
        <p14:creationId xmlns:p14="http://schemas.microsoft.com/office/powerpoint/2010/main" val="23056577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C48297-902D-45B6-AE44-B3C4D1A23CC5}" type="slidenum">
              <a:rPr lang="en-US" smtClean="0"/>
              <a:t>34</a:t>
            </a:fld>
            <a:endParaRPr lang="en-US" dirty="0"/>
          </a:p>
        </p:txBody>
      </p:sp>
    </p:spTree>
    <p:extLst>
      <p:ext uri="{BB962C8B-B14F-4D97-AF65-F5344CB8AC3E}">
        <p14:creationId xmlns:p14="http://schemas.microsoft.com/office/powerpoint/2010/main" val="34100652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solidFill>
                <a:srgbClr val="231F20"/>
              </a:solidFill>
              <a:latin typeface="Aptos"/>
              <a:ea typeface="Calibri"/>
              <a:cs typeface="Calibri"/>
            </a:endParaRPr>
          </a:p>
        </p:txBody>
      </p:sp>
      <p:sp>
        <p:nvSpPr>
          <p:cNvPr id="4" name="Slide Number Placeholder 3"/>
          <p:cNvSpPr>
            <a:spLocks noGrp="1"/>
          </p:cNvSpPr>
          <p:nvPr>
            <p:ph type="sldNum" sz="quarter" idx="5"/>
          </p:nvPr>
        </p:nvSpPr>
        <p:spPr/>
        <p:txBody>
          <a:bodyPr/>
          <a:lstStyle/>
          <a:p>
            <a:fld id="{3EC48297-902D-45B6-AE44-B3C4D1A23CC5}" type="slidenum">
              <a:rPr lang="en-US" smtClean="0"/>
              <a:t>35</a:t>
            </a:fld>
            <a:endParaRPr lang="en-US" dirty="0"/>
          </a:p>
        </p:txBody>
      </p:sp>
    </p:spTree>
    <p:extLst>
      <p:ext uri="{BB962C8B-B14F-4D97-AF65-F5344CB8AC3E}">
        <p14:creationId xmlns:p14="http://schemas.microsoft.com/office/powerpoint/2010/main" val="33271038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C48297-902D-45B6-AE44-B3C4D1A23CC5}" type="slidenum">
              <a:rPr lang="en-US" smtClean="0"/>
              <a:t>36</a:t>
            </a:fld>
            <a:endParaRPr lang="en-US" dirty="0"/>
          </a:p>
        </p:txBody>
      </p:sp>
    </p:spTree>
    <p:extLst>
      <p:ext uri="{BB962C8B-B14F-4D97-AF65-F5344CB8AC3E}">
        <p14:creationId xmlns:p14="http://schemas.microsoft.com/office/powerpoint/2010/main" val="5603650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3EC48297-902D-45B6-AE44-B3C4D1A23CC5}" type="slidenum">
              <a:rPr lang="en-US" smtClean="0"/>
              <a:t>37</a:t>
            </a:fld>
            <a:endParaRPr lang="en-US" dirty="0"/>
          </a:p>
        </p:txBody>
      </p:sp>
    </p:spTree>
    <p:extLst>
      <p:ext uri="{BB962C8B-B14F-4D97-AF65-F5344CB8AC3E}">
        <p14:creationId xmlns:p14="http://schemas.microsoft.com/office/powerpoint/2010/main" val="14482046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C48297-902D-45B6-AE44-B3C4D1A23CC5}" type="slidenum">
              <a:rPr lang="en-US" smtClean="0"/>
              <a:t>38</a:t>
            </a:fld>
            <a:endParaRPr lang="en-US" dirty="0"/>
          </a:p>
        </p:txBody>
      </p:sp>
    </p:spTree>
    <p:extLst>
      <p:ext uri="{BB962C8B-B14F-4D97-AF65-F5344CB8AC3E}">
        <p14:creationId xmlns:p14="http://schemas.microsoft.com/office/powerpoint/2010/main" val="2890743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ndParaRPr>
          </a:p>
        </p:txBody>
      </p:sp>
      <p:sp>
        <p:nvSpPr>
          <p:cNvPr id="4" name="Slide Number Placeholder 3"/>
          <p:cNvSpPr>
            <a:spLocks noGrp="1"/>
          </p:cNvSpPr>
          <p:nvPr>
            <p:ph type="sldNum" sz="quarter" idx="5"/>
          </p:nvPr>
        </p:nvSpPr>
        <p:spPr/>
        <p:txBody>
          <a:bodyPr/>
          <a:lstStyle/>
          <a:p>
            <a:fld id="{3EC48297-902D-45B6-AE44-B3C4D1A23CC5}" type="slidenum">
              <a:rPr lang="en-US" smtClean="0"/>
              <a:t>39</a:t>
            </a:fld>
            <a:endParaRPr lang="en-US" dirty="0"/>
          </a:p>
        </p:txBody>
      </p:sp>
    </p:spTree>
    <p:extLst>
      <p:ext uri="{BB962C8B-B14F-4D97-AF65-F5344CB8AC3E}">
        <p14:creationId xmlns:p14="http://schemas.microsoft.com/office/powerpoint/2010/main" val="29618664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C48297-902D-45B6-AE44-B3C4D1A23CC5}" type="slidenum">
              <a:rPr lang="en-US" smtClean="0"/>
              <a:t>40</a:t>
            </a:fld>
            <a:endParaRPr lang="en-US" dirty="0"/>
          </a:p>
        </p:txBody>
      </p:sp>
    </p:spTree>
    <p:extLst>
      <p:ext uri="{BB962C8B-B14F-4D97-AF65-F5344CB8AC3E}">
        <p14:creationId xmlns:p14="http://schemas.microsoft.com/office/powerpoint/2010/main" val="33579755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solidFill>
                <a:srgbClr val="216D9E"/>
              </a:solidFill>
              <a:highlight>
                <a:srgbClr val="FFFFFF"/>
              </a:highlight>
            </a:endParaRPr>
          </a:p>
        </p:txBody>
      </p:sp>
      <p:sp>
        <p:nvSpPr>
          <p:cNvPr id="4" name="Slide Number Placeholder 3"/>
          <p:cNvSpPr>
            <a:spLocks noGrp="1"/>
          </p:cNvSpPr>
          <p:nvPr>
            <p:ph type="sldNum" sz="quarter" idx="5"/>
          </p:nvPr>
        </p:nvSpPr>
        <p:spPr/>
        <p:txBody>
          <a:bodyPr/>
          <a:lstStyle/>
          <a:p>
            <a:fld id="{3EC48297-902D-45B6-AE44-B3C4D1A23CC5}" type="slidenum">
              <a:rPr lang="en-US" smtClean="0"/>
              <a:t>5</a:t>
            </a:fld>
            <a:endParaRPr lang="en-US" dirty="0"/>
          </a:p>
        </p:txBody>
      </p:sp>
    </p:spTree>
    <p:extLst>
      <p:ext uri="{BB962C8B-B14F-4D97-AF65-F5344CB8AC3E}">
        <p14:creationId xmlns:p14="http://schemas.microsoft.com/office/powerpoint/2010/main" val="30093271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latin typeface="Aptos"/>
              <a:ea typeface="Calibri"/>
              <a:cs typeface="Calibri"/>
            </a:endParaRPr>
          </a:p>
        </p:txBody>
      </p:sp>
      <p:sp>
        <p:nvSpPr>
          <p:cNvPr id="4" name="Slide Number Placeholder 3"/>
          <p:cNvSpPr>
            <a:spLocks noGrp="1"/>
          </p:cNvSpPr>
          <p:nvPr>
            <p:ph type="sldNum" sz="quarter" idx="5"/>
          </p:nvPr>
        </p:nvSpPr>
        <p:spPr/>
        <p:txBody>
          <a:bodyPr/>
          <a:lstStyle/>
          <a:p>
            <a:fld id="{3EC48297-902D-45B6-AE44-B3C4D1A23CC5}" type="slidenum">
              <a:rPr lang="en-US" smtClean="0"/>
              <a:t>41</a:t>
            </a:fld>
            <a:endParaRPr lang="en-US" dirty="0"/>
          </a:p>
        </p:txBody>
      </p:sp>
    </p:spTree>
    <p:extLst>
      <p:ext uri="{BB962C8B-B14F-4D97-AF65-F5344CB8AC3E}">
        <p14:creationId xmlns:p14="http://schemas.microsoft.com/office/powerpoint/2010/main" val="8578877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solidFill>
                <a:srgbClr val="162320"/>
              </a:solidFill>
              <a:ea typeface="Calibri"/>
              <a:cs typeface="Calibri"/>
            </a:endParaRPr>
          </a:p>
        </p:txBody>
      </p:sp>
      <p:sp>
        <p:nvSpPr>
          <p:cNvPr id="4" name="Slide Number Placeholder 3"/>
          <p:cNvSpPr>
            <a:spLocks noGrp="1"/>
          </p:cNvSpPr>
          <p:nvPr>
            <p:ph type="sldNum" sz="quarter" idx="5"/>
          </p:nvPr>
        </p:nvSpPr>
        <p:spPr/>
        <p:txBody>
          <a:bodyPr/>
          <a:lstStyle/>
          <a:p>
            <a:fld id="{3EC48297-902D-45B6-AE44-B3C4D1A23CC5}" type="slidenum">
              <a:rPr lang="en-US" smtClean="0"/>
              <a:t>42</a:t>
            </a:fld>
            <a:endParaRPr lang="en-US" dirty="0"/>
          </a:p>
        </p:txBody>
      </p:sp>
    </p:spTree>
    <p:extLst>
      <p:ext uri="{BB962C8B-B14F-4D97-AF65-F5344CB8AC3E}">
        <p14:creationId xmlns:p14="http://schemas.microsoft.com/office/powerpoint/2010/main" val="36458178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3EC48297-902D-45B6-AE44-B3C4D1A23CC5}" type="slidenum">
              <a:rPr lang="en-US" smtClean="0"/>
              <a:t>43</a:t>
            </a:fld>
            <a:endParaRPr lang="en-US" dirty="0"/>
          </a:p>
        </p:txBody>
      </p:sp>
    </p:spTree>
    <p:extLst>
      <p:ext uri="{BB962C8B-B14F-4D97-AF65-F5344CB8AC3E}">
        <p14:creationId xmlns:p14="http://schemas.microsoft.com/office/powerpoint/2010/main" val="29196103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a:spcBef>
                <a:spcPts val="800"/>
              </a:spcBef>
              <a:spcAft>
                <a:spcPts val="800"/>
              </a:spcAft>
              <a:defRPr/>
            </a:pPr>
            <a:endParaRPr lang="en-US" dirty="0">
              <a:latin typeface="Aptos"/>
              <a:ea typeface="Calibri"/>
              <a:cs typeface="Calibri"/>
            </a:endParaRPr>
          </a:p>
        </p:txBody>
      </p:sp>
      <p:sp>
        <p:nvSpPr>
          <p:cNvPr id="4" name="Slide Number Placeholder 3"/>
          <p:cNvSpPr>
            <a:spLocks noGrp="1"/>
          </p:cNvSpPr>
          <p:nvPr>
            <p:ph type="sldNum" sz="quarter" idx="5"/>
          </p:nvPr>
        </p:nvSpPr>
        <p:spPr/>
        <p:txBody>
          <a:bodyPr/>
          <a:lstStyle/>
          <a:p>
            <a:fld id="{3EC48297-902D-45B6-AE44-B3C4D1A23CC5}" type="slidenum">
              <a:rPr lang="en-US" smtClean="0"/>
              <a:t>44</a:t>
            </a:fld>
            <a:endParaRPr lang="en-US" dirty="0"/>
          </a:p>
        </p:txBody>
      </p:sp>
    </p:spTree>
    <p:extLst>
      <p:ext uri="{BB962C8B-B14F-4D97-AF65-F5344CB8AC3E}">
        <p14:creationId xmlns:p14="http://schemas.microsoft.com/office/powerpoint/2010/main" val="353637598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957797-683B-63EC-E25D-5061929F3C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D019F2-DE90-5CDD-6E6B-1A360A151941}"/>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32C771B0-FB5D-6C52-F487-5C2C8E29EDC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0F88008-31B7-0444-5F92-64EDC96C7836}"/>
              </a:ext>
            </a:extLst>
          </p:cNvPr>
          <p:cNvSpPr>
            <a:spLocks noGrp="1"/>
          </p:cNvSpPr>
          <p:nvPr>
            <p:ph type="sldNum" sz="quarter" idx="5"/>
          </p:nvPr>
        </p:nvSpPr>
        <p:spPr/>
        <p:txBody>
          <a:bodyPr/>
          <a:lstStyle/>
          <a:p>
            <a:fld id="{3EC48297-902D-45B6-AE44-B3C4D1A23CC5}" type="slidenum">
              <a:rPr lang="en-US" smtClean="0"/>
              <a:t>45</a:t>
            </a:fld>
            <a:endParaRPr lang="en-US" dirty="0"/>
          </a:p>
        </p:txBody>
      </p:sp>
    </p:spTree>
    <p:extLst>
      <p:ext uri="{BB962C8B-B14F-4D97-AF65-F5344CB8AC3E}">
        <p14:creationId xmlns:p14="http://schemas.microsoft.com/office/powerpoint/2010/main" val="84240361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C48297-902D-45B6-AE44-B3C4D1A23CC5}" type="slidenum">
              <a:rPr lang="en-US" smtClean="0"/>
              <a:t>46</a:t>
            </a:fld>
            <a:endParaRPr lang="en-US" dirty="0"/>
          </a:p>
        </p:txBody>
      </p:sp>
    </p:spTree>
    <p:extLst>
      <p:ext uri="{BB962C8B-B14F-4D97-AF65-F5344CB8AC3E}">
        <p14:creationId xmlns:p14="http://schemas.microsoft.com/office/powerpoint/2010/main" val="392766506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C48297-902D-45B6-AE44-B3C4D1A23CC5}" type="slidenum">
              <a:rPr lang="en-US" smtClean="0"/>
              <a:t>47</a:t>
            </a:fld>
            <a:endParaRPr lang="en-US" dirty="0"/>
          </a:p>
        </p:txBody>
      </p:sp>
    </p:spTree>
    <p:extLst>
      <p:ext uri="{BB962C8B-B14F-4D97-AF65-F5344CB8AC3E}">
        <p14:creationId xmlns:p14="http://schemas.microsoft.com/office/powerpoint/2010/main" val="21128586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C48297-902D-45B6-AE44-B3C4D1A23CC5}" type="slidenum">
              <a:rPr lang="en-US" smtClean="0"/>
              <a:t>6</a:t>
            </a:fld>
            <a:endParaRPr lang="en-US" dirty="0"/>
          </a:p>
        </p:txBody>
      </p:sp>
    </p:spTree>
    <p:extLst>
      <p:ext uri="{BB962C8B-B14F-4D97-AF65-F5344CB8AC3E}">
        <p14:creationId xmlns:p14="http://schemas.microsoft.com/office/powerpoint/2010/main" val="34341956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C48297-902D-45B6-AE44-B3C4D1A23CC5}" type="slidenum">
              <a:rPr lang="en-US" smtClean="0"/>
              <a:t>7</a:t>
            </a:fld>
            <a:endParaRPr lang="en-US" dirty="0"/>
          </a:p>
        </p:txBody>
      </p:sp>
    </p:spTree>
    <p:extLst>
      <p:ext uri="{BB962C8B-B14F-4D97-AF65-F5344CB8AC3E}">
        <p14:creationId xmlns:p14="http://schemas.microsoft.com/office/powerpoint/2010/main" val="7172298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C48297-902D-45B6-AE44-B3C4D1A23CC5}" type="slidenum">
              <a:rPr lang="en-US" smtClean="0"/>
              <a:t>8</a:t>
            </a:fld>
            <a:endParaRPr lang="en-US" dirty="0"/>
          </a:p>
        </p:txBody>
      </p:sp>
    </p:spTree>
    <p:extLst>
      <p:ext uri="{BB962C8B-B14F-4D97-AF65-F5344CB8AC3E}">
        <p14:creationId xmlns:p14="http://schemas.microsoft.com/office/powerpoint/2010/main" val="8331429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solidFill>
                <a:srgbClr val="000000"/>
              </a:solidFill>
              <a:latin typeface="Calibri"/>
              <a:ea typeface="Calibri"/>
              <a:cs typeface="Calibri"/>
            </a:endParaRPr>
          </a:p>
        </p:txBody>
      </p:sp>
      <p:sp>
        <p:nvSpPr>
          <p:cNvPr id="4" name="Slide Number Placeholder 3"/>
          <p:cNvSpPr>
            <a:spLocks noGrp="1"/>
          </p:cNvSpPr>
          <p:nvPr>
            <p:ph type="sldNum" sz="quarter" idx="5"/>
          </p:nvPr>
        </p:nvSpPr>
        <p:spPr/>
        <p:txBody>
          <a:bodyPr/>
          <a:lstStyle/>
          <a:p>
            <a:fld id="{3EC48297-902D-45B6-AE44-B3C4D1A23CC5}" type="slidenum">
              <a:rPr lang="en-US" smtClean="0"/>
              <a:t>9</a:t>
            </a:fld>
            <a:endParaRPr lang="en-US" dirty="0"/>
          </a:p>
        </p:txBody>
      </p:sp>
    </p:spTree>
    <p:extLst>
      <p:ext uri="{BB962C8B-B14F-4D97-AF65-F5344CB8AC3E}">
        <p14:creationId xmlns:p14="http://schemas.microsoft.com/office/powerpoint/2010/main" val="33895716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3EC48297-902D-45B6-AE44-B3C4D1A23CC5}" type="slidenum">
              <a:rPr lang="en-US" smtClean="0"/>
              <a:t>10</a:t>
            </a:fld>
            <a:endParaRPr lang="en-US" dirty="0"/>
          </a:p>
        </p:txBody>
      </p:sp>
    </p:spTree>
    <p:extLst>
      <p:ext uri="{BB962C8B-B14F-4D97-AF65-F5344CB8AC3E}">
        <p14:creationId xmlns:p14="http://schemas.microsoft.com/office/powerpoint/2010/main" val="30187525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4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Master" Target="../slideMasters/slideMaster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27CF6-E33C-A56C-7D3A-96C4FDB8781D}"/>
              </a:ext>
            </a:extLst>
          </p:cNvPr>
          <p:cNvSpPr>
            <a:spLocks noGrp="1" noRot="1" noMove="1" noResize="1" noEditPoints="1" noAdjustHandles="1" noChangeArrowheads="1" noChangeShapeType="1"/>
          </p:cNvSpPr>
          <p:nvPr>
            <p:ph type="ctrTitle"/>
          </p:nvPr>
        </p:nvSpPr>
        <p:spPr>
          <a:xfrm>
            <a:off x="838200" y="1828800"/>
            <a:ext cx="10515600" cy="1905000"/>
          </a:xfrm>
        </p:spPr>
        <p:txBody>
          <a:bodyPr anchor="b">
            <a:normAutofit/>
          </a:bodyPr>
          <a:lstStyle>
            <a:lvl1pPr algn="ctr">
              <a:defRPr sz="5000" b="1">
                <a:solidFill>
                  <a:srgbClr val="2D4641"/>
                </a:solidFill>
                <a:latin typeface="Arial" panose="020B0604020202020204" pitchFamily="34" charset="0"/>
                <a:cs typeface="Arial" panose="020B0604020202020204" pitchFamily="34" charset="0"/>
              </a:defRPr>
            </a:lvl1pPr>
          </a:lstStyle>
          <a:p>
            <a:r>
              <a:rPr lang="en-US" dirty="0"/>
              <a:t>Click to edit Master title style</a:t>
            </a:r>
          </a:p>
        </p:txBody>
      </p:sp>
      <p:cxnSp>
        <p:nvCxnSpPr>
          <p:cNvPr id="27" name="Straight Connector 26">
            <a:extLst>
              <a:ext uri="{FF2B5EF4-FFF2-40B4-BE49-F238E27FC236}">
                <a16:creationId xmlns:a16="http://schemas.microsoft.com/office/drawing/2014/main" id="{2A794E50-32E3-B3EE-7CA9-2F9E490325E2}"/>
              </a:ext>
            </a:extLst>
          </p:cNvPr>
          <p:cNvCxnSpPr>
            <a:cxnSpLocks noGrp="1" noRot="1" noMove="1" noResize="1" noEditPoints="1" noAdjustHandles="1" noChangeArrowheads="1" noChangeShapeType="1"/>
          </p:cNvCxnSpPr>
          <p:nvPr userDrawn="1"/>
        </p:nvCxnSpPr>
        <p:spPr>
          <a:xfrm>
            <a:off x="838200" y="3758637"/>
            <a:ext cx="10515600" cy="0"/>
          </a:xfrm>
          <a:prstGeom prst="line">
            <a:avLst/>
          </a:prstGeom>
          <a:ln w="9525"/>
        </p:spPr>
        <p:style>
          <a:lnRef idx="2">
            <a:schemeClr val="dk1"/>
          </a:lnRef>
          <a:fillRef idx="0">
            <a:schemeClr val="dk1"/>
          </a:fillRef>
          <a:effectRef idx="1">
            <a:schemeClr val="dk1"/>
          </a:effectRef>
          <a:fontRef idx="minor">
            <a:schemeClr val="tx1"/>
          </a:fontRef>
        </p:style>
      </p:cxnSp>
      <p:sp>
        <p:nvSpPr>
          <p:cNvPr id="3" name="Subtitle 2">
            <a:extLst>
              <a:ext uri="{FF2B5EF4-FFF2-40B4-BE49-F238E27FC236}">
                <a16:creationId xmlns:a16="http://schemas.microsoft.com/office/drawing/2014/main" id="{64B26C23-B0D8-70E8-E0CA-D709A6967694}"/>
              </a:ext>
            </a:extLst>
          </p:cNvPr>
          <p:cNvSpPr>
            <a:spLocks noGrp="1" noRot="1" noMove="1" noResize="1" noEditPoints="1" noAdjustHandles="1" noChangeArrowheads="1" noChangeShapeType="1"/>
          </p:cNvSpPr>
          <p:nvPr>
            <p:ph type="subTitle" idx="1"/>
          </p:nvPr>
        </p:nvSpPr>
        <p:spPr>
          <a:xfrm>
            <a:off x="838200" y="3931675"/>
            <a:ext cx="10515600" cy="761170"/>
          </a:xfrm>
        </p:spPr>
        <p:txBody>
          <a:bodyPr anchor="ctr"/>
          <a:lstStyle>
            <a:lvl1pPr marL="0" indent="0" algn="ctr">
              <a:buNone/>
              <a:defRPr sz="2400" spc="300">
                <a:solidFill>
                  <a:schemeClr val="tx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ED1B6009-1AD9-117D-1CF6-0FF1024C381D}"/>
              </a:ext>
            </a:extLst>
          </p:cNvPr>
          <p:cNvSpPr>
            <a:spLocks noGrp="1" noRot="1" noMove="1" noResize="1" noEditPoints="1" noAdjustHandles="1" noChangeArrowheads="1" noChangeShapeType="1"/>
          </p:cNvSpPr>
          <p:nvPr>
            <p:ph type="dt" sz="half" idx="10"/>
          </p:nvPr>
        </p:nvSpPr>
        <p:spPr>
          <a:xfrm>
            <a:off x="838200" y="6356350"/>
            <a:ext cx="2743200" cy="365125"/>
          </a:xfrm>
          <a:prstGeom prst="rect">
            <a:avLst/>
          </a:prstGeom>
        </p:spPr>
        <p:txBody>
          <a:bodyPr/>
          <a:lstStyle/>
          <a:p>
            <a:fld id="{45EC9120-47E0-41C4-AB92-E034E4D9DADF}" type="datetimeFigureOut">
              <a:rPr lang="en-US" smtClean="0"/>
              <a:pPr/>
              <a:t>5/21/2026</a:t>
            </a:fld>
            <a:endParaRPr lang="en-US" dirty="0"/>
          </a:p>
        </p:txBody>
      </p:sp>
      <p:pic>
        <p:nvPicPr>
          <p:cNvPr id="5" name="CDE Logo" descr="A logo of a department of education&#10;&#10;Description automatically generated">
            <a:extLst>
              <a:ext uri="{FF2B5EF4-FFF2-40B4-BE49-F238E27FC236}">
                <a16:creationId xmlns:a16="http://schemas.microsoft.com/office/drawing/2014/main" id="{71133F81-9F90-4701-E9DA-6B10336D95A4}"/>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8610600" y="5327845"/>
            <a:ext cx="826067" cy="826067"/>
          </a:xfrm>
          <a:prstGeom prst="rect">
            <a:avLst/>
          </a:prstGeom>
        </p:spPr>
      </p:pic>
      <p:cxnSp>
        <p:nvCxnSpPr>
          <p:cNvPr id="6" name="Straight Connector 5">
            <a:extLst>
              <a:ext uri="{FF2B5EF4-FFF2-40B4-BE49-F238E27FC236}">
                <a16:creationId xmlns:a16="http://schemas.microsoft.com/office/drawing/2014/main" id="{ECCC7EE9-45B2-3722-EEC1-78EE7CD1FD66}"/>
              </a:ext>
            </a:extLst>
          </p:cNvPr>
          <p:cNvCxnSpPr>
            <a:cxnSpLocks/>
          </p:cNvCxnSpPr>
          <p:nvPr userDrawn="1"/>
        </p:nvCxnSpPr>
        <p:spPr>
          <a:xfrm>
            <a:off x="9677400" y="5392742"/>
            <a:ext cx="0" cy="667892"/>
          </a:xfrm>
          <a:prstGeom prst="line">
            <a:avLst/>
          </a:prstGeom>
          <a:ln w="6350"/>
        </p:spPr>
        <p:style>
          <a:lnRef idx="1">
            <a:schemeClr val="dk1"/>
          </a:lnRef>
          <a:fillRef idx="0">
            <a:schemeClr val="dk1"/>
          </a:fillRef>
          <a:effectRef idx="0">
            <a:schemeClr val="dk1"/>
          </a:effectRef>
          <a:fontRef idx="minor">
            <a:schemeClr val="tx1"/>
          </a:fontRef>
        </p:style>
      </p:cxnSp>
      <p:pic>
        <p:nvPicPr>
          <p:cNvPr id="7" name="NSD Logo" descr="A group of fruit with letters&#10;&#10;Description automatically generated">
            <a:extLst>
              <a:ext uri="{FF2B5EF4-FFF2-40B4-BE49-F238E27FC236}">
                <a16:creationId xmlns:a16="http://schemas.microsoft.com/office/drawing/2014/main" id="{A32E4638-26AD-7FDF-8159-5B420B87DDB0}"/>
              </a:ext>
            </a:extLst>
          </p:cNvPr>
          <p:cNvPicPr>
            <a:picLocks noChangeAspect="1"/>
          </p:cNvPicPr>
          <p:nvPr userDrawn="1"/>
        </p:nvPicPr>
        <p:blipFill>
          <a:blip r:embed="rId3" cstate="screen">
            <a:extLst>
              <a:ext uri="{28A0092B-C50C-407E-A947-70E740481C1C}">
                <a14:useLocalDpi xmlns:a14="http://schemas.microsoft.com/office/drawing/2010/main" val="0"/>
              </a:ext>
            </a:extLst>
          </a:blip>
          <a:srcRect/>
          <a:stretch/>
        </p:blipFill>
        <p:spPr>
          <a:xfrm>
            <a:off x="9918134" y="5327845"/>
            <a:ext cx="1511865" cy="826067"/>
          </a:xfrm>
          <a:prstGeom prst="rect">
            <a:avLst/>
          </a:prstGeom>
        </p:spPr>
      </p:pic>
      <p:sp>
        <p:nvSpPr>
          <p:cNvPr id="11" name="Text Placeholder 10">
            <a:extLst>
              <a:ext uri="{FF2B5EF4-FFF2-40B4-BE49-F238E27FC236}">
                <a16:creationId xmlns:a16="http://schemas.microsoft.com/office/drawing/2014/main" id="{2685600D-0A78-B092-0397-5D8D080CFC40}"/>
              </a:ext>
            </a:extLst>
          </p:cNvPr>
          <p:cNvSpPr>
            <a:spLocks noGrp="1" noRot="1" noMove="1" noResize="1" noEditPoints="1" noAdjustHandles="1" noChangeArrowheads="1" noChangeShapeType="1"/>
          </p:cNvSpPr>
          <p:nvPr>
            <p:ph type="body" sz="quarter" idx="11"/>
          </p:nvPr>
        </p:nvSpPr>
        <p:spPr>
          <a:xfrm>
            <a:off x="762000" y="5334000"/>
            <a:ext cx="6324600" cy="896112"/>
          </a:xfrm>
        </p:spPr>
        <p:txBody>
          <a:bodyPr>
            <a:normAutofit/>
          </a:bodyPr>
          <a:lstStyle>
            <a:lvl1pPr marL="0" indent="0">
              <a:spcBef>
                <a:spcPts val="0"/>
              </a:spcBef>
              <a:spcAft>
                <a:spcPts val="0"/>
              </a:spcAft>
              <a:buNone/>
              <a:defRPr sz="2400" baseline="0">
                <a:solidFill>
                  <a:srgbClr val="2D4641"/>
                </a:solidFill>
                <a:latin typeface="Arial" panose="020B0604020202020204" pitchFamily="34" charset="0"/>
              </a:defRPr>
            </a:lvl1pPr>
          </a:lstStyle>
          <a:p>
            <a:pPr lvl="0"/>
            <a:endParaRPr lang="en-US" dirty="0"/>
          </a:p>
        </p:txBody>
      </p:sp>
    </p:spTree>
    <p:extLst>
      <p:ext uri="{BB962C8B-B14F-4D97-AF65-F5344CB8AC3E}">
        <p14:creationId xmlns:p14="http://schemas.microsoft.com/office/powerpoint/2010/main" val="718844136"/>
      </p:ext>
    </p:extLst>
  </p:cSld>
  <p:clrMapOvr>
    <a:masterClrMapping/>
  </p:clrMapOvr>
  <p:extLst>
    <p:ext uri="{DCECCB84-F9BA-43D5-87BE-67443E8EF086}">
      <p15:sldGuideLst xmlns:p15="http://schemas.microsoft.com/office/powerpoint/2012/main">
        <p15:guide id="1" orient="horz" pos="2352" userDrawn="1">
          <p15:clr>
            <a:srgbClr val="FBAE40"/>
          </p15:clr>
        </p15:guide>
        <p15:guide id="2" orient="horz" pos="331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6ACBB-0225-64FC-73D2-DE1F0C543104}"/>
              </a:ext>
            </a:extLst>
          </p:cNvPr>
          <p:cNvSpPr>
            <a:spLocks noGrp="1" noRot="1" noMove="1" noResize="1" noEditPoints="1" noAdjustHandles="1" noChangeArrowheads="1" noChangeShapeType="1"/>
          </p:cNvSpPr>
          <p:nvPr>
            <p:ph type="title"/>
          </p:nvPr>
        </p:nvSpPr>
        <p:spPr>
          <a:xfrm>
            <a:off x="839788" y="685802"/>
            <a:ext cx="10515600" cy="990598"/>
          </a:xfr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cxnSp>
        <p:nvCxnSpPr>
          <p:cNvPr id="12" name="Straight Connector 11">
            <a:extLst>
              <a:ext uri="{FF2B5EF4-FFF2-40B4-BE49-F238E27FC236}">
                <a16:creationId xmlns:a16="http://schemas.microsoft.com/office/drawing/2014/main" id="{5B7F87A3-DF64-32C4-2057-CE1BB49D8AE4}"/>
              </a:ext>
            </a:extLst>
          </p:cNvPr>
          <p:cNvCxnSpPr>
            <a:cxnSpLocks noGrp="1" noRot="1" noMove="1" noResize="1" noEditPoints="1" noAdjustHandles="1" noChangeArrowheads="1" noChangeShapeType="1"/>
          </p:cNvCxnSpPr>
          <p:nvPr userDrawn="1"/>
        </p:nvCxnSpPr>
        <p:spPr>
          <a:xfrm>
            <a:off x="838200" y="1752600"/>
            <a:ext cx="10515600" cy="0"/>
          </a:xfrm>
          <a:prstGeom prst="line">
            <a:avLst/>
          </a:prstGeom>
          <a:ln w="9525"/>
        </p:spPr>
        <p:style>
          <a:lnRef idx="2">
            <a:schemeClr val="dk1"/>
          </a:lnRef>
          <a:fillRef idx="0">
            <a:schemeClr val="dk1"/>
          </a:fillRef>
          <a:effectRef idx="1">
            <a:schemeClr val="dk1"/>
          </a:effectRef>
          <a:fontRef idx="minor">
            <a:schemeClr val="tx1"/>
          </a:fontRef>
        </p:style>
      </p:cxnSp>
      <p:sp>
        <p:nvSpPr>
          <p:cNvPr id="3" name="Text Placeholder 2">
            <a:extLst>
              <a:ext uri="{FF2B5EF4-FFF2-40B4-BE49-F238E27FC236}">
                <a16:creationId xmlns:a16="http://schemas.microsoft.com/office/drawing/2014/main" id="{C662A57D-54F2-8047-BA6E-AB0FC72E60B1}"/>
              </a:ext>
            </a:extLst>
          </p:cNvPr>
          <p:cNvSpPr>
            <a:spLocks noGrp="1" noRot="1" noMove="1" noResize="1" noEditPoints="1" noAdjustHandles="1" noChangeArrowheads="1" noChangeShapeType="1"/>
          </p:cNvSpPr>
          <p:nvPr>
            <p:ph type="body" idx="1" hasCustomPrompt="1"/>
          </p:nvPr>
        </p:nvSpPr>
        <p:spPr>
          <a:xfrm>
            <a:off x="839788" y="1828800"/>
            <a:ext cx="5157787" cy="676274"/>
          </a:xfrm>
        </p:spPr>
        <p:txBody>
          <a:bodyPr anchor="ctr">
            <a:noAutofit/>
          </a:bodyPr>
          <a:lstStyle>
            <a:lvl1pPr marL="0" indent="0">
              <a:buNone/>
              <a:defRPr sz="3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 styles</a:t>
            </a:r>
          </a:p>
        </p:txBody>
      </p:sp>
      <p:sp>
        <p:nvSpPr>
          <p:cNvPr id="4" name="Content Placeholder 3">
            <a:extLst>
              <a:ext uri="{FF2B5EF4-FFF2-40B4-BE49-F238E27FC236}">
                <a16:creationId xmlns:a16="http://schemas.microsoft.com/office/drawing/2014/main" id="{C9BB6AB9-A574-4E67-D88C-2E68A94B4CB2}"/>
              </a:ext>
            </a:extLst>
          </p:cNvPr>
          <p:cNvSpPr>
            <a:spLocks noGrp="1" noRot="1" noMove="1" noResize="1" noEditPoints="1" noAdjustHandles="1" noChangeArrowheads="1" noChangeShapeType="1"/>
          </p:cNvSpPr>
          <p:nvPr>
            <p:ph sz="half" idx="2"/>
          </p:nvPr>
        </p:nvSpPr>
        <p:spPr>
          <a:xfrm>
            <a:off x="839788" y="2624927"/>
            <a:ext cx="5157787" cy="3242472"/>
          </a:xfrm>
        </p:spPr>
        <p:txBody>
          <a:bodyPr/>
          <a:lstStyle>
            <a:lvl1pPr>
              <a:defRPr sz="2800">
                <a:solidFill>
                  <a:schemeClr val="tx1">
                    <a:lumMod val="50000"/>
                  </a:schemeClr>
                </a:solidFill>
                <a:latin typeface="Arial" panose="020B0604020202020204" pitchFamily="34" charset="0"/>
                <a:cs typeface="Arial" panose="020B0604020202020204" pitchFamily="34" charset="0"/>
              </a:defRPr>
            </a:lvl1pPr>
            <a:lvl2pPr>
              <a:defRPr>
                <a:solidFill>
                  <a:schemeClr val="tx1">
                    <a:lumMod val="50000"/>
                  </a:schemeClr>
                </a:solidFill>
                <a:latin typeface="Arial" panose="020B0604020202020204" pitchFamily="34" charset="0"/>
                <a:cs typeface="Arial" panose="020B0604020202020204" pitchFamily="34" charset="0"/>
              </a:defRPr>
            </a:lvl2pPr>
            <a:lvl3pPr>
              <a:defRPr sz="2400">
                <a:solidFill>
                  <a:schemeClr val="tx1">
                    <a:lumMod val="50000"/>
                  </a:schemeClr>
                </a:solidFill>
                <a:latin typeface="Arial" panose="020B0604020202020204" pitchFamily="34" charset="0"/>
                <a:cs typeface="Arial" panose="020B0604020202020204" pitchFamily="34" charset="0"/>
              </a:defRPr>
            </a:lvl3pPr>
            <a:lvl4pPr>
              <a:defRPr sz="2400">
                <a:solidFill>
                  <a:schemeClr val="tx1">
                    <a:lumMod val="50000"/>
                  </a:schemeClr>
                </a:solidFill>
                <a:latin typeface="Arial" panose="020B0604020202020204" pitchFamily="34" charset="0"/>
                <a:cs typeface="Arial" panose="020B0604020202020204" pitchFamily="34" charset="0"/>
              </a:defRPr>
            </a:lvl4pPr>
            <a:lvl5pPr>
              <a:defRPr sz="2400">
                <a:solidFill>
                  <a:schemeClr val="tx1">
                    <a:lumMod val="50000"/>
                  </a:schemeClr>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14EA297D-A887-93E4-921B-749CDF4E8FBC}"/>
              </a:ext>
            </a:extLst>
          </p:cNvPr>
          <p:cNvSpPr>
            <a:spLocks noGrp="1" noRot="1" noMove="1" noResize="1" noEditPoints="1" noAdjustHandles="1" noChangeArrowheads="1" noChangeShapeType="1"/>
          </p:cNvSpPr>
          <p:nvPr>
            <p:ph type="body" sz="quarter" idx="3" hasCustomPrompt="1"/>
          </p:nvPr>
        </p:nvSpPr>
        <p:spPr>
          <a:xfrm>
            <a:off x="6172200" y="1828799"/>
            <a:ext cx="5183188" cy="676275"/>
          </a:xfrm>
        </p:spPr>
        <p:txBody>
          <a:bodyPr anchor="ctr">
            <a:noAutofit/>
          </a:bodyPr>
          <a:lstStyle>
            <a:lvl1pPr marL="0" indent="0">
              <a:buNone/>
              <a:defRPr sz="3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 styles</a:t>
            </a:r>
          </a:p>
        </p:txBody>
      </p:sp>
      <p:sp>
        <p:nvSpPr>
          <p:cNvPr id="6" name="Content Placeholder 5">
            <a:extLst>
              <a:ext uri="{FF2B5EF4-FFF2-40B4-BE49-F238E27FC236}">
                <a16:creationId xmlns:a16="http://schemas.microsoft.com/office/drawing/2014/main" id="{07E812C8-2692-E9A0-D8C4-6160362E839E}"/>
              </a:ext>
            </a:extLst>
          </p:cNvPr>
          <p:cNvSpPr>
            <a:spLocks noGrp="1" noRot="1" noMove="1" noResize="1" noEditPoints="1" noAdjustHandles="1" noChangeArrowheads="1" noChangeShapeType="1"/>
          </p:cNvSpPr>
          <p:nvPr>
            <p:ph sz="quarter" idx="4"/>
          </p:nvPr>
        </p:nvSpPr>
        <p:spPr>
          <a:xfrm>
            <a:off x="6172200" y="2624927"/>
            <a:ext cx="5183188" cy="3242472"/>
          </a:xfrm>
        </p:spPr>
        <p:txBody>
          <a:bodyPr/>
          <a:lstStyle>
            <a:lvl1pPr>
              <a:defRPr sz="2800">
                <a:solidFill>
                  <a:schemeClr val="tx1">
                    <a:lumMod val="50000"/>
                  </a:schemeClr>
                </a:solidFill>
                <a:latin typeface="Arial" panose="020B0604020202020204" pitchFamily="34" charset="0"/>
                <a:cs typeface="Arial" panose="020B0604020202020204" pitchFamily="34" charset="0"/>
              </a:defRPr>
            </a:lvl1pPr>
            <a:lvl2pPr>
              <a:defRPr>
                <a:solidFill>
                  <a:schemeClr val="tx1">
                    <a:lumMod val="50000"/>
                  </a:schemeClr>
                </a:solidFill>
                <a:latin typeface="Arial" panose="020B0604020202020204" pitchFamily="34" charset="0"/>
                <a:cs typeface="Arial" panose="020B0604020202020204" pitchFamily="34" charset="0"/>
              </a:defRPr>
            </a:lvl2pPr>
            <a:lvl3pPr>
              <a:defRPr sz="2400">
                <a:solidFill>
                  <a:schemeClr val="tx1">
                    <a:lumMod val="50000"/>
                  </a:schemeClr>
                </a:solidFill>
                <a:latin typeface="Arial" panose="020B0604020202020204" pitchFamily="34" charset="0"/>
                <a:cs typeface="Arial" panose="020B0604020202020204" pitchFamily="34" charset="0"/>
              </a:defRPr>
            </a:lvl3pPr>
            <a:lvl4pPr>
              <a:defRPr sz="2400">
                <a:solidFill>
                  <a:schemeClr val="tx1">
                    <a:lumMod val="50000"/>
                  </a:schemeClr>
                </a:solidFill>
                <a:latin typeface="Arial" panose="020B0604020202020204" pitchFamily="34" charset="0"/>
                <a:cs typeface="Arial" panose="020B0604020202020204" pitchFamily="34" charset="0"/>
              </a:defRPr>
            </a:lvl4pPr>
            <a:lvl5pPr>
              <a:defRPr sz="2400">
                <a:solidFill>
                  <a:schemeClr val="tx1">
                    <a:lumMod val="50000"/>
                  </a:schemeClr>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a:extLst>
              <a:ext uri="{FF2B5EF4-FFF2-40B4-BE49-F238E27FC236}">
                <a16:creationId xmlns:a16="http://schemas.microsoft.com/office/drawing/2014/main" id="{F4C033BD-E31E-C29E-04B6-654E52CE29F7}"/>
              </a:ext>
            </a:extLst>
          </p:cNvPr>
          <p:cNvSpPr>
            <a:spLocks noGrp="1" noRot="1" noMove="1" noResize="1" noEditPoints="1" noAdjustHandles="1" noChangeArrowheads="1" noChangeShapeType="1"/>
          </p:cNvSpPr>
          <p:nvPr>
            <p:ph type="ftr" sz="quarter" idx="11"/>
          </p:nvPr>
        </p:nvSpPr>
        <p:spPr/>
        <p:txBody>
          <a:bodyPr/>
          <a:lstStyle/>
          <a:p>
            <a:endParaRPr lang="en-US" dirty="0"/>
          </a:p>
        </p:txBody>
      </p:sp>
      <p:pic>
        <p:nvPicPr>
          <p:cNvPr id="9" name="NSD Icon" descr="A yellow circle with black background&#10;&#10;Description automatically generated">
            <a:extLst>
              <a:ext uri="{FF2B5EF4-FFF2-40B4-BE49-F238E27FC236}">
                <a16:creationId xmlns:a16="http://schemas.microsoft.com/office/drawing/2014/main" id="{4AE1F2AE-AF6C-61C0-24C8-641BEED2D4DF}"/>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val="0"/>
              </a:ext>
            </a:extLst>
          </a:blip>
          <a:stretch>
            <a:fillRect/>
          </a:stretch>
        </p:blipFill>
        <p:spPr>
          <a:xfrm>
            <a:off x="11353800" y="6450054"/>
            <a:ext cx="609602" cy="177716"/>
          </a:xfrm>
          <a:prstGeom prst="rect">
            <a:avLst/>
          </a:prstGeom>
        </p:spPr>
      </p:pic>
    </p:spTree>
    <p:extLst>
      <p:ext uri="{BB962C8B-B14F-4D97-AF65-F5344CB8AC3E}">
        <p14:creationId xmlns:p14="http://schemas.microsoft.com/office/powerpoint/2010/main" val="1506645437"/>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6ACBB-0225-64FC-73D2-DE1F0C543104}"/>
              </a:ext>
            </a:extLst>
          </p:cNvPr>
          <p:cNvSpPr>
            <a:spLocks noGrp="1" noRot="1" noMove="1" noResize="1" noEditPoints="1" noAdjustHandles="1" noChangeArrowheads="1" noChangeShapeType="1"/>
          </p:cNvSpPr>
          <p:nvPr>
            <p:ph type="title"/>
          </p:nvPr>
        </p:nvSpPr>
        <p:spPr>
          <a:xfrm>
            <a:off x="839788" y="685800"/>
            <a:ext cx="10515600" cy="990598"/>
          </a:xfr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cxnSp>
        <p:nvCxnSpPr>
          <p:cNvPr id="12" name="Straight Connector 11">
            <a:extLst>
              <a:ext uri="{FF2B5EF4-FFF2-40B4-BE49-F238E27FC236}">
                <a16:creationId xmlns:a16="http://schemas.microsoft.com/office/drawing/2014/main" id="{5B7F87A3-DF64-32C4-2057-CE1BB49D8AE4}"/>
              </a:ext>
            </a:extLst>
          </p:cNvPr>
          <p:cNvCxnSpPr>
            <a:cxnSpLocks noGrp="1" noRot="1" noMove="1" noResize="1" noEditPoints="1" noAdjustHandles="1" noChangeArrowheads="1" noChangeShapeType="1"/>
          </p:cNvCxnSpPr>
          <p:nvPr userDrawn="1"/>
        </p:nvCxnSpPr>
        <p:spPr>
          <a:xfrm>
            <a:off x="838200" y="1752600"/>
            <a:ext cx="10515600" cy="0"/>
          </a:xfrm>
          <a:prstGeom prst="line">
            <a:avLst/>
          </a:prstGeom>
          <a:ln w="9525"/>
        </p:spPr>
        <p:style>
          <a:lnRef idx="2">
            <a:schemeClr val="dk1"/>
          </a:lnRef>
          <a:fillRef idx="0">
            <a:schemeClr val="dk1"/>
          </a:fillRef>
          <a:effectRef idx="1">
            <a:schemeClr val="dk1"/>
          </a:effectRef>
          <a:fontRef idx="minor">
            <a:schemeClr val="tx1"/>
          </a:fontRef>
        </p:style>
      </p:cxnSp>
      <p:sp>
        <p:nvSpPr>
          <p:cNvPr id="4" name="Content Placeholder 3">
            <a:extLst>
              <a:ext uri="{FF2B5EF4-FFF2-40B4-BE49-F238E27FC236}">
                <a16:creationId xmlns:a16="http://schemas.microsoft.com/office/drawing/2014/main" id="{C9BB6AB9-A574-4E67-D88C-2E68A94B4CB2}"/>
              </a:ext>
            </a:extLst>
          </p:cNvPr>
          <p:cNvSpPr>
            <a:spLocks noGrp="1" noRot="1" noMove="1" noResize="1" noEditPoints="1" noAdjustHandles="1" noChangeArrowheads="1" noChangeShapeType="1"/>
          </p:cNvSpPr>
          <p:nvPr>
            <p:ph sz="half" idx="2"/>
          </p:nvPr>
        </p:nvSpPr>
        <p:spPr>
          <a:xfrm>
            <a:off x="839788" y="1828804"/>
            <a:ext cx="3198812" cy="4038596"/>
          </a:xfrm>
        </p:spPr>
        <p:txBody>
          <a:bodyPr/>
          <a:lstStyle>
            <a:lvl1pPr>
              <a:defRPr>
                <a:solidFill>
                  <a:schemeClr val="tx1">
                    <a:lumMod val="50000"/>
                  </a:schemeClr>
                </a:solidFill>
                <a:latin typeface="Arial" panose="020B0604020202020204" pitchFamily="34" charset="0"/>
                <a:cs typeface="Arial" panose="020B0604020202020204" pitchFamily="34" charset="0"/>
              </a:defRPr>
            </a:lvl1pPr>
          </a:lstStyle>
          <a:p>
            <a:pPr lvl="0"/>
            <a:endParaRPr lang="en-US" dirty="0"/>
          </a:p>
        </p:txBody>
      </p:sp>
      <p:sp>
        <p:nvSpPr>
          <p:cNvPr id="19" name="Content Placeholder 3">
            <a:extLst>
              <a:ext uri="{FF2B5EF4-FFF2-40B4-BE49-F238E27FC236}">
                <a16:creationId xmlns:a16="http://schemas.microsoft.com/office/drawing/2014/main" id="{F445153C-D407-8EB8-BFD5-3A3B9C3DC513}"/>
              </a:ext>
            </a:extLst>
          </p:cNvPr>
          <p:cNvSpPr>
            <a:spLocks noGrp="1" noRot="1" noMove="1" noResize="1" noEditPoints="1" noAdjustHandles="1" noChangeArrowheads="1" noChangeShapeType="1"/>
          </p:cNvSpPr>
          <p:nvPr>
            <p:ph sz="half" idx="14"/>
          </p:nvPr>
        </p:nvSpPr>
        <p:spPr>
          <a:xfrm>
            <a:off x="4496594" y="1828804"/>
            <a:ext cx="3198812" cy="4038596"/>
          </a:xfrm>
        </p:spPr>
        <p:txBody>
          <a:bodyPr/>
          <a:lstStyle>
            <a:lvl1pPr>
              <a:defRPr>
                <a:solidFill>
                  <a:schemeClr val="tx1">
                    <a:lumMod val="50000"/>
                  </a:schemeClr>
                </a:solidFill>
                <a:latin typeface="Arial" panose="020B0604020202020204" pitchFamily="34" charset="0"/>
                <a:cs typeface="Arial" panose="020B0604020202020204" pitchFamily="34" charset="0"/>
              </a:defRPr>
            </a:lvl1pPr>
          </a:lstStyle>
          <a:p>
            <a:pPr lvl="0"/>
            <a:endParaRPr lang="en-US" dirty="0"/>
          </a:p>
        </p:txBody>
      </p:sp>
      <p:sp>
        <p:nvSpPr>
          <p:cNvPr id="21" name="Content Placeholder 3">
            <a:extLst>
              <a:ext uri="{FF2B5EF4-FFF2-40B4-BE49-F238E27FC236}">
                <a16:creationId xmlns:a16="http://schemas.microsoft.com/office/drawing/2014/main" id="{FAE7E2A3-4878-876F-4260-ED01E82B26CB}"/>
              </a:ext>
            </a:extLst>
          </p:cNvPr>
          <p:cNvSpPr>
            <a:spLocks noGrp="1" noRot="1" noMove="1" noResize="1" noEditPoints="1" noAdjustHandles="1" noChangeArrowheads="1" noChangeShapeType="1"/>
          </p:cNvSpPr>
          <p:nvPr>
            <p:ph sz="half" idx="16"/>
          </p:nvPr>
        </p:nvSpPr>
        <p:spPr>
          <a:xfrm>
            <a:off x="8153400" y="1828804"/>
            <a:ext cx="3198812" cy="4038596"/>
          </a:xfrm>
        </p:spPr>
        <p:txBody>
          <a:bodyPr/>
          <a:lstStyle>
            <a:lvl1pPr>
              <a:defRPr>
                <a:solidFill>
                  <a:schemeClr val="tx1">
                    <a:lumMod val="50000"/>
                  </a:schemeClr>
                </a:solidFill>
                <a:latin typeface="Arial" panose="020B0604020202020204" pitchFamily="34" charset="0"/>
                <a:cs typeface="Arial" panose="020B0604020202020204" pitchFamily="34" charset="0"/>
              </a:defRPr>
            </a:lvl1pPr>
          </a:lstStyle>
          <a:p>
            <a:pPr lvl="0"/>
            <a:endParaRPr lang="en-US" dirty="0"/>
          </a:p>
        </p:txBody>
      </p:sp>
      <p:sp>
        <p:nvSpPr>
          <p:cNvPr id="8" name="Footer Placeholder 7">
            <a:extLst>
              <a:ext uri="{FF2B5EF4-FFF2-40B4-BE49-F238E27FC236}">
                <a16:creationId xmlns:a16="http://schemas.microsoft.com/office/drawing/2014/main" id="{F4C033BD-E31E-C29E-04B6-654E52CE29F7}"/>
              </a:ext>
            </a:extLst>
          </p:cNvPr>
          <p:cNvSpPr>
            <a:spLocks noGrp="1" noRot="1" noMove="1" noResize="1" noEditPoints="1" noAdjustHandles="1" noChangeArrowheads="1" noChangeShapeType="1"/>
          </p:cNvSpPr>
          <p:nvPr>
            <p:ph type="ftr" sz="quarter" idx="11"/>
          </p:nvPr>
        </p:nvSpPr>
        <p:spPr/>
        <p:txBody>
          <a:bodyPr/>
          <a:lstStyle/>
          <a:p>
            <a:endParaRPr lang="en-US" dirty="0"/>
          </a:p>
        </p:txBody>
      </p:sp>
      <p:pic>
        <p:nvPicPr>
          <p:cNvPr id="6" name="NSD Icon" descr="A yellow circle with black background&#10;&#10;Description automatically generated">
            <a:extLst>
              <a:ext uri="{FF2B5EF4-FFF2-40B4-BE49-F238E27FC236}">
                <a16:creationId xmlns:a16="http://schemas.microsoft.com/office/drawing/2014/main" id="{C2AA2A0D-4DA3-6B34-4CE8-6D7463B6A2E7}"/>
              </a:ext>
            </a:extLst>
          </p:cNvPr>
          <p:cNvPicPr>
            <a:picLocks noGrp="1" noRo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val="0"/>
              </a:ext>
            </a:extLst>
          </a:blip>
          <a:stretch>
            <a:fillRect/>
          </a:stretch>
        </p:blipFill>
        <p:spPr>
          <a:xfrm>
            <a:off x="11353800" y="6450054"/>
            <a:ext cx="609602" cy="177716"/>
          </a:xfrm>
          <a:prstGeom prst="rect">
            <a:avLst/>
          </a:prstGeom>
        </p:spPr>
      </p:pic>
    </p:spTree>
    <p:extLst>
      <p:ext uri="{BB962C8B-B14F-4D97-AF65-F5344CB8AC3E}">
        <p14:creationId xmlns:p14="http://schemas.microsoft.com/office/powerpoint/2010/main" val="3255904240"/>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 items 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6ACBB-0225-64FC-73D2-DE1F0C543104}"/>
              </a:ext>
            </a:extLst>
          </p:cNvPr>
          <p:cNvSpPr>
            <a:spLocks noGrp="1" noRot="1" noMove="1" noResize="1" noEditPoints="1" noAdjustHandles="1" noChangeArrowheads="1" noChangeShapeType="1"/>
          </p:cNvSpPr>
          <p:nvPr>
            <p:ph type="title"/>
          </p:nvPr>
        </p:nvSpPr>
        <p:spPr>
          <a:xfrm>
            <a:off x="839788" y="685802"/>
            <a:ext cx="10515600" cy="990598"/>
          </a:xfr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cxnSp>
        <p:nvCxnSpPr>
          <p:cNvPr id="12" name="Straight Connector 11">
            <a:extLst>
              <a:ext uri="{FF2B5EF4-FFF2-40B4-BE49-F238E27FC236}">
                <a16:creationId xmlns:a16="http://schemas.microsoft.com/office/drawing/2014/main" id="{5B7F87A3-DF64-32C4-2057-CE1BB49D8AE4}"/>
              </a:ext>
            </a:extLst>
          </p:cNvPr>
          <p:cNvCxnSpPr>
            <a:cxnSpLocks noGrp="1" noRot="1" noMove="1" noResize="1" noEditPoints="1" noAdjustHandles="1" noChangeArrowheads="1" noChangeShapeType="1"/>
          </p:cNvCxnSpPr>
          <p:nvPr userDrawn="1"/>
        </p:nvCxnSpPr>
        <p:spPr>
          <a:xfrm>
            <a:off x="838200" y="1752600"/>
            <a:ext cx="10515600" cy="0"/>
          </a:xfrm>
          <a:prstGeom prst="line">
            <a:avLst/>
          </a:prstGeom>
          <a:ln w="9525"/>
        </p:spPr>
        <p:style>
          <a:lnRef idx="2">
            <a:schemeClr val="dk1"/>
          </a:lnRef>
          <a:fillRef idx="0">
            <a:schemeClr val="dk1"/>
          </a:fillRef>
          <a:effectRef idx="1">
            <a:schemeClr val="dk1"/>
          </a:effectRef>
          <a:fontRef idx="minor">
            <a:schemeClr val="tx1"/>
          </a:fontRef>
        </p:style>
      </p:cxnSp>
      <p:sp>
        <p:nvSpPr>
          <p:cNvPr id="5" name="Content Placeholder 3">
            <a:extLst>
              <a:ext uri="{FF2B5EF4-FFF2-40B4-BE49-F238E27FC236}">
                <a16:creationId xmlns:a16="http://schemas.microsoft.com/office/drawing/2014/main" id="{6F7FC5D1-79E4-F6E9-0E2E-CFADA6B41AB1}"/>
              </a:ext>
            </a:extLst>
          </p:cNvPr>
          <p:cNvSpPr>
            <a:spLocks noGrp="1" noRot="1" noMove="1" noResize="1" noEditPoints="1" noAdjustHandles="1" noChangeArrowheads="1" noChangeShapeType="1"/>
          </p:cNvSpPr>
          <p:nvPr>
            <p:ph sz="half" idx="17"/>
          </p:nvPr>
        </p:nvSpPr>
        <p:spPr>
          <a:xfrm>
            <a:off x="839788" y="1841578"/>
            <a:ext cx="2513012" cy="4343399"/>
          </a:xfrm>
        </p:spPr>
        <p:txBody>
          <a:bodyPr/>
          <a:lstStyle>
            <a:lvl1pPr>
              <a:defRPr>
                <a:latin typeface="Arial" panose="020B0604020202020204" pitchFamily="34" charset="0"/>
                <a:cs typeface="Arial" panose="020B0604020202020204" pitchFamily="34" charset="0"/>
              </a:defRPr>
            </a:lvl1pPr>
          </a:lstStyle>
          <a:p>
            <a:pPr lvl="0"/>
            <a:endParaRPr lang="en-US" dirty="0"/>
          </a:p>
        </p:txBody>
      </p:sp>
      <p:sp>
        <p:nvSpPr>
          <p:cNvPr id="8" name="Footer Placeholder 7">
            <a:extLst>
              <a:ext uri="{FF2B5EF4-FFF2-40B4-BE49-F238E27FC236}">
                <a16:creationId xmlns:a16="http://schemas.microsoft.com/office/drawing/2014/main" id="{F4C033BD-E31E-C29E-04B6-654E52CE29F7}"/>
              </a:ext>
            </a:extLst>
          </p:cNvPr>
          <p:cNvSpPr>
            <a:spLocks noGrp="1" noRot="1" noMove="1" noResize="1" noEditPoints="1" noAdjustHandles="1" noChangeArrowheads="1" noChangeShapeType="1"/>
          </p:cNvSpPr>
          <p:nvPr>
            <p:ph type="ftr" sz="quarter" idx="11"/>
          </p:nvPr>
        </p:nvSpPr>
        <p:spPr>
          <a:xfrm>
            <a:off x="4496594" y="6356350"/>
            <a:ext cx="3198812" cy="365125"/>
          </a:xfrm>
        </p:spPr>
        <p:txBody>
          <a:bodyPr/>
          <a:lstStyle/>
          <a:p>
            <a:endParaRPr lang="en-US" dirty="0"/>
          </a:p>
        </p:txBody>
      </p:sp>
      <p:pic>
        <p:nvPicPr>
          <p:cNvPr id="9" name="NSD Icon" descr="A yellow circle with black background&#10;&#10;Description automatically generated">
            <a:extLst>
              <a:ext uri="{FF2B5EF4-FFF2-40B4-BE49-F238E27FC236}">
                <a16:creationId xmlns:a16="http://schemas.microsoft.com/office/drawing/2014/main" id="{F0EBFAB5-D8AC-0D59-3C4A-3164D3C371E4}"/>
              </a:ext>
            </a:extLst>
          </p:cNvPr>
          <p:cNvPicPr>
            <a:picLocks noGrp="1" noRo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val="0"/>
              </a:ext>
            </a:extLst>
          </a:blip>
          <a:stretch>
            <a:fillRect/>
          </a:stretch>
        </p:blipFill>
        <p:spPr>
          <a:xfrm>
            <a:off x="11353800" y="6450054"/>
            <a:ext cx="609602" cy="177716"/>
          </a:xfrm>
          <a:prstGeom prst="rect">
            <a:avLst/>
          </a:prstGeom>
        </p:spPr>
      </p:pic>
      <p:sp>
        <p:nvSpPr>
          <p:cNvPr id="11" name="Content Placeholder 3">
            <a:extLst>
              <a:ext uri="{FF2B5EF4-FFF2-40B4-BE49-F238E27FC236}">
                <a16:creationId xmlns:a16="http://schemas.microsoft.com/office/drawing/2014/main" id="{B689A8E4-4CAA-ED31-C1FA-E43134F1342D}"/>
              </a:ext>
            </a:extLst>
          </p:cNvPr>
          <p:cNvSpPr>
            <a:spLocks noGrp="1" noRot="1" noMove="1" noResize="1" noEditPoints="1" noAdjustHandles="1" noChangeArrowheads="1" noChangeShapeType="1"/>
          </p:cNvSpPr>
          <p:nvPr>
            <p:ph sz="half" idx="18"/>
          </p:nvPr>
        </p:nvSpPr>
        <p:spPr>
          <a:xfrm>
            <a:off x="3506259" y="1841578"/>
            <a:ext cx="2513012" cy="4343399"/>
          </a:xfrm>
        </p:spPr>
        <p:txBody>
          <a:bodyPr/>
          <a:lstStyle>
            <a:lvl1pPr>
              <a:defRPr>
                <a:latin typeface="Arial" panose="020B0604020202020204" pitchFamily="34" charset="0"/>
                <a:cs typeface="Arial" panose="020B0604020202020204" pitchFamily="34" charset="0"/>
              </a:defRPr>
            </a:lvl1pPr>
          </a:lstStyle>
          <a:p>
            <a:pPr lvl="0"/>
            <a:endParaRPr lang="en-US" dirty="0"/>
          </a:p>
        </p:txBody>
      </p:sp>
      <p:sp>
        <p:nvSpPr>
          <p:cNvPr id="14" name="Content Placeholder 3">
            <a:extLst>
              <a:ext uri="{FF2B5EF4-FFF2-40B4-BE49-F238E27FC236}">
                <a16:creationId xmlns:a16="http://schemas.microsoft.com/office/drawing/2014/main" id="{28CE0E48-2F28-207C-B20A-42C9252A2E8B}"/>
              </a:ext>
            </a:extLst>
          </p:cNvPr>
          <p:cNvSpPr>
            <a:spLocks noGrp="1" noRot="1" noMove="1" noResize="1" noEditPoints="1" noAdjustHandles="1" noChangeArrowheads="1" noChangeShapeType="1"/>
          </p:cNvSpPr>
          <p:nvPr>
            <p:ph sz="half" idx="20"/>
          </p:nvPr>
        </p:nvSpPr>
        <p:spPr>
          <a:xfrm>
            <a:off x="6172730" y="1828801"/>
            <a:ext cx="2513012" cy="4343399"/>
          </a:xfrm>
        </p:spPr>
        <p:txBody>
          <a:bodyPr/>
          <a:lstStyle>
            <a:lvl1pPr>
              <a:defRPr>
                <a:latin typeface="Arial" panose="020B0604020202020204" pitchFamily="34" charset="0"/>
                <a:cs typeface="Arial" panose="020B0604020202020204" pitchFamily="34" charset="0"/>
              </a:defRPr>
            </a:lvl1pPr>
          </a:lstStyle>
          <a:p>
            <a:pPr lvl="0"/>
            <a:endParaRPr lang="en-US" dirty="0"/>
          </a:p>
        </p:txBody>
      </p:sp>
      <p:sp>
        <p:nvSpPr>
          <p:cNvPr id="16" name="Content Placeholder 3">
            <a:extLst>
              <a:ext uri="{FF2B5EF4-FFF2-40B4-BE49-F238E27FC236}">
                <a16:creationId xmlns:a16="http://schemas.microsoft.com/office/drawing/2014/main" id="{2089A23D-ACA4-0DBB-6556-B312E64183D1}"/>
              </a:ext>
            </a:extLst>
          </p:cNvPr>
          <p:cNvSpPr>
            <a:spLocks noGrp="1" noRot="1" noMove="1" noResize="1" noEditPoints="1" noAdjustHandles="1" noChangeArrowheads="1" noChangeShapeType="1"/>
          </p:cNvSpPr>
          <p:nvPr>
            <p:ph sz="half" idx="22"/>
          </p:nvPr>
        </p:nvSpPr>
        <p:spPr>
          <a:xfrm>
            <a:off x="8839200" y="1828801"/>
            <a:ext cx="2513012" cy="4343399"/>
          </a:xfrm>
        </p:spPr>
        <p:txBody>
          <a:bodyPr/>
          <a:lstStyle>
            <a:lvl1pPr>
              <a:defRPr>
                <a:latin typeface="Arial" panose="020B0604020202020204" pitchFamily="34" charset="0"/>
                <a:cs typeface="Arial" panose="020B0604020202020204" pitchFamily="34" charset="0"/>
              </a:defRPr>
            </a:lvl1pPr>
          </a:lstStyle>
          <a:p>
            <a:pPr lvl="0"/>
            <a:endParaRPr lang="en-US" dirty="0"/>
          </a:p>
        </p:txBody>
      </p:sp>
    </p:spTree>
    <p:extLst>
      <p:ext uri="{BB962C8B-B14F-4D97-AF65-F5344CB8AC3E}">
        <p14:creationId xmlns:p14="http://schemas.microsoft.com/office/powerpoint/2010/main" val="3060779386"/>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 items 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6ACBB-0225-64FC-73D2-DE1F0C543104}"/>
              </a:ext>
            </a:extLst>
          </p:cNvPr>
          <p:cNvSpPr>
            <a:spLocks noGrp="1" noRot="1" noMove="1" noResize="1" noEditPoints="1" noAdjustHandles="1" noChangeArrowheads="1" noChangeShapeType="1"/>
          </p:cNvSpPr>
          <p:nvPr>
            <p:ph type="title"/>
          </p:nvPr>
        </p:nvSpPr>
        <p:spPr>
          <a:xfrm>
            <a:off x="839788" y="685802"/>
            <a:ext cx="10515600" cy="990598"/>
          </a:xfrm>
        </p:spPr>
        <p:txBody>
          <a:bodyPr/>
          <a:lstStyle/>
          <a:p>
            <a:r>
              <a:rPr lang="en-US" dirty="0"/>
              <a:t>Click to edit Master title style</a:t>
            </a:r>
          </a:p>
        </p:txBody>
      </p:sp>
      <p:cxnSp>
        <p:nvCxnSpPr>
          <p:cNvPr id="12" name="Straight Connector 11">
            <a:extLst>
              <a:ext uri="{FF2B5EF4-FFF2-40B4-BE49-F238E27FC236}">
                <a16:creationId xmlns:a16="http://schemas.microsoft.com/office/drawing/2014/main" id="{5B7F87A3-DF64-32C4-2057-CE1BB49D8AE4}"/>
              </a:ext>
            </a:extLst>
          </p:cNvPr>
          <p:cNvCxnSpPr>
            <a:cxnSpLocks noGrp="1" noRot="1" noMove="1" noResize="1" noEditPoints="1" noAdjustHandles="1" noChangeArrowheads="1" noChangeShapeType="1"/>
          </p:cNvCxnSpPr>
          <p:nvPr userDrawn="1"/>
        </p:nvCxnSpPr>
        <p:spPr>
          <a:xfrm>
            <a:off x="838200" y="1752600"/>
            <a:ext cx="10515600" cy="0"/>
          </a:xfrm>
          <a:prstGeom prst="line">
            <a:avLst/>
          </a:prstGeom>
          <a:ln w="9525"/>
        </p:spPr>
        <p:style>
          <a:lnRef idx="2">
            <a:schemeClr val="dk1"/>
          </a:lnRef>
          <a:fillRef idx="0">
            <a:schemeClr val="dk1"/>
          </a:fillRef>
          <a:effectRef idx="1">
            <a:schemeClr val="dk1"/>
          </a:effectRef>
          <a:fontRef idx="minor">
            <a:schemeClr val="tx1"/>
          </a:fontRef>
        </p:style>
      </p:cxnSp>
      <p:sp>
        <p:nvSpPr>
          <p:cNvPr id="5" name="Content Placeholder 3">
            <a:extLst>
              <a:ext uri="{FF2B5EF4-FFF2-40B4-BE49-F238E27FC236}">
                <a16:creationId xmlns:a16="http://schemas.microsoft.com/office/drawing/2014/main" id="{6F7FC5D1-79E4-F6E9-0E2E-CFADA6B41AB1}"/>
              </a:ext>
            </a:extLst>
          </p:cNvPr>
          <p:cNvSpPr>
            <a:spLocks noGrp="1" noRot="1" noMove="1" noResize="1" noEditPoints="1" noAdjustHandles="1" noChangeArrowheads="1" noChangeShapeType="1"/>
          </p:cNvSpPr>
          <p:nvPr>
            <p:ph sz="half" idx="17"/>
          </p:nvPr>
        </p:nvSpPr>
        <p:spPr>
          <a:xfrm>
            <a:off x="839788" y="1841578"/>
            <a:ext cx="3198812" cy="1844713"/>
          </a:xfrm>
        </p:spPr>
        <p:txBody>
          <a:bodyPr/>
          <a:lstStyle>
            <a:lvl1pPr>
              <a:defRPr>
                <a:latin typeface="Arial" panose="020B0604020202020204" pitchFamily="34" charset="0"/>
                <a:cs typeface="Arial" panose="020B0604020202020204" pitchFamily="34" charset="0"/>
              </a:defRPr>
            </a:lvl1pPr>
          </a:lstStyle>
          <a:p>
            <a:pPr lvl="0"/>
            <a:endParaRPr lang="en-US" dirty="0"/>
          </a:p>
        </p:txBody>
      </p:sp>
      <p:sp>
        <p:nvSpPr>
          <p:cNvPr id="6" name="Content Placeholder 3">
            <a:extLst>
              <a:ext uri="{FF2B5EF4-FFF2-40B4-BE49-F238E27FC236}">
                <a16:creationId xmlns:a16="http://schemas.microsoft.com/office/drawing/2014/main" id="{4FB66D9B-0D26-199F-4E0C-54C74AE3B131}"/>
              </a:ext>
            </a:extLst>
          </p:cNvPr>
          <p:cNvSpPr>
            <a:spLocks noGrp="1" noRot="1" noMove="1" noResize="1" noEditPoints="1" noAdjustHandles="1" noChangeArrowheads="1" noChangeShapeType="1"/>
          </p:cNvSpPr>
          <p:nvPr>
            <p:ph sz="half" idx="18"/>
          </p:nvPr>
        </p:nvSpPr>
        <p:spPr>
          <a:xfrm>
            <a:off x="4496594" y="1839156"/>
            <a:ext cx="3198812" cy="1847135"/>
          </a:xfrm>
        </p:spPr>
        <p:txBody>
          <a:bodyPr/>
          <a:lstStyle>
            <a:lvl1pPr>
              <a:defRPr>
                <a:latin typeface="Arial" panose="020B0604020202020204" pitchFamily="34" charset="0"/>
                <a:cs typeface="Arial" panose="020B0604020202020204" pitchFamily="34" charset="0"/>
              </a:defRPr>
            </a:lvl1pPr>
          </a:lstStyle>
          <a:p>
            <a:pPr lvl="0"/>
            <a:endParaRPr lang="en-US" dirty="0"/>
          </a:p>
        </p:txBody>
      </p:sp>
      <p:sp>
        <p:nvSpPr>
          <p:cNvPr id="10" name="Content Placeholder 3">
            <a:extLst>
              <a:ext uri="{FF2B5EF4-FFF2-40B4-BE49-F238E27FC236}">
                <a16:creationId xmlns:a16="http://schemas.microsoft.com/office/drawing/2014/main" id="{E256C92E-E375-ECC3-6988-C33A526A0C71}"/>
              </a:ext>
            </a:extLst>
          </p:cNvPr>
          <p:cNvSpPr>
            <a:spLocks noGrp="1" noRot="1" noMove="1" noResize="1" noEditPoints="1" noAdjustHandles="1" noChangeArrowheads="1" noChangeShapeType="1"/>
          </p:cNvSpPr>
          <p:nvPr>
            <p:ph sz="half" idx="19"/>
          </p:nvPr>
        </p:nvSpPr>
        <p:spPr>
          <a:xfrm>
            <a:off x="8153400" y="1837944"/>
            <a:ext cx="3198812" cy="1849557"/>
          </a:xfrm>
        </p:spPr>
        <p:txBody>
          <a:bodyPr/>
          <a:lstStyle>
            <a:lvl1pPr>
              <a:defRPr>
                <a:latin typeface="Arial" panose="020B0604020202020204" pitchFamily="34" charset="0"/>
                <a:cs typeface="Arial" panose="020B0604020202020204" pitchFamily="34" charset="0"/>
              </a:defRPr>
            </a:lvl1pPr>
          </a:lstStyle>
          <a:p>
            <a:pPr lvl="0"/>
            <a:endParaRPr lang="en-US" dirty="0"/>
          </a:p>
        </p:txBody>
      </p:sp>
      <p:sp>
        <p:nvSpPr>
          <p:cNvPr id="4" name="Content Placeholder 3">
            <a:extLst>
              <a:ext uri="{FF2B5EF4-FFF2-40B4-BE49-F238E27FC236}">
                <a16:creationId xmlns:a16="http://schemas.microsoft.com/office/drawing/2014/main" id="{C9BB6AB9-A574-4E67-D88C-2E68A94B4CB2}"/>
              </a:ext>
            </a:extLst>
          </p:cNvPr>
          <p:cNvSpPr>
            <a:spLocks noGrp="1" noRot="1" noMove="1" noResize="1" noEditPoints="1" noAdjustHandles="1" noChangeArrowheads="1" noChangeShapeType="1"/>
          </p:cNvSpPr>
          <p:nvPr>
            <p:ph sz="half" idx="2"/>
          </p:nvPr>
        </p:nvSpPr>
        <p:spPr>
          <a:xfrm>
            <a:off x="839788" y="3959978"/>
            <a:ext cx="3198812" cy="1844713"/>
          </a:xfrm>
        </p:spPr>
        <p:txBody>
          <a:bodyPr/>
          <a:lstStyle>
            <a:lvl1pPr>
              <a:defRPr>
                <a:latin typeface="Arial" panose="020B0604020202020204" pitchFamily="34" charset="0"/>
                <a:cs typeface="Arial" panose="020B0604020202020204" pitchFamily="34" charset="0"/>
              </a:defRPr>
            </a:lvl1pPr>
          </a:lstStyle>
          <a:p>
            <a:pPr lvl="0"/>
            <a:endParaRPr lang="en-US" dirty="0"/>
          </a:p>
        </p:txBody>
      </p:sp>
      <p:sp>
        <p:nvSpPr>
          <p:cNvPr id="19" name="Content Placeholder 3">
            <a:extLst>
              <a:ext uri="{FF2B5EF4-FFF2-40B4-BE49-F238E27FC236}">
                <a16:creationId xmlns:a16="http://schemas.microsoft.com/office/drawing/2014/main" id="{F445153C-D407-8EB8-BFD5-3A3B9C3DC513}"/>
              </a:ext>
            </a:extLst>
          </p:cNvPr>
          <p:cNvSpPr>
            <a:spLocks noGrp="1" noRot="1" noMove="1" noResize="1" noEditPoints="1" noAdjustHandles="1" noChangeArrowheads="1" noChangeShapeType="1"/>
          </p:cNvSpPr>
          <p:nvPr>
            <p:ph sz="half" idx="14"/>
          </p:nvPr>
        </p:nvSpPr>
        <p:spPr>
          <a:xfrm>
            <a:off x="4496594" y="3957556"/>
            <a:ext cx="3198812" cy="1847135"/>
          </a:xfrm>
        </p:spPr>
        <p:txBody>
          <a:bodyPr/>
          <a:lstStyle>
            <a:lvl1pPr>
              <a:defRPr>
                <a:latin typeface="Arial" panose="020B0604020202020204" pitchFamily="34" charset="0"/>
                <a:cs typeface="Arial" panose="020B0604020202020204" pitchFamily="34" charset="0"/>
              </a:defRPr>
            </a:lvl1pPr>
          </a:lstStyle>
          <a:p>
            <a:pPr lvl="0"/>
            <a:endParaRPr lang="en-US" dirty="0"/>
          </a:p>
        </p:txBody>
      </p:sp>
      <p:sp>
        <p:nvSpPr>
          <p:cNvPr id="21" name="Content Placeholder 3">
            <a:extLst>
              <a:ext uri="{FF2B5EF4-FFF2-40B4-BE49-F238E27FC236}">
                <a16:creationId xmlns:a16="http://schemas.microsoft.com/office/drawing/2014/main" id="{FAE7E2A3-4878-876F-4260-ED01E82B26CB}"/>
              </a:ext>
            </a:extLst>
          </p:cNvPr>
          <p:cNvSpPr>
            <a:spLocks noGrp="1" noRot="1" noMove="1" noResize="1" noEditPoints="1" noAdjustHandles="1" noChangeArrowheads="1" noChangeShapeType="1"/>
          </p:cNvSpPr>
          <p:nvPr>
            <p:ph sz="half" idx="16"/>
          </p:nvPr>
        </p:nvSpPr>
        <p:spPr>
          <a:xfrm>
            <a:off x="8153400" y="3955134"/>
            <a:ext cx="3198812" cy="1849557"/>
          </a:xfrm>
        </p:spPr>
        <p:txBody>
          <a:bodyPr/>
          <a:lstStyle>
            <a:lvl1pPr>
              <a:defRPr>
                <a:latin typeface="Arial" panose="020B0604020202020204" pitchFamily="34" charset="0"/>
                <a:cs typeface="Arial" panose="020B0604020202020204" pitchFamily="34" charset="0"/>
              </a:defRPr>
            </a:lvl1pPr>
          </a:lstStyle>
          <a:p>
            <a:pPr lvl="0"/>
            <a:endParaRPr lang="en-US" dirty="0"/>
          </a:p>
        </p:txBody>
      </p:sp>
      <p:sp>
        <p:nvSpPr>
          <p:cNvPr id="8" name="Footer Placeholder 7">
            <a:extLst>
              <a:ext uri="{FF2B5EF4-FFF2-40B4-BE49-F238E27FC236}">
                <a16:creationId xmlns:a16="http://schemas.microsoft.com/office/drawing/2014/main" id="{F4C033BD-E31E-C29E-04B6-654E52CE29F7}"/>
              </a:ext>
            </a:extLst>
          </p:cNvPr>
          <p:cNvSpPr>
            <a:spLocks noGrp="1" noRot="1" noMove="1" noResize="1" noEditPoints="1" noAdjustHandles="1" noChangeArrowheads="1" noChangeShapeType="1"/>
          </p:cNvSpPr>
          <p:nvPr>
            <p:ph type="ftr" sz="quarter" idx="11"/>
          </p:nvPr>
        </p:nvSpPr>
        <p:spPr>
          <a:xfrm>
            <a:off x="4496594" y="6356350"/>
            <a:ext cx="3198812" cy="365125"/>
          </a:xfrm>
        </p:spPr>
        <p:txBody>
          <a:bodyPr/>
          <a:lstStyle/>
          <a:p>
            <a:endParaRPr lang="en-US" dirty="0"/>
          </a:p>
        </p:txBody>
      </p:sp>
      <p:pic>
        <p:nvPicPr>
          <p:cNvPr id="9" name="NSD Icon" descr="A yellow circle with black background&#10;&#10;Description automatically generated">
            <a:extLst>
              <a:ext uri="{FF2B5EF4-FFF2-40B4-BE49-F238E27FC236}">
                <a16:creationId xmlns:a16="http://schemas.microsoft.com/office/drawing/2014/main" id="{F0EBFAB5-D8AC-0D59-3C4A-3164D3C371E4}"/>
              </a:ext>
            </a:extLst>
          </p:cNvPr>
          <p:cNvPicPr>
            <a:picLocks noGrp="1" noRo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val="0"/>
              </a:ext>
            </a:extLst>
          </a:blip>
          <a:stretch>
            <a:fillRect/>
          </a:stretch>
        </p:blipFill>
        <p:spPr>
          <a:xfrm>
            <a:off x="11353800" y="6450054"/>
            <a:ext cx="609602" cy="177716"/>
          </a:xfrm>
          <a:prstGeom prst="rect">
            <a:avLst/>
          </a:prstGeom>
        </p:spPr>
      </p:pic>
    </p:spTree>
    <p:extLst>
      <p:ext uri="{BB962C8B-B14F-4D97-AF65-F5344CB8AC3E}">
        <p14:creationId xmlns:p14="http://schemas.microsoft.com/office/powerpoint/2010/main" val="661438513"/>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 titles + 3 items 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6ACBB-0225-64FC-73D2-DE1F0C543104}"/>
              </a:ext>
            </a:extLst>
          </p:cNvPr>
          <p:cNvSpPr>
            <a:spLocks noGrp="1" noRot="1" noMove="1" noResize="1" noEditPoints="1" noAdjustHandles="1" noChangeArrowheads="1" noChangeShapeType="1"/>
          </p:cNvSpPr>
          <p:nvPr>
            <p:ph type="title"/>
          </p:nvPr>
        </p:nvSpPr>
        <p:spPr>
          <a:xfrm>
            <a:off x="839788" y="685800"/>
            <a:ext cx="10515600" cy="990598"/>
          </a:xfr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cxnSp>
        <p:nvCxnSpPr>
          <p:cNvPr id="12" name="Straight Connector 11">
            <a:extLst>
              <a:ext uri="{FF2B5EF4-FFF2-40B4-BE49-F238E27FC236}">
                <a16:creationId xmlns:a16="http://schemas.microsoft.com/office/drawing/2014/main" id="{5B7F87A3-DF64-32C4-2057-CE1BB49D8AE4}"/>
              </a:ext>
            </a:extLst>
          </p:cNvPr>
          <p:cNvCxnSpPr>
            <a:cxnSpLocks noGrp="1" noRot="1" noMove="1" noResize="1" noEditPoints="1" noAdjustHandles="1" noChangeArrowheads="1" noChangeShapeType="1"/>
          </p:cNvCxnSpPr>
          <p:nvPr userDrawn="1"/>
        </p:nvCxnSpPr>
        <p:spPr>
          <a:xfrm>
            <a:off x="838200" y="1752600"/>
            <a:ext cx="10515600" cy="0"/>
          </a:xfrm>
          <a:prstGeom prst="line">
            <a:avLst/>
          </a:prstGeom>
          <a:ln w="9525"/>
        </p:spPr>
        <p:style>
          <a:lnRef idx="2">
            <a:schemeClr val="dk1"/>
          </a:lnRef>
          <a:fillRef idx="0">
            <a:schemeClr val="dk1"/>
          </a:fillRef>
          <a:effectRef idx="1">
            <a:schemeClr val="dk1"/>
          </a:effectRef>
          <a:fontRef idx="minor">
            <a:schemeClr val="tx1"/>
          </a:fontRef>
        </p:style>
      </p:cxnSp>
      <p:sp>
        <p:nvSpPr>
          <p:cNvPr id="3" name="Text Placeholder 2">
            <a:extLst>
              <a:ext uri="{FF2B5EF4-FFF2-40B4-BE49-F238E27FC236}">
                <a16:creationId xmlns:a16="http://schemas.microsoft.com/office/drawing/2014/main" id="{C662A57D-54F2-8047-BA6E-AB0FC72E60B1}"/>
              </a:ext>
            </a:extLst>
          </p:cNvPr>
          <p:cNvSpPr>
            <a:spLocks noGrp="1" noRot="1" noMove="1" noResize="1" noEditPoints="1" noAdjustHandles="1" noChangeArrowheads="1" noChangeShapeType="1"/>
          </p:cNvSpPr>
          <p:nvPr>
            <p:ph type="body" idx="1"/>
          </p:nvPr>
        </p:nvSpPr>
        <p:spPr>
          <a:xfrm>
            <a:off x="839788" y="1828800"/>
            <a:ext cx="3198812" cy="1768517"/>
          </a:xfrm>
        </p:spPr>
        <p:txBody>
          <a:bodyPr anchor="t"/>
          <a:lstStyle>
            <a:lvl1pPr marL="0" indent="0">
              <a:buNone/>
              <a:defRPr sz="2400" b="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C9BB6AB9-A574-4E67-D88C-2E68A94B4CB2}"/>
              </a:ext>
            </a:extLst>
          </p:cNvPr>
          <p:cNvSpPr>
            <a:spLocks noGrp="1" noRot="1" noMove="1" noResize="1" noEditPoints="1" noAdjustHandles="1" noChangeArrowheads="1" noChangeShapeType="1"/>
          </p:cNvSpPr>
          <p:nvPr>
            <p:ph sz="half" idx="2"/>
          </p:nvPr>
        </p:nvSpPr>
        <p:spPr>
          <a:xfrm>
            <a:off x="839788" y="3657602"/>
            <a:ext cx="3198812" cy="2209797"/>
          </a:xfrm>
        </p:spPr>
        <p:txBody>
          <a:bodyPr/>
          <a:lstStyle>
            <a:lvl1pPr>
              <a:defRPr>
                <a:solidFill>
                  <a:schemeClr val="tx1">
                    <a:lumMod val="50000"/>
                  </a:schemeClr>
                </a:solidFill>
                <a:latin typeface="Arial" panose="020B0604020202020204" pitchFamily="34" charset="0"/>
                <a:cs typeface="Arial" panose="020B0604020202020204" pitchFamily="34" charset="0"/>
              </a:defRPr>
            </a:lvl1pPr>
          </a:lstStyle>
          <a:p>
            <a:pPr lvl="0"/>
            <a:endParaRPr lang="en-US" dirty="0"/>
          </a:p>
        </p:txBody>
      </p:sp>
      <p:sp>
        <p:nvSpPr>
          <p:cNvPr id="18" name="Text Placeholder 2">
            <a:extLst>
              <a:ext uri="{FF2B5EF4-FFF2-40B4-BE49-F238E27FC236}">
                <a16:creationId xmlns:a16="http://schemas.microsoft.com/office/drawing/2014/main" id="{5FF81FCC-C147-27D9-236A-7515C22EFA13}"/>
              </a:ext>
            </a:extLst>
          </p:cNvPr>
          <p:cNvSpPr>
            <a:spLocks noGrp="1" noRot="1" noMove="1" noResize="1" noEditPoints="1" noAdjustHandles="1" noChangeArrowheads="1" noChangeShapeType="1"/>
          </p:cNvSpPr>
          <p:nvPr>
            <p:ph type="body" idx="13"/>
          </p:nvPr>
        </p:nvSpPr>
        <p:spPr>
          <a:xfrm>
            <a:off x="4496594" y="1828800"/>
            <a:ext cx="3198812" cy="1768517"/>
          </a:xfrm>
        </p:spPr>
        <p:txBody>
          <a:bodyPr anchor="t"/>
          <a:lstStyle>
            <a:lvl1pPr marL="0" indent="0">
              <a:buNone/>
              <a:defRPr sz="2400" b="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9" name="Content Placeholder 3">
            <a:extLst>
              <a:ext uri="{FF2B5EF4-FFF2-40B4-BE49-F238E27FC236}">
                <a16:creationId xmlns:a16="http://schemas.microsoft.com/office/drawing/2014/main" id="{F445153C-D407-8EB8-BFD5-3A3B9C3DC513}"/>
              </a:ext>
            </a:extLst>
          </p:cNvPr>
          <p:cNvSpPr>
            <a:spLocks noGrp="1" noRot="1" noMove="1" noResize="1" noEditPoints="1" noAdjustHandles="1" noChangeArrowheads="1" noChangeShapeType="1"/>
          </p:cNvSpPr>
          <p:nvPr>
            <p:ph sz="half" idx="14"/>
          </p:nvPr>
        </p:nvSpPr>
        <p:spPr>
          <a:xfrm>
            <a:off x="4496594" y="3657602"/>
            <a:ext cx="3198812" cy="2209797"/>
          </a:xfrm>
        </p:spPr>
        <p:txBody>
          <a:bodyPr/>
          <a:lstStyle>
            <a:lvl1pPr>
              <a:defRPr>
                <a:solidFill>
                  <a:schemeClr val="tx1">
                    <a:lumMod val="50000"/>
                  </a:schemeClr>
                </a:solidFill>
                <a:latin typeface="Arial" panose="020B0604020202020204" pitchFamily="34" charset="0"/>
                <a:cs typeface="Arial" panose="020B0604020202020204" pitchFamily="34" charset="0"/>
              </a:defRPr>
            </a:lvl1pPr>
          </a:lstStyle>
          <a:p>
            <a:pPr lvl="0"/>
            <a:endParaRPr lang="en-US" dirty="0"/>
          </a:p>
        </p:txBody>
      </p:sp>
      <p:sp>
        <p:nvSpPr>
          <p:cNvPr id="20" name="Text Placeholder 2">
            <a:extLst>
              <a:ext uri="{FF2B5EF4-FFF2-40B4-BE49-F238E27FC236}">
                <a16:creationId xmlns:a16="http://schemas.microsoft.com/office/drawing/2014/main" id="{0A729D12-62A4-4543-5729-21CB0101C5FD}"/>
              </a:ext>
            </a:extLst>
          </p:cNvPr>
          <p:cNvSpPr>
            <a:spLocks noGrp="1" noRot="1" noMove="1" noResize="1" noEditPoints="1" noAdjustHandles="1" noChangeArrowheads="1" noChangeShapeType="1"/>
          </p:cNvSpPr>
          <p:nvPr>
            <p:ph type="body" idx="15"/>
          </p:nvPr>
        </p:nvSpPr>
        <p:spPr>
          <a:xfrm>
            <a:off x="8153400" y="1828800"/>
            <a:ext cx="3198812" cy="1768517"/>
          </a:xfrm>
        </p:spPr>
        <p:txBody>
          <a:bodyPr anchor="t"/>
          <a:lstStyle>
            <a:lvl1pPr marL="0" indent="0">
              <a:buNone/>
              <a:defRPr sz="2400" b="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1" name="Content Placeholder 3">
            <a:extLst>
              <a:ext uri="{FF2B5EF4-FFF2-40B4-BE49-F238E27FC236}">
                <a16:creationId xmlns:a16="http://schemas.microsoft.com/office/drawing/2014/main" id="{FAE7E2A3-4878-876F-4260-ED01E82B26CB}"/>
              </a:ext>
            </a:extLst>
          </p:cNvPr>
          <p:cNvSpPr>
            <a:spLocks noGrp="1" noRot="1" noMove="1" noResize="1" noEditPoints="1" noAdjustHandles="1" noChangeArrowheads="1" noChangeShapeType="1"/>
          </p:cNvSpPr>
          <p:nvPr>
            <p:ph sz="half" idx="16"/>
          </p:nvPr>
        </p:nvSpPr>
        <p:spPr>
          <a:xfrm>
            <a:off x="8153400" y="3657602"/>
            <a:ext cx="3198812" cy="2209797"/>
          </a:xfrm>
        </p:spPr>
        <p:txBody>
          <a:bodyPr/>
          <a:lstStyle>
            <a:lvl1pPr>
              <a:defRPr>
                <a:solidFill>
                  <a:schemeClr val="tx1">
                    <a:lumMod val="50000"/>
                  </a:schemeClr>
                </a:solidFill>
                <a:latin typeface="Arial" panose="020B0604020202020204" pitchFamily="34" charset="0"/>
                <a:cs typeface="Arial" panose="020B0604020202020204" pitchFamily="34" charset="0"/>
              </a:defRPr>
            </a:lvl1pPr>
          </a:lstStyle>
          <a:p>
            <a:pPr lvl="0"/>
            <a:endParaRPr lang="en-US" dirty="0"/>
          </a:p>
        </p:txBody>
      </p:sp>
      <p:sp>
        <p:nvSpPr>
          <p:cNvPr id="8" name="Footer Placeholder 7">
            <a:extLst>
              <a:ext uri="{FF2B5EF4-FFF2-40B4-BE49-F238E27FC236}">
                <a16:creationId xmlns:a16="http://schemas.microsoft.com/office/drawing/2014/main" id="{F4C033BD-E31E-C29E-04B6-654E52CE29F7}"/>
              </a:ext>
            </a:extLst>
          </p:cNvPr>
          <p:cNvSpPr>
            <a:spLocks noGrp="1" noRot="1" noMove="1" noResize="1" noEditPoints="1" noAdjustHandles="1" noChangeArrowheads="1" noChangeShapeType="1"/>
          </p:cNvSpPr>
          <p:nvPr>
            <p:ph type="ftr" sz="quarter" idx="11"/>
          </p:nvPr>
        </p:nvSpPr>
        <p:spPr/>
        <p:txBody>
          <a:bodyPr/>
          <a:lstStyle/>
          <a:p>
            <a:endParaRPr lang="en-US" dirty="0"/>
          </a:p>
        </p:txBody>
      </p:sp>
      <p:pic>
        <p:nvPicPr>
          <p:cNvPr id="6" name="NSD Icon" descr="A yellow circle with black background&#10;&#10;Description automatically generated">
            <a:extLst>
              <a:ext uri="{FF2B5EF4-FFF2-40B4-BE49-F238E27FC236}">
                <a16:creationId xmlns:a16="http://schemas.microsoft.com/office/drawing/2014/main" id="{C2AA2A0D-4DA3-6B34-4CE8-6D7463B6A2E7}"/>
              </a:ext>
            </a:extLst>
          </p:cNvPr>
          <p:cNvPicPr>
            <a:picLocks noGrp="1" noRo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val="0"/>
              </a:ext>
            </a:extLst>
          </a:blip>
          <a:stretch>
            <a:fillRect/>
          </a:stretch>
        </p:blipFill>
        <p:spPr>
          <a:xfrm>
            <a:off x="11353800" y="6450054"/>
            <a:ext cx="609602" cy="177716"/>
          </a:xfrm>
          <a:prstGeom prst="rect">
            <a:avLst/>
          </a:prstGeom>
        </p:spPr>
      </p:pic>
    </p:spTree>
    <p:extLst>
      <p:ext uri="{BB962C8B-B14F-4D97-AF65-F5344CB8AC3E}">
        <p14:creationId xmlns:p14="http://schemas.microsoft.com/office/powerpoint/2010/main" val="410335475"/>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AF941-8DBC-C0B9-ABCE-C2A2EB21A9F0}"/>
              </a:ext>
            </a:extLst>
          </p:cNvPr>
          <p:cNvSpPr>
            <a:spLocks noGrp="1" noRot="1" noMove="1" noResize="1" noEditPoints="1" noAdjustHandles="1" noChangeArrowheads="1" noChangeShapeType="1"/>
          </p:cNvSpPr>
          <p:nvPr>
            <p:ph type="title"/>
          </p:nvPr>
        </p:nvSpPr>
        <p:spPr>
          <a:xfrm>
            <a:off x="839788" y="685798"/>
            <a:ext cx="3932237" cy="990601"/>
          </a:xfrm>
        </p:spPr>
        <p:txBody>
          <a:bodyPr anchor="ctr"/>
          <a:lstStyle>
            <a:lvl1pPr>
              <a:defRPr sz="3200">
                <a:latin typeface="Arial" panose="020B0604020202020204" pitchFamily="34" charset="0"/>
                <a:cs typeface="Arial" panose="020B060402020202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0298CC55-C5B9-88F6-4CEE-DC275A16C1D3}"/>
              </a:ext>
            </a:extLst>
          </p:cNvPr>
          <p:cNvCxnSpPr>
            <a:cxnSpLocks noGrp="1" noRot="1" noMove="1" noResize="1" noEditPoints="1" noAdjustHandles="1" noChangeArrowheads="1" noChangeShapeType="1"/>
          </p:cNvCxnSpPr>
          <p:nvPr userDrawn="1"/>
        </p:nvCxnSpPr>
        <p:spPr>
          <a:xfrm>
            <a:off x="838200" y="1752600"/>
            <a:ext cx="3962400" cy="0"/>
          </a:xfrm>
          <a:prstGeom prst="line">
            <a:avLst/>
          </a:prstGeom>
          <a:ln w="9525"/>
        </p:spPr>
        <p:style>
          <a:lnRef idx="2">
            <a:schemeClr val="dk1"/>
          </a:lnRef>
          <a:fillRef idx="0">
            <a:schemeClr val="dk1"/>
          </a:fillRef>
          <a:effectRef idx="1">
            <a:schemeClr val="dk1"/>
          </a:effectRef>
          <a:fontRef idx="minor">
            <a:schemeClr val="tx1"/>
          </a:fontRef>
        </p:style>
      </p:cxnSp>
      <p:sp>
        <p:nvSpPr>
          <p:cNvPr id="4" name="Text Placeholder 3">
            <a:extLst>
              <a:ext uri="{FF2B5EF4-FFF2-40B4-BE49-F238E27FC236}">
                <a16:creationId xmlns:a16="http://schemas.microsoft.com/office/drawing/2014/main" id="{52FAC39D-1382-D323-39EF-4B23C9A3330F}"/>
              </a:ext>
            </a:extLst>
          </p:cNvPr>
          <p:cNvSpPr>
            <a:spLocks noGrp="1" noRot="1" noMove="1" noResize="1" noEditPoints="1" noAdjustHandles="1" noChangeArrowheads="1" noChangeShapeType="1"/>
          </p:cNvSpPr>
          <p:nvPr>
            <p:ph type="body" sz="half" idx="2"/>
          </p:nvPr>
        </p:nvSpPr>
        <p:spPr>
          <a:xfrm>
            <a:off x="839788" y="1828800"/>
            <a:ext cx="3932237" cy="4040188"/>
          </a:xfrm>
        </p:spPr>
        <p:txBody>
          <a:bodyPr>
            <a:normAutofit/>
          </a:bodyPr>
          <a:lstStyle>
            <a:lvl1pPr marL="0" indent="0">
              <a:buNone/>
              <a:defRPr sz="24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3" name="Picture Placeholder 2">
            <a:extLst>
              <a:ext uri="{FF2B5EF4-FFF2-40B4-BE49-F238E27FC236}">
                <a16:creationId xmlns:a16="http://schemas.microsoft.com/office/drawing/2014/main" id="{C29273A0-DA21-CED3-4909-A9979F9881A7}"/>
              </a:ext>
            </a:extLst>
          </p:cNvPr>
          <p:cNvSpPr>
            <a:spLocks noGrp="1" noRot="1" noMove="1" noResize="1" noEditPoints="1" noAdjustHandles="1" noChangeArrowheads="1" noChangeShapeType="1"/>
          </p:cNvSpPr>
          <p:nvPr>
            <p:ph type="pic" idx="1"/>
          </p:nvPr>
        </p:nvSpPr>
        <p:spPr>
          <a:xfrm>
            <a:off x="5183188" y="685799"/>
            <a:ext cx="6172200" cy="517525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6" name="Footer Placeholder 5">
            <a:extLst>
              <a:ext uri="{FF2B5EF4-FFF2-40B4-BE49-F238E27FC236}">
                <a16:creationId xmlns:a16="http://schemas.microsoft.com/office/drawing/2014/main" id="{D96AC8F4-FC85-2183-F545-136846FD9129}"/>
              </a:ext>
            </a:extLst>
          </p:cNvPr>
          <p:cNvSpPr>
            <a:spLocks noGrp="1" noRot="1" noMove="1" noResize="1" noEditPoints="1" noAdjustHandles="1" noChangeArrowheads="1" noChangeShapeType="1"/>
          </p:cNvSpPr>
          <p:nvPr>
            <p:ph type="ftr" sz="quarter" idx="11"/>
          </p:nvPr>
        </p:nvSpPr>
        <p:spPr/>
        <p:txBody>
          <a:bodyPr/>
          <a:lstStyle/>
          <a:p>
            <a:endParaRPr lang="en-US" dirty="0"/>
          </a:p>
        </p:txBody>
      </p:sp>
      <p:pic>
        <p:nvPicPr>
          <p:cNvPr id="12" name="NSD Icon" descr="A yellow circle with black background&#10;&#10;Description automatically generated">
            <a:extLst>
              <a:ext uri="{FF2B5EF4-FFF2-40B4-BE49-F238E27FC236}">
                <a16:creationId xmlns:a16="http://schemas.microsoft.com/office/drawing/2014/main" id="{545CBED0-A0CD-E496-D500-E12C77278B23}"/>
              </a:ext>
            </a:extLst>
          </p:cNvPr>
          <p:cNvPicPr>
            <a:picLocks noGrp="1" noRo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val="0"/>
              </a:ext>
            </a:extLst>
          </a:blip>
          <a:stretch>
            <a:fillRect/>
          </a:stretch>
        </p:blipFill>
        <p:spPr>
          <a:xfrm>
            <a:off x="11353800" y="6450054"/>
            <a:ext cx="609602" cy="177716"/>
          </a:xfrm>
          <a:prstGeom prst="rect">
            <a:avLst/>
          </a:prstGeom>
        </p:spPr>
      </p:pic>
    </p:spTree>
    <p:extLst>
      <p:ext uri="{BB962C8B-B14F-4D97-AF65-F5344CB8AC3E}">
        <p14:creationId xmlns:p14="http://schemas.microsoft.com/office/powerpoint/2010/main" val="722419670"/>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9B0B3-2B9C-0EEE-4620-D5AE1B54D6C7}"/>
              </a:ext>
            </a:extLst>
          </p:cNvPr>
          <p:cNvSpPr>
            <a:spLocks noGrp="1"/>
          </p:cNvSpPr>
          <p:nvPr>
            <p:ph type="title"/>
          </p:nvPr>
        </p:nvSpPr>
        <p:spPr>
          <a:xfrm>
            <a:off x="839788" y="685800"/>
            <a:ext cx="3932237" cy="990600"/>
          </a:xfrm>
        </p:spPr>
        <p:txBody>
          <a:bodyPr anchor="ctr"/>
          <a:lstStyle>
            <a:lvl1pPr>
              <a:defRPr sz="3200">
                <a:latin typeface="Arial" panose="020B0604020202020204" pitchFamily="34" charset="0"/>
                <a:cs typeface="Arial" panose="020B0604020202020204" pitchFamily="34" charset="0"/>
              </a:defRPr>
            </a:lvl1pPr>
          </a:lstStyle>
          <a:p>
            <a:r>
              <a:rPr lang="en-US" dirty="0"/>
              <a:t>Click to edit Master title style</a:t>
            </a:r>
          </a:p>
        </p:txBody>
      </p:sp>
      <p:cxnSp>
        <p:nvCxnSpPr>
          <p:cNvPr id="9" name="Straight Connector 8">
            <a:extLst>
              <a:ext uri="{FF2B5EF4-FFF2-40B4-BE49-F238E27FC236}">
                <a16:creationId xmlns:a16="http://schemas.microsoft.com/office/drawing/2014/main" id="{C654CDD7-4E13-94E9-FC4E-4A78FC3C8E1C}"/>
              </a:ext>
            </a:extLst>
          </p:cNvPr>
          <p:cNvCxnSpPr>
            <a:cxnSpLocks noGrp="1" noRot="1" noMove="1" noResize="1" noEditPoints="1" noAdjustHandles="1" noChangeArrowheads="1" noChangeShapeType="1"/>
          </p:cNvCxnSpPr>
          <p:nvPr userDrawn="1"/>
        </p:nvCxnSpPr>
        <p:spPr>
          <a:xfrm>
            <a:off x="838200" y="1752600"/>
            <a:ext cx="3962400" cy="0"/>
          </a:xfrm>
          <a:prstGeom prst="line">
            <a:avLst/>
          </a:prstGeom>
          <a:ln w="9525"/>
        </p:spPr>
        <p:style>
          <a:lnRef idx="2">
            <a:schemeClr val="dk1"/>
          </a:lnRef>
          <a:fillRef idx="0">
            <a:schemeClr val="dk1"/>
          </a:fillRef>
          <a:effectRef idx="1">
            <a:schemeClr val="dk1"/>
          </a:effectRef>
          <a:fontRef idx="minor">
            <a:schemeClr val="tx1"/>
          </a:fontRef>
        </p:style>
      </p:cxnSp>
      <p:sp>
        <p:nvSpPr>
          <p:cNvPr id="4" name="Text Placeholder 3">
            <a:extLst>
              <a:ext uri="{FF2B5EF4-FFF2-40B4-BE49-F238E27FC236}">
                <a16:creationId xmlns:a16="http://schemas.microsoft.com/office/drawing/2014/main" id="{870787D7-03AC-1565-BE9C-A5E61CC0EB8A}"/>
              </a:ext>
            </a:extLst>
          </p:cNvPr>
          <p:cNvSpPr>
            <a:spLocks noGrp="1"/>
          </p:cNvSpPr>
          <p:nvPr>
            <p:ph type="body" sz="half" idx="2"/>
          </p:nvPr>
        </p:nvSpPr>
        <p:spPr>
          <a:xfrm>
            <a:off x="839788" y="1828800"/>
            <a:ext cx="3932237" cy="4040188"/>
          </a:xfrm>
        </p:spPr>
        <p:txBody>
          <a:bodyPr/>
          <a:lstStyle>
            <a:lvl1pPr marL="0" indent="0">
              <a:buNone/>
              <a:defRPr sz="2400">
                <a:solidFill>
                  <a:schemeClr val="tx1">
                    <a:lumMod val="50000"/>
                  </a:schemeClr>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3" name="Content Placeholder 2">
            <a:extLst>
              <a:ext uri="{FF2B5EF4-FFF2-40B4-BE49-F238E27FC236}">
                <a16:creationId xmlns:a16="http://schemas.microsoft.com/office/drawing/2014/main" id="{AEBEB139-6382-A25B-EB0C-CFBAD85A98E7}"/>
              </a:ext>
            </a:extLst>
          </p:cNvPr>
          <p:cNvSpPr>
            <a:spLocks noGrp="1"/>
          </p:cNvSpPr>
          <p:nvPr>
            <p:ph idx="1"/>
          </p:nvPr>
        </p:nvSpPr>
        <p:spPr>
          <a:xfrm>
            <a:off x="5183188" y="685799"/>
            <a:ext cx="6172200" cy="5175251"/>
          </a:xfrm>
        </p:spPr>
        <p:txBody>
          <a:bodyPr/>
          <a:lstStyle>
            <a:lvl1pPr>
              <a:defRPr sz="3200">
                <a:latin typeface="Arial" panose="020B0604020202020204" pitchFamily="34" charset="0"/>
                <a:cs typeface="Arial" panose="020B0604020202020204" pitchFamily="34" charset="0"/>
              </a:defRPr>
            </a:lvl1pPr>
            <a:lvl2pPr>
              <a:defRPr sz="2800">
                <a:solidFill>
                  <a:schemeClr val="tx1">
                    <a:lumMod val="50000"/>
                  </a:schemeClr>
                </a:solidFill>
                <a:latin typeface="Arial" panose="020B0604020202020204" pitchFamily="34" charset="0"/>
                <a:cs typeface="Arial" panose="020B0604020202020204" pitchFamily="34" charset="0"/>
              </a:defRPr>
            </a:lvl2pPr>
            <a:lvl3pPr>
              <a:defRPr sz="2400">
                <a:solidFill>
                  <a:schemeClr val="tx1">
                    <a:lumMod val="50000"/>
                  </a:schemeClr>
                </a:solidFill>
                <a:latin typeface="Arial" panose="020B0604020202020204" pitchFamily="34" charset="0"/>
                <a:cs typeface="Arial" panose="020B0604020202020204" pitchFamily="34" charset="0"/>
              </a:defRPr>
            </a:lvl3pPr>
            <a:lvl4pPr>
              <a:defRPr sz="2400">
                <a:solidFill>
                  <a:schemeClr val="tx1">
                    <a:lumMod val="50000"/>
                  </a:schemeClr>
                </a:solidFill>
                <a:latin typeface="Arial" panose="020B0604020202020204" pitchFamily="34" charset="0"/>
                <a:cs typeface="Arial" panose="020B0604020202020204" pitchFamily="34" charset="0"/>
              </a:defRPr>
            </a:lvl4pPr>
            <a:lvl5pPr>
              <a:defRPr sz="2400">
                <a:solidFill>
                  <a:schemeClr val="tx1">
                    <a:lumMod val="50000"/>
                  </a:schemeClr>
                </a:solidFill>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a:extLst>
              <a:ext uri="{FF2B5EF4-FFF2-40B4-BE49-F238E27FC236}">
                <a16:creationId xmlns:a16="http://schemas.microsoft.com/office/drawing/2014/main" id="{ECECD7D8-842E-E9EB-B69D-94B07D4D48C7}"/>
              </a:ext>
            </a:extLst>
          </p:cNvPr>
          <p:cNvSpPr>
            <a:spLocks noGrp="1"/>
          </p:cNvSpPr>
          <p:nvPr>
            <p:ph type="ftr" sz="quarter" idx="11"/>
          </p:nvPr>
        </p:nvSpPr>
        <p:spPr/>
        <p:txBody>
          <a:bodyPr/>
          <a:lstStyle/>
          <a:p>
            <a:endParaRPr lang="en-US" dirty="0"/>
          </a:p>
        </p:txBody>
      </p:sp>
      <p:pic>
        <p:nvPicPr>
          <p:cNvPr id="10" name="NSD Icon" descr="A yellow circle with black background&#10;&#10;Description automatically generated">
            <a:extLst>
              <a:ext uri="{FF2B5EF4-FFF2-40B4-BE49-F238E27FC236}">
                <a16:creationId xmlns:a16="http://schemas.microsoft.com/office/drawing/2014/main" id="{D028867C-7B1C-E201-3D53-092CB5CA6A5D}"/>
              </a:ext>
            </a:extLst>
          </p:cNvPr>
          <p:cNvPicPr>
            <a:picLocks noGrp="1" noRo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val="0"/>
              </a:ext>
            </a:extLst>
          </a:blip>
          <a:stretch>
            <a:fillRect/>
          </a:stretch>
        </p:blipFill>
        <p:spPr>
          <a:xfrm>
            <a:off x="11353800" y="6450054"/>
            <a:ext cx="609602" cy="177716"/>
          </a:xfrm>
          <a:prstGeom prst="rect">
            <a:avLst/>
          </a:prstGeom>
        </p:spPr>
      </p:pic>
    </p:spTree>
    <p:extLst>
      <p:ext uri="{BB962C8B-B14F-4D97-AF65-F5344CB8AC3E}">
        <p14:creationId xmlns:p14="http://schemas.microsoft.com/office/powerpoint/2010/main" val="1885373687"/>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able Templa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288A2-9C4B-750C-A355-44BF6E264CF9}"/>
              </a:ext>
            </a:extLst>
          </p:cNvPr>
          <p:cNvSpPr>
            <a:spLocks noGrp="1" noRot="1" noMove="1" noResize="1" noEditPoints="1" noAdjustHandles="1" noChangeArrowheads="1" noChangeShapeType="1"/>
          </p:cNvSpPr>
          <p:nvPr>
            <p:ph type="title"/>
          </p:nvPr>
        </p:nvSpPr>
        <p:spPr>
          <a:xfrm>
            <a:off x="838200" y="685800"/>
            <a:ext cx="10515600" cy="990600"/>
          </a:xfr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cxnSp>
        <p:nvCxnSpPr>
          <p:cNvPr id="5" name="Straight Connector 4">
            <a:extLst>
              <a:ext uri="{FF2B5EF4-FFF2-40B4-BE49-F238E27FC236}">
                <a16:creationId xmlns:a16="http://schemas.microsoft.com/office/drawing/2014/main" id="{489F841B-00E9-EB05-4C39-655140B507CB}"/>
              </a:ext>
            </a:extLst>
          </p:cNvPr>
          <p:cNvCxnSpPr>
            <a:cxnSpLocks noGrp="1" noRot="1" noMove="1" noResize="1" noEditPoints="1" noAdjustHandles="1" noChangeArrowheads="1" noChangeShapeType="1"/>
          </p:cNvCxnSpPr>
          <p:nvPr userDrawn="1"/>
        </p:nvCxnSpPr>
        <p:spPr>
          <a:xfrm>
            <a:off x="838200" y="1752600"/>
            <a:ext cx="10515600" cy="0"/>
          </a:xfrm>
          <a:prstGeom prst="line">
            <a:avLst/>
          </a:prstGeom>
          <a:ln w="9525"/>
        </p:spPr>
        <p:style>
          <a:lnRef idx="2">
            <a:schemeClr val="dk1"/>
          </a:lnRef>
          <a:fillRef idx="0">
            <a:schemeClr val="dk1"/>
          </a:fillRef>
          <a:effectRef idx="1">
            <a:schemeClr val="dk1"/>
          </a:effectRef>
          <a:fontRef idx="minor">
            <a:schemeClr val="tx1"/>
          </a:fontRef>
        </p:style>
      </p:cxnSp>
      <p:graphicFrame>
        <p:nvGraphicFramePr>
          <p:cNvPr id="11" name="Table 10">
            <a:extLst>
              <a:ext uri="{FF2B5EF4-FFF2-40B4-BE49-F238E27FC236}">
                <a16:creationId xmlns:a16="http://schemas.microsoft.com/office/drawing/2014/main" id="{54070F89-5831-0DDA-63B7-E2F39E3F220C}"/>
              </a:ext>
            </a:extLst>
          </p:cNvPr>
          <p:cNvGraphicFramePr>
            <a:graphicFrameLocks noGrp="1"/>
          </p:cNvGraphicFramePr>
          <p:nvPr userDrawn="1">
            <p:extLst>
              <p:ext uri="{D42A27DB-BD31-4B8C-83A1-F6EECF244321}">
                <p14:modId xmlns:p14="http://schemas.microsoft.com/office/powerpoint/2010/main" val="2666758958"/>
              </p:ext>
            </p:extLst>
          </p:nvPr>
        </p:nvGraphicFramePr>
        <p:xfrm>
          <a:off x="2032000" y="1828800"/>
          <a:ext cx="8127999" cy="1854200"/>
        </p:xfrm>
        <a:graphic>
          <a:graphicData uri="http://schemas.openxmlformats.org/drawingml/2006/table">
            <a:tbl>
              <a:tblPr firstRow="1" bandRow="1">
                <a:tableStyleId>{69012ECD-51FC-41F1-AA8D-1B2483CD663E}</a:tableStyleId>
              </a:tblPr>
              <a:tblGrid>
                <a:gridCol w="2709333">
                  <a:extLst>
                    <a:ext uri="{9D8B030D-6E8A-4147-A177-3AD203B41FA5}">
                      <a16:colId xmlns:a16="http://schemas.microsoft.com/office/drawing/2014/main" val="1504652454"/>
                    </a:ext>
                  </a:extLst>
                </a:gridCol>
                <a:gridCol w="2709333">
                  <a:extLst>
                    <a:ext uri="{9D8B030D-6E8A-4147-A177-3AD203B41FA5}">
                      <a16:colId xmlns:a16="http://schemas.microsoft.com/office/drawing/2014/main" val="2881160910"/>
                    </a:ext>
                  </a:extLst>
                </a:gridCol>
                <a:gridCol w="2709333">
                  <a:extLst>
                    <a:ext uri="{9D8B030D-6E8A-4147-A177-3AD203B41FA5}">
                      <a16:colId xmlns:a16="http://schemas.microsoft.com/office/drawing/2014/main" val="3976869912"/>
                    </a:ext>
                  </a:extLst>
                </a:gridCol>
              </a:tblGrid>
              <a:tr h="3708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93985337"/>
                  </a:ext>
                </a:extLst>
              </a:tr>
              <a:tr h="3708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66343706"/>
                  </a:ext>
                </a:extLst>
              </a:tr>
              <a:tr h="3708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69250504"/>
                  </a:ext>
                </a:extLst>
              </a:tr>
              <a:tr h="3708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75040017"/>
                  </a:ext>
                </a:extLst>
              </a:tr>
              <a:tr h="3708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58944053"/>
                  </a:ext>
                </a:extLst>
              </a:tr>
            </a:tbl>
          </a:graphicData>
        </a:graphic>
      </p:graphicFrame>
      <p:sp>
        <p:nvSpPr>
          <p:cNvPr id="4" name="Footer Placeholder 3">
            <a:extLst>
              <a:ext uri="{FF2B5EF4-FFF2-40B4-BE49-F238E27FC236}">
                <a16:creationId xmlns:a16="http://schemas.microsoft.com/office/drawing/2014/main" id="{86454F9A-7433-5FD3-2A61-2F404715D2DE}"/>
              </a:ext>
            </a:extLst>
          </p:cNvPr>
          <p:cNvSpPr>
            <a:spLocks noGrp="1"/>
          </p:cNvSpPr>
          <p:nvPr>
            <p:ph type="ftr" sz="quarter" idx="11"/>
          </p:nvPr>
        </p:nvSpPr>
        <p:spPr/>
        <p:txBody>
          <a:bodyPr/>
          <a:lstStyle/>
          <a:p>
            <a:endParaRPr lang="en-US" dirty="0"/>
          </a:p>
        </p:txBody>
      </p:sp>
      <p:pic>
        <p:nvPicPr>
          <p:cNvPr id="8" name="NSD Icon" descr="A yellow circle with black background&#10;&#10;Description automatically generated">
            <a:extLst>
              <a:ext uri="{FF2B5EF4-FFF2-40B4-BE49-F238E27FC236}">
                <a16:creationId xmlns:a16="http://schemas.microsoft.com/office/drawing/2014/main" id="{E0C2BDFA-5D76-6E2C-029A-1143C01B26FE}"/>
              </a:ext>
            </a:extLst>
          </p:cNvPr>
          <p:cNvPicPr>
            <a:picLocks noGrp="1" noRo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val="0"/>
              </a:ext>
            </a:extLst>
          </a:blip>
          <a:stretch>
            <a:fillRect/>
          </a:stretch>
        </p:blipFill>
        <p:spPr>
          <a:xfrm>
            <a:off x="11353800" y="6450054"/>
            <a:ext cx="609602" cy="177716"/>
          </a:xfrm>
          <a:prstGeom prst="rect">
            <a:avLst/>
          </a:prstGeom>
        </p:spPr>
      </p:pic>
    </p:spTree>
    <p:extLst>
      <p:ext uri="{BB962C8B-B14F-4D97-AF65-F5344CB8AC3E}">
        <p14:creationId xmlns:p14="http://schemas.microsoft.com/office/powerpoint/2010/main" val="26246591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Slide - Regular">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4D9A715-443C-508B-97B1-BBBF0DB6A01D}"/>
              </a:ext>
            </a:extLst>
          </p:cNvPr>
          <p:cNvSpPr>
            <a:spLocks noGrp="1"/>
          </p:cNvSpPr>
          <p:nvPr>
            <p:ph type="ftr" sz="quarter" idx="11"/>
          </p:nvPr>
        </p:nvSpPr>
        <p:spPr/>
        <p:txBody>
          <a:bodyPr/>
          <a:lstStyle/>
          <a:p>
            <a:endParaRPr lang="en-US" dirty="0"/>
          </a:p>
        </p:txBody>
      </p:sp>
      <p:pic>
        <p:nvPicPr>
          <p:cNvPr id="6" name="NSD Icon" descr="A yellow circle with black background&#10;&#10;Description automatically generated">
            <a:extLst>
              <a:ext uri="{FF2B5EF4-FFF2-40B4-BE49-F238E27FC236}">
                <a16:creationId xmlns:a16="http://schemas.microsoft.com/office/drawing/2014/main" id="{F5178586-4B3F-FDCA-64FE-2A06F1ABB544}"/>
              </a:ext>
            </a:extLst>
          </p:cNvPr>
          <p:cNvPicPr>
            <a:picLocks noGrp="1" noRo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val="0"/>
              </a:ext>
            </a:extLst>
          </a:blip>
          <a:stretch>
            <a:fillRect/>
          </a:stretch>
        </p:blipFill>
        <p:spPr>
          <a:xfrm>
            <a:off x="11353800" y="6450054"/>
            <a:ext cx="609602" cy="177716"/>
          </a:xfrm>
          <a:prstGeom prst="rect">
            <a:avLst/>
          </a:prstGeom>
        </p:spPr>
      </p:pic>
    </p:spTree>
    <p:extLst>
      <p:ext uri="{BB962C8B-B14F-4D97-AF65-F5344CB8AC3E}">
        <p14:creationId xmlns:p14="http://schemas.microsoft.com/office/powerpoint/2010/main" val="600194489"/>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Slide - Shield Green">
    <p:bg>
      <p:bgPr>
        <a:solidFill>
          <a:schemeClr val="tx1"/>
        </a:solidFill>
        <a:effectLst/>
      </p:bgPr>
    </p:bg>
    <p:spTree>
      <p:nvGrpSpPr>
        <p:cNvPr id="1" name=""/>
        <p:cNvGrpSpPr/>
        <p:nvPr/>
      </p:nvGrpSpPr>
      <p:grpSpPr>
        <a:xfrm>
          <a:off x="0" y="0"/>
          <a:ext cx="0" cy="0"/>
          <a:chOff x="0" y="0"/>
          <a:chExt cx="0" cy="0"/>
        </a:xfrm>
      </p:grpSpPr>
      <p:sp>
        <p:nvSpPr>
          <p:cNvPr id="9" name="Footer Placeholder 4">
            <a:extLst>
              <a:ext uri="{FF2B5EF4-FFF2-40B4-BE49-F238E27FC236}">
                <a16:creationId xmlns:a16="http://schemas.microsoft.com/office/drawing/2014/main" id="{FFD5CF2C-FD9A-640E-6197-B14F60713558}"/>
              </a:ext>
            </a:extLst>
          </p:cNvPr>
          <p:cNvSpPr>
            <a:spLocks noGrp="1"/>
          </p:cNvSpPr>
          <p:nvPr>
            <p:ph type="ftr" sz="quarter" idx="11"/>
          </p:nvPr>
        </p:nvSpPr>
        <p:spPr>
          <a:xfrm>
            <a:off x="4038600" y="6356350"/>
            <a:ext cx="4114800" cy="365125"/>
          </a:xfrm>
        </p:spPr>
        <p:txBody>
          <a:bodyPr/>
          <a:lstStyle>
            <a:lvl1pPr>
              <a:defRPr>
                <a:solidFill>
                  <a:schemeClr val="bg1"/>
                </a:solidFill>
              </a:defRPr>
            </a:lvl1pPr>
          </a:lstStyle>
          <a:p>
            <a:endParaRPr lang="en-US" dirty="0"/>
          </a:p>
        </p:txBody>
      </p:sp>
      <p:pic>
        <p:nvPicPr>
          <p:cNvPr id="11" name="NSD Icon" descr="A yellow circle with black background&#10;&#10;Description automatically generated">
            <a:extLst>
              <a:ext uri="{FF2B5EF4-FFF2-40B4-BE49-F238E27FC236}">
                <a16:creationId xmlns:a16="http://schemas.microsoft.com/office/drawing/2014/main" id="{80500219-D853-3327-E00C-646BB20748B5}"/>
              </a:ext>
            </a:extLst>
          </p:cNvPr>
          <p:cNvPicPr/>
          <p:nvPr userDrawn="1"/>
        </p:nvPicPr>
        <p:blipFill>
          <a:blip r:embed="rId2" cstate="screen">
            <a:extLst>
              <a:ext uri="{28A0092B-C50C-407E-A947-70E740481C1C}">
                <a14:useLocalDpi xmlns:a14="http://schemas.microsoft.com/office/drawing/2010/main" val="0"/>
              </a:ext>
            </a:extLst>
          </a:blip>
          <a:stretch>
            <a:fillRect/>
          </a:stretch>
        </p:blipFill>
        <p:spPr>
          <a:xfrm>
            <a:off x="11353800" y="6450054"/>
            <a:ext cx="609602" cy="177716"/>
          </a:xfrm>
          <a:prstGeom prst="rect">
            <a:avLst/>
          </a:prstGeom>
        </p:spPr>
      </p:pic>
    </p:spTree>
    <p:extLst>
      <p:ext uri="{BB962C8B-B14F-4D97-AF65-F5344CB8AC3E}">
        <p14:creationId xmlns:p14="http://schemas.microsoft.com/office/powerpoint/2010/main" val="4051414580"/>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Divi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B62C3-BECD-CDC2-E1E8-A6FAD774B845}"/>
              </a:ext>
            </a:extLst>
          </p:cNvPr>
          <p:cNvSpPr>
            <a:spLocks noGrp="1" noRot="1" noMove="1" noResize="1" noEditPoints="1" noAdjustHandles="1" noChangeArrowheads="1" noChangeShapeType="1"/>
          </p:cNvSpPr>
          <p:nvPr>
            <p:ph type="title"/>
          </p:nvPr>
        </p:nvSpPr>
        <p:spPr>
          <a:xfrm>
            <a:off x="838200" y="1828800"/>
            <a:ext cx="10509250" cy="1902849"/>
          </a:xfrm>
        </p:spPr>
        <p:txBody>
          <a:bodyPr anchor="b"/>
          <a:lstStyle>
            <a:lvl1pPr algn="ctr">
              <a:defRPr lang="en-US" b="0" dirty="0">
                <a:latin typeface="Arial" panose="020B0604020202020204" pitchFamily="34" charset="0"/>
                <a:cs typeface="Arial" panose="020B060402020202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4769FB76-EBE9-5B8E-F138-DF97B2740E98}"/>
              </a:ext>
            </a:extLst>
          </p:cNvPr>
          <p:cNvCxnSpPr>
            <a:cxnSpLocks noGrp="1" noRot="1" noMove="1" noResize="1" noEditPoints="1" noAdjustHandles="1" noChangeArrowheads="1" noChangeShapeType="1"/>
          </p:cNvCxnSpPr>
          <p:nvPr userDrawn="1"/>
        </p:nvCxnSpPr>
        <p:spPr>
          <a:xfrm>
            <a:off x="838200" y="3758637"/>
            <a:ext cx="10515600" cy="0"/>
          </a:xfrm>
          <a:prstGeom prst="line">
            <a:avLst/>
          </a:prstGeom>
          <a:ln w="9525"/>
        </p:spPr>
        <p:style>
          <a:lnRef idx="2">
            <a:schemeClr val="dk1"/>
          </a:lnRef>
          <a:fillRef idx="0">
            <a:schemeClr val="dk1"/>
          </a:fillRef>
          <a:effectRef idx="1">
            <a:schemeClr val="dk1"/>
          </a:effectRef>
          <a:fontRef idx="minor">
            <a:schemeClr val="tx1"/>
          </a:fontRef>
        </p:style>
      </p:cxnSp>
      <p:sp>
        <p:nvSpPr>
          <p:cNvPr id="3" name="Text Placeholder 2">
            <a:extLst>
              <a:ext uri="{FF2B5EF4-FFF2-40B4-BE49-F238E27FC236}">
                <a16:creationId xmlns:a16="http://schemas.microsoft.com/office/drawing/2014/main" id="{C08D16D6-1D8C-F5F8-406B-145101EF4C17}"/>
              </a:ext>
            </a:extLst>
          </p:cNvPr>
          <p:cNvSpPr>
            <a:spLocks noGrp="1" noRot="1" noMove="1" noResize="1" noEditPoints="1" noAdjustHandles="1" noChangeArrowheads="1" noChangeShapeType="1"/>
          </p:cNvSpPr>
          <p:nvPr>
            <p:ph type="body" idx="1"/>
          </p:nvPr>
        </p:nvSpPr>
        <p:spPr>
          <a:xfrm>
            <a:off x="838200" y="3758637"/>
            <a:ext cx="10509250" cy="701675"/>
          </a:xfrm>
        </p:spPr>
        <p:txBody>
          <a:bodyPr anchor="ctr">
            <a:normAutofit/>
          </a:bodyPr>
          <a:lstStyle>
            <a:lvl1pPr marL="0" indent="0" algn="ctr">
              <a:buNone/>
              <a:defRPr lang="en-US" sz="2400" spc="300" smtClean="0">
                <a:solidFill>
                  <a:schemeClr val="tx1">
                    <a:lumMod val="50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sp>
        <p:nvSpPr>
          <p:cNvPr id="9" name="NSD - The Leaf Icon">
            <a:extLst>
              <a:ext uri="{FF2B5EF4-FFF2-40B4-BE49-F238E27FC236}">
                <a16:creationId xmlns:a16="http://schemas.microsoft.com/office/drawing/2014/main" id="{7BB0FFC7-4B56-485A-314A-62031F3CCA5E}"/>
              </a:ext>
            </a:extLst>
          </p:cNvPr>
          <p:cNvSpPr>
            <a:spLocks noGrp="1" noRot="1" noMove="1" noResize="1" noEditPoints="1" noAdjustHandles="1" noChangeArrowheads="1" noChangeShapeType="1"/>
          </p:cNvSpPr>
          <p:nvPr userDrawn="1"/>
        </p:nvSpPr>
        <p:spPr>
          <a:xfrm>
            <a:off x="5785791" y="5389640"/>
            <a:ext cx="620417" cy="318593"/>
          </a:xfrm>
          <a:custGeom>
            <a:avLst/>
            <a:gdLst/>
            <a:ahLst/>
            <a:cxnLst/>
            <a:rect l="l" t="t" r="r" b="b"/>
            <a:pathLst>
              <a:path w="728769" h="374233">
                <a:moveTo>
                  <a:pt x="0" y="0"/>
                </a:moveTo>
                <a:lnTo>
                  <a:pt x="728770" y="0"/>
                </a:lnTo>
                <a:lnTo>
                  <a:pt x="728770" y="374232"/>
                </a:lnTo>
                <a:lnTo>
                  <a:pt x="0" y="374232"/>
                </a:lnTo>
                <a:lnTo>
                  <a:pt x="0" y="0"/>
                </a:lnTo>
                <a:close/>
              </a:path>
            </a:pathLst>
          </a:custGeom>
          <a:blipFill>
            <a:blip r:embed="rId2"/>
            <a:stretch>
              <a:fillRect/>
            </a:stretch>
          </a:blipFill>
        </p:spPr>
        <p:txBody>
          <a:bodyPr/>
          <a:lstStyle/>
          <a:p>
            <a:endParaRPr lang="en-US" dirty="0"/>
          </a:p>
        </p:txBody>
      </p:sp>
      <p:sp>
        <p:nvSpPr>
          <p:cNvPr id="5" name="Footer Placeholder 4">
            <a:extLst>
              <a:ext uri="{FF2B5EF4-FFF2-40B4-BE49-F238E27FC236}">
                <a16:creationId xmlns:a16="http://schemas.microsoft.com/office/drawing/2014/main" id="{E1116487-009B-9E63-2520-63BE598BE4FB}"/>
              </a:ext>
            </a:extLst>
          </p:cNvPr>
          <p:cNvSpPr>
            <a:spLocks noGrp="1" noRot="1" noMove="1" noResize="1" noEditPoints="1" noAdjustHandles="1" noChangeArrowheads="1" noChangeShapeType="1"/>
          </p:cNvSpPr>
          <p:nvPr>
            <p:ph type="ftr" sz="quarter" idx="11"/>
          </p:nvPr>
        </p:nvSpPr>
        <p:spPr/>
        <p:txBody>
          <a:bodyPr/>
          <a:lstStyle/>
          <a:p>
            <a:endParaRPr lang="en-US" dirty="0"/>
          </a:p>
        </p:txBody>
      </p:sp>
    </p:spTree>
    <p:extLst>
      <p:ext uri="{BB962C8B-B14F-4D97-AF65-F5344CB8AC3E}">
        <p14:creationId xmlns:p14="http://schemas.microsoft.com/office/powerpoint/2010/main" val="439147624"/>
      </p:ext>
    </p:extLst>
  </p:cSld>
  <p:clrMapOvr>
    <a:masterClrMapping/>
  </p:clrMapOvr>
  <p:extLst>
    <p:ext uri="{DCECCB84-F9BA-43D5-87BE-67443E8EF086}">
      <p15:sldGuideLst xmlns:p15="http://schemas.microsoft.com/office/powerpoint/2012/main">
        <p15:guide id="1" orient="horz" pos="235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Presentation Close Oout Slide">
    <p:spTree>
      <p:nvGrpSpPr>
        <p:cNvPr id="1" name=""/>
        <p:cNvGrpSpPr/>
        <p:nvPr/>
      </p:nvGrpSpPr>
      <p:grpSpPr>
        <a:xfrm>
          <a:off x="0" y="0"/>
          <a:ext cx="0" cy="0"/>
          <a:chOff x="0" y="0"/>
          <a:chExt cx="0" cy="0"/>
        </a:xfrm>
      </p:grpSpPr>
      <p:sp>
        <p:nvSpPr>
          <p:cNvPr id="14" name="TextBox 5">
            <a:extLst>
              <a:ext uri="{FF2B5EF4-FFF2-40B4-BE49-F238E27FC236}">
                <a16:creationId xmlns:a16="http://schemas.microsoft.com/office/drawing/2014/main" id="{ECDA8AB4-BD40-83D5-D626-602777BD1353}"/>
              </a:ext>
            </a:extLst>
          </p:cNvPr>
          <p:cNvSpPr txBox="1">
            <a:spLocks noGrp="1" noRot="1" noMove="1" noResize="1" noEditPoints="1" noAdjustHandles="1" noChangeArrowheads="1" noChangeShapeType="1"/>
          </p:cNvSpPr>
          <p:nvPr userDrawn="1"/>
        </p:nvSpPr>
        <p:spPr>
          <a:xfrm>
            <a:off x="4824597" y="3898380"/>
            <a:ext cx="2542805" cy="186846"/>
          </a:xfrm>
          <a:prstGeom prst="rect">
            <a:avLst/>
          </a:prstGeom>
        </p:spPr>
        <p:txBody>
          <a:bodyPr lIns="0" tIns="0" rIns="0" bIns="0" rtlCol="0" anchor="t">
            <a:spAutoFit/>
          </a:bodyPr>
          <a:lstStyle/>
          <a:p>
            <a:pPr marL="0" lvl="0" indent="0" algn="ctr">
              <a:lnSpc>
                <a:spcPts val="1440"/>
              </a:lnSpc>
            </a:pPr>
            <a:r>
              <a:rPr lang="en-US" spc="150" dirty="0">
                <a:solidFill>
                  <a:srgbClr val="2D4641"/>
                </a:solidFill>
                <a:latin typeface="+mj-lt"/>
                <a:ea typeface="Verdana" panose="020B0604030504040204" pitchFamily="34" charset="0"/>
                <a:cs typeface="Playfair Display"/>
                <a:sym typeface="Playfair Display"/>
              </a:rPr>
              <a:t>a presentation by</a:t>
            </a:r>
          </a:p>
        </p:txBody>
      </p:sp>
      <p:sp>
        <p:nvSpPr>
          <p:cNvPr id="12" name="TextBox 11">
            <a:extLst>
              <a:ext uri="{FF2B5EF4-FFF2-40B4-BE49-F238E27FC236}">
                <a16:creationId xmlns:a16="http://schemas.microsoft.com/office/drawing/2014/main" id="{E467A48C-A672-4DBF-710B-38F66C54E404}"/>
              </a:ext>
            </a:extLst>
          </p:cNvPr>
          <p:cNvSpPr txBox="1">
            <a:spLocks noGrp="1" noRot="1" noMove="1" noResize="1" noEditPoints="1" noAdjustHandles="1" noChangeArrowheads="1" noChangeShapeType="1"/>
          </p:cNvSpPr>
          <p:nvPr userDrawn="1"/>
        </p:nvSpPr>
        <p:spPr>
          <a:xfrm>
            <a:off x="1943100" y="4253087"/>
            <a:ext cx="8305800" cy="374461"/>
          </a:xfrm>
          <a:prstGeom prst="rect">
            <a:avLst/>
          </a:prstGeom>
          <a:noFill/>
        </p:spPr>
        <p:txBody>
          <a:bodyPr wrap="square">
            <a:spAutoFit/>
          </a:bodyPr>
          <a:lstStyle/>
          <a:p>
            <a:pPr algn="ctr">
              <a:lnSpc>
                <a:spcPts val="2159"/>
              </a:lnSpc>
              <a:spcBef>
                <a:spcPct val="0"/>
              </a:spcBef>
            </a:pPr>
            <a:r>
              <a:rPr lang="en-US" sz="2400" b="1" spc="300" dirty="0">
                <a:solidFill>
                  <a:schemeClr val="tx1">
                    <a:lumMod val="50000"/>
                  </a:schemeClr>
                </a:solidFill>
                <a:latin typeface="Arial Bold"/>
                <a:ea typeface="Arial Bold"/>
                <a:cs typeface="Arial Bold"/>
                <a:sym typeface="Arial Bold"/>
              </a:rPr>
              <a:t>NUTRITION SERVICES DIVISION</a:t>
            </a:r>
          </a:p>
        </p:txBody>
      </p:sp>
      <p:sp>
        <p:nvSpPr>
          <p:cNvPr id="5" name="NSD - The Leaf Icon">
            <a:extLst>
              <a:ext uri="{FF2B5EF4-FFF2-40B4-BE49-F238E27FC236}">
                <a16:creationId xmlns:a16="http://schemas.microsoft.com/office/drawing/2014/main" id="{80290A6F-A629-3356-7CD8-DD049E83D3FD}"/>
              </a:ext>
            </a:extLst>
          </p:cNvPr>
          <p:cNvSpPr>
            <a:spLocks noGrp="1" noRot="1" noMove="1" noResize="1" noEditPoints="1" noAdjustHandles="1" noChangeArrowheads="1" noChangeShapeType="1"/>
          </p:cNvSpPr>
          <p:nvPr userDrawn="1"/>
        </p:nvSpPr>
        <p:spPr>
          <a:xfrm>
            <a:off x="5785791" y="5389640"/>
            <a:ext cx="620417" cy="318593"/>
          </a:xfrm>
          <a:custGeom>
            <a:avLst/>
            <a:gdLst/>
            <a:ahLst/>
            <a:cxnLst/>
            <a:rect l="l" t="t" r="r" b="b"/>
            <a:pathLst>
              <a:path w="728769" h="374233">
                <a:moveTo>
                  <a:pt x="0" y="0"/>
                </a:moveTo>
                <a:lnTo>
                  <a:pt x="728770" y="0"/>
                </a:lnTo>
                <a:lnTo>
                  <a:pt x="728770" y="374232"/>
                </a:lnTo>
                <a:lnTo>
                  <a:pt x="0" y="374232"/>
                </a:lnTo>
                <a:lnTo>
                  <a:pt x="0" y="0"/>
                </a:lnTo>
                <a:close/>
              </a:path>
            </a:pathLst>
          </a:custGeom>
          <a:blipFill>
            <a:blip r:embed="rId2"/>
            <a:stretch>
              <a:fillRect/>
            </a:stretch>
          </a:blipFill>
        </p:spPr>
        <p:txBody>
          <a:bodyPr/>
          <a:lstStyle/>
          <a:p>
            <a:endParaRPr lang="en-US" dirty="0"/>
          </a:p>
        </p:txBody>
      </p:sp>
    </p:spTree>
    <p:extLst>
      <p:ext uri="{BB962C8B-B14F-4D97-AF65-F5344CB8AC3E}">
        <p14:creationId xmlns:p14="http://schemas.microsoft.com/office/powerpoint/2010/main" val="629938918"/>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CDE Seal + NSD Logo">
    <p:bg>
      <p:bgPr>
        <a:solidFill>
          <a:schemeClr val="bg2"/>
        </a:solidFill>
        <a:effectLst/>
      </p:bgPr>
    </p:bg>
    <p:spTree>
      <p:nvGrpSpPr>
        <p:cNvPr id="1" name=""/>
        <p:cNvGrpSpPr/>
        <p:nvPr/>
      </p:nvGrpSpPr>
      <p:grpSpPr>
        <a:xfrm>
          <a:off x="0" y="0"/>
          <a:ext cx="0" cy="0"/>
          <a:chOff x="0" y="0"/>
          <a:chExt cx="0" cy="0"/>
        </a:xfrm>
      </p:grpSpPr>
      <p:sp>
        <p:nvSpPr>
          <p:cNvPr id="6" name="CDE Logo">
            <a:extLst>
              <a:ext uri="{FF2B5EF4-FFF2-40B4-BE49-F238E27FC236}">
                <a16:creationId xmlns:a16="http://schemas.microsoft.com/office/drawing/2014/main" id="{47250B04-D12D-41DF-C7FA-EB2162B9F41C}"/>
              </a:ext>
            </a:extLst>
          </p:cNvPr>
          <p:cNvSpPr>
            <a:spLocks noGrp="1" noRot="1" noMove="1" noResize="1" noEditPoints="1" noAdjustHandles="1" noChangeArrowheads="1" noChangeShapeType="1"/>
          </p:cNvSpPr>
          <p:nvPr userDrawn="1"/>
        </p:nvSpPr>
        <p:spPr>
          <a:xfrm>
            <a:off x="2971800" y="2542975"/>
            <a:ext cx="1769920" cy="1769918"/>
          </a:xfrm>
          <a:custGeom>
            <a:avLst/>
            <a:gdLst/>
            <a:ahLst/>
            <a:cxnLst/>
            <a:rect l="l" t="t" r="r" b="b"/>
            <a:pathLst>
              <a:path w="1582143" h="1582143">
                <a:moveTo>
                  <a:pt x="0" y="0"/>
                </a:moveTo>
                <a:lnTo>
                  <a:pt x="1582143" y="0"/>
                </a:lnTo>
                <a:lnTo>
                  <a:pt x="1582143" y="1582142"/>
                </a:lnTo>
                <a:lnTo>
                  <a:pt x="0" y="1582142"/>
                </a:lnTo>
                <a:lnTo>
                  <a:pt x="0" y="0"/>
                </a:lnTo>
                <a:close/>
              </a:path>
            </a:pathLst>
          </a:custGeom>
          <a:blipFill>
            <a:blip r:embed="rId2"/>
            <a:stretch>
              <a:fillRect/>
            </a:stretch>
          </a:blipFill>
        </p:spPr>
        <p:txBody>
          <a:bodyPr/>
          <a:lstStyle/>
          <a:p>
            <a:endParaRPr lang="en-US" dirty="0"/>
          </a:p>
        </p:txBody>
      </p:sp>
      <p:sp>
        <p:nvSpPr>
          <p:cNvPr id="7" name="Straight Connector">
            <a:extLst>
              <a:ext uri="{FF2B5EF4-FFF2-40B4-BE49-F238E27FC236}">
                <a16:creationId xmlns:a16="http://schemas.microsoft.com/office/drawing/2014/main" id="{5136D8F8-8E6A-8018-9ABF-F006FFDD2C6B}"/>
              </a:ext>
            </a:extLst>
          </p:cNvPr>
          <p:cNvSpPr>
            <a:spLocks noGrp="1" noRot="1" noMove="1" noResize="1" noEditPoints="1" noAdjustHandles="1" noChangeArrowheads="1" noChangeShapeType="1"/>
          </p:cNvSpPr>
          <p:nvPr userDrawn="1"/>
        </p:nvSpPr>
        <p:spPr>
          <a:xfrm flipV="1">
            <a:off x="6096000" y="2732858"/>
            <a:ext cx="0" cy="1392284"/>
          </a:xfrm>
          <a:prstGeom prst="line">
            <a:avLst/>
          </a:prstGeom>
          <a:ln w="9525" cap="flat">
            <a:solidFill>
              <a:schemeClr val="tx1"/>
            </a:solidFill>
            <a:prstDash val="solid"/>
            <a:headEnd type="none" w="sm" len="sm"/>
            <a:tailEnd type="none" w="sm" len="sm"/>
          </a:ln>
        </p:spPr>
        <p:txBody>
          <a:bodyPr/>
          <a:lstStyle/>
          <a:p>
            <a:endParaRPr lang="en-US" dirty="0"/>
          </a:p>
        </p:txBody>
      </p:sp>
      <p:pic>
        <p:nvPicPr>
          <p:cNvPr id="9" name="NSD Logo 2025" descr="A group of fruit with letters&#10;&#10;Description automatically generated">
            <a:extLst>
              <a:ext uri="{FF2B5EF4-FFF2-40B4-BE49-F238E27FC236}">
                <a16:creationId xmlns:a16="http://schemas.microsoft.com/office/drawing/2014/main" id="{1F9E6719-94DF-7718-ABE9-272BB1C4983A}"/>
              </a:ext>
            </a:extLst>
          </p:cNvPr>
          <p:cNvPicPr>
            <a:picLocks noGrp="1" noRot="1" noChangeAspect="1" noMove="1" noResize="1" noEditPoints="1" noAdjustHandles="1" noChangeArrowheads="1" noChangeShapeType="1" noCrop="1"/>
          </p:cNvPicPr>
          <p:nvPr userDrawn="1"/>
        </p:nvPicPr>
        <p:blipFill>
          <a:blip r:embed="rId3" cstate="screen">
            <a:extLst>
              <a:ext uri="{28A0092B-C50C-407E-A947-70E740481C1C}">
                <a14:useLocalDpi xmlns:a14="http://schemas.microsoft.com/office/drawing/2010/main" val="0"/>
              </a:ext>
            </a:extLst>
          </a:blip>
          <a:stretch>
            <a:fillRect/>
          </a:stretch>
        </p:blipFill>
        <p:spPr>
          <a:xfrm>
            <a:off x="6848908" y="2362200"/>
            <a:ext cx="3523384" cy="1910062"/>
          </a:xfrm>
          <a:prstGeom prst="rect">
            <a:avLst/>
          </a:prstGeom>
        </p:spPr>
      </p:pic>
      <p:sp>
        <p:nvSpPr>
          <p:cNvPr id="10" name="TextBox 3">
            <a:extLst>
              <a:ext uri="{FF2B5EF4-FFF2-40B4-BE49-F238E27FC236}">
                <a16:creationId xmlns:a16="http://schemas.microsoft.com/office/drawing/2014/main" id="{FF3CAC13-6FA9-DA65-7583-B5407BB2D403}"/>
              </a:ext>
            </a:extLst>
          </p:cNvPr>
          <p:cNvSpPr txBox="1">
            <a:spLocks noGrp="1" noRot="1" noMove="1" noResize="1" noEditPoints="1" noAdjustHandles="1" noChangeArrowheads="1" noChangeShapeType="1"/>
          </p:cNvSpPr>
          <p:nvPr userDrawn="1"/>
        </p:nvSpPr>
        <p:spPr>
          <a:xfrm>
            <a:off x="1524000" y="5014021"/>
            <a:ext cx="9144000" cy="641201"/>
          </a:xfrm>
          <a:prstGeom prst="rect">
            <a:avLst/>
          </a:prstGeom>
        </p:spPr>
        <p:txBody>
          <a:bodyPr wrap="square" lIns="0" tIns="0" rIns="0" bIns="0" rtlCol="0" anchor="t">
            <a:spAutoFit/>
          </a:bodyPr>
          <a:lstStyle/>
          <a:p>
            <a:pPr algn="ctr">
              <a:lnSpc>
                <a:spcPts val="2500"/>
              </a:lnSpc>
              <a:spcBef>
                <a:spcPct val="0"/>
              </a:spcBef>
            </a:pPr>
            <a:r>
              <a:rPr lang="en-US" sz="2400" b="0" spc="300" dirty="0">
                <a:solidFill>
                  <a:schemeClr val="tx1">
                    <a:lumMod val="50000"/>
                  </a:schemeClr>
                </a:solidFill>
                <a:latin typeface="Arial Bold"/>
                <a:ea typeface="Arial Bold"/>
                <a:cs typeface="Arial Bold"/>
                <a:sym typeface="Arial Bold"/>
              </a:rPr>
              <a:t>THIS INSTITUTION IS AN </a:t>
            </a:r>
          </a:p>
          <a:p>
            <a:pPr algn="ctr">
              <a:lnSpc>
                <a:spcPts val="2500"/>
              </a:lnSpc>
              <a:spcBef>
                <a:spcPct val="0"/>
              </a:spcBef>
            </a:pPr>
            <a:r>
              <a:rPr lang="en-US" sz="2400" b="0" spc="300" dirty="0">
                <a:solidFill>
                  <a:schemeClr val="tx1">
                    <a:lumMod val="50000"/>
                  </a:schemeClr>
                </a:solidFill>
                <a:latin typeface="Arial Bold"/>
                <a:ea typeface="Arial Bold"/>
                <a:cs typeface="Arial Bold"/>
                <a:sym typeface="Arial Bold"/>
              </a:rPr>
              <a:t>EQUAL OPPORTUNITY PROVIDER.</a:t>
            </a:r>
          </a:p>
        </p:txBody>
      </p:sp>
    </p:spTree>
    <p:extLst>
      <p:ext uri="{BB962C8B-B14F-4D97-AF65-F5344CB8AC3E}">
        <p14:creationId xmlns:p14="http://schemas.microsoft.com/office/powerpoint/2010/main" val="2844123300"/>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18D12-9022-D40D-53DD-5633DA4FF4B8}"/>
              </a:ext>
            </a:extLst>
          </p:cNvPr>
          <p:cNvSpPr>
            <a:spLocks noGrp="1" noRot="1" noMove="1" noResize="1" noEditPoints="1" noAdjustHandles="1" noChangeArrowheads="1" noChangeShapeType="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cxnSp>
        <p:nvCxnSpPr>
          <p:cNvPr id="10" name="Straight Connector 9">
            <a:extLst>
              <a:ext uri="{FF2B5EF4-FFF2-40B4-BE49-F238E27FC236}">
                <a16:creationId xmlns:a16="http://schemas.microsoft.com/office/drawing/2014/main" id="{1A79C435-9FAB-597C-4FF2-133840B72181}"/>
              </a:ext>
            </a:extLst>
          </p:cNvPr>
          <p:cNvCxnSpPr>
            <a:cxnSpLocks noGrp="1" noRot="1" noMove="1" noResize="1" noEditPoints="1" noAdjustHandles="1" noChangeArrowheads="1" noChangeShapeType="1"/>
          </p:cNvCxnSpPr>
          <p:nvPr userDrawn="1"/>
        </p:nvCxnSpPr>
        <p:spPr>
          <a:xfrm>
            <a:off x="838200" y="1752600"/>
            <a:ext cx="10515600" cy="0"/>
          </a:xfrm>
          <a:prstGeom prst="line">
            <a:avLst/>
          </a:prstGeom>
          <a:ln w="9525"/>
        </p:spPr>
        <p:style>
          <a:lnRef idx="2">
            <a:schemeClr val="dk1"/>
          </a:lnRef>
          <a:fillRef idx="0">
            <a:schemeClr val="dk1"/>
          </a:fillRef>
          <a:effectRef idx="1">
            <a:schemeClr val="dk1"/>
          </a:effectRef>
          <a:fontRef idx="minor">
            <a:schemeClr val="tx1"/>
          </a:fontRef>
        </p:style>
      </p:cxnSp>
      <p:sp>
        <p:nvSpPr>
          <p:cNvPr id="3" name="Content Placeholder 1">
            <a:extLst>
              <a:ext uri="{FF2B5EF4-FFF2-40B4-BE49-F238E27FC236}">
                <a16:creationId xmlns:a16="http://schemas.microsoft.com/office/drawing/2014/main" id="{90793ED9-6188-54EF-D129-EEC9C8A03A1A}"/>
              </a:ext>
            </a:extLst>
          </p:cNvPr>
          <p:cNvSpPr>
            <a:spLocks noGrp="1" noRot="1" noMove="1" noResize="1" noEditPoints="1" noAdjustHandles="1" noChangeArrowheads="1" noChangeShapeType="1"/>
          </p:cNvSpPr>
          <p:nvPr>
            <p:ph sz="half" idx="1"/>
          </p:nvPr>
        </p:nvSpPr>
        <p:spPr>
          <a:xfrm>
            <a:off x="838200" y="1825625"/>
            <a:ext cx="5181600" cy="4035422"/>
          </a:xfrm>
        </p:spPr>
        <p:txBody>
          <a:bodyPr/>
          <a:lstStyle>
            <a:lvl1pPr>
              <a:defRPr>
                <a:solidFill>
                  <a:schemeClr val="tx1">
                    <a:lumMod val="50000"/>
                  </a:schemeClr>
                </a:solidFill>
                <a:latin typeface="Arial" panose="020B0604020202020204" pitchFamily="34" charset="0"/>
                <a:cs typeface="Arial" panose="020B0604020202020204" pitchFamily="34" charset="0"/>
              </a:defRPr>
            </a:lvl1pPr>
            <a:lvl2pPr>
              <a:defRPr sz="2400">
                <a:solidFill>
                  <a:schemeClr val="tx1">
                    <a:lumMod val="50000"/>
                  </a:schemeClr>
                </a:solidFill>
                <a:latin typeface="Arial" panose="020B0604020202020204" pitchFamily="34" charset="0"/>
                <a:cs typeface="Arial" panose="020B0604020202020204" pitchFamily="34" charset="0"/>
              </a:defRPr>
            </a:lvl2pPr>
            <a:lvl3pPr>
              <a:defRPr sz="2400">
                <a:solidFill>
                  <a:schemeClr val="tx1">
                    <a:lumMod val="50000"/>
                  </a:schemeClr>
                </a:solidFill>
                <a:latin typeface="Arial" panose="020B0604020202020204" pitchFamily="34" charset="0"/>
                <a:cs typeface="Arial" panose="020B0604020202020204" pitchFamily="34" charset="0"/>
              </a:defRPr>
            </a:lvl3pPr>
            <a:lvl4pPr>
              <a:defRPr sz="2400">
                <a:solidFill>
                  <a:schemeClr val="tx1">
                    <a:lumMod val="50000"/>
                  </a:schemeClr>
                </a:solidFill>
                <a:latin typeface="Arial" panose="020B0604020202020204" pitchFamily="34" charset="0"/>
                <a:cs typeface="Arial" panose="020B0604020202020204" pitchFamily="34" charset="0"/>
              </a:defRPr>
            </a:lvl4pPr>
            <a:lvl5pPr>
              <a:defRPr sz="2400">
                <a:solidFill>
                  <a:schemeClr val="tx1">
                    <a:lumMod val="50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4ED01CE3-6B14-4EE4-9368-0FC5999444F8}"/>
              </a:ext>
            </a:extLst>
          </p:cNvPr>
          <p:cNvSpPr>
            <a:spLocks noGrp="1" noRot="1" noMove="1" noResize="1" noEditPoints="1" noAdjustHandles="1" noChangeArrowheads="1" noChangeShapeType="1"/>
          </p:cNvSpPr>
          <p:nvPr>
            <p:ph sz="half" idx="13"/>
          </p:nvPr>
        </p:nvSpPr>
        <p:spPr>
          <a:xfrm>
            <a:off x="6172202" y="1825625"/>
            <a:ext cx="5181600" cy="4035422"/>
          </a:xfrm>
        </p:spPr>
        <p:txBody>
          <a:bodyPr/>
          <a:lstStyle>
            <a:lvl1pPr>
              <a:defRPr>
                <a:solidFill>
                  <a:schemeClr val="tx1">
                    <a:lumMod val="50000"/>
                  </a:schemeClr>
                </a:solidFill>
                <a:latin typeface="Arial" panose="020B0604020202020204" pitchFamily="34" charset="0"/>
                <a:cs typeface="Arial" panose="020B0604020202020204" pitchFamily="34" charset="0"/>
              </a:defRPr>
            </a:lvl1pPr>
            <a:lvl2pPr>
              <a:defRPr sz="2400">
                <a:solidFill>
                  <a:schemeClr val="tx1">
                    <a:lumMod val="50000"/>
                  </a:schemeClr>
                </a:solidFill>
                <a:latin typeface="Arial" panose="020B0604020202020204" pitchFamily="34" charset="0"/>
                <a:cs typeface="Arial" panose="020B0604020202020204" pitchFamily="34" charset="0"/>
              </a:defRPr>
            </a:lvl2pPr>
            <a:lvl3pPr>
              <a:defRPr sz="2400">
                <a:solidFill>
                  <a:schemeClr val="tx1">
                    <a:lumMod val="50000"/>
                  </a:schemeClr>
                </a:solidFill>
                <a:latin typeface="Arial" panose="020B0604020202020204" pitchFamily="34" charset="0"/>
                <a:cs typeface="Arial" panose="020B0604020202020204" pitchFamily="34" charset="0"/>
              </a:defRPr>
            </a:lvl3pPr>
            <a:lvl4pPr>
              <a:defRPr sz="2400">
                <a:solidFill>
                  <a:schemeClr val="tx1">
                    <a:lumMod val="50000"/>
                  </a:schemeClr>
                </a:solidFill>
                <a:latin typeface="Arial" panose="020B0604020202020204" pitchFamily="34" charset="0"/>
                <a:cs typeface="Arial" panose="020B0604020202020204" pitchFamily="34" charset="0"/>
              </a:defRPr>
            </a:lvl4pPr>
            <a:lvl5pPr>
              <a:defRPr sz="2400">
                <a:solidFill>
                  <a:schemeClr val="tx1">
                    <a:lumMod val="50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23DB587-F69A-03AF-A1E7-C639FF2B85A5}"/>
              </a:ext>
            </a:extLst>
          </p:cNvPr>
          <p:cNvSpPr>
            <a:spLocks noGrp="1"/>
          </p:cNvSpPr>
          <p:nvPr>
            <p:ph type="ftr" sz="quarter" idx="11"/>
          </p:nvPr>
        </p:nvSpPr>
        <p:spPr/>
        <p:txBody>
          <a:bodyPr/>
          <a:lstStyle/>
          <a:p>
            <a:endParaRPr lang="en-US" dirty="0"/>
          </a:p>
        </p:txBody>
      </p:sp>
      <p:pic>
        <p:nvPicPr>
          <p:cNvPr id="4" name="NSD Icon" descr="A yellow circle with black background&#10;&#10;Description automatically generated">
            <a:extLst>
              <a:ext uri="{FF2B5EF4-FFF2-40B4-BE49-F238E27FC236}">
                <a16:creationId xmlns:a16="http://schemas.microsoft.com/office/drawing/2014/main" id="{A9986BE0-F3C4-45F3-AC08-76361FD3CBF8}"/>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val="0"/>
              </a:ext>
            </a:extLst>
          </a:blip>
          <a:stretch>
            <a:fillRect/>
          </a:stretch>
        </p:blipFill>
        <p:spPr>
          <a:xfrm>
            <a:off x="11353800" y="6450054"/>
            <a:ext cx="609602" cy="177716"/>
          </a:xfrm>
          <a:prstGeom prst="rect">
            <a:avLst/>
          </a:prstGeom>
        </p:spPr>
      </p:pic>
    </p:spTree>
    <p:extLst>
      <p:ext uri="{BB962C8B-B14F-4D97-AF65-F5344CB8AC3E}">
        <p14:creationId xmlns:p14="http://schemas.microsoft.com/office/powerpoint/2010/main" val="33168622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18D12-9022-D40D-53DD-5633DA4FF4B8}"/>
              </a:ext>
            </a:extLst>
          </p:cNvPr>
          <p:cNvSpPr>
            <a:spLocks noGrp="1" noRot="1" noMove="1" noResize="1" noEditPoints="1" noAdjustHandles="1" noChangeArrowheads="1" noChangeShapeType="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cxnSp>
        <p:nvCxnSpPr>
          <p:cNvPr id="10" name="Straight Connector 9">
            <a:extLst>
              <a:ext uri="{FF2B5EF4-FFF2-40B4-BE49-F238E27FC236}">
                <a16:creationId xmlns:a16="http://schemas.microsoft.com/office/drawing/2014/main" id="{1A79C435-9FAB-597C-4FF2-133840B72181}"/>
              </a:ext>
            </a:extLst>
          </p:cNvPr>
          <p:cNvCxnSpPr>
            <a:cxnSpLocks noGrp="1" noRot="1" noMove="1" noResize="1" noEditPoints="1" noAdjustHandles="1" noChangeArrowheads="1" noChangeShapeType="1"/>
          </p:cNvCxnSpPr>
          <p:nvPr userDrawn="1"/>
        </p:nvCxnSpPr>
        <p:spPr>
          <a:xfrm>
            <a:off x="838200" y="1752600"/>
            <a:ext cx="10515600" cy="0"/>
          </a:xfrm>
          <a:prstGeom prst="line">
            <a:avLst/>
          </a:prstGeom>
          <a:ln w="9525"/>
        </p:spPr>
        <p:style>
          <a:lnRef idx="2">
            <a:schemeClr val="dk1"/>
          </a:lnRef>
          <a:fillRef idx="0">
            <a:schemeClr val="dk1"/>
          </a:fillRef>
          <a:effectRef idx="1">
            <a:schemeClr val="dk1"/>
          </a:effectRef>
          <a:fontRef idx="minor">
            <a:schemeClr val="tx1"/>
          </a:fontRef>
        </p:style>
      </p:cxnSp>
      <p:sp>
        <p:nvSpPr>
          <p:cNvPr id="3" name="Content Placeholder 1">
            <a:extLst>
              <a:ext uri="{FF2B5EF4-FFF2-40B4-BE49-F238E27FC236}">
                <a16:creationId xmlns:a16="http://schemas.microsoft.com/office/drawing/2014/main" id="{90793ED9-6188-54EF-D129-EEC9C8A03A1A}"/>
              </a:ext>
            </a:extLst>
          </p:cNvPr>
          <p:cNvSpPr>
            <a:spLocks noGrp="1" noRot="1" noMove="1" noResize="1" noEditPoints="1" noAdjustHandles="1" noChangeArrowheads="1" noChangeShapeType="1"/>
          </p:cNvSpPr>
          <p:nvPr>
            <p:ph sz="half" idx="1"/>
          </p:nvPr>
        </p:nvSpPr>
        <p:spPr>
          <a:xfrm>
            <a:off x="838200" y="1825625"/>
            <a:ext cx="5181600" cy="4035422"/>
          </a:xfrm>
        </p:spPr>
        <p:txBody>
          <a:bodyPr/>
          <a:lstStyle>
            <a:lvl1pPr>
              <a:defRPr>
                <a:solidFill>
                  <a:schemeClr val="tx1">
                    <a:lumMod val="50000"/>
                  </a:schemeClr>
                </a:solidFill>
                <a:latin typeface="Arial" panose="020B0604020202020204" pitchFamily="34" charset="0"/>
                <a:cs typeface="Arial" panose="020B0604020202020204" pitchFamily="34" charset="0"/>
              </a:defRPr>
            </a:lvl1pPr>
            <a:lvl2pPr>
              <a:defRPr sz="2400">
                <a:solidFill>
                  <a:schemeClr val="tx1">
                    <a:lumMod val="50000"/>
                  </a:schemeClr>
                </a:solidFill>
                <a:latin typeface="Arial" panose="020B0604020202020204" pitchFamily="34" charset="0"/>
                <a:cs typeface="Arial" panose="020B0604020202020204" pitchFamily="34" charset="0"/>
              </a:defRPr>
            </a:lvl2pPr>
            <a:lvl3pPr>
              <a:defRPr sz="2400">
                <a:solidFill>
                  <a:schemeClr val="tx1">
                    <a:lumMod val="50000"/>
                  </a:schemeClr>
                </a:solidFill>
                <a:latin typeface="Arial" panose="020B0604020202020204" pitchFamily="34" charset="0"/>
                <a:cs typeface="Arial" panose="020B0604020202020204" pitchFamily="34" charset="0"/>
              </a:defRPr>
            </a:lvl3pPr>
            <a:lvl4pPr>
              <a:defRPr sz="2400">
                <a:solidFill>
                  <a:schemeClr val="tx1">
                    <a:lumMod val="50000"/>
                  </a:schemeClr>
                </a:solidFill>
                <a:latin typeface="Arial" panose="020B0604020202020204" pitchFamily="34" charset="0"/>
                <a:cs typeface="Arial" panose="020B0604020202020204" pitchFamily="34" charset="0"/>
              </a:defRPr>
            </a:lvl4pPr>
            <a:lvl5pPr>
              <a:defRPr sz="2400">
                <a:solidFill>
                  <a:schemeClr val="tx1">
                    <a:lumMod val="50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4ED01CE3-6B14-4EE4-9368-0FC5999444F8}"/>
              </a:ext>
            </a:extLst>
          </p:cNvPr>
          <p:cNvSpPr>
            <a:spLocks noGrp="1" noRot="1" noMove="1" noResize="1" noEditPoints="1" noAdjustHandles="1" noChangeArrowheads="1" noChangeShapeType="1"/>
          </p:cNvSpPr>
          <p:nvPr>
            <p:ph sz="half" idx="13"/>
          </p:nvPr>
        </p:nvSpPr>
        <p:spPr>
          <a:xfrm>
            <a:off x="6172202" y="1825625"/>
            <a:ext cx="5181600" cy="4035422"/>
          </a:xfrm>
        </p:spPr>
        <p:txBody>
          <a:bodyPr/>
          <a:lstStyle>
            <a:lvl1pPr>
              <a:defRPr>
                <a:solidFill>
                  <a:schemeClr val="tx1">
                    <a:lumMod val="50000"/>
                  </a:schemeClr>
                </a:solidFill>
                <a:latin typeface="Arial" panose="020B0604020202020204" pitchFamily="34" charset="0"/>
                <a:cs typeface="Arial" panose="020B0604020202020204" pitchFamily="34" charset="0"/>
              </a:defRPr>
            </a:lvl1pPr>
            <a:lvl2pPr>
              <a:defRPr sz="2400">
                <a:solidFill>
                  <a:schemeClr val="tx1">
                    <a:lumMod val="50000"/>
                  </a:schemeClr>
                </a:solidFill>
                <a:latin typeface="Arial" panose="020B0604020202020204" pitchFamily="34" charset="0"/>
                <a:cs typeface="Arial" panose="020B0604020202020204" pitchFamily="34" charset="0"/>
              </a:defRPr>
            </a:lvl2pPr>
            <a:lvl3pPr>
              <a:defRPr sz="2400">
                <a:solidFill>
                  <a:schemeClr val="tx1">
                    <a:lumMod val="50000"/>
                  </a:schemeClr>
                </a:solidFill>
                <a:latin typeface="Arial" panose="020B0604020202020204" pitchFamily="34" charset="0"/>
                <a:cs typeface="Arial" panose="020B0604020202020204" pitchFamily="34" charset="0"/>
              </a:defRPr>
            </a:lvl3pPr>
            <a:lvl4pPr>
              <a:defRPr sz="2400">
                <a:solidFill>
                  <a:schemeClr val="tx1">
                    <a:lumMod val="50000"/>
                  </a:schemeClr>
                </a:solidFill>
                <a:latin typeface="Arial" panose="020B0604020202020204" pitchFamily="34" charset="0"/>
                <a:cs typeface="Arial" panose="020B0604020202020204" pitchFamily="34" charset="0"/>
              </a:defRPr>
            </a:lvl4pPr>
            <a:lvl5pPr>
              <a:defRPr sz="2400">
                <a:solidFill>
                  <a:schemeClr val="tx1">
                    <a:lumMod val="50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23DB587-F69A-03AF-A1E7-C639FF2B85A5}"/>
              </a:ext>
            </a:extLst>
          </p:cNvPr>
          <p:cNvSpPr>
            <a:spLocks noGrp="1"/>
          </p:cNvSpPr>
          <p:nvPr>
            <p:ph type="ftr" sz="quarter" idx="11"/>
          </p:nvPr>
        </p:nvSpPr>
        <p:spPr/>
        <p:txBody>
          <a:bodyPr/>
          <a:lstStyle/>
          <a:p>
            <a:endParaRPr lang="en-US" dirty="0"/>
          </a:p>
        </p:txBody>
      </p:sp>
      <p:pic>
        <p:nvPicPr>
          <p:cNvPr id="4" name="NSD Icon" descr="A yellow circle with black background&#10;&#10;Description automatically generated">
            <a:extLst>
              <a:ext uri="{FF2B5EF4-FFF2-40B4-BE49-F238E27FC236}">
                <a16:creationId xmlns:a16="http://schemas.microsoft.com/office/drawing/2014/main" id="{A9986BE0-F3C4-45F3-AC08-76361FD3CBF8}"/>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val="0"/>
              </a:ext>
            </a:extLst>
          </a:blip>
          <a:stretch>
            <a:fillRect/>
          </a:stretch>
        </p:blipFill>
        <p:spPr>
          <a:xfrm>
            <a:off x="11353800" y="6450054"/>
            <a:ext cx="609602" cy="177716"/>
          </a:xfrm>
          <a:prstGeom prst="rect">
            <a:avLst/>
          </a:prstGeom>
        </p:spPr>
      </p:pic>
    </p:spTree>
    <p:extLst>
      <p:ext uri="{BB962C8B-B14F-4D97-AF65-F5344CB8AC3E}">
        <p14:creationId xmlns:p14="http://schemas.microsoft.com/office/powerpoint/2010/main" val="34084881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18D12-9022-D40D-53DD-5633DA4FF4B8}"/>
              </a:ext>
            </a:extLst>
          </p:cNvPr>
          <p:cNvSpPr>
            <a:spLocks noGrp="1" noRot="1" noMove="1" noResize="1" noEditPoints="1" noAdjustHandles="1" noChangeArrowheads="1" noChangeShapeType="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cxnSp>
        <p:nvCxnSpPr>
          <p:cNvPr id="10" name="Straight Connector 9">
            <a:extLst>
              <a:ext uri="{FF2B5EF4-FFF2-40B4-BE49-F238E27FC236}">
                <a16:creationId xmlns:a16="http://schemas.microsoft.com/office/drawing/2014/main" id="{1A79C435-9FAB-597C-4FF2-133840B72181}"/>
              </a:ext>
            </a:extLst>
          </p:cNvPr>
          <p:cNvCxnSpPr>
            <a:cxnSpLocks noGrp="1" noRot="1" noMove="1" noResize="1" noEditPoints="1" noAdjustHandles="1" noChangeArrowheads="1" noChangeShapeType="1"/>
          </p:cNvCxnSpPr>
          <p:nvPr userDrawn="1"/>
        </p:nvCxnSpPr>
        <p:spPr>
          <a:xfrm>
            <a:off x="838200" y="1752600"/>
            <a:ext cx="10515600" cy="0"/>
          </a:xfrm>
          <a:prstGeom prst="line">
            <a:avLst/>
          </a:prstGeom>
          <a:ln w="9525"/>
        </p:spPr>
        <p:style>
          <a:lnRef idx="2">
            <a:schemeClr val="dk1"/>
          </a:lnRef>
          <a:fillRef idx="0">
            <a:schemeClr val="dk1"/>
          </a:fillRef>
          <a:effectRef idx="1">
            <a:schemeClr val="dk1"/>
          </a:effectRef>
          <a:fontRef idx="minor">
            <a:schemeClr val="tx1"/>
          </a:fontRef>
        </p:style>
      </p:cxnSp>
      <p:sp>
        <p:nvSpPr>
          <p:cNvPr id="3" name="Content Placeholder 1">
            <a:extLst>
              <a:ext uri="{FF2B5EF4-FFF2-40B4-BE49-F238E27FC236}">
                <a16:creationId xmlns:a16="http://schemas.microsoft.com/office/drawing/2014/main" id="{90793ED9-6188-54EF-D129-EEC9C8A03A1A}"/>
              </a:ext>
            </a:extLst>
          </p:cNvPr>
          <p:cNvSpPr>
            <a:spLocks noGrp="1" noRot="1" noMove="1" noResize="1" noEditPoints="1" noAdjustHandles="1" noChangeArrowheads="1" noChangeShapeType="1"/>
          </p:cNvSpPr>
          <p:nvPr>
            <p:ph sz="half" idx="1"/>
          </p:nvPr>
        </p:nvSpPr>
        <p:spPr>
          <a:xfrm>
            <a:off x="838200" y="1825625"/>
            <a:ext cx="5181600" cy="4035422"/>
          </a:xfrm>
        </p:spPr>
        <p:txBody>
          <a:bodyPr/>
          <a:lstStyle>
            <a:lvl1pPr>
              <a:defRPr>
                <a:solidFill>
                  <a:schemeClr val="tx1">
                    <a:lumMod val="50000"/>
                  </a:schemeClr>
                </a:solidFill>
                <a:latin typeface="Arial" panose="020B0604020202020204" pitchFamily="34" charset="0"/>
                <a:cs typeface="Arial" panose="020B0604020202020204" pitchFamily="34" charset="0"/>
              </a:defRPr>
            </a:lvl1pPr>
            <a:lvl2pPr>
              <a:defRPr sz="2400">
                <a:solidFill>
                  <a:schemeClr val="tx1">
                    <a:lumMod val="50000"/>
                  </a:schemeClr>
                </a:solidFill>
                <a:latin typeface="Arial" panose="020B0604020202020204" pitchFamily="34" charset="0"/>
                <a:cs typeface="Arial" panose="020B0604020202020204" pitchFamily="34" charset="0"/>
              </a:defRPr>
            </a:lvl2pPr>
            <a:lvl3pPr>
              <a:defRPr sz="2400">
                <a:solidFill>
                  <a:schemeClr val="tx1">
                    <a:lumMod val="50000"/>
                  </a:schemeClr>
                </a:solidFill>
                <a:latin typeface="Arial" panose="020B0604020202020204" pitchFamily="34" charset="0"/>
                <a:cs typeface="Arial" panose="020B0604020202020204" pitchFamily="34" charset="0"/>
              </a:defRPr>
            </a:lvl3pPr>
            <a:lvl4pPr>
              <a:defRPr sz="2400">
                <a:solidFill>
                  <a:schemeClr val="tx1">
                    <a:lumMod val="50000"/>
                  </a:schemeClr>
                </a:solidFill>
                <a:latin typeface="Arial" panose="020B0604020202020204" pitchFamily="34" charset="0"/>
                <a:cs typeface="Arial" panose="020B0604020202020204" pitchFamily="34" charset="0"/>
              </a:defRPr>
            </a:lvl4pPr>
            <a:lvl5pPr>
              <a:defRPr sz="2400">
                <a:solidFill>
                  <a:schemeClr val="tx1">
                    <a:lumMod val="50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4ED01CE3-6B14-4EE4-9368-0FC5999444F8}"/>
              </a:ext>
            </a:extLst>
          </p:cNvPr>
          <p:cNvSpPr>
            <a:spLocks noGrp="1" noRot="1" noMove="1" noResize="1" noEditPoints="1" noAdjustHandles="1" noChangeArrowheads="1" noChangeShapeType="1"/>
          </p:cNvSpPr>
          <p:nvPr>
            <p:ph sz="half" idx="13"/>
          </p:nvPr>
        </p:nvSpPr>
        <p:spPr>
          <a:xfrm>
            <a:off x="6172202" y="1825625"/>
            <a:ext cx="5181600" cy="4035422"/>
          </a:xfrm>
        </p:spPr>
        <p:txBody>
          <a:bodyPr/>
          <a:lstStyle>
            <a:lvl1pPr>
              <a:defRPr>
                <a:solidFill>
                  <a:schemeClr val="tx1">
                    <a:lumMod val="50000"/>
                  </a:schemeClr>
                </a:solidFill>
                <a:latin typeface="Arial" panose="020B0604020202020204" pitchFamily="34" charset="0"/>
                <a:cs typeface="Arial" panose="020B0604020202020204" pitchFamily="34" charset="0"/>
              </a:defRPr>
            </a:lvl1pPr>
            <a:lvl2pPr>
              <a:defRPr sz="2400">
                <a:solidFill>
                  <a:schemeClr val="tx1">
                    <a:lumMod val="50000"/>
                  </a:schemeClr>
                </a:solidFill>
                <a:latin typeface="Arial" panose="020B0604020202020204" pitchFamily="34" charset="0"/>
                <a:cs typeface="Arial" panose="020B0604020202020204" pitchFamily="34" charset="0"/>
              </a:defRPr>
            </a:lvl2pPr>
            <a:lvl3pPr>
              <a:defRPr sz="2400">
                <a:solidFill>
                  <a:schemeClr val="tx1">
                    <a:lumMod val="50000"/>
                  </a:schemeClr>
                </a:solidFill>
                <a:latin typeface="Arial" panose="020B0604020202020204" pitchFamily="34" charset="0"/>
                <a:cs typeface="Arial" panose="020B0604020202020204" pitchFamily="34" charset="0"/>
              </a:defRPr>
            </a:lvl3pPr>
            <a:lvl4pPr>
              <a:defRPr sz="2400">
                <a:solidFill>
                  <a:schemeClr val="tx1">
                    <a:lumMod val="50000"/>
                  </a:schemeClr>
                </a:solidFill>
                <a:latin typeface="Arial" panose="020B0604020202020204" pitchFamily="34" charset="0"/>
                <a:cs typeface="Arial" panose="020B0604020202020204" pitchFamily="34" charset="0"/>
              </a:defRPr>
            </a:lvl4pPr>
            <a:lvl5pPr>
              <a:defRPr sz="2400">
                <a:solidFill>
                  <a:schemeClr val="tx1">
                    <a:lumMod val="50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23DB587-F69A-03AF-A1E7-C639FF2B85A5}"/>
              </a:ext>
            </a:extLst>
          </p:cNvPr>
          <p:cNvSpPr>
            <a:spLocks noGrp="1"/>
          </p:cNvSpPr>
          <p:nvPr>
            <p:ph type="ftr" sz="quarter" idx="11"/>
          </p:nvPr>
        </p:nvSpPr>
        <p:spPr/>
        <p:txBody>
          <a:bodyPr/>
          <a:lstStyle/>
          <a:p>
            <a:endParaRPr lang="en-US" dirty="0"/>
          </a:p>
        </p:txBody>
      </p:sp>
      <p:pic>
        <p:nvPicPr>
          <p:cNvPr id="4" name="NSD Icon" descr="A yellow circle with black background&#10;&#10;Description automatically generated">
            <a:extLst>
              <a:ext uri="{FF2B5EF4-FFF2-40B4-BE49-F238E27FC236}">
                <a16:creationId xmlns:a16="http://schemas.microsoft.com/office/drawing/2014/main" id="{A9986BE0-F3C4-45F3-AC08-76361FD3CBF8}"/>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val="0"/>
              </a:ext>
            </a:extLst>
          </a:blip>
          <a:stretch>
            <a:fillRect/>
          </a:stretch>
        </p:blipFill>
        <p:spPr>
          <a:xfrm>
            <a:off x="11353800" y="6450054"/>
            <a:ext cx="609602" cy="177716"/>
          </a:xfrm>
          <a:prstGeom prst="rect">
            <a:avLst/>
          </a:prstGeom>
        </p:spPr>
      </p:pic>
    </p:spTree>
    <p:extLst>
      <p:ext uri="{BB962C8B-B14F-4D97-AF65-F5344CB8AC3E}">
        <p14:creationId xmlns:p14="http://schemas.microsoft.com/office/powerpoint/2010/main" val="20901986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5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18D12-9022-D40D-53DD-5633DA4FF4B8}"/>
              </a:ext>
            </a:extLst>
          </p:cNvPr>
          <p:cNvSpPr>
            <a:spLocks noGrp="1" noRot="1" noMove="1" noResize="1" noEditPoints="1" noAdjustHandles="1" noChangeArrowheads="1" noChangeShapeType="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cxnSp>
        <p:nvCxnSpPr>
          <p:cNvPr id="10" name="Straight Connector 9">
            <a:extLst>
              <a:ext uri="{FF2B5EF4-FFF2-40B4-BE49-F238E27FC236}">
                <a16:creationId xmlns:a16="http://schemas.microsoft.com/office/drawing/2014/main" id="{1A79C435-9FAB-597C-4FF2-133840B72181}"/>
              </a:ext>
            </a:extLst>
          </p:cNvPr>
          <p:cNvCxnSpPr>
            <a:cxnSpLocks noGrp="1" noRot="1" noMove="1" noResize="1" noEditPoints="1" noAdjustHandles="1" noChangeArrowheads="1" noChangeShapeType="1"/>
          </p:cNvCxnSpPr>
          <p:nvPr userDrawn="1"/>
        </p:nvCxnSpPr>
        <p:spPr>
          <a:xfrm>
            <a:off x="838200" y="1752600"/>
            <a:ext cx="10515600" cy="0"/>
          </a:xfrm>
          <a:prstGeom prst="line">
            <a:avLst/>
          </a:prstGeom>
          <a:ln w="9525"/>
        </p:spPr>
        <p:style>
          <a:lnRef idx="2">
            <a:schemeClr val="dk1"/>
          </a:lnRef>
          <a:fillRef idx="0">
            <a:schemeClr val="dk1"/>
          </a:fillRef>
          <a:effectRef idx="1">
            <a:schemeClr val="dk1"/>
          </a:effectRef>
          <a:fontRef idx="minor">
            <a:schemeClr val="tx1"/>
          </a:fontRef>
        </p:style>
      </p:cxnSp>
      <p:sp>
        <p:nvSpPr>
          <p:cNvPr id="3" name="Content Placeholder 1">
            <a:extLst>
              <a:ext uri="{FF2B5EF4-FFF2-40B4-BE49-F238E27FC236}">
                <a16:creationId xmlns:a16="http://schemas.microsoft.com/office/drawing/2014/main" id="{90793ED9-6188-54EF-D129-EEC9C8A03A1A}"/>
              </a:ext>
            </a:extLst>
          </p:cNvPr>
          <p:cNvSpPr>
            <a:spLocks noGrp="1" noRot="1" noMove="1" noResize="1" noEditPoints="1" noAdjustHandles="1" noChangeArrowheads="1" noChangeShapeType="1"/>
          </p:cNvSpPr>
          <p:nvPr>
            <p:ph sz="half" idx="1"/>
          </p:nvPr>
        </p:nvSpPr>
        <p:spPr>
          <a:xfrm>
            <a:off x="838200" y="1825625"/>
            <a:ext cx="5181600" cy="4035422"/>
          </a:xfrm>
        </p:spPr>
        <p:txBody>
          <a:bodyPr/>
          <a:lstStyle>
            <a:lvl1pPr>
              <a:defRPr>
                <a:solidFill>
                  <a:schemeClr val="tx1">
                    <a:lumMod val="50000"/>
                  </a:schemeClr>
                </a:solidFill>
                <a:latin typeface="Arial" panose="020B0604020202020204" pitchFamily="34" charset="0"/>
                <a:cs typeface="Arial" panose="020B0604020202020204" pitchFamily="34" charset="0"/>
              </a:defRPr>
            </a:lvl1pPr>
            <a:lvl2pPr>
              <a:defRPr sz="2400">
                <a:solidFill>
                  <a:schemeClr val="tx1">
                    <a:lumMod val="50000"/>
                  </a:schemeClr>
                </a:solidFill>
                <a:latin typeface="Arial" panose="020B0604020202020204" pitchFamily="34" charset="0"/>
                <a:cs typeface="Arial" panose="020B0604020202020204" pitchFamily="34" charset="0"/>
              </a:defRPr>
            </a:lvl2pPr>
            <a:lvl3pPr>
              <a:defRPr sz="2400">
                <a:solidFill>
                  <a:schemeClr val="tx1">
                    <a:lumMod val="50000"/>
                  </a:schemeClr>
                </a:solidFill>
                <a:latin typeface="Arial" panose="020B0604020202020204" pitchFamily="34" charset="0"/>
                <a:cs typeface="Arial" panose="020B0604020202020204" pitchFamily="34" charset="0"/>
              </a:defRPr>
            </a:lvl3pPr>
            <a:lvl4pPr>
              <a:defRPr sz="2400">
                <a:solidFill>
                  <a:schemeClr val="tx1">
                    <a:lumMod val="50000"/>
                  </a:schemeClr>
                </a:solidFill>
                <a:latin typeface="Arial" panose="020B0604020202020204" pitchFamily="34" charset="0"/>
                <a:cs typeface="Arial" panose="020B0604020202020204" pitchFamily="34" charset="0"/>
              </a:defRPr>
            </a:lvl4pPr>
            <a:lvl5pPr>
              <a:defRPr sz="2400">
                <a:solidFill>
                  <a:schemeClr val="tx1">
                    <a:lumMod val="50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4ED01CE3-6B14-4EE4-9368-0FC5999444F8}"/>
              </a:ext>
            </a:extLst>
          </p:cNvPr>
          <p:cNvSpPr>
            <a:spLocks noGrp="1" noRot="1" noMove="1" noResize="1" noEditPoints="1" noAdjustHandles="1" noChangeArrowheads="1" noChangeShapeType="1"/>
          </p:cNvSpPr>
          <p:nvPr>
            <p:ph sz="half" idx="13"/>
          </p:nvPr>
        </p:nvSpPr>
        <p:spPr>
          <a:xfrm>
            <a:off x="6172202" y="1825625"/>
            <a:ext cx="5181600" cy="4035422"/>
          </a:xfrm>
        </p:spPr>
        <p:txBody>
          <a:bodyPr/>
          <a:lstStyle>
            <a:lvl1pPr>
              <a:defRPr>
                <a:solidFill>
                  <a:schemeClr val="tx1">
                    <a:lumMod val="50000"/>
                  </a:schemeClr>
                </a:solidFill>
                <a:latin typeface="Arial" panose="020B0604020202020204" pitchFamily="34" charset="0"/>
                <a:cs typeface="Arial" panose="020B0604020202020204" pitchFamily="34" charset="0"/>
              </a:defRPr>
            </a:lvl1pPr>
            <a:lvl2pPr>
              <a:defRPr sz="2400">
                <a:solidFill>
                  <a:schemeClr val="tx1">
                    <a:lumMod val="50000"/>
                  </a:schemeClr>
                </a:solidFill>
                <a:latin typeface="Arial" panose="020B0604020202020204" pitchFamily="34" charset="0"/>
                <a:cs typeface="Arial" panose="020B0604020202020204" pitchFamily="34" charset="0"/>
              </a:defRPr>
            </a:lvl2pPr>
            <a:lvl3pPr>
              <a:defRPr sz="2400">
                <a:solidFill>
                  <a:schemeClr val="tx1">
                    <a:lumMod val="50000"/>
                  </a:schemeClr>
                </a:solidFill>
                <a:latin typeface="Arial" panose="020B0604020202020204" pitchFamily="34" charset="0"/>
                <a:cs typeface="Arial" panose="020B0604020202020204" pitchFamily="34" charset="0"/>
              </a:defRPr>
            </a:lvl3pPr>
            <a:lvl4pPr>
              <a:defRPr sz="2400">
                <a:solidFill>
                  <a:schemeClr val="tx1">
                    <a:lumMod val="50000"/>
                  </a:schemeClr>
                </a:solidFill>
                <a:latin typeface="Arial" panose="020B0604020202020204" pitchFamily="34" charset="0"/>
                <a:cs typeface="Arial" panose="020B0604020202020204" pitchFamily="34" charset="0"/>
              </a:defRPr>
            </a:lvl4pPr>
            <a:lvl5pPr>
              <a:defRPr sz="2400">
                <a:solidFill>
                  <a:schemeClr val="tx1">
                    <a:lumMod val="50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23DB587-F69A-03AF-A1E7-C639FF2B85A5}"/>
              </a:ext>
            </a:extLst>
          </p:cNvPr>
          <p:cNvSpPr>
            <a:spLocks noGrp="1"/>
          </p:cNvSpPr>
          <p:nvPr>
            <p:ph type="ftr" sz="quarter" idx="11"/>
          </p:nvPr>
        </p:nvSpPr>
        <p:spPr/>
        <p:txBody>
          <a:bodyPr/>
          <a:lstStyle/>
          <a:p>
            <a:endParaRPr lang="en-US" dirty="0"/>
          </a:p>
        </p:txBody>
      </p:sp>
      <p:pic>
        <p:nvPicPr>
          <p:cNvPr id="4" name="NSD Icon" descr="A yellow circle with black background&#10;&#10;Description automatically generated">
            <a:extLst>
              <a:ext uri="{FF2B5EF4-FFF2-40B4-BE49-F238E27FC236}">
                <a16:creationId xmlns:a16="http://schemas.microsoft.com/office/drawing/2014/main" id="{A9986BE0-F3C4-45F3-AC08-76361FD3CBF8}"/>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val="0"/>
              </a:ext>
            </a:extLst>
          </a:blip>
          <a:stretch>
            <a:fillRect/>
          </a:stretch>
        </p:blipFill>
        <p:spPr>
          <a:xfrm>
            <a:off x="11353800" y="6450054"/>
            <a:ext cx="609602" cy="177716"/>
          </a:xfrm>
          <a:prstGeom prst="rect">
            <a:avLst/>
          </a:prstGeom>
        </p:spPr>
      </p:pic>
    </p:spTree>
    <p:extLst>
      <p:ext uri="{BB962C8B-B14F-4D97-AF65-F5344CB8AC3E}">
        <p14:creationId xmlns:p14="http://schemas.microsoft.com/office/powerpoint/2010/main" val="1521923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6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18D12-9022-D40D-53DD-5633DA4FF4B8}"/>
              </a:ext>
            </a:extLst>
          </p:cNvPr>
          <p:cNvSpPr>
            <a:spLocks noGrp="1" noRot="1" noMove="1" noResize="1" noEditPoints="1" noAdjustHandles="1" noChangeArrowheads="1" noChangeShapeType="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cxnSp>
        <p:nvCxnSpPr>
          <p:cNvPr id="10" name="Straight Connector 9">
            <a:extLst>
              <a:ext uri="{FF2B5EF4-FFF2-40B4-BE49-F238E27FC236}">
                <a16:creationId xmlns:a16="http://schemas.microsoft.com/office/drawing/2014/main" id="{1A79C435-9FAB-597C-4FF2-133840B72181}"/>
              </a:ext>
            </a:extLst>
          </p:cNvPr>
          <p:cNvCxnSpPr>
            <a:cxnSpLocks noGrp="1" noRot="1" noMove="1" noResize="1" noEditPoints="1" noAdjustHandles="1" noChangeArrowheads="1" noChangeShapeType="1"/>
          </p:cNvCxnSpPr>
          <p:nvPr userDrawn="1"/>
        </p:nvCxnSpPr>
        <p:spPr>
          <a:xfrm>
            <a:off x="838200" y="1752600"/>
            <a:ext cx="10515600" cy="0"/>
          </a:xfrm>
          <a:prstGeom prst="line">
            <a:avLst/>
          </a:prstGeom>
          <a:ln w="9525"/>
        </p:spPr>
        <p:style>
          <a:lnRef idx="2">
            <a:schemeClr val="dk1"/>
          </a:lnRef>
          <a:fillRef idx="0">
            <a:schemeClr val="dk1"/>
          </a:fillRef>
          <a:effectRef idx="1">
            <a:schemeClr val="dk1"/>
          </a:effectRef>
          <a:fontRef idx="minor">
            <a:schemeClr val="tx1"/>
          </a:fontRef>
        </p:style>
      </p:cxnSp>
      <p:sp>
        <p:nvSpPr>
          <p:cNvPr id="3" name="Content Placeholder 1">
            <a:extLst>
              <a:ext uri="{FF2B5EF4-FFF2-40B4-BE49-F238E27FC236}">
                <a16:creationId xmlns:a16="http://schemas.microsoft.com/office/drawing/2014/main" id="{90793ED9-6188-54EF-D129-EEC9C8A03A1A}"/>
              </a:ext>
            </a:extLst>
          </p:cNvPr>
          <p:cNvSpPr>
            <a:spLocks noGrp="1" noRot="1" noMove="1" noResize="1" noEditPoints="1" noAdjustHandles="1" noChangeArrowheads="1" noChangeShapeType="1"/>
          </p:cNvSpPr>
          <p:nvPr>
            <p:ph sz="half" idx="1"/>
          </p:nvPr>
        </p:nvSpPr>
        <p:spPr>
          <a:xfrm>
            <a:off x="838200" y="1825625"/>
            <a:ext cx="5181600" cy="4035422"/>
          </a:xfrm>
        </p:spPr>
        <p:txBody>
          <a:bodyPr/>
          <a:lstStyle>
            <a:lvl1pPr>
              <a:defRPr>
                <a:solidFill>
                  <a:schemeClr val="tx1">
                    <a:lumMod val="50000"/>
                  </a:schemeClr>
                </a:solidFill>
                <a:latin typeface="Arial" panose="020B0604020202020204" pitchFamily="34" charset="0"/>
                <a:cs typeface="Arial" panose="020B0604020202020204" pitchFamily="34" charset="0"/>
              </a:defRPr>
            </a:lvl1pPr>
            <a:lvl2pPr>
              <a:defRPr sz="2400">
                <a:solidFill>
                  <a:schemeClr val="tx1">
                    <a:lumMod val="50000"/>
                  </a:schemeClr>
                </a:solidFill>
                <a:latin typeface="Arial" panose="020B0604020202020204" pitchFamily="34" charset="0"/>
                <a:cs typeface="Arial" panose="020B0604020202020204" pitchFamily="34" charset="0"/>
              </a:defRPr>
            </a:lvl2pPr>
            <a:lvl3pPr>
              <a:defRPr sz="2400">
                <a:solidFill>
                  <a:schemeClr val="tx1">
                    <a:lumMod val="50000"/>
                  </a:schemeClr>
                </a:solidFill>
                <a:latin typeface="Arial" panose="020B0604020202020204" pitchFamily="34" charset="0"/>
                <a:cs typeface="Arial" panose="020B0604020202020204" pitchFamily="34" charset="0"/>
              </a:defRPr>
            </a:lvl3pPr>
            <a:lvl4pPr>
              <a:defRPr sz="2400">
                <a:solidFill>
                  <a:schemeClr val="tx1">
                    <a:lumMod val="50000"/>
                  </a:schemeClr>
                </a:solidFill>
                <a:latin typeface="Arial" panose="020B0604020202020204" pitchFamily="34" charset="0"/>
                <a:cs typeface="Arial" panose="020B0604020202020204" pitchFamily="34" charset="0"/>
              </a:defRPr>
            </a:lvl4pPr>
            <a:lvl5pPr>
              <a:defRPr sz="2400">
                <a:solidFill>
                  <a:schemeClr val="tx1">
                    <a:lumMod val="50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4ED01CE3-6B14-4EE4-9368-0FC5999444F8}"/>
              </a:ext>
            </a:extLst>
          </p:cNvPr>
          <p:cNvSpPr>
            <a:spLocks noGrp="1" noRot="1" noMove="1" noResize="1" noEditPoints="1" noAdjustHandles="1" noChangeArrowheads="1" noChangeShapeType="1"/>
          </p:cNvSpPr>
          <p:nvPr>
            <p:ph sz="half" idx="13"/>
          </p:nvPr>
        </p:nvSpPr>
        <p:spPr>
          <a:xfrm>
            <a:off x="6172202" y="1825625"/>
            <a:ext cx="5181600" cy="4035422"/>
          </a:xfrm>
        </p:spPr>
        <p:txBody>
          <a:bodyPr/>
          <a:lstStyle>
            <a:lvl1pPr>
              <a:defRPr>
                <a:solidFill>
                  <a:schemeClr val="tx1">
                    <a:lumMod val="50000"/>
                  </a:schemeClr>
                </a:solidFill>
                <a:latin typeface="Arial" panose="020B0604020202020204" pitchFamily="34" charset="0"/>
                <a:cs typeface="Arial" panose="020B0604020202020204" pitchFamily="34" charset="0"/>
              </a:defRPr>
            </a:lvl1pPr>
            <a:lvl2pPr>
              <a:defRPr sz="2400">
                <a:solidFill>
                  <a:schemeClr val="tx1">
                    <a:lumMod val="50000"/>
                  </a:schemeClr>
                </a:solidFill>
                <a:latin typeface="Arial" panose="020B0604020202020204" pitchFamily="34" charset="0"/>
                <a:cs typeface="Arial" panose="020B0604020202020204" pitchFamily="34" charset="0"/>
              </a:defRPr>
            </a:lvl2pPr>
            <a:lvl3pPr>
              <a:defRPr sz="2400">
                <a:solidFill>
                  <a:schemeClr val="tx1">
                    <a:lumMod val="50000"/>
                  </a:schemeClr>
                </a:solidFill>
                <a:latin typeface="Arial" panose="020B0604020202020204" pitchFamily="34" charset="0"/>
                <a:cs typeface="Arial" panose="020B0604020202020204" pitchFamily="34" charset="0"/>
              </a:defRPr>
            </a:lvl3pPr>
            <a:lvl4pPr>
              <a:defRPr sz="2400">
                <a:solidFill>
                  <a:schemeClr val="tx1">
                    <a:lumMod val="50000"/>
                  </a:schemeClr>
                </a:solidFill>
                <a:latin typeface="Arial" panose="020B0604020202020204" pitchFamily="34" charset="0"/>
                <a:cs typeface="Arial" panose="020B0604020202020204" pitchFamily="34" charset="0"/>
              </a:defRPr>
            </a:lvl4pPr>
            <a:lvl5pPr>
              <a:defRPr sz="2400">
                <a:solidFill>
                  <a:schemeClr val="tx1">
                    <a:lumMod val="50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23DB587-F69A-03AF-A1E7-C639FF2B85A5}"/>
              </a:ext>
            </a:extLst>
          </p:cNvPr>
          <p:cNvSpPr>
            <a:spLocks noGrp="1"/>
          </p:cNvSpPr>
          <p:nvPr>
            <p:ph type="ftr" sz="quarter" idx="11"/>
          </p:nvPr>
        </p:nvSpPr>
        <p:spPr/>
        <p:txBody>
          <a:bodyPr/>
          <a:lstStyle/>
          <a:p>
            <a:endParaRPr lang="en-US" dirty="0"/>
          </a:p>
        </p:txBody>
      </p:sp>
      <p:pic>
        <p:nvPicPr>
          <p:cNvPr id="4" name="NSD Icon" descr="A yellow circle with black background&#10;&#10;Description automatically generated">
            <a:extLst>
              <a:ext uri="{FF2B5EF4-FFF2-40B4-BE49-F238E27FC236}">
                <a16:creationId xmlns:a16="http://schemas.microsoft.com/office/drawing/2014/main" id="{A9986BE0-F3C4-45F3-AC08-76361FD3CBF8}"/>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val="0"/>
              </a:ext>
            </a:extLst>
          </a:blip>
          <a:stretch>
            <a:fillRect/>
          </a:stretch>
        </p:blipFill>
        <p:spPr>
          <a:xfrm>
            <a:off x="11353800" y="6450054"/>
            <a:ext cx="609602" cy="177716"/>
          </a:xfrm>
          <a:prstGeom prst="rect">
            <a:avLst/>
          </a:prstGeom>
        </p:spPr>
      </p:pic>
    </p:spTree>
    <p:extLst>
      <p:ext uri="{BB962C8B-B14F-4D97-AF65-F5344CB8AC3E}">
        <p14:creationId xmlns:p14="http://schemas.microsoft.com/office/powerpoint/2010/main" val="38092079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7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18D12-9022-D40D-53DD-5633DA4FF4B8}"/>
              </a:ext>
            </a:extLst>
          </p:cNvPr>
          <p:cNvSpPr>
            <a:spLocks noGrp="1" noRot="1" noMove="1" noResize="1" noEditPoints="1" noAdjustHandles="1" noChangeArrowheads="1" noChangeShapeType="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cxnSp>
        <p:nvCxnSpPr>
          <p:cNvPr id="10" name="Straight Connector 9">
            <a:extLst>
              <a:ext uri="{FF2B5EF4-FFF2-40B4-BE49-F238E27FC236}">
                <a16:creationId xmlns:a16="http://schemas.microsoft.com/office/drawing/2014/main" id="{1A79C435-9FAB-597C-4FF2-133840B72181}"/>
              </a:ext>
            </a:extLst>
          </p:cNvPr>
          <p:cNvCxnSpPr>
            <a:cxnSpLocks noGrp="1" noRot="1" noMove="1" noResize="1" noEditPoints="1" noAdjustHandles="1" noChangeArrowheads="1" noChangeShapeType="1"/>
          </p:cNvCxnSpPr>
          <p:nvPr userDrawn="1"/>
        </p:nvCxnSpPr>
        <p:spPr>
          <a:xfrm>
            <a:off x="838200" y="1752600"/>
            <a:ext cx="10515600" cy="0"/>
          </a:xfrm>
          <a:prstGeom prst="line">
            <a:avLst/>
          </a:prstGeom>
          <a:ln w="9525"/>
        </p:spPr>
        <p:style>
          <a:lnRef idx="2">
            <a:schemeClr val="dk1"/>
          </a:lnRef>
          <a:fillRef idx="0">
            <a:schemeClr val="dk1"/>
          </a:fillRef>
          <a:effectRef idx="1">
            <a:schemeClr val="dk1"/>
          </a:effectRef>
          <a:fontRef idx="minor">
            <a:schemeClr val="tx1"/>
          </a:fontRef>
        </p:style>
      </p:cxnSp>
      <p:sp>
        <p:nvSpPr>
          <p:cNvPr id="3" name="Content Placeholder 1">
            <a:extLst>
              <a:ext uri="{FF2B5EF4-FFF2-40B4-BE49-F238E27FC236}">
                <a16:creationId xmlns:a16="http://schemas.microsoft.com/office/drawing/2014/main" id="{90793ED9-6188-54EF-D129-EEC9C8A03A1A}"/>
              </a:ext>
            </a:extLst>
          </p:cNvPr>
          <p:cNvSpPr>
            <a:spLocks noGrp="1" noRot="1" noMove="1" noResize="1" noEditPoints="1" noAdjustHandles="1" noChangeArrowheads="1" noChangeShapeType="1"/>
          </p:cNvSpPr>
          <p:nvPr>
            <p:ph sz="half" idx="1"/>
          </p:nvPr>
        </p:nvSpPr>
        <p:spPr>
          <a:xfrm>
            <a:off x="838200" y="1825625"/>
            <a:ext cx="5181600" cy="4035422"/>
          </a:xfrm>
        </p:spPr>
        <p:txBody>
          <a:bodyPr/>
          <a:lstStyle>
            <a:lvl1pPr>
              <a:defRPr>
                <a:solidFill>
                  <a:schemeClr val="tx1">
                    <a:lumMod val="50000"/>
                  </a:schemeClr>
                </a:solidFill>
                <a:latin typeface="Arial" panose="020B0604020202020204" pitchFamily="34" charset="0"/>
                <a:cs typeface="Arial" panose="020B0604020202020204" pitchFamily="34" charset="0"/>
              </a:defRPr>
            </a:lvl1pPr>
            <a:lvl2pPr>
              <a:defRPr sz="2400">
                <a:solidFill>
                  <a:schemeClr val="tx1">
                    <a:lumMod val="50000"/>
                  </a:schemeClr>
                </a:solidFill>
                <a:latin typeface="Arial" panose="020B0604020202020204" pitchFamily="34" charset="0"/>
                <a:cs typeface="Arial" panose="020B0604020202020204" pitchFamily="34" charset="0"/>
              </a:defRPr>
            </a:lvl2pPr>
            <a:lvl3pPr>
              <a:defRPr sz="2400">
                <a:solidFill>
                  <a:schemeClr val="tx1">
                    <a:lumMod val="50000"/>
                  </a:schemeClr>
                </a:solidFill>
                <a:latin typeface="Arial" panose="020B0604020202020204" pitchFamily="34" charset="0"/>
                <a:cs typeface="Arial" panose="020B0604020202020204" pitchFamily="34" charset="0"/>
              </a:defRPr>
            </a:lvl3pPr>
            <a:lvl4pPr>
              <a:defRPr sz="2400">
                <a:solidFill>
                  <a:schemeClr val="tx1">
                    <a:lumMod val="50000"/>
                  </a:schemeClr>
                </a:solidFill>
                <a:latin typeface="Arial" panose="020B0604020202020204" pitchFamily="34" charset="0"/>
                <a:cs typeface="Arial" panose="020B0604020202020204" pitchFamily="34" charset="0"/>
              </a:defRPr>
            </a:lvl4pPr>
            <a:lvl5pPr>
              <a:defRPr sz="2400">
                <a:solidFill>
                  <a:schemeClr val="tx1">
                    <a:lumMod val="50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4ED01CE3-6B14-4EE4-9368-0FC5999444F8}"/>
              </a:ext>
            </a:extLst>
          </p:cNvPr>
          <p:cNvSpPr>
            <a:spLocks noGrp="1" noRot="1" noMove="1" noResize="1" noEditPoints="1" noAdjustHandles="1" noChangeArrowheads="1" noChangeShapeType="1"/>
          </p:cNvSpPr>
          <p:nvPr>
            <p:ph sz="half" idx="13"/>
          </p:nvPr>
        </p:nvSpPr>
        <p:spPr>
          <a:xfrm>
            <a:off x="6172202" y="1825625"/>
            <a:ext cx="5181600" cy="4035422"/>
          </a:xfrm>
        </p:spPr>
        <p:txBody>
          <a:bodyPr/>
          <a:lstStyle>
            <a:lvl1pPr>
              <a:defRPr>
                <a:solidFill>
                  <a:schemeClr val="tx1">
                    <a:lumMod val="50000"/>
                  </a:schemeClr>
                </a:solidFill>
                <a:latin typeface="Arial" panose="020B0604020202020204" pitchFamily="34" charset="0"/>
                <a:cs typeface="Arial" panose="020B0604020202020204" pitchFamily="34" charset="0"/>
              </a:defRPr>
            </a:lvl1pPr>
            <a:lvl2pPr>
              <a:defRPr sz="2400">
                <a:solidFill>
                  <a:schemeClr val="tx1">
                    <a:lumMod val="50000"/>
                  </a:schemeClr>
                </a:solidFill>
                <a:latin typeface="Arial" panose="020B0604020202020204" pitchFamily="34" charset="0"/>
                <a:cs typeface="Arial" panose="020B0604020202020204" pitchFamily="34" charset="0"/>
              </a:defRPr>
            </a:lvl2pPr>
            <a:lvl3pPr>
              <a:defRPr sz="2400">
                <a:solidFill>
                  <a:schemeClr val="tx1">
                    <a:lumMod val="50000"/>
                  </a:schemeClr>
                </a:solidFill>
                <a:latin typeface="Arial" panose="020B0604020202020204" pitchFamily="34" charset="0"/>
                <a:cs typeface="Arial" panose="020B0604020202020204" pitchFamily="34" charset="0"/>
              </a:defRPr>
            </a:lvl3pPr>
            <a:lvl4pPr>
              <a:defRPr sz="2400">
                <a:solidFill>
                  <a:schemeClr val="tx1">
                    <a:lumMod val="50000"/>
                  </a:schemeClr>
                </a:solidFill>
                <a:latin typeface="Arial" panose="020B0604020202020204" pitchFamily="34" charset="0"/>
                <a:cs typeface="Arial" panose="020B0604020202020204" pitchFamily="34" charset="0"/>
              </a:defRPr>
            </a:lvl4pPr>
            <a:lvl5pPr>
              <a:defRPr sz="2400">
                <a:solidFill>
                  <a:schemeClr val="tx1">
                    <a:lumMod val="50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23DB587-F69A-03AF-A1E7-C639FF2B85A5}"/>
              </a:ext>
            </a:extLst>
          </p:cNvPr>
          <p:cNvSpPr>
            <a:spLocks noGrp="1"/>
          </p:cNvSpPr>
          <p:nvPr>
            <p:ph type="ftr" sz="quarter" idx="11"/>
          </p:nvPr>
        </p:nvSpPr>
        <p:spPr/>
        <p:txBody>
          <a:bodyPr/>
          <a:lstStyle/>
          <a:p>
            <a:endParaRPr lang="en-US" dirty="0"/>
          </a:p>
        </p:txBody>
      </p:sp>
      <p:pic>
        <p:nvPicPr>
          <p:cNvPr id="4" name="NSD Icon" descr="A yellow circle with black background&#10;&#10;Description automatically generated">
            <a:extLst>
              <a:ext uri="{FF2B5EF4-FFF2-40B4-BE49-F238E27FC236}">
                <a16:creationId xmlns:a16="http://schemas.microsoft.com/office/drawing/2014/main" id="{A9986BE0-F3C4-45F3-AC08-76361FD3CBF8}"/>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val="0"/>
              </a:ext>
            </a:extLst>
          </a:blip>
          <a:stretch>
            <a:fillRect/>
          </a:stretch>
        </p:blipFill>
        <p:spPr>
          <a:xfrm>
            <a:off x="11353800" y="6450054"/>
            <a:ext cx="609602" cy="177716"/>
          </a:xfrm>
          <a:prstGeom prst="rect">
            <a:avLst/>
          </a:prstGeom>
        </p:spPr>
      </p:pic>
    </p:spTree>
    <p:extLst>
      <p:ext uri="{BB962C8B-B14F-4D97-AF65-F5344CB8AC3E}">
        <p14:creationId xmlns:p14="http://schemas.microsoft.com/office/powerpoint/2010/main" val="6478893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8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18D12-9022-D40D-53DD-5633DA4FF4B8}"/>
              </a:ext>
            </a:extLst>
          </p:cNvPr>
          <p:cNvSpPr>
            <a:spLocks noGrp="1" noRot="1" noMove="1" noResize="1" noEditPoints="1" noAdjustHandles="1" noChangeArrowheads="1" noChangeShapeType="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cxnSp>
        <p:nvCxnSpPr>
          <p:cNvPr id="10" name="Straight Connector 9">
            <a:extLst>
              <a:ext uri="{FF2B5EF4-FFF2-40B4-BE49-F238E27FC236}">
                <a16:creationId xmlns:a16="http://schemas.microsoft.com/office/drawing/2014/main" id="{1A79C435-9FAB-597C-4FF2-133840B72181}"/>
              </a:ext>
            </a:extLst>
          </p:cNvPr>
          <p:cNvCxnSpPr>
            <a:cxnSpLocks noGrp="1" noRot="1" noMove="1" noResize="1" noEditPoints="1" noAdjustHandles="1" noChangeArrowheads="1" noChangeShapeType="1"/>
          </p:cNvCxnSpPr>
          <p:nvPr userDrawn="1"/>
        </p:nvCxnSpPr>
        <p:spPr>
          <a:xfrm>
            <a:off x="838200" y="1752600"/>
            <a:ext cx="10515600" cy="0"/>
          </a:xfrm>
          <a:prstGeom prst="line">
            <a:avLst/>
          </a:prstGeom>
          <a:ln w="9525"/>
        </p:spPr>
        <p:style>
          <a:lnRef idx="2">
            <a:schemeClr val="dk1"/>
          </a:lnRef>
          <a:fillRef idx="0">
            <a:schemeClr val="dk1"/>
          </a:fillRef>
          <a:effectRef idx="1">
            <a:schemeClr val="dk1"/>
          </a:effectRef>
          <a:fontRef idx="minor">
            <a:schemeClr val="tx1"/>
          </a:fontRef>
        </p:style>
      </p:cxnSp>
      <p:sp>
        <p:nvSpPr>
          <p:cNvPr id="3" name="Content Placeholder 1">
            <a:extLst>
              <a:ext uri="{FF2B5EF4-FFF2-40B4-BE49-F238E27FC236}">
                <a16:creationId xmlns:a16="http://schemas.microsoft.com/office/drawing/2014/main" id="{90793ED9-6188-54EF-D129-EEC9C8A03A1A}"/>
              </a:ext>
            </a:extLst>
          </p:cNvPr>
          <p:cNvSpPr>
            <a:spLocks noGrp="1" noRot="1" noMove="1" noResize="1" noEditPoints="1" noAdjustHandles="1" noChangeArrowheads="1" noChangeShapeType="1"/>
          </p:cNvSpPr>
          <p:nvPr>
            <p:ph sz="half" idx="1"/>
          </p:nvPr>
        </p:nvSpPr>
        <p:spPr>
          <a:xfrm>
            <a:off x="838200" y="1825625"/>
            <a:ext cx="5181600" cy="4035422"/>
          </a:xfrm>
        </p:spPr>
        <p:txBody>
          <a:bodyPr/>
          <a:lstStyle>
            <a:lvl1pPr>
              <a:defRPr>
                <a:solidFill>
                  <a:schemeClr val="tx1">
                    <a:lumMod val="50000"/>
                  </a:schemeClr>
                </a:solidFill>
                <a:latin typeface="Arial" panose="020B0604020202020204" pitchFamily="34" charset="0"/>
                <a:cs typeface="Arial" panose="020B0604020202020204" pitchFamily="34" charset="0"/>
              </a:defRPr>
            </a:lvl1pPr>
            <a:lvl2pPr>
              <a:defRPr sz="2400">
                <a:solidFill>
                  <a:schemeClr val="tx1">
                    <a:lumMod val="50000"/>
                  </a:schemeClr>
                </a:solidFill>
                <a:latin typeface="Arial" panose="020B0604020202020204" pitchFamily="34" charset="0"/>
                <a:cs typeface="Arial" panose="020B0604020202020204" pitchFamily="34" charset="0"/>
              </a:defRPr>
            </a:lvl2pPr>
            <a:lvl3pPr>
              <a:defRPr sz="2400">
                <a:solidFill>
                  <a:schemeClr val="tx1">
                    <a:lumMod val="50000"/>
                  </a:schemeClr>
                </a:solidFill>
                <a:latin typeface="Arial" panose="020B0604020202020204" pitchFamily="34" charset="0"/>
                <a:cs typeface="Arial" panose="020B0604020202020204" pitchFamily="34" charset="0"/>
              </a:defRPr>
            </a:lvl3pPr>
            <a:lvl4pPr>
              <a:defRPr sz="2400">
                <a:solidFill>
                  <a:schemeClr val="tx1">
                    <a:lumMod val="50000"/>
                  </a:schemeClr>
                </a:solidFill>
                <a:latin typeface="Arial" panose="020B0604020202020204" pitchFamily="34" charset="0"/>
                <a:cs typeface="Arial" panose="020B0604020202020204" pitchFamily="34" charset="0"/>
              </a:defRPr>
            </a:lvl4pPr>
            <a:lvl5pPr>
              <a:defRPr sz="2400">
                <a:solidFill>
                  <a:schemeClr val="tx1">
                    <a:lumMod val="50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4ED01CE3-6B14-4EE4-9368-0FC5999444F8}"/>
              </a:ext>
            </a:extLst>
          </p:cNvPr>
          <p:cNvSpPr>
            <a:spLocks noGrp="1" noRot="1" noMove="1" noResize="1" noEditPoints="1" noAdjustHandles="1" noChangeArrowheads="1" noChangeShapeType="1"/>
          </p:cNvSpPr>
          <p:nvPr>
            <p:ph sz="half" idx="13"/>
          </p:nvPr>
        </p:nvSpPr>
        <p:spPr>
          <a:xfrm>
            <a:off x="6172202" y="1825625"/>
            <a:ext cx="5181600" cy="4035422"/>
          </a:xfrm>
        </p:spPr>
        <p:txBody>
          <a:bodyPr/>
          <a:lstStyle>
            <a:lvl1pPr>
              <a:defRPr>
                <a:solidFill>
                  <a:schemeClr val="tx1">
                    <a:lumMod val="50000"/>
                  </a:schemeClr>
                </a:solidFill>
                <a:latin typeface="Arial" panose="020B0604020202020204" pitchFamily="34" charset="0"/>
                <a:cs typeface="Arial" panose="020B0604020202020204" pitchFamily="34" charset="0"/>
              </a:defRPr>
            </a:lvl1pPr>
            <a:lvl2pPr>
              <a:defRPr sz="2400">
                <a:solidFill>
                  <a:schemeClr val="tx1">
                    <a:lumMod val="50000"/>
                  </a:schemeClr>
                </a:solidFill>
                <a:latin typeface="Arial" panose="020B0604020202020204" pitchFamily="34" charset="0"/>
                <a:cs typeface="Arial" panose="020B0604020202020204" pitchFamily="34" charset="0"/>
              </a:defRPr>
            </a:lvl2pPr>
            <a:lvl3pPr>
              <a:defRPr sz="2400">
                <a:solidFill>
                  <a:schemeClr val="tx1">
                    <a:lumMod val="50000"/>
                  </a:schemeClr>
                </a:solidFill>
                <a:latin typeface="Arial" panose="020B0604020202020204" pitchFamily="34" charset="0"/>
                <a:cs typeface="Arial" panose="020B0604020202020204" pitchFamily="34" charset="0"/>
              </a:defRPr>
            </a:lvl3pPr>
            <a:lvl4pPr>
              <a:defRPr sz="2400">
                <a:solidFill>
                  <a:schemeClr val="tx1">
                    <a:lumMod val="50000"/>
                  </a:schemeClr>
                </a:solidFill>
                <a:latin typeface="Arial" panose="020B0604020202020204" pitchFamily="34" charset="0"/>
                <a:cs typeface="Arial" panose="020B0604020202020204" pitchFamily="34" charset="0"/>
              </a:defRPr>
            </a:lvl4pPr>
            <a:lvl5pPr>
              <a:defRPr sz="2400">
                <a:solidFill>
                  <a:schemeClr val="tx1">
                    <a:lumMod val="50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23DB587-F69A-03AF-A1E7-C639FF2B85A5}"/>
              </a:ext>
            </a:extLst>
          </p:cNvPr>
          <p:cNvSpPr>
            <a:spLocks noGrp="1"/>
          </p:cNvSpPr>
          <p:nvPr>
            <p:ph type="ftr" sz="quarter" idx="11"/>
          </p:nvPr>
        </p:nvSpPr>
        <p:spPr/>
        <p:txBody>
          <a:bodyPr/>
          <a:lstStyle/>
          <a:p>
            <a:endParaRPr lang="en-US" dirty="0"/>
          </a:p>
        </p:txBody>
      </p:sp>
      <p:pic>
        <p:nvPicPr>
          <p:cNvPr id="4" name="NSD Icon" descr="A yellow circle with black background&#10;&#10;Description automatically generated">
            <a:extLst>
              <a:ext uri="{FF2B5EF4-FFF2-40B4-BE49-F238E27FC236}">
                <a16:creationId xmlns:a16="http://schemas.microsoft.com/office/drawing/2014/main" id="{A9986BE0-F3C4-45F3-AC08-76361FD3CBF8}"/>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val="0"/>
              </a:ext>
            </a:extLst>
          </a:blip>
          <a:stretch>
            <a:fillRect/>
          </a:stretch>
        </p:blipFill>
        <p:spPr>
          <a:xfrm>
            <a:off x="11353800" y="6450054"/>
            <a:ext cx="609602" cy="177716"/>
          </a:xfrm>
          <a:prstGeom prst="rect">
            <a:avLst/>
          </a:prstGeom>
        </p:spPr>
      </p:pic>
    </p:spTree>
    <p:extLst>
      <p:ext uri="{BB962C8B-B14F-4D97-AF65-F5344CB8AC3E}">
        <p14:creationId xmlns:p14="http://schemas.microsoft.com/office/powerpoint/2010/main" val="4450313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9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18D12-9022-D40D-53DD-5633DA4FF4B8}"/>
              </a:ext>
            </a:extLst>
          </p:cNvPr>
          <p:cNvSpPr>
            <a:spLocks noGrp="1" noRot="1" noMove="1" noResize="1" noEditPoints="1" noAdjustHandles="1" noChangeArrowheads="1" noChangeShapeType="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cxnSp>
        <p:nvCxnSpPr>
          <p:cNvPr id="10" name="Straight Connector 9">
            <a:extLst>
              <a:ext uri="{FF2B5EF4-FFF2-40B4-BE49-F238E27FC236}">
                <a16:creationId xmlns:a16="http://schemas.microsoft.com/office/drawing/2014/main" id="{1A79C435-9FAB-597C-4FF2-133840B72181}"/>
              </a:ext>
            </a:extLst>
          </p:cNvPr>
          <p:cNvCxnSpPr>
            <a:cxnSpLocks noGrp="1" noRot="1" noMove="1" noResize="1" noEditPoints="1" noAdjustHandles="1" noChangeArrowheads="1" noChangeShapeType="1"/>
          </p:cNvCxnSpPr>
          <p:nvPr userDrawn="1"/>
        </p:nvCxnSpPr>
        <p:spPr>
          <a:xfrm>
            <a:off x="838200" y="1752600"/>
            <a:ext cx="10515600" cy="0"/>
          </a:xfrm>
          <a:prstGeom prst="line">
            <a:avLst/>
          </a:prstGeom>
          <a:ln w="9525"/>
        </p:spPr>
        <p:style>
          <a:lnRef idx="2">
            <a:schemeClr val="dk1"/>
          </a:lnRef>
          <a:fillRef idx="0">
            <a:schemeClr val="dk1"/>
          </a:fillRef>
          <a:effectRef idx="1">
            <a:schemeClr val="dk1"/>
          </a:effectRef>
          <a:fontRef idx="minor">
            <a:schemeClr val="tx1"/>
          </a:fontRef>
        </p:style>
      </p:cxnSp>
      <p:sp>
        <p:nvSpPr>
          <p:cNvPr id="3" name="Content Placeholder 1">
            <a:extLst>
              <a:ext uri="{FF2B5EF4-FFF2-40B4-BE49-F238E27FC236}">
                <a16:creationId xmlns:a16="http://schemas.microsoft.com/office/drawing/2014/main" id="{90793ED9-6188-54EF-D129-EEC9C8A03A1A}"/>
              </a:ext>
            </a:extLst>
          </p:cNvPr>
          <p:cNvSpPr>
            <a:spLocks noGrp="1" noRot="1" noMove="1" noResize="1" noEditPoints="1" noAdjustHandles="1" noChangeArrowheads="1" noChangeShapeType="1"/>
          </p:cNvSpPr>
          <p:nvPr>
            <p:ph sz="half" idx="1"/>
          </p:nvPr>
        </p:nvSpPr>
        <p:spPr>
          <a:xfrm>
            <a:off x="838200" y="1825625"/>
            <a:ext cx="5181600" cy="4035422"/>
          </a:xfrm>
        </p:spPr>
        <p:txBody>
          <a:bodyPr/>
          <a:lstStyle>
            <a:lvl1pPr>
              <a:defRPr>
                <a:solidFill>
                  <a:schemeClr val="tx1">
                    <a:lumMod val="50000"/>
                  </a:schemeClr>
                </a:solidFill>
                <a:latin typeface="Arial" panose="020B0604020202020204" pitchFamily="34" charset="0"/>
                <a:cs typeface="Arial" panose="020B0604020202020204" pitchFamily="34" charset="0"/>
              </a:defRPr>
            </a:lvl1pPr>
            <a:lvl2pPr>
              <a:defRPr sz="2400">
                <a:solidFill>
                  <a:schemeClr val="tx1">
                    <a:lumMod val="50000"/>
                  </a:schemeClr>
                </a:solidFill>
                <a:latin typeface="Arial" panose="020B0604020202020204" pitchFamily="34" charset="0"/>
                <a:cs typeface="Arial" panose="020B0604020202020204" pitchFamily="34" charset="0"/>
              </a:defRPr>
            </a:lvl2pPr>
            <a:lvl3pPr>
              <a:defRPr sz="2400">
                <a:solidFill>
                  <a:schemeClr val="tx1">
                    <a:lumMod val="50000"/>
                  </a:schemeClr>
                </a:solidFill>
                <a:latin typeface="Arial" panose="020B0604020202020204" pitchFamily="34" charset="0"/>
                <a:cs typeface="Arial" panose="020B0604020202020204" pitchFamily="34" charset="0"/>
              </a:defRPr>
            </a:lvl3pPr>
            <a:lvl4pPr>
              <a:defRPr sz="2400">
                <a:solidFill>
                  <a:schemeClr val="tx1">
                    <a:lumMod val="50000"/>
                  </a:schemeClr>
                </a:solidFill>
                <a:latin typeface="Arial" panose="020B0604020202020204" pitchFamily="34" charset="0"/>
                <a:cs typeface="Arial" panose="020B0604020202020204" pitchFamily="34" charset="0"/>
              </a:defRPr>
            </a:lvl4pPr>
            <a:lvl5pPr>
              <a:defRPr sz="2400">
                <a:solidFill>
                  <a:schemeClr val="tx1">
                    <a:lumMod val="50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4ED01CE3-6B14-4EE4-9368-0FC5999444F8}"/>
              </a:ext>
            </a:extLst>
          </p:cNvPr>
          <p:cNvSpPr>
            <a:spLocks noGrp="1" noRot="1" noMove="1" noResize="1" noEditPoints="1" noAdjustHandles="1" noChangeArrowheads="1" noChangeShapeType="1"/>
          </p:cNvSpPr>
          <p:nvPr>
            <p:ph sz="half" idx="13"/>
          </p:nvPr>
        </p:nvSpPr>
        <p:spPr>
          <a:xfrm>
            <a:off x="6172202" y="1825625"/>
            <a:ext cx="5181600" cy="4035422"/>
          </a:xfrm>
        </p:spPr>
        <p:txBody>
          <a:bodyPr/>
          <a:lstStyle>
            <a:lvl1pPr>
              <a:defRPr>
                <a:solidFill>
                  <a:schemeClr val="tx1">
                    <a:lumMod val="50000"/>
                  </a:schemeClr>
                </a:solidFill>
                <a:latin typeface="Arial" panose="020B0604020202020204" pitchFamily="34" charset="0"/>
                <a:cs typeface="Arial" panose="020B0604020202020204" pitchFamily="34" charset="0"/>
              </a:defRPr>
            </a:lvl1pPr>
            <a:lvl2pPr>
              <a:defRPr sz="2400">
                <a:solidFill>
                  <a:schemeClr val="tx1">
                    <a:lumMod val="50000"/>
                  </a:schemeClr>
                </a:solidFill>
                <a:latin typeface="Arial" panose="020B0604020202020204" pitchFamily="34" charset="0"/>
                <a:cs typeface="Arial" panose="020B0604020202020204" pitchFamily="34" charset="0"/>
              </a:defRPr>
            </a:lvl2pPr>
            <a:lvl3pPr>
              <a:defRPr sz="2400">
                <a:solidFill>
                  <a:schemeClr val="tx1">
                    <a:lumMod val="50000"/>
                  </a:schemeClr>
                </a:solidFill>
                <a:latin typeface="Arial" panose="020B0604020202020204" pitchFamily="34" charset="0"/>
                <a:cs typeface="Arial" panose="020B0604020202020204" pitchFamily="34" charset="0"/>
              </a:defRPr>
            </a:lvl3pPr>
            <a:lvl4pPr>
              <a:defRPr sz="2400">
                <a:solidFill>
                  <a:schemeClr val="tx1">
                    <a:lumMod val="50000"/>
                  </a:schemeClr>
                </a:solidFill>
                <a:latin typeface="Arial" panose="020B0604020202020204" pitchFamily="34" charset="0"/>
                <a:cs typeface="Arial" panose="020B0604020202020204" pitchFamily="34" charset="0"/>
              </a:defRPr>
            </a:lvl4pPr>
            <a:lvl5pPr>
              <a:defRPr sz="2400">
                <a:solidFill>
                  <a:schemeClr val="tx1">
                    <a:lumMod val="50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23DB587-F69A-03AF-A1E7-C639FF2B85A5}"/>
              </a:ext>
            </a:extLst>
          </p:cNvPr>
          <p:cNvSpPr>
            <a:spLocks noGrp="1"/>
          </p:cNvSpPr>
          <p:nvPr>
            <p:ph type="ftr" sz="quarter" idx="11"/>
          </p:nvPr>
        </p:nvSpPr>
        <p:spPr/>
        <p:txBody>
          <a:bodyPr/>
          <a:lstStyle/>
          <a:p>
            <a:endParaRPr lang="en-US" dirty="0"/>
          </a:p>
        </p:txBody>
      </p:sp>
      <p:pic>
        <p:nvPicPr>
          <p:cNvPr id="4" name="NSD Icon" descr="A yellow circle with black background&#10;&#10;Description automatically generated">
            <a:extLst>
              <a:ext uri="{FF2B5EF4-FFF2-40B4-BE49-F238E27FC236}">
                <a16:creationId xmlns:a16="http://schemas.microsoft.com/office/drawing/2014/main" id="{A9986BE0-F3C4-45F3-AC08-76361FD3CBF8}"/>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val="0"/>
              </a:ext>
            </a:extLst>
          </a:blip>
          <a:stretch>
            <a:fillRect/>
          </a:stretch>
        </p:blipFill>
        <p:spPr>
          <a:xfrm>
            <a:off x="11353800" y="6450054"/>
            <a:ext cx="609602" cy="177716"/>
          </a:xfrm>
          <a:prstGeom prst="rect">
            <a:avLst/>
          </a:prstGeom>
        </p:spPr>
      </p:pic>
    </p:spTree>
    <p:extLst>
      <p:ext uri="{BB962C8B-B14F-4D97-AF65-F5344CB8AC3E}">
        <p14:creationId xmlns:p14="http://schemas.microsoft.com/office/powerpoint/2010/main" val="30901372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with subtitle - Shield Green">
    <p:bg>
      <p:bgPr>
        <a:solidFill>
          <a:schemeClr val="tx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76B62C3-BECD-CDC2-E1E8-A6FAD774B845}"/>
              </a:ext>
            </a:extLst>
          </p:cNvPr>
          <p:cNvSpPr>
            <a:spLocks noGrp="1" noRot="1" noMove="1" noResize="1" noEditPoints="1" noAdjustHandles="1" noChangeArrowheads="1" noChangeShapeType="1"/>
          </p:cNvSpPr>
          <p:nvPr>
            <p:ph type="title"/>
          </p:nvPr>
        </p:nvSpPr>
        <p:spPr>
          <a:xfrm>
            <a:off x="838200" y="1828800"/>
            <a:ext cx="10515600" cy="1902849"/>
          </a:xfrm>
        </p:spPr>
        <p:txBody>
          <a:bodyPr anchor="b"/>
          <a:lstStyle>
            <a:lvl1pPr algn="ctr">
              <a:defRPr lang="en-US" dirty="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4769FB76-EBE9-5B8E-F138-DF97B2740E98}"/>
              </a:ext>
            </a:extLst>
          </p:cNvPr>
          <p:cNvCxnSpPr>
            <a:cxnSpLocks noGrp="1" noRot="1" noMove="1" noResize="1" noEditPoints="1" noAdjustHandles="1" noChangeArrowheads="1" noChangeShapeType="1"/>
          </p:cNvCxnSpPr>
          <p:nvPr userDrawn="1"/>
        </p:nvCxnSpPr>
        <p:spPr>
          <a:xfrm>
            <a:off x="838200" y="3758637"/>
            <a:ext cx="10515600" cy="0"/>
          </a:xfrm>
          <a:prstGeom prst="line">
            <a:avLst/>
          </a:prstGeom>
          <a:ln w="9525">
            <a:solidFill>
              <a:schemeClr val="bg1"/>
            </a:solidFill>
          </a:ln>
        </p:spPr>
        <p:style>
          <a:lnRef idx="2">
            <a:schemeClr val="dk1"/>
          </a:lnRef>
          <a:fillRef idx="0">
            <a:schemeClr val="dk1"/>
          </a:fillRef>
          <a:effectRef idx="1">
            <a:schemeClr val="dk1"/>
          </a:effectRef>
          <a:fontRef idx="minor">
            <a:schemeClr val="tx1"/>
          </a:fontRef>
        </p:style>
      </p:cxnSp>
      <p:sp>
        <p:nvSpPr>
          <p:cNvPr id="10" name="Text Placeholder 2">
            <a:extLst>
              <a:ext uri="{FF2B5EF4-FFF2-40B4-BE49-F238E27FC236}">
                <a16:creationId xmlns:a16="http://schemas.microsoft.com/office/drawing/2014/main" id="{C08D16D6-1D8C-F5F8-406B-145101EF4C17}"/>
              </a:ext>
            </a:extLst>
          </p:cNvPr>
          <p:cNvSpPr>
            <a:spLocks noGrp="1" noRot="1" noMove="1" noResize="1" noEditPoints="1" noAdjustHandles="1" noChangeArrowheads="1" noChangeShapeType="1"/>
          </p:cNvSpPr>
          <p:nvPr>
            <p:ph type="body" idx="1"/>
          </p:nvPr>
        </p:nvSpPr>
        <p:spPr>
          <a:xfrm>
            <a:off x="831850" y="3758637"/>
            <a:ext cx="10515600" cy="701675"/>
          </a:xfrm>
        </p:spPr>
        <p:txBody>
          <a:bodyPr anchor="ctr">
            <a:normAutofit/>
          </a:bodyPr>
          <a:lstStyle>
            <a:lvl1pPr marL="0" indent="0" algn="ctr">
              <a:buNone/>
              <a:defRPr lang="en-US" sz="2400" spc="300" smtClean="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sp>
        <p:nvSpPr>
          <p:cNvPr id="9" name="NSD - The Leaf Icon">
            <a:extLst>
              <a:ext uri="{FF2B5EF4-FFF2-40B4-BE49-F238E27FC236}">
                <a16:creationId xmlns:a16="http://schemas.microsoft.com/office/drawing/2014/main" id="{C1F54B17-6A85-BD02-5474-D18BEDFDDF68}"/>
              </a:ext>
            </a:extLst>
          </p:cNvPr>
          <p:cNvSpPr>
            <a:spLocks noGrp="1" noRot="1" noMove="1" noResize="1" noEditPoints="1" noAdjustHandles="1" noChangeArrowheads="1" noChangeShapeType="1"/>
          </p:cNvSpPr>
          <p:nvPr userDrawn="1"/>
        </p:nvSpPr>
        <p:spPr>
          <a:xfrm>
            <a:off x="5785791" y="5389640"/>
            <a:ext cx="620417" cy="318593"/>
          </a:xfrm>
          <a:custGeom>
            <a:avLst/>
            <a:gdLst/>
            <a:ahLst/>
            <a:cxnLst/>
            <a:rect l="l" t="t" r="r" b="b"/>
            <a:pathLst>
              <a:path w="728769" h="374233">
                <a:moveTo>
                  <a:pt x="0" y="0"/>
                </a:moveTo>
                <a:lnTo>
                  <a:pt x="728770" y="0"/>
                </a:lnTo>
                <a:lnTo>
                  <a:pt x="728770" y="374232"/>
                </a:lnTo>
                <a:lnTo>
                  <a:pt x="0" y="374232"/>
                </a:lnTo>
                <a:lnTo>
                  <a:pt x="0" y="0"/>
                </a:lnTo>
                <a:close/>
              </a:path>
            </a:pathLst>
          </a:custGeom>
          <a:blipFill>
            <a:blip r:embed="rId2"/>
            <a:stretch>
              <a:fillRect/>
            </a:stretch>
          </a:blipFill>
        </p:spPr>
        <p:txBody>
          <a:bodyPr/>
          <a:lstStyle/>
          <a:p>
            <a:endParaRPr lang="en-US" dirty="0"/>
          </a:p>
        </p:txBody>
      </p:sp>
      <p:sp>
        <p:nvSpPr>
          <p:cNvPr id="5" name="Footer Placeholder 4">
            <a:extLst>
              <a:ext uri="{FF2B5EF4-FFF2-40B4-BE49-F238E27FC236}">
                <a16:creationId xmlns:a16="http://schemas.microsoft.com/office/drawing/2014/main" id="{E1116487-009B-9E63-2520-63BE598BE4FB}"/>
              </a:ext>
            </a:extLst>
          </p:cNvPr>
          <p:cNvSpPr>
            <a:spLocks noGrp="1" noRot="1" noMove="1" noResize="1" noEditPoints="1" noAdjustHandles="1" noChangeArrowheads="1" noChangeShapeType="1"/>
          </p:cNvSpPr>
          <p:nvPr>
            <p:ph type="ftr" sz="quarter" idx="11"/>
          </p:nvPr>
        </p:nvSpPr>
        <p:spPr/>
        <p:txBody>
          <a:bodyPr/>
          <a:lstStyle>
            <a:lvl1pPr>
              <a:defRPr>
                <a:solidFill>
                  <a:schemeClr val="bg1"/>
                </a:solidFill>
              </a:defRPr>
            </a:lvl1pPr>
          </a:lstStyle>
          <a:p>
            <a:endParaRPr lang="en-US" dirty="0"/>
          </a:p>
        </p:txBody>
      </p:sp>
    </p:spTree>
    <p:extLst>
      <p:ext uri="{BB962C8B-B14F-4D97-AF65-F5344CB8AC3E}">
        <p14:creationId xmlns:p14="http://schemas.microsoft.com/office/powerpoint/2010/main" val="699200043"/>
      </p:ext>
    </p:extLst>
  </p:cSld>
  <p:clrMapOvr>
    <a:masterClrMapping/>
  </p:clrMapOvr>
  <p:extLst>
    <p:ext uri="{DCECCB84-F9BA-43D5-87BE-67443E8EF086}">
      <p15:sldGuideLst xmlns:p15="http://schemas.microsoft.com/office/powerpoint/2012/main">
        <p15:guide id="1" orient="horz" pos="2352">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0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18D12-9022-D40D-53DD-5633DA4FF4B8}"/>
              </a:ext>
            </a:extLst>
          </p:cNvPr>
          <p:cNvSpPr>
            <a:spLocks noGrp="1" noRot="1" noMove="1" noResize="1" noEditPoints="1" noAdjustHandles="1" noChangeArrowheads="1" noChangeShapeType="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cxnSp>
        <p:nvCxnSpPr>
          <p:cNvPr id="10" name="Straight Connector 9">
            <a:extLst>
              <a:ext uri="{FF2B5EF4-FFF2-40B4-BE49-F238E27FC236}">
                <a16:creationId xmlns:a16="http://schemas.microsoft.com/office/drawing/2014/main" id="{1A79C435-9FAB-597C-4FF2-133840B72181}"/>
              </a:ext>
            </a:extLst>
          </p:cNvPr>
          <p:cNvCxnSpPr>
            <a:cxnSpLocks noGrp="1" noRot="1" noMove="1" noResize="1" noEditPoints="1" noAdjustHandles="1" noChangeArrowheads="1" noChangeShapeType="1"/>
          </p:cNvCxnSpPr>
          <p:nvPr userDrawn="1"/>
        </p:nvCxnSpPr>
        <p:spPr>
          <a:xfrm>
            <a:off x="838200" y="1752600"/>
            <a:ext cx="10515600" cy="0"/>
          </a:xfrm>
          <a:prstGeom prst="line">
            <a:avLst/>
          </a:prstGeom>
          <a:ln w="9525"/>
        </p:spPr>
        <p:style>
          <a:lnRef idx="2">
            <a:schemeClr val="dk1"/>
          </a:lnRef>
          <a:fillRef idx="0">
            <a:schemeClr val="dk1"/>
          </a:fillRef>
          <a:effectRef idx="1">
            <a:schemeClr val="dk1"/>
          </a:effectRef>
          <a:fontRef idx="minor">
            <a:schemeClr val="tx1"/>
          </a:fontRef>
        </p:style>
      </p:cxnSp>
      <p:sp>
        <p:nvSpPr>
          <p:cNvPr id="3" name="Content Placeholder 1">
            <a:extLst>
              <a:ext uri="{FF2B5EF4-FFF2-40B4-BE49-F238E27FC236}">
                <a16:creationId xmlns:a16="http://schemas.microsoft.com/office/drawing/2014/main" id="{90793ED9-6188-54EF-D129-EEC9C8A03A1A}"/>
              </a:ext>
            </a:extLst>
          </p:cNvPr>
          <p:cNvSpPr>
            <a:spLocks noGrp="1" noRot="1" noMove="1" noResize="1" noEditPoints="1" noAdjustHandles="1" noChangeArrowheads="1" noChangeShapeType="1"/>
          </p:cNvSpPr>
          <p:nvPr>
            <p:ph sz="half" idx="1"/>
          </p:nvPr>
        </p:nvSpPr>
        <p:spPr>
          <a:xfrm>
            <a:off x="838200" y="1825625"/>
            <a:ext cx="5181600" cy="4035422"/>
          </a:xfrm>
        </p:spPr>
        <p:txBody>
          <a:bodyPr/>
          <a:lstStyle>
            <a:lvl1pPr>
              <a:defRPr>
                <a:solidFill>
                  <a:schemeClr val="tx1">
                    <a:lumMod val="50000"/>
                  </a:schemeClr>
                </a:solidFill>
                <a:latin typeface="Arial" panose="020B0604020202020204" pitchFamily="34" charset="0"/>
                <a:cs typeface="Arial" panose="020B0604020202020204" pitchFamily="34" charset="0"/>
              </a:defRPr>
            </a:lvl1pPr>
            <a:lvl2pPr>
              <a:defRPr sz="2400">
                <a:solidFill>
                  <a:schemeClr val="tx1">
                    <a:lumMod val="50000"/>
                  </a:schemeClr>
                </a:solidFill>
                <a:latin typeface="Arial" panose="020B0604020202020204" pitchFamily="34" charset="0"/>
                <a:cs typeface="Arial" panose="020B0604020202020204" pitchFamily="34" charset="0"/>
              </a:defRPr>
            </a:lvl2pPr>
            <a:lvl3pPr>
              <a:defRPr sz="2400">
                <a:solidFill>
                  <a:schemeClr val="tx1">
                    <a:lumMod val="50000"/>
                  </a:schemeClr>
                </a:solidFill>
                <a:latin typeface="Arial" panose="020B0604020202020204" pitchFamily="34" charset="0"/>
                <a:cs typeface="Arial" panose="020B0604020202020204" pitchFamily="34" charset="0"/>
              </a:defRPr>
            </a:lvl3pPr>
            <a:lvl4pPr>
              <a:defRPr sz="2400">
                <a:solidFill>
                  <a:schemeClr val="tx1">
                    <a:lumMod val="50000"/>
                  </a:schemeClr>
                </a:solidFill>
                <a:latin typeface="Arial" panose="020B0604020202020204" pitchFamily="34" charset="0"/>
                <a:cs typeface="Arial" panose="020B0604020202020204" pitchFamily="34" charset="0"/>
              </a:defRPr>
            </a:lvl4pPr>
            <a:lvl5pPr>
              <a:defRPr sz="2400">
                <a:solidFill>
                  <a:schemeClr val="tx1">
                    <a:lumMod val="50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4ED01CE3-6B14-4EE4-9368-0FC5999444F8}"/>
              </a:ext>
            </a:extLst>
          </p:cNvPr>
          <p:cNvSpPr>
            <a:spLocks noGrp="1" noRot="1" noMove="1" noResize="1" noEditPoints="1" noAdjustHandles="1" noChangeArrowheads="1" noChangeShapeType="1"/>
          </p:cNvSpPr>
          <p:nvPr>
            <p:ph sz="half" idx="13"/>
          </p:nvPr>
        </p:nvSpPr>
        <p:spPr>
          <a:xfrm>
            <a:off x="6172202" y="1825625"/>
            <a:ext cx="5181600" cy="4035422"/>
          </a:xfrm>
        </p:spPr>
        <p:txBody>
          <a:bodyPr/>
          <a:lstStyle>
            <a:lvl1pPr>
              <a:defRPr>
                <a:solidFill>
                  <a:schemeClr val="tx1">
                    <a:lumMod val="50000"/>
                  </a:schemeClr>
                </a:solidFill>
                <a:latin typeface="Arial" panose="020B0604020202020204" pitchFamily="34" charset="0"/>
                <a:cs typeface="Arial" panose="020B0604020202020204" pitchFamily="34" charset="0"/>
              </a:defRPr>
            </a:lvl1pPr>
            <a:lvl2pPr>
              <a:defRPr sz="2400">
                <a:solidFill>
                  <a:schemeClr val="tx1">
                    <a:lumMod val="50000"/>
                  </a:schemeClr>
                </a:solidFill>
                <a:latin typeface="Arial" panose="020B0604020202020204" pitchFamily="34" charset="0"/>
                <a:cs typeface="Arial" panose="020B0604020202020204" pitchFamily="34" charset="0"/>
              </a:defRPr>
            </a:lvl2pPr>
            <a:lvl3pPr>
              <a:defRPr sz="2400">
                <a:solidFill>
                  <a:schemeClr val="tx1">
                    <a:lumMod val="50000"/>
                  </a:schemeClr>
                </a:solidFill>
                <a:latin typeface="Arial" panose="020B0604020202020204" pitchFamily="34" charset="0"/>
                <a:cs typeface="Arial" panose="020B0604020202020204" pitchFamily="34" charset="0"/>
              </a:defRPr>
            </a:lvl3pPr>
            <a:lvl4pPr>
              <a:defRPr sz="2400">
                <a:solidFill>
                  <a:schemeClr val="tx1">
                    <a:lumMod val="50000"/>
                  </a:schemeClr>
                </a:solidFill>
                <a:latin typeface="Arial" panose="020B0604020202020204" pitchFamily="34" charset="0"/>
                <a:cs typeface="Arial" panose="020B0604020202020204" pitchFamily="34" charset="0"/>
              </a:defRPr>
            </a:lvl4pPr>
            <a:lvl5pPr>
              <a:defRPr sz="2400">
                <a:solidFill>
                  <a:schemeClr val="tx1">
                    <a:lumMod val="50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23DB587-F69A-03AF-A1E7-C639FF2B85A5}"/>
              </a:ext>
            </a:extLst>
          </p:cNvPr>
          <p:cNvSpPr>
            <a:spLocks noGrp="1"/>
          </p:cNvSpPr>
          <p:nvPr>
            <p:ph type="ftr" sz="quarter" idx="11"/>
          </p:nvPr>
        </p:nvSpPr>
        <p:spPr/>
        <p:txBody>
          <a:bodyPr/>
          <a:lstStyle/>
          <a:p>
            <a:endParaRPr lang="en-US" dirty="0"/>
          </a:p>
        </p:txBody>
      </p:sp>
      <p:pic>
        <p:nvPicPr>
          <p:cNvPr id="4" name="NSD Icon" descr="A yellow circle with black background&#10;&#10;Description automatically generated">
            <a:extLst>
              <a:ext uri="{FF2B5EF4-FFF2-40B4-BE49-F238E27FC236}">
                <a16:creationId xmlns:a16="http://schemas.microsoft.com/office/drawing/2014/main" id="{A9986BE0-F3C4-45F3-AC08-76361FD3CBF8}"/>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val="0"/>
              </a:ext>
            </a:extLst>
          </a:blip>
          <a:stretch>
            <a:fillRect/>
          </a:stretch>
        </p:blipFill>
        <p:spPr>
          <a:xfrm>
            <a:off x="11353800" y="6450054"/>
            <a:ext cx="609602" cy="177716"/>
          </a:xfrm>
          <a:prstGeom prst="rect">
            <a:avLst/>
          </a:prstGeom>
        </p:spPr>
      </p:pic>
    </p:spTree>
    <p:extLst>
      <p:ext uri="{BB962C8B-B14F-4D97-AF65-F5344CB8AC3E}">
        <p14:creationId xmlns:p14="http://schemas.microsoft.com/office/powerpoint/2010/main" val="10532702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18D12-9022-D40D-53DD-5633DA4FF4B8}"/>
              </a:ext>
            </a:extLst>
          </p:cNvPr>
          <p:cNvSpPr>
            <a:spLocks noGrp="1" noRot="1" noMove="1" noResize="1" noEditPoints="1" noAdjustHandles="1" noChangeArrowheads="1" noChangeShapeType="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cxnSp>
        <p:nvCxnSpPr>
          <p:cNvPr id="10" name="Straight Connector 9">
            <a:extLst>
              <a:ext uri="{FF2B5EF4-FFF2-40B4-BE49-F238E27FC236}">
                <a16:creationId xmlns:a16="http://schemas.microsoft.com/office/drawing/2014/main" id="{1A79C435-9FAB-597C-4FF2-133840B72181}"/>
              </a:ext>
            </a:extLst>
          </p:cNvPr>
          <p:cNvCxnSpPr>
            <a:cxnSpLocks noGrp="1" noRot="1" noMove="1" noResize="1" noEditPoints="1" noAdjustHandles="1" noChangeArrowheads="1" noChangeShapeType="1"/>
          </p:cNvCxnSpPr>
          <p:nvPr userDrawn="1"/>
        </p:nvCxnSpPr>
        <p:spPr>
          <a:xfrm>
            <a:off x="838200" y="1752600"/>
            <a:ext cx="10515600" cy="0"/>
          </a:xfrm>
          <a:prstGeom prst="line">
            <a:avLst/>
          </a:prstGeom>
          <a:ln w="9525"/>
        </p:spPr>
        <p:style>
          <a:lnRef idx="2">
            <a:schemeClr val="dk1"/>
          </a:lnRef>
          <a:fillRef idx="0">
            <a:schemeClr val="dk1"/>
          </a:fillRef>
          <a:effectRef idx="1">
            <a:schemeClr val="dk1"/>
          </a:effectRef>
          <a:fontRef idx="minor">
            <a:schemeClr val="tx1"/>
          </a:fontRef>
        </p:style>
      </p:cxnSp>
      <p:sp>
        <p:nvSpPr>
          <p:cNvPr id="3" name="Content Placeholder 1">
            <a:extLst>
              <a:ext uri="{FF2B5EF4-FFF2-40B4-BE49-F238E27FC236}">
                <a16:creationId xmlns:a16="http://schemas.microsoft.com/office/drawing/2014/main" id="{90793ED9-6188-54EF-D129-EEC9C8A03A1A}"/>
              </a:ext>
            </a:extLst>
          </p:cNvPr>
          <p:cNvSpPr>
            <a:spLocks noGrp="1" noRot="1" noMove="1" noResize="1" noEditPoints="1" noAdjustHandles="1" noChangeArrowheads="1" noChangeShapeType="1"/>
          </p:cNvSpPr>
          <p:nvPr>
            <p:ph sz="half" idx="1"/>
          </p:nvPr>
        </p:nvSpPr>
        <p:spPr>
          <a:xfrm>
            <a:off x="838200" y="1825625"/>
            <a:ext cx="5181600" cy="4035422"/>
          </a:xfrm>
        </p:spPr>
        <p:txBody>
          <a:bodyPr/>
          <a:lstStyle>
            <a:lvl1pPr>
              <a:defRPr>
                <a:solidFill>
                  <a:schemeClr val="tx1">
                    <a:lumMod val="50000"/>
                  </a:schemeClr>
                </a:solidFill>
                <a:latin typeface="Arial" panose="020B0604020202020204" pitchFamily="34" charset="0"/>
                <a:cs typeface="Arial" panose="020B0604020202020204" pitchFamily="34" charset="0"/>
              </a:defRPr>
            </a:lvl1pPr>
            <a:lvl2pPr>
              <a:defRPr sz="2400">
                <a:solidFill>
                  <a:schemeClr val="tx1">
                    <a:lumMod val="50000"/>
                  </a:schemeClr>
                </a:solidFill>
                <a:latin typeface="Arial" panose="020B0604020202020204" pitchFamily="34" charset="0"/>
                <a:cs typeface="Arial" panose="020B0604020202020204" pitchFamily="34" charset="0"/>
              </a:defRPr>
            </a:lvl2pPr>
            <a:lvl3pPr>
              <a:defRPr sz="2400">
                <a:solidFill>
                  <a:schemeClr val="tx1">
                    <a:lumMod val="50000"/>
                  </a:schemeClr>
                </a:solidFill>
                <a:latin typeface="Arial" panose="020B0604020202020204" pitchFamily="34" charset="0"/>
                <a:cs typeface="Arial" panose="020B0604020202020204" pitchFamily="34" charset="0"/>
              </a:defRPr>
            </a:lvl3pPr>
            <a:lvl4pPr>
              <a:defRPr sz="2400">
                <a:solidFill>
                  <a:schemeClr val="tx1">
                    <a:lumMod val="50000"/>
                  </a:schemeClr>
                </a:solidFill>
                <a:latin typeface="Arial" panose="020B0604020202020204" pitchFamily="34" charset="0"/>
                <a:cs typeface="Arial" panose="020B0604020202020204" pitchFamily="34" charset="0"/>
              </a:defRPr>
            </a:lvl4pPr>
            <a:lvl5pPr>
              <a:defRPr sz="2400">
                <a:solidFill>
                  <a:schemeClr val="tx1">
                    <a:lumMod val="50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4ED01CE3-6B14-4EE4-9368-0FC5999444F8}"/>
              </a:ext>
            </a:extLst>
          </p:cNvPr>
          <p:cNvSpPr>
            <a:spLocks noGrp="1" noRot="1" noMove="1" noResize="1" noEditPoints="1" noAdjustHandles="1" noChangeArrowheads="1" noChangeShapeType="1"/>
          </p:cNvSpPr>
          <p:nvPr>
            <p:ph sz="half" idx="13"/>
          </p:nvPr>
        </p:nvSpPr>
        <p:spPr>
          <a:xfrm>
            <a:off x="6172202" y="1825625"/>
            <a:ext cx="5181600" cy="4035422"/>
          </a:xfrm>
        </p:spPr>
        <p:txBody>
          <a:bodyPr/>
          <a:lstStyle>
            <a:lvl1pPr>
              <a:defRPr>
                <a:solidFill>
                  <a:schemeClr val="tx1">
                    <a:lumMod val="50000"/>
                  </a:schemeClr>
                </a:solidFill>
                <a:latin typeface="Arial" panose="020B0604020202020204" pitchFamily="34" charset="0"/>
                <a:cs typeface="Arial" panose="020B0604020202020204" pitchFamily="34" charset="0"/>
              </a:defRPr>
            </a:lvl1pPr>
            <a:lvl2pPr>
              <a:defRPr sz="2400">
                <a:solidFill>
                  <a:schemeClr val="tx1">
                    <a:lumMod val="50000"/>
                  </a:schemeClr>
                </a:solidFill>
                <a:latin typeface="Arial" panose="020B0604020202020204" pitchFamily="34" charset="0"/>
                <a:cs typeface="Arial" panose="020B0604020202020204" pitchFamily="34" charset="0"/>
              </a:defRPr>
            </a:lvl2pPr>
            <a:lvl3pPr>
              <a:defRPr sz="2400">
                <a:solidFill>
                  <a:schemeClr val="tx1">
                    <a:lumMod val="50000"/>
                  </a:schemeClr>
                </a:solidFill>
                <a:latin typeface="Arial" panose="020B0604020202020204" pitchFamily="34" charset="0"/>
                <a:cs typeface="Arial" panose="020B0604020202020204" pitchFamily="34" charset="0"/>
              </a:defRPr>
            </a:lvl3pPr>
            <a:lvl4pPr>
              <a:defRPr sz="2400">
                <a:solidFill>
                  <a:schemeClr val="tx1">
                    <a:lumMod val="50000"/>
                  </a:schemeClr>
                </a:solidFill>
                <a:latin typeface="Arial" panose="020B0604020202020204" pitchFamily="34" charset="0"/>
                <a:cs typeface="Arial" panose="020B0604020202020204" pitchFamily="34" charset="0"/>
              </a:defRPr>
            </a:lvl4pPr>
            <a:lvl5pPr>
              <a:defRPr sz="2400">
                <a:solidFill>
                  <a:schemeClr val="tx1">
                    <a:lumMod val="50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23DB587-F69A-03AF-A1E7-C639FF2B85A5}"/>
              </a:ext>
            </a:extLst>
          </p:cNvPr>
          <p:cNvSpPr>
            <a:spLocks noGrp="1"/>
          </p:cNvSpPr>
          <p:nvPr>
            <p:ph type="ftr" sz="quarter" idx="11"/>
          </p:nvPr>
        </p:nvSpPr>
        <p:spPr/>
        <p:txBody>
          <a:bodyPr/>
          <a:lstStyle/>
          <a:p>
            <a:endParaRPr lang="en-US" dirty="0"/>
          </a:p>
        </p:txBody>
      </p:sp>
      <p:pic>
        <p:nvPicPr>
          <p:cNvPr id="4" name="NSD Icon" descr="A yellow circle with black background&#10;&#10;Description automatically generated">
            <a:extLst>
              <a:ext uri="{FF2B5EF4-FFF2-40B4-BE49-F238E27FC236}">
                <a16:creationId xmlns:a16="http://schemas.microsoft.com/office/drawing/2014/main" id="{A9986BE0-F3C4-45F3-AC08-76361FD3CBF8}"/>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val="0"/>
              </a:ext>
            </a:extLst>
          </a:blip>
          <a:stretch>
            <a:fillRect/>
          </a:stretch>
        </p:blipFill>
        <p:spPr>
          <a:xfrm>
            <a:off x="11353800" y="6450054"/>
            <a:ext cx="609602" cy="177716"/>
          </a:xfrm>
          <a:prstGeom prst="rect">
            <a:avLst/>
          </a:prstGeom>
        </p:spPr>
      </p:pic>
    </p:spTree>
    <p:extLst>
      <p:ext uri="{BB962C8B-B14F-4D97-AF65-F5344CB8AC3E}">
        <p14:creationId xmlns:p14="http://schemas.microsoft.com/office/powerpoint/2010/main" val="38039030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18D12-9022-D40D-53DD-5633DA4FF4B8}"/>
              </a:ext>
            </a:extLst>
          </p:cNvPr>
          <p:cNvSpPr>
            <a:spLocks noGrp="1" noRot="1" noMove="1" noResize="1" noEditPoints="1" noAdjustHandles="1" noChangeArrowheads="1" noChangeShapeType="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cxnSp>
        <p:nvCxnSpPr>
          <p:cNvPr id="10" name="Straight Connector 9">
            <a:extLst>
              <a:ext uri="{FF2B5EF4-FFF2-40B4-BE49-F238E27FC236}">
                <a16:creationId xmlns:a16="http://schemas.microsoft.com/office/drawing/2014/main" id="{1A79C435-9FAB-597C-4FF2-133840B72181}"/>
              </a:ext>
            </a:extLst>
          </p:cNvPr>
          <p:cNvCxnSpPr>
            <a:cxnSpLocks noGrp="1" noRot="1" noMove="1" noResize="1" noEditPoints="1" noAdjustHandles="1" noChangeArrowheads="1" noChangeShapeType="1"/>
          </p:cNvCxnSpPr>
          <p:nvPr userDrawn="1"/>
        </p:nvCxnSpPr>
        <p:spPr>
          <a:xfrm>
            <a:off x="838200" y="1752600"/>
            <a:ext cx="10515600" cy="0"/>
          </a:xfrm>
          <a:prstGeom prst="line">
            <a:avLst/>
          </a:prstGeom>
          <a:ln w="9525"/>
        </p:spPr>
        <p:style>
          <a:lnRef idx="2">
            <a:schemeClr val="dk1"/>
          </a:lnRef>
          <a:fillRef idx="0">
            <a:schemeClr val="dk1"/>
          </a:fillRef>
          <a:effectRef idx="1">
            <a:schemeClr val="dk1"/>
          </a:effectRef>
          <a:fontRef idx="minor">
            <a:schemeClr val="tx1"/>
          </a:fontRef>
        </p:style>
      </p:cxnSp>
      <p:sp>
        <p:nvSpPr>
          <p:cNvPr id="3" name="Content Placeholder 1">
            <a:extLst>
              <a:ext uri="{FF2B5EF4-FFF2-40B4-BE49-F238E27FC236}">
                <a16:creationId xmlns:a16="http://schemas.microsoft.com/office/drawing/2014/main" id="{90793ED9-6188-54EF-D129-EEC9C8A03A1A}"/>
              </a:ext>
            </a:extLst>
          </p:cNvPr>
          <p:cNvSpPr>
            <a:spLocks noGrp="1" noRot="1" noMove="1" noResize="1" noEditPoints="1" noAdjustHandles="1" noChangeArrowheads="1" noChangeShapeType="1"/>
          </p:cNvSpPr>
          <p:nvPr>
            <p:ph sz="half" idx="1"/>
          </p:nvPr>
        </p:nvSpPr>
        <p:spPr>
          <a:xfrm>
            <a:off x="838200" y="1825625"/>
            <a:ext cx="5181600" cy="4035422"/>
          </a:xfrm>
        </p:spPr>
        <p:txBody>
          <a:bodyPr/>
          <a:lstStyle>
            <a:lvl1pPr>
              <a:defRPr>
                <a:solidFill>
                  <a:schemeClr val="tx1">
                    <a:lumMod val="50000"/>
                  </a:schemeClr>
                </a:solidFill>
                <a:latin typeface="Arial" panose="020B0604020202020204" pitchFamily="34" charset="0"/>
                <a:cs typeface="Arial" panose="020B0604020202020204" pitchFamily="34" charset="0"/>
              </a:defRPr>
            </a:lvl1pPr>
            <a:lvl2pPr>
              <a:defRPr sz="2400">
                <a:solidFill>
                  <a:schemeClr val="tx1">
                    <a:lumMod val="50000"/>
                  </a:schemeClr>
                </a:solidFill>
                <a:latin typeface="Arial" panose="020B0604020202020204" pitchFamily="34" charset="0"/>
                <a:cs typeface="Arial" panose="020B0604020202020204" pitchFamily="34" charset="0"/>
              </a:defRPr>
            </a:lvl2pPr>
            <a:lvl3pPr>
              <a:defRPr sz="2400">
                <a:solidFill>
                  <a:schemeClr val="tx1">
                    <a:lumMod val="50000"/>
                  </a:schemeClr>
                </a:solidFill>
                <a:latin typeface="Arial" panose="020B0604020202020204" pitchFamily="34" charset="0"/>
                <a:cs typeface="Arial" panose="020B0604020202020204" pitchFamily="34" charset="0"/>
              </a:defRPr>
            </a:lvl3pPr>
            <a:lvl4pPr>
              <a:defRPr sz="2400">
                <a:solidFill>
                  <a:schemeClr val="tx1">
                    <a:lumMod val="50000"/>
                  </a:schemeClr>
                </a:solidFill>
                <a:latin typeface="Arial" panose="020B0604020202020204" pitchFamily="34" charset="0"/>
                <a:cs typeface="Arial" panose="020B0604020202020204" pitchFamily="34" charset="0"/>
              </a:defRPr>
            </a:lvl4pPr>
            <a:lvl5pPr>
              <a:defRPr sz="2400">
                <a:solidFill>
                  <a:schemeClr val="tx1">
                    <a:lumMod val="50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4ED01CE3-6B14-4EE4-9368-0FC5999444F8}"/>
              </a:ext>
            </a:extLst>
          </p:cNvPr>
          <p:cNvSpPr>
            <a:spLocks noGrp="1" noRot="1" noMove="1" noResize="1" noEditPoints="1" noAdjustHandles="1" noChangeArrowheads="1" noChangeShapeType="1"/>
          </p:cNvSpPr>
          <p:nvPr>
            <p:ph sz="half" idx="13"/>
          </p:nvPr>
        </p:nvSpPr>
        <p:spPr>
          <a:xfrm>
            <a:off x="6172202" y="1825625"/>
            <a:ext cx="5181600" cy="4035422"/>
          </a:xfrm>
        </p:spPr>
        <p:txBody>
          <a:bodyPr/>
          <a:lstStyle>
            <a:lvl1pPr>
              <a:defRPr>
                <a:solidFill>
                  <a:schemeClr val="tx1">
                    <a:lumMod val="50000"/>
                  </a:schemeClr>
                </a:solidFill>
                <a:latin typeface="Arial" panose="020B0604020202020204" pitchFamily="34" charset="0"/>
                <a:cs typeface="Arial" panose="020B0604020202020204" pitchFamily="34" charset="0"/>
              </a:defRPr>
            </a:lvl1pPr>
            <a:lvl2pPr>
              <a:defRPr sz="2400">
                <a:solidFill>
                  <a:schemeClr val="tx1">
                    <a:lumMod val="50000"/>
                  </a:schemeClr>
                </a:solidFill>
                <a:latin typeface="Arial" panose="020B0604020202020204" pitchFamily="34" charset="0"/>
                <a:cs typeface="Arial" panose="020B0604020202020204" pitchFamily="34" charset="0"/>
              </a:defRPr>
            </a:lvl2pPr>
            <a:lvl3pPr>
              <a:defRPr sz="2400">
                <a:solidFill>
                  <a:schemeClr val="tx1">
                    <a:lumMod val="50000"/>
                  </a:schemeClr>
                </a:solidFill>
                <a:latin typeface="Arial" panose="020B0604020202020204" pitchFamily="34" charset="0"/>
                <a:cs typeface="Arial" panose="020B0604020202020204" pitchFamily="34" charset="0"/>
              </a:defRPr>
            </a:lvl3pPr>
            <a:lvl4pPr>
              <a:defRPr sz="2400">
                <a:solidFill>
                  <a:schemeClr val="tx1">
                    <a:lumMod val="50000"/>
                  </a:schemeClr>
                </a:solidFill>
                <a:latin typeface="Arial" panose="020B0604020202020204" pitchFamily="34" charset="0"/>
                <a:cs typeface="Arial" panose="020B0604020202020204" pitchFamily="34" charset="0"/>
              </a:defRPr>
            </a:lvl4pPr>
            <a:lvl5pPr>
              <a:defRPr sz="2400">
                <a:solidFill>
                  <a:schemeClr val="tx1">
                    <a:lumMod val="50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23DB587-F69A-03AF-A1E7-C639FF2B85A5}"/>
              </a:ext>
            </a:extLst>
          </p:cNvPr>
          <p:cNvSpPr>
            <a:spLocks noGrp="1"/>
          </p:cNvSpPr>
          <p:nvPr>
            <p:ph type="ftr" sz="quarter" idx="11"/>
          </p:nvPr>
        </p:nvSpPr>
        <p:spPr/>
        <p:txBody>
          <a:bodyPr/>
          <a:lstStyle/>
          <a:p>
            <a:endParaRPr lang="en-US" dirty="0"/>
          </a:p>
        </p:txBody>
      </p:sp>
      <p:pic>
        <p:nvPicPr>
          <p:cNvPr id="4" name="NSD Icon" descr="A yellow circle with black background&#10;&#10;Description automatically generated">
            <a:extLst>
              <a:ext uri="{FF2B5EF4-FFF2-40B4-BE49-F238E27FC236}">
                <a16:creationId xmlns:a16="http://schemas.microsoft.com/office/drawing/2014/main" id="{A9986BE0-F3C4-45F3-AC08-76361FD3CBF8}"/>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val="0"/>
              </a:ext>
            </a:extLst>
          </a:blip>
          <a:stretch>
            <a:fillRect/>
          </a:stretch>
        </p:blipFill>
        <p:spPr>
          <a:xfrm>
            <a:off x="11353800" y="6450054"/>
            <a:ext cx="609602" cy="177716"/>
          </a:xfrm>
          <a:prstGeom prst="rect">
            <a:avLst/>
          </a:prstGeom>
        </p:spPr>
      </p:pic>
    </p:spTree>
    <p:extLst>
      <p:ext uri="{BB962C8B-B14F-4D97-AF65-F5344CB8AC3E}">
        <p14:creationId xmlns:p14="http://schemas.microsoft.com/office/powerpoint/2010/main" val="10497607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3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18D12-9022-D40D-53DD-5633DA4FF4B8}"/>
              </a:ext>
            </a:extLst>
          </p:cNvPr>
          <p:cNvSpPr>
            <a:spLocks noGrp="1" noRot="1" noMove="1" noResize="1" noEditPoints="1" noAdjustHandles="1" noChangeArrowheads="1" noChangeShapeType="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cxnSp>
        <p:nvCxnSpPr>
          <p:cNvPr id="10" name="Straight Connector 9">
            <a:extLst>
              <a:ext uri="{FF2B5EF4-FFF2-40B4-BE49-F238E27FC236}">
                <a16:creationId xmlns:a16="http://schemas.microsoft.com/office/drawing/2014/main" id="{1A79C435-9FAB-597C-4FF2-133840B72181}"/>
              </a:ext>
            </a:extLst>
          </p:cNvPr>
          <p:cNvCxnSpPr>
            <a:cxnSpLocks noGrp="1" noRot="1" noMove="1" noResize="1" noEditPoints="1" noAdjustHandles="1" noChangeArrowheads="1" noChangeShapeType="1"/>
          </p:cNvCxnSpPr>
          <p:nvPr userDrawn="1"/>
        </p:nvCxnSpPr>
        <p:spPr>
          <a:xfrm>
            <a:off x="838200" y="1752600"/>
            <a:ext cx="10515600" cy="0"/>
          </a:xfrm>
          <a:prstGeom prst="line">
            <a:avLst/>
          </a:prstGeom>
          <a:ln w="9525"/>
        </p:spPr>
        <p:style>
          <a:lnRef idx="2">
            <a:schemeClr val="dk1"/>
          </a:lnRef>
          <a:fillRef idx="0">
            <a:schemeClr val="dk1"/>
          </a:fillRef>
          <a:effectRef idx="1">
            <a:schemeClr val="dk1"/>
          </a:effectRef>
          <a:fontRef idx="minor">
            <a:schemeClr val="tx1"/>
          </a:fontRef>
        </p:style>
      </p:cxnSp>
      <p:sp>
        <p:nvSpPr>
          <p:cNvPr id="3" name="Content Placeholder 1">
            <a:extLst>
              <a:ext uri="{FF2B5EF4-FFF2-40B4-BE49-F238E27FC236}">
                <a16:creationId xmlns:a16="http://schemas.microsoft.com/office/drawing/2014/main" id="{90793ED9-6188-54EF-D129-EEC9C8A03A1A}"/>
              </a:ext>
            </a:extLst>
          </p:cNvPr>
          <p:cNvSpPr>
            <a:spLocks noGrp="1" noRot="1" noMove="1" noResize="1" noEditPoints="1" noAdjustHandles="1" noChangeArrowheads="1" noChangeShapeType="1"/>
          </p:cNvSpPr>
          <p:nvPr>
            <p:ph sz="half" idx="1"/>
          </p:nvPr>
        </p:nvSpPr>
        <p:spPr>
          <a:xfrm>
            <a:off x="838200" y="1825625"/>
            <a:ext cx="5181600" cy="4035422"/>
          </a:xfrm>
        </p:spPr>
        <p:txBody>
          <a:bodyPr/>
          <a:lstStyle>
            <a:lvl1pPr>
              <a:defRPr>
                <a:solidFill>
                  <a:schemeClr val="tx1">
                    <a:lumMod val="50000"/>
                  </a:schemeClr>
                </a:solidFill>
                <a:latin typeface="Arial" panose="020B0604020202020204" pitchFamily="34" charset="0"/>
                <a:cs typeface="Arial" panose="020B0604020202020204" pitchFamily="34" charset="0"/>
              </a:defRPr>
            </a:lvl1pPr>
            <a:lvl2pPr>
              <a:defRPr sz="2400">
                <a:solidFill>
                  <a:schemeClr val="tx1">
                    <a:lumMod val="50000"/>
                  </a:schemeClr>
                </a:solidFill>
                <a:latin typeface="Arial" panose="020B0604020202020204" pitchFamily="34" charset="0"/>
                <a:cs typeface="Arial" panose="020B0604020202020204" pitchFamily="34" charset="0"/>
              </a:defRPr>
            </a:lvl2pPr>
            <a:lvl3pPr>
              <a:defRPr sz="2400">
                <a:solidFill>
                  <a:schemeClr val="tx1">
                    <a:lumMod val="50000"/>
                  </a:schemeClr>
                </a:solidFill>
                <a:latin typeface="Arial" panose="020B0604020202020204" pitchFamily="34" charset="0"/>
                <a:cs typeface="Arial" panose="020B0604020202020204" pitchFamily="34" charset="0"/>
              </a:defRPr>
            </a:lvl3pPr>
            <a:lvl4pPr>
              <a:defRPr sz="2400">
                <a:solidFill>
                  <a:schemeClr val="tx1">
                    <a:lumMod val="50000"/>
                  </a:schemeClr>
                </a:solidFill>
                <a:latin typeface="Arial" panose="020B0604020202020204" pitchFamily="34" charset="0"/>
                <a:cs typeface="Arial" panose="020B0604020202020204" pitchFamily="34" charset="0"/>
              </a:defRPr>
            </a:lvl4pPr>
            <a:lvl5pPr>
              <a:defRPr sz="2400">
                <a:solidFill>
                  <a:schemeClr val="tx1">
                    <a:lumMod val="50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4ED01CE3-6B14-4EE4-9368-0FC5999444F8}"/>
              </a:ext>
            </a:extLst>
          </p:cNvPr>
          <p:cNvSpPr>
            <a:spLocks noGrp="1" noRot="1" noMove="1" noResize="1" noEditPoints="1" noAdjustHandles="1" noChangeArrowheads="1" noChangeShapeType="1"/>
          </p:cNvSpPr>
          <p:nvPr>
            <p:ph sz="half" idx="13"/>
          </p:nvPr>
        </p:nvSpPr>
        <p:spPr>
          <a:xfrm>
            <a:off x="6172202" y="1825625"/>
            <a:ext cx="5181600" cy="4035422"/>
          </a:xfrm>
        </p:spPr>
        <p:txBody>
          <a:bodyPr/>
          <a:lstStyle>
            <a:lvl1pPr>
              <a:defRPr>
                <a:solidFill>
                  <a:schemeClr val="tx1">
                    <a:lumMod val="50000"/>
                  </a:schemeClr>
                </a:solidFill>
                <a:latin typeface="Arial" panose="020B0604020202020204" pitchFamily="34" charset="0"/>
                <a:cs typeface="Arial" panose="020B0604020202020204" pitchFamily="34" charset="0"/>
              </a:defRPr>
            </a:lvl1pPr>
            <a:lvl2pPr>
              <a:defRPr sz="2400">
                <a:solidFill>
                  <a:schemeClr val="tx1">
                    <a:lumMod val="50000"/>
                  </a:schemeClr>
                </a:solidFill>
                <a:latin typeface="Arial" panose="020B0604020202020204" pitchFamily="34" charset="0"/>
                <a:cs typeface="Arial" panose="020B0604020202020204" pitchFamily="34" charset="0"/>
              </a:defRPr>
            </a:lvl2pPr>
            <a:lvl3pPr>
              <a:defRPr sz="2400">
                <a:solidFill>
                  <a:schemeClr val="tx1">
                    <a:lumMod val="50000"/>
                  </a:schemeClr>
                </a:solidFill>
                <a:latin typeface="Arial" panose="020B0604020202020204" pitchFamily="34" charset="0"/>
                <a:cs typeface="Arial" panose="020B0604020202020204" pitchFamily="34" charset="0"/>
              </a:defRPr>
            </a:lvl3pPr>
            <a:lvl4pPr>
              <a:defRPr sz="2400">
                <a:solidFill>
                  <a:schemeClr val="tx1">
                    <a:lumMod val="50000"/>
                  </a:schemeClr>
                </a:solidFill>
                <a:latin typeface="Arial" panose="020B0604020202020204" pitchFamily="34" charset="0"/>
                <a:cs typeface="Arial" panose="020B0604020202020204" pitchFamily="34" charset="0"/>
              </a:defRPr>
            </a:lvl4pPr>
            <a:lvl5pPr>
              <a:defRPr sz="2400">
                <a:solidFill>
                  <a:schemeClr val="tx1">
                    <a:lumMod val="50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23DB587-F69A-03AF-A1E7-C639FF2B85A5}"/>
              </a:ext>
            </a:extLst>
          </p:cNvPr>
          <p:cNvSpPr>
            <a:spLocks noGrp="1"/>
          </p:cNvSpPr>
          <p:nvPr>
            <p:ph type="ftr" sz="quarter" idx="11"/>
          </p:nvPr>
        </p:nvSpPr>
        <p:spPr/>
        <p:txBody>
          <a:bodyPr/>
          <a:lstStyle/>
          <a:p>
            <a:endParaRPr lang="en-US" dirty="0"/>
          </a:p>
        </p:txBody>
      </p:sp>
      <p:pic>
        <p:nvPicPr>
          <p:cNvPr id="4" name="NSD Icon" descr="A yellow circle with black background&#10;&#10;Description automatically generated">
            <a:extLst>
              <a:ext uri="{FF2B5EF4-FFF2-40B4-BE49-F238E27FC236}">
                <a16:creationId xmlns:a16="http://schemas.microsoft.com/office/drawing/2014/main" id="{A9986BE0-F3C4-45F3-AC08-76361FD3CBF8}"/>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val="0"/>
              </a:ext>
            </a:extLst>
          </a:blip>
          <a:stretch>
            <a:fillRect/>
          </a:stretch>
        </p:blipFill>
        <p:spPr>
          <a:xfrm>
            <a:off x="11353800" y="6450054"/>
            <a:ext cx="609602" cy="177716"/>
          </a:xfrm>
          <a:prstGeom prst="rect">
            <a:avLst/>
          </a:prstGeom>
        </p:spPr>
      </p:pic>
    </p:spTree>
    <p:extLst>
      <p:ext uri="{BB962C8B-B14F-4D97-AF65-F5344CB8AC3E}">
        <p14:creationId xmlns:p14="http://schemas.microsoft.com/office/powerpoint/2010/main" val="39316979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4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18D12-9022-D40D-53DD-5633DA4FF4B8}"/>
              </a:ext>
            </a:extLst>
          </p:cNvPr>
          <p:cNvSpPr>
            <a:spLocks noGrp="1" noRot="1" noMove="1" noResize="1" noEditPoints="1" noAdjustHandles="1" noChangeArrowheads="1" noChangeShapeType="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cxnSp>
        <p:nvCxnSpPr>
          <p:cNvPr id="10" name="Straight Connector 9">
            <a:extLst>
              <a:ext uri="{FF2B5EF4-FFF2-40B4-BE49-F238E27FC236}">
                <a16:creationId xmlns:a16="http://schemas.microsoft.com/office/drawing/2014/main" id="{1A79C435-9FAB-597C-4FF2-133840B72181}"/>
              </a:ext>
            </a:extLst>
          </p:cNvPr>
          <p:cNvCxnSpPr>
            <a:cxnSpLocks noGrp="1" noRot="1" noMove="1" noResize="1" noEditPoints="1" noAdjustHandles="1" noChangeArrowheads="1" noChangeShapeType="1"/>
          </p:cNvCxnSpPr>
          <p:nvPr userDrawn="1"/>
        </p:nvCxnSpPr>
        <p:spPr>
          <a:xfrm>
            <a:off x="838200" y="1752600"/>
            <a:ext cx="10515600" cy="0"/>
          </a:xfrm>
          <a:prstGeom prst="line">
            <a:avLst/>
          </a:prstGeom>
          <a:ln w="9525"/>
        </p:spPr>
        <p:style>
          <a:lnRef idx="2">
            <a:schemeClr val="dk1"/>
          </a:lnRef>
          <a:fillRef idx="0">
            <a:schemeClr val="dk1"/>
          </a:fillRef>
          <a:effectRef idx="1">
            <a:schemeClr val="dk1"/>
          </a:effectRef>
          <a:fontRef idx="minor">
            <a:schemeClr val="tx1"/>
          </a:fontRef>
        </p:style>
      </p:cxnSp>
      <p:sp>
        <p:nvSpPr>
          <p:cNvPr id="3" name="Content Placeholder 1">
            <a:extLst>
              <a:ext uri="{FF2B5EF4-FFF2-40B4-BE49-F238E27FC236}">
                <a16:creationId xmlns:a16="http://schemas.microsoft.com/office/drawing/2014/main" id="{90793ED9-6188-54EF-D129-EEC9C8A03A1A}"/>
              </a:ext>
            </a:extLst>
          </p:cNvPr>
          <p:cNvSpPr>
            <a:spLocks noGrp="1" noRot="1" noMove="1" noResize="1" noEditPoints="1" noAdjustHandles="1" noChangeArrowheads="1" noChangeShapeType="1"/>
          </p:cNvSpPr>
          <p:nvPr>
            <p:ph sz="half" idx="1"/>
          </p:nvPr>
        </p:nvSpPr>
        <p:spPr>
          <a:xfrm>
            <a:off x="838200" y="1825625"/>
            <a:ext cx="5181600" cy="4035422"/>
          </a:xfrm>
        </p:spPr>
        <p:txBody>
          <a:bodyPr/>
          <a:lstStyle>
            <a:lvl1pPr>
              <a:defRPr>
                <a:solidFill>
                  <a:schemeClr val="tx1">
                    <a:lumMod val="50000"/>
                  </a:schemeClr>
                </a:solidFill>
                <a:latin typeface="Arial" panose="020B0604020202020204" pitchFamily="34" charset="0"/>
                <a:cs typeface="Arial" panose="020B0604020202020204" pitchFamily="34" charset="0"/>
              </a:defRPr>
            </a:lvl1pPr>
            <a:lvl2pPr>
              <a:defRPr sz="2400">
                <a:solidFill>
                  <a:schemeClr val="tx1">
                    <a:lumMod val="50000"/>
                  </a:schemeClr>
                </a:solidFill>
                <a:latin typeface="Arial" panose="020B0604020202020204" pitchFamily="34" charset="0"/>
                <a:cs typeface="Arial" panose="020B0604020202020204" pitchFamily="34" charset="0"/>
              </a:defRPr>
            </a:lvl2pPr>
            <a:lvl3pPr>
              <a:defRPr sz="2400">
                <a:solidFill>
                  <a:schemeClr val="tx1">
                    <a:lumMod val="50000"/>
                  </a:schemeClr>
                </a:solidFill>
                <a:latin typeface="Arial" panose="020B0604020202020204" pitchFamily="34" charset="0"/>
                <a:cs typeface="Arial" panose="020B0604020202020204" pitchFamily="34" charset="0"/>
              </a:defRPr>
            </a:lvl3pPr>
            <a:lvl4pPr>
              <a:defRPr sz="2400">
                <a:solidFill>
                  <a:schemeClr val="tx1">
                    <a:lumMod val="50000"/>
                  </a:schemeClr>
                </a:solidFill>
                <a:latin typeface="Arial" panose="020B0604020202020204" pitchFamily="34" charset="0"/>
                <a:cs typeface="Arial" panose="020B0604020202020204" pitchFamily="34" charset="0"/>
              </a:defRPr>
            </a:lvl4pPr>
            <a:lvl5pPr>
              <a:defRPr sz="2400">
                <a:solidFill>
                  <a:schemeClr val="tx1">
                    <a:lumMod val="50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4ED01CE3-6B14-4EE4-9368-0FC5999444F8}"/>
              </a:ext>
            </a:extLst>
          </p:cNvPr>
          <p:cNvSpPr>
            <a:spLocks noGrp="1" noRot="1" noMove="1" noResize="1" noEditPoints="1" noAdjustHandles="1" noChangeArrowheads="1" noChangeShapeType="1"/>
          </p:cNvSpPr>
          <p:nvPr>
            <p:ph sz="half" idx="13"/>
          </p:nvPr>
        </p:nvSpPr>
        <p:spPr>
          <a:xfrm>
            <a:off x="6172202" y="1825625"/>
            <a:ext cx="5181600" cy="4035422"/>
          </a:xfrm>
        </p:spPr>
        <p:txBody>
          <a:bodyPr/>
          <a:lstStyle>
            <a:lvl1pPr>
              <a:defRPr>
                <a:solidFill>
                  <a:schemeClr val="tx1">
                    <a:lumMod val="50000"/>
                  </a:schemeClr>
                </a:solidFill>
                <a:latin typeface="Arial" panose="020B0604020202020204" pitchFamily="34" charset="0"/>
                <a:cs typeface="Arial" panose="020B0604020202020204" pitchFamily="34" charset="0"/>
              </a:defRPr>
            </a:lvl1pPr>
            <a:lvl2pPr>
              <a:defRPr sz="2400">
                <a:solidFill>
                  <a:schemeClr val="tx1">
                    <a:lumMod val="50000"/>
                  </a:schemeClr>
                </a:solidFill>
                <a:latin typeface="Arial" panose="020B0604020202020204" pitchFamily="34" charset="0"/>
                <a:cs typeface="Arial" panose="020B0604020202020204" pitchFamily="34" charset="0"/>
              </a:defRPr>
            </a:lvl2pPr>
            <a:lvl3pPr>
              <a:defRPr sz="2400">
                <a:solidFill>
                  <a:schemeClr val="tx1">
                    <a:lumMod val="50000"/>
                  </a:schemeClr>
                </a:solidFill>
                <a:latin typeface="Arial" panose="020B0604020202020204" pitchFamily="34" charset="0"/>
                <a:cs typeface="Arial" panose="020B0604020202020204" pitchFamily="34" charset="0"/>
              </a:defRPr>
            </a:lvl3pPr>
            <a:lvl4pPr>
              <a:defRPr sz="2400">
                <a:solidFill>
                  <a:schemeClr val="tx1">
                    <a:lumMod val="50000"/>
                  </a:schemeClr>
                </a:solidFill>
                <a:latin typeface="Arial" panose="020B0604020202020204" pitchFamily="34" charset="0"/>
                <a:cs typeface="Arial" panose="020B0604020202020204" pitchFamily="34" charset="0"/>
              </a:defRPr>
            </a:lvl4pPr>
            <a:lvl5pPr>
              <a:defRPr sz="2400">
                <a:solidFill>
                  <a:schemeClr val="tx1">
                    <a:lumMod val="50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23DB587-F69A-03AF-A1E7-C639FF2B85A5}"/>
              </a:ext>
            </a:extLst>
          </p:cNvPr>
          <p:cNvSpPr>
            <a:spLocks noGrp="1"/>
          </p:cNvSpPr>
          <p:nvPr>
            <p:ph type="ftr" sz="quarter" idx="11"/>
          </p:nvPr>
        </p:nvSpPr>
        <p:spPr/>
        <p:txBody>
          <a:bodyPr/>
          <a:lstStyle/>
          <a:p>
            <a:endParaRPr lang="en-US" dirty="0"/>
          </a:p>
        </p:txBody>
      </p:sp>
      <p:pic>
        <p:nvPicPr>
          <p:cNvPr id="4" name="NSD Icon" descr="A yellow circle with black background&#10;&#10;Description automatically generated">
            <a:extLst>
              <a:ext uri="{FF2B5EF4-FFF2-40B4-BE49-F238E27FC236}">
                <a16:creationId xmlns:a16="http://schemas.microsoft.com/office/drawing/2014/main" id="{A9986BE0-F3C4-45F3-AC08-76361FD3CBF8}"/>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val="0"/>
              </a:ext>
            </a:extLst>
          </a:blip>
          <a:stretch>
            <a:fillRect/>
          </a:stretch>
        </p:blipFill>
        <p:spPr>
          <a:xfrm>
            <a:off x="11353800" y="6450054"/>
            <a:ext cx="609602" cy="177716"/>
          </a:xfrm>
          <a:prstGeom prst="rect">
            <a:avLst/>
          </a:prstGeom>
        </p:spPr>
      </p:pic>
    </p:spTree>
    <p:extLst>
      <p:ext uri="{BB962C8B-B14F-4D97-AF65-F5344CB8AC3E}">
        <p14:creationId xmlns:p14="http://schemas.microsoft.com/office/powerpoint/2010/main" val="4452051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5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18D12-9022-D40D-53DD-5633DA4FF4B8}"/>
              </a:ext>
            </a:extLst>
          </p:cNvPr>
          <p:cNvSpPr>
            <a:spLocks noGrp="1" noRot="1" noMove="1" noResize="1" noEditPoints="1" noAdjustHandles="1" noChangeArrowheads="1" noChangeShapeType="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cxnSp>
        <p:nvCxnSpPr>
          <p:cNvPr id="10" name="Straight Connector 9">
            <a:extLst>
              <a:ext uri="{FF2B5EF4-FFF2-40B4-BE49-F238E27FC236}">
                <a16:creationId xmlns:a16="http://schemas.microsoft.com/office/drawing/2014/main" id="{1A79C435-9FAB-597C-4FF2-133840B72181}"/>
              </a:ext>
            </a:extLst>
          </p:cNvPr>
          <p:cNvCxnSpPr>
            <a:cxnSpLocks noGrp="1" noRot="1" noMove="1" noResize="1" noEditPoints="1" noAdjustHandles="1" noChangeArrowheads="1" noChangeShapeType="1"/>
          </p:cNvCxnSpPr>
          <p:nvPr userDrawn="1"/>
        </p:nvCxnSpPr>
        <p:spPr>
          <a:xfrm>
            <a:off x="838200" y="1752600"/>
            <a:ext cx="10515600" cy="0"/>
          </a:xfrm>
          <a:prstGeom prst="line">
            <a:avLst/>
          </a:prstGeom>
          <a:ln w="9525"/>
        </p:spPr>
        <p:style>
          <a:lnRef idx="2">
            <a:schemeClr val="dk1"/>
          </a:lnRef>
          <a:fillRef idx="0">
            <a:schemeClr val="dk1"/>
          </a:fillRef>
          <a:effectRef idx="1">
            <a:schemeClr val="dk1"/>
          </a:effectRef>
          <a:fontRef idx="minor">
            <a:schemeClr val="tx1"/>
          </a:fontRef>
        </p:style>
      </p:cxnSp>
      <p:sp>
        <p:nvSpPr>
          <p:cNvPr id="3" name="Content Placeholder 1">
            <a:extLst>
              <a:ext uri="{FF2B5EF4-FFF2-40B4-BE49-F238E27FC236}">
                <a16:creationId xmlns:a16="http://schemas.microsoft.com/office/drawing/2014/main" id="{90793ED9-6188-54EF-D129-EEC9C8A03A1A}"/>
              </a:ext>
            </a:extLst>
          </p:cNvPr>
          <p:cNvSpPr>
            <a:spLocks noGrp="1" noRot="1" noMove="1" noResize="1" noEditPoints="1" noAdjustHandles="1" noChangeArrowheads="1" noChangeShapeType="1"/>
          </p:cNvSpPr>
          <p:nvPr>
            <p:ph sz="half" idx="1"/>
          </p:nvPr>
        </p:nvSpPr>
        <p:spPr>
          <a:xfrm>
            <a:off x="838200" y="1825625"/>
            <a:ext cx="5181600" cy="4035422"/>
          </a:xfrm>
        </p:spPr>
        <p:txBody>
          <a:bodyPr/>
          <a:lstStyle>
            <a:lvl1pPr>
              <a:defRPr>
                <a:solidFill>
                  <a:schemeClr val="tx1">
                    <a:lumMod val="50000"/>
                  </a:schemeClr>
                </a:solidFill>
                <a:latin typeface="Arial" panose="020B0604020202020204" pitchFamily="34" charset="0"/>
                <a:cs typeface="Arial" panose="020B0604020202020204" pitchFamily="34" charset="0"/>
              </a:defRPr>
            </a:lvl1pPr>
            <a:lvl2pPr>
              <a:defRPr sz="2400">
                <a:solidFill>
                  <a:schemeClr val="tx1">
                    <a:lumMod val="50000"/>
                  </a:schemeClr>
                </a:solidFill>
                <a:latin typeface="Arial" panose="020B0604020202020204" pitchFamily="34" charset="0"/>
                <a:cs typeface="Arial" panose="020B0604020202020204" pitchFamily="34" charset="0"/>
              </a:defRPr>
            </a:lvl2pPr>
            <a:lvl3pPr>
              <a:defRPr sz="2400">
                <a:solidFill>
                  <a:schemeClr val="tx1">
                    <a:lumMod val="50000"/>
                  </a:schemeClr>
                </a:solidFill>
                <a:latin typeface="Arial" panose="020B0604020202020204" pitchFamily="34" charset="0"/>
                <a:cs typeface="Arial" panose="020B0604020202020204" pitchFamily="34" charset="0"/>
              </a:defRPr>
            </a:lvl3pPr>
            <a:lvl4pPr>
              <a:defRPr sz="2400">
                <a:solidFill>
                  <a:schemeClr val="tx1">
                    <a:lumMod val="50000"/>
                  </a:schemeClr>
                </a:solidFill>
                <a:latin typeface="Arial" panose="020B0604020202020204" pitchFamily="34" charset="0"/>
                <a:cs typeface="Arial" panose="020B0604020202020204" pitchFamily="34" charset="0"/>
              </a:defRPr>
            </a:lvl4pPr>
            <a:lvl5pPr>
              <a:defRPr sz="2400">
                <a:solidFill>
                  <a:schemeClr val="tx1">
                    <a:lumMod val="50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4ED01CE3-6B14-4EE4-9368-0FC5999444F8}"/>
              </a:ext>
            </a:extLst>
          </p:cNvPr>
          <p:cNvSpPr>
            <a:spLocks noGrp="1" noRot="1" noMove="1" noResize="1" noEditPoints="1" noAdjustHandles="1" noChangeArrowheads="1" noChangeShapeType="1"/>
          </p:cNvSpPr>
          <p:nvPr>
            <p:ph sz="half" idx="13"/>
          </p:nvPr>
        </p:nvSpPr>
        <p:spPr>
          <a:xfrm>
            <a:off x="6172202" y="1825625"/>
            <a:ext cx="5181600" cy="4035422"/>
          </a:xfrm>
        </p:spPr>
        <p:txBody>
          <a:bodyPr/>
          <a:lstStyle>
            <a:lvl1pPr>
              <a:defRPr>
                <a:solidFill>
                  <a:schemeClr val="tx1">
                    <a:lumMod val="50000"/>
                  </a:schemeClr>
                </a:solidFill>
                <a:latin typeface="Arial" panose="020B0604020202020204" pitchFamily="34" charset="0"/>
                <a:cs typeface="Arial" panose="020B0604020202020204" pitchFamily="34" charset="0"/>
              </a:defRPr>
            </a:lvl1pPr>
            <a:lvl2pPr>
              <a:defRPr sz="2400">
                <a:solidFill>
                  <a:schemeClr val="tx1">
                    <a:lumMod val="50000"/>
                  </a:schemeClr>
                </a:solidFill>
                <a:latin typeface="Arial" panose="020B0604020202020204" pitchFamily="34" charset="0"/>
                <a:cs typeface="Arial" panose="020B0604020202020204" pitchFamily="34" charset="0"/>
              </a:defRPr>
            </a:lvl2pPr>
            <a:lvl3pPr>
              <a:defRPr sz="2400">
                <a:solidFill>
                  <a:schemeClr val="tx1">
                    <a:lumMod val="50000"/>
                  </a:schemeClr>
                </a:solidFill>
                <a:latin typeface="Arial" panose="020B0604020202020204" pitchFamily="34" charset="0"/>
                <a:cs typeface="Arial" panose="020B0604020202020204" pitchFamily="34" charset="0"/>
              </a:defRPr>
            </a:lvl3pPr>
            <a:lvl4pPr>
              <a:defRPr sz="2400">
                <a:solidFill>
                  <a:schemeClr val="tx1">
                    <a:lumMod val="50000"/>
                  </a:schemeClr>
                </a:solidFill>
                <a:latin typeface="Arial" panose="020B0604020202020204" pitchFamily="34" charset="0"/>
                <a:cs typeface="Arial" panose="020B0604020202020204" pitchFamily="34" charset="0"/>
              </a:defRPr>
            </a:lvl4pPr>
            <a:lvl5pPr>
              <a:defRPr sz="2400">
                <a:solidFill>
                  <a:schemeClr val="tx1">
                    <a:lumMod val="50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23DB587-F69A-03AF-A1E7-C639FF2B85A5}"/>
              </a:ext>
            </a:extLst>
          </p:cNvPr>
          <p:cNvSpPr>
            <a:spLocks noGrp="1"/>
          </p:cNvSpPr>
          <p:nvPr>
            <p:ph type="ftr" sz="quarter" idx="11"/>
          </p:nvPr>
        </p:nvSpPr>
        <p:spPr/>
        <p:txBody>
          <a:bodyPr/>
          <a:lstStyle/>
          <a:p>
            <a:endParaRPr lang="en-US" dirty="0"/>
          </a:p>
        </p:txBody>
      </p:sp>
      <p:pic>
        <p:nvPicPr>
          <p:cNvPr id="4" name="NSD Icon" descr="A yellow circle with black background&#10;&#10;Description automatically generated">
            <a:extLst>
              <a:ext uri="{FF2B5EF4-FFF2-40B4-BE49-F238E27FC236}">
                <a16:creationId xmlns:a16="http://schemas.microsoft.com/office/drawing/2014/main" id="{A9986BE0-F3C4-45F3-AC08-76361FD3CBF8}"/>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val="0"/>
              </a:ext>
            </a:extLst>
          </a:blip>
          <a:stretch>
            <a:fillRect/>
          </a:stretch>
        </p:blipFill>
        <p:spPr>
          <a:xfrm>
            <a:off x="11353800" y="6450054"/>
            <a:ext cx="609602" cy="177716"/>
          </a:xfrm>
          <a:prstGeom prst="rect">
            <a:avLst/>
          </a:prstGeom>
        </p:spPr>
      </p:pic>
    </p:spTree>
    <p:extLst>
      <p:ext uri="{BB962C8B-B14F-4D97-AF65-F5344CB8AC3E}">
        <p14:creationId xmlns:p14="http://schemas.microsoft.com/office/powerpoint/2010/main" val="37573627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6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18D12-9022-D40D-53DD-5633DA4FF4B8}"/>
              </a:ext>
            </a:extLst>
          </p:cNvPr>
          <p:cNvSpPr>
            <a:spLocks noGrp="1" noRot="1" noMove="1" noResize="1" noEditPoints="1" noAdjustHandles="1" noChangeArrowheads="1" noChangeShapeType="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cxnSp>
        <p:nvCxnSpPr>
          <p:cNvPr id="10" name="Straight Connector 9">
            <a:extLst>
              <a:ext uri="{FF2B5EF4-FFF2-40B4-BE49-F238E27FC236}">
                <a16:creationId xmlns:a16="http://schemas.microsoft.com/office/drawing/2014/main" id="{1A79C435-9FAB-597C-4FF2-133840B72181}"/>
              </a:ext>
            </a:extLst>
          </p:cNvPr>
          <p:cNvCxnSpPr>
            <a:cxnSpLocks noGrp="1" noRot="1" noMove="1" noResize="1" noEditPoints="1" noAdjustHandles="1" noChangeArrowheads="1" noChangeShapeType="1"/>
          </p:cNvCxnSpPr>
          <p:nvPr userDrawn="1"/>
        </p:nvCxnSpPr>
        <p:spPr>
          <a:xfrm>
            <a:off x="838200" y="1752600"/>
            <a:ext cx="10515600" cy="0"/>
          </a:xfrm>
          <a:prstGeom prst="line">
            <a:avLst/>
          </a:prstGeom>
          <a:ln w="9525"/>
        </p:spPr>
        <p:style>
          <a:lnRef idx="2">
            <a:schemeClr val="dk1"/>
          </a:lnRef>
          <a:fillRef idx="0">
            <a:schemeClr val="dk1"/>
          </a:fillRef>
          <a:effectRef idx="1">
            <a:schemeClr val="dk1"/>
          </a:effectRef>
          <a:fontRef idx="minor">
            <a:schemeClr val="tx1"/>
          </a:fontRef>
        </p:style>
      </p:cxnSp>
      <p:sp>
        <p:nvSpPr>
          <p:cNvPr id="3" name="Content Placeholder 1">
            <a:extLst>
              <a:ext uri="{FF2B5EF4-FFF2-40B4-BE49-F238E27FC236}">
                <a16:creationId xmlns:a16="http://schemas.microsoft.com/office/drawing/2014/main" id="{90793ED9-6188-54EF-D129-EEC9C8A03A1A}"/>
              </a:ext>
            </a:extLst>
          </p:cNvPr>
          <p:cNvSpPr>
            <a:spLocks noGrp="1" noRot="1" noMove="1" noResize="1" noEditPoints="1" noAdjustHandles="1" noChangeArrowheads="1" noChangeShapeType="1"/>
          </p:cNvSpPr>
          <p:nvPr>
            <p:ph sz="half" idx="1"/>
          </p:nvPr>
        </p:nvSpPr>
        <p:spPr>
          <a:xfrm>
            <a:off x="838200" y="1825625"/>
            <a:ext cx="5181600" cy="4035422"/>
          </a:xfrm>
        </p:spPr>
        <p:txBody>
          <a:bodyPr/>
          <a:lstStyle>
            <a:lvl1pPr>
              <a:defRPr>
                <a:solidFill>
                  <a:schemeClr val="tx1">
                    <a:lumMod val="50000"/>
                  </a:schemeClr>
                </a:solidFill>
                <a:latin typeface="Arial" panose="020B0604020202020204" pitchFamily="34" charset="0"/>
                <a:cs typeface="Arial" panose="020B0604020202020204" pitchFamily="34" charset="0"/>
              </a:defRPr>
            </a:lvl1pPr>
            <a:lvl2pPr>
              <a:defRPr sz="2400">
                <a:solidFill>
                  <a:schemeClr val="tx1">
                    <a:lumMod val="50000"/>
                  </a:schemeClr>
                </a:solidFill>
                <a:latin typeface="Arial" panose="020B0604020202020204" pitchFamily="34" charset="0"/>
                <a:cs typeface="Arial" panose="020B0604020202020204" pitchFamily="34" charset="0"/>
              </a:defRPr>
            </a:lvl2pPr>
            <a:lvl3pPr>
              <a:defRPr sz="2400">
                <a:solidFill>
                  <a:schemeClr val="tx1">
                    <a:lumMod val="50000"/>
                  </a:schemeClr>
                </a:solidFill>
                <a:latin typeface="Arial" panose="020B0604020202020204" pitchFamily="34" charset="0"/>
                <a:cs typeface="Arial" panose="020B0604020202020204" pitchFamily="34" charset="0"/>
              </a:defRPr>
            </a:lvl3pPr>
            <a:lvl4pPr>
              <a:defRPr sz="2400">
                <a:solidFill>
                  <a:schemeClr val="tx1">
                    <a:lumMod val="50000"/>
                  </a:schemeClr>
                </a:solidFill>
                <a:latin typeface="Arial" panose="020B0604020202020204" pitchFamily="34" charset="0"/>
                <a:cs typeface="Arial" panose="020B0604020202020204" pitchFamily="34" charset="0"/>
              </a:defRPr>
            </a:lvl4pPr>
            <a:lvl5pPr>
              <a:defRPr sz="2400">
                <a:solidFill>
                  <a:schemeClr val="tx1">
                    <a:lumMod val="50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4ED01CE3-6B14-4EE4-9368-0FC5999444F8}"/>
              </a:ext>
            </a:extLst>
          </p:cNvPr>
          <p:cNvSpPr>
            <a:spLocks noGrp="1" noRot="1" noMove="1" noResize="1" noEditPoints="1" noAdjustHandles="1" noChangeArrowheads="1" noChangeShapeType="1"/>
          </p:cNvSpPr>
          <p:nvPr>
            <p:ph sz="half" idx="13"/>
          </p:nvPr>
        </p:nvSpPr>
        <p:spPr>
          <a:xfrm>
            <a:off x="6172202" y="1825625"/>
            <a:ext cx="5181600" cy="4035422"/>
          </a:xfrm>
        </p:spPr>
        <p:txBody>
          <a:bodyPr/>
          <a:lstStyle>
            <a:lvl1pPr>
              <a:defRPr>
                <a:solidFill>
                  <a:schemeClr val="tx1">
                    <a:lumMod val="50000"/>
                  </a:schemeClr>
                </a:solidFill>
                <a:latin typeface="Arial" panose="020B0604020202020204" pitchFamily="34" charset="0"/>
                <a:cs typeface="Arial" panose="020B0604020202020204" pitchFamily="34" charset="0"/>
              </a:defRPr>
            </a:lvl1pPr>
            <a:lvl2pPr>
              <a:defRPr sz="2400">
                <a:solidFill>
                  <a:schemeClr val="tx1">
                    <a:lumMod val="50000"/>
                  </a:schemeClr>
                </a:solidFill>
                <a:latin typeface="Arial" panose="020B0604020202020204" pitchFamily="34" charset="0"/>
                <a:cs typeface="Arial" panose="020B0604020202020204" pitchFamily="34" charset="0"/>
              </a:defRPr>
            </a:lvl2pPr>
            <a:lvl3pPr>
              <a:defRPr sz="2400">
                <a:solidFill>
                  <a:schemeClr val="tx1">
                    <a:lumMod val="50000"/>
                  </a:schemeClr>
                </a:solidFill>
                <a:latin typeface="Arial" panose="020B0604020202020204" pitchFamily="34" charset="0"/>
                <a:cs typeface="Arial" panose="020B0604020202020204" pitchFamily="34" charset="0"/>
              </a:defRPr>
            </a:lvl3pPr>
            <a:lvl4pPr>
              <a:defRPr sz="2400">
                <a:solidFill>
                  <a:schemeClr val="tx1">
                    <a:lumMod val="50000"/>
                  </a:schemeClr>
                </a:solidFill>
                <a:latin typeface="Arial" panose="020B0604020202020204" pitchFamily="34" charset="0"/>
                <a:cs typeface="Arial" panose="020B0604020202020204" pitchFamily="34" charset="0"/>
              </a:defRPr>
            </a:lvl4pPr>
            <a:lvl5pPr>
              <a:defRPr sz="2400">
                <a:solidFill>
                  <a:schemeClr val="tx1">
                    <a:lumMod val="50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23DB587-F69A-03AF-A1E7-C639FF2B85A5}"/>
              </a:ext>
            </a:extLst>
          </p:cNvPr>
          <p:cNvSpPr>
            <a:spLocks noGrp="1"/>
          </p:cNvSpPr>
          <p:nvPr>
            <p:ph type="ftr" sz="quarter" idx="11"/>
          </p:nvPr>
        </p:nvSpPr>
        <p:spPr/>
        <p:txBody>
          <a:bodyPr/>
          <a:lstStyle/>
          <a:p>
            <a:endParaRPr lang="en-US" dirty="0"/>
          </a:p>
        </p:txBody>
      </p:sp>
      <p:pic>
        <p:nvPicPr>
          <p:cNvPr id="4" name="NSD Icon" descr="A yellow circle with black background&#10;&#10;Description automatically generated">
            <a:extLst>
              <a:ext uri="{FF2B5EF4-FFF2-40B4-BE49-F238E27FC236}">
                <a16:creationId xmlns:a16="http://schemas.microsoft.com/office/drawing/2014/main" id="{A9986BE0-F3C4-45F3-AC08-76361FD3CBF8}"/>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val="0"/>
              </a:ext>
            </a:extLst>
          </a:blip>
          <a:stretch>
            <a:fillRect/>
          </a:stretch>
        </p:blipFill>
        <p:spPr>
          <a:xfrm>
            <a:off x="11353800" y="6450054"/>
            <a:ext cx="609602" cy="177716"/>
          </a:xfrm>
          <a:prstGeom prst="rect">
            <a:avLst/>
          </a:prstGeom>
        </p:spPr>
      </p:pic>
    </p:spTree>
    <p:extLst>
      <p:ext uri="{BB962C8B-B14F-4D97-AF65-F5344CB8AC3E}">
        <p14:creationId xmlns:p14="http://schemas.microsoft.com/office/powerpoint/2010/main" val="16787527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7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18D12-9022-D40D-53DD-5633DA4FF4B8}"/>
              </a:ext>
            </a:extLst>
          </p:cNvPr>
          <p:cNvSpPr>
            <a:spLocks noGrp="1" noRot="1" noMove="1" noResize="1" noEditPoints="1" noAdjustHandles="1" noChangeArrowheads="1" noChangeShapeType="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cxnSp>
        <p:nvCxnSpPr>
          <p:cNvPr id="10" name="Straight Connector 9">
            <a:extLst>
              <a:ext uri="{FF2B5EF4-FFF2-40B4-BE49-F238E27FC236}">
                <a16:creationId xmlns:a16="http://schemas.microsoft.com/office/drawing/2014/main" id="{1A79C435-9FAB-597C-4FF2-133840B72181}"/>
              </a:ext>
            </a:extLst>
          </p:cNvPr>
          <p:cNvCxnSpPr>
            <a:cxnSpLocks noGrp="1" noRot="1" noMove="1" noResize="1" noEditPoints="1" noAdjustHandles="1" noChangeArrowheads="1" noChangeShapeType="1"/>
          </p:cNvCxnSpPr>
          <p:nvPr userDrawn="1"/>
        </p:nvCxnSpPr>
        <p:spPr>
          <a:xfrm>
            <a:off x="838200" y="1752600"/>
            <a:ext cx="10515600" cy="0"/>
          </a:xfrm>
          <a:prstGeom prst="line">
            <a:avLst/>
          </a:prstGeom>
          <a:ln w="9525"/>
        </p:spPr>
        <p:style>
          <a:lnRef idx="2">
            <a:schemeClr val="dk1"/>
          </a:lnRef>
          <a:fillRef idx="0">
            <a:schemeClr val="dk1"/>
          </a:fillRef>
          <a:effectRef idx="1">
            <a:schemeClr val="dk1"/>
          </a:effectRef>
          <a:fontRef idx="minor">
            <a:schemeClr val="tx1"/>
          </a:fontRef>
        </p:style>
      </p:cxnSp>
      <p:sp>
        <p:nvSpPr>
          <p:cNvPr id="3" name="Content Placeholder 1">
            <a:extLst>
              <a:ext uri="{FF2B5EF4-FFF2-40B4-BE49-F238E27FC236}">
                <a16:creationId xmlns:a16="http://schemas.microsoft.com/office/drawing/2014/main" id="{90793ED9-6188-54EF-D129-EEC9C8A03A1A}"/>
              </a:ext>
            </a:extLst>
          </p:cNvPr>
          <p:cNvSpPr>
            <a:spLocks noGrp="1" noRot="1" noMove="1" noResize="1" noEditPoints="1" noAdjustHandles="1" noChangeArrowheads="1" noChangeShapeType="1"/>
          </p:cNvSpPr>
          <p:nvPr>
            <p:ph sz="half" idx="1"/>
          </p:nvPr>
        </p:nvSpPr>
        <p:spPr>
          <a:xfrm>
            <a:off x="838200" y="1825625"/>
            <a:ext cx="5181600" cy="4035422"/>
          </a:xfrm>
        </p:spPr>
        <p:txBody>
          <a:bodyPr/>
          <a:lstStyle>
            <a:lvl1pPr>
              <a:defRPr>
                <a:solidFill>
                  <a:schemeClr val="tx1">
                    <a:lumMod val="50000"/>
                  </a:schemeClr>
                </a:solidFill>
                <a:latin typeface="Arial" panose="020B0604020202020204" pitchFamily="34" charset="0"/>
                <a:cs typeface="Arial" panose="020B0604020202020204" pitchFamily="34" charset="0"/>
              </a:defRPr>
            </a:lvl1pPr>
            <a:lvl2pPr>
              <a:defRPr sz="2400">
                <a:solidFill>
                  <a:schemeClr val="tx1">
                    <a:lumMod val="50000"/>
                  </a:schemeClr>
                </a:solidFill>
                <a:latin typeface="Arial" panose="020B0604020202020204" pitchFamily="34" charset="0"/>
                <a:cs typeface="Arial" panose="020B0604020202020204" pitchFamily="34" charset="0"/>
              </a:defRPr>
            </a:lvl2pPr>
            <a:lvl3pPr>
              <a:defRPr sz="2400">
                <a:solidFill>
                  <a:schemeClr val="tx1">
                    <a:lumMod val="50000"/>
                  </a:schemeClr>
                </a:solidFill>
                <a:latin typeface="Arial" panose="020B0604020202020204" pitchFamily="34" charset="0"/>
                <a:cs typeface="Arial" panose="020B0604020202020204" pitchFamily="34" charset="0"/>
              </a:defRPr>
            </a:lvl3pPr>
            <a:lvl4pPr>
              <a:defRPr sz="2400">
                <a:solidFill>
                  <a:schemeClr val="tx1">
                    <a:lumMod val="50000"/>
                  </a:schemeClr>
                </a:solidFill>
                <a:latin typeface="Arial" panose="020B0604020202020204" pitchFamily="34" charset="0"/>
                <a:cs typeface="Arial" panose="020B0604020202020204" pitchFamily="34" charset="0"/>
              </a:defRPr>
            </a:lvl4pPr>
            <a:lvl5pPr>
              <a:defRPr sz="2400">
                <a:solidFill>
                  <a:schemeClr val="tx1">
                    <a:lumMod val="50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4ED01CE3-6B14-4EE4-9368-0FC5999444F8}"/>
              </a:ext>
            </a:extLst>
          </p:cNvPr>
          <p:cNvSpPr>
            <a:spLocks noGrp="1" noRot="1" noMove="1" noResize="1" noEditPoints="1" noAdjustHandles="1" noChangeArrowheads="1" noChangeShapeType="1"/>
          </p:cNvSpPr>
          <p:nvPr>
            <p:ph sz="half" idx="13"/>
          </p:nvPr>
        </p:nvSpPr>
        <p:spPr>
          <a:xfrm>
            <a:off x="6172202" y="1825625"/>
            <a:ext cx="5181600" cy="4035422"/>
          </a:xfrm>
        </p:spPr>
        <p:txBody>
          <a:bodyPr/>
          <a:lstStyle>
            <a:lvl1pPr>
              <a:defRPr>
                <a:solidFill>
                  <a:schemeClr val="tx1">
                    <a:lumMod val="50000"/>
                  </a:schemeClr>
                </a:solidFill>
                <a:latin typeface="Arial" panose="020B0604020202020204" pitchFamily="34" charset="0"/>
                <a:cs typeface="Arial" panose="020B0604020202020204" pitchFamily="34" charset="0"/>
              </a:defRPr>
            </a:lvl1pPr>
            <a:lvl2pPr>
              <a:defRPr sz="2400">
                <a:solidFill>
                  <a:schemeClr val="tx1">
                    <a:lumMod val="50000"/>
                  </a:schemeClr>
                </a:solidFill>
                <a:latin typeface="Arial" panose="020B0604020202020204" pitchFamily="34" charset="0"/>
                <a:cs typeface="Arial" panose="020B0604020202020204" pitchFamily="34" charset="0"/>
              </a:defRPr>
            </a:lvl2pPr>
            <a:lvl3pPr>
              <a:defRPr sz="2400">
                <a:solidFill>
                  <a:schemeClr val="tx1">
                    <a:lumMod val="50000"/>
                  </a:schemeClr>
                </a:solidFill>
                <a:latin typeface="Arial" panose="020B0604020202020204" pitchFamily="34" charset="0"/>
                <a:cs typeface="Arial" panose="020B0604020202020204" pitchFamily="34" charset="0"/>
              </a:defRPr>
            </a:lvl3pPr>
            <a:lvl4pPr>
              <a:defRPr sz="2400">
                <a:solidFill>
                  <a:schemeClr val="tx1">
                    <a:lumMod val="50000"/>
                  </a:schemeClr>
                </a:solidFill>
                <a:latin typeface="Arial" panose="020B0604020202020204" pitchFamily="34" charset="0"/>
                <a:cs typeface="Arial" panose="020B0604020202020204" pitchFamily="34" charset="0"/>
              </a:defRPr>
            </a:lvl4pPr>
            <a:lvl5pPr>
              <a:defRPr sz="2400">
                <a:solidFill>
                  <a:schemeClr val="tx1">
                    <a:lumMod val="50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23DB587-F69A-03AF-A1E7-C639FF2B85A5}"/>
              </a:ext>
            </a:extLst>
          </p:cNvPr>
          <p:cNvSpPr>
            <a:spLocks noGrp="1"/>
          </p:cNvSpPr>
          <p:nvPr>
            <p:ph type="ftr" sz="quarter" idx="11"/>
          </p:nvPr>
        </p:nvSpPr>
        <p:spPr/>
        <p:txBody>
          <a:bodyPr/>
          <a:lstStyle/>
          <a:p>
            <a:endParaRPr lang="en-US" dirty="0"/>
          </a:p>
        </p:txBody>
      </p:sp>
      <p:pic>
        <p:nvPicPr>
          <p:cNvPr id="4" name="NSD Icon" descr="A yellow circle with black background&#10;&#10;Description automatically generated">
            <a:extLst>
              <a:ext uri="{FF2B5EF4-FFF2-40B4-BE49-F238E27FC236}">
                <a16:creationId xmlns:a16="http://schemas.microsoft.com/office/drawing/2014/main" id="{A9986BE0-F3C4-45F3-AC08-76361FD3CBF8}"/>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val="0"/>
              </a:ext>
            </a:extLst>
          </a:blip>
          <a:stretch>
            <a:fillRect/>
          </a:stretch>
        </p:blipFill>
        <p:spPr>
          <a:xfrm>
            <a:off x="11353800" y="6450054"/>
            <a:ext cx="609602" cy="177716"/>
          </a:xfrm>
          <a:prstGeom prst="rect">
            <a:avLst/>
          </a:prstGeom>
        </p:spPr>
      </p:pic>
    </p:spTree>
    <p:extLst>
      <p:ext uri="{BB962C8B-B14F-4D97-AF65-F5344CB8AC3E}">
        <p14:creationId xmlns:p14="http://schemas.microsoft.com/office/powerpoint/2010/main" val="35226750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8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18D12-9022-D40D-53DD-5633DA4FF4B8}"/>
              </a:ext>
            </a:extLst>
          </p:cNvPr>
          <p:cNvSpPr>
            <a:spLocks noGrp="1" noRot="1" noMove="1" noResize="1" noEditPoints="1" noAdjustHandles="1" noChangeArrowheads="1" noChangeShapeType="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cxnSp>
        <p:nvCxnSpPr>
          <p:cNvPr id="10" name="Straight Connector 9">
            <a:extLst>
              <a:ext uri="{FF2B5EF4-FFF2-40B4-BE49-F238E27FC236}">
                <a16:creationId xmlns:a16="http://schemas.microsoft.com/office/drawing/2014/main" id="{1A79C435-9FAB-597C-4FF2-133840B72181}"/>
              </a:ext>
            </a:extLst>
          </p:cNvPr>
          <p:cNvCxnSpPr>
            <a:cxnSpLocks noGrp="1" noRot="1" noMove="1" noResize="1" noEditPoints="1" noAdjustHandles="1" noChangeArrowheads="1" noChangeShapeType="1"/>
          </p:cNvCxnSpPr>
          <p:nvPr userDrawn="1"/>
        </p:nvCxnSpPr>
        <p:spPr>
          <a:xfrm>
            <a:off x="838200" y="1752600"/>
            <a:ext cx="10515600" cy="0"/>
          </a:xfrm>
          <a:prstGeom prst="line">
            <a:avLst/>
          </a:prstGeom>
          <a:ln w="9525"/>
        </p:spPr>
        <p:style>
          <a:lnRef idx="2">
            <a:schemeClr val="dk1"/>
          </a:lnRef>
          <a:fillRef idx="0">
            <a:schemeClr val="dk1"/>
          </a:fillRef>
          <a:effectRef idx="1">
            <a:schemeClr val="dk1"/>
          </a:effectRef>
          <a:fontRef idx="minor">
            <a:schemeClr val="tx1"/>
          </a:fontRef>
        </p:style>
      </p:cxnSp>
      <p:sp>
        <p:nvSpPr>
          <p:cNvPr id="3" name="Content Placeholder 1">
            <a:extLst>
              <a:ext uri="{FF2B5EF4-FFF2-40B4-BE49-F238E27FC236}">
                <a16:creationId xmlns:a16="http://schemas.microsoft.com/office/drawing/2014/main" id="{90793ED9-6188-54EF-D129-EEC9C8A03A1A}"/>
              </a:ext>
            </a:extLst>
          </p:cNvPr>
          <p:cNvSpPr>
            <a:spLocks noGrp="1" noRot="1" noMove="1" noResize="1" noEditPoints="1" noAdjustHandles="1" noChangeArrowheads="1" noChangeShapeType="1"/>
          </p:cNvSpPr>
          <p:nvPr>
            <p:ph sz="half" idx="1"/>
          </p:nvPr>
        </p:nvSpPr>
        <p:spPr>
          <a:xfrm>
            <a:off x="838200" y="1825625"/>
            <a:ext cx="5181600" cy="4035422"/>
          </a:xfrm>
        </p:spPr>
        <p:txBody>
          <a:bodyPr/>
          <a:lstStyle>
            <a:lvl1pPr>
              <a:defRPr>
                <a:solidFill>
                  <a:schemeClr val="tx1">
                    <a:lumMod val="50000"/>
                  </a:schemeClr>
                </a:solidFill>
                <a:latin typeface="Arial" panose="020B0604020202020204" pitchFamily="34" charset="0"/>
                <a:cs typeface="Arial" panose="020B0604020202020204" pitchFamily="34" charset="0"/>
              </a:defRPr>
            </a:lvl1pPr>
            <a:lvl2pPr>
              <a:defRPr sz="2400">
                <a:solidFill>
                  <a:schemeClr val="tx1">
                    <a:lumMod val="50000"/>
                  </a:schemeClr>
                </a:solidFill>
                <a:latin typeface="Arial" panose="020B0604020202020204" pitchFamily="34" charset="0"/>
                <a:cs typeface="Arial" panose="020B0604020202020204" pitchFamily="34" charset="0"/>
              </a:defRPr>
            </a:lvl2pPr>
            <a:lvl3pPr>
              <a:defRPr sz="2400">
                <a:solidFill>
                  <a:schemeClr val="tx1">
                    <a:lumMod val="50000"/>
                  </a:schemeClr>
                </a:solidFill>
                <a:latin typeface="Arial" panose="020B0604020202020204" pitchFamily="34" charset="0"/>
                <a:cs typeface="Arial" panose="020B0604020202020204" pitchFamily="34" charset="0"/>
              </a:defRPr>
            </a:lvl3pPr>
            <a:lvl4pPr>
              <a:defRPr sz="2400">
                <a:solidFill>
                  <a:schemeClr val="tx1">
                    <a:lumMod val="50000"/>
                  </a:schemeClr>
                </a:solidFill>
                <a:latin typeface="Arial" panose="020B0604020202020204" pitchFamily="34" charset="0"/>
                <a:cs typeface="Arial" panose="020B0604020202020204" pitchFamily="34" charset="0"/>
              </a:defRPr>
            </a:lvl4pPr>
            <a:lvl5pPr>
              <a:defRPr sz="2400">
                <a:solidFill>
                  <a:schemeClr val="tx1">
                    <a:lumMod val="50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4ED01CE3-6B14-4EE4-9368-0FC5999444F8}"/>
              </a:ext>
            </a:extLst>
          </p:cNvPr>
          <p:cNvSpPr>
            <a:spLocks noGrp="1" noRot="1" noMove="1" noResize="1" noEditPoints="1" noAdjustHandles="1" noChangeArrowheads="1" noChangeShapeType="1"/>
          </p:cNvSpPr>
          <p:nvPr>
            <p:ph sz="half" idx="13"/>
          </p:nvPr>
        </p:nvSpPr>
        <p:spPr>
          <a:xfrm>
            <a:off x="6172202" y="1825625"/>
            <a:ext cx="5181600" cy="4035422"/>
          </a:xfrm>
        </p:spPr>
        <p:txBody>
          <a:bodyPr/>
          <a:lstStyle>
            <a:lvl1pPr>
              <a:defRPr>
                <a:solidFill>
                  <a:schemeClr val="tx1">
                    <a:lumMod val="50000"/>
                  </a:schemeClr>
                </a:solidFill>
                <a:latin typeface="Arial" panose="020B0604020202020204" pitchFamily="34" charset="0"/>
                <a:cs typeface="Arial" panose="020B0604020202020204" pitchFamily="34" charset="0"/>
              </a:defRPr>
            </a:lvl1pPr>
            <a:lvl2pPr>
              <a:defRPr sz="2400">
                <a:solidFill>
                  <a:schemeClr val="tx1">
                    <a:lumMod val="50000"/>
                  </a:schemeClr>
                </a:solidFill>
                <a:latin typeface="Arial" panose="020B0604020202020204" pitchFamily="34" charset="0"/>
                <a:cs typeface="Arial" panose="020B0604020202020204" pitchFamily="34" charset="0"/>
              </a:defRPr>
            </a:lvl2pPr>
            <a:lvl3pPr>
              <a:defRPr sz="2400">
                <a:solidFill>
                  <a:schemeClr val="tx1">
                    <a:lumMod val="50000"/>
                  </a:schemeClr>
                </a:solidFill>
                <a:latin typeface="Arial" panose="020B0604020202020204" pitchFamily="34" charset="0"/>
                <a:cs typeface="Arial" panose="020B0604020202020204" pitchFamily="34" charset="0"/>
              </a:defRPr>
            </a:lvl3pPr>
            <a:lvl4pPr>
              <a:defRPr sz="2400">
                <a:solidFill>
                  <a:schemeClr val="tx1">
                    <a:lumMod val="50000"/>
                  </a:schemeClr>
                </a:solidFill>
                <a:latin typeface="Arial" panose="020B0604020202020204" pitchFamily="34" charset="0"/>
                <a:cs typeface="Arial" panose="020B0604020202020204" pitchFamily="34" charset="0"/>
              </a:defRPr>
            </a:lvl4pPr>
            <a:lvl5pPr>
              <a:defRPr sz="2400">
                <a:solidFill>
                  <a:schemeClr val="tx1">
                    <a:lumMod val="50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23DB587-F69A-03AF-A1E7-C639FF2B85A5}"/>
              </a:ext>
            </a:extLst>
          </p:cNvPr>
          <p:cNvSpPr>
            <a:spLocks noGrp="1"/>
          </p:cNvSpPr>
          <p:nvPr>
            <p:ph type="ftr" sz="quarter" idx="11"/>
          </p:nvPr>
        </p:nvSpPr>
        <p:spPr/>
        <p:txBody>
          <a:bodyPr/>
          <a:lstStyle/>
          <a:p>
            <a:endParaRPr lang="en-US" dirty="0"/>
          </a:p>
        </p:txBody>
      </p:sp>
      <p:pic>
        <p:nvPicPr>
          <p:cNvPr id="4" name="NSD Icon" descr="A yellow circle with black background&#10;&#10;Description automatically generated">
            <a:extLst>
              <a:ext uri="{FF2B5EF4-FFF2-40B4-BE49-F238E27FC236}">
                <a16:creationId xmlns:a16="http://schemas.microsoft.com/office/drawing/2014/main" id="{A9986BE0-F3C4-45F3-AC08-76361FD3CBF8}"/>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val="0"/>
              </a:ext>
            </a:extLst>
          </a:blip>
          <a:stretch>
            <a:fillRect/>
          </a:stretch>
        </p:blipFill>
        <p:spPr>
          <a:xfrm>
            <a:off x="11353800" y="6450054"/>
            <a:ext cx="609602" cy="177716"/>
          </a:xfrm>
          <a:prstGeom prst="rect">
            <a:avLst/>
          </a:prstGeom>
        </p:spPr>
      </p:pic>
    </p:spTree>
    <p:extLst>
      <p:ext uri="{BB962C8B-B14F-4D97-AF65-F5344CB8AC3E}">
        <p14:creationId xmlns:p14="http://schemas.microsoft.com/office/powerpoint/2010/main" val="25037508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9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18D12-9022-D40D-53DD-5633DA4FF4B8}"/>
              </a:ext>
            </a:extLst>
          </p:cNvPr>
          <p:cNvSpPr>
            <a:spLocks noGrp="1" noRot="1" noMove="1" noResize="1" noEditPoints="1" noAdjustHandles="1" noChangeArrowheads="1" noChangeShapeType="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cxnSp>
        <p:nvCxnSpPr>
          <p:cNvPr id="10" name="Straight Connector 9">
            <a:extLst>
              <a:ext uri="{FF2B5EF4-FFF2-40B4-BE49-F238E27FC236}">
                <a16:creationId xmlns:a16="http://schemas.microsoft.com/office/drawing/2014/main" id="{1A79C435-9FAB-597C-4FF2-133840B72181}"/>
              </a:ext>
            </a:extLst>
          </p:cNvPr>
          <p:cNvCxnSpPr>
            <a:cxnSpLocks noGrp="1" noRot="1" noMove="1" noResize="1" noEditPoints="1" noAdjustHandles="1" noChangeArrowheads="1" noChangeShapeType="1"/>
          </p:cNvCxnSpPr>
          <p:nvPr userDrawn="1"/>
        </p:nvCxnSpPr>
        <p:spPr>
          <a:xfrm>
            <a:off x="838200" y="1752600"/>
            <a:ext cx="10515600" cy="0"/>
          </a:xfrm>
          <a:prstGeom prst="line">
            <a:avLst/>
          </a:prstGeom>
          <a:ln w="9525"/>
        </p:spPr>
        <p:style>
          <a:lnRef idx="2">
            <a:schemeClr val="dk1"/>
          </a:lnRef>
          <a:fillRef idx="0">
            <a:schemeClr val="dk1"/>
          </a:fillRef>
          <a:effectRef idx="1">
            <a:schemeClr val="dk1"/>
          </a:effectRef>
          <a:fontRef idx="minor">
            <a:schemeClr val="tx1"/>
          </a:fontRef>
        </p:style>
      </p:cxnSp>
      <p:sp>
        <p:nvSpPr>
          <p:cNvPr id="3" name="Content Placeholder 1">
            <a:extLst>
              <a:ext uri="{FF2B5EF4-FFF2-40B4-BE49-F238E27FC236}">
                <a16:creationId xmlns:a16="http://schemas.microsoft.com/office/drawing/2014/main" id="{90793ED9-6188-54EF-D129-EEC9C8A03A1A}"/>
              </a:ext>
            </a:extLst>
          </p:cNvPr>
          <p:cNvSpPr>
            <a:spLocks noGrp="1" noRot="1" noMove="1" noResize="1" noEditPoints="1" noAdjustHandles="1" noChangeArrowheads="1" noChangeShapeType="1"/>
          </p:cNvSpPr>
          <p:nvPr>
            <p:ph sz="half" idx="1"/>
          </p:nvPr>
        </p:nvSpPr>
        <p:spPr>
          <a:xfrm>
            <a:off x="838200" y="1825625"/>
            <a:ext cx="5181600" cy="4035422"/>
          </a:xfrm>
        </p:spPr>
        <p:txBody>
          <a:bodyPr/>
          <a:lstStyle>
            <a:lvl1pPr>
              <a:defRPr>
                <a:solidFill>
                  <a:schemeClr val="tx1">
                    <a:lumMod val="50000"/>
                  </a:schemeClr>
                </a:solidFill>
                <a:latin typeface="Arial" panose="020B0604020202020204" pitchFamily="34" charset="0"/>
                <a:cs typeface="Arial" panose="020B0604020202020204" pitchFamily="34" charset="0"/>
              </a:defRPr>
            </a:lvl1pPr>
            <a:lvl2pPr>
              <a:defRPr sz="2400">
                <a:solidFill>
                  <a:schemeClr val="tx1">
                    <a:lumMod val="50000"/>
                  </a:schemeClr>
                </a:solidFill>
                <a:latin typeface="Arial" panose="020B0604020202020204" pitchFamily="34" charset="0"/>
                <a:cs typeface="Arial" panose="020B0604020202020204" pitchFamily="34" charset="0"/>
              </a:defRPr>
            </a:lvl2pPr>
            <a:lvl3pPr>
              <a:defRPr sz="2400">
                <a:solidFill>
                  <a:schemeClr val="tx1">
                    <a:lumMod val="50000"/>
                  </a:schemeClr>
                </a:solidFill>
                <a:latin typeface="Arial" panose="020B0604020202020204" pitchFamily="34" charset="0"/>
                <a:cs typeface="Arial" panose="020B0604020202020204" pitchFamily="34" charset="0"/>
              </a:defRPr>
            </a:lvl3pPr>
            <a:lvl4pPr>
              <a:defRPr sz="2400">
                <a:solidFill>
                  <a:schemeClr val="tx1">
                    <a:lumMod val="50000"/>
                  </a:schemeClr>
                </a:solidFill>
                <a:latin typeface="Arial" panose="020B0604020202020204" pitchFamily="34" charset="0"/>
                <a:cs typeface="Arial" panose="020B0604020202020204" pitchFamily="34" charset="0"/>
              </a:defRPr>
            </a:lvl4pPr>
            <a:lvl5pPr>
              <a:defRPr sz="2400">
                <a:solidFill>
                  <a:schemeClr val="tx1">
                    <a:lumMod val="50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4ED01CE3-6B14-4EE4-9368-0FC5999444F8}"/>
              </a:ext>
            </a:extLst>
          </p:cNvPr>
          <p:cNvSpPr>
            <a:spLocks noGrp="1" noRot="1" noMove="1" noResize="1" noEditPoints="1" noAdjustHandles="1" noChangeArrowheads="1" noChangeShapeType="1"/>
          </p:cNvSpPr>
          <p:nvPr>
            <p:ph sz="half" idx="13"/>
          </p:nvPr>
        </p:nvSpPr>
        <p:spPr>
          <a:xfrm>
            <a:off x="6172202" y="1825625"/>
            <a:ext cx="5181600" cy="4035422"/>
          </a:xfrm>
        </p:spPr>
        <p:txBody>
          <a:bodyPr/>
          <a:lstStyle>
            <a:lvl1pPr>
              <a:defRPr>
                <a:solidFill>
                  <a:schemeClr val="tx1">
                    <a:lumMod val="50000"/>
                  </a:schemeClr>
                </a:solidFill>
                <a:latin typeface="Arial" panose="020B0604020202020204" pitchFamily="34" charset="0"/>
                <a:cs typeface="Arial" panose="020B0604020202020204" pitchFamily="34" charset="0"/>
              </a:defRPr>
            </a:lvl1pPr>
            <a:lvl2pPr>
              <a:defRPr sz="2400">
                <a:solidFill>
                  <a:schemeClr val="tx1">
                    <a:lumMod val="50000"/>
                  </a:schemeClr>
                </a:solidFill>
                <a:latin typeface="Arial" panose="020B0604020202020204" pitchFamily="34" charset="0"/>
                <a:cs typeface="Arial" panose="020B0604020202020204" pitchFamily="34" charset="0"/>
              </a:defRPr>
            </a:lvl2pPr>
            <a:lvl3pPr>
              <a:defRPr sz="2400">
                <a:solidFill>
                  <a:schemeClr val="tx1">
                    <a:lumMod val="50000"/>
                  </a:schemeClr>
                </a:solidFill>
                <a:latin typeface="Arial" panose="020B0604020202020204" pitchFamily="34" charset="0"/>
                <a:cs typeface="Arial" panose="020B0604020202020204" pitchFamily="34" charset="0"/>
              </a:defRPr>
            </a:lvl3pPr>
            <a:lvl4pPr>
              <a:defRPr sz="2400">
                <a:solidFill>
                  <a:schemeClr val="tx1">
                    <a:lumMod val="50000"/>
                  </a:schemeClr>
                </a:solidFill>
                <a:latin typeface="Arial" panose="020B0604020202020204" pitchFamily="34" charset="0"/>
                <a:cs typeface="Arial" panose="020B0604020202020204" pitchFamily="34" charset="0"/>
              </a:defRPr>
            </a:lvl4pPr>
            <a:lvl5pPr>
              <a:defRPr sz="2400">
                <a:solidFill>
                  <a:schemeClr val="tx1">
                    <a:lumMod val="50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23DB587-F69A-03AF-A1E7-C639FF2B85A5}"/>
              </a:ext>
            </a:extLst>
          </p:cNvPr>
          <p:cNvSpPr>
            <a:spLocks noGrp="1"/>
          </p:cNvSpPr>
          <p:nvPr>
            <p:ph type="ftr" sz="quarter" idx="11"/>
          </p:nvPr>
        </p:nvSpPr>
        <p:spPr/>
        <p:txBody>
          <a:bodyPr/>
          <a:lstStyle/>
          <a:p>
            <a:endParaRPr lang="en-US" dirty="0"/>
          </a:p>
        </p:txBody>
      </p:sp>
      <p:pic>
        <p:nvPicPr>
          <p:cNvPr id="4" name="NSD Icon" descr="A yellow circle with black background&#10;&#10;Description automatically generated">
            <a:extLst>
              <a:ext uri="{FF2B5EF4-FFF2-40B4-BE49-F238E27FC236}">
                <a16:creationId xmlns:a16="http://schemas.microsoft.com/office/drawing/2014/main" id="{A9986BE0-F3C4-45F3-AC08-76361FD3CBF8}"/>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val="0"/>
              </a:ext>
            </a:extLst>
          </a:blip>
          <a:stretch>
            <a:fillRect/>
          </a:stretch>
        </p:blipFill>
        <p:spPr>
          <a:xfrm>
            <a:off x="11353800" y="6450054"/>
            <a:ext cx="609602" cy="177716"/>
          </a:xfrm>
          <a:prstGeom prst="rect">
            <a:avLst/>
          </a:prstGeom>
        </p:spPr>
      </p:pic>
    </p:spTree>
    <p:extLst>
      <p:ext uri="{BB962C8B-B14F-4D97-AF65-F5344CB8AC3E}">
        <p14:creationId xmlns:p14="http://schemas.microsoft.com/office/powerpoint/2010/main" val="15149190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B62C3-BECD-CDC2-E1E8-A6FAD774B845}"/>
              </a:ext>
            </a:extLst>
          </p:cNvPr>
          <p:cNvSpPr>
            <a:spLocks noGrp="1" noRot="1" noMove="1" noResize="1" noEditPoints="1" noAdjustHandles="1" noChangeArrowheads="1" noChangeShapeType="1"/>
          </p:cNvSpPr>
          <p:nvPr>
            <p:ph type="title"/>
          </p:nvPr>
        </p:nvSpPr>
        <p:spPr>
          <a:xfrm>
            <a:off x="838200" y="1828800"/>
            <a:ext cx="10509250" cy="1902849"/>
          </a:xfrm>
        </p:spPr>
        <p:txBody>
          <a:bodyPr anchor="b"/>
          <a:lstStyle>
            <a:lvl1pPr algn="ctr">
              <a:defRPr lang="en-US" dirty="0">
                <a:latin typeface="Arial" panose="020B0604020202020204" pitchFamily="34" charset="0"/>
                <a:cs typeface="Arial" panose="020B060402020202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4769FB76-EBE9-5B8E-F138-DF97B2740E98}"/>
              </a:ext>
            </a:extLst>
          </p:cNvPr>
          <p:cNvCxnSpPr>
            <a:cxnSpLocks noGrp="1" noRot="1" noMove="1" noResize="1" noEditPoints="1" noAdjustHandles="1" noChangeArrowheads="1" noChangeShapeType="1"/>
          </p:cNvCxnSpPr>
          <p:nvPr userDrawn="1"/>
        </p:nvCxnSpPr>
        <p:spPr>
          <a:xfrm>
            <a:off x="838200" y="3758637"/>
            <a:ext cx="10515600" cy="0"/>
          </a:xfrm>
          <a:prstGeom prst="line">
            <a:avLst/>
          </a:prstGeom>
          <a:ln w="9525"/>
        </p:spPr>
        <p:style>
          <a:lnRef idx="2">
            <a:schemeClr val="dk1"/>
          </a:lnRef>
          <a:fillRef idx="0">
            <a:schemeClr val="dk1"/>
          </a:fillRef>
          <a:effectRef idx="1">
            <a:schemeClr val="dk1"/>
          </a:effectRef>
          <a:fontRef idx="minor">
            <a:schemeClr val="tx1"/>
          </a:fontRef>
        </p:style>
      </p:cxnSp>
      <p:sp>
        <p:nvSpPr>
          <p:cNvPr id="9" name="NSD - The Leaf Icon">
            <a:extLst>
              <a:ext uri="{FF2B5EF4-FFF2-40B4-BE49-F238E27FC236}">
                <a16:creationId xmlns:a16="http://schemas.microsoft.com/office/drawing/2014/main" id="{7BB0FFC7-4B56-485A-314A-62031F3CCA5E}"/>
              </a:ext>
            </a:extLst>
          </p:cNvPr>
          <p:cNvSpPr>
            <a:spLocks noGrp="1" noRot="1" noMove="1" noResize="1" noEditPoints="1" noAdjustHandles="1" noChangeArrowheads="1" noChangeShapeType="1"/>
          </p:cNvSpPr>
          <p:nvPr userDrawn="1"/>
        </p:nvSpPr>
        <p:spPr>
          <a:xfrm>
            <a:off x="5785791" y="5389640"/>
            <a:ext cx="620417" cy="318593"/>
          </a:xfrm>
          <a:custGeom>
            <a:avLst/>
            <a:gdLst/>
            <a:ahLst/>
            <a:cxnLst/>
            <a:rect l="l" t="t" r="r" b="b"/>
            <a:pathLst>
              <a:path w="728769" h="374233">
                <a:moveTo>
                  <a:pt x="0" y="0"/>
                </a:moveTo>
                <a:lnTo>
                  <a:pt x="728770" y="0"/>
                </a:lnTo>
                <a:lnTo>
                  <a:pt x="728770" y="374232"/>
                </a:lnTo>
                <a:lnTo>
                  <a:pt x="0" y="374232"/>
                </a:lnTo>
                <a:lnTo>
                  <a:pt x="0" y="0"/>
                </a:lnTo>
                <a:close/>
              </a:path>
            </a:pathLst>
          </a:custGeom>
          <a:blipFill>
            <a:blip r:embed="rId2"/>
            <a:stretch>
              <a:fillRect/>
            </a:stretch>
          </a:blipFill>
        </p:spPr>
        <p:txBody>
          <a:bodyPr/>
          <a:lstStyle/>
          <a:p>
            <a:endParaRPr lang="en-US" dirty="0"/>
          </a:p>
        </p:txBody>
      </p:sp>
      <p:sp>
        <p:nvSpPr>
          <p:cNvPr id="5" name="Footer Placeholder 4">
            <a:extLst>
              <a:ext uri="{FF2B5EF4-FFF2-40B4-BE49-F238E27FC236}">
                <a16:creationId xmlns:a16="http://schemas.microsoft.com/office/drawing/2014/main" id="{E1116487-009B-9E63-2520-63BE598BE4FB}"/>
              </a:ext>
            </a:extLst>
          </p:cNvPr>
          <p:cNvSpPr>
            <a:spLocks noGrp="1" noRot="1" noMove="1" noResize="1" noEditPoints="1" noAdjustHandles="1" noChangeArrowheads="1" noChangeShapeType="1"/>
          </p:cNvSpPr>
          <p:nvPr>
            <p:ph type="ftr" sz="quarter" idx="11"/>
          </p:nvPr>
        </p:nvSpPr>
        <p:spPr/>
        <p:txBody>
          <a:bodyPr/>
          <a:lstStyle/>
          <a:p>
            <a:endParaRPr lang="en-US" dirty="0"/>
          </a:p>
        </p:txBody>
      </p:sp>
    </p:spTree>
    <p:extLst>
      <p:ext uri="{BB962C8B-B14F-4D97-AF65-F5344CB8AC3E}">
        <p14:creationId xmlns:p14="http://schemas.microsoft.com/office/powerpoint/2010/main" val="3654825012"/>
      </p:ext>
    </p:extLst>
  </p:cSld>
  <p:clrMapOvr>
    <a:masterClrMapping/>
  </p:clrMapOvr>
  <p:extLst>
    <p:ext uri="{DCECCB84-F9BA-43D5-87BE-67443E8EF086}">
      <p15:sldGuideLst xmlns:p15="http://schemas.microsoft.com/office/powerpoint/2012/main">
        <p15:guide id="1" orient="horz" pos="2352">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0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18D12-9022-D40D-53DD-5633DA4FF4B8}"/>
              </a:ext>
            </a:extLst>
          </p:cNvPr>
          <p:cNvSpPr>
            <a:spLocks noGrp="1" noRot="1" noMove="1" noResize="1" noEditPoints="1" noAdjustHandles="1" noChangeArrowheads="1" noChangeShapeType="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cxnSp>
        <p:nvCxnSpPr>
          <p:cNvPr id="10" name="Straight Connector 9">
            <a:extLst>
              <a:ext uri="{FF2B5EF4-FFF2-40B4-BE49-F238E27FC236}">
                <a16:creationId xmlns:a16="http://schemas.microsoft.com/office/drawing/2014/main" id="{1A79C435-9FAB-597C-4FF2-133840B72181}"/>
              </a:ext>
            </a:extLst>
          </p:cNvPr>
          <p:cNvCxnSpPr>
            <a:cxnSpLocks noGrp="1" noRot="1" noMove="1" noResize="1" noEditPoints="1" noAdjustHandles="1" noChangeArrowheads="1" noChangeShapeType="1"/>
          </p:cNvCxnSpPr>
          <p:nvPr userDrawn="1"/>
        </p:nvCxnSpPr>
        <p:spPr>
          <a:xfrm>
            <a:off x="838200" y="1752600"/>
            <a:ext cx="10515600" cy="0"/>
          </a:xfrm>
          <a:prstGeom prst="line">
            <a:avLst/>
          </a:prstGeom>
          <a:ln w="9525"/>
        </p:spPr>
        <p:style>
          <a:lnRef idx="2">
            <a:schemeClr val="dk1"/>
          </a:lnRef>
          <a:fillRef idx="0">
            <a:schemeClr val="dk1"/>
          </a:fillRef>
          <a:effectRef idx="1">
            <a:schemeClr val="dk1"/>
          </a:effectRef>
          <a:fontRef idx="minor">
            <a:schemeClr val="tx1"/>
          </a:fontRef>
        </p:style>
      </p:cxnSp>
      <p:sp>
        <p:nvSpPr>
          <p:cNvPr id="3" name="Content Placeholder 1">
            <a:extLst>
              <a:ext uri="{FF2B5EF4-FFF2-40B4-BE49-F238E27FC236}">
                <a16:creationId xmlns:a16="http://schemas.microsoft.com/office/drawing/2014/main" id="{90793ED9-6188-54EF-D129-EEC9C8A03A1A}"/>
              </a:ext>
            </a:extLst>
          </p:cNvPr>
          <p:cNvSpPr>
            <a:spLocks noGrp="1" noRot="1" noMove="1" noResize="1" noEditPoints="1" noAdjustHandles="1" noChangeArrowheads="1" noChangeShapeType="1"/>
          </p:cNvSpPr>
          <p:nvPr>
            <p:ph sz="half" idx="1"/>
          </p:nvPr>
        </p:nvSpPr>
        <p:spPr>
          <a:xfrm>
            <a:off x="838200" y="1825625"/>
            <a:ext cx="5181600" cy="4035422"/>
          </a:xfrm>
        </p:spPr>
        <p:txBody>
          <a:bodyPr/>
          <a:lstStyle>
            <a:lvl1pPr>
              <a:defRPr>
                <a:solidFill>
                  <a:schemeClr val="tx1">
                    <a:lumMod val="50000"/>
                  </a:schemeClr>
                </a:solidFill>
                <a:latin typeface="Arial" panose="020B0604020202020204" pitchFamily="34" charset="0"/>
                <a:cs typeface="Arial" panose="020B0604020202020204" pitchFamily="34" charset="0"/>
              </a:defRPr>
            </a:lvl1pPr>
            <a:lvl2pPr>
              <a:defRPr sz="2400">
                <a:solidFill>
                  <a:schemeClr val="tx1">
                    <a:lumMod val="50000"/>
                  </a:schemeClr>
                </a:solidFill>
                <a:latin typeface="Arial" panose="020B0604020202020204" pitchFamily="34" charset="0"/>
                <a:cs typeface="Arial" panose="020B0604020202020204" pitchFamily="34" charset="0"/>
              </a:defRPr>
            </a:lvl2pPr>
            <a:lvl3pPr>
              <a:defRPr sz="2400">
                <a:solidFill>
                  <a:schemeClr val="tx1">
                    <a:lumMod val="50000"/>
                  </a:schemeClr>
                </a:solidFill>
                <a:latin typeface="Arial" panose="020B0604020202020204" pitchFamily="34" charset="0"/>
                <a:cs typeface="Arial" panose="020B0604020202020204" pitchFamily="34" charset="0"/>
              </a:defRPr>
            </a:lvl3pPr>
            <a:lvl4pPr>
              <a:defRPr sz="2400">
                <a:solidFill>
                  <a:schemeClr val="tx1">
                    <a:lumMod val="50000"/>
                  </a:schemeClr>
                </a:solidFill>
                <a:latin typeface="Arial" panose="020B0604020202020204" pitchFamily="34" charset="0"/>
                <a:cs typeface="Arial" panose="020B0604020202020204" pitchFamily="34" charset="0"/>
              </a:defRPr>
            </a:lvl4pPr>
            <a:lvl5pPr>
              <a:defRPr sz="2400">
                <a:solidFill>
                  <a:schemeClr val="tx1">
                    <a:lumMod val="50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4ED01CE3-6B14-4EE4-9368-0FC5999444F8}"/>
              </a:ext>
            </a:extLst>
          </p:cNvPr>
          <p:cNvSpPr>
            <a:spLocks noGrp="1" noRot="1" noMove="1" noResize="1" noEditPoints="1" noAdjustHandles="1" noChangeArrowheads="1" noChangeShapeType="1"/>
          </p:cNvSpPr>
          <p:nvPr>
            <p:ph sz="half" idx="13"/>
          </p:nvPr>
        </p:nvSpPr>
        <p:spPr>
          <a:xfrm>
            <a:off x="6172202" y="1825625"/>
            <a:ext cx="5181600" cy="4035422"/>
          </a:xfrm>
        </p:spPr>
        <p:txBody>
          <a:bodyPr/>
          <a:lstStyle>
            <a:lvl1pPr>
              <a:defRPr>
                <a:solidFill>
                  <a:schemeClr val="tx1">
                    <a:lumMod val="50000"/>
                  </a:schemeClr>
                </a:solidFill>
                <a:latin typeface="Arial" panose="020B0604020202020204" pitchFamily="34" charset="0"/>
                <a:cs typeface="Arial" panose="020B0604020202020204" pitchFamily="34" charset="0"/>
              </a:defRPr>
            </a:lvl1pPr>
            <a:lvl2pPr>
              <a:defRPr sz="2400">
                <a:solidFill>
                  <a:schemeClr val="tx1">
                    <a:lumMod val="50000"/>
                  </a:schemeClr>
                </a:solidFill>
                <a:latin typeface="Arial" panose="020B0604020202020204" pitchFamily="34" charset="0"/>
                <a:cs typeface="Arial" panose="020B0604020202020204" pitchFamily="34" charset="0"/>
              </a:defRPr>
            </a:lvl2pPr>
            <a:lvl3pPr>
              <a:defRPr sz="2400">
                <a:solidFill>
                  <a:schemeClr val="tx1">
                    <a:lumMod val="50000"/>
                  </a:schemeClr>
                </a:solidFill>
                <a:latin typeface="Arial" panose="020B0604020202020204" pitchFamily="34" charset="0"/>
                <a:cs typeface="Arial" panose="020B0604020202020204" pitchFamily="34" charset="0"/>
              </a:defRPr>
            </a:lvl3pPr>
            <a:lvl4pPr>
              <a:defRPr sz="2400">
                <a:solidFill>
                  <a:schemeClr val="tx1">
                    <a:lumMod val="50000"/>
                  </a:schemeClr>
                </a:solidFill>
                <a:latin typeface="Arial" panose="020B0604020202020204" pitchFamily="34" charset="0"/>
                <a:cs typeface="Arial" panose="020B0604020202020204" pitchFamily="34" charset="0"/>
              </a:defRPr>
            </a:lvl4pPr>
            <a:lvl5pPr>
              <a:defRPr sz="2400">
                <a:solidFill>
                  <a:schemeClr val="tx1">
                    <a:lumMod val="50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23DB587-F69A-03AF-A1E7-C639FF2B85A5}"/>
              </a:ext>
            </a:extLst>
          </p:cNvPr>
          <p:cNvSpPr>
            <a:spLocks noGrp="1"/>
          </p:cNvSpPr>
          <p:nvPr>
            <p:ph type="ftr" sz="quarter" idx="11"/>
          </p:nvPr>
        </p:nvSpPr>
        <p:spPr/>
        <p:txBody>
          <a:bodyPr/>
          <a:lstStyle/>
          <a:p>
            <a:endParaRPr lang="en-US" dirty="0"/>
          </a:p>
        </p:txBody>
      </p:sp>
      <p:pic>
        <p:nvPicPr>
          <p:cNvPr id="4" name="NSD Icon" descr="A yellow circle with black background&#10;&#10;Description automatically generated">
            <a:extLst>
              <a:ext uri="{FF2B5EF4-FFF2-40B4-BE49-F238E27FC236}">
                <a16:creationId xmlns:a16="http://schemas.microsoft.com/office/drawing/2014/main" id="{A9986BE0-F3C4-45F3-AC08-76361FD3CBF8}"/>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val="0"/>
              </a:ext>
            </a:extLst>
          </a:blip>
          <a:stretch>
            <a:fillRect/>
          </a:stretch>
        </p:blipFill>
        <p:spPr>
          <a:xfrm>
            <a:off x="11353800" y="6450054"/>
            <a:ext cx="609602" cy="177716"/>
          </a:xfrm>
          <a:prstGeom prst="rect">
            <a:avLst/>
          </a:prstGeom>
        </p:spPr>
      </p:pic>
    </p:spTree>
    <p:extLst>
      <p:ext uri="{BB962C8B-B14F-4D97-AF65-F5344CB8AC3E}">
        <p14:creationId xmlns:p14="http://schemas.microsoft.com/office/powerpoint/2010/main" val="21894471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Last">
    <p:bg>
      <p:bgPr>
        <a:solidFill>
          <a:schemeClr val="bg2"/>
        </a:solidFill>
        <a:effectLst/>
      </p:bgPr>
    </p:bg>
    <p:spTree>
      <p:nvGrpSpPr>
        <p:cNvPr id="1" name=""/>
        <p:cNvGrpSpPr/>
        <p:nvPr/>
      </p:nvGrpSpPr>
      <p:grpSpPr>
        <a:xfrm>
          <a:off x="0" y="0"/>
          <a:ext cx="0" cy="0"/>
          <a:chOff x="0" y="0"/>
          <a:chExt cx="0" cy="0"/>
        </a:xfrm>
      </p:grpSpPr>
      <p:sp>
        <p:nvSpPr>
          <p:cNvPr id="6" name="CDE Logo">
            <a:extLst>
              <a:ext uri="{FF2B5EF4-FFF2-40B4-BE49-F238E27FC236}">
                <a16:creationId xmlns:a16="http://schemas.microsoft.com/office/drawing/2014/main" id="{47250B04-D12D-41DF-C7FA-EB2162B9F41C}"/>
              </a:ext>
            </a:extLst>
          </p:cNvPr>
          <p:cNvSpPr>
            <a:spLocks/>
          </p:cNvSpPr>
          <p:nvPr userDrawn="1"/>
        </p:nvSpPr>
        <p:spPr>
          <a:xfrm>
            <a:off x="2971800" y="2514600"/>
            <a:ext cx="1769920" cy="1769918"/>
          </a:xfrm>
          <a:custGeom>
            <a:avLst/>
            <a:gdLst/>
            <a:ahLst/>
            <a:cxnLst/>
            <a:rect l="l" t="t" r="r" b="b"/>
            <a:pathLst>
              <a:path w="1582143" h="1582143">
                <a:moveTo>
                  <a:pt x="0" y="0"/>
                </a:moveTo>
                <a:lnTo>
                  <a:pt x="1582143" y="0"/>
                </a:lnTo>
                <a:lnTo>
                  <a:pt x="1582143" y="1582142"/>
                </a:lnTo>
                <a:lnTo>
                  <a:pt x="0" y="1582142"/>
                </a:lnTo>
                <a:lnTo>
                  <a:pt x="0" y="0"/>
                </a:lnTo>
                <a:close/>
              </a:path>
            </a:pathLst>
          </a:custGeom>
          <a:blipFill>
            <a:blip r:embed="rId2"/>
            <a:stretch>
              <a:fillRect/>
            </a:stretch>
          </a:blipFill>
        </p:spPr>
        <p:txBody>
          <a:bodyPr/>
          <a:lstStyle/>
          <a:p>
            <a:endParaRPr lang="en-US"/>
          </a:p>
        </p:txBody>
      </p:sp>
      <p:sp>
        <p:nvSpPr>
          <p:cNvPr id="7" name="Straight Connector">
            <a:extLst>
              <a:ext uri="{FF2B5EF4-FFF2-40B4-BE49-F238E27FC236}">
                <a16:creationId xmlns:a16="http://schemas.microsoft.com/office/drawing/2014/main" id="{5136D8F8-8E6A-8018-9ABF-F006FFDD2C6B}"/>
              </a:ext>
            </a:extLst>
          </p:cNvPr>
          <p:cNvSpPr>
            <a:spLocks noGrp="1" noRot="1" noMove="1" noResize="1" noEditPoints="1" noAdjustHandles="1" noChangeArrowheads="1" noChangeShapeType="1"/>
          </p:cNvSpPr>
          <p:nvPr userDrawn="1"/>
        </p:nvSpPr>
        <p:spPr>
          <a:xfrm flipV="1">
            <a:off x="6096000" y="2732858"/>
            <a:ext cx="0" cy="1392284"/>
          </a:xfrm>
          <a:prstGeom prst="line">
            <a:avLst/>
          </a:prstGeom>
          <a:ln w="9525" cap="flat">
            <a:solidFill>
              <a:schemeClr val="tx1"/>
            </a:solidFill>
            <a:prstDash val="solid"/>
            <a:headEnd type="none" w="sm" len="sm"/>
            <a:tailEnd type="none" w="sm" len="sm"/>
          </a:ln>
        </p:spPr>
        <p:txBody>
          <a:bodyPr/>
          <a:lstStyle/>
          <a:p>
            <a:endParaRPr lang="en-US"/>
          </a:p>
        </p:txBody>
      </p:sp>
      <p:pic>
        <p:nvPicPr>
          <p:cNvPr id="9" name="NSD Logo 2025" descr="A group of fruit with letters&#10;&#10;Description automatically generated">
            <a:extLst>
              <a:ext uri="{FF2B5EF4-FFF2-40B4-BE49-F238E27FC236}">
                <a16:creationId xmlns:a16="http://schemas.microsoft.com/office/drawing/2014/main" id="{1F9E6719-94DF-7718-ABE9-272BB1C4983A}"/>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6848908" y="2362200"/>
            <a:ext cx="3523384" cy="1910062"/>
          </a:xfrm>
          <a:prstGeom prst="rect">
            <a:avLst/>
          </a:prstGeom>
        </p:spPr>
      </p:pic>
      <p:sp>
        <p:nvSpPr>
          <p:cNvPr id="11" name="Text Placeholder 10">
            <a:extLst>
              <a:ext uri="{FF2B5EF4-FFF2-40B4-BE49-F238E27FC236}">
                <a16:creationId xmlns:a16="http://schemas.microsoft.com/office/drawing/2014/main" id="{ACCF0224-A183-4C32-BE0F-A6E0B07C0993}"/>
              </a:ext>
            </a:extLst>
          </p:cNvPr>
          <p:cNvSpPr>
            <a:spLocks noGrp="1"/>
          </p:cNvSpPr>
          <p:nvPr>
            <p:ph type="body" sz="quarter" idx="10" hasCustomPrompt="1"/>
          </p:nvPr>
        </p:nvSpPr>
        <p:spPr>
          <a:xfrm>
            <a:off x="2667000" y="4745880"/>
            <a:ext cx="7239000" cy="914400"/>
          </a:xfrm>
        </p:spPr>
        <p:txBody>
          <a:bodyPr>
            <a:noAutofit/>
          </a:bodyPr>
          <a:lstStyle>
            <a:lvl1pPr algn="ctr">
              <a:spcBef>
                <a:spcPts val="0"/>
              </a:spcBef>
              <a:spcAft>
                <a:spcPts val="0"/>
              </a:spcAft>
              <a:buNone/>
              <a:defRPr sz="2400" b="1"/>
            </a:lvl1pPr>
          </a:lstStyle>
          <a:p>
            <a:pPr lvl="0"/>
            <a:r>
              <a:rPr lang="en-US" dirty="0"/>
              <a:t>THIS INSTITUTION IS AN </a:t>
            </a:r>
          </a:p>
          <a:p>
            <a:pPr lvl="0"/>
            <a:r>
              <a:rPr lang="en-US" dirty="0"/>
              <a:t>EQUAL OPPORTUNITY PROVIDER.</a:t>
            </a:r>
          </a:p>
        </p:txBody>
      </p:sp>
    </p:spTree>
    <p:extLst>
      <p:ext uri="{BB962C8B-B14F-4D97-AF65-F5344CB8AC3E}">
        <p14:creationId xmlns:p14="http://schemas.microsoft.com/office/powerpoint/2010/main" val="2028406351"/>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NSD Logos ">
    <p:bg>
      <p:bgPr>
        <a:solidFill>
          <a:srgbClr val="FFFFFF"/>
        </a:solidFill>
        <a:effectLst/>
      </p:bgPr>
    </p:bg>
    <p:spTree>
      <p:nvGrpSpPr>
        <p:cNvPr id="1" name=""/>
        <p:cNvGrpSpPr/>
        <p:nvPr/>
      </p:nvGrpSpPr>
      <p:grpSpPr>
        <a:xfrm>
          <a:off x="0" y="0"/>
          <a:ext cx="0" cy="0"/>
          <a:chOff x="0" y="0"/>
          <a:chExt cx="0" cy="0"/>
        </a:xfrm>
      </p:grpSpPr>
      <p:pic>
        <p:nvPicPr>
          <p:cNvPr id="11" name="NSD Logo - Black and White" descr="A group of black and white logos&#10;&#10;Description automatically generated">
            <a:extLst>
              <a:ext uri="{FF2B5EF4-FFF2-40B4-BE49-F238E27FC236}">
                <a16:creationId xmlns:a16="http://schemas.microsoft.com/office/drawing/2014/main" id="{6C91FA60-3839-DFAD-B55A-6F99F2A8D7DB}"/>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685801" y="3733800"/>
            <a:ext cx="3975884" cy="2218612"/>
          </a:xfrm>
          <a:prstGeom prst="rect">
            <a:avLst/>
          </a:prstGeom>
        </p:spPr>
      </p:pic>
      <p:pic>
        <p:nvPicPr>
          <p:cNvPr id="13" name="NSD Logo - Minimal" descr="A group of green and black logos&#10;&#10;Description automatically generated">
            <a:extLst>
              <a:ext uri="{FF2B5EF4-FFF2-40B4-BE49-F238E27FC236}">
                <a16:creationId xmlns:a16="http://schemas.microsoft.com/office/drawing/2014/main" id="{EE6BEC11-A610-20A1-2562-5D00D5B08136}"/>
              </a:ext>
            </a:extLst>
          </p:cNvPr>
          <p:cNvPicPr>
            <a:picLocks noChangeAspect="1"/>
          </p:cNvPicPr>
          <p:nvPr userDrawn="1"/>
        </p:nvPicPr>
        <p:blipFill>
          <a:blip r:embed="rId3" cstate="screen">
            <a:extLst>
              <a:ext uri="{28A0092B-C50C-407E-A947-70E740481C1C}">
                <a14:useLocalDpi xmlns:a14="http://schemas.microsoft.com/office/drawing/2010/main" val="0"/>
              </a:ext>
            </a:extLst>
          </a:blip>
          <a:srcRect/>
          <a:stretch/>
        </p:blipFill>
        <p:spPr>
          <a:xfrm>
            <a:off x="685801" y="838200"/>
            <a:ext cx="3962400" cy="2115600"/>
          </a:xfrm>
          <a:prstGeom prst="rect">
            <a:avLst/>
          </a:prstGeom>
        </p:spPr>
      </p:pic>
      <p:pic>
        <p:nvPicPr>
          <p:cNvPr id="3" name="NSD Logo 2025" descr="A group of fruit with letters&#10;&#10;AI-generated content may be incorrect.">
            <a:extLst>
              <a:ext uri="{FF2B5EF4-FFF2-40B4-BE49-F238E27FC236}">
                <a16:creationId xmlns:a16="http://schemas.microsoft.com/office/drawing/2014/main" id="{7218C07D-7F79-130D-48D9-24DD7C06BA0E}"/>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5152400" y="1665728"/>
            <a:ext cx="6595885" cy="3526543"/>
          </a:xfrm>
          <a:prstGeom prst="rect">
            <a:avLst/>
          </a:prstGeom>
        </p:spPr>
      </p:pic>
    </p:spTree>
    <p:extLst>
      <p:ext uri="{BB962C8B-B14F-4D97-AF65-F5344CB8AC3E}">
        <p14:creationId xmlns:p14="http://schemas.microsoft.com/office/powerpoint/2010/main" val="1699539430"/>
      </p:ext>
    </p:extLst>
  </p:cSld>
  <p:clrMapOvr>
    <a:masterClrMapping/>
  </p:clrMapOvr>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NSD Icons">
    <p:bg>
      <p:bgPr>
        <a:solidFill>
          <a:srgbClr val="FFFFFF"/>
        </a:solidFill>
        <a:effectLst/>
      </p:bgPr>
    </p:bg>
    <p:spTree>
      <p:nvGrpSpPr>
        <p:cNvPr id="1" name=""/>
        <p:cNvGrpSpPr/>
        <p:nvPr/>
      </p:nvGrpSpPr>
      <p:grpSpPr>
        <a:xfrm>
          <a:off x="0" y="0"/>
          <a:ext cx="0" cy="0"/>
          <a:chOff x="0" y="0"/>
          <a:chExt cx="0" cy="0"/>
        </a:xfrm>
      </p:grpSpPr>
      <p:pic>
        <p:nvPicPr>
          <p:cNvPr id="7" name="The Leaf - Full" descr="A green and black logo&#10;&#10;Description automatically generated">
            <a:extLst>
              <a:ext uri="{FF2B5EF4-FFF2-40B4-BE49-F238E27FC236}">
                <a16:creationId xmlns:a16="http://schemas.microsoft.com/office/drawing/2014/main" id="{0B76C0A8-D618-3BD9-A43F-530471D70B47}"/>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981201" y="2527547"/>
            <a:ext cx="4212336" cy="2153190"/>
          </a:xfrm>
          <a:prstGeom prst="rect">
            <a:avLst/>
          </a:prstGeom>
        </p:spPr>
      </p:pic>
      <p:pic>
        <p:nvPicPr>
          <p:cNvPr id="9" name="The Leaf - Flat" descr="A green leaf on a black background&#10;&#10;Description automatically generated">
            <a:extLst>
              <a:ext uri="{FF2B5EF4-FFF2-40B4-BE49-F238E27FC236}">
                <a16:creationId xmlns:a16="http://schemas.microsoft.com/office/drawing/2014/main" id="{EE74A140-4B6C-B89C-4ED8-6A7A86DAE6B3}"/>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981201" y="1462577"/>
            <a:ext cx="1621539" cy="832106"/>
          </a:xfrm>
          <a:prstGeom prst="rect">
            <a:avLst/>
          </a:prstGeom>
        </p:spPr>
      </p:pic>
      <p:pic>
        <p:nvPicPr>
          <p:cNvPr id="11" name="The Leaf - Flat White" descr="A white crown on a black background&#10;&#10;Description automatically generated">
            <a:extLst>
              <a:ext uri="{FF2B5EF4-FFF2-40B4-BE49-F238E27FC236}">
                <a16:creationId xmlns:a16="http://schemas.microsoft.com/office/drawing/2014/main" id="{70D6C60D-962C-4B68-855B-D100A1E1EC93}"/>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9563927" y="1815784"/>
            <a:ext cx="512065" cy="265177"/>
          </a:xfrm>
          <a:prstGeom prst="rect">
            <a:avLst/>
          </a:prstGeom>
        </p:spPr>
      </p:pic>
      <p:pic>
        <p:nvPicPr>
          <p:cNvPr id="13" name="The Leaf - Outlined" descr="A black and gold crown&#10;&#10;Description automatically generated">
            <a:extLst>
              <a:ext uri="{FF2B5EF4-FFF2-40B4-BE49-F238E27FC236}">
                <a16:creationId xmlns:a16="http://schemas.microsoft.com/office/drawing/2014/main" id="{08DCFBD6-C953-C964-D19D-5DEF89342836}"/>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9464038" y="2552144"/>
            <a:ext cx="688849" cy="359665"/>
          </a:xfrm>
          <a:prstGeom prst="rect">
            <a:avLst/>
          </a:prstGeom>
        </p:spPr>
      </p:pic>
      <p:pic>
        <p:nvPicPr>
          <p:cNvPr id="15" name="The Leaf - Dark Flat" descr="A green leaf on a black background&#10;&#10;Description automatically generated">
            <a:extLst>
              <a:ext uri="{FF2B5EF4-FFF2-40B4-BE49-F238E27FC236}">
                <a16:creationId xmlns:a16="http://schemas.microsoft.com/office/drawing/2014/main" id="{7CDEE7DC-A203-5DF2-5C16-50B39145196E}"/>
              </a:ext>
            </a:extLst>
          </p:cNvPr>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9406125" y="2988104"/>
            <a:ext cx="804674" cy="411481"/>
          </a:xfrm>
          <a:prstGeom prst="rect">
            <a:avLst/>
          </a:prstGeom>
        </p:spPr>
      </p:pic>
      <p:pic>
        <p:nvPicPr>
          <p:cNvPr id="6" name="NSD Icon" descr="A yellow circle with black background&#10;&#10;Description automatically generated">
            <a:extLst>
              <a:ext uri="{FF2B5EF4-FFF2-40B4-BE49-F238E27FC236}">
                <a16:creationId xmlns:a16="http://schemas.microsoft.com/office/drawing/2014/main" id="{C5B815EB-B305-B611-8031-C5FF4538C6B8}"/>
              </a:ext>
            </a:extLst>
          </p:cNvPr>
          <p:cNvPicPr>
            <a:picLocks noChangeAspect="1"/>
          </p:cNvPicPr>
          <p:nvPr userDrawn="1"/>
        </p:nvPicPr>
        <p:blipFill>
          <a:blip r:embed="rId7" cstate="screen">
            <a:extLst>
              <a:ext uri="{28A0092B-C50C-407E-A947-70E740481C1C}">
                <a14:useLocalDpi xmlns:a14="http://schemas.microsoft.com/office/drawing/2010/main" val="0"/>
              </a:ext>
            </a:extLst>
          </a:blip>
          <a:stretch>
            <a:fillRect/>
          </a:stretch>
        </p:blipFill>
        <p:spPr>
          <a:xfrm>
            <a:off x="7795629" y="3976648"/>
            <a:ext cx="2415170" cy="704089"/>
          </a:xfrm>
          <a:prstGeom prst="rect">
            <a:avLst/>
          </a:prstGeom>
        </p:spPr>
      </p:pic>
      <p:sp>
        <p:nvSpPr>
          <p:cNvPr id="2" name="NSD - The Leaf Icon">
            <a:extLst>
              <a:ext uri="{FF2B5EF4-FFF2-40B4-BE49-F238E27FC236}">
                <a16:creationId xmlns:a16="http://schemas.microsoft.com/office/drawing/2014/main" id="{C076C904-30C4-DF37-55CE-8476E27802EB}"/>
              </a:ext>
            </a:extLst>
          </p:cNvPr>
          <p:cNvSpPr/>
          <p:nvPr userDrawn="1"/>
        </p:nvSpPr>
        <p:spPr>
          <a:xfrm>
            <a:off x="9509753" y="2157256"/>
            <a:ext cx="620417" cy="318593"/>
          </a:xfrm>
          <a:custGeom>
            <a:avLst/>
            <a:gdLst/>
            <a:ahLst/>
            <a:cxnLst/>
            <a:rect l="l" t="t" r="r" b="b"/>
            <a:pathLst>
              <a:path w="728769" h="374233">
                <a:moveTo>
                  <a:pt x="0" y="0"/>
                </a:moveTo>
                <a:lnTo>
                  <a:pt x="728770" y="0"/>
                </a:lnTo>
                <a:lnTo>
                  <a:pt x="728770" y="374232"/>
                </a:lnTo>
                <a:lnTo>
                  <a:pt x="0" y="374232"/>
                </a:lnTo>
                <a:lnTo>
                  <a:pt x="0" y="0"/>
                </a:lnTo>
                <a:close/>
              </a:path>
            </a:pathLst>
          </a:custGeom>
          <a:blipFill>
            <a:blip r:embed="rId8"/>
            <a:stretch>
              <a:fillRect/>
            </a:stretch>
          </a:blipFill>
        </p:spPr>
        <p:txBody>
          <a:bodyPr/>
          <a:lstStyle/>
          <a:p>
            <a:endParaRPr lang="en-US" dirty="0"/>
          </a:p>
        </p:txBody>
      </p:sp>
    </p:spTree>
    <p:extLst>
      <p:ext uri="{BB962C8B-B14F-4D97-AF65-F5344CB8AC3E}">
        <p14:creationId xmlns:p14="http://schemas.microsoft.com/office/powerpoint/2010/main" val="2831047404"/>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Slide 1 -  Leaf (NO TEXTS ALLOWED)">
    <p:bg>
      <p:bgPr>
        <a:pattFill prst="dotDmnd">
          <a:fgClr>
            <a:srgbClr val="D6A852"/>
          </a:fgClr>
          <a:bgClr>
            <a:schemeClr val="bg1"/>
          </a:bgClr>
        </a:pattFill>
        <a:effectLst/>
      </p:bgPr>
    </p:bg>
    <p:spTree>
      <p:nvGrpSpPr>
        <p:cNvPr id="1" name=""/>
        <p:cNvGrpSpPr/>
        <p:nvPr/>
      </p:nvGrpSpPr>
      <p:grpSpPr>
        <a:xfrm>
          <a:off x="0" y="0"/>
          <a:ext cx="0" cy="0"/>
          <a:chOff x="0" y="0"/>
          <a:chExt cx="0" cy="0"/>
        </a:xfrm>
      </p:grpSpPr>
      <p:pic>
        <p:nvPicPr>
          <p:cNvPr id="3" name="The Leaf - Full" descr="A green and black logo&#10;&#10;Description automatically generated">
            <a:extLst>
              <a:ext uri="{FF2B5EF4-FFF2-40B4-BE49-F238E27FC236}">
                <a16:creationId xmlns:a16="http://schemas.microsoft.com/office/drawing/2014/main" id="{EF0EC2A5-EA5B-8C04-CB40-31BFAE624C9E}"/>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val="0"/>
              </a:ext>
            </a:extLst>
          </a:blip>
          <a:stretch>
            <a:fillRect/>
          </a:stretch>
        </p:blipFill>
        <p:spPr>
          <a:xfrm>
            <a:off x="5264075" y="2895600"/>
            <a:ext cx="1663850" cy="850500"/>
          </a:xfrm>
          <a:prstGeom prst="rect">
            <a:avLst/>
          </a:prstGeom>
        </p:spPr>
      </p:pic>
    </p:spTree>
    <p:extLst>
      <p:ext uri="{BB962C8B-B14F-4D97-AF65-F5344CB8AC3E}">
        <p14:creationId xmlns:p14="http://schemas.microsoft.com/office/powerpoint/2010/main" val="4254650870"/>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Slide 2 - Core (NO TEXTS ALLOWED)">
    <p:bg>
      <p:bgPr>
        <a:pattFill prst="pct90">
          <a:fgClr>
            <a:srgbClr val="D6A852"/>
          </a:fgClr>
          <a:bgClr>
            <a:schemeClr val="bg1"/>
          </a:bgClr>
        </a:pattFill>
        <a:effectLst/>
      </p:bgPr>
    </p:bg>
    <p:spTree>
      <p:nvGrpSpPr>
        <p:cNvPr id="1" name=""/>
        <p:cNvGrpSpPr/>
        <p:nvPr/>
      </p:nvGrpSpPr>
      <p:grpSpPr>
        <a:xfrm>
          <a:off x="0" y="0"/>
          <a:ext cx="0" cy="0"/>
          <a:chOff x="0" y="0"/>
          <a:chExt cx="0" cy="0"/>
        </a:xfrm>
      </p:grpSpPr>
      <p:pic>
        <p:nvPicPr>
          <p:cNvPr id="4" name="The Leaf - Dark Flat" descr="A green leaf on a black background&#10;&#10;Description automatically generated">
            <a:extLst>
              <a:ext uri="{FF2B5EF4-FFF2-40B4-BE49-F238E27FC236}">
                <a16:creationId xmlns:a16="http://schemas.microsoft.com/office/drawing/2014/main" id="{2809367F-2DAF-3446-26B0-12BB271DDDDF}"/>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val="0"/>
              </a:ext>
            </a:extLst>
          </a:blip>
          <a:stretch>
            <a:fillRect/>
          </a:stretch>
        </p:blipFill>
        <p:spPr>
          <a:xfrm>
            <a:off x="5693663" y="3223259"/>
            <a:ext cx="804674" cy="411481"/>
          </a:xfrm>
          <a:prstGeom prst="rect">
            <a:avLst/>
          </a:prstGeom>
        </p:spPr>
      </p:pic>
    </p:spTree>
    <p:extLst>
      <p:ext uri="{BB962C8B-B14F-4D97-AF65-F5344CB8AC3E}">
        <p14:creationId xmlns:p14="http://schemas.microsoft.com/office/powerpoint/2010/main" val="1898894822"/>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Slide 3 - Carrot (NO TEXTS ALLOWED)">
    <p:bg>
      <p:bgPr>
        <a:pattFill prst="pct90">
          <a:fgClr>
            <a:schemeClr val="accent2"/>
          </a:fgClr>
          <a:bgClr>
            <a:schemeClr val="bg1"/>
          </a:bgClr>
        </a:pattFill>
        <a:effectLst/>
      </p:bgPr>
    </p:bg>
    <p:spTree>
      <p:nvGrpSpPr>
        <p:cNvPr id="1" name=""/>
        <p:cNvGrpSpPr/>
        <p:nvPr/>
      </p:nvGrpSpPr>
      <p:grpSpPr>
        <a:xfrm>
          <a:off x="0" y="0"/>
          <a:ext cx="0" cy="0"/>
          <a:chOff x="0" y="0"/>
          <a:chExt cx="0" cy="0"/>
        </a:xfrm>
      </p:grpSpPr>
      <p:pic>
        <p:nvPicPr>
          <p:cNvPr id="2" name="The Leaf - Dark Flat" descr="A green leaf on a black background&#10;&#10;Description automatically generated">
            <a:extLst>
              <a:ext uri="{FF2B5EF4-FFF2-40B4-BE49-F238E27FC236}">
                <a16:creationId xmlns:a16="http://schemas.microsoft.com/office/drawing/2014/main" id="{28FBAD9F-CC81-2FD3-64DE-B4475AEEA6C1}"/>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val="0"/>
              </a:ext>
            </a:extLst>
          </a:blip>
          <a:stretch>
            <a:fillRect/>
          </a:stretch>
        </p:blipFill>
        <p:spPr>
          <a:xfrm>
            <a:off x="5693663" y="3223259"/>
            <a:ext cx="804674" cy="411481"/>
          </a:xfrm>
          <a:prstGeom prst="rect">
            <a:avLst/>
          </a:prstGeom>
        </p:spPr>
      </p:pic>
    </p:spTree>
    <p:extLst>
      <p:ext uri="{BB962C8B-B14F-4D97-AF65-F5344CB8AC3E}">
        <p14:creationId xmlns:p14="http://schemas.microsoft.com/office/powerpoint/2010/main" val="2979696998"/>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Slide 4 - Avocado (NO TEXTS ALLOWED)">
    <p:bg>
      <p:bgPr>
        <a:pattFill prst="pct90">
          <a:fgClr>
            <a:schemeClr val="accent5"/>
          </a:fgClr>
          <a:bgClr>
            <a:schemeClr val="bg1"/>
          </a:bgClr>
        </a:pattFill>
        <a:effectLst/>
      </p:bgPr>
    </p:bg>
    <p:spTree>
      <p:nvGrpSpPr>
        <p:cNvPr id="1" name=""/>
        <p:cNvGrpSpPr/>
        <p:nvPr/>
      </p:nvGrpSpPr>
      <p:grpSpPr>
        <a:xfrm>
          <a:off x="0" y="0"/>
          <a:ext cx="0" cy="0"/>
          <a:chOff x="0" y="0"/>
          <a:chExt cx="0" cy="0"/>
        </a:xfrm>
      </p:grpSpPr>
      <p:pic>
        <p:nvPicPr>
          <p:cNvPr id="2" name="The Leaf - Dark Flat" descr="A green leaf on a black background&#10;&#10;Description automatically generated">
            <a:extLst>
              <a:ext uri="{FF2B5EF4-FFF2-40B4-BE49-F238E27FC236}">
                <a16:creationId xmlns:a16="http://schemas.microsoft.com/office/drawing/2014/main" id="{F160BC23-DDCE-914F-802F-0D2CE05D9423}"/>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val="0"/>
              </a:ext>
            </a:extLst>
          </a:blip>
          <a:stretch>
            <a:fillRect/>
          </a:stretch>
        </p:blipFill>
        <p:spPr>
          <a:xfrm>
            <a:off x="5693663" y="3223259"/>
            <a:ext cx="804674" cy="411481"/>
          </a:xfrm>
          <a:prstGeom prst="rect">
            <a:avLst/>
          </a:prstGeom>
        </p:spPr>
      </p:pic>
    </p:spTree>
    <p:extLst>
      <p:ext uri="{BB962C8B-B14F-4D97-AF65-F5344CB8AC3E}">
        <p14:creationId xmlns:p14="http://schemas.microsoft.com/office/powerpoint/2010/main" val="664444414"/>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Slide 4 - Strawberry (NO TEXTS ALLOWED)">
    <p:bg>
      <p:bgPr>
        <a:pattFill prst="pct90">
          <a:fgClr>
            <a:schemeClr val="tx2"/>
          </a:fgClr>
          <a:bgClr>
            <a:schemeClr val="bg1"/>
          </a:bgClr>
        </a:pattFill>
        <a:effectLst/>
      </p:bgPr>
    </p:bg>
    <p:spTree>
      <p:nvGrpSpPr>
        <p:cNvPr id="1" name=""/>
        <p:cNvGrpSpPr/>
        <p:nvPr/>
      </p:nvGrpSpPr>
      <p:grpSpPr>
        <a:xfrm>
          <a:off x="0" y="0"/>
          <a:ext cx="0" cy="0"/>
          <a:chOff x="0" y="0"/>
          <a:chExt cx="0" cy="0"/>
        </a:xfrm>
      </p:grpSpPr>
      <p:pic>
        <p:nvPicPr>
          <p:cNvPr id="2" name="The Leaf - Dark Flat" descr="A green leaf on a black background&#10;&#10;Description automatically generated">
            <a:extLst>
              <a:ext uri="{FF2B5EF4-FFF2-40B4-BE49-F238E27FC236}">
                <a16:creationId xmlns:a16="http://schemas.microsoft.com/office/drawing/2014/main" id="{8A7CBCF1-2383-6717-32DE-5EE6FAB85884}"/>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val="0"/>
              </a:ext>
            </a:extLst>
          </a:blip>
          <a:stretch>
            <a:fillRect/>
          </a:stretch>
        </p:blipFill>
        <p:spPr>
          <a:xfrm>
            <a:off x="5693663" y="3223259"/>
            <a:ext cx="804674" cy="411481"/>
          </a:xfrm>
          <a:prstGeom prst="rect">
            <a:avLst/>
          </a:prstGeom>
        </p:spPr>
      </p:pic>
    </p:spTree>
    <p:extLst>
      <p:ext uri="{BB962C8B-B14F-4D97-AF65-F5344CB8AC3E}">
        <p14:creationId xmlns:p14="http://schemas.microsoft.com/office/powerpoint/2010/main" val="3878444100"/>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Divider - Shield Green">
    <p:bg>
      <p:bgPr>
        <a:solidFill>
          <a:schemeClr val="tx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76B62C3-BECD-CDC2-E1E8-A6FAD774B845}"/>
              </a:ext>
            </a:extLst>
          </p:cNvPr>
          <p:cNvSpPr>
            <a:spLocks noGrp="1" noRot="1" noMove="1" noResize="1" noEditPoints="1" noAdjustHandles="1" noChangeArrowheads="1" noChangeShapeType="1"/>
          </p:cNvSpPr>
          <p:nvPr>
            <p:ph type="title"/>
          </p:nvPr>
        </p:nvSpPr>
        <p:spPr>
          <a:xfrm>
            <a:off x="838200" y="1828800"/>
            <a:ext cx="10515600" cy="1902849"/>
          </a:xfrm>
        </p:spPr>
        <p:txBody>
          <a:bodyPr anchor="b"/>
          <a:lstStyle>
            <a:lvl1pPr algn="ctr">
              <a:defRPr lang="en-US" dirty="0">
                <a:solidFill>
                  <a:schemeClr val="bg1"/>
                </a:solidFill>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4769FB76-EBE9-5B8E-F138-DF97B2740E98}"/>
              </a:ext>
            </a:extLst>
          </p:cNvPr>
          <p:cNvCxnSpPr>
            <a:cxnSpLocks noGrp="1" noRot="1" noMove="1" noResize="1" noEditPoints="1" noAdjustHandles="1" noChangeArrowheads="1" noChangeShapeType="1"/>
          </p:cNvCxnSpPr>
          <p:nvPr userDrawn="1"/>
        </p:nvCxnSpPr>
        <p:spPr>
          <a:xfrm>
            <a:off x="838200" y="3758637"/>
            <a:ext cx="10515600" cy="0"/>
          </a:xfrm>
          <a:prstGeom prst="line">
            <a:avLst/>
          </a:prstGeom>
          <a:ln w="9525">
            <a:solidFill>
              <a:schemeClr val="bg1"/>
            </a:solidFill>
          </a:ln>
        </p:spPr>
        <p:style>
          <a:lnRef idx="2">
            <a:schemeClr val="dk1"/>
          </a:lnRef>
          <a:fillRef idx="0">
            <a:schemeClr val="dk1"/>
          </a:fillRef>
          <a:effectRef idx="1">
            <a:schemeClr val="dk1"/>
          </a:effectRef>
          <a:fontRef idx="minor">
            <a:schemeClr val="tx1"/>
          </a:fontRef>
        </p:style>
      </p:cxnSp>
      <p:sp>
        <p:nvSpPr>
          <p:cNvPr id="9" name="NSD - The Leaf Icon">
            <a:extLst>
              <a:ext uri="{FF2B5EF4-FFF2-40B4-BE49-F238E27FC236}">
                <a16:creationId xmlns:a16="http://schemas.microsoft.com/office/drawing/2014/main" id="{C1F54B17-6A85-BD02-5474-D18BEDFDDF68}"/>
              </a:ext>
            </a:extLst>
          </p:cNvPr>
          <p:cNvSpPr>
            <a:spLocks noGrp="1" noRot="1" noMove="1" noResize="1" noEditPoints="1" noAdjustHandles="1" noChangeArrowheads="1" noChangeShapeType="1"/>
          </p:cNvSpPr>
          <p:nvPr userDrawn="1"/>
        </p:nvSpPr>
        <p:spPr>
          <a:xfrm>
            <a:off x="5785791" y="5389640"/>
            <a:ext cx="620417" cy="318593"/>
          </a:xfrm>
          <a:custGeom>
            <a:avLst/>
            <a:gdLst/>
            <a:ahLst/>
            <a:cxnLst/>
            <a:rect l="l" t="t" r="r" b="b"/>
            <a:pathLst>
              <a:path w="728769" h="374233">
                <a:moveTo>
                  <a:pt x="0" y="0"/>
                </a:moveTo>
                <a:lnTo>
                  <a:pt x="728770" y="0"/>
                </a:lnTo>
                <a:lnTo>
                  <a:pt x="728770" y="374232"/>
                </a:lnTo>
                <a:lnTo>
                  <a:pt x="0" y="374232"/>
                </a:lnTo>
                <a:lnTo>
                  <a:pt x="0" y="0"/>
                </a:lnTo>
                <a:close/>
              </a:path>
            </a:pathLst>
          </a:custGeom>
          <a:blipFill>
            <a:blip r:embed="rId2"/>
            <a:stretch>
              <a:fillRect/>
            </a:stretch>
          </a:blipFill>
        </p:spPr>
        <p:txBody>
          <a:bodyPr/>
          <a:lstStyle/>
          <a:p>
            <a:endParaRPr lang="en-US" dirty="0"/>
          </a:p>
        </p:txBody>
      </p:sp>
      <p:sp>
        <p:nvSpPr>
          <p:cNvPr id="5" name="Footer Placeholder 4">
            <a:extLst>
              <a:ext uri="{FF2B5EF4-FFF2-40B4-BE49-F238E27FC236}">
                <a16:creationId xmlns:a16="http://schemas.microsoft.com/office/drawing/2014/main" id="{E1116487-009B-9E63-2520-63BE598BE4FB}"/>
              </a:ext>
            </a:extLst>
          </p:cNvPr>
          <p:cNvSpPr>
            <a:spLocks noGrp="1" noRot="1" noMove="1" noResize="1" noEditPoints="1" noAdjustHandles="1" noChangeArrowheads="1" noChangeShapeType="1"/>
          </p:cNvSpPr>
          <p:nvPr>
            <p:ph type="ftr" sz="quarter" idx="11"/>
          </p:nvPr>
        </p:nvSpPr>
        <p:spPr/>
        <p:txBody>
          <a:bodyPr/>
          <a:lstStyle>
            <a:lvl1pPr>
              <a:defRPr>
                <a:solidFill>
                  <a:schemeClr val="bg1"/>
                </a:solidFill>
              </a:defRPr>
            </a:lvl1pPr>
          </a:lstStyle>
          <a:p>
            <a:endParaRPr lang="en-US" dirty="0"/>
          </a:p>
        </p:txBody>
      </p:sp>
    </p:spTree>
    <p:extLst>
      <p:ext uri="{BB962C8B-B14F-4D97-AF65-F5344CB8AC3E}">
        <p14:creationId xmlns:p14="http://schemas.microsoft.com/office/powerpoint/2010/main" val="674743743"/>
      </p:ext>
    </p:extLst>
  </p:cSld>
  <p:clrMapOvr>
    <a:masterClrMapping/>
  </p:clrMapOvr>
  <p:extLst>
    <p:ext uri="{DCECCB84-F9BA-43D5-87BE-67443E8EF086}">
      <p15:sldGuideLst xmlns:p15="http://schemas.microsoft.com/office/powerpoint/2012/main">
        <p15:guide id="1" orient="horz" pos="235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AE474-ACC8-66C0-2074-D2FA05051AFA}"/>
              </a:ext>
            </a:extLst>
          </p:cNvPr>
          <p:cNvSpPr>
            <a:spLocks noGrp="1" noRot="1" noMove="1" noResize="1" noEditPoints="1" noAdjustHandles="1" noChangeArrowheads="1" noChangeShapeType="1"/>
          </p:cNvSpPr>
          <p:nvPr>
            <p:ph type="title"/>
          </p:nvPr>
        </p:nvSpPr>
        <p:spPr>
          <a:xfrm>
            <a:off x="838200" y="685800"/>
            <a:ext cx="10515600" cy="990600"/>
          </a:xfr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cxnSp>
        <p:nvCxnSpPr>
          <p:cNvPr id="11" name="Straight Connector 10">
            <a:extLst>
              <a:ext uri="{FF2B5EF4-FFF2-40B4-BE49-F238E27FC236}">
                <a16:creationId xmlns:a16="http://schemas.microsoft.com/office/drawing/2014/main" id="{4DF4FBB5-60D6-D53D-4891-0CBBB63BA94C}"/>
              </a:ext>
            </a:extLst>
          </p:cNvPr>
          <p:cNvCxnSpPr>
            <a:cxnSpLocks noGrp="1" noRot="1" noMove="1" noResize="1" noEditPoints="1" noAdjustHandles="1" noChangeArrowheads="1" noChangeShapeType="1"/>
          </p:cNvCxnSpPr>
          <p:nvPr userDrawn="1"/>
        </p:nvCxnSpPr>
        <p:spPr>
          <a:xfrm>
            <a:off x="838200" y="1752600"/>
            <a:ext cx="10515600" cy="0"/>
          </a:xfrm>
          <a:prstGeom prst="line">
            <a:avLst/>
          </a:prstGeom>
          <a:ln w="9525"/>
        </p:spPr>
        <p:style>
          <a:lnRef idx="2">
            <a:schemeClr val="dk1"/>
          </a:lnRef>
          <a:fillRef idx="0">
            <a:schemeClr val="dk1"/>
          </a:fillRef>
          <a:effectRef idx="1">
            <a:schemeClr val="dk1"/>
          </a:effectRef>
          <a:fontRef idx="minor">
            <a:schemeClr val="tx1"/>
          </a:fontRef>
        </p:style>
      </p:cxnSp>
      <p:sp>
        <p:nvSpPr>
          <p:cNvPr id="3" name="Content Placeholder 2">
            <a:extLst>
              <a:ext uri="{FF2B5EF4-FFF2-40B4-BE49-F238E27FC236}">
                <a16:creationId xmlns:a16="http://schemas.microsoft.com/office/drawing/2014/main" id="{72651AFE-B010-AB88-8A1D-0FB341BCB64C}"/>
              </a:ext>
            </a:extLst>
          </p:cNvPr>
          <p:cNvSpPr>
            <a:spLocks noGrp="1" noRot="1" noMove="1" noResize="1" noEditPoints="1" noAdjustHandles="1" noChangeArrowheads="1" noChangeShapeType="1"/>
          </p:cNvSpPr>
          <p:nvPr>
            <p:ph idx="1"/>
          </p:nvPr>
        </p:nvSpPr>
        <p:spPr>
          <a:xfrm>
            <a:off x="838200" y="1825625"/>
            <a:ext cx="10515600" cy="4035421"/>
          </a:xfrm>
        </p:spPr>
        <p:txBody>
          <a:bodyPr/>
          <a:lstStyle>
            <a:lvl1pPr>
              <a:defRPr sz="3200">
                <a:solidFill>
                  <a:schemeClr val="tx1">
                    <a:lumMod val="50000"/>
                  </a:schemeClr>
                </a:solidFill>
                <a:latin typeface="Arial" panose="020B0604020202020204" pitchFamily="34" charset="0"/>
                <a:cs typeface="Arial" panose="020B0604020202020204" pitchFamily="34" charset="0"/>
              </a:defRPr>
            </a:lvl1pPr>
            <a:lvl2pPr>
              <a:defRPr sz="2800">
                <a:solidFill>
                  <a:schemeClr val="tx1">
                    <a:lumMod val="50000"/>
                  </a:schemeClr>
                </a:solidFill>
              </a:defRPr>
            </a:lvl2pPr>
            <a:lvl3pPr>
              <a:defRPr sz="2400">
                <a:solidFill>
                  <a:schemeClr val="tx1">
                    <a:lumMod val="50000"/>
                  </a:schemeClr>
                </a:solidFill>
              </a:defRPr>
            </a:lvl3pPr>
            <a:lvl4pPr>
              <a:defRPr sz="2400">
                <a:solidFill>
                  <a:schemeClr val="tx1">
                    <a:lumMod val="50000"/>
                  </a:schemeClr>
                </a:solidFill>
              </a:defRPr>
            </a:lvl4pPr>
            <a:lvl5pPr>
              <a:defRPr sz="2400">
                <a:solidFill>
                  <a:schemeClr val="tx1">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NSD Icon" descr="A yellow circle with black background&#10;&#10;Description automatically generated">
            <a:extLst>
              <a:ext uri="{FF2B5EF4-FFF2-40B4-BE49-F238E27FC236}">
                <a16:creationId xmlns:a16="http://schemas.microsoft.com/office/drawing/2014/main" id="{ADBAA340-04CA-107C-4C56-D5333B794AC1}"/>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val="0"/>
              </a:ext>
            </a:extLst>
          </a:blip>
          <a:stretch>
            <a:fillRect/>
          </a:stretch>
        </p:blipFill>
        <p:spPr>
          <a:xfrm>
            <a:off x="11353800" y="6450054"/>
            <a:ext cx="609602" cy="177716"/>
          </a:xfrm>
          <a:prstGeom prst="rect">
            <a:avLst/>
          </a:prstGeom>
        </p:spPr>
      </p:pic>
      <p:sp>
        <p:nvSpPr>
          <p:cNvPr id="8" name="Footer Placeholder 7">
            <a:extLst>
              <a:ext uri="{FF2B5EF4-FFF2-40B4-BE49-F238E27FC236}">
                <a16:creationId xmlns:a16="http://schemas.microsoft.com/office/drawing/2014/main" id="{01C21D8D-BFC0-AD45-4132-3E20901E3A20}"/>
              </a:ext>
            </a:extLst>
          </p:cNvPr>
          <p:cNvSpPr>
            <a:spLocks noGrp="1" noRot="1" noMove="1" noResize="1" noEditPoints="1" noAdjustHandles="1" noChangeArrowheads="1" noChangeShapeType="1"/>
          </p:cNvSpPr>
          <p:nvPr>
            <p:ph type="ftr" sz="quarter" idx="11"/>
          </p:nvPr>
        </p:nvSpPr>
        <p:spPr/>
        <p:txBody>
          <a:bodyPr/>
          <a:lstStyle/>
          <a:p>
            <a:endParaRPr lang="en-US" dirty="0"/>
          </a:p>
        </p:txBody>
      </p:sp>
    </p:spTree>
    <p:extLst>
      <p:ext uri="{BB962C8B-B14F-4D97-AF65-F5344CB8AC3E}">
        <p14:creationId xmlns:p14="http://schemas.microsoft.com/office/powerpoint/2010/main" val="2808490407"/>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18D12-9022-D40D-53DD-5633DA4FF4B8}"/>
              </a:ext>
            </a:extLst>
          </p:cNvPr>
          <p:cNvSpPr>
            <a:spLocks noGrp="1" noRot="1" noMove="1" noResize="1" noEditPoints="1" noAdjustHandles="1" noChangeArrowheads="1" noChangeShapeType="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1A79C435-9FAB-597C-4FF2-133840B72181}"/>
              </a:ext>
            </a:extLst>
          </p:cNvPr>
          <p:cNvCxnSpPr>
            <a:cxnSpLocks noGrp="1" noRot="1" noMove="1" noResize="1" noEditPoints="1" noAdjustHandles="1" noChangeArrowheads="1" noChangeShapeType="1"/>
          </p:cNvCxnSpPr>
          <p:nvPr userDrawn="1"/>
        </p:nvCxnSpPr>
        <p:spPr>
          <a:xfrm>
            <a:off x="838200" y="1752600"/>
            <a:ext cx="10515600" cy="0"/>
          </a:xfrm>
          <a:prstGeom prst="line">
            <a:avLst/>
          </a:prstGeom>
          <a:ln w="9525"/>
        </p:spPr>
        <p:style>
          <a:lnRef idx="2">
            <a:schemeClr val="dk1"/>
          </a:lnRef>
          <a:fillRef idx="0">
            <a:schemeClr val="dk1"/>
          </a:fillRef>
          <a:effectRef idx="1">
            <a:schemeClr val="dk1"/>
          </a:effectRef>
          <a:fontRef idx="minor">
            <a:schemeClr val="tx1"/>
          </a:fontRef>
        </p:style>
      </p:cxnSp>
      <p:sp>
        <p:nvSpPr>
          <p:cNvPr id="3" name="Content Placeholder 1">
            <a:extLst>
              <a:ext uri="{FF2B5EF4-FFF2-40B4-BE49-F238E27FC236}">
                <a16:creationId xmlns:a16="http://schemas.microsoft.com/office/drawing/2014/main" id="{90793ED9-6188-54EF-D129-EEC9C8A03A1A}"/>
              </a:ext>
            </a:extLst>
          </p:cNvPr>
          <p:cNvSpPr>
            <a:spLocks noGrp="1" noRot="1" noMove="1" noResize="1" noEditPoints="1" noAdjustHandles="1" noChangeArrowheads="1" noChangeShapeType="1"/>
          </p:cNvSpPr>
          <p:nvPr>
            <p:ph sz="half" idx="1"/>
          </p:nvPr>
        </p:nvSpPr>
        <p:spPr>
          <a:xfrm>
            <a:off x="838200" y="1825625"/>
            <a:ext cx="5181600" cy="4035422"/>
          </a:xfrm>
        </p:spPr>
        <p:txBody>
          <a:bodyPr/>
          <a:lstStyle>
            <a:lvl1pPr>
              <a:defRPr>
                <a:solidFill>
                  <a:schemeClr val="tx1">
                    <a:lumMod val="50000"/>
                  </a:schemeClr>
                </a:solidFill>
                <a:latin typeface="Arial" panose="020B0604020202020204" pitchFamily="34" charset="0"/>
                <a:cs typeface="Arial" panose="020B0604020202020204" pitchFamily="34" charset="0"/>
              </a:defRPr>
            </a:lvl1pPr>
            <a:lvl2pPr>
              <a:defRPr sz="2400">
                <a:solidFill>
                  <a:schemeClr val="tx1">
                    <a:lumMod val="50000"/>
                  </a:schemeClr>
                </a:solidFill>
                <a:latin typeface="Arial" panose="020B0604020202020204" pitchFamily="34" charset="0"/>
                <a:cs typeface="Arial" panose="020B0604020202020204" pitchFamily="34" charset="0"/>
              </a:defRPr>
            </a:lvl2pPr>
            <a:lvl3pPr>
              <a:defRPr sz="2400">
                <a:solidFill>
                  <a:schemeClr val="tx1">
                    <a:lumMod val="50000"/>
                  </a:schemeClr>
                </a:solidFill>
                <a:latin typeface="Arial" panose="020B0604020202020204" pitchFamily="34" charset="0"/>
                <a:cs typeface="Arial" panose="020B0604020202020204" pitchFamily="34" charset="0"/>
              </a:defRPr>
            </a:lvl3pPr>
            <a:lvl4pPr>
              <a:defRPr sz="2400">
                <a:solidFill>
                  <a:schemeClr val="tx1">
                    <a:lumMod val="50000"/>
                  </a:schemeClr>
                </a:solidFill>
                <a:latin typeface="Arial" panose="020B0604020202020204" pitchFamily="34" charset="0"/>
                <a:cs typeface="Arial" panose="020B0604020202020204" pitchFamily="34" charset="0"/>
              </a:defRPr>
            </a:lvl4pPr>
            <a:lvl5pPr>
              <a:defRPr sz="2400">
                <a:solidFill>
                  <a:schemeClr val="tx1">
                    <a:lumMod val="50000"/>
                  </a:schemeClr>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a:extLst>
              <a:ext uri="{FF2B5EF4-FFF2-40B4-BE49-F238E27FC236}">
                <a16:creationId xmlns:a16="http://schemas.microsoft.com/office/drawing/2014/main" id="{4ED01CE3-6B14-4EE4-9368-0FC5999444F8}"/>
              </a:ext>
            </a:extLst>
          </p:cNvPr>
          <p:cNvSpPr>
            <a:spLocks noGrp="1" noRot="1" noMove="1" noResize="1" noEditPoints="1" noAdjustHandles="1" noChangeArrowheads="1" noChangeShapeType="1"/>
          </p:cNvSpPr>
          <p:nvPr>
            <p:ph sz="half" idx="13"/>
          </p:nvPr>
        </p:nvSpPr>
        <p:spPr>
          <a:xfrm>
            <a:off x="6172202" y="1825625"/>
            <a:ext cx="5181600" cy="4035422"/>
          </a:xfrm>
        </p:spPr>
        <p:txBody>
          <a:bodyPr/>
          <a:lstStyle>
            <a:lvl1pPr>
              <a:defRPr>
                <a:solidFill>
                  <a:schemeClr val="tx1">
                    <a:lumMod val="50000"/>
                  </a:schemeClr>
                </a:solidFill>
                <a:latin typeface="Arial" panose="020B0604020202020204" pitchFamily="34" charset="0"/>
                <a:cs typeface="Arial" panose="020B0604020202020204" pitchFamily="34" charset="0"/>
              </a:defRPr>
            </a:lvl1pPr>
            <a:lvl2pPr>
              <a:defRPr sz="2400">
                <a:solidFill>
                  <a:schemeClr val="tx1">
                    <a:lumMod val="50000"/>
                  </a:schemeClr>
                </a:solidFill>
                <a:latin typeface="Arial" panose="020B0604020202020204" pitchFamily="34" charset="0"/>
                <a:cs typeface="Arial" panose="020B0604020202020204" pitchFamily="34" charset="0"/>
              </a:defRPr>
            </a:lvl2pPr>
            <a:lvl3pPr>
              <a:defRPr sz="2400">
                <a:solidFill>
                  <a:schemeClr val="tx1">
                    <a:lumMod val="50000"/>
                  </a:schemeClr>
                </a:solidFill>
                <a:latin typeface="Arial" panose="020B0604020202020204" pitchFamily="34" charset="0"/>
                <a:cs typeface="Arial" panose="020B0604020202020204" pitchFamily="34" charset="0"/>
              </a:defRPr>
            </a:lvl3pPr>
            <a:lvl4pPr>
              <a:defRPr sz="2400">
                <a:solidFill>
                  <a:schemeClr val="tx1">
                    <a:lumMod val="50000"/>
                  </a:schemeClr>
                </a:solidFill>
                <a:latin typeface="Arial" panose="020B0604020202020204" pitchFamily="34" charset="0"/>
                <a:cs typeface="Arial" panose="020B0604020202020204" pitchFamily="34" charset="0"/>
              </a:defRPr>
            </a:lvl4pPr>
            <a:lvl5pPr>
              <a:defRPr sz="2400">
                <a:solidFill>
                  <a:schemeClr val="tx1">
                    <a:lumMod val="50000"/>
                  </a:schemeClr>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a:extLst>
              <a:ext uri="{FF2B5EF4-FFF2-40B4-BE49-F238E27FC236}">
                <a16:creationId xmlns:a16="http://schemas.microsoft.com/office/drawing/2014/main" id="{723DB587-F69A-03AF-A1E7-C639FF2B85A5}"/>
              </a:ext>
            </a:extLst>
          </p:cNvPr>
          <p:cNvSpPr>
            <a:spLocks noGrp="1"/>
          </p:cNvSpPr>
          <p:nvPr>
            <p:ph type="ftr" sz="quarter" idx="11"/>
          </p:nvPr>
        </p:nvSpPr>
        <p:spPr/>
        <p:txBody>
          <a:bodyPr/>
          <a:lstStyle/>
          <a:p>
            <a:endParaRPr lang="en-US" dirty="0"/>
          </a:p>
        </p:txBody>
      </p:sp>
      <p:pic>
        <p:nvPicPr>
          <p:cNvPr id="4" name="NSD Icon" descr="A yellow circle with black background&#10;&#10;Description automatically generated">
            <a:extLst>
              <a:ext uri="{FF2B5EF4-FFF2-40B4-BE49-F238E27FC236}">
                <a16:creationId xmlns:a16="http://schemas.microsoft.com/office/drawing/2014/main" id="{A9986BE0-F3C4-45F3-AC08-76361FD3CBF8}"/>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val="0"/>
              </a:ext>
            </a:extLst>
          </a:blip>
          <a:stretch>
            <a:fillRect/>
          </a:stretch>
        </p:blipFill>
        <p:spPr>
          <a:xfrm>
            <a:off x="11353800" y="6450054"/>
            <a:ext cx="609602" cy="177716"/>
          </a:xfrm>
          <a:prstGeom prst="rect">
            <a:avLst/>
          </a:prstGeom>
        </p:spPr>
      </p:pic>
    </p:spTree>
    <p:extLst>
      <p:ext uri="{BB962C8B-B14F-4D97-AF65-F5344CB8AC3E}">
        <p14:creationId xmlns:p14="http://schemas.microsoft.com/office/powerpoint/2010/main" val="1031955424"/>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Green BG - Title and Content">
    <p:bg>
      <p:bgPr>
        <a:solidFill>
          <a:srgbClr val="2D464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AE474-ACC8-66C0-2074-D2FA05051AFA}"/>
              </a:ext>
            </a:extLst>
          </p:cNvPr>
          <p:cNvSpPr>
            <a:spLocks noGrp="1" noRot="1" noMove="1" noResize="1" noEditPoints="1" noAdjustHandles="1" noChangeArrowheads="1" noChangeShapeType="1"/>
          </p:cNvSpPr>
          <p:nvPr>
            <p:ph type="title"/>
          </p:nvPr>
        </p:nvSpPr>
        <p:spPr>
          <a:xfrm>
            <a:off x="838200" y="685800"/>
            <a:ext cx="10515600" cy="990600"/>
          </a:xfrm>
        </p:spPr>
        <p:txBody>
          <a:bodyPr/>
          <a:lstStyle>
            <a:lvl1pPr>
              <a:defRPr>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cxnSp>
        <p:nvCxnSpPr>
          <p:cNvPr id="11" name="Straight Connector 10">
            <a:extLst>
              <a:ext uri="{FF2B5EF4-FFF2-40B4-BE49-F238E27FC236}">
                <a16:creationId xmlns:a16="http://schemas.microsoft.com/office/drawing/2014/main" id="{4DF4FBB5-60D6-D53D-4891-0CBBB63BA94C}"/>
              </a:ext>
            </a:extLst>
          </p:cNvPr>
          <p:cNvCxnSpPr>
            <a:cxnSpLocks noGrp="1" noRot="1" noMove="1" noResize="1" noEditPoints="1" noAdjustHandles="1" noChangeArrowheads="1" noChangeShapeType="1"/>
          </p:cNvCxnSpPr>
          <p:nvPr userDrawn="1"/>
        </p:nvCxnSpPr>
        <p:spPr>
          <a:xfrm>
            <a:off x="838200" y="1752600"/>
            <a:ext cx="10515600" cy="0"/>
          </a:xfrm>
          <a:prstGeom prst="line">
            <a:avLst/>
          </a:prstGeom>
          <a:ln w="9525">
            <a:solidFill>
              <a:srgbClr val="FFFFFF"/>
            </a:solidFill>
          </a:ln>
        </p:spPr>
        <p:style>
          <a:lnRef idx="2">
            <a:schemeClr val="dk1"/>
          </a:lnRef>
          <a:fillRef idx="0">
            <a:schemeClr val="dk1"/>
          </a:fillRef>
          <a:effectRef idx="1">
            <a:schemeClr val="dk1"/>
          </a:effectRef>
          <a:fontRef idx="minor">
            <a:schemeClr val="tx1"/>
          </a:fontRef>
        </p:style>
      </p:cxnSp>
      <p:sp>
        <p:nvSpPr>
          <p:cNvPr id="3" name="Content Placeholder 2">
            <a:extLst>
              <a:ext uri="{FF2B5EF4-FFF2-40B4-BE49-F238E27FC236}">
                <a16:creationId xmlns:a16="http://schemas.microsoft.com/office/drawing/2014/main" id="{72651AFE-B010-AB88-8A1D-0FB341BCB64C}"/>
              </a:ext>
            </a:extLst>
          </p:cNvPr>
          <p:cNvSpPr>
            <a:spLocks noGrp="1" noRot="1" noMove="1" noResize="1" noEditPoints="1" noAdjustHandles="1" noChangeArrowheads="1" noChangeShapeType="1"/>
          </p:cNvSpPr>
          <p:nvPr>
            <p:ph idx="1"/>
          </p:nvPr>
        </p:nvSpPr>
        <p:spPr>
          <a:xfrm>
            <a:off x="838200" y="1825625"/>
            <a:ext cx="10515600" cy="4035421"/>
          </a:xfrm>
        </p:spPr>
        <p:txBody>
          <a:bodyPr/>
          <a:lstStyle>
            <a:lvl1pPr>
              <a:defRPr sz="3200">
                <a:solidFill>
                  <a:schemeClr val="bg1"/>
                </a:solidFill>
                <a:latin typeface="Arial" panose="020B0604020202020204" pitchFamily="34" charset="0"/>
                <a:cs typeface="Arial" panose="020B0604020202020204" pitchFamily="34" charset="0"/>
              </a:defRPr>
            </a:lvl1pPr>
            <a:lvl2pPr>
              <a:defRPr sz="2800">
                <a:solidFill>
                  <a:schemeClr val="bg1"/>
                </a:solidFill>
                <a:latin typeface="Arial" panose="020B0604020202020204" pitchFamily="34" charset="0"/>
                <a:cs typeface="Arial" panose="020B0604020202020204" pitchFamily="34" charset="0"/>
              </a:defRPr>
            </a:lvl2pPr>
            <a:lvl3pPr>
              <a:defRPr sz="2400">
                <a:solidFill>
                  <a:schemeClr val="bg1"/>
                </a:solidFill>
                <a:latin typeface="Arial" panose="020B0604020202020204" pitchFamily="34" charset="0"/>
                <a:cs typeface="Arial" panose="020B0604020202020204" pitchFamily="34" charset="0"/>
              </a:defRPr>
            </a:lvl3pPr>
            <a:lvl4pPr>
              <a:defRPr sz="2400">
                <a:solidFill>
                  <a:schemeClr val="bg1"/>
                </a:solidFill>
                <a:latin typeface="Arial" panose="020B0604020202020204" pitchFamily="34" charset="0"/>
                <a:cs typeface="Arial" panose="020B0604020202020204" pitchFamily="34" charset="0"/>
              </a:defRPr>
            </a:lvl4pPr>
            <a:lvl5pPr>
              <a:defRPr sz="2400">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61B5D762-7A3C-B1E8-F1E2-94127384BF81}"/>
              </a:ext>
            </a:extLst>
          </p:cNvPr>
          <p:cNvSpPr>
            <a:spLocks noGrp="1"/>
          </p:cNvSpPr>
          <p:nvPr>
            <p:ph type="ftr" sz="quarter" idx="11"/>
          </p:nvPr>
        </p:nvSpPr>
        <p:spPr/>
        <p:txBody>
          <a:bodyPr/>
          <a:lstStyle/>
          <a:p>
            <a:endParaRPr lang="en-US" dirty="0"/>
          </a:p>
        </p:txBody>
      </p:sp>
      <p:pic>
        <p:nvPicPr>
          <p:cNvPr id="10" name="NSD Icon" descr="A yellow circle with black background&#10;&#10;Description automatically generated">
            <a:extLst>
              <a:ext uri="{FF2B5EF4-FFF2-40B4-BE49-F238E27FC236}">
                <a16:creationId xmlns:a16="http://schemas.microsoft.com/office/drawing/2014/main" id="{ADBAA340-04CA-107C-4C56-D5333B794AC1}"/>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val="0"/>
              </a:ext>
            </a:extLst>
          </a:blip>
          <a:stretch>
            <a:fillRect/>
          </a:stretch>
        </p:blipFill>
        <p:spPr>
          <a:xfrm>
            <a:off x="11353800" y="6450054"/>
            <a:ext cx="609602" cy="177716"/>
          </a:xfrm>
          <a:prstGeom prst="rect">
            <a:avLst/>
          </a:prstGeom>
        </p:spPr>
      </p:pic>
    </p:spTree>
    <p:extLst>
      <p:ext uri="{BB962C8B-B14F-4D97-AF65-F5344CB8AC3E}">
        <p14:creationId xmlns:p14="http://schemas.microsoft.com/office/powerpoint/2010/main" val="484432157"/>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reen BG - Two Content">
    <p:bg>
      <p:bgPr>
        <a:solidFill>
          <a:srgbClr val="2D464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18D12-9022-D40D-53DD-5633DA4FF4B8}"/>
              </a:ext>
            </a:extLst>
          </p:cNvPr>
          <p:cNvSpPr>
            <a:spLocks noGrp="1" noRot="1" noMove="1" noResize="1" noEditPoints="1" noAdjustHandles="1" noChangeArrowheads="1" noChangeShapeType="1"/>
          </p:cNvSpPr>
          <p:nvPr>
            <p:ph type="title"/>
          </p:nvPr>
        </p:nvSpPr>
        <p:spPr/>
        <p:txBody>
          <a:bodyPr/>
          <a:lstStyle>
            <a:lvl1pPr>
              <a:defRPr>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1A79C435-9FAB-597C-4FF2-133840B72181}"/>
              </a:ext>
            </a:extLst>
          </p:cNvPr>
          <p:cNvCxnSpPr>
            <a:cxnSpLocks noGrp="1" noRot="1" noMove="1" noResize="1" noEditPoints="1" noAdjustHandles="1" noChangeArrowheads="1" noChangeShapeType="1"/>
          </p:cNvCxnSpPr>
          <p:nvPr userDrawn="1"/>
        </p:nvCxnSpPr>
        <p:spPr>
          <a:xfrm>
            <a:off x="838200" y="1752600"/>
            <a:ext cx="10515600" cy="0"/>
          </a:xfrm>
          <a:prstGeom prst="line">
            <a:avLst/>
          </a:prstGeom>
          <a:ln w="9525">
            <a:solidFill>
              <a:srgbClr val="FFFFFF"/>
            </a:solidFill>
          </a:ln>
        </p:spPr>
        <p:style>
          <a:lnRef idx="2">
            <a:schemeClr val="dk1"/>
          </a:lnRef>
          <a:fillRef idx="0">
            <a:schemeClr val="dk1"/>
          </a:fillRef>
          <a:effectRef idx="1">
            <a:schemeClr val="dk1"/>
          </a:effectRef>
          <a:fontRef idx="minor">
            <a:schemeClr val="tx1"/>
          </a:fontRef>
        </p:style>
      </p:cxnSp>
      <p:sp>
        <p:nvSpPr>
          <p:cNvPr id="3" name="Content Placeholder 1">
            <a:extLst>
              <a:ext uri="{FF2B5EF4-FFF2-40B4-BE49-F238E27FC236}">
                <a16:creationId xmlns:a16="http://schemas.microsoft.com/office/drawing/2014/main" id="{90793ED9-6188-54EF-D129-EEC9C8A03A1A}"/>
              </a:ext>
            </a:extLst>
          </p:cNvPr>
          <p:cNvSpPr>
            <a:spLocks noGrp="1" noRot="1" noMove="1" noResize="1" noEditPoints="1" noAdjustHandles="1" noChangeArrowheads="1" noChangeShapeType="1"/>
          </p:cNvSpPr>
          <p:nvPr>
            <p:ph sz="half" idx="1"/>
          </p:nvPr>
        </p:nvSpPr>
        <p:spPr>
          <a:xfrm>
            <a:off x="838200" y="1825625"/>
            <a:ext cx="5181600" cy="4035422"/>
          </a:xfrm>
        </p:spPr>
        <p:txBody>
          <a:bodyPr/>
          <a:lstStyle>
            <a:lvl1pPr>
              <a:defRPr>
                <a:solidFill>
                  <a:schemeClr val="bg1"/>
                </a:solidFill>
                <a:latin typeface="Arial" panose="020B0604020202020204" pitchFamily="34" charset="0"/>
                <a:cs typeface="Arial" panose="020B0604020202020204" pitchFamily="34" charset="0"/>
              </a:defRPr>
            </a:lvl1pPr>
            <a:lvl2pPr>
              <a:defRPr sz="2400">
                <a:solidFill>
                  <a:schemeClr val="bg1"/>
                </a:solidFill>
                <a:latin typeface="Arial" panose="020B0604020202020204" pitchFamily="34" charset="0"/>
                <a:cs typeface="Arial" panose="020B0604020202020204" pitchFamily="34" charset="0"/>
              </a:defRPr>
            </a:lvl2pPr>
            <a:lvl3pPr>
              <a:defRPr sz="2400">
                <a:solidFill>
                  <a:schemeClr val="bg1"/>
                </a:solidFill>
                <a:latin typeface="Arial" panose="020B0604020202020204" pitchFamily="34" charset="0"/>
                <a:cs typeface="Arial" panose="020B0604020202020204" pitchFamily="34" charset="0"/>
              </a:defRPr>
            </a:lvl3pPr>
            <a:lvl4pPr>
              <a:defRPr sz="2400">
                <a:solidFill>
                  <a:schemeClr val="bg1"/>
                </a:solidFill>
                <a:latin typeface="Arial" panose="020B0604020202020204" pitchFamily="34" charset="0"/>
                <a:cs typeface="Arial" panose="020B0604020202020204" pitchFamily="34" charset="0"/>
              </a:defRPr>
            </a:lvl4pPr>
            <a:lvl5pPr>
              <a:defRPr sz="2400">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a:extLst>
              <a:ext uri="{FF2B5EF4-FFF2-40B4-BE49-F238E27FC236}">
                <a16:creationId xmlns:a16="http://schemas.microsoft.com/office/drawing/2014/main" id="{4ED01CE3-6B14-4EE4-9368-0FC5999444F8}"/>
              </a:ext>
            </a:extLst>
          </p:cNvPr>
          <p:cNvSpPr>
            <a:spLocks noGrp="1" noRot="1" noMove="1" noResize="1" noEditPoints="1" noAdjustHandles="1" noChangeArrowheads="1" noChangeShapeType="1"/>
          </p:cNvSpPr>
          <p:nvPr>
            <p:ph sz="half" idx="13"/>
          </p:nvPr>
        </p:nvSpPr>
        <p:spPr>
          <a:xfrm>
            <a:off x="6172202" y="1825625"/>
            <a:ext cx="5181600" cy="4035422"/>
          </a:xfrm>
        </p:spPr>
        <p:txBody>
          <a:bodyPr/>
          <a:lstStyle>
            <a:lvl1pPr>
              <a:defRPr>
                <a:solidFill>
                  <a:schemeClr val="bg1"/>
                </a:solidFill>
                <a:latin typeface="Arial" panose="020B0604020202020204" pitchFamily="34" charset="0"/>
                <a:cs typeface="Arial" panose="020B0604020202020204" pitchFamily="34" charset="0"/>
              </a:defRPr>
            </a:lvl1pPr>
            <a:lvl2pPr>
              <a:defRPr sz="2400">
                <a:solidFill>
                  <a:schemeClr val="bg1"/>
                </a:solidFill>
                <a:latin typeface="Arial" panose="020B0604020202020204" pitchFamily="34" charset="0"/>
                <a:cs typeface="Arial" panose="020B0604020202020204" pitchFamily="34" charset="0"/>
              </a:defRPr>
            </a:lvl2pPr>
            <a:lvl3pPr>
              <a:defRPr sz="2400">
                <a:solidFill>
                  <a:schemeClr val="bg1"/>
                </a:solidFill>
                <a:latin typeface="Arial" panose="020B0604020202020204" pitchFamily="34" charset="0"/>
                <a:cs typeface="Arial" panose="020B0604020202020204" pitchFamily="34" charset="0"/>
              </a:defRPr>
            </a:lvl3pPr>
            <a:lvl4pPr>
              <a:defRPr sz="2400">
                <a:solidFill>
                  <a:schemeClr val="bg1"/>
                </a:solidFill>
                <a:latin typeface="Arial" panose="020B0604020202020204" pitchFamily="34" charset="0"/>
                <a:cs typeface="Arial" panose="020B0604020202020204" pitchFamily="34" charset="0"/>
              </a:defRPr>
            </a:lvl4pPr>
            <a:lvl5pPr>
              <a:defRPr sz="2400">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a:extLst>
              <a:ext uri="{FF2B5EF4-FFF2-40B4-BE49-F238E27FC236}">
                <a16:creationId xmlns:a16="http://schemas.microsoft.com/office/drawing/2014/main" id="{723DB587-F69A-03AF-A1E7-C639FF2B85A5}"/>
              </a:ext>
            </a:extLst>
          </p:cNvPr>
          <p:cNvSpPr>
            <a:spLocks noGrp="1" noRot="1" noMove="1" noResize="1" noEditPoints="1" noAdjustHandles="1" noChangeArrowheads="1" noChangeShapeType="1"/>
          </p:cNvSpPr>
          <p:nvPr>
            <p:ph type="ftr" sz="quarter" idx="11"/>
          </p:nvPr>
        </p:nvSpPr>
        <p:spPr/>
        <p:txBody>
          <a:bodyPr/>
          <a:lstStyle/>
          <a:p>
            <a:endParaRPr lang="en-US" dirty="0"/>
          </a:p>
        </p:txBody>
      </p:sp>
      <p:pic>
        <p:nvPicPr>
          <p:cNvPr id="4" name="NSD Icon" descr="A yellow circle with black background&#10;&#10;Description automatically generated">
            <a:extLst>
              <a:ext uri="{FF2B5EF4-FFF2-40B4-BE49-F238E27FC236}">
                <a16:creationId xmlns:a16="http://schemas.microsoft.com/office/drawing/2014/main" id="{A9986BE0-F3C4-45F3-AC08-76361FD3CBF8}"/>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val="0"/>
              </a:ext>
            </a:extLst>
          </a:blip>
          <a:stretch>
            <a:fillRect/>
          </a:stretch>
        </p:blipFill>
        <p:spPr>
          <a:xfrm>
            <a:off x="11353800" y="6450054"/>
            <a:ext cx="609602" cy="177716"/>
          </a:xfrm>
          <a:prstGeom prst="rect">
            <a:avLst/>
          </a:prstGeom>
        </p:spPr>
      </p:pic>
    </p:spTree>
    <p:extLst>
      <p:ext uri="{BB962C8B-B14F-4D97-AF65-F5344CB8AC3E}">
        <p14:creationId xmlns:p14="http://schemas.microsoft.com/office/powerpoint/2010/main" val="1062690445"/>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44.xml"/><Relationship Id="rId7" Type="http://schemas.openxmlformats.org/officeDocument/2006/relationships/slideLayout" Target="../slideLayouts/slideLayout48.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5" Type="http://schemas.openxmlformats.org/officeDocument/2006/relationships/slideLayout" Target="../slideLayouts/slideLayout46.xml"/><Relationship Id="rId4"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835216-D0DF-AEFF-B0AB-B2A99489364A}"/>
              </a:ext>
            </a:extLst>
          </p:cNvPr>
          <p:cNvSpPr>
            <a:spLocks noGrp="1"/>
          </p:cNvSpPr>
          <p:nvPr>
            <p:ph type="title"/>
          </p:nvPr>
        </p:nvSpPr>
        <p:spPr>
          <a:xfrm>
            <a:off x="838200" y="685800"/>
            <a:ext cx="10515600" cy="990600"/>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06BEAB82-89A5-BDF4-6434-E8D42D2ECD76}"/>
              </a:ext>
            </a:extLst>
          </p:cNvPr>
          <p:cNvSpPr>
            <a:spLocks noGrp="1" noRot="1" noMove="1" noResize="1" noEditPoints="1" noAdjustHandles="1" noChangeArrowheads="1" noChangeShapeType="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6520B664-7D3A-AF00-CF90-749171B6975D}"/>
              </a:ext>
            </a:extLst>
          </p:cNvPr>
          <p:cNvSpPr>
            <a:spLocks noGrp="1" noRot="1" noMove="1" noResize="1" noEditPoints="1" noAdjustHandles="1" noChangeArrowheads="1" noChangeShapeType="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mj-lt"/>
              </a:defRPr>
            </a:lvl1pPr>
          </a:lstStyle>
          <a:p>
            <a:endParaRPr lang="en-US" dirty="0"/>
          </a:p>
        </p:txBody>
      </p:sp>
    </p:spTree>
    <p:extLst>
      <p:ext uri="{BB962C8B-B14F-4D97-AF65-F5344CB8AC3E}">
        <p14:creationId xmlns:p14="http://schemas.microsoft.com/office/powerpoint/2010/main" val="3643947872"/>
      </p:ext>
    </p:extLst>
  </p:cSld>
  <p:clrMap bg1="lt1" tx1="dk1" bg2="lt2" tx2="dk2" accent1="accent1" accent2="accent2" accent3="accent3" accent4="accent4" accent5="accent5" accent6="accent6" hlink="hlink" folHlink="folHlink"/>
  <p:sldLayoutIdLst>
    <p:sldLayoutId id="2147483649" r:id="rId1"/>
    <p:sldLayoutId id="2147483671" r:id="rId2"/>
    <p:sldLayoutId id="2147483672" r:id="rId3"/>
    <p:sldLayoutId id="2147483681" r:id="rId4"/>
    <p:sldLayoutId id="2147483682" r:id="rId5"/>
    <p:sldLayoutId id="2147483650" r:id="rId6"/>
    <p:sldLayoutId id="2147483652" r:id="rId7"/>
    <p:sldLayoutId id="2147483683" r:id="rId8"/>
    <p:sldLayoutId id="2147483684" r:id="rId9"/>
    <p:sldLayoutId id="2147483653" r:id="rId10"/>
    <p:sldLayoutId id="2147483680" r:id="rId11"/>
    <p:sldLayoutId id="2147483679" r:id="rId12"/>
    <p:sldLayoutId id="2147483664" r:id="rId13"/>
    <p:sldLayoutId id="2147483663" r:id="rId14"/>
    <p:sldLayoutId id="2147483657" r:id="rId15"/>
    <p:sldLayoutId id="2147483656" r:id="rId16"/>
    <p:sldLayoutId id="2147483665" r:id="rId17"/>
    <p:sldLayoutId id="2147483655" r:id="rId18"/>
    <p:sldLayoutId id="2147483673" r:id="rId19"/>
    <p:sldLayoutId id="2147483658" r:id="rId20"/>
    <p:sldLayoutId id="2147483660" r:id="rId21"/>
    <p:sldLayoutId id="2147483685" r:id="rId22"/>
    <p:sldLayoutId id="2147483686" r:id="rId23"/>
    <p:sldLayoutId id="2147483687" r:id="rId24"/>
    <p:sldLayoutId id="2147483689" r:id="rId25"/>
    <p:sldLayoutId id="2147483690" r:id="rId26"/>
    <p:sldLayoutId id="2147483691" r:id="rId27"/>
    <p:sldLayoutId id="2147483692" r:id="rId28"/>
    <p:sldLayoutId id="2147483693" r:id="rId29"/>
    <p:sldLayoutId id="2147483694" r:id="rId30"/>
    <p:sldLayoutId id="2147483695" r:id="rId31"/>
    <p:sldLayoutId id="2147483696" r:id="rId32"/>
    <p:sldLayoutId id="2147483697" r:id="rId33"/>
    <p:sldLayoutId id="2147483698" r:id="rId34"/>
    <p:sldLayoutId id="2147483699" r:id="rId35"/>
    <p:sldLayoutId id="2147483700" r:id="rId36"/>
    <p:sldLayoutId id="2147483701" r:id="rId37"/>
    <p:sldLayoutId id="2147483702" r:id="rId38"/>
    <p:sldLayoutId id="2147483703" r:id="rId39"/>
    <p:sldLayoutId id="2147483704" r:id="rId40"/>
    <p:sldLayoutId id="2147483727" r:id="rId41"/>
  </p:sldLayoutIdLst>
  <p:txStyles>
    <p:titleStyle>
      <a:lvl1pPr algn="l" defTabSz="914400" rtl="0" eaLnBrk="1" latinLnBrk="0" hangingPunct="1">
        <a:lnSpc>
          <a:spcPct val="90000"/>
        </a:lnSpc>
        <a:spcBef>
          <a:spcPct val="0"/>
        </a:spcBef>
        <a:buNone/>
        <a:defRPr lang="en-US" sz="4400" kern="1200" dirty="0">
          <a:solidFill>
            <a:srgbClr val="2D4641"/>
          </a:solidFill>
          <a:latin typeface="+mj-lt"/>
          <a:ea typeface="+mj-ea"/>
          <a:cs typeface="+mj-cs"/>
        </a:defRPr>
      </a:lvl1pPr>
    </p:titleStyle>
    <p:bodyStyle>
      <a:lvl1pPr marL="228600" indent="-228600" algn="l" defTabSz="914400" rtl="0" eaLnBrk="1" latinLnBrk="0" hangingPunct="1">
        <a:lnSpc>
          <a:spcPct val="100000"/>
        </a:lnSpc>
        <a:spcBef>
          <a:spcPts val="800"/>
        </a:spcBef>
        <a:spcAft>
          <a:spcPts val="800"/>
        </a:spcAft>
        <a:buFont typeface="Arial" panose="020B0604020202020204" pitchFamily="34" charset="0"/>
        <a:buChar char="•"/>
        <a:defRPr sz="3200" kern="1200">
          <a:solidFill>
            <a:schemeClr val="tx1">
              <a:lumMod val="50000"/>
            </a:schemeClr>
          </a:solidFill>
          <a:latin typeface="+mj-lt"/>
          <a:ea typeface="+mn-ea"/>
          <a:cs typeface="+mn-cs"/>
        </a:defRPr>
      </a:lvl1pPr>
      <a:lvl2pPr marL="685800" indent="-228600" algn="l" defTabSz="914400" rtl="0" eaLnBrk="1" latinLnBrk="0" hangingPunct="1">
        <a:lnSpc>
          <a:spcPct val="100000"/>
        </a:lnSpc>
        <a:spcBef>
          <a:spcPts val="800"/>
        </a:spcBef>
        <a:spcAft>
          <a:spcPts val="800"/>
        </a:spcAft>
        <a:buFont typeface="Courier New" panose="02070309020205020404" pitchFamily="49" charset="0"/>
        <a:buChar char="o"/>
        <a:defRPr sz="2800" kern="1200">
          <a:solidFill>
            <a:schemeClr val="tx1">
              <a:lumMod val="50000"/>
            </a:schemeClr>
          </a:solidFill>
          <a:latin typeface="+mj-lt"/>
          <a:ea typeface="+mn-ea"/>
          <a:cs typeface="+mn-cs"/>
        </a:defRPr>
      </a:lvl2pPr>
      <a:lvl3pPr marL="1143000" indent="-228600" algn="l" defTabSz="914400" rtl="0" eaLnBrk="1" latinLnBrk="0" hangingPunct="1">
        <a:lnSpc>
          <a:spcPct val="100000"/>
        </a:lnSpc>
        <a:spcBef>
          <a:spcPts val="800"/>
        </a:spcBef>
        <a:spcAft>
          <a:spcPts val="800"/>
        </a:spcAft>
        <a:buFont typeface="Arial" panose="020B0604020202020204" pitchFamily="34" charset="0"/>
        <a:buChar char="•"/>
        <a:defRPr sz="2400" kern="1200">
          <a:solidFill>
            <a:schemeClr val="tx1">
              <a:lumMod val="50000"/>
            </a:schemeClr>
          </a:solidFill>
          <a:latin typeface="+mj-lt"/>
          <a:ea typeface="+mn-ea"/>
          <a:cs typeface="+mn-cs"/>
        </a:defRPr>
      </a:lvl3pPr>
      <a:lvl4pPr marL="1600200" indent="-228600" algn="l" defTabSz="914400" rtl="0" eaLnBrk="1" latinLnBrk="0" hangingPunct="1">
        <a:lnSpc>
          <a:spcPct val="100000"/>
        </a:lnSpc>
        <a:spcBef>
          <a:spcPts val="800"/>
        </a:spcBef>
        <a:spcAft>
          <a:spcPts val="800"/>
        </a:spcAft>
        <a:buFont typeface="Arial" panose="020B0604020202020204" pitchFamily="34" charset="0"/>
        <a:buChar char="•"/>
        <a:defRPr sz="2400" kern="1200">
          <a:solidFill>
            <a:schemeClr val="tx1">
              <a:lumMod val="50000"/>
            </a:schemeClr>
          </a:solidFill>
          <a:latin typeface="+mj-lt"/>
          <a:ea typeface="+mn-ea"/>
          <a:cs typeface="+mn-cs"/>
        </a:defRPr>
      </a:lvl4pPr>
      <a:lvl5pPr marL="2057400" indent="-228600" algn="l" defTabSz="914400" rtl="0" eaLnBrk="1" latinLnBrk="0" hangingPunct="1">
        <a:lnSpc>
          <a:spcPct val="100000"/>
        </a:lnSpc>
        <a:spcBef>
          <a:spcPts val="800"/>
        </a:spcBef>
        <a:spcAft>
          <a:spcPts val="800"/>
        </a:spcAft>
        <a:buFont typeface="Arial" panose="020B0604020202020204" pitchFamily="34" charset="0"/>
        <a:buChar char="•"/>
        <a:defRPr sz="2400" kern="1200">
          <a:solidFill>
            <a:schemeClr val="tx1">
              <a:lumMod val="50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88" userDrawn="1">
          <p15:clr>
            <a:srgbClr val="F26B43"/>
          </p15:clr>
        </p15:guide>
        <p15:guide id="3" orient="horz" pos="1152" userDrawn="1">
          <p15:clr>
            <a:srgbClr val="F26B43"/>
          </p15:clr>
        </p15:guide>
        <p15:guide id="4" orient="horz" pos="432" userDrawn="1">
          <p15:clr>
            <a:srgbClr val="F26B43"/>
          </p15:clr>
        </p15:guide>
        <p15:guide id="5" pos="528" userDrawn="1">
          <p15:clr>
            <a:srgbClr val="F26B43"/>
          </p15:clr>
        </p15:guide>
        <p15:guide id="6" pos="7152" userDrawn="1">
          <p15:clr>
            <a:srgbClr val="F26B43"/>
          </p15:clr>
        </p15:guide>
        <p15:guide id="7" orient="horz" pos="105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pattFill prst="ltUpDiag">
          <a:fgClr>
            <a:srgbClr val="FFFFFF"/>
          </a:fgClr>
          <a:bgClr>
            <a:srgbClr val="2D4641"/>
          </a:bgClr>
        </a:patt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7433074"/>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4" r:id="rId3"/>
    <p:sldLayoutId id="2147483678" r:id="rId4"/>
    <p:sldLayoutId id="2147483675" r:id="rId5"/>
    <p:sldLayoutId id="2147483676" r:id="rId6"/>
    <p:sldLayoutId id="2147483677"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mailto:SNPinfo@cde.ca.gov" TargetMode="External"/><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hyperlink" Target="mailto:SNPCafeFundQuestions@cde.ca.gov" TargetMode="External"/><Relationship Id="rId4" Type="http://schemas.openxmlformats.org/officeDocument/2006/relationships/hyperlink" Target="mailto:NSDProcurementReview@cde.ca.gov"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hyperlink" Target="http://www.airnow.gov/" TargetMode="External"/><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hyperlink" Target="https://www.cde.ca.gov/ls/nu/heatandpoorairquality.asp" TargetMode="External"/><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hyperlink" Target="https://www.cde.ca.gov/ls/nu/sunbucks.asp" TargetMode="External"/><Relationship Id="rId2" Type="http://schemas.openxmlformats.org/officeDocument/2006/relationships/notesSlide" Target="../notesSlides/notesSlide18.xml"/><Relationship Id="rId1" Type="http://schemas.openxmlformats.org/officeDocument/2006/relationships/slideLayout" Target="../slideLayouts/slideLayout27.xml"/><Relationship Id="rId5" Type="http://schemas.openxmlformats.org/officeDocument/2006/relationships/hyperlink" Target="https://www.cde.ca.gov/ls/nu/documents/verificationguide26.pptx" TargetMode="External"/><Relationship Id="rId4" Type="http://schemas.openxmlformats.org/officeDocument/2006/relationships/hyperlink" Target="https://www.cde.ca.gov/ls/nu/documents/sunbucksfactsheet26.docx"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3" Type="http://schemas.openxmlformats.org/officeDocument/2006/relationships/hyperlink" Target="https://www.cde.ca.gov/ls/nu/rs/scales2526.asp" TargetMode="External"/><Relationship Id="rId2" Type="http://schemas.openxmlformats.org/officeDocument/2006/relationships/notesSlide" Target="../notesSlides/notesSlide22.xml"/><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2.xml"/></Relationships>
</file>

<file path=ppt/slides/_rels/slide25.xml.rels><?xml version="1.0" encoding="UTF-8" standalone="yes"?>
<Relationships xmlns="http://schemas.openxmlformats.org/package/2006/relationships"><Relationship Id="rId3" Type="http://schemas.openxmlformats.org/officeDocument/2006/relationships/hyperlink" Target="https://www.cde.ca.gov/fg/ac/ic/" TargetMode="External"/><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hyperlink" Target="https://www.cde.ca.gov/ls/nu/sn/mbcnp012024.asp" TargetMode="External"/><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hyperlink" Target="mailto:LSWP@cde.ca.gov" TargetMode="External"/><Relationship Id="rId2" Type="http://schemas.openxmlformats.org/officeDocument/2006/relationships/notesSlide" Target="../notesSlides/notesSlide35.xml"/><Relationship Id="rId1" Type="http://schemas.openxmlformats.org/officeDocument/2006/relationships/slideLayout" Target="../slideLayouts/slideLayout34.xml"/><Relationship Id="rId4" Type="http://schemas.openxmlformats.org/officeDocument/2006/relationships/image" Target="../media/image25.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5.xml"/></Relationships>
</file>

<file path=ppt/slides/_rels/slide38.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8.xml"/><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9.xml"/><Relationship Id="rId1" Type="http://schemas.openxmlformats.org/officeDocument/2006/relationships/slideLayout" Target="../slideLayouts/slideLayout37.xml"/></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0.xml"/><Relationship Id="rId1" Type="http://schemas.openxmlformats.org/officeDocument/2006/relationships/slideLayout" Target="../slideLayouts/slideLayout38.xml"/></Relationships>
</file>

<file path=ppt/slides/_rels/slide42.xml.rels><?xml version="1.0" encoding="UTF-8" standalone="yes"?>
<Relationships xmlns="http://schemas.openxmlformats.org/package/2006/relationships"><Relationship Id="rId3" Type="http://schemas.openxmlformats.org/officeDocument/2006/relationships/hyperlink" Target="https://ucanr.co1.qualtrics.com/jfe/form/SV_6tacwBLGBNoGZ1k" TargetMode="External"/><Relationship Id="rId2" Type="http://schemas.openxmlformats.org/officeDocument/2006/relationships/notesSlide" Target="../notesSlides/notesSlide41.xml"/><Relationship Id="rId1" Type="http://schemas.openxmlformats.org/officeDocument/2006/relationships/slideLayout" Target="../slideLayouts/slideLayout39.xml"/><Relationship Id="rId5" Type="http://schemas.openxmlformats.org/officeDocument/2006/relationships/image" Target="../media/image30.png"/><Relationship Id="rId4" Type="http://schemas.openxmlformats.org/officeDocument/2006/relationships/hyperlink" Target="mailto:SchoolMealsStudy@ucanr.edu"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www.fns.usda.gov/cnpp/dietary-guidelines-americans/eatrealfood-toolkit" TargetMode="External"/><Relationship Id="rId2" Type="http://schemas.openxmlformats.org/officeDocument/2006/relationships/notesSlide" Target="../notesSlides/notesSlide42.xml"/><Relationship Id="rId1" Type="http://schemas.openxmlformats.org/officeDocument/2006/relationships/slideLayout" Target="../slideLayouts/slideLayout40.xml"/><Relationship Id="rId4" Type="http://schemas.openxmlformats.org/officeDocument/2006/relationships/image" Target="../media/image31.png"/></Relationships>
</file>

<file path=ppt/slides/_rels/slide44.xml.rels><?xml version="1.0" encoding="UTF-8" standalone="yes"?>
<Relationships xmlns="http://schemas.openxmlformats.org/package/2006/relationships"><Relationship Id="rId3" Type="http://schemas.openxmlformats.org/officeDocument/2006/relationships/hyperlink" Target="https://cfhlstatewidetraining.org/training/all/upcoming?fulltext=Food%20smart" TargetMode="External"/><Relationship Id="rId2" Type="http://schemas.openxmlformats.org/officeDocument/2006/relationships/notesSlide" Target="../notesSlides/notesSlide43.xml"/><Relationship Id="rId1" Type="http://schemas.openxmlformats.org/officeDocument/2006/relationships/slideLayout" Target="../slideLayouts/slideLayout11.xml"/><Relationship Id="rId4" Type="http://schemas.openxmlformats.org/officeDocument/2006/relationships/hyperlink" Target="mailto:CFHLStatewideTraining@leahspantry.org"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www.grants.gov/" TargetMode="External"/><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3" Type="http://schemas.openxmlformats.org/officeDocument/2006/relationships/hyperlink" Target="https://goodfoodpurchasing.org/fresnousd-silver-celebration/" TargetMode="External"/><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hyperlink" Target="https://www.fns.usda.gov/schoolmeals/appropriations-act-effect-cnp2026" TargetMode="External"/><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hyperlink" Target="https://www.cde.ca.gov/ls/nu/sn/mbsnp022021.asp"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24747-1076-722E-577D-2CF7AD40B5A7}"/>
              </a:ext>
            </a:extLst>
          </p:cNvPr>
          <p:cNvSpPr>
            <a:spLocks noGrp="1" noRot="1" noMove="1" noResize="1" noEditPoints="1" noAdjustHandles="1" noChangeArrowheads="1" noChangeShapeType="1"/>
          </p:cNvSpPr>
          <p:nvPr>
            <p:ph type="ctrTitle"/>
          </p:nvPr>
        </p:nvSpPr>
        <p:spPr/>
        <p:txBody>
          <a:bodyPr/>
          <a:lstStyle/>
          <a:p>
            <a:r>
              <a:rPr lang="en-US" dirty="0"/>
              <a:t>Tuesday at 2 School Nutrition Town Hall</a:t>
            </a:r>
          </a:p>
        </p:txBody>
      </p:sp>
      <p:sp>
        <p:nvSpPr>
          <p:cNvPr id="3" name="Subtitle 2">
            <a:extLst>
              <a:ext uri="{FF2B5EF4-FFF2-40B4-BE49-F238E27FC236}">
                <a16:creationId xmlns:a16="http://schemas.microsoft.com/office/drawing/2014/main" id="{2EF0062E-C379-BAD9-1ABC-AA0B93FECA00}"/>
              </a:ext>
            </a:extLst>
          </p:cNvPr>
          <p:cNvSpPr>
            <a:spLocks noGrp="1" noRot="1" noMove="1" noResize="1" noEditPoints="1" noAdjustHandles="1" noChangeArrowheads="1" noChangeShapeType="1"/>
          </p:cNvSpPr>
          <p:nvPr>
            <p:ph type="subTitle" idx="1"/>
          </p:nvPr>
        </p:nvSpPr>
        <p:spPr/>
        <p:txBody>
          <a:bodyPr/>
          <a:lstStyle/>
          <a:p>
            <a:r>
              <a:rPr lang="en-US" dirty="0"/>
              <a:t>April 28, 2026</a:t>
            </a:r>
          </a:p>
        </p:txBody>
      </p:sp>
      <p:sp>
        <p:nvSpPr>
          <p:cNvPr id="4" name="Text Placeholder 3">
            <a:extLst>
              <a:ext uri="{FF2B5EF4-FFF2-40B4-BE49-F238E27FC236}">
                <a16:creationId xmlns:a16="http://schemas.microsoft.com/office/drawing/2014/main" id="{1A6E8B3C-2177-09A5-DB59-A58F4D72F653}"/>
              </a:ext>
            </a:extLst>
          </p:cNvPr>
          <p:cNvSpPr>
            <a:spLocks noGrp="1" noRot="1" noMove="1" noResize="1" noEditPoints="1" noAdjustHandles="1" noChangeArrowheads="1" noChangeShapeType="1"/>
          </p:cNvSpPr>
          <p:nvPr>
            <p:ph type="body" sz="quarter" idx="11"/>
          </p:nvPr>
        </p:nvSpPr>
        <p:spPr/>
        <p:txBody>
          <a:bodyPr>
            <a:normAutofit fontScale="85000" lnSpcReduction="10000"/>
          </a:bodyPr>
          <a:lstStyle/>
          <a:p>
            <a:pPr marL="0" indent="0">
              <a:lnSpc>
                <a:spcPct val="110000"/>
              </a:lnSpc>
              <a:buNone/>
            </a:pPr>
            <a:r>
              <a:rPr lang="en-US" sz="2800" dirty="0">
                <a:solidFill>
                  <a:srgbClr val="2D4641"/>
                </a:solidFill>
                <a:latin typeface="Arial" panose="020B0604020202020204" pitchFamily="34" charset="0"/>
              </a:rPr>
              <a:t>Nutrition Services Division (NSD)</a:t>
            </a:r>
          </a:p>
          <a:p>
            <a:pPr marL="0" indent="0">
              <a:lnSpc>
                <a:spcPct val="110000"/>
              </a:lnSpc>
              <a:buNone/>
            </a:pPr>
            <a:r>
              <a:rPr lang="en-US" sz="2800" dirty="0">
                <a:solidFill>
                  <a:srgbClr val="2D4641"/>
                </a:solidFill>
                <a:latin typeface="Arial" panose="020B0604020202020204" pitchFamily="34" charset="0"/>
              </a:rPr>
              <a:t>California Department of Education (CDE)</a:t>
            </a:r>
          </a:p>
        </p:txBody>
      </p:sp>
    </p:spTree>
    <p:extLst>
      <p:ext uri="{BB962C8B-B14F-4D97-AF65-F5344CB8AC3E}">
        <p14:creationId xmlns:p14="http://schemas.microsoft.com/office/powerpoint/2010/main" val="37784291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350F3-5411-FCFC-B181-744893C8E648}"/>
              </a:ext>
            </a:extLst>
          </p:cNvPr>
          <p:cNvSpPr>
            <a:spLocks noGrp="1"/>
          </p:cNvSpPr>
          <p:nvPr>
            <p:ph type="title"/>
          </p:nvPr>
        </p:nvSpPr>
        <p:spPr/>
        <p:txBody>
          <a:bodyPr>
            <a:normAutofit/>
          </a:bodyPr>
          <a:lstStyle/>
          <a:p>
            <a:r>
              <a:rPr lang="en-US" sz="4000" dirty="0">
                <a:latin typeface="Arial"/>
                <a:cs typeface="Arial"/>
              </a:rPr>
              <a:t>2026 Appropriations Act: Questions</a:t>
            </a:r>
            <a:endParaRPr lang="en-US" dirty="0"/>
          </a:p>
        </p:txBody>
      </p:sp>
      <p:sp>
        <p:nvSpPr>
          <p:cNvPr id="3" name="Content Placeholder 2">
            <a:extLst>
              <a:ext uri="{FF2B5EF4-FFF2-40B4-BE49-F238E27FC236}">
                <a16:creationId xmlns:a16="http://schemas.microsoft.com/office/drawing/2014/main" id="{04B57D5C-8496-8985-FCCF-F41D3F1880F1}"/>
              </a:ext>
            </a:extLst>
          </p:cNvPr>
          <p:cNvSpPr>
            <a:spLocks noGrp="1"/>
          </p:cNvSpPr>
          <p:nvPr>
            <p:ph idx="1"/>
          </p:nvPr>
        </p:nvSpPr>
        <p:spPr/>
        <p:txBody>
          <a:bodyPr vert="horz" lIns="91440" tIns="45720" rIns="91440" bIns="45720" rtlCol="0" anchor="t">
            <a:normAutofit/>
          </a:bodyPr>
          <a:lstStyle/>
          <a:p>
            <a:pPr>
              <a:spcBef>
                <a:spcPts val="1200"/>
              </a:spcBef>
              <a:spcAft>
                <a:spcPts val="1200"/>
              </a:spcAft>
              <a:buFont typeface="Arial,Sans-Serif" panose="020B0604020202020204" pitchFamily="34" charset="0"/>
            </a:pPr>
            <a:r>
              <a:rPr lang="en-US" sz="2800" dirty="0">
                <a:solidFill>
                  <a:srgbClr val="000000"/>
                </a:solidFill>
                <a:latin typeface="Arial"/>
                <a:cs typeface="Arial"/>
              </a:rPr>
              <a:t>Crediting vegetables at breakfast email </a:t>
            </a:r>
            <a:r>
              <a:rPr lang="en-US" sz="2800" dirty="0">
                <a:solidFill>
                  <a:srgbClr val="0563C1"/>
                </a:solidFill>
                <a:latin typeface="Arial"/>
                <a:cs typeface="Arial"/>
                <a:hlinkClick r:id="rId3">
                  <a:extLst>
                    <a:ext uri="{A12FA001-AC4F-418D-AE19-62706E023703}">
                      <ahyp:hlinkClr xmlns:ahyp="http://schemas.microsoft.com/office/drawing/2018/hyperlinkcolor" val="tx"/>
                    </a:ext>
                  </a:extLst>
                </a:hlinkClick>
              </a:rPr>
              <a:t>SNPinfo@cde.ca.gov</a:t>
            </a:r>
            <a:r>
              <a:rPr lang="en-US" sz="2800" dirty="0">
                <a:solidFill>
                  <a:srgbClr val="000000"/>
                </a:solidFill>
                <a:latin typeface="Arial"/>
                <a:cs typeface="Arial"/>
              </a:rPr>
              <a:t>.</a:t>
            </a:r>
            <a:endParaRPr lang="en-US" dirty="0">
              <a:solidFill>
                <a:srgbClr val="000000"/>
              </a:solidFill>
            </a:endParaRPr>
          </a:p>
          <a:p>
            <a:pPr>
              <a:spcBef>
                <a:spcPts val="1200"/>
              </a:spcBef>
              <a:spcAft>
                <a:spcPts val="1200"/>
              </a:spcAft>
              <a:buFont typeface="Arial,Sans-Serif" panose="020B0604020202020204" pitchFamily="34" charset="0"/>
            </a:pPr>
            <a:r>
              <a:rPr lang="en-US" sz="2800" dirty="0">
                <a:solidFill>
                  <a:srgbClr val="000000"/>
                </a:solidFill>
                <a:latin typeface="Arial"/>
                <a:cs typeface="Arial"/>
              </a:rPr>
              <a:t>Prohibition on poultry and seafood from China email </a:t>
            </a:r>
            <a:r>
              <a:rPr lang="en-US" sz="2800" dirty="0">
                <a:solidFill>
                  <a:srgbClr val="0563C1"/>
                </a:solidFill>
                <a:latin typeface="Arial"/>
                <a:cs typeface="Arial"/>
                <a:hlinkClick r:id="rId4">
                  <a:extLst>
                    <a:ext uri="{A12FA001-AC4F-418D-AE19-62706E023703}">
                      <ahyp:hlinkClr xmlns:ahyp="http://schemas.microsoft.com/office/drawing/2018/hyperlinkcolor" val="tx"/>
                    </a:ext>
                  </a:extLst>
                </a:hlinkClick>
              </a:rPr>
              <a:t>NSDProcurementReview@cde.ca.gov</a:t>
            </a:r>
            <a:r>
              <a:rPr lang="en-US" sz="2800" dirty="0">
                <a:solidFill>
                  <a:srgbClr val="000000"/>
                </a:solidFill>
                <a:latin typeface="Arial"/>
                <a:cs typeface="Arial"/>
              </a:rPr>
              <a:t>.</a:t>
            </a:r>
          </a:p>
          <a:p>
            <a:pPr>
              <a:spcBef>
                <a:spcPts val="1200"/>
              </a:spcBef>
              <a:spcAft>
                <a:spcPts val="1200"/>
              </a:spcAft>
              <a:buFont typeface="Arial,Sans-Serif" panose="020B0604020202020204" pitchFamily="34" charset="0"/>
            </a:pPr>
            <a:r>
              <a:rPr lang="en-US" sz="2800" dirty="0">
                <a:solidFill>
                  <a:srgbClr val="000000"/>
                </a:solidFill>
                <a:latin typeface="Arial"/>
                <a:cs typeface="Arial"/>
              </a:rPr>
              <a:t>PLE requirements email the Resource Management Unit at </a:t>
            </a:r>
            <a:r>
              <a:rPr lang="en-US" sz="2800" dirty="0">
                <a:solidFill>
                  <a:srgbClr val="0563C1"/>
                </a:solidFill>
                <a:latin typeface="Arial"/>
                <a:cs typeface="Arial"/>
                <a:hlinkClick r:id="rId5">
                  <a:extLst>
                    <a:ext uri="{A12FA001-AC4F-418D-AE19-62706E023703}">
                      <ahyp:hlinkClr xmlns:ahyp="http://schemas.microsoft.com/office/drawing/2018/hyperlinkcolor" val="tx"/>
                    </a:ext>
                  </a:extLst>
                </a:hlinkClick>
              </a:rPr>
              <a:t>SNPCafeFundQuestions@cde.ca.gov</a:t>
            </a:r>
            <a:r>
              <a:rPr lang="en-US" sz="2800" dirty="0">
                <a:solidFill>
                  <a:srgbClr val="000000"/>
                </a:solidFill>
                <a:latin typeface="Arial"/>
                <a:cs typeface="Arial"/>
              </a:rPr>
              <a:t>. </a:t>
            </a:r>
          </a:p>
          <a:p>
            <a:pPr marL="0" indent="0">
              <a:buNone/>
            </a:pPr>
            <a:endParaRPr lang="en-US" dirty="0"/>
          </a:p>
        </p:txBody>
      </p:sp>
    </p:spTree>
    <p:extLst>
      <p:ext uri="{BB962C8B-B14F-4D97-AF65-F5344CB8AC3E}">
        <p14:creationId xmlns:p14="http://schemas.microsoft.com/office/powerpoint/2010/main" val="16167726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ECC604-3D28-C71F-C8D7-90EDF99DF9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7EEB06-A103-BD17-EA5B-9ED25F72EBCD}"/>
              </a:ext>
            </a:extLst>
          </p:cNvPr>
          <p:cNvSpPr>
            <a:spLocks noGrp="1"/>
          </p:cNvSpPr>
          <p:nvPr>
            <p:ph type="title"/>
          </p:nvPr>
        </p:nvSpPr>
        <p:spPr/>
        <p:txBody>
          <a:bodyPr/>
          <a:lstStyle/>
          <a:p>
            <a:r>
              <a:rPr lang="en-US" dirty="0"/>
              <a:t>State Updates</a:t>
            </a:r>
          </a:p>
        </p:txBody>
      </p:sp>
    </p:spTree>
    <p:extLst>
      <p:ext uri="{BB962C8B-B14F-4D97-AF65-F5344CB8AC3E}">
        <p14:creationId xmlns:p14="http://schemas.microsoft.com/office/powerpoint/2010/main" val="15889331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5AE1B-15B1-1FF3-66B5-7C140A495812}"/>
              </a:ext>
            </a:extLst>
          </p:cNvPr>
          <p:cNvSpPr>
            <a:spLocks noGrp="1"/>
          </p:cNvSpPr>
          <p:nvPr>
            <p:ph type="title"/>
          </p:nvPr>
        </p:nvSpPr>
        <p:spPr/>
        <p:txBody>
          <a:bodyPr/>
          <a:lstStyle/>
          <a:p>
            <a:r>
              <a:rPr lang="en-US" dirty="0">
                <a:cs typeface="Arial"/>
              </a:rPr>
              <a:t>May Budget Revise</a:t>
            </a:r>
            <a:endParaRPr lang="en-US" dirty="0"/>
          </a:p>
        </p:txBody>
      </p:sp>
      <p:sp>
        <p:nvSpPr>
          <p:cNvPr id="3" name="Content Placeholder 2">
            <a:extLst>
              <a:ext uri="{FF2B5EF4-FFF2-40B4-BE49-F238E27FC236}">
                <a16:creationId xmlns:a16="http://schemas.microsoft.com/office/drawing/2014/main" id="{53A088EB-DB13-D963-304B-B930E8E7A6C5}"/>
              </a:ext>
            </a:extLst>
          </p:cNvPr>
          <p:cNvSpPr>
            <a:spLocks noGrp="1"/>
          </p:cNvSpPr>
          <p:nvPr>
            <p:ph sz="half" idx="1"/>
          </p:nvPr>
        </p:nvSpPr>
        <p:spPr>
          <a:xfrm>
            <a:off x="838200" y="1983776"/>
            <a:ext cx="7165675" cy="4121686"/>
          </a:xfrm>
        </p:spPr>
        <p:txBody>
          <a:bodyPr vert="horz" lIns="91440" tIns="45720" rIns="91440" bIns="45720" rtlCol="0" anchor="t">
            <a:normAutofit/>
          </a:bodyPr>
          <a:lstStyle/>
          <a:p>
            <a:pPr marL="0" indent="0">
              <a:buNone/>
            </a:pPr>
            <a:r>
              <a:rPr lang="en-US" dirty="0">
                <a:solidFill>
                  <a:srgbClr val="000000"/>
                </a:solidFill>
                <a:latin typeface="Arial"/>
                <a:cs typeface="Arial"/>
              </a:rPr>
              <a:t>State law requires the Governor to revise their proposed budget for the upcoming state fiscal year by May 14. </a:t>
            </a:r>
            <a:endParaRPr lang="en-US" dirty="0">
              <a:solidFill>
                <a:srgbClr val="000000"/>
              </a:solidFill>
              <a:latin typeface="Arial"/>
            </a:endParaRPr>
          </a:p>
        </p:txBody>
      </p:sp>
      <p:pic>
        <p:nvPicPr>
          <p:cNvPr id="8" name="Content Placeholder 7">
            <a:extLst>
              <a:ext uri="{FF2B5EF4-FFF2-40B4-BE49-F238E27FC236}">
                <a16:creationId xmlns:a16="http://schemas.microsoft.com/office/drawing/2014/main" id="{813FAC77-FE57-003B-8348-6D8C07D2ADAE}"/>
              </a:ext>
              <a:ext uri="{C183D7F6-B498-43B3-948B-1728B52AA6E4}">
                <adec:decorative xmlns:adec="http://schemas.microsoft.com/office/drawing/2017/decorative" val="1"/>
              </a:ext>
            </a:extLst>
          </p:cNvPr>
          <p:cNvPicPr>
            <a:picLocks noGrp="1" noChangeAspect="1"/>
          </p:cNvPicPr>
          <p:nvPr>
            <p:ph sz="half" idx="13"/>
          </p:nvPr>
        </p:nvPicPr>
        <p:blipFill>
          <a:blip r:embed="rId3"/>
          <a:stretch>
            <a:fillRect/>
          </a:stretch>
        </p:blipFill>
        <p:spPr>
          <a:xfrm>
            <a:off x="8657793" y="1828800"/>
            <a:ext cx="2696007" cy="4035425"/>
          </a:xfrm>
        </p:spPr>
      </p:pic>
    </p:spTree>
    <p:extLst>
      <p:ext uri="{BB962C8B-B14F-4D97-AF65-F5344CB8AC3E}">
        <p14:creationId xmlns:p14="http://schemas.microsoft.com/office/powerpoint/2010/main" val="34469107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76402-01C2-97B6-34E2-222D11057829}"/>
              </a:ext>
            </a:extLst>
          </p:cNvPr>
          <p:cNvSpPr>
            <a:spLocks noGrp="1"/>
          </p:cNvSpPr>
          <p:nvPr>
            <p:ph type="title"/>
          </p:nvPr>
        </p:nvSpPr>
        <p:spPr/>
        <p:txBody>
          <a:bodyPr/>
          <a:lstStyle/>
          <a:p>
            <a:r>
              <a:rPr lang="en-US" dirty="0">
                <a:latin typeface="Arial"/>
                <a:cs typeface="Arial"/>
              </a:rPr>
              <a:t>State Bills Proposed</a:t>
            </a:r>
            <a:endParaRPr lang="en-US" dirty="0"/>
          </a:p>
        </p:txBody>
      </p:sp>
      <p:sp>
        <p:nvSpPr>
          <p:cNvPr id="3" name="Content Placeholder 2">
            <a:extLst>
              <a:ext uri="{FF2B5EF4-FFF2-40B4-BE49-F238E27FC236}">
                <a16:creationId xmlns:a16="http://schemas.microsoft.com/office/drawing/2014/main" id="{0D2B2D0E-4409-C99B-3F9B-212922FA997D}"/>
              </a:ext>
            </a:extLst>
          </p:cNvPr>
          <p:cNvSpPr>
            <a:spLocks noGrp="1"/>
          </p:cNvSpPr>
          <p:nvPr>
            <p:ph idx="1"/>
          </p:nvPr>
        </p:nvSpPr>
        <p:spPr/>
        <p:txBody>
          <a:bodyPr/>
          <a:lstStyle/>
          <a:p>
            <a:r>
              <a:rPr lang="en-US" dirty="0">
                <a:solidFill>
                  <a:srgbClr val="000000"/>
                </a:solidFill>
              </a:rPr>
              <a:t>Senate Bill 1058 (McNerney) School districts: contracting: purchases for child nutrition programs</a:t>
            </a:r>
          </a:p>
          <a:p>
            <a:r>
              <a:rPr lang="en-US" dirty="0">
                <a:solidFill>
                  <a:srgbClr val="000000"/>
                </a:solidFill>
              </a:rPr>
              <a:t>Assembly Bill 675 (Aguiar-Curry) Office of Farm to Fork: California Farm to School Program</a:t>
            </a:r>
          </a:p>
          <a:p>
            <a:r>
              <a:rPr lang="en-US" dirty="0">
                <a:solidFill>
                  <a:srgbClr val="000000"/>
                </a:solidFill>
              </a:rPr>
              <a:t>Assembly Bill 2244 (Gabriel) Non-Ultraprocessed Certified Food Standard</a:t>
            </a:r>
          </a:p>
        </p:txBody>
      </p:sp>
    </p:spTree>
    <p:extLst>
      <p:ext uri="{BB962C8B-B14F-4D97-AF65-F5344CB8AC3E}">
        <p14:creationId xmlns:p14="http://schemas.microsoft.com/office/powerpoint/2010/main" val="13240554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0304B-7FF5-FAD9-E4CB-791FFDB62C43}"/>
              </a:ext>
            </a:extLst>
          </p:cNvPr>
          <p:cNvSpPr>
            <a:spLocks noGrp="1"/>
          </p:cNvSpPr>
          <p:nvPr>
            <p:ph type="title"/>
          </p:nvPr>
        </p:nvSpPr>
        <p:spPr/>
        <p:txBody>
          <a:bodyPr>
            <a:normAutofit fontScale="90000"/>
          </a:bodyPr>
          <a:lstStyle/>
          <a:p>
            <a:r>
              <a:rPr lang="en-US" dirty="0">
                <a:latin typeface="Arial"/>
                <a:cs typeface="Arial"/>
              </a:rPr>
              <a:t>Summer Excessive Heat and Poor Air Quality Waivers (1)</a:t>
            </a:r>
            <a:endParaRPr lang="en-US" dirty="0"/>
          </a:p>
        </p:txBody>
      </p:sp>
      <p:sp>
        <p:nvSpPr>
          <p:cNvPr id="5" name="Content Placeholder 4">
            <a:extLst>
              <a:ext uri="{FF2B5EF4-FFF2-40B4-BE49-F238E27FC236}">
                <a16:creationId xmlns:a16="http://schemas.microsoft.com/office/drawing/2014/main" id="{63325132-9AA5-E439-246C-EB1A4DB96CBB}"/>
              </a:ext>
            </a:extLst>
          </p:cNvPr>
          <p:cNvSpPr>
            <a:spLocks noGrp="1"/>
          </p:cNvSpPr>
          <p:nvPr>
            <p:ph idx="1"/>
          </p:nvPr>
        </p:nvSpPr>
        <p:spPr/>
        <p:txBody>
          <a:bodyPr vert="horz" lIns="91440" tIns="45720" rIns="91440" bIns="45720" rtlCol="0" anchor="t">
            <a:normAutofit lnSpcReduction="10000"/>
          </a:bodyPr>
          <a:lstStyle/>
          <a:p>
            <a:r>
              <a:rPr lang="en-US" dirty="0">
                <a:solidFill>
                  <a:srgbClr val="000000"/>
                </a:solidFill>
                <a:latin typeface="Arial"/>
                <a:cs typeface="Arial"/>
              </a:rPr>
              <a:t>On April 3, 2026, the USDA approved CDE's two waivers for summer meal program operators in good standing.</a:t>
            </a:r>
            <a:endParaRPr lang="en-US" dirty="0">
              <a:solidFill>
                <a:srgbClr val="000000"/>
              </a:solidFill>
            </a:endParaRPr>
          </a:p>
          <a:p>
            <a:r>
              <a:rPr lang="en-US" dirty="0">
                <a:solidFill>
                  <a:srgbClr val="000000"/>
                </a:solidFill>
                <a:latin typeface="Arial"/>
                <a:cs typeface="Arial"/>
              </a:rPr>
              <a:t>On case-by-case bases, CDE can approve summer meal operators to provide meals in a non-congregate setting due to excessive heat and/or poor air quality.</a:t>
            </a:r>
            <a:endParaRPr lang="en-US" dirty="0">
              <a:solidFill>
                <a:srgbClr val="000000"/>
              </a:solidFill>
            </a:endParaRPr>
          </a:p>
          <a:p>
            <a:r>
              <a:rPr lang="en-US" dirty="0">
                <a:solidFill>
                  <a:srgbClr val="000000"/>
                </a:solidFill>
                <a:latin typeface="Arial"/>
                <a:cs typeface="Arial"/>
              </a:rPr>
              <a:t>Waivers are effective from May 1, 2026 – September 30, 2026.</a:t>
            </a:r>
          </a:p>
        </p:txBody>
      </p:sp>
    </p:spTree>
    <p:extLst>
      <p:ext uri="{BB962C8B-B14F-4D97-AF65-F5344CB8AC3E}">
        <p14:creationId xmlns:p14="http://schemas.microsoft.com/office/powerpoint/2010/main" val="42682619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C59368-F3D6-F36B-5177-880916EEDA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3A529C-6293-6CD0-2BE9-3FD93BAA8CBB}"/>
              </a:ext>
            </a:extLst>
          </p:cNvPr>
          <p:cNvSpPr>
            <a:spLocks noGrp="1"/>
          </p:cNvSpPr>
          <p:nvPr>
            <p:ph type="title"/>
          </p:nvPr>
        </p:nvSpPr>
        <p:spPr/>
        <p:txBody>
          <a:bodyPr>
            <a:normAutofit fontScale="90000"/>
          </a:bodyPr>
          <a:lstStyle/>
          <a:p>
            <a:r>
              <a:rPr lang="en-US" dirty="0">
                <a:latin typeface="Arial"/>
                <a:cs typeface="Arial"/>
              </a:rPr>
              <a:t>Summer Excessive Heat and Poor Air Quality Waivers (2)</a:t>
            </a:r>
            <a:endParaRPr lang="en-US" dirty="0"/>
          </a:p>
        </p:txBody>
      </p:sp>
      <p:sp>
        <p:nvSpPr>
          <p:cNvPr id="5" name="Content Placeholder 4">
            <a:extLst>
              <a:ext uri="{FF2B5EF4-FFF2-40B4-BE49-F238E27FC236}">
                <a16:creationId xmlns:a16="http://schemas.microsoft.com/office/drawing/2014/main" id="{98E79091-18A5-7F53-98B5-19A5FF37C379}"/>
              </a:ext>
            </a:extLst>
          </p:cNvPr>
          <p:cNvSpPr>
            <a:spLocks noGrp="1"/>
          </p:cNvSpPr>
          <p:nvPr>
            <p:ph idx="1"/>
          </p:nvPr>
        </p:nvSpPr>
        <p:spPr/>
        <p:txBody>
          <a:bodyPr vert="horz" lIns="91440" tIns="45720" rIns="91440" bIns="45720" rtlCol="0" anchor="t">
            <a:normAutofit/>
          </a:bodyPr>
          <a:lstStyle/>
          <a:p>
            <a:pPr marL="0" indent="0">
              <a:buNone/>
            </a:pPr>
            <a:r>
              <a:rPr lang="en-US" b="1" dirty="0">
                <a:solidFill>
                  <a:srgbClr val="000000"/>
                </a:solidFill>
                <a:latin typeface="Arial"/>
                <a:cs typeface="Arial"/>
              </a:rPr>
              <a:t>Excessive Heat Waiver: </a:t>
            </a:r>
          </a:p>
          <a:p>
            <a:pPr marL="0" indent="0">
              <a:buNone/>
            </a:pPr>
            <a:r>
              <a:rPr lang="en-US" dirty="0">
                <a:solidFill>
                  <a:srgbClr val="000000"/>
                </a:solidFill>
                <a:latin typeface="Arial"/>
                <a:cs typeface="Arial"/>
              </a:rPr>
              <a:t>With </a:t>
            </a:r>
            <a:r>
              <a:rPr lang="en-US" b="1" dirty="0">
                <a:solidFill>
                  <a:srgbClr val="000000"/>
                </a:solidFill>
                <a:latin typeface="Arial"/>
                <a:cs typeface="Arial"/>
              </a:rPr>
              <a:t>prior CDE approval</a:t>
            </a:r>
            <a:r>
              <a:rPr lang="en-US" dirty="0">
                <a:solidFill>
                  <a:srgbClr val="000000"/>
                </a:solidFill>
                <a:latin typeface="Arial"/>
                <a:cs typeface="Arial"/>
              </a:rPr>
              <a:t>, outdoor summer meal</a:t>
            </a:r>
            <a:r>
              <a:rPr lang="en-US" b="1" dirty="0">
                <a:solidFill>
                  <a:srgbClr val="000000"/>
                </a:solidFill>
                <a:latin typeface="Arial"/>
                <a:cs typeface="Arial"/>
              </a:rPr>
              <a:t> </a:t>
            </a:r>
            <a:r>
              <a:rPr lang="en-US" dirty="0">
                <a:solidFill>
                  <a:srgbClr val="000000"/>
                </a:solidFill>
                <a:latin typeface="Arial"/>
                <a:cs typeface="Arial"/>
              </a:rPr>
              <a:t>sites without access to temperature controlled indoor alternative sites may operate as non-congregate </a:t>
            </a:r>
            <a:r>
              <a:rPr lang="en-US" b="1" dirty="0">
                <a:solidFill>
                  <a:srgbClr val="000000"/>
                </a:solidFill>
                <a:latin typeface="Arial"/>
                <a:cs typeface="Arial"/>
              </a:rPr>
              <a:t>only </a:t>
            </a:r>
            <a:r>
              <a:rPr lang="en-US" dirty="0">
                <a:solidFill>
                  <a:srgbClr val="000000"/>
                </a:solidFill>
                <a:latin typeface="Arial"/>
                <a:cs typeface="Arial"/>
              </a:rPr>
              <a:t>on days when the </a:t>
            </a:r>
            <a:r>
              <a:rPr lang="en-US" b="1" dirty="0">
                <a:solidFill>
                  <a:srgbClr val="000000"/>
                </a:solidFill>
                <a:latin typeface="Arial"/>
                <a:cs typeface="Arial"/>
              </a:rPr>
              <a:t>National Weather Service</a:t>
            </a:r>
            <a:r>
              <a:rPr lang="en-US" dirty="0">
                <a:solidFill>
                  <a:srgbClr val="000000"/>
                </a:solidFill>
                <a:latin typeface="Arial"/>
                <a:cs typeface="Arial"/>
              </a:rPr>
              <a:t> has issued a heat advisory, excessive heat warning, or excess heat watch. </a:t>
            </a:r>
            <a:endParaRPr lang="en-US" b="1" dirty="0">
              <a:solidFill>
                <a:srgbClr val="000000"/>
              </a:solidFill>
              <a:latin typeface="Arial"/>
              <a:cs typeface="Arial"/>
            </a:endParaRPr>
          </a:p>
        </p:txBody>
      </p:sp>
    </p:spTree>
    <p:extLst>
      <p:ext uri="{BB962C8B-B14F-4D97-AF65-F5344CB8AC3E}">
        <p14:creationId xmlns:p14="http://schemas.microsoft.com/office/powerpoint/2010/main" val="38667077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85EF16-407D-3637-B4B4-1BA1F2C95C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9A4115-C6F5-CE27-775E-EFBB4952CEB8}"/>
              </a:ext>
            </a:extLst>
          </p:cNvPr>
          <p:cNvSpPr>
            <a:spLocks noGrp="1"/>
          </p:cNvSpPr>
          <p:nvPr>
            <p:ph type="title"/>
          </p:nvPr>
        </p:nvSpPr>
        <p:spPr/>
        <p:txBody>
          <a:bodyPr>
            <a:normAutofit fontScale="90000"/>
          </a:bodyPr>
          <a:lstStyle/>
          <a:p>
            <a:r>
              <a:rPr lang="en-US" dirty="0">
                <a:latin typeface="Arial"/>
                <a:cs typeface="Arial"/>
              </a:rPr>
              <a:t>Summer Excessive Heat and Poor Air Quality Waivers (3)</a:t>
            </a:r>
            <a:endParaRPr lang="en-US" dirty="0"/>
          </a:p>
        </p:txBody>
      </p:sp>
      <p:sp>
        <p:nvSpPr>
          <p:cNvPr id="5" name="Content Placeholder 4">
            <a:extLst>
              <a:ext uri="{FF2B5EF4-FFF2-40B4-BE49-F238E27FC236}">
                <a16:creationId xmlns:a16="http://schemas.microsoft.com/office/drawing/2014/main" id="{283B3119-EB0F-4E81-720D-A1FCA945B9D9}"/>
              </a:ext>
            </a:extLst>
          </p:cNvPr>
          <p:cNvSpPr>
            <a:spLocks noGrp="1"/>
          </p:cNvSpPr>
          <p:nvPr>
            <p:ph idx="1"/>
          </p:nvPr>
        </p:nvSpPr>
        <p:spPr/>
        <p:txBody>
          <a:bodyPr vert="horz" lIns="91440" tIns="45720" rIns="91440" bIns="45720" rtlCol="0" anchor="t">
            <a:normAutofit lnSpcReduction="10000"/>
          </a:bodyPr>
          <a:lstStyle/>
          <a:p>
            <a:pPr marL="0" indent="0">
              <a:buNone/>
            </a:pPr>
            <a:r>
              <a:rPr lang="en-US" b="1" dirty="0">
                <a:solidFill>
                  <a:srgbClr val="000000"/>
                </a:solidFill>
                <a:latin typeface="Arial"/>
                <a:cs typeface="Arial"/>
              </a:rPr>
              <a:t>Poor Air Quality Waiver: </a:t>
            </a:r>
            <a:endParaRPr lang="en-US" dirty="0">
              <a:solidFill>
                <a:srgbClr val="000000"/>
              </a:solidFill>
              <a:cs typeface="Arial"/>
            </a:endParaRPr>
          </a:p>
          <a:p>
            <a:pPr marL="457200" indent="-457200"/>
            <a:r>
              <a:rPr lang="en-US" dirty="0">
                <a:solidFill>
                  <a:srgbClr val="000000"/>
                </a:solidFill>
                <a:latin typeface="Arial"/>
                <a:cs typeface="Arial"/>
              </a:rPr>
              <a:t>With </a:t>
            </a:r>
            <a:r>
              <a:rPr lang="en-US" b="1" dirty="0">
                <a:solidFill>
                  <a:srgbClr val="000000"/>
                </a:solidFill>
                <a:latin typeface="Arial"/>
                <a:cs typeface="Arial"/>
              </a:rPr>
              <a:t>prior CDE approval</a:t>
            </a:r>
            <a:r>
              <a:rPr lang="en-US" dirty="0">
                <a:solidFill>
                  <a:srgbClr val="000000"/>
                </a:solidFill>
                <a:latin typeface="Arial"/>
                <a:cs typeface="Arial"/>
              </a:rPr>
              <a:t>, outdoor</a:t>
            </a:r>
            <a:r>
              <a:rPr lang="en-US" b="1" dirty="0">
                <a:solidFill>
                  <a:srgbClr val="000000"/>
                </a:solidFill>
                <a:latin typeface="Arial"/>
                <a:cs typeface="Arial"/>
              </a:rPr>
              <a:t> </a:t>
            </a:r>
            <a:r>
              <a:rPr lang="en-US" dirty="0">
                <a:solidFill>
                  <a:srgbClr val="000000"/>
                </a:solidFill>
                <a:latin typeface="Arial"/>
                <a:cs typeface="Arial"/>
              </a:rPr>
              <a:t>sites without access to indoor alternative sites may operate as non-congregate </a:t>
            </a:r>
            <a:r>
              <a:rPr lang="en-US" b="1" dirty="0">
                <a:solidFill>
                  <a:srgbClr val="000000"/>
                </a:solidFill>
                <a:latin typeface="Arial"/>
                <a:cs typeface="Arial"/>
              </a:rPr>
              <a:t>only </a:t>
            </a:r>
            <a:r>
              <a:rPr lang="en-US" dirty="0">
                <a:solidFill>
                  <a:srgbClr val="000000"/>
                </a:solidFill>
                <a:latin typeface="Arial"/>
                <a:cs typeface="Arial"/>
              </a:rPr>
              <a:t>on days when the Air Quality Index (AQI) for the site’s zip code is at a purple flag or higher.</a:t>
            </a:r>
            <a:endParaRPr lang="en-US" dirty="0">
              <a:solidFill>
                <a:srgbClr val="000000"/>
              </a:solidFill>
              <a:cs typeface="Arial"/>
            </a:endParaRPr>
          </a:p>
          <a:p>
            <a:pPr marL="457200" indent="-457200"/>
            <a:r>
              <a:rPr lang="en-US" dirty="0">
                <a:solidFill>
                  <a:srgbClr val="000000"/>
                </a:solidFill>
                <a:latin typeface="Arial"/>
                <a:cs typeface="Arial"/>
              </a:rPr>
              <a:t>Must use the </a:t>
            </a:r>
            <a:r>
              <a:rPr lang="en-US" dirty="0">
                <a:solidFill>
                  <a:srgbClr val="0563C1"/>
                </a:solidFill>
                <a:latin typeface="Arial"/>
                <a:cs typeface="Arial"/>
                <a:hlinkClick r:id="rId3" tooltip="Air Now web page"/>
              </a:rPr>
              <a:t>www.airnow.gov</a:t>
            </a:r>
            <a:r>
              <a:rPr lang="en-US" dirty="0">
                <a:solidFill>
                  <a:srgbClr val="0563C1"/>
                </a:solidFill>
                <a:latin typeface="Arial"/>
                <a:cs typeface="Arial"/>
              </a:rPr>
              <a:t> </a:t>
            </a:r>
            <a:r>
              <a:rPr lang="en-US" dirty="0">
                <a:solidFill>
                  <a:srgbClr val="000000"/>
                </a:solidFill>
                <a:latin typeface="Arial"/>
                <a:cs typeface="Arial"/>
              </a:rPr>
              <a:t>website to determine if the site AQI meets purple or higher.</a:t>
            </a:r>
          </a:p>
        </p:txBody>
      </p:sp>
    </p:spTree>
    <p:extLst>
      <p:ext uri="{BB962C8B-B14F-4D97-AF65-F5344CB8AC3E}">
        <p14:creationId xmlns:p14="http://schemas.microsoft.com/office/powerpoint/2010/main" val="18612426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42ACB-D0B9-7916-8B9A-9361278E6A6A}"/>
              </a:ext>
            </a:extLst>
          </p:cNvPr>
          <p:cNvSpPr>
            <a:spLocks noGrp="1"/>
          </p:cNvSpPr>
          <p:nvPr>
            <p:ph type="title"/>
          </p:nvPr>
        </p:nvSpPr>
        <p:spPr>
          <a:xfrm>
            <a:off x="838200" y="225725"/>
            <a:ext cx="11004430" cy="1479429"/>
          </a:xfrm>
        </p:spPr>
        <p:txBody>
          <a:bodyPr>
            <a:normAutofit/>
          </a:bodyPr>
          <a:lstStyle/>
          <a:p>
            <a:r>
              <a:rPr lang="en-US" sz="4000" dirty="0">
                <a:latin typeface="Arial"/>
                <a:cs typeface="Arial"/>
              </a:rPr>
              <a:t>Summer Excessive Heat and Poor Air Quality Waivers (4)</a:t>
            </a:r>
            <a:endParaRPr lang="en-US" dirty="0">
              <a:latin typeface="Arial"/>
              <a:cs typeface="Arial"/>
            </a:endParaRPr>
          </a:p>
        </p:txBody>
      </p:sp>
      <p:sp>
        <p:nvSpPr>
          <p:cNvPr id="3" name="Content Placeholder 2">
            <a:extLst>
              <a:ext uri="{FF2B5EF4-FFF2-40B4-BE49-F238E27FC236}">
                <a16:creationId xmlns:a16="http://schemas.microsoft.com/office/drawing/2014/main" id="{90B6ECDB-2272-BF14-9FCE-26CBB7416263}"/>
              </a:ext>
            </a:extLst>
          </p:cNvPr>
          <p:cNvSpPr>
            <a:spLocks noGrp="1"/>
          </p:cNvSpPr>
          <p:nvPr>
            <p:ph sz="half" idx="1"/>
          </p:nvPr>
        </p:nvSpPr>
        <p:spPr>
          <a:xfrm>
            <a:off x="838200" y="1757590"/>
            <a:ext cx="5195207" cy="4103457"/>
          </a:xfrm>
        </p:spPr>
        <p:txBody>
          <a:bodyPr vert="horz" lIns="91440" tIns="45720" rIns="91440" bIns="45720" rtlCol="0" anchor="t">
            <a:normAutofit/>
          </a:bodyPr>
          <a:lstStyle/>
          <a:p>
            <a:pPr marL="0" indent="0">
              <a:spcBef>
                <a:spcPts val="1200"/>
              </a:spcBef>
              <a:spcAft>
                <a:spcPts val="1200"/>
              </a:spcAft>
              <a:buNone/>
            </a:pPr>
            <a:r>
              <a:rPr lang="en-US" sz="2400" dirty="0">
                <a:solidFill>
                  <a:srgbClr val="000000"/>
                </a:solidFill>
                <a:latin typeface="Arial"/>
                <a:cs typeface="Arial"/>
              </a:rPr>
              <a:t>Operators using these waivers must</a:t>
            </a:r>
            <a:r>
              <a:rPr lang="en-US" sz="2400" b="1" dirty="0">
                <a:solidFill>
                  <a:srgbClr val="000000"/>
                </a:solidFill>
                <a:latin typeface="Arial"/>
                <a:cs typeface="Arial"/>
              </a:rPr>
              <a:t> NOT:</a:t>
            </a:r>
            <a:endParaRPr lang="en-US" sz="2400" dirty="0">
              <a:solidFill>
                <a:srgbClr val="000000"/>
              </a:solidFill>
              <a:latin typeface="Arial"/>
              <a:cs typeface="Arial"/>
            </a:endParaRPr>
          </a:p>
          <a:p>
            <a:pPr>
              <a:spcBef>
                <a:spcPts val="1200"/>
              </a:spcBef>
              <a:spcAft>
                <a:spcPts val="1200"/>
              </a:spcAft>
              <a:buBlip>
                <a:blip>
                  <a:extLst>
                    <a:ext uri="{96DAC541-7B7A-43D3-8B79-37D633B846F1}">
                      <asvg:svgBlip xmlns:asvg="http://schemas.microsoft.com/office/drawing/2016/SVG/main" r:embed="rId3"/>
                    </a:ext>
                  </a:extLst>
                </a:blip>
              </a:buBlip>
            </a:pPr>
            <a:r>
              <a:rPr lang="en-US" sz="2400" dirty="0">
                <a:solidFill>
                  <a:srgbClr val="000000"/>
                </a:solidFill>
                <a:latin typeface="Arial"/>
                <a:cs typeface="Arial"/>
              </a:rPr>
              <a:t>Change meal service times less than 24 hours in advance of the scheduled meal service</a:t>
            </a:r>
          </a:p>
          <a:p>
            <a:endParaRPr lang="en-US" dirty="0"/>
          </a:p>
        </p:txBody>
      </p:sp>
      <p:sp>
        <p:nvSpPr>
          <p:cNvPr id="4" name="Content Placeholder 3">
            <a:extLst>
              <a:ext uri="{FF2B5EF4-FFF2-40B4-BE49-F238E27FC236}">
                <a16:creationId xmlns:a16="http://schemas.microsoft.com/office/drawing/2014/main" id="{C52185A1-B041-6083-73F7-7302E3E220D7}"/>
              </a:ext>
            </a:extLst>
          </p:cNvPr>
          <p:cNvSpPr>
            <a:spLocks noGrp="1"/>
          </p:cNvSpPr>
          <p:nvPr>
            <p:ph sz="half" idx="13"/>
          </p:nvPr>
        </p:nvSpPr>
        <p:spPr>
          <a:xfrm>
            <a:off x="6004730" y="1716769"/>
            <a:ext cx="5566786" cy="4562610"/>
          </a:xfrm>
        </p:spPr>
        <p:txBody>
          <a:bodyPr vert="horz" lIns="91440" tIns="45720" rIns="91440" bIns="45720" rtlCol="0" anchor="t">
            <a:noAutofit/>
          </a:bodyPr>
          <a:lstStyle/>
          <a:p>
            <a:pPr marL="0" indent="0">
              <a:spcBef>
                <a:spcPts val="1200"/>
              </a:spcBef>
              <a:spcAft>
                <a:spcPts val="1200"/>
              </a:spcAft>
              <a:buNone/>
            </a:pPr>
            <a:r>
              <a:rPr lang="en-US" sz="2400" dirty="0">
                <a:solidFill>
                  <a:srgbClr val="000000"/>
                </a:solidFill>
                <a:latin typeface="Arial"/>
                <a:cs typeface="Arial"/>
              </a:rPr>
              <a:t>Operators using these waivers </a:t>
            </a:r>
            <a:r>
              <a:rPr lang="en-US" sz="2400" b="1" dirty="0">
                <a:solidFill>
                  <a:srgbClr val="000000"/>
                </a:solidFill>
                <a:latin typeface="Arial"/>
                <a:cs typeface="Arial"/>
              </a:rPr>
              <a:t>must:</a:t>
            </a:r>
            <a:endParaRPr lang="en-US" sz="2400" dirty="0">
              <a:solidFill>
                <a:srgbClr val="000000"/>
              </a:solidFill>
              <a:latin typeface="Arial"/>
              <a:cs typeface="Arial"/>
            </a:endParaRPr>
          </a:p>
          <a:p>
            <a:pPr marL="685800" indent="-457200">
              <a:spcBef>
                <a:spcPts val="1200"/>
              </a:spcBef>
              <a:spcAft>
                <a:spcPts val="1200"/>
              </a:spcAft>
              <a:buFont typeface="Wingdings" panose="05000000000000000000" pitchFamily="2" charset="2"/>
              <a:buChar char="ü"/>
            </a:pPr>
            <a:r>
              <a:rPr lang="en-US" sz="2400" dirty="0">
                <a:solidFill>
                  <a:srgbClr val="000000"/>
                </a:solidFill>
                <a:latin typeface="Arial"/>
                <a:cs typeface="Arial"/>
              </a:rPr>
              <a:t>Indicate changes in meal service to attendees</a:t>
            </a:r>
          </a:p>
          <a:p>
            <a:pPr marL="685800" indent="-457200">
              <a:spcBef>
                <a:spcPts val="1200"/>
              </a:spcBef>
              <a:spcAft>
                <a:spcPts val="1200"/>
              </a:spcAft>
              <a:buFont typeface="Wingdings" panose="05000000000000000000" pitchFamily="2" charset="2"/>
              <a:buChar char="ü"/>
            </a:pPr>
            <a:r>
              <a:rPr lang="en-US" sz="2400" dirty="0">
                <a:solidFill>
                  <a:srgbClr val="000000"/>
                </a:solidFill>
                <a:latin typeface="Arial"/>
                <a:cs typeface="Arial"/>
              </a:rPr>
              <a:t>Alert the community of changes </a:t>
            </a:r>
          </a:p>
          <a:p>
            <a:pPr marL="685800" indent="-457200">
              <a:spcBef>
                <a:spcPts val="1200"/>
              </a:spcBef>
              <a:spcAft>
                <a:spcPts val="1200"/>
              </a:spcAft>
              <a:buFont typeface="Wingdings" panose="05000000000000000000" pitchFamily="2" charset="2"/>
              <a:buChar char="ü"/>
            </a:pPr>
            <a:r>
              <a:rPr lang="en-US" sz="2400" dirty="0">
                <a:solidFill>
                  <a:srgbClr val="000000"/>
                </a:solidFill>
                <a:latin typeface="Arial"/>
                <a:cs typeface="Arial"/>
              </a:rPr>
              <a:t>Notify the CDE of each excessive heat or poor air quality incident</a:t>
            </a:r>
          </a:p>
          <a:p>
            <a:pPr marL="685800" indent="-457200">
              <a:spcBef>
                <a:spcPts val="1200"/>
              </a:spcBef>
              <a:spcAft>
                <a:spcPts val="1200"/>
              </a:spcAft>
              <a:buFont typeface="Wingdings" panose="05000000000000000000" pitchFamily="2" charset="2"/>
              <a:buChar char="ü"/>
            </a:pPr>
            <a:r>
              <a:rPr lang="en-US" sz="2400" dirty="0">
                <a:solidFill>
                  <a:srgbClr val="000000"/>
                </a:solidFill>
                <a:latin typeface="Arial"/>
                <a:cs typeface="Arial"/>
              </a:rPr>
              <a:t>Maintain all documentation and make available upon CDE request</a:t>
            </a:r>
            <a:endParaRPr lang="en-US" sz="2400" dirty="0">
              <a:solidFill>
                <a:srgbClr val="000000"/>
              </a:solidFill>
            </a:endParaRPr>
          </a:p>
          <a:p>
            <a:pPr indent="0">
              <a:spcBef>
                <a:spcPts val="1200"/>
              </a:spcBef>
              <a:spcAft>
                <a:spcPts val="1200"/>
              </a:spcAft>
              <a:buNone/>
            </a:pPr>
            <a:endParaRPr lang="en-US" sz="2800" dirty="0">
              <a:solidFill>
                <a:srgbClr val="162320"/>
              </a:solidFill>
            </a:endParaRPr>
          </a:p>
          <a:p>
            <a:endParaRPr lang="en-US" dirty="0">
              <a:solidFill>
                <a:srgbClr val="2D4641"/>
              </a:solidFill>
            </a:endParaRPr>
          </a:p>
          <a:p>
            <a:endParaRPr lang="en-US" dirty="0"/>
          </a:p>
        </p:txBody>
      </p:sp>
    </p:spTree>
    <p:extLst>
      <p:ext uri="{BB962C8B-B14F-4D97-AF65-F5344CB8AC3E}">
        <p14:creationId xmlns:p14="http://schemas.microsoft.com/office/powerpoint/2010/main" val="12666092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B1D862-C08F-9F59-6C84-50A290EA11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C431A4-19C1-8B68-4A36-85C87F881825}"/>
              </a:ext>
            </a:extLst>
          </p:cNvPr>
          <p:cNvSpPr>
            <a:spLocks noGrp="1"/>
          </p:cNvSpPr>
          <p:nvPr>
            <p:ph type="title"/>
          </p:nvPr>
        </p:nvSpPr>
        <p:spPr/>
        <p:txBody>
          <a:bodyPr>
            <a:normAutofit fontScale="90000"/>
          </a:bodyPr>
          <a:lstStyle/>
          <a:p>
            <a:r>
              <a:rPr lang="en-US" dirty="0">
                <a:cs typeface="Arial"/>
              </a:rPr>
              <a:t>Summer Excessive Heat and Poor Air Quality Waivers (5)</a:t>
            </a:r>
            <a:endParaRPr lang="en-US" dirty="0"/>
          </a:p>
        </p:txBody>
      </p:sp>
      <p:sp>
        <p:nvSpPr>
          <p:cNvPr id="3" name="Content Placeholder 2">
            <a:extLst>
              <a:ext uri="{FF2B5EF4-FFF2-40B4-BE49-F238E27FC236}">
                <a16:creationId xmlns:a16="http://schemas.microsoft.com/office/drawing/2014/main" id="{584B0811-95A9-5FE2-1075-3FB0E4873A99}"/>
              </a:ext>
            </a:extLst>
          </p:cNvPr>
          <p:cNvSpPr>
            <a:spLocks noGrp="1"/>
          </p:cNvSpPr>
          <p:nvPr>
            <p:ph idx="1"/>
          </p:nvPr>
        </p:nvSpPr>
        <p:spPr>
          <a:xfrm>
            <a:off x="838199" y="1710607"/>
            <a:ext cx="10830637" cy="4577668"/>
          </a:xfrm>
        </p:spPr>
        <p:txBody>
          <a:bodyPr vert="horz" lIns="91440" tIns="45720" rIns="91440" bIns="45720" rtlCol="0" anchor="t">
            <a:noAutofit/>
          </a:bodyPr>
          <a:lstStyle/>
          <a:p>
            <a:pPr marL="0" indent="0">
              <a:lnSpc>
                <a:spcPct val="110000"/>
              </a:lnSpc>
              <a:spcBef>
                <a:spcPts val="1200"/>
              </a:spcBef>
              <a:spcAft>
                <a:spcPts val="1200"/>
              </a:spcAft>
              <a:buNone/>
            </a:pPr>
            <a:r>
              <a:rPr lang="en-US" sz="2400" dirty="0">
                <a:solidFill>
                  <a:srgbClr val="000000"/>
                </a:solidFill>
                <a:latin typeface="Arial"/>
                <a:cs typeface="Arial"/>
              </a:rPr>
              <a:t>To use these waivers, operators </a:t>
            </a:r>
            <a:r>
              <a:rPr lang="en-US" sz="2400" b="1" dirty="0">
                <a:solidFill>
                  <a:srgbClr val="000000"/>
                </a:solidFill>
                <a:latin typeface="Arial"/>
                <a:cs typeface="Arial"/>
              </a:rPr>
              <a:t>must</a:t>
            </a:r>
            <a:r>
              <a:rPr lang="en-US" sz="2400" dirty="0">
                <a:solidFill>
                  <a:srgbClr val="000000"/>
                </a:solidFill>
                <a:latin typeface="Arial"/>
                <a:cs typeface="Arial"/>
              </a:rPr>
              <a:t> receive CDE approval in the Child Nutrition Information and Payment System (CNIPS) summer meal site application(s):</a:t>
            </a:r>
          </a:p>
          <a:p>
            <a:pPr lvl="1">
              <a:lnSpc>
                <a:spcPct val="110000"/>
              </a:lnSpc>
              <a:spcBef>
                <a:spcPts val="1200"/>
              </a:spcBef>
              <a:spcAft>
                <a:spcPts val="1200"/>
              </a:spcAft>
              <a:buFont typeface="Arial" panose="020B0604020202020204" pitchFamily="34" charset="0"/>
              <a:buChar char="•"/>
            </a:pPr>
            <a:r>
              <a:rPr lang="en-US" sz="2400" dirty="0">
                <a:solidFill>
                  <a:srgbClr val="000000"/>
                </a:solidFill>
                <a:cs typeface="Arial"/>
              </a:rPr>
              <a:t>For Seamless Summer Option (SSO) site applications, question #29. </a:t>
            </a:r>
          </a:p>
          <a:p>
            <a:pPr lvl="1">
              <a:lnSpc>
                <a:spcPct val="110000"/>
              </a:lnSpc>
              <a:spcBef>
                <a:spcPts val="1200"/>
              </a:spcBef>
              <a:spcAft>
                <a:spcPts val="1200"/>
              </a:spcAft>
              <a:buFont typeface="Arial" panose="020B0604020202020204" pitchFamily="34" charset="0"/>
              <a:buChar char="•"/>
            </a:pPr>
            <a:r>
              <a:rPr lang="en-US" sz="2400" dirty="0">
                <a:solidFill>
                  <a:srgbClr val="000000"/>
                </a:solidFill>
                <a:cs typeface="Arial"/>
              </a:rPr>
              <a:t>For Summer Foods Service Program (SFSP) site applications, question #82. </a:t>
            </a:r>
          </a:p>
          <a:p>
            <a:pPr marL="0" indent="0">
              <a:lnSpc>
                <a:spcPct val="110000"/>
              </a:lnSpc>
              <a:spcBef>
                <a:spcPts val="1200"/>
              </a:spcBef>
              <a:spcAft>
                <a:spcPts val="1200"/>
              </a:spcAft>
              <a:buNone/>
            </a:pPr>
            <a:r>
              <a:rPr lang="en-US" sz="2400" dirty="0">
                <a:solidFill>
                  <a:srgbClr val="000000"/>
                </a:solidFill>
                <a:latin typeface="Arial"/>
                <a:cs typeface="Arial"/>
              </a:rPr>
              <a:t>Please review the Excessive Heat and Poor Air Quality Waivers for Summer Meal Programs listserv at </a:t>
            </a:r>
            <a:r>
              <a:rPr lang="en-US" sz="2400" dirty="0">
                <a:solidFill>
                  <a:srgbClr val="0563C1"/>
                </a:solidFill>
                <a:latin typeface="Arial"/>
                <a:cs typeface="Arial"/>
                <a:hlinkClick r:id="rId3" tooltip="CA Department of Education Excessive Heat and Poor Air Quality Waivers for Summer Meal Programs listserv">
                  <a:extLst>
                    <a:ext uri="{A12FA001-AC4F-418D-AE19-62706E023703}">
                      <ahyp:hlinkClr xmlns:ahyp="http://schemas.microsoft.com/office/drawing/2018/hyperlinkcolor" val="tx"/>
                    </a:ext>
                  </a:extLst>
                </a:hlinkClick>
              </a:rPr>
              <a:t>https://www.cde.ca.gov/ls/nu/heatandpoorairquality.asp</a:t>
            </a:r>
            <a:endParaRPr lang="en-US" sz="2400" dirty="0">
              <a:solidFill>
                <a:srgbClr val="0563C1"/>
              </a:solidFill>
              <a:latin typeface="Arial"/>
              <a:cs typeface="Arial"/>
            </a:endParaRPr>
          </a:p>
        </p:txBody>
      </p:sp>
    </p:spTree>
    <p:extLst>
      <p:ext uri="{BB962C8B-B14F-4D97-AF65-F5344CB8AC3E}">
        <p14:creationId xmlns:p14="http://schemas.microsoft.com/office/powerpoint/2010/main" val="1747591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35DC3B-4F9B-2236-B425-64ABC81E62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49A3B1-AEFE-BCE9-5C55-71D22E2A77D3}"/>
              </a:ext>
            </a:extLst>
          </p:cNvPr>
          <p:cNvSpPr>
            <a:spLocks noGrp="1"/>
          </p:cNvSpPr>
          <p:nvPr>
            <p:ph type="title"/>
          </p:nvPr>
        </p:nvSpPr>
        <p:spPr/>
        <p:txBody>
          <a:bodyPr/>
          <a:lstStyle/>
          <a:p>
            <a:r>
              <a:rPr lang="en-US" dirty="0">
                <a:latin typeface="Arial"/>
                <a:cs typeface="Arial"/>
              </a:rPr>
              <a:t>2026 SUN Bucks Verification (1)</a:t>
            </a:r>
            <a:endParaRPr lang="en-US" dirty="0"/>
          </a:p>
        </p:txBody>
      </p:sp>
      <p:sp>
        <p:nvSpPr>
          <p:cNvPr id="3" name="Content Placeholder 2">
            <a:extLst>
              <a:ext uri="{FF2B5EF4-FFF2-40B4-BE49-F238E27FC236}">
                <a16:creationId xmlns:a16="http://schemas.microsoft.com/office/drawing/2014/main" id="{032225AA-4E78-9BBB-66DC-B0E01E7C5584}"/>
              </a:ext>
            </a:extLst>
          </p:cNvPr>
          <p:cNvSpPr>
            <a:spLocks noGrp="1"/>
          </p:cNvSpPr>
          <p:nvPr>
            <p:ph sz="half" idx="1"/>
          </p:nvPr>
        </p:nvSpPr>
        <p:spPr>
          <a:xfrm>
            <a:off x="838199" y="1808369"/>
            <a:ext cx="10952747" cy="4785922"/>
          </a:xfrm>
        </p:spPr>
        <p:txBody>
          <a:bodyPr vert="horz" lIns="91440" tIns="45720" rIns="91440" bIns="45720" rtlCol="0" anchor="t">
            <a:normAutofit/>
          </a:bodyPr>
          <a:lstStyle/>
          <a:p>
            <a:r>
              <a:rPr lang="en-US" sz="2400" dirty="0">
                <a:solidFill>
                  <a:srgbClr val="000000"/>
                </a:solidFill>
                <a:latin typeface="Arial"/>
                <a:cs typeface="Arial"/>
              </a:rPr>
              <a:t>April 1</a:t>
            </a:r>
            <a:r>
              <a:rPr lang="en-US" sz="2400" baseline="30000" dirty="0">
                <a:solidFill>
                  <a:srgbClr val="000000"/>
                </a:solidFill>
                <a:latin typeface="Arial"/>
                <a:cs typeface="Arial"/>
              </a:rPr>
              <a:t>st</a:t>
            </a:r>
            <a:r>
              <a:rPr lang="en-US" sz="2400" dirty="0">
                <a:solidFill>
                  <a:srgbClr val="000000"/>
                </a:solidFill>
                <a:latin typeface="Arial"/>
                <a:cs typeface="Arial"/>
              </a:rPr>
              <a:t> was the deadline for local educational agencies (LEA) with Community Eligibility Provision (CEP) and Provision 2 (P2) sites to select three percent of approved Universal Benefits Applications (UBA) received between September 3, 2025 and April 1, 2026 for verification.</a:t>
            </a:r>
          </a:p>
          <a:p>
            <a:r>
              <a:rPr lang="en-US" sz="2400" dirty="0">
                <a:solidFill>
                  <a:srgbClr val="000000"/>
                </a:solidFill>
                <a:latin typeface="Arial"/>
                <a:cs typeface="Arial"/>
              </a:rPr>
              <a:t>2026 SUN Bucks verification guidance can be found here:</a:t>
            </a:r>
            <a:endParaRPr lang="en-US" sz="2400" dirty="0">
              <a:solidFill>
                <a:srgbClr val="000000"/>
              </a:solidFill>
            </a:endParaRPr>
          </a:p>
          <a:p>
            <a:pPr lvl="1"/>
            <a:r>
              <a:rPr lang="en-US" dirty="0">
                <a:solidFill>
                  <a:srgbClr val="000000"/>
                </a:solidFill>
                <a:latin typeface="Arial"/>
                <a:cs typeface="Arial"/>
              </a:rPr>
              <a:t>SUN Bucks webpage: </a:t>
            </a:r>
            <a:r>
              <a:rPr lang="en-US" dirty="0">
                <a:solidFill>
                  <a:srgbClr val="0563C1"/>
                </a:solidFill>
                <a:latin typeface="Arial"/>
                <a:cs typeface="Arial"/>
                <a:hlinkClick r:id="rId3" tooltip="CA Department of Education SUN Bucks web page">
                  <a:extLst>
                    <a:ext uri="{A12FA001-AC4F-418D-AE19-62706E023703}">
                      <ahyp:hlinkClr xmlns:ahyp="http://schemas.microsoft.com/office/drawing/2018/hyperlinkcolor" val="tx"/>
                    </a:ext>
                  </a:extLst>
                </a:hlinkClick>
              </a:rPr>
              <a:t>https://www.cde.ca.gov/ls/nu/sunbucks.asp </a:t>
            </a:r>
            <a:endParaRPr lang="en-US" dirty="0">
              <a:solidFill>
                <a:srgbClr val="0563C1"/>
              </a:solidFill>
              <a:latin typeface="Arial"/>
              <a:cs typeface="Arial"/>
            </a:endParaRPr>
          </a:p>
          <a:p>
            <a:pPr lvl="1"/>
            <a:r>
              <a:rPr lang="en-US" dirty="0">
                <a:solidFill>
                  <a:srgbClr val="000000"/>
                </a:solidFill>
                <a:latin typeface="Arial"/>
                <a:cs typeface="Arial"/>
              </a:rPr>
              <a:t>2026 SUN Bucks Verification Fact Sheet: </a:t>
            </a:r>
            <a:r>
              <a:rPr lang="en-US" dirty="0">
                <a:solidFill>
                  <a:srgbClr val="0563C1"/>
                </a:solidFill>
                <a:latin typeface="Arial"/>
                <a:cs typeface="Arial"/>
                <a:hlinkClick r:id="rId4" tooltip="CA Department of Education 2026 SUN Bucks Verification Fact Sheet">
                  <a:extLst>
                    <a:ext uri="{A12FA001-AC4F-418D-AE19-62706E023703}">
                      <ahyp:hlinkClr xmlns:ahyp="http://schemas.microsoft.com/office/drawing/2018/hyperlinkcolor" val="tx"/>
                    </a:ext>
                  </a:extLst>
                </a:hlinkClick>
              </a:rPr>
              <a:t>https://www.cde.ca.gov/ls/nu/documents/sunbucksfactsheet26.docx </a:t>
            </a:r>
            <a:endParaRPr lang="en-US" dirty="0">
              <a:solidFill>
                <a:srgbClr val="0563C1"/>
              </a:solidFill>
            </a:endParaRPr>
          </a:p>
          <a:p>
            <a:pPr lvl="1"/>
            <a:r>
              <a:rPr lang="en-US" dirty="0">
                <a:solidFill>
                  <a:srgbClr val="000000"/>
                </a:solidFill>
                <a:latin typeface="Arial"/>
                <a:cs typeface="Arial"/>
              </a:rPr>
              <a:t>Guide to Conducting Verification for SUN Bucks 2026: </a:t>
            </a:r>
            <a:r>
              <a:rPr lang="en-US" dirty="0">
                <a:solidFill>
                  <a:srgbClr val="0563C1"/>
                </a:solidFill>
                <a:latin typeface="Arial"/>
                <a:cs typeface="Arial"/>
                <a:hlinkClick r:id="rId5" tooltip="CA Department of Education Guide to Conducting Verification for SUN Bucks 2026">
                  <a:extLst>
                    <a:ext uri="{A12FA001-AC4F-418D-AE19-62706E023703}">
                      <ahyp:hlinkClr xmlns:ahyp="http://schemas.microsoft.com/office/drawing/2018/hyperlinkcolor" val="tx"/>
                    </a:ext>
                  </a:extLst>
                </a:hlinkClick>
              </a:rPr>
              <a:t>https://www.cde.ca.gov/ls/nu/documents/verificationguide26.pptx</a:t>
            </a:r>
            <a:r>
              <a:rPr lang="en-US" sz="2800" dirty="0">
                <a:solidFill>
                  <a:srgbClr val="0563C1"/>
                </a:solidFill>
                <a:latin typeface="Arial"/>
                <a:cs typeface="Arial"/>
                <a:hlinkClick r:id="rId5" tooltip="CA Department of Education Guide to Conducting Verification for SUN Bucks 2026">
                  <a:extLst>
                    <a:ext uri="{A12FA001-AC4F-418D-AE19-62706E023703}">
                      <ahyp:hlinkClr xmlns:ahyp="http://schemas.microsoft.com/office/drawing/2018/hyperlinkcolor" val="tx"/>
                    </a:ext>
                  </a:extLst>
                </a:hlinkClick>
              </a:rPr>
              <a:t>  </a:t>
            </a:r>
            <a:endParaRPr lang="en-US" sz="2800" dirty="0">
              <a:solidFill>
                <a:srgbClr val="0563C1"/>
              </a:solidFill>
            </a:endParaRPr>
          </a:p>
          <a:p>
            <a:pPr marL="457200" lvl="1" indent="0">
              <a:buNone/>
            </a:pPr>
            <a:endParaRPr lang="en-US" sz="2800" dirty="0"/>
          </a:p>
          <a:p>
            <a:endParaRPr lang="en-US" dirty="0"/>
          </a:p>
        </p:txBody>
      </p:sp>
    </p:spTree>
    <p:extLst>
      <p:ext uri="{BB962C8B-B14F-4D97-AF65-F5344CB8AC3E}">
        <p14:creationId xmlns:p14="http://schemas.microsoft.com/office/powerpoint/2010/main" val="39367047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FDFEC57-3846-CBEE-167A-534120555162}"/>
              </a:ext>
            </a:extLst>
          </p:cNvPr>
          <p:cNvSpPr>
            <a:spLocks noGrp="1"/>
          </p:cNvSpPr>
          <p:nvPr>
            <p:ph type="title"/>
          </p:nvPr>
        </p:nvSpPr>
        <p:spPr/>
        <p:txBody>
          <a:bodyPr/>
          <a:lstStyle/>
          <a:p>
            <a:r>
              <a:rPr lang="en-US" dirty="0"/>
              <a:t>Town Hall at a Glance</a:t>
            </a:r>
          </a:p>
        </p:txBody>
      </p:sp>
      <p:sp>
        <p:nvSpPr>
          <p:cNvPr id="5" name="Content Placeholder 4">
            <a:extLst>
              <a:ext uri="{FF2B5EF4-FFF2-40B4-BE49-F238E27FC236}">
                <a16:creationId xmlns:a16="http://schemas.microsoft.com/office/drawing/2014/main" id="{7FEBD7D6-8850-BD14-D518-93CDC36894B7}"/>
              </a:ext>
            </a:extLst>
          </p:cNvPr>
          <p:cNvSpPr>
            <a:spLocks noGrp="1"/>
          </p:cNvSpPr>
          <p:nvPr>
            <p:ph sz="half" idx="1"/>
          </p:nvPr>
        </p:nvSpPr>
        <p:spPr>
          <a:xfrm>
            <a:off x="838200" y="1825625"/>
            <a:ext cx="6936287" cy="3965575"/>
          </a:xfrm>
        </p:spPr>
        <p:txBody>
          <a:bodyPr vert="horz" lIns="91440" tIns="45720" rIns="91440" bIns="45720" rtlCol="0" anchor="t">
            <a:noAutofit/>
          </a:bodyPr>
          <a:lstStyle/>
          <a:p>
            <a:r>
              <a:rPr lang="en-US" dirty="0">
                <a:solidFill>
                  <a:schemeClr val="bg1">
                    <a:lumMod val="10000"/>
                  </a:schemeClr>
                </a:solidFill>
                <a:latin typeface="Arial"/>
                <a:cs typeface="Arial"/>
              </a:rPr>
              <a:t>District Spotlights</a:t>
            </a:r>
            <a:endParaRPr lang="en-US" dirty="0">
              <a:solidFill>
                <a:schemeClr val="bg1">
                  <a:lumMod val="10000"/>
                </a:schemeClr>
              </a:solidFill>
            </a:endParaRPr>
          </a:p>
          <a:p>
            <a:r>
              <a:rPr lang="en-US" dirty="0">
                <a:solidFill>
                  <a:schemeClr val="bg1">
                    <a:lumMod val="10000"/>
                  </a:schemeClr>
                </a:solidFill>
                <a:latin typeface="Arial"/>
                <a:cs typeface="Arial"/>
              </a:rPr>
              <a:t>Federal &amp; State Updates</a:t>
            </a:r>
          </a:p>
          <a:p>
            <a:r>
              <a:rPr lang="en-US" dirty="0">
                <a:solidFill>
                  <a:schemeClr val="bg1">
                    <a:lumMod val="10000"/>
                  </a:schemeClr>
                </a:solidFill>
                <a:latin typeface="Arial"/>
                <a:cs typeface="Arial"/>
              </a:rPr>
              <a:t>Guest Speaker</a:t>
            </a:r>
          </a:p>
          <a:p>
            <a:r>
              <a:rPr lang="en-US" dirty="0">
                <a:solidFill>
                  <a:schemeClr val="bg1">
                    <a:lumMod val="10000"/>
                  </a:schemeClr>
                </a:solidFill>
                <a:latin typeface="Arial"/>
                <a:cs typeface="Arial"/>
              </a:rPr>
              <a:t>Operational Reminders</a:t>
            </a:r>
          </a:p>
          <a:p>
            <a:r>
              <a:rPr lang="en-US" dirty="0">
                <a:solidFill>
                  <a:schemeClr val="bg1">
                    <a:lumMod val="10000"/>
                  </a:schemeClr>
                </a:solidFill>
                <a:latin typeface="Arial"/>
                <a:cs typeface="Arial"/>
              </a:rPr>
              <a:t>Resources &amp; Other Announcements</a:t>
            </a:r>
            <a:endParaRPr lang="en-US" dirty="0">
              <a:solidFill>
                <a:schemeClr val="bg1">
                  <a:lumMod val="10000"/>
                </a:schemeClr>
              </a:solidFill>
            </a:endParaRPr>
          </a:p>
        </p:txBody>
      </p:sp>
      <p:pic>
        <p:nvPicPr>
          <p:cNvPr id="8" name="Content Placeholder 7">
            <a:extLst>
              <a:ext uri="{FF2B5EF4-FFF2-40B4-BE49-F238E27FC236}">
                <a16:creationId xmlns:a16="http://schemas.microsoft.com/office/drawing/2014/main" id="{9A5C5E5D-45B4-52E9-A095-71720D4A9307}"/>
              </a:ext>
              <a:ext uri="{C183D7F6-B498-43B3-948B-1728B52AA6E4}">
                <adec:decorative xmlns:adec="http://schemas.microsoft.com/office/drawing/2017/decorative" val="1"/>
              </a:ext>
            </a:extLst>
          </p:cNvPr>
          <p:cNvPicPr>
            <a:picLocks noGrp="1" noChangeAspect="1"/>
          </p:cNvPicPr>
          <p:nvPr>
            <p:ph sz="half" idx="13"/>
          </p:nvPr>
        </p:nvPicPr>
        <p:blipFill>
          <a:blip r:embed="rId3">
            <a:extLst>
              <a:ext uri="{28A0092B-C50C-407E-A947-70E740481C1C}">
                <a14:useLocalDpi xmlns:a14="http://schemas.microsoft.com/office/drawing/2010/main" val="0"/>
              </a:ext>
            </a:extLst>
          </a:blip>
          <a:stretch>
            <a:fillRect/>
          </a:stretch>
        </p:blipFill>
        <p:spPr>
          <a:xfrm>
            <a:off x="7774487" y="1977020"/>
            <a:ext cx="3428256" cy="3428256"/>
          </a:xfrm>
          <a:prstGeom prst="rect">
            <a:avLst/>
          </a:prstGeom>
          <a:ln w="3175">
            <a:solidFill>
              <a:schemeClr val="tx1"/>
            </a:solidFill>
          </a:ln>
        </p:spPr>
      </p:pic>
    </p:spTree>
    <p:extLst>
      <p:ext uri="{BB962C8B-B14F-4D97-AF65-F5344CB8AC3E}">
        <p14:creationId xmlns:p14="http://schemas.microsoft.com/office/powerpoint/2010/main" val="2413042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9378E-ED95-EFBE-99EF-7ED5A98DD952}"/>
              </a:ext>
            </a:extLst>
          </p:cNvPr>
          <p:cNvSpPr>
            <a:spLocks noGrp="1"/>
          </p:cNvSpPr>
          <p:nvPr>
            <p:ph type="title"/>
          </p:nvPr>
        </p:nvSpPr>
        <p:spPr/>
        <p:txBody>
          <a:bodyPr/>
          <a:lstStyle/>
          <a:p>
            <a:r>
              <a:rPr lang="en-US" dirty="0">
                <a:solidFill>
                  <a:schemeClr val="accent1"/>
                </a:solidFill>
                <a:latin typeface="Arial"/>
                <a:cs typeface="Arial"/>
              </a:rPr>
              <a:t>2026</a:t>
            </a:r>
            <a:r>
              <a:rPr lang="en-US" dirty="0">
                <a:latin typeface="Arial"/>
                <a:cs typeface="Arial"/>
              </a:rPr>
              <a:t> SUN Bucks Verification (2)</a:t>
            </a:r>
            <a:endParaRPr lang="en-US" dirty="0"/>
          </a:p>
        </p:txBody>
      </p:sp>
      <p:sp>
        <p:nvSpPr>
          <p:cNvPr id="3" name="Content Placeholder 2">
            <a:extLst>
              <a:ext uri="{FF2B5EF4-FFF2-40B4-BE49-F238E27FC236}">
                <a16:creationId xmlns:a16="http://schemas.microsoft.com/office/drawing/2014/main" id="{7D638D64-115A-872E-414C-C067A6738C90}"/>
              </a:ext>
            </a:extLst>
          </p:cNvPr>
          <p:cNvSpPr>
            <a:spLocks noGrp="1"/>
          </p:cNvSpPr>
          <p:nvPr>
            <p:ph sz="half" idx="1"/>
          </p:nvPr>
        </p:nvSpPr>
        <p:spPr>
          <a:xfrm>
            <a:off x="838200" y="1755279"/>
            <a:ext cx="10515599" cy="4465715"/>
          </a:xfrm>
        </p:spPr>
        <p:txBody>
          <a:bodyPr vert="horz" lIns="91440" tIns="45720" rIns="91440" bIns="45720" rtlCol="0" anchor="t">
            <a:normAutofit/>
          </a:bodyPr>
          <a:lstStyle/>
          <a:p>
            <a:r>
              <a:rPr lang="en-US" sz="2800" dirty="0">
                <a:solidFill>
                  <a:srgbClr val="000000"/>
                </a:solidFill>
                <a:latin typeface="Arial"/>
                <a:cs typeface="Arial"/>
              </a:rPr>
              <a:t>CEP and P2 (non-base year) schools must collect UBAs for SUN Bucks eligibility purposes.</a:t>
            </a:r>
          </a:p>
          <a:p>
            <a:r>
              <a:rPr lang="en-US" sz="2800" dirty="0">
                <a:solidFill>
                  <a:srgbClr val="000000"/>
                </a:solidFill>
                <a:latin typeface="Arial"/>
                <a:cs typeface="Arial"/>
              </a:rPr>
              <a:t>Federal regulations require verification of these applications.</a:t>
            </a:r>
          </a:p>
          <a:p>
            <a:r>
              <a:rPr lang="en-US" sz="2800" dirty="0">
                <a:solidFill>
                  <a:srgbClr val="000000"/>
                </a:solidFill>
                <a:latin typeface="Arial"/>
                <a:cs typeface="Arial"/>
              </a:rPr>
              <a:t>UBA verification is separate from National School Lunch Program (NSLP) meal application verification. </a:t>
            </a:r>
          </a:p>
          <a:p>
            <a:r>
              <a:rPr lang="en-US" sz="2800" dirty="0">
                <a:solidFill>
                  <a:srgbClr val="000000"/>
                </a:solidFill>
                <a:latin typeface="Arial"/>
                <a:cs typeface="Arial"/>
              </a:rPr>
              <a:t>Schools operating NSLP/SBP using standard meal counting and claiming </a:t>
            </a:r>
            <a:r>
              <a:rPr lang="en-US" sz="2800" b="1" dirty="0">
                <a:solidFill>
                  <a:srgbClr val="000000"/>
                </a:solidFill>
                <a:latin typeface="Arial"/>
                <a:cs typeface="Arial"/>
              </a:rPr>
              <a:t>do not </a:t>
            </a:r>
            <a:r>
              <a:rPr lang="en-US" sz="2800" dirty="0">
                <a:solidFill>
                  <a:srgbClr val="000000"/>
                </a:solidFill>
                <a:latin typeface="Arial"/>
                <a:cs typeface="Arial"/>
              </a:rPr>
              <a:t>collect UBAs or conduct UBA verification</a:t>
            </a:r>
            <a:r>
              <a:rPr lang="en-US" sz="2800" b="1" dirty="0">
                <a:solidFill>
                  <a:srgbClr val="000000"/>
                </a:solidFill>
                <a:latin typeface="Arial"/>
                <a:cs typeface="Arial"/>
              </a:rPr>
              <a:t>.</a:t>
            </a:r>
          </a:p>
          <a:p>
            <a:endParaRPr lang="en-US" dirty="0"/>
          </a:p>
        </p:txBody>
      </p:sp>
    </p:spTree>
    <p:extLst>
      <p:ext uri="{BB962C8B-B14F-4D97-AF65-F5344CB8AC3E}">
        <p14:creationId xmlns:p14="http://schemas.microsoft.com/office/powerpoint/2010/main" val="38381081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5443BC-82B3-86BF-C097-F4B25EC065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24028C-BBFA-5AEC-BC6A-C55A811EE957}"/>
              </a:ext>
            </a:extLst>
          </p:cNvPr>
          <p:cNvSpPr>
            <a:spLocks noGrp="1"/>
          </p:cNvSpPr>
          <p:nvPr>
            <p:ph type="title"/>
          </p:nvPr>
        </p:nvSpPr>
        <p:spPr/>
        <p:txBody>
          <a:bodyPr/>
          <a:lstStyle/>
          <a:p>
            <a:r>
              <a:rPr lang="en-US" dirty="0">
                <a:latin typeface="Arial"/>
                <a:cs typeface="Arial"/>
              </a:rPr>
              <a:t>2026 SUN Bucks Eligibility Records </a:t>
            </a:r>
            <a:endParaRPr lang="en-US" dirty="0"/>
          </a:p>
        </p:txBody>
      </p:sp>
      <p:sp>
        <p:nvSpPr>
          <p:cNvPr id="3" name="Content Placeholder 2">
            <a:extLst>
              <a:ext uri="{FF2B5EF4-FFF2-40B4-BE49-F238E27FC236}">
                <a16:creationId xmlns:a16="http://schemas.microsoft.com/office/drawing/2014/main" id="{E3CEA155-6E13-CF4F-EB50-DDA3AE55BF04}"/>
              </a:ext>
            </a:extLst>
          </p:cNvPr>
          <p:cNvSpPr>
            <a:spLocks noGrp="1"/>
          </p:cNvSpPr>
          <p:nvPr>
            <p:ph sz="half" idx="1"/>
          </p:nvPr>
        </p:nvSpPr>
        <p:spPr>
          <a:xfrm>
            <a:off x="835033" y="1717662"/>
            <a:ext cx="10671168" cy="4675476"/>
          </a:xfrm>
        </p:spPr>
        <p:txBody>
          <a:bodyPr vert="horz" lIns="91440" tIns="45720" rIns="91440" bIns="45720" rtlCol="0" anchor="t">
            <a:noAutofit/>
          </a:bodyPr>
          <a:lstStyle/>
          <a:p>
            <a:pPr marL="342900" indent="-342900"/>
            <a:r>
              <a:rPr lang="en-US" sz="2400" b="1" dirty="0">
                <a:solidFill>
                  <a:srgbClr val="000000"/>
                </a:solidFill>
                <a:latin typeface="Arial"/>
                <a:cs typeface="Arial"/>
              </a:rPr>
              <a:t>All LEAs</a:t>
            </a:r>
            <a:r>
              <a:rPr lang="en-US" sz="2400" dirty="0">
                <a:solidFill>
                  <a:srgbClr val="000000"/>
                </a:solidFill>
                <a:latin typeface="Arial"/>
                <a:cs typeface="Arial"/>
              </a:rPr>
              <a:t> operating the NSLP/SBP will have 2026 SUN Bucks eligibility records to upload to the Supplemental SUN Bucks Collection in the Education Data Collection System (EDCS). </a:t>
            </a:r>
            <a:endParaRPr lang="en-US" sz="2400" dirty="0">
              <a:solidFill>
                <a:srgbClr val="000000"/>
              </a:solidFill>
            </a:endParaRPr>
          </a:p>
          <a:p>
            <a:pPr marL="342900" indent="-342900"/>
            <a:r>
              <a:rPr lang="en-US" sz="2400" dirty="0">
                <a:solidFill>
                  <a:srgbClr val="000000"/>
                </a:solidFill>
                <a:latin typeface="Arial"/>
                <a:cs typeface="Arial"/>
              </a:rPr>
              <a:t>These will include records with start dates between July 1, 2025 and August 31, 2026 derived from:</a:t>
            </a:r>
            <a:endParaRPr lang="en-US" sz="2400" dirty="0">
              <a:solidFill>
                <a:srgbClr val="000000"/>
              </a:solidFill>
            </a:endParaRPr>
          </a:p>
          <a:p>
            <a:pPr lvl="2">
              <a:buFont typeface="Courier New" panose="020B0604020202020204" pitchFamily="34" charset="0"/>
              <a:buChar char="o"/>
            </a:pPr>
            <a:r>
              <a:rPr lang="en-US" dirty="0">
                <a:solidFill>
                  <a:srgbClr val="000000"/>
                </a:solidFill>
                <a:latin typeface="Arial"/>
                <a:cs typeface="Arial"/>
              </a:rPr>
              <a:t>Approved NSLP Meal Applications (standard meal counting and claiming sites and P2 [base year] sites)</a:t>
            </a:r>
          </a:p>
          <a:p>
            <a:pPr lvl="2">
              <a:buFont typeface="Courier New" panose="020B0604020202020204" pitchFamily="34" charset="0"/>
              <a:buChar char="o"/>
            </a:pPr>
            <a:r>
              <a:rPr lang="en-US" dirty="0">
                <a:solidFill>
                  <a:srgbClr val="000000"/>
                </a:solidFill>
                <a:latin typeface="Arial"/>
                <a:cs typeface="Arial"/>
              </a:rPr>
              <a:t>Approved UBAs (CEP sites and P2 [non-base year] sites)</a:t>
            </a:r>
          </a:p>
          <a:p>
            <a:pPr lvl="2">
              <a:buFont typeface="Courier New" panose="020B0604020202020204" pitchFamily="34" charset="0"/>
              <a:buChar char="o"/>
            </a:pPr>
            <a:r>
              <a:rPr lang="en-US" dirty="0">
                <a:solidFill>
                  <a:srgbClr val="000000"/>
                </a:solidFill>
                <a:latin typeface="Arial"/>
                <a:cs typeface="Arial"/>
              </a:rPr>
              <a:t>Local Direct Certification (all sites)</a:t>
            </a:r>
            <a:endParaRPr lang="en-US" dirty="0">
              <a:solidFill>
                <a:srgbClr val="000000"/>
              </a:solidFill>
            </a:endParaRPr>
          </a:p>
          <a:p>
            <a:pPr lvl="2">
              <a:buFont typeface="Courier New" panose="020B0604020202020204" pitchFamily="34" charset="0"/>
              <a:buChar char="o"/>
            </a:pPr>
            <a:r>
              <a:rPr lang="en-US" dirty="0">
                <a:solidFill>
                  <a:srgbClr val="000000"/>
                </a:solidFill>
                <a:latin typeface="Arial"/>
                <a:cs typeface="Arial"/>
              </a:rPr>
              <a:t>Extended Benefits (all sites)</a:t>
            </a:r>
          </a:p>
          <a:p>
            <a:pPr marL="457200" lvl="1" indent="0">
              <a:buNone/>
            </a:pPr>
            <a:endParaRPr lang="en-US" dirty="0"/>
          </a:p>
          <a:p>
            <a:endParaRPr lang="en-US" sz="2400" dirty="0"/>
          </a:p>
        </p:txBody>
      </p:sp>
    </p:spTree>
    <p:extLst>
      <p:ext uri="{BB962C8B-B14F-4D97-AF65-F5344CB8AC3E}">
        <p14:creationId xmlns:p14="http://schemas.microsoft.com/office/powerpoint/2010/main" val="5818410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6B5138-0DFA-F84E-89D0-1C5D46FBF7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EBB291-9A82-2A1D-E786-DA3C840B4576}"/>
              </a:ext>
            </a:extLst>
          </p:cNvPr>
          <p:cNvSpPr>
            <a:spLocks noGrp="1"/>
          </p:cNvSpPr>
          <p:nvPr>
            <p:ph type="title"/>
          </p:nvPr>
        </p:nvSpPr>
        <p:spPr/>
        <p:txBody>
          <a:bodyPr>
            <a:normAutofit/>
          </a:bodyPr>
          <a:lstStyle/>
          <a:p>
            <a:r>
              <a:rPr lang="en-US" dirty="0">
                <a:latin typeface="Arial"/>
                <a:cs typeface="Arial"/>
              </a:rPr>
              <a:t>2026 SUN Bucks UBAs (1)</a:t>
            </a:r>
            <a:endParaRPr lang="en-US" dirty="0"/>
          </a:p>
        </p:txBody>
      </p:sp>
      <p:sp>
        <p:nvSpPr>
          <p:cNvPr id="3" name="Content Placeholder 2">
            <a:extLst>
              <a:ext uri="{FF2B5EF4-FFF2-40B4-BE49-F238E27FC236}">
                <a16:creationId xmlns:a16="http://schemas.microsoft.com/office/drawing/2014/main" id="{A1E23829-3BEB-1326-9CFD-07CD3BEAC98B}"/>
              </a:ext>
            </a:extLst>
          </p:cNvPr>
          <p:cNvSpPr>
            <a:spLocks noGrp="1"/>
          </p:cNvSpPr>
          <p:nvPr>
            <p:ph sz="half" idx="1"/>
          </p:nvPr>
        </p:nvSpPr>
        <p:spPr>
          <a:xfrm>
            <a:off x="838200" y="1825625"/>
            <a:ext cx="5621046" cy="4035422"/>
          </a:xfrm>
        </p:spPr>
        <p:txBody>
          <a:bodyPr vert="horz" lIns="91440" tIns="45720" rIns="91440" bIns="45720" rtlCol="0" anchor="t">
            <a:normAutofit/>
          </a:bodyPr>
          <a:lstStyle/>
          <a:p>
            <a:r>
              <a:rPr lang="en-US" sz="2400" dirty="0">
                <a:latin typeface="Arial"/>
                <a:cs typeface="Arial"/>
              </a:rPr>
              <a:t>LEAs are responsible for ensuring UBAs are processed accurately, even when using a vendor.</a:t>
            </a:r>
            <a:endParaRPr lang="en-US" sz="2400" dirty="0"/>
          </a:p>
          <a:p>
            <a:r>
              <a:rPr lang="en-US" sz="2400" dirty="0">
                <a:latin typeface="Arial"/>
                <a:cs typeface="Arial"/>
              </a:rPr>
              <a:t>Some vendors cannot process UBAs and determine SUN Bucks eligibility and only have the capability to collect the raw application data.</a:t>
            </a:r>
            <a:endParaRPr lang="en-US" sz="2400" dirty="0"/>
          </a:p>
          <a:p>
            <a:pPr marL="0" indent="0">
              <a:buNone/>
            </a:pPr>
            <a:endParaRPr lang="en-US" dirty="0"/>
          </a:p>
          <a:p>
            <a:pPr marL="457200" indent="-457200"/>
            <a:endParaRPr lang="en-US" dirty="0">
              <a:latin typeface="Arial"/>
              <a:cs typeface="Arial"/>
            </a:endParaRPr>
          </a:p>
          <a:p>
            <a:pPr marL="457200" lvl="1" indent="0">
              <a:buNone/>
            </a:pPr>
            <a:endParaRPr lang="en-US" sz="2800" dirty="0"/>
          </a:p>
          <a:p>
            <a:endParaRPr lang="en-US" dirty="0"/>
          </a:p>
        </p:txBody>
      </p:sp>
      <p:pic>
        <p:nvPicPr>
          <p:cNvPr id="5" name="Content Placeholder 4" descr="SunBucks logo">
            <a:extLst>
              <a:ext uri="{FF2B5EF4-FFF2-40B4-BE49-F238E27FC236}">
                <a16:creationId xmlns:a16="http://schemas.microsoft.com/office/drawing/2014/main" id="{AF551F15-119E-CD55-1ED4-7A21380A357D}"/>
              </a:ext>
            </a:extLst>
          </p:cNvPr>
          <p:cNvPicPr>
            <a:picLocks noGrp="1" noChangeAspect="1"/>
          </p:cNvPicPr>
          <p:nvPr>
            <p:ph sz="half" idx="13"/>
          </p:nvPr>
        </p:nvPicPr>
        <p:blipFill>
          <a:blip r:embed="rId3"/>
          <a:stretch>
            <a:fillRect/>
          </a:stretch>
        </p:blipFill>
        <p:spPr>
          <a:xfrm>
            <a:off x="6459246" y="2362200"/>
            <a:ext cx="4913380" cy="2630004"/>
          </a:xfrm>
          <a:prstGeom prst="rect">
            <a:avLst/>
          </a:prstGeom>
        </p:spPr>
      </p:pic>
    </p:spTree>
    <p:extLst>
      <p:ext uri="{BB962C8B-B14F-4D97-AF65-F5344CB8AC3E}">
        <p14:creationId xmlns:p14="http://schemas.microsoft.com/office/powerpoint/2010/main" val="25681693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4759B0-EBD6-4DBD-5601-D16FB699AA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106D2D-EE90-82A1-8A4F-906B121DED32}"/>
              </a:ext>
            </a:extLst>
          </p:cNvPr>
          <p:cNvSpPr>
            <a:spLocks noGrp="1"/>
          </p:cNvSpPr>
          <p:nvPr>
            <p:ph type="title"/>
          </p:nvPr>
        </p:nvSpPr>
        <p:spPr/>
        <p:txBody>
          <a:bodyPr>
            <a:normAutofit/>
          </a:bodyPr>
          <a:lstStyle/>
          <a:p>
            <a:r>
              <a:rPr lang="en-US" dirty="0">
                <a:latin typeface="Arial"/>
                <a:cs typeface="Arial"/>
              </a:rPr>
              <a:t>2026 SUN Bucks UBAs (2)</a:t>
            </a:r>
            <a:endParaRPr lang="en-US" b="1" dirty="0"/>
          </a:p>
        </p:txBody>
      </p:sp>
      <p:sp>
        <p:nvSpPr>
          <p:cNvPr id="3" name="Content Placeholder 2">
            <a:extLst>
              <a:ext uri="{FF2B5EF4-FFF2-40B4-BE49-F238E27FC236}">
                <a16:creationId xmlns:a16="http://schemas.microsoft.com/office/drawing/2014/main" id="{608301A5-2B62-F068-493B-E82D40E886A8}"/>
              </a:ext>
            </a:extLst>
          </p:cNvPr>
          <p:cNvSpPr>
            <a:spLocks noGrp="1"/>
          </p:cNvSpPr>
          <p:nvPr>
            <p:ph sz="half" idx="1"/>
          </p:nvPr>
        </p:nvSpPr>
        <p:spPr>
          <a:xfrm>
            <a:off x="838581" y="1874829"/>
            <a:ext cx="10515744" cy="4468248"/>
          </a:xfrm>
        </p:spPr>
        <p:txBody>
          <a:bodyPr vert="horz" lIns="91440" tIns="45720" rIns="91440" bIns="45720" rtlCol="0" anchor="t">
            <a:normAutofit fontScale="92500" lnSpcReduction="10000"/>
          </a:bodyPr>
          <a:lstStyle/>
          <a:p>
            <a:r>
              <a:rPr lang="en-US" sz="2600" dirty="0">
                <a:solidFill>
                  <a:srgbClr val="000000"/>
                </a:solidFill>
                <a:latin typeface="Arial"/>
                <a:cs typeface="Arial"/>
              </a:rPr>
              <a:t>LEAs should:</a:t>
            </a:r>
          </a:p>
          <a:p>
            <a:pPr lvl="1"/>
            <a:r>
              <a:rPr lang="en-US" sz="2600" dirty="0">
                <a:solidFill>
                  <a:srgbClr val="000000"/>
                </a:solidFill>
                <a:latin typeface="Arial"/>
                <a:cs typeface="Arial"/>
              </a:rPr>
              <a:t>Verify their vendor’s functionality and limitations on UBA processing.</a:t>
            </a:r>
            <a:endParaRPr lang="en-US" sz="2600" dirty="0">
              <a:solidFill>
                <a:srgbClr val="000000"/>
              </a:solidFill>
            </a:endParaRPr>
          </a:p>
          <a:p>
            <a:pPr lvl="1">
              <a:buFont typeface="Courier New" panose="020B0604020202020204" pitchFamily="34" charset="0"/>
              <a:buChar char="o"/>
            </a:pPr>
            <a:r>
              <a:rPr lang="en-US" sz="2600" dirty="0">
                <a:solidFill>
                  <a:srgbClr val="000000"/>
                </a:solidFill>
                <a:latin typeface="Arial"/>
                <a:cs typeface="Arial"/>
              </a:rPr>
              <a:t>Ensure that eligibility determinations are being made correctly.</a:t>
            </a:r>
            <a:endParaRPr lang="en-US" sz="2600" dirty="0">
              <a:solidFill>
                <a:srgbClr val="000000"/>
              </a:solidFill>
            </a:endParaRPr>
          </a:p>
          <a:p>
            <a:pPr lvl="1"/>
            <a:r>
              <a:rPr lang="en-US" sz="2600" dirty="0">
                <a:solidFill>
                  <a:srgbClr val="000000"/>
                </a:solidFill>
                <a:latin typeface="Arial"/>
                <a:cs typeface="Arial"/>
              </a:rPr>
              <a:t>If the vendor cannot process applications appropriately, manually evaluate eligibility using the Income Eligibility Guidelines </a:t>
            </a:r>
            <a:r>
              <a:rPr lang="en-US" sz="2600" dirty="0">
                <a:solidFill>
                  <a:srgbClr val="0563C1"/>
                </a:solidFill>
                <a:latin typeface="Arial"/>
                <a:cs typeface="Arial"/>
                <a:hlinkClick r:id="rId3" tooltip="CA Department of Education Income Eligibility Guidelines web page">
                  <a:extLst>
                    <a:ext uri="{A12FA001-AC4F-418D-AE19-62706E023703}">
                      <ahyp:hlinkClr xmlns:ahyp="http://schemas.microsoft.com/office/drawing/2018/hyperlinkcolor" val="tx"/>
                    </a:ext>
                  </a:extLst>
                </a:hlinkClick>
              </a:rPr>
              <a:t>https://www.cde.ca.gov/ls/nu/rs/scales2526.asp</a:t>
            </a:r>
            <a:r>
              <a:rPr lang="en-US" sz="2600" dirty="0">
                <a:solidFill>
                  <a:srgbClr val="000000"/>
                </a:solidFill>
                <a:latin typeface="Arial"/>
                <a:cs typeface="Arial"/>
              </a:rPr>
              <a:t>.</a:t>
            </a:r>
            <a:endParaRPr lang="en-US" sz="2600" dirty="0">
              <a:solidFill>
                <a:srgbClr val="000000"/>
              </a:solidFill>
            </a:endParaRPr>
          </a:p>
          <a:p>
            <a:r>
              <a:rPr lang="en-US" sz="2600" dirty="0">
                <a:solidFill>
                  <a:srgbClr val="000000"/>
                </a:solidFill>
                <a:latin typeface="Arial"/>
                <a:cs typeface="Arial"/>
              </a:rPr>
              <a:t>Important Reminders:</a:t>
            </a:r>
            <a:endParaRPr lang="en-US" sz="2600" dirty="0">
              <a:solidFill>
                <a:srgbClr val="000000"/>
              </a:solidFill>
            </a:endParaRPr>
          </a:p>
          <a:p>
            <a:pPr lvl="1"/>
            <a:r>
              <a:rPr lang="en-US" sz="2600" dirty="0">
                <a:solidFill>
                  <a:srgbClr val="000000"/>
                </a:solidFill>
                <a:latin typeface="Arial"/>
                <a:cs typeface="Arial"/>
              </a:rPr>
              <a:t>Only UBAs that result in a </a:t>
            </a:r>
            <a:r>
              <a:rPr lang="en-US" sz="2600" b="1" dirty="0">
                <a:solidFill>
                  <a:srgbClr val="000000"/>
                </a:solidFill>
                <a:latin typeface="Arial"/>
                <a:cs typeface="Arial"/>
              </a:rPr>
              <a:t>free or reduced-price status are eligible</a:t>
            </a:r>
            <a:r>
              <a:rPr lang="en-US" sz="2600" dirty="0">
                <a:solidFill>
                  <a:srgbClr val="000000"/>
                </a:solidFill>
                <a:latin typeface="Arial"/>
                <a:cs typeface="Arial"/>
              </a:rPr>
              <a:t> for SUN Bucks (UBAs certified as paid are not eligible).</a:t>
            </a:r>
            <a:endParaRPr lang="en-US" sz="2600" dirty="0">
              <a:solidFill>
                <a:srgbClr val="000000"/>
              </a:solidFill>
            </a:endParaRPr>
          </a:p>
          <a:p>
            <a:pPr marL="457200" indent="-457200"/>
            <a:endParaRPr lang="en-US" dirty="0"/>
          </a:p>
          <a:p>
            <a:pPr marL="457200" lvl="1" indent="0">
              <a:buNone/>
            </a:pPr>
            <a:endParaRPr lang="en-US" sz="2800" dirty="0"/>
          </a:p>
          <a:p>
            <a:endParaRPr lang="en-US" dirty="0"/>
          </a:p>
        </p:txBody>
      </p:sp>
    </p:spTree>
    <p:extLst>
      <p:ext uri="{BB962C8B-B14F-4D97-AF65-F5344CB8AC3E}">
        <p14:creationId xmlns:p14="http://schemas.microsoft.com/office/powerpoint/2010/main" val="10613613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A1FD4B-C12B-AE3B-A56D-50D373FAB7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4FA05D-84D9-01B7-3473-21B866D6C6E4}"/>
              </a:ext>
            </a:extLst>
          </p:cNvPr>
          <p:cNvSpPr>
            <a:spLocks noGrp="1"/>
          </p:cNvSpPr>
          <p:nvPr>
            <p:ph type="title"/>
          </p:nvPr>
        </p:nvSpPr>
        <p:spPr/>
        <p:txBody>
          <a:bodyPr/>
          <a:lstStyle/>
          <a:p>
            <a:r>
              <a:rPr lang="en-US" dirty="0">
                <a:latin typeface="Arial"/>
                <a:cs typeface="Arial"/>
              </a:rPr>
              <a:t>SUN Bucks LEA Funding</a:t>
            </a:r>
            <a:endParaRPr lang="en-US" dirty="0"/>
          </a:p>
        </p:txBody>
      </p:sp>
      <p:sp>
        <p:nvSpPr>
          <p:cNvPr id="3" name="Content Placeholder 2">
            <a:extLst>
              <a:ext uri="{FF2B5EF4-FFF2-40B4-BE49-F238E27FC236}">
                <a16:creationId xmlns:a16="http://schemas.microsoft.com/office/drawing/2014/main" id="{985359A5-F6EC-C011-C81D-E3BFFC22BB1D}"/>
              </a:ext>
            </a:extLst>
          </p:cNvPr>
          <p:cNvSpPr>
            <a:spLocks noGrp="1"/>
          </p:cNvSpPr>
          <p:nvPr>
            <p:ph sz="half" idx="1"/>
          </p:nvPr>
        </p:nvSpPr>
        <p:spPr>
          <a:xfrm>
            <a:off x="838200" y="1874066"/>
            <a:ext cx="10703168" cy="4979018"/>
          </a:xfrm>
        </p:spPr>
        <p:txBody>
          <a:bodyPr vert="horz" lIns="91440" tIns="45720" rIns="91440" bIns="45720" rtlCol="0" anchor="t">
            <a:normAutofit/>
          </a:bodyPr>
          <a:lstStyle/>
          <a:p>
            <a:pPr marL="342900" indent="-342900"/>
            <a:r>
              <a:rPr lang="en-US" sz="2400" dirty="0">
                <a:solidFill>
                  <a:srgbClr val="000000"/>
                </a:solidFill>
                <a:latin typeface="Arial"/>
                <a:cs typeface="Arial"/>
              </a:rPr>
              <a:t>For funding allocation purposes, LEAs must:</a:t>
            </a:r>
          </a:p>
          <a:p>
            <a:pPr lvl="1">
              <a:buFont typeface="Courier New" panose="020B0604020202020204" pitchFamily="34" charset="0"/>
              <a:buChar char="o"/>
            </a:pPr>
            <a:r>
              <a:rPr lang="en-US" dirty="0">
                <a:solidFill>
                  <a:srgbClr val="000000"/>
                </a:solidFill>
                <a:latin typeface="Arial"/>
                <a:cs typeface="Arial"/>
              </a:rPr>
              <a:t>Upload approved </a:t>
            </a:r>
            <a:r>
              <a:rPr lang="en-US" b="1" dirty="0">
                <a:solidFill>
                  <a:srgbClr val="000000"/>
                </a:solidFill>
                <a:latin typeface="Arial"/>
                <a:cs typeface="Arial"/>
              </a:rPr>
              <a:t>UBA</a:t>
            </a:r>
            <a:r>
              <a:rPr lang="en-US" dirty="0">
                <a:solidFill>
                  <a:srgbClr val="000000"/>
                </a:solidFill>
                <a:latin typeface="Arial"/>
                <a:cs typeface="Arial"/>
              </a:rPr>
              <a:t> records</a:t>
            </a:r>
            <a:r>
              <a:rPr lang="en-US" b="1" dirty="0">
                <a:solidFill>
                  <a:srgbClr val="000000"/>
                </a:solidFill>
                <a:latin typeface="Arial"/>
                <a:cs typeface="Arial"/>
              </a:rPr>
              <a:t> </a:t>
            </a:r>
            <a:r>
              <a:rPr lang="en-US" dirty="0">
                <a:solidFill>
                  <a:srgbClr val="000000"/>
                </a:solidFill>
                <a:latin typeface="Arial"/>
                <a:cs typeface="Arial"/>
              </a:rPr>
              <a:t>received between July 1, 2025 and April 30, 2026 to the EDCS by </a:t>
            </a:r>
            <a:r>
              <a:rPr lang="en-US" b="1" dirty="0">
                <a:solidFill>
                  <a:srgbClr val="000000"/>
                </a:solidFill>
                <a:latin typeface="Arial"/>
                <a:cs typeface="Arial"/>
              </a:rPr>
              <a:t>April 30, 2026 at 5:00 p.m., </a:t>
            </a:r>
            <a:r>
              <a:rPr lang="en-US" dirty="0">
                <a:solidFill>
                  <a:srgbClr val="000000"/>
                </a:solidFill>
                <a:latin typeface="Arial"/>
                <a:cs typeface="Arial"/>
              </a:rPr>
              <a:t>and </a:t>
            </a:r>
          </a:p>
          <a:p>
            <a:pPr lvl="1">
              <a:buFont typeface="Courier New" panose="020B0604020202020204" pitchFamily="34" charset="0"/>
              <a:buChar char="o"/>
            </a:pPr>
            <a:r>
              <a:rPr lang="en-US" dirty="0">
                <a:solidFill>
                  <a:srgbClr val="000000"/>
                </a:solidFill>
                <a:latin typeface="Arial"/>
                <a:cs typeface="Arial"/>
              </a:rPr>
              <a:t>Exclude from the April upload the three percent of approved UBAs selected as part of the 2026 SUN Bucks verification sample, until verification has been complete and the SUN Bucks eligibility determination has been certified.</a:t>
            </a:r>
            <a:endParaRPr lang="en-US" dirty="0">
              <a:solidFill>
                <a:srgbClr val="000000"/>
              </a:solidFill>
            </a:endParaRPr>
          </a:p>
          <a:p>
            <a:r>
              <a:rPr lang="en-US" sz="2400" dirty="0">
                <a:solidFill>
                  <a:srgbClr val="000000"/>
                </a:solidFill>
                <a:latin typeface="Arial"/>
                <a:cs typeface="Arial"/>
              </a:rPr>
              <a:t>LEA funding is contingent upon USDA approval of California's 2026 SUN Bucks Plan for Operations Management </a:t>
            </a:r>
            <a:r>
              <a:rPr lang="en-US" sz="2400" dirty="0">
                <a:solidFill>
                  <a:schemeClr val="bg1">
                    <a:lumMod val="10000"/>
                  </a:schemeClr>
                </a:solidFill>
                <a:latin typeface="Arial"/>
                <a:cs typeface="Arial"/>
              </a:rPr>
              <a:t>(POM)</a:t>
            </a:r>
            <a:r>
              <a:rPr lang="en-US" sz="2400" dirty="0">
                <a:solidFill>
                  <a:srgbClr val="000000"/>
                </a:solidFill>
                <a:latin typeface="Arial"/>
                <a:cs typeface="Arial"/>
              </a:rPr>
              <a:t>.</a:t>
            </a:r>
          </a:p>
          <a:p>
            <a:pPr marL="0" indent="0">
              <a:buNone/>
            </a:pPr>
            <a:endParaRPr lang="en-US" sz="3000" dirty="0">
              <a:latin typeface="Arial"/>
              <a:cs typeface="Arial"/>
            </a:endParaRPr>
          </a:p>
          <a:p>
            <a:pPr lvl="1"/>
            <a:endParaRPr lang="en-US" sz="2100" dirty="0">
              <a:latin typeface="Arial"/>
              <a:cs typeface="Arial"/>
            </a:endParaRPr>
          </a:p>
          <a:p>
            <a:pPr marL="457200" indent="-457200"/>
            <a:endParaRPr lang="en-US" sz="2900" dirty="0"/>
          </a:p>
          <a:p>
            <a:pPr marL="457200" lvl="1" indent="0">
              <a:buNone/>
            </a:pPr>
            <a:endParaRPr lang="en-US" sz="2800" dirty="0"/>
          </a:p>
          <a:p>
            <a:endParaRPr lang="en-US" dirty="0"/>
          </a:p>
        </p:txBody>
      </p:sp>
    </p:spTree>
    <p:extLst>
      <p:ext uri="{BB962C8B-B14F-4D97-AF65-F5344CB8AC3E}">
        <p14:creationId xmlns:p14="http://schemas.microsoft.com/office/powerpoint/2010/main" val="29569384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CAB9F-7119-ABAD-A496-E590A4059EB7}"/>
              </a:ext>
            </a:extLst>
          </p:cNvPr>
          <p:cNvSpPr>
            <a:spLocks noGrp="1"/>
          </p:cNvSpPr>
          <p:nvPr>
            <p:ph type="title"/>
          </p:nvPr>
        </p:nvSpPr>
        <p:spPr/>
        <p:txBody>
          <a:bodyPr>
            <a:normAutofit fontScale="90000"/>
          </a:bodyPr>
          <a:lstStyle/>
          <a:p>
            <a:r>
              <a:rPr lang="en-US" dirty="0">
                <a:latin typeface="Arial"/>
                <a:cs typeface="Arial"/>
              </a:rPr>
              <a:t>School Year 2026–2027 </a:t>
            </a:r>
            <a:br>
              <a:rPr lang="en-US" dirty="0"/>
            </a:br>
            <a:r>
              <a:rPr lang="en-US" dirty="0">
                <a:latin typeface="Arial"/>
                <a:cs typeface="Arial"/>
              </a:rPr>
              <a:t>Indirect Cost Rates Now Available!! </a:t>
            </a:r>
          </a:p>
        </p:txBody>
      </p:sp>
      <p:sp>
        <p:nvSpPr>
          <p:cNvPr id="5" name="Content Placeholder 4">
            <a:extLst>
              <a:ext uri="{FF2B5EF4-FFF2-40B4-BE49-F238E27FC236}">
                <a16:creationId xmlns:a16="http://schemas.microsoft.com/office/drawing/2014/main" id="{38C513E0-9DB1-81EA-8FE8-B555E3092DA2}"/>
              </a:ext>
            </a:extLst>
          </p:cNvPr>
          <p:cNvSpPr>
            <a:spLocks noGrp="1"/>
          </p:cNvSpPr>
          <p:nvPr>
            <p:ph idx="1"/>
          </p:nvPr>
        </p:nvSpPr>
        <p:spPr>
          <a:xfrm>
            <a:off x="838200" y="1909010"/>
            <a:ext cx="10515600" cy="3968078"/>
          </a:xfrm>
        </p:spPr>
        <p:txBody>
          <a:bodyPr vert="horz" lIns="91440" tIns="45720" rIns="91440" bIns="45720" rtlCol="0" anchor="t">
            <a:normAutofit/>
          </a:bodyPr>
          <a:lstStyle/>
          <a:p>
            <a:r>
              <a:rPr lang="en-US" sz="2800" i="1" dirty="0">
                <a:solidFill>
                  <a:srgbClr val="000000"/>
                </a:solidFill>
                <a:latin typeface="+mn-lt"/>
                <a:cs typeface="Arial"/>
              </a:rPr>
              <a:t>California Education Code </a:t>
            </a:r>
            <a:r>
              <a:rPr lang="en-US" sz="2800" dirty="0">
                <a:solidFill>
                  <a:srgbClr val="000000"/>
                </a:solidFill>
                <a:latin typeface="+mn-lt"/>
                <a:cs typeface="Arial"/>
              </a:rPr>
              <a:t>Section 38101(c) limits an LEA’s nonprofit school food service program indirect cost rate:</a:t>
            </a:r>
          </a:p>
          <a:p>
            <a:pPr lvl="1"/>
            <a:r>
              <a:rPr lang="en-US" b="1" dirty="0">
                <a:solidFill>
                  <a:srgbClr val="000000"/>
                </a:solidFill>
                <a:latin typeface="+mn-lt"/>
              </a:rPr>
              <a:t>Lesser of</a:t>
            </a:r>
            <a:r>
              <a:rPr lang="en-US" dirty="0">
                <a:solidFill>
                  <a:srgbClr val="000000"/>
                </a:solidFill>
                <a:latin typeface="+mn-lt"/>
              </a:rPr>
              <a:t> the LEA’s approved rate OR the statewide average rate</a:t>
            </a:r>
            <a:endParaRPr lang="en-US" dirty="0">
              <a:solidFill>
                <a:srgbClr val="000000"/>
              </a:solidFill>
              <a:latin typeface="+mn-lt"/>
              <a:cs typeface="Arial"/>
            </a:endParaRPr>
          </a:p>
          <a:p>
            <a:r>
              <a:rPr lang="en-US" sz="2800" dirty="0">
                <a:solidFill>
                  <a:srgbClr val="000000"/>
                </a:solidFill>
                <a:latin typeface="+mn-lt"/>
                <a:cs typeface="Arial"/>
              </a:rPr>
              <a:t>Additional information is available at the CDE Indirect Cost Rates web page at </a:t>
            </a:r>
            <a:r>
              <a:rPr lang="da-DK" sz="2800" dirty="0">
                <a:solidFill>
                  <a:srgbClr val="0563C1"/>
                </a:solidFill>
                <a:latin typeface="+mn-lt"/>
                <a:cs typeface="Arial"/>
                <a:hlinkClick r:id="rId3" tooltip="CA Department of Education Indirect Cost Rates web page">
                  <a:extLst>
                    <a:ext uri="{A12FA001-AC4F-418D-AE19-62706E023703}">
                      <ahyp:hlinkClr xmlns:ahyp="http://schemas.microsoft.com/office/drawing/2018/hyperlinkcolor" val="tx"/>
                    </a:ext>
                  </a:extLst>
                </a:hlinkClick>
              </a:rPr>
              <a:t>https://www.cde.ca.gov/fg/ac/ic/  </a:t>
            </a:r>
            <a:endParaRPr lang="da-DK" sz="2800" dirty="0">
              <a:solidFill>
                <a:srgbClr val="0563C1"/>
              </a:solidFill>
              <a:latin typeface="+mn-lt"/>
              <a:cs typeface="Arial"/>
            </a:endParaRPr>
          </a:p>
        </p:txBody>
      </p:sp>
    </p:spTree>
    <p:extLst>
      <p:ext uri="{BB962C8B-B14F-4D97-AF65-F5344CB8AC3E}">
        <p14:creationId xmlns:p14="http://schemas.microsoft.com/office/powerpoint/2010/main" val="12460313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39C3C89-B81A-61D2-08F8-B78D5F94079D}"/>
              </a:ext>
            </a:extLst>
          </p:cNvPr>
          <p:cNvSpPr>
            <a:spLocks noGrp="1"/>
          </p:cNvSpPr>
          <p:nvPr>
            <p:ph type="title"/>
          </p:nvPr>
        </p:nvSpPr>
        <p:spPr/>
        <p:txBody>
          <a:bodyPr/>
          <a:lstStyle/>
          <a:p>
            <a:r>
              <a:rPr lang="en-US" dirty="0"/>
              <a:t>Friends of the Earth</a:t>
            </a:r>
          </a:p>
        </p:txBody>
      </p:sp>
      <p:sp>
        <p:nvSpPr>
          <p:cNvPr id="6" name="Text Placeholder 5">
            <a:extLst>
              <a:ext uri="{FF2B5EF4-FFF2-40B4-BE49-F238E27FC236}">
                <a16:creationId xmlns:a16="http://schemas.microsoft.com/office/drawing/2014/main" id="{5281D611-60D2-9263-F2F0-8644B2A036C1}"/>
              </a:ext>
            </a:extLst>
          </p:cNvPr>
          <p:cNvSpPr>
            <a:spLocks noGrp="1"/>
          </p:cNvSpPr>
          <p:nvPr>
            <p:ph type="body" idx="1"/>
          </p:nvPr>
        </p:nvSpPr>
        <p:spPr>
          <a:xfrm>
            <a:off x="458039" y="3744260"/>
            <a:ext cx="11536392" cy="1636202"/>
          </a:xfrm>
        </p:spPr>
        <p:txBody>
          <a:bodyPr>
            <a:normAutofit/>
          </a:bodyPr>
          <a:lstStyle/>
          <a:p>
            <a:r>
              <a:rPr lang="en-US" dirty="0">
                <a:latin typeface="Arial"/>
                <a:ea typeface="Calibri"/>
                <a:cs typeface="Arial"/>
              </a:rPr>
              <a:t>Amanda Hixson, Climate-Friendly School Food Program Manager</a:t>
            </a:r>
          </a:p>
          <a:p>
            <a:r>
              <a:rPr lang="en-US" dirty="0">
                <a:latin typeface="Arial"/>
                <a:cs typeface="Arial"/>
              </a:rPr>
              <a:t>Kat Soltanmorad, RDN, Director of Food and Nutrition Services Tahoe Truckee USD</a:t>
            </a:r>
          </a:p>
        </p:txBody>
      </p:sp>
    </p:spTree>
    <p:extLst>
      <p:ext uri="{BB962C8B-B14F-4D97-AF65-F5344CB8AC3E}">
        <p14:creationId xmlns:p14="http://schemas.microsoft.com/office/powerpoint/2010/main" val="42340462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0C6BE-F6BC-359C-9E3E-4EBB68450E48}"/>
              </a:ext>
            </a:extLst>
          </p:cNvPr>
          <p:cNvSpPr>
            <a:spLocks noGrp="1"/>
          </p:cNvSpPr>
          <p:nvPr>
            <p:ph type="title"/>
          </p:nvPr>
        </p:nvSpPr>
        <p:spPr/>
        <p:txBody>
          <a:bodyPr/>
          <a:lstStyle/>
          <a:p>
            <a:r>
              <a:rPr lang="en-US" dirty="0">
                <a:cs typeface="Arial"/>
              </a:rPr>
              <a:t>Operational Reminders</a:t>
            </a:r>
            <a:endParaRPr lang="en-US" dirty="0"/>
          </a:p>
        </p:txBody>
      </p:sp>
    </p:spTree>
    <p:extLst>
      <p:ext uri="{BB962C8B-B14F-4D97-AF65-F5344CB8AC3E}">
        <p14:creationId xmlns:p14="http://schemas.microsoft.com/office/powerpoint/2010/main" val="6296769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BCB01-0646-2CD7-397D-7857A3348C6C}"/>
              </a:ext>
            </a:extLst>
          </p:cNvPr>
          <p:cNvSpPr>
            <a:spLocks noGrp="1"/>
          </p:cNvSpPr>
          <p:nvPr>
            <p:ph type="title"/>
          </p:nvPr>
        </p:nvSpPr>
        <p:spPr/>
        <p:txBody>
          <a:bodyPr>
            <a:normAutofit fontScale="90000"/>
          </a:bodyPr>
          <a:lstStyle/>
          <a:p>
            <a:r>
              <a:rPr lang="en-US" dirty="0"/>
              <a:t>Department of Defense (DoD) Fresh Entitlement Reminder</a:t>
            </a:r>
          </a:p>
        </p:txBody>
      </p:sp>
      <p:sp>
        <p:nvSpPr>
          <p:cNvPr id="3" name="Content Placeholder 2">
            <a:extLst>
              <a:ext uri="{FF2B5EF4-FFF2-40B4-BE49-F238E27FC236}">
                <a16:creationId xmlns:a16="http://schemas.microsoft.com/office/drawing/2014/main" id="{FEDEE4F4-4F68-3E9C-8A06-AABC44E6FB00}"/>
              </a:ext>
            </a:extLst>
          </p:cNvPr>
          <p:cNvSpPr>
            <a:spLocks noGrp="1"/>
          </p:cNvSpPr>
          <p:nvPr>
            <p:ph sz="half" idx="2"/>
          </p:nvPr>
        </p:nvSpPr>
        <p:spPr>
          <a:xfrm>
            <a:off x="839788" y="1904286"/>
            <a:ext cx="10516887" cy="1524714"/>
          </a:xfrm>
        </p:spPr>
        <p:txBody>
          <a:bodyPr vert="horz" lIns="91440" tIns="45720" rIns="91440" bIns="45720" rtlCol="0" anchor="t">
            <a:normAutofit/>
          </a:bodyPr>
          <a:lstStyle/>
          <a:p>
            <a:pPr>
              <a:lnSpc>
                <a:spcPct val="90000"/>
              </a:lnSpc>
              <a:spcBef>
                <a:spcPts val="1000"/>
              </a:spcBef>
              <a:spcAft>
                <a:spcPts val="0"/>
              </a:spcAft>
            </a:pPr>
            <a:r>
              <a:rPr lang="en-US" sz="3000" b="1" dirty="0">
                <a:solidFill>
                  <a:srgbClr val="000000"/>
                </a:solidFill>
                <a:latin typeface="Arial"/>
                <a:cs typeface="Arial"/>
              </a:rPr>
              <a:t>Deadline: </a:t>
            </a:r>
            <a:r>
              <a:rPr lang="en-US" sz="3000" dirty="0">
                <a:solidFill>
                  <a:srgbClr val="000000"/>
                </a:solidFill>
                <a:latin typeface="Arial"/>
                <a:cs typeface="Arial"/>
              </a:rPr>
              <a:t>Use your entitlement in the Fresh Fruits and Vegetables Order Receipt System (FFAVORS) by </a:t>
            </a:r>
            <a:r>
              <a:rPr lang="en-US" sz="3000" b="1" dirty="0">
                <a:solidFill>
                  <a:srgbClr val="000000"/>
                </a:solidFill>
                <a:latin typeface="Arial"/>
                <a:cs typeface="Arial"/>
              </a:rPr>
              <a:t>Tuesday, May 12, 2026</a:t>
            </a:r>
            <a:r>
              <a:rPr lang="en-US" sz="3000" dirty="0">
                <a:solidFill>
                  <a:srgbClr val="000000"/>
                </a:solidFill>
                <a:latin typeface="Arial"/>
                <a:cs typeface="Arial"/>
              </a:rPr>
              <a:t>. </a:t>
            </a:r>
          </a:p>
          <a:p>
            <a:endParaRPr lang="en-US" dirty="0"/>
          </a:p>
        </p:txBody>
      </p:sp>
      <p:sp>
        <p:nvSpPr>
          <p:cNvPr id="4" name="Content Placeholder 3">
            <a:extLst>
              <a:ext uri="{FF2B5EF4-FFF2-40B4-BE49-F238E27FC236}">
                <a16:creationId xmlns:a16="http://schemas.microsoft.com/office/drawing/2014/main" id="{08D6B0A2-A938-E71E-81EA-D4EF53D5ADCB}"/>
              </a:ext>
            </a:extLst>
          </p:cNvPr>
          <p:cNvSpPr>
            <a:spLocks noGrp="1"/>
          </p:cNvSpPr>
          <p:nvPr>
            <p:ph sz="half" idx="14"/>
          </p:nvPr>
        </p:nvSpPr>
        <p:spPr>
          <a:xfrm>
            <a:off x="844745" y="3340056"/>
            <a:ext cx="6203679" cy="2426247"/>
          </a:xfrm>
        </p:spPr>
        <p:txBody>
          <a:bodyPr vert="horz" lIns="91440" tIns="45720" rIns="91440" bIns="45720" rtlCol="0" anchor="t">
            <a:normAutofit lnSpcReduction="10000"/>
          </a:bodyPr>
          <a:lstStyle/>
          <a:p>
            <a:r>
              <a:rPr lang="en-US" sz="2800" dirty="0">
                <a:solidFill>
                  <a:srgbClr val="000000"/>
                </a:solidFill>
                <a:latin typeface="Arial"/>
                <a:cs typeface="Arial"/>
              </a:rPr>
              <a:t>Unspent balances will be transferred to the State Account.</a:t>
            </a:r>
          </a:p>
          <a:p>
            <a:r>
              <a:rPr lang="en-US" sz="2800" dirty="0">
                <a:solidFill>
                  <a:srgbClr val="000000"/>
                </a:solidFill>
                <a:latin typeface="Arial"/>
                <a:cs typeface="Arial"/>
              </a:rPr>
              <a:t>After the transfer, schools collectively use the State Account until funds are depleted.</a:t>
            </a:r>
            <a:endParaRPr lang="en-US" dirty="0">
              <a:solidFill>
                <a:srgbClr val="000000"/>
              </a:solidFill>
              <a:latin typeface="Arial"/>
              <a:cs typeface="Arial"/>
            </a:endParaRPr>
          </a:p>
        </p:txBody>
      </p:sp>
      <p:pic>
        <p:nvPicPr>
          <p:cNvPr id="8" name="Content Placeholder 7">
            <a:extLst>
              <a:ext uri="{FF2B5EF4-FFF2-40B4-BE49-F238E27FC236}">
                <a16:creationId xmlns:a16="http://schemas.microsoft.com/office/drawing/2014/main" id="{EDD03066-5136-67AB-F2D0-D1929F506B4F}"/>
              </a:ext>
              <a:ext uri="{C183D7F6-B498-43B3-948B-1728B52AA6E4}">
                <adec:decorative xmlns:adec="http://schemas.microsoft.com/office/drawing/2017/decorative" val="1"/>
              </a:ext>
            </a:extLst>
          </p:cNvPr>
          <p:cNvPicPr>
            <a:picLocks noGrp="1" noChangeAspect="1"/>
          </p:cNvPicPr>
          <p:nvPr>
            <p:ph sz="half" idx="16"/>
          </p:nvPr>
        </p:nvPicPr>
        <p:blipFill>
          <a:blip r:embed="rId3"/>
          <a:stretch>
            <a:fillRect/>
          </a:stretch>
        </p:blipFill>
        <p:spPr>
          <a:xfrm>
            <a:off x="7483496" y="3093555"/>
            <a:ext cx="4018203" cy="2672748"/>
          </a:xfrm>
          <a:prstGeom prst="rect">
            <a:avLst/>
          </a:prstGeom>
        </p:spPr>
      </p:pic>
    </p:spTree>
    <p:extLst>
      <p:ext uri="{BB962C8B-B14F-4D97-AF65-F5344CB8AC3E}">
        <p14:creationId xmlns:p14="http://schemas.microsoft.com/office/powerpoint/2010/main" val="39778136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69E0B-EDA3-697F-C16C-B34791E94865}"/>
              </a:ext>
            </a:extLst>
          </p:cNvPr>
          <p:cNvSpPr>
            <a:spLocks noGrp="1"/>
          </p:cNvSpPr>
          <p:nvPr>
            <p:ph type="title"/>
          </p:nvPr>
        </p:nvSpPr>
        <p:spPr/>
        <p:txBody>
          <a:bodyPr/>
          <a:lstStyle/>
          <a:p>
            <a:r>
              <a:rPr lang="en-US" dirty="0">
                <a:latin typeface="Arial"/>
                <a:cs typeface="Arial"/>
              </a:rPr>
              <a:t>Micropurchases (1)</a:t>
            </a:r>
            <a:endParaRPr lang="en-US" dirty="0"/>
          </a:p>
        </p:txBody>
      </p:sp>
      <p:sp>
        <p:nvSpPr>
          <p:cNvPr id="6" name="Content Placeholder 5">
            <a:extLst>
              <a:ext uri="{FF2B5EF4-FFF2-40B4-BE49-F238E27FC236}">
                <a16:creationId xmlns:a16="http://schemas.microsoft.com/office/drawing/2014/main" id="{BF9EC2F7-4905-73B0-591E-12991046E579}"/>
              </a:ext>
            </a:extLst>
          </p:cNvPr>
          <p:cNvSpPr>
            <a:spLocks noGrp="1"/>
          </p:cNvSpPr>
          <p:nvPr>
            <p:ph idx="1"/>
          </p:nvPr>
        </p:nvSpPr>
        <p:spPr/>
        <p:txBody>
          <a:bodyPr vert="horz" lIns="91440" tIns="45720" rIns="91440" bIns="45720" rtlCol="0" anchor="t">
            <a:normAutofit fontScale="92500" lnSpcReduction="20000"/>
          </a:bodyPr>
          <a:lstStyle/>
          <a:p>
            <a:r>
              <a:rPr lang="en-US" dirty="0">
                <a:latin typeface="Arial"/>
                <a:cs typeface="Arial"/>
              </a:rPr>
              <a:t>Micropurchases – are small informal purchases where the aggregate amount of the procurement transaction does not exceed the micropurchase threshold. </a:t>
            </a:r>
          </a:p>
          <a:p>
            <a:r>
              <a:rPr lang="en-US" dirty="0">
                <a:latin typeface="Arial"/>
                <a:cs typeface="Arial"/>
              </a:rPr>
              <a:t>Threshold: $15,000 or $50,000 with self-certification.</a:t>
            </a:r>
          </a:p>
          <a:p>
            <a:pPr lvl="1"/>
            <a:r>
              <a:rPr lang="en-US" sz="3000" dirty="0"/>
              <a:t>Management Bulletin CNP-01-2024 </a:t>
            </a:r>
            <a:r>
              <a:rPr lang="en-US" sz="3000" dirty="0">
                <a:solidFill>
                  <a:srgbClr val="0563C1"/>
                </a:solidFill>
                <a:hlinkClick r:id="rId3" tooltip="CA Department of Education Management Bulletin CNP-01-2024">
                  <a:extLst>
                    <a:ext uri="{A12FA001-AC4F-418D-AE19-62706E023703}">
                      <ahyp:hlinkClr xmlns:ahyp="http://schemas.microsoft.com/office/drawing/2018/hyperlinkcolor" val="tx"/>
                    </a:ext>
                  </a:extLst>
                </a:hlinkClick>
              </a:rPr>
              <a:t>https://www.cde.ca.gov/ls/nu/sn/mbcnp012024.asp</a:t>
            </a:r>
            <a:endParaRPr lang="en-US" sz="3000" dirty="0">
              <a:solidFill>
                <a:srgbClr val="0563C1"/>
              </a:solidFill>
            </a:endParaRPr>
          </a:p>
          <a:p>
            <a:r>
              <a:rPr lang="en-US" dirty="0"/>
              <a:t>Regulation Update</a:t>
            </a:r>
          </a:p>
          <a:p>
            <a:pPr lvl="1"/>
            <a:r>
              <a:rPr lang="en-US" sz="3000" dirty="0"/>
              <a:t>Micropurchase definition is </a:t>
            </a:r>
            <a:r>
              <a:rPr lang="en-US" sz="3000" b="1" dirty="0"/>
              <a:t>per transaction</a:t>
            </a:r>
            <a:r>
              <a:rPr lang="en-US" sz="3000" dirty="0"/>
              <a:t>, not per vendor.</a:t>
            </a:r>
            <a:endParaRPr lang="en-US" sz="3000" dirty="0">
              <a:cs typeface="Arial"/>
            </a:endParaRPr>
          </a:p>
          <a:p>
            <a:pPr marL="0" indent="0">
              <a:buNone/>
            </a:pPr>
            <a:endParaRPr lang="en-US" dirty="0"/>
          </a:p>
          <a:p>
            <a:endParaRPr lang="en-US" dirty="0"/>
          </a:p>
        </p:txBody>
      </p:sp>
    </p:spTree>
    <p:extLst>
      <p:ext uri="{BB962C8B-B14F-4D97-AF65-F5344CB8AC3E}">
        <p14:creationId xmlns:p14="http://schemas.microsoft.com/office/powerpoint/2010/main" val="10577159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E119941-BCD1-1622-33E4-26FA8D8EA902}"/>
              </a:ext>
            </a:extLst>
          </p:cNvPr>
          <p:cNvSpPr>
            <a:spLocks noGrp="1"/>
          </p:cNvSpPr>
          <p:nvPr>
            <p:ph type="title"/>
          </p:nvPr>
        </p:nvSpPr>
        <p:spPr/>
        <p:txBody>
          <a:bodyPr/>
          <a:lstStyle/>
          <a:p>
            <a:r>
              <a:rPr lang="en-US" dirty="0"/>
              <a:t>School Nutrition Program Spotlights</a:t>
            </a:r>
          </a:p>
        </p:txBody>
      </p:sp>
    </p:spTree>
    <p:extLst>
      <p:ext uri="{BB962C8B-B14F-4D97-AF65-F5344CB8AC3E}">
        <p14:creationId xmlns:p14="http://schemas.microsoft.com/office/powerpoint/2010/main" val="4775508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05FD8-BBE1-AE3F-C7EF-0A5E06ADFF40}"/>
              </a:ext>
            </a:extLst>
          </p:cNvPr>
          <p:cNvSpPr>
            <a:spLocks noGrp="1"/>
          </p:cNvSpPr>
          <p:nvPr>
            <p:ph type="title"/>
          </p:nvPr>
        </p:nvSpPr>
        <p:spPr/>
        <p:txBody>
          <a:bodyPr/>
          <a:lstStyle/>
          <a:p>
            <a:r>
              <a:rPr lang="en-US" dirty="0">
                <a:latin typeface="Arial"/>
                <a:cs typeface="Arial"/>
              </a:rPr>
              <a:t>Micropurchases (2)</a:t>
            </a:r>
          </a:p>
        </p:txBody>
      </p:sp>
      <p:sp>
        <p:nvSpPr>
          <p:cNvPr id="3" name="Content Placeholder 2">
            <a:extLst>
              <a:ext uri="{FF2B5EF4-FFF2-40B4-BE49-F238E27FC236}">
                <a16:creationId xmlns:a16="http://schemas.microsoft.com/office/drawing/2014/main" id="{AAA0BEAA-664A-6FAE-9B1E-ED142EB947D0}"/>
              </a:ext>
            </a:extLst>
          </p:cNvPr>
          <p:cNvSpPr>
            <a:spLocks noGrp="1"/>
          </p:cNvSpPr>
          <p:nvPr>
            <p:ph idx="1"/>
          </p:nvPr>
        </p:nvSpPr>
        <p:spPr>
          <a:xfrm>
            <a:off x="826008" y="1721073"/>
            <a:ext cx="11191335" cy="4908327"/>
          </a:xfrm>
        </p:spPr>
        <p:txBody>
          <a:bodyPr vert="horz" lIns="91440" tIns="45720" rIns="91440" bIns="45720" rtlCol="0" anchor="t">
            <a:normAutofit lnSpcReduction="10000"/>
          </a:bodyPr>
          <a:lstStyle/>
          <a:p>
            <a:r>
              <a:rPr lang="en-US" sz="2400" dirty="0">
                <a:solidFill>
                  <a:schemeClr val="bg1">
                    <a:lumMod val="10000"/>
                  </a:schemeClr>
                </a:solidFill>
                <a:latin typeface="Arial"/>
                <a:cs typeface="Arial"/>
              </a:rPr>
              <a:t>SFAs may use micropurchases to increase the number purchases of products from local farms and other suppliers.</a:t>
            </a:r>
          </a:p>
          <a:p>
            <a:r>
              <a:rPr lang="en-US" sz="2400" dirty="0">
                <a:solidFill>
                  <a:schemeClr val="bg1">
                    <a:lumMod val="10000"/>
                  </a:schemeClr>
                </a:solidFill>
                <a:latin typeface="Arial"/>
                <a:cs typeface="Arial"/>
              </a:rPr>
              <a:t>Example: An SFA with a threshold of $50,000 may purchase $50,000 of local strawberries more than once from the same farmer.</a:t>
            </a:r>
          </a:p>
          <a:p>
            <a:r>
              <a:rPr lang="en-US" sz="2400" dirty="0">
                <a:solidFill>
                  <a:schemeClr val="bg1">
                    <a:lumMod val="10000"/>
                  </a:schemeClr>
                </a:solidFill>
                <a:latin typeface="Arial"/>
                <a:cs typeface="Arial"/>
              </a:rPr>
              <a:t>Key requirements:</a:t>
            </a:r>
          </a:p>
          <a:p>
            <a:pPr lvl="1"/>
            <a:r>
              <a:rPr lang="en-US" sz="2400" dirty="0">
                <a:solidFill>
                  <a:schemeClr val="bg1">
                    <a:lumMod val="10000"/>
                  </a:schemeClr>
                </a:solidFill>
              </a:rPr>
              <a:t> Each transaction must be at or under micropurchase threshold.</a:t>
            </a:r>
            <a:endParaRPr lang="en-US" sz="2400" dirty="0">
              <a:solidFill>
                <a:schemeClr val="bg1">
                  <a:lumMod val="10000"/>
                </a:schemeClr>
              </a:solidFill>
              <a:cs typeface="Arial"/>
            </a:endParaRPr>
          </a:p>
          <a:p>
            <a:pPr lvl="1"/>
            <a:r>
              <a:rPr lang="en-US" sz="2400" dirty="0">
                <a:solidFill>
                  <a:schemeClr val="bg1">
                    <a:lumMod val="10000"/>
                  </a:schemeClr>
                </a:solidFill>
              </a:rPr>
              <a:t> Price must be reasonable. </a:t>
            </a:r>
            <a:endParaRPr lang="en-US" sz="2400" dirty="0">
              <a:solidFill>
                <a:schemeClr val="bg1">
                  <a:lumMod val="10000"/>
                </a:schemeClr>
              </a:solidFill>
              <a:cs typeface="Arial"/>
            </a:endParaRPr>
          </a:p>
          <a:p>
            <a:pPr lvl="1"/>
            <a:r>
              <a:rPr lang="en-US" sz="2400" dirty="0">
                <a:solidFill>
                  <a:schemeClr val="bg1">
                    <a:lumMod val="10000"/>
                  </a:schemeClr>
                </a:solidFill>
              </a:rPr>
              <a:t> Purchases should be distributed equitably among vendors.</a:t>
            </a:r>
            <a:endParaRPr lang="en-US" sz="2400" dirty="0">
              <a:solidFill>
                <a:schemeClr val="bg1">
                  <a:lumMod val="10000"/>
                </a:schemeClr>
              </a:solidFill>
              <a:cs typeface="Arial"/>
            </a:endParaRPr>
          </a:p>
          <a:p>
            <a:pPr lvl="1"/>
            <a:r>
              <a:rPr lang="en-US" sz="2400" dirty="0">
                <a:solidFill>
                  <a:schemeClr val="bg1">
                    <a:lumMod val="10000"/>
                  </a:schemeClr>
                </a:solidFill>
              </a:rPr>
              <a:t> LEAs must document the history of each procurement and retain documentation.</a:t>
            </a:r>
            <a:endParaRPr lang="en-US" sz="2400" dirty="0">
              <a:solidFill>
                <a:schemeClr val="bg1">
                  <a:lumMod val="10000"/>
                </a:schemeClr>
              </a:solidFill>
              <a:cs typeface="Arial"/>
            </a:endParaRPr>
          </a:p>
          <a:p>
            <a:endParaRPr lang="en-US" sz="2400" dirty="0"/>
          </a:p>
        </p:txBody>
      </p:sp>
    </p:spTree>
    <p:extLst>
      <p:ext uri="{BB962C8B-B14F-4D97-AF65-F5344CB8AC3E}">
        <p14:creationId xmlns:p14="http://schemas.microsoft.com/office/powerpoint/2010/main" val="24126223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CB1C7-33A3-97B9-0A18-FB4362826022}"/>
              </a:ext>
            </a:extLst>
          </p:cNvPr>
          <p:cNvSpPr>
            <a:spLocks noGrp="1"/>
          </p:cNvSpPr>
          <p:nvPr>
            <p:ph type="title"/>
          </p:nvPr>
        </p:nvSpPr>
        <p:spPr/>
        <p:txBody>
          <a:bodyPr/>
          <a:lstStyle/>
          <a:p>
            <a:r>
              <a:rPr lang="en-US" dirty="0">
                <a:latin typeface="Arial"/>
                <a:cs typeface="Arial"/>
              </a:rPr>
              <a:t>Prepare P2 or CEP Applications</a:t>
            </a:r>
            <a:endParaRPr lang="en-US" dirty="0"/>
          </a:p>
        </p:txBody>
      </p:sp>
      <p:sp>
        <p:nvSpPr>
          <p:cNvPr id="3" name="Content Placeholder 2">
            <a:extLst>
              <a:ext uri="{FF2B5EF4-FFF2-40B4-BE49-F238E27FC236}">
                <a16:creationId xmlns:a16="http://schemas.microsoft.com/office/drawing/2014/main" id="{0202B63F-0741-6027-1A05-88953856847A}"/>
              </a:ext>
            </a:extLst>
          </p:cNvPr>
          <p:cNvSpPr>
            <a:spLocks noGrp="1"/>
          </p:cNvSpPr>
          <p:nvPr>
            <p:ph idx="1"/>
          </p:nvPr>
        </p:nvSpPr>
        <p:spPr>
          <a:xfrm>
            <a:off x="838200" y="1825625"/>
            <a:ext cx="10515600" cy="4863933"/>
          </a:xfrm>
        </p:spPr>
        <p:txBody>
          <a:bodyPr vert="horz" lIns="91440" tIns="45720" rIns="91440" bIns="45720" rtlCol="0" anchor="t">
            <a:normAutofit/>
          </a:bodyPr>
          <a:lstStyle/>
          <a:p>
            <a:r>
              <a:rPr lang="en-US" sz="2400" dirty="0">
                <a:solidFill>
                  <a:srgbClr val="000000"/>
                </a:solidFill>
                <a:latin typeface="Arial"/>
                <a:cs typeface="Arial"/>
              </a:rPr>
              <a:t>Applications Due: </a:t>
            </a:r>
            <a:r>
              <a:rPr lang="en-US" sz="2400" b="1" dirty="0">
                <a:solidFill>
                  <a:srgbClr val="000000"/>
                </a:solidFill>
                <a:latin typeface="Arial"/>
                <a:cs typeface="Arial"/>
              </a:rPr>
              <a:t>June 30, 2026</a:t>
            </a:r>
          </a:p>
          <a:p>
            <a:r>
              <a:rPr lang="en-US" sz="2400" dirty="0">
                <a:solidFill>
                  <a:srgbClr val="000000"/>
                </a:solidFill>
                <a:latin typeface="Arial"/>
                <a:cs typeface="Arial"/>
              </a:rPr>
              <a:t>Determine if any sites need to apply or reapply for CEP or P2: </a:t>
            </a:r>
            <a:endParaRPr lang="en-US" sz="2400" dirty="0">
              <a:solidFill>
                <a:srgbClr val="000000"/>
              </a:solidFill>
            </a:endParaRPr>
          </a:p>
          <a:p>
            <a:pPr lvl="1"/>
            <a:r>
              <a:rPr lang="en-US" sz="2400" dirty="0">
                <a:solidFill>
                  <a:srgbClr val="000000"/>
                </a:solidFill>
                <a:cs typeface="Arial"/>
              </a:rPr>
              <a:t>Current cycle is expiring</a:t>
            </a:r>
          </a:p>
          <a:p>
            <a:pPr lvl="1"/>
            <a:r>
              <a:rPr lang="en-US" sz="2400" dirty="0">
                <a:solidFill>
                  <a:srgbClr val="000000"/>
                </a:solidFill>
                <a:cs typeface="Arial"/>
              </a:rPr>
              <a:t>Standard meal counting and claiming sites have an identified student percentage (ISP) of 40 percent or higher</a:t>
            </a:r>
          </a:p>
          <a:p>
            <a:pPr lvl="1"/>
            <a:r>
              <a:rPr lang="en-US" sz="2400" dirty="0">
                <a:solidFill>
                  <a:srgbClr val="000000"/>
                </a:solidFill>
                <a:cs typeface="Arial"/>
              </a:rPr>
              <a:t>Sites have been added or merged within an existing CEP group, or student population has changed at CEP or P2 sites</a:t>
            </a:r>
          </a:p>
          <a:p>
            <a:pPr>
              <a:buFont typeface="Arial" panose="02070309020205020404" pitchFamily="49" charset="0"/>
              <a:buChar char="•"/>
            </a:pPr>
            <a:r>
              <a:rPr lang="en-US" sz="2400" dirty="0">
                <a:solidFill>
                  <a:srgbClr val="000000"/>
                </a:solidFill>
                <a:latin typeface="Arial"/>
                <a:cs typeface="Arial"/>
              </a:rPr>
              <a:t>Contact SNP Specialist to discuss options or answer questions now, so applications can be submitted on time</a:t>
            </a:r>
          </a:p>
        </p:txBody>
      </p:sp>
    </p:spTree>
    <p:extLst>
      <p:ext uri="{BB962C8B-B14F-4D97-AF65-F5344CB8AC3E}">
        <p14:creationId xmlns:p14="http://schemas.microsoft.com/office/powerpoint/2010/main" val="17462528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85C3C6-30A0-8A59-F242-165B03D6FD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0EEC27-8368-B205-A275-C9C204AC5273}"/>
              </a:ext>
            </a:extLst>
          </p:cNvPr>
          <p:cNvSpPr>
            <a:spLocks noGrp="1"/>
          </p:cNvSpPr>
          <p:nvPr>
            <p:ph type="title"/>
          </p:nvPr>
        </p:nvSpPr>
        <p:spPr/>
        <p:txBody>
          <a:bodyPr>
            <a:normAutofit/>
          </a:bodyPr>
          <a:lstStyle/>
          <a:p>
            <a:r>
              <a:rPr lang="en-US" dirty="0"/>
              <a:t>Important Operational Reminders (1)</a:t>
            </a:r>
          </a:p>
        </p:txBody>
      </p:sp>
      <p:graphicFrame>
        <p:nvGraphicFramePr>
          <p:cNvPr id="7" name="Content Placeholder 6" descr="Operational due dates by action/date: Calculate ISP for all CEP/P2 sites re- or applying, submit SSO applications 30 days prior to service and SFSP apps by 5/15.">
            <a:extLst>
              <a:ext uri="{FF2B5EF4-FFF2-40B4-BE49-F238E27FC236}">
                <a16:creationId xmlns:a16="http://schemas.microsoft.com/office/drawing/2014/main" id="{053D0559-D1CF-6ADD-76E4-C29DDB199660}"/>
              </a:ext>
            </a:extLst>
          </p:cNvPr>
          <p:cNvGraphicFramePr>
            <a:graphicFrameLocks noGrp="1"/>
          </p:cNvGraphicFramePr>
          <p:nvPr>
            <p:ph sz="half" idx="1"/>
            <p:extLst>
              <p:ext uri="{D42A27DB-BD31-4B8C-83A1-F6EECF244321}">
                <p14:modId xmlns:p14="http://schemas.microsoft.com/office/powerpoint/2010/main" val="2648536123"/>
              </p:ext>
            </p:extLst>
          </p:nvPr>
        </p:nvGraphicFramePr>
        <p:xfrm>
          <a:off x="561474" y="1754037"/>
          <a:ext cx="11334335" cy="4372745"/>
        </p:xfrm>
        <a:graphic>
          <a:graphicData uri="http://schemas.openxmlformats.org/drawingml/2006/table">
            <a:tbl>
              <a:tblPr firstRow="1" bandRow="1">
                <a:tableStyleId>{69012ECD-51FC-41F1-AA8D-1B2483CD663E}</a:tableStyleId>
              </a:tblPr>
              <a:tblGrid>
                <a:gridCol w="5967663">
                  <a:extLst>
                    <a:ext uri="{9D8B030D-6E8A-4147-A177-3AD203B41FA5}">
                      <a16:colId xmlns:a16="http://schemas.microsoft.com/office/drawing/2014/main" val="230765106"/>
                    </a:ext>
                  </a:extLst>
                </a:gridCol>
                <a:gridCol w="5366672">
                  <a:extLst>
                    <a:ext uri="{9D8B030D-6E8A-4147-A177-3AD203B41FA5}">
                      <a16:colId xmlns:a16="http://schemas.microsoft.com/office/drawing/2014/main" val="2911661132"/>
                    </a:ext>
                  </a:extLst>
                </a:gridCol>
              </a:tblGrid>
              <a:tr h="436621">
                <a:tc>
                  <a:txBody>
                    <a:bodyPr/>
                    <a:lstStyle/>
                    <a:p>
                      <a:pPr lvl="0" algn="ctr">
                        <a:buNone/>
                      </a:pPr>
                      <a:r>
                        <a:rPr lang="en-US" sz="2800" dirty="0"/>
                        <a:t>Action</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sz="2800" dirty="0"/>
                        <a:t>Date</a:t>
                      </a:r>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170151328"/>
                  </a:ext>
                </a:extLst>
              </a:tr>
              <a:tr h="594830">
                <a:tc>
                  <a:txBody>
                    <a:bodyPr/>
                    <a:lstStyle/>
                    <a:p>
                      <a:pPr lvl="0" algn="l">
                        <a:lnSpc>
                          <a:spcPct val="100000"/>
                        </a:lnSpc>
                        <a:spcBef>
                          <a:spcPts val="0"/>
                        </a:spcBef>
                        <a:spcAft>
                          <a:spcPts val="0"/>
                        </a:spcAft>
                        <a:buNone/>
                      </a:pPr>
                      <a:r>
                        <a:rPr lang="en-US" sz="2400" kern="1200" noProof="0" dirty="0">
                          <a:solidFill>
                            <a:srgbClr val="1C1B13"/>
                          </a:solidFill>
                        </a:rPr>
                        <a:t>Use FFAVORS entitlement</a:t>
                      </a:r>
                      <a:endParaRPr lang="en-US" sz="2400" kern="1200" dirty="0">
                        <a:solidFill>
                          <a:srgbClr val="1C1B13"/>
                        </a:solidFill>
                      </a:endParaRP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l">
                        <a:lnSpc>
                          <a:spcPct val="100000"/>
                        </a:lnSpc>
                        <a:spcBef>
                          <a:spcPts val="0"/>
                        </a:spcBef>
                        <a:spcAft>
                          <a:spcPts val="0"/>
                        </a:spcAft>
                        <a:buNone/>
                      </a:pPr>
                      <a:r>
                        <a:rPr lang="en-US" sz="2400" kern="1200" noProof="0" dirty="0">
                          <a:solidFill>
                            <a:srgbClr val="1C1B13"/>
                          </a:solidFill>
                        </a:rPr>
                        <a:t>Tuesday, May 12, 2026</a:t>
                      </a:r>
                      <a:endParaRPr lang="en-US" sz="2400" kern="1200" dirty="0">
                        <a:solidFill>
                          <a:srgbClr val="1C1B13"/>
                        </a:solidFill>
                      </a:endParaRPr>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352232908"/>
                  </a:ext>
                </a:extLst>
              </a:tr>
              <a:tr h="882315">
                <a:tc>
                  <a:txBody>
                    <a:bodyPr/>
                    <a:lstStyle/>
                    <a:p>
                      <a:pPr marL="0" lvl="0" algn="l" rtl="0">
                        <a:buNone/>
                      </a:pPr>
                      <a:r>
                        <a:rPr lang="en-US" sz="2400" kern="1200" dirty="0">
                          <a:solidFill>
                            <a:srgbClr val="1C1B13"/>
                          </a:solidFill>
                        </a:rPr>
                        <a:t>Submit Summer 2026: SSO applications*</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marL="0" lvl="0" algn="l" rtl="0">
                        <a:buNone/>
                      </a:pPr>
                      <a:r>
                        <a:rPr lang="en-US" sz="2400" kern="1200" dirty="0">
                          <a:solidFill>
                            <a:srgbClr val="000000"/>
                          </a:solidFill>
                        </a:rPr>
                        <a:t>Submit 30 calendar days prior to start of meal service.</a:t>
                      </a:r>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109216913"/>
                  </a:ext>
                </a:extLst>
              </a:tr>
              <a:tr h="583975">
                <a:tc>
                  <a:txBody>
                    <a:bodyPr/>
                    <a:lstStyle/>
                    <a:p>
                      <a:pPr marL="0" lvl="0" algn="l">
                        <a:buNone/>
                      </a:pPr>
                      <a:r>
                        <a:rPr lang="en-US" sz="2400" kern="1200" dirty="0">
                          <a:solidFill>
                            <a:srgbClr val="1C1B13"/>
                          </a:solidFill>
                        </a:rPr>
                        <a:t>Submit Summer 2026: SFSP applications*</a:t>
                      </a:r>
                    </a:p>
                  </a:txBody>
                  <a:tcPr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tcPr>
                </a:tc>
                <a:tc>
                  <a:txBody>
                    <a:bodyPr/>
                    <a:lstStyle/>
                    <a:p>
                      <a:pPr lvl="0" algn="l">
                        <a:lnSpc>
                          <a:spcPct val="100000"/>
                        </a:lnSpc>
                        <a:spcBef>
                          <a:spcPts val="0"/>
                        </a:spcBef>
                        <a:spcAft>
                          <a:spcPts val="0"/>
                        </a:spcAft>
                        <a:buNone/>
                      </a:pPr>
                      <a:r>
                        <a:rPr lang="en-US" sz="2400" b="0" i="0" u="none" strike="noStrike" kern="1200" noProof="0" dirty="0">
                          <a:solidFill>
                            <a:srgbClr val="1C1B13"/>
                          </a:solidFill>
                          <a:latin typeface="Arial"/>
                          <a:cs typeface="Arial"/>
                        </a:rPr>
                        <a:t>N</a:t>
                      </a:r>
                      <a:r>
                        <a:rPr lang="en-US" sz="2400" kern="1200" dirty="0">
                          <a:solidFill>
                            <a:srgbClr val="1C1B13"/>
                          </a:solidFill>
                        </a:rPr>
                        <a:t>o more than 30 calendar days prior to meal service or </a:t>
                      </a:r>
                      <a:r>
                        <a:rPr lang="en-US" sz="2400" b="0" i="0" u="none" strike="noStrike" kern="1200" noProof="0" dirty="0">
                          <a:solidFill>
                            <a:srgbClr val="1C1B13"/>
                          </a:solidFill>
                          <a:latin typeface="Arial"/>
                          <a:cs typeface="Arial"/>
                        </a:rPr>
                        <a:t>Friday, May 15, 2026</a:t>
                      </a:r>
                      <a:r>
                        <a:rPr lang="en-US" sz="2400" kern="1200" dirty="0">
                          <a:solidFill>
                            <a:srgbClr val="1C1B13"/>
                          </a:solidFill>
                        </a:rPr>
                        <a:t>, whichever comes first. </a:t>
                      </a:r>
                    </a:p>
                  </a:txBody>
                  <a:tcPr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20183623"/>
                  </a:ext>
                </a:extLst>
              </a:tr>
              <a:tr h="782896">
                <a:tc>
                  <a:txBody>
                    <a:bodyPr/>
                    <a:lstStyle/>
                    <a:p>
                      <a:pPr lvl="0" algn="l">
                        <a:lnSpc>
                          <a:spcPct val="100000"/>
                        </a:lnSpc>
                        <a:spcBef>
                          <a:spcPts val="0"/>
                        </a:spcBef>
                        <a:spcAft>
                          <a:spcPts val="0"/>
                        </a:spcAft>
                        <a:buNone/>
                      </a:pPr>
                      <a:r>
                        <a:rPr lang="en-US" sz="2400" b="0" u="none" strike="noStrike" noProof="0" dirty="0">
                          <a:solidFill>
                            <a:schemeClr val="bg1">
                              <a:lumMod val="10000"/>
                            </a:schemeClr>
                          </a:solidFill>
                        </a:rPr>
                        <a:t>Year-round schools must submit P2 applications and P2 extension requests to NSD with all supporting documentation</a:t>
                      </a:r>
                      <a:endParaRPr lang="en-US" sz="2400" b="0" i="0" u="none" strike="noStrike" noProof="0" dirty="0">
                        <a:solidFill>
                          <a:schemeClr val="bg1">
                            <a:lumMod val="10000"/>
                          </a:schemeClr>
                        </a:solidFill>
                        <a:latin typeface="Arial"/>
                        <a:cs typeface="Arial"/>
                      </a:endParaRPr>
                    </a:p>
                  </a:txBody>
                  <a:tcP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a:solidFill>
                        <a:schemeClr val="tx1"/>
                      </a:solidFill>
                    </a:lnB>
                  </a:tcPr>
                </a:tc>
                <a:tc>
                  <a:txBody>
                    <a:bodyPr/>
                    <a:lstStyle/>
                    <a:p>
                      <a:pPr lvl="0">
                        <a:buNone/>
                      </a:pPr>
                      <a:r>
                        <a:rPr lang="en-US" sz="2400" b="0" u="none" strike="noStrike" noProof="0" dirty="0">
                          <a:solidFill>
                            <a:schemeClr val="bg1">
                              <a:lumMod val="10000"/>
                            </a:schemeClr>
                          </a:solidFill>
                        </a:rPr>
                        <a:t>Monday, June 1, 2026</a:t>
                      </a:r>
                      <a:endParaRPr lang="en-US" sz="2400" dirty="0">
                        <a:solidFill>
                          <a:schemeClr val="bg1">
                            <a:lumMod val="10000"/>
                          </a:schemeClr>
                        </a:solidFill>
                      </a:endParaRPr>
                    </a:p>
                  </a:txBody>
                  <a:tcPr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3206474216"/>
                  </a:ext>
                </a:extLst>
              </a:tr>
            </a:tbl>
          </a:graphicData>
        </a:graphic>
      </p:graphicFrame>
      <p:sp>
        <p:nvSpPr>
          <p:cNvPr id="8" name="Content Placeholder 7">
            <a:extLst>
              <a:ext uri="{FF2B5EF4-FFF2-40B4-BE49-F238E27FC236}">
                <a16:creationId xmlns:a16="http://schemas.microsoft.com/office/drawing/2014/main" id="{69AB1F3A-BFC7-ED6F-8475-B565C580C121}"/>
              </a:ext>
            </a:extLst>
          </p:cNvPr>
          <p:cNvSpPr>
            <a:spLocks noGrp="1"/>
          </p:cNvSpPr>
          <p:nvPr>
            <p:ph sz="half" idx="13"/>
          </p:nvPr>
        </p:nvSpPr>
        <p:spPr>
          <a:xfrm>
            <a:off x="287705" y="6071559"/>
            <a:ext cx="11608104" cy="904796"/>
          </a:xfrm>
        </p:spPr>
        <p:txBody>
          <a:bodyPr vert="horz" lIns="91440" tIns="45720" rIns="91440" bIns="45720" rtlCol="0" anchor="t">
            <a:normAutofit/>
          </a:bodyPr>
          <a:lstStyle/>
          <a:p>
            <a:pPr marL="0" indent="0" algn="ctr">
              <a:buNone/>
            </a:pPr>
            <a:r>
              <a:rPr lang="en-US" sz="2400" b="1" dirty="0">
                <a:solidFill>
                  <a:srgbClr val="000000"/>
                </a:solidFill>
                <a:latin typeface="Arial"/>
                <a:cs typeface="Arial"/>
              </a:rPr>
              <a:t>*Applications must be approved prior to the start of meal service.</a:t>
            </a:r>
            <a:r>
              <a:rPr lang="en-US" dirty="0">
                <a:solidFill>
                  <a:srgbClr val="000000"/>
                </a:solidFill>
                <a:latin typeface="Arial"/>
                <a:cs typeface="Arial"/>
              </a:rPr>
              <a:t> </a:t>
            </a:r>
            <a:endParaRPr lang="en-US" dirty="0">
              <a:solidFill>
                <a:srgbClr val="000000"/>
              </a:solidFill>
            </a:endParaRPr>
          </a:p>
        </p:txBody>
      </p:sp>
    </p:spTree>
    <p:extLst>
      <p:ext uri="{BB962C8B-B14F-4D97-AF65-F5344CB8AC3E}">
        <p14:creationId xmlns:p14="http://schemas.microsoft.com/office/powerpoint/2010/main" val="14389525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2988FA-53FD-C7F1-426E-12B8837BE9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6010FB-36B2-F76A-5C77-910B1280B062}"/>
              </a:ext>
            </a:extLst>
          </p:cNvPr>
          <p:cNvSpPr>
            <a:spLocks noGrp="1"/>
          </p:cNvSpPr>
          <p:nvPr>
            <p:ph type="title"/>
          </p:nvPr>
        </p:nvSpPr>
        <p:spPr/>
        <p:txBody>
          <a:bodyPr>
            <a:normAutofit/>
          </a:bodyPr>
          <a:lstStyle/>
          <a:p>
            <a:r>
              <a:rPr lang="en-US" dirty="0">
                <a:latin typeface="Arial"/>
                <a:cs typeface="Arial"/>
              </a:rPr>
              <a:t>Important Operational Reminders (2)</a:t>
            </a:r>
          </a:p>
        </p:txBody>
      </p:sp>
      <p:graphicFrame>
        <p:nvGraphicFramePr>
          <p:cNvPr id="7" name="Content Placeholder 6" descr="Important Reminders: Year-round schools submit P2 applications/extensions by 6/1, CEP, P2, P2 application extensions, and KIT 22 Final Report due 6/30. Two food safety inspections due by end SY 25-26.">
            <a:extLst>
              <a:ext uri="{FF2B5EF4-FFF2-40B4-BE49-F238E27FC236}">
                <a16:creationId xmlns:a16="http://schemas.microsoft.com/office/drawing/2014/main" id="{15379E0F-DC84-72FF-7263-22337596C863}"/>
              </a:ext>
            </a:extLst>
          </p:cNvPr>
          <p:cNvGraphicFramePr>
            <a:graphicFrameLocks noGrp="1"/>
          </p:cNvGraphicFramePr>
          <p:nvPr>
            <p:ph idx="1"/>
            <p:extLst>
              <p:ext uri="{D42A27DB-BD31-4B8C-83A1-F6EECF244321}">
                <p14:modId xmlns:p14="http://schemas.microsoft.com/office/powerpoint/2010/main" val="2705088863"/>
              </p:ext>
            </p:extLst>
          </p:nvPr>
        </p:nvGraphicFramePr>
        <p:xfrm>
          <a:off x="838200" y="1793631"/>
          <a:ext cx="10515594" cy="4448120"/>
        </p:xfrm>
        <a:graphic>
          <a:graphicData uri="http://schemas.openxmlformats.org/drawingml/2006/table">
            <a:tbl>
              <a:tblPr firstRow="1" bandRow="1">
                <a:tableStyleId>{69012ECD-51FC-41F1-AA8D-1B2483CD663E}</a:tableStyleId>
              </a:tblPr>
              <a:tblGrid>
                <a:gridCol w="6077753">
                  <a:extLst>
                    <a:ext uri="{9D8B030D-6E8A-4147-A177-3AD203B41FA5}">
                      <a16:colId xmlns:a16="http://schemas.microsoft.com/office/drawing/2014/main" val="230765106"/>
                    </a:ext>
                  </a:extLst>
                </a:gridCol>
                <a:gridCol w="4437841">
                  <a:extLst>
                    <a:ext uri="{9D8B030D-6E8A-4147-A177-3AD203B41FA5}">
                      <a16:colId xmlns:a16="http://schemas.microsoft.com/office/drawing/2014/main" val="2911661132"/>
                    </a:ext>
                  </a:extLst>
                </a:gridCol>
              </a:tblGrid>
              <a:tr h="516432">
                <a:tc>
                  <a:txBody>
                    <a:bodyPr/>
                    <a:lstStyle/>
                    <a:p>
                      <a:pPr lvl="0" algn="ctr">
                        <a:buNone/>
                      </a:pPr>
                      <a:r>
                        <a:rPr lang="en-US" sz="2800" dirty="0"/>
                        <a:t>Action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ctr">
                        <a:buNone/>
                      </a:pPr>
                      <a:r>
                        <a:rPr lang="en-US" sz="2800" dirty="0"/>
                        <a:t>Date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0151328"/>
                  </a:ext>
                </a:extLst>
              </a:tr>
              <a:tr h="1301997">
                <a:tc>
                  <a:txBody>
                    <a:bodyPr/>
                    <a:lstStyle/>
                    <a:p>
                      <a:pPr lvl="0" algn="l">
                        <a:lnSpc>
                          <a:spcPct val="100000"/>
                        </a:lnSpc>
                        <a:spcBef>
                          <a:spcPts val="0"/>
                        </a:spcBef>
                        <a:spcAft>
                          <a:spcPts val="0"/>
                        </a:spcAft>
                        <a:buNone/>
                      </a:pPr>
                      <a:r>
                        <a:rPr lang="en-US" sz="2400" b="0" u="none" strike="noStrike" noProof="0" dirty="0">
                          <a:solidFill>
                            <a:schemeClr val="bg1">
                              <a:lumMod val="10000"/>
                            </a:schemeClr>
                          </a:solidFill>
                        </a:rPr>
                        <a:t>CEP applications, P2 applications and P2 extension requests must be submitted to NSD with all supporting documentation</a:t>
                      </a:r>
                      <a:endParaRPr lang="en-US" sz="2400" b="0" i="0" u="none" strike="noStrike" noProof="0" dirty="0">
                        <a:solidFill>
                          <a:schemeClr val="bg1">
                            <a:lumMod val="10000"/>
                          </a:schemeClr>
                        </a:solidFill>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buNone/>
                      </a:pPr>
                      <a:r>
                        <a:rPr lang="en-US" sz="2400" b="0" u="none" strike="noStrike" noProof="0" dirty="0">
                          <a:solidFill>
                            <a:schemeClr val="bg1">
                              <a:lumMod val="10000"/>
                            </a:schemeClr>
                          </a:solidFill>
                        </a:rPr>
                        <a:t>Tuesday, June 30, 2026 </a:t>
                      </a:r>
                      <a:endParaRPr lang="en-US" sz="2400" dirty="0">
                        <a:solidFill>
                          <a:schemeClr val="bg1">
                            <a:lumMod val="1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79909474"/>
                  </a:ext>
                </a:extLst>
              </a:tr>
              <a:tr h="909682">
                <a:tc>
                  <a:txBody>
                    <a:bodyPr/>
                    <a:lstStyle/>
                    <a:p>
                      <a:pPr lvl="0">
                        <a:buNone/>
                      </a:pPr>
                      <a:r>
                        <a:rPr lang="en-US" sz="2400" dirty="0">
                          <a:solidFill>
                            <a:schemeClr val="bg1">
                              <a:lumMod val="10000"/>
                            </a:schemeClr>
                          </a:solidFill>
                        </a:rPr>
                        <a:t>Complete Kitchen Infrastructure and Training (KIT) 2022 Final Report</a:t>
                      </a:r>
                      <a:endParaRPr lang="en-US" dirty="0">
                        <a:solidFill>
                          <a:schemeClr val="bg1">
                            <a:lumMod val="1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l">
                        <a:buNone/>
                      </a:pPr>
                      <a:r>
                        <a:rPr lang="en-US" sz="2400" b="0" u="none" strike="noStrike" noProof="0" dirty="0">
                          <a:solidFill>
                            <a:schemeClr val="bg1">
                              <a:lumMod val="10000"/>
                            </a:schemeClr>
                          </a:solidFill>
                        </a:rPr>
                        <a:t>Tuesday, June 30, 2026</a:t>
                      </a:r>
                      <a:endParaRPr lang="en-US" dirty="0">
                        <a:solidFill>
                          <a:schemeClr val="bg1">
                            <a:lumMod val="1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72402315"/>
                  </a:ext>
                </a:extLst>
              </a:tr>
              <a:tr h="895321">
                <a:tc>
                  <a:txBody>
                    <a:bodyPr/>
                    <a:lstStyle/>
                    <a:p>
                      <a:pPr lvl="0">
                        <a:buNone/>
                      </a:pPr>
                      <a:r>
                        <a:rPr lang="en-US" sz="2400" dirty="0">
                          <a:solidFill>
                            <a:schemeClr val="bg1">
                              <a:lumMod val="10000"/>
                            </a:schemeClr>
                          </a:solidFill>
                        </a:rPr>
                        <a:t>Request Food Safety Inspections (x2) for SY 2025</a:t>
                      </a:r>
                      <a:r>
                        <a:rPr lang="en-US" sz="2400" b="0" u="none" strike="noStrike" noProof="0" dirty="0">
                          <a:solidFill>
                            <a:schemeClr val="bg1">
                              <a:lumMod val="10000"/>
                            </a:schemeClr>
                          </a:solidFill>
                        </a:rPr>
                        <a:t>–</a:t>
                      </a:r>
                      <a:r>
                        <a:rPr lang="en-US" sz="2400" dirty="0">
                          <a:solidFill>
                            <a:schemeClr val="bg1">
                              <a:lumMod val="10000"/>
                            </a:schemeClr>
                          </a:solidFill>
                        </a:rPr>
                        <a:t>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l">
                        <a:buNone/>
                      </a:pPr>
                      <a:r>
                        <a:rPr lang="en-US" sz="2400" b="0" u="none" strike="noStrike" noProof="0" dirty="0">
                          <a:solidFill>
                            <a:schemeClr val="bg1">
                              <a:lumMod val="10000"/>
                            </a:schemeClr>
                          </a:solidFill>
                        </a:rPr>
                        <a:t>End of SY 2025–26</a:t>
                      </a:r>
                      <a:endParaRPr lang="en-US" sz="2400" b="0" i="0" u="none" strike="noStrike" noProof="0" dirty="0">
                        <a:solidFill>
                          <a:schemeClr val="bg1">
                            <a:lumMod val="10000"/>
                          </a:schemeClr>
                        </a:solidFill>
                        <a:latin typeface="Arial"/>
                        <a:cs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59020047"/>
                  </a:ext>
                </a:extLst>
              </a:tr>
              <a:tr h="771393">
                <a:tc>
                  <a:txBody>
                    <a:bodyPr/>
                    <a:lstStyle/>
                    <a:p>
                      <a:pPr lvl="0">
                        <a:buNone/>
                      </a:pPr>
                      <a:r>
                        <a:rPr lang="en-US" sz="2400" dirty="0">
                          <a:solidFill>
                            <a:schemeClr val="bg1">
                              <a:lumMod val="10000"/>
                            </a:schemeClr>
                          </a:solidFill>
                        </a:rPr>
                        <a:t>Complete SY 2025-26 </a:t>
                      </a:r>
                      <a:r>
                        <a:rPr lang="en-US" sz="2400" b="0" i="0" u="none" strike="noStrike" noProof="0" dirty="0">
                          <a:solidFill>
                            <a:schemeClr val="bg1">
                              <a:lumMod val="10000"/>
                            </a:schemeClr>
                          </a:solidFill>
                          <a:latin typeface="Arial"/>
                          <a:cs typeface="Arial"/>
                        </a:rPr>
                        <a:t>Food Safety Inspections </a:t>
                      </a:r>
                      <a:r>
                        <a:rPr lang="en-US" sz="2400" dirty="0">
                          <a:solidFill>
                            <a:schemeClr val="bg1">
                              <a:lumMod val="10000"/>
                            </a:schemeClr>
                          </a:solidFill>
                        </a:rPr>
                        <a:t>Survey in CNIPS</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l">
                        <a:buNone/>
                      </a:pPr>
                      <a:r>
                        <a:rPr lang="en-US" sz="2400" b="0" u="none" strike="noStrike" noProof="0" dirty="0">
                          <a:solidFill>
                            <a:schemeClr val="bg1">
                              <a:lumMod val="10000"/>
                            </a:schemeClr>
                          </a:solidFill>
                        </a:rPr>
                        <a:t>July 2026, complete in the 2026-27 CNIPS program year</a:t>
                      </a:r>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1671529525"/>
                  </a:ext>
                </a:extLst>
              </a:tr>
            </a:tbl>
          </a:graphicData>
        </a:graphic>
      </p:graphicFrame>
    </p:spTree>
    <p:extLst>
      <p:ext uri="{BB962C8B-B14F-4D97-AF65-F5344CB8AC3E}">
        <p14:creationId xmlns:p14="http://schemas.microsoft.com/office/powerpoint/2010/main" val="4591814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202910-42DC-9091-2EDE-D6BB0FFDB5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51D9F8-DBBA-D862-151B-E7BF4F580D1F}"/>
              </a:ext>
            </a:extLst>
          </p:cNvPr>
          <p:cNvSpPr>
            <a:spLocks noGrp="1"/>
          </p:cNvSpPr>
          <p:nvPr>
            <p:ph type="title"/>
          </p:nvPr>
        </p:nvSpPr>
        <p:spPr/>
        <p:txBody>
          <a:bodyPr/>
          <a:lstStyle/>
          <a:p>
            <a:r>
              <a:rPr lang="en-US" dirty="0"/>
              <a:t>Resources and Other Announcements</a:t>
            </a:r>
          </a:p>
        </p:txBody>
      </p:sp>
    </p:spTree>
    <p:extLst>
      <p:ext uri="{BB962C8B-B14F-4D97-AF65-F5344CB8AC3E}">
        <p14:creationId xmlns:p14="http://schemas.microsoft.com/office/powerpoint/2010/main" val="5843012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A2CE2-53C0-47AF-24B3-0F16B6BEB36A}"/>
              </a:ext>
            </a:extLst>
          </p:cNvPr>
          <p:cNvSpPr>
            <a:spLocks noGrp="1"/>
          </p:cNvSpPr>
          <p:nvPr>
            <p:ph type="title"/>
          </p:nvPr>
        </p:nvSpPr>
        <p:spPr>
          <a:xfrm>
            <a:off x="838200" y="701233"/>
            <a:ext cx="10744200" cy="990600"/>
          </a:xfrm>
        </p:spPr>
        <p:txBody>
          <a:bodyPr>
            <a:normAutofit fontScale="90000"/>
          </a:bodyPr>
          <a:lstStyle/>
          <a:p>
            <a:r>
              <a:rPr lang="en-US" dirty="0">
                <a:latin typeface="Arial"/>
                <a:cs typeface="Arial"/>
              </a:rPr>
              <a:t>2025 KIT and Retention &amp; Recruitment (R&amp;R) Grants</a:t>
            </a:r>
            <a:endParaRPr lang="en-US" dirty="0"/>
          </a:p>
        </p:txBody>
      </p:sp>
      <p:sp>
        <p:nvSpPr>
          <p:cNvPr id="3" name="Content Placeholder 2">
            <a:extLst>
              <a:ext uri="{FF2B5EF4-FFF2-40B4-BE49-F238E27FC236}">
                <a16:creationId xmlns:a16="http://schemas.microsoft.com/office/drawing/2014/main" id="{9EEE4EE3-CF96-D6C1-E572-EE9D911F055E}"/>
              </a:ext>
            </a:extLst>
          </p:cNvPr>
          <p:cNvSpPr>
            <a:spLocks noGrp="1"/>
          </p:cNvSpPr>
          <p:nvPr>
            <p:ph idx="1"/>
          </p:nvPr>
        </p:nvSpPr>
        <p:spPr>
          <a:xfrm>
            <a:off x="838200" y="1925053"/>
            <a:ext cx="10515600" cy="4247147"/>
          </a:xfrm>
        </p:spPr>
        <p:txBody>
          <a:bodyPr vert="horz" lIns="91440" tIns="45720" rIns="91440" bIns="45720" rtlCol="0" anchor="t">
            <a:normAutofit/>
          </a:bodyPr>
          <a:lstStyle/>
          <a:p>
            <a:r>
              <a:rPr lang="en-US" dirty="0">
                <a:solidFill>
                  <a:srgbClr val="000000"/>
                </a:solidFill>
                <a:latin typeface="Arial"/>
                <a:cs typeface="Arial"/>
              </a:rPr>
              <a:t>Applications for both grants have closed and all applications have been scored.</a:t>
            </a:r>
          </a:p>
          <a:p>
            <a:r>
              <a:rPr lang="en-US" dirty="0">
                <a:solidFill>
                  <a:srgbClr val="000000"/>
                </a:solidFill>
                <a:latin typeface="Arial"/>
                <a:cs typeface="Arial"/>
              </a:rPr>
              <a:t>NSD is finalizing the grant awards and will send Grant Award Notifications and funding results once available.</a:t>
            </a:r>
          </a:p>
          <a:p>
            <a:r>
              <a:rPr lang="en-US" dirty="0">
                <a:solidFill>
                  <a:srgbClr val="000000"/>
                </a:solidFill>
                <a:latin typeface="Arial"/>
                <a:cs typeface="Arial"/>
              </a:rPr>
              <a:t>Funding should be available to LEAs by July 2026.</a:t>
            </a:r>
            <a:endParaRPr lang="en-US" dirty="0">
              <a:solidFill>
                <a:srgbClr val="000000"/>
              </a:solidFill>
            </a:endParaRPr>
          </a:p>
        </p:txBody>
      </p:sp>
    </p:spTree>
    <p:extLst>
      <p:ext uri="{BB962C8B-B14F-4D97-AF65-F5344CB8AC3E}">
        <p14:creationId xmlns:p14="http://schemas.microsoft.com/office/powerpoint/2010/main" val="29835150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D0224-08FB-C5BC-B67E-549A52350B72}"/>
              </a:ext>
            </a:extLst>
          </p:cNvPr>
          <p:cNvSpPr>
            <a:spLocks noGrp="1"/>
          </p:cNvSpPr>
          <p:nvPr>
            <p:ph type="title"/>
          </p:nvPr>
        </p:nvSpPr>
        <p:spPr/>
        <p:txBody>
          <a:bodyPr/>
          <a:lstStyle/>
          <a:p>
            <a:r>
              <a:rPr lang="en-US" dirty="0">
                <a:solidFill>
                  <a:schemeClr val="tx1"/>
                </a:solidFill>
                <a:latin typeface="Arial"/>
                <a:cs typeface="Arial"/>
              </a:rPr>
              <a:t>Local School Wellness Policy (LSWP) </a:t>
            </a:r>
            <a:endParaRPr lang="en-US" dirty="0"/>
          </a:p>
        </p:txBody>
      </p:sp>
      <p:sp>
        <p:nvSpPr>
          <p:cNvPr id="3" name="Content Placeholder 2">
            <a:extLst>
              <a:ext uri="{FF2B5EF4-FFF2-40B4-BE49-F238E27FC236}">
                <a16:creationId xmlns:a16="http://schemas.microsoft.com/office/drawing/2014/main" id="{C2A9D541-9F58-96C2-2749-FDCA6E751E36}"/>
              </a:ext>
            </a:extLst>
          </p:cNvPr>
          <p:cNvSpPr>
            <a:spLocks noGrp="1"/>
          </p:cNvSpPr>
          <p:nvPr>
            <p:ph sz="half" idx="1"/>
          </p:nvPr>
        </p:nvSpPr>
        <p:spPr>
          <a:xfrm>
            <a:off x="838199" y="1892968"/>
            <a:ext cx="7315201" cy="4279231"/>
          </a:xfrm>
        </p:spPr>
        <p:txBody>
          <a:bodyPr vert="horz" lIns="91440" tIns="45720" rIns="91440" bIns="45720" rtlCol="0" anchor="t">
            <a:normAutofit fontScale="85000" lnSpcReduction="20000"/>
          </a:bodyPr>
          <a:lstStyle/>
          <a:p>
            <a:r>
              <a:rPr lang="en-US" sz="3300" dirty="0">
                <a:latin typeface="Arial"/>
                <a:cs typeface="Arial"/>
              </a:rPr>
              <a:t>Reminder: LSWP policy guidance assigns the responsibility to establish, maintain, and update the LSWP to the LEA. </a:t>
            </a:r>
          </a:p>
          <a:p>
            <a:pPr lvl="1"/>
            <a:r>
              <a:rPr lang="en-US" sz="2800" dirty="0">
                <a:latin typeface="Arial"/>
                <a:cs typeface="Arial"/>
              </a:rPr>
              <a:t>Title 7 </a:t>
            </a:r>
            <a:r>
              <a:rPr lang="en-US" sz="2800" i="1" dirty="0">
                <a:latin typeface="Arial"/>
                <a:cs typeface="Arial"/>
              </a:rPr>
              <a:t>Code of Federal Regulations</a:t>
            </a:r>
            <a:r>
              <a:rPr lang="en-US" sz="2800" dirty="0">
                <a:latin typeface="Arial"/>
                <a:cs typeface="Arial"/>
              </a:rPr>
              <a:t> (</a:t>
            </a:r>
            <a:r>
              <a:rPr lang="en-US" sz="2800" i="1" dirty="0">
                <a:latin typeface="Arial"/>
                <a:cs typeface="Arial"/>
              </a:rPr>
              <a:t>CFR</a:t>
            </a:r>
            <a:r>
              <a:rPr lang="en-US" sz="2800" dirty="0">
                <a:latin typeface="Arial"/>
                <a:cs typeface="Arial"/>
              </a:rPr>
              <a:t>) Section 210.31 </a:t>
            </a:r>
          </a:p>
          <a:p>
            <a:r>
              <a:rPr lang="en-US" sz="3300" dirty="0">
                <a:latin typeface="Arial"/>
                <a:cs typeface="Arial"/>
              </a:rPr>
              <a:t>Questions? Contact the LSWP team at </a:t>
            </a:r>
            <a:r>
              <a:rPr lang="en-US" sz="3300" dirty="0">
                <a:latin typeface="Arial"/>
                <a:cs typeface="Arial"/>
                <a:hlinkClick r:id="rId3"/>
              </a:rPr>
              <a:t>LSWP@cde.ca.gov</a:t>
            </a:r>
            <a:r>
              <a:rPr lang="en-US" sz="3300" dirty="0">
                <a:latin typeface="Arial"/>
                <a:cs typeface="Arial"/>
              </a:rPr>
              <a:t> </a:t>
            </a:r>
          </a:p>
          <a:p>
            <a:r>
              <a:rPr lang="en-US" sz="3300" dirty="0">
                <a:latin typeface="Arial"/>
                <a:cs typeface="Arial"/>
              </a:rPr>
              <a:t>Learn more with NSD’s online courses on Building the LSWP and LSWP Requirements</a:t>
            </a:r>
            <a:endParaRPr lang="en-US" sz="3300" dirty="0"/>
          </a:p>
          <a:p>
            <a:endParaRPr lang="en-US" dirty="0"/>
          </a:p>
        </p:txBody>
      </p:sp>
      <p:pic>
        <p:nvPicPr>
          <p:cNvPr id="6" name="Content Placeholder 5">
            <a:extLst>
              <a:ext uri="{FF2B5EF4-FFF2-40B4-BE49-F238E27FC236}">
                <a16:creationId xmlns:a16="http://schemas.microsoft.com/office/drawing/2014/main" id="{9C9DB385-FD37-3369-87D1-AC5CEF429BC9}"/>
              </a:ext>
              <a:ext uri="{C183D7F6-B498-43B3-948B-1728B52AA6E4}">
                <adec:decorative xmlns:adec="http://schemas.microsoft.com/office/drawing/2017/decorative" val="1"/>
              </a:ext>
            </a:extLst>
          </p:cNvPr>
          <p:cNvPicPr>
            <a:picLocks noGrp="1" noChangeAspect="1"/>
          </p:cNvPicPr>
          <p:nvPr>
            <p:ph sz="half" idx="13"/>
          </p:nvPr>
        </p:nvPicPr>
        <p:blipFill>
          <a:blip r:embed="rId4" cstate="screen">
            <a:extLst>
              <a:ext uri="{28A0092B-C50C-407E-A947-70E740481C1C}">
                <a14:useLocalDpi xmlns:a14="http://schemas.microsoft.com/office/drawing/2010/main" val="0"/>
              </a:ext>
            </a:extLst>
          </a:blip>
          <a:stretch>
            <a:fillRect/>
          </a:stretch>
        </p:blipFill>
        <p:spPr>
          <a:xfrm>
            <a:off x="8153400" y="2819400"/>
            <a:ext cx="3041904" cy="1834896"/>
          </a:xfrm>
          <a:prstGeom prst="rect">
            <a:avLst/>
          </a:prstGeom>
        </p:spPr>
      </p:pic>
    </p:spTree>
    <p:extLst>
      <p:ext uri="{BB962C8B-B14F-4D97-AF65-F5344CB8AC3E}">
        <p14:creationId xmlns:p14="http://schemas.microsoft.com/office/powerpoint/2010/main" val="37344165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EFF947-1083-FA7B-A922-1D9AC810E12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CAB37D0-F1B2-4936-F19D-CADAB17D28C9}"/>
              </a:ext>
            </a:extLst>
          </p:cNvPr>
          <p:cNvSpPr>
            <a:spLocks noGrp="1"/>
          </p:cNvSpPr>
          <p:nvPr>
            <p:ph type="title"/>
          </p:nvPr>
        </p:nvSpPr>
        <p:spPr>
          <a:xfrm>
            <a:off x="756138" y="580292"/>
            <a:ext cx="11277599" cy="1025769"/>
          </a:xfrm>
        </p:spPr>
        <p:txBody>
          <a:bodyPr>
            <a:normAutofit fontScale="90000"/>
          </a:bodyPr>
          <a:lstStyle/>
          <a:p>
            <a:r>
              <a:rPr lang="en-US" dirty="0">
                <a:latin typeface="Arial"/>
                <a:cs typeface="Arial"/>
              </a:rPr>
              <a:t>Farm to Summer Celebration 2025-Awardees (1)</a:t>
            </a:r>
            <a:endParaRPr lang="en-US" dirty="0"/>
          </a:p>
        </p:txBody>
      </p:sp>
      <p:sp>
        <p:nvSpPr>
          <p:cNvPr id="4" name="Content Placeholder 3">
            <a:extLst>
              <a:ext uri="{FF2B5EF4-FFF2-40B4-BE49-F238E27FC236}">
                <a16:creationId xmlns:a16="http://schemas.microsoft.com/office/drawing/2014/main" id="{D8F6A3FE-7BDC-0FB2-8D29-F09323DD5B78}"/>
              </a:ext>
            </a:extLst>
          </p:cNvPr>
          <p:cNvSpPr>
            <a:spLocks noGrp="1"/>
          </p:cNvSpPr>
          <p:nvPr>
            <p:ph sz="half" idx="1"/>
          </p:nvPr>
        </p:nvSpPr>
        <p:spPr/>
        <p:txBody>
          <a:bodyPr vert="horz" lIns="91440" tIns="45720" rIns="91440" bIns="45720" rtlCol="0" anchor="t">
            <a:noAutofit/>
          </a:bodyPr>
          <a:lstStyle/>
          <a:p>
            <a:pPr marL="342900" indent="-342900">
              <a:lnSpc>
                <a:spcPct val="120000"/>
              </a:lnSpc>
              <a:spcBef>
                <a:spcPts val="0"/>
              </a:spcBef>
              <a:spcAft>
                <a:spcPts val="600"/>
              </a:spcAft>
            </a:pPr>
            <a:r>
              <a:rPr lang="en-US" sz="2400" dirty="0">
                <a:solidFill>
                  <a:srgbClr val="000000"/>
                </a:solidFill>
                <a:latin typeface="Arial"/>
                <a:cs typeface="Arial"/>
              </a:rPr>
              <a:t>Calistoga Joint Unified School District (USD)</a:t>
            </a:r>
            <a:endParaRPr lang="en-US" sz="2400" dirty="0">
              <a:solidFill>
                <a:srgbClr val="000000"/>
              </a:solidFill>
            </a:endParaRPr>
          </a:p>
          <a:p>
            <a:pPr marL="342900" indent="-342900">
              <a:lnSpc>
                <a:spcPct val="120000"/>
              </a:lnSpc>
              <a:spcBef>
                <a:spcPts val="0"/>
              </a:spcBef>
              <a:spcAft>
                <a:spcPts val="600"/>
              </a:spcAft>
            </a:pPr>
            <a:r>
              <a:rPr lang="en-US" sz="2400" dirty="0">
                <a:solidFill>
                  <a:srgbClr val="000000"/>
                </a:solidFill>
                <a:latin typeface="Arial"/>
                <a:cs typeface="Arial"/>
              </a:rPr>
              <a:t>Capistrano USD</a:t>
            </a:r>
          </a:p>
          <a:p>
            <a:pPr marL="342900" indent="-342900">
              <a:lnSpc>
                <a:spcPct val="120000"/>
              </a:lnSpc>
              <a:spcBef>
                <a:spcPts val="0"/>
              </a:spcBef>
              <a:spcAft>
                <a:spcPts val="600"/>
              </a:spcAft>
            </a:pPr>
            <a:r>
              <a:rPr lang="en-US" sz="2400" dirty="0">
                <a:solidFill>
                  <a:srgbClr val="000000"/>
                </a:solidFill>
                <a:latin typeface="Arial"/>
                <a:cs typeface="Arial"/>
              </a:rPr>
              <a:t>Colton Joint USD</a:t>
            </a:r>
          </a:p>
          <a:p>
            <a:pPr marL="342900" indent="-342900">
              <a:lnSpc>
                <a:spcPct val="120000"/>
              </a:lnSpc>
              <a:spcBef>
                <a:spcPts val="0"/>
              </a:spcBef>
              <a:spcAft>
                <a:spcPts val="600"/>
              </a:spcAft>
            </a:pPr>
            <a:r>
              <a:rPr lang="en-US" sz="2400" dirty="0">
                <a:solidFill>
                  <a:srgbClr val="000000"/>
                </a:solidFill>
                <a:latin typeface="Arial"/>
                <a:cs typeface="Arial"/>
              </a:rPr>
              <a:t>Delhi USD</a:t>
            </a:r>
          </a:p>
          <a:p>
            <a:pPr marL="342900" indent="-342900">
              <a:lnSpc>
                <a:spcPct val="120000"/>
              </a:lnSpc>
              <a:spcBef>
                <a:spcPts val="0"/>
              </a:spcBef>
              <a:spcAft>
                <a:spcPts val="600"/>
              </a:spcAft>
            </a:pPr>
            <a:r>
              <a:rPr lang="en-US" sz="2400" dirty="0">
                <a:solidFill>
                  <a:srgbClr val="000000"/>
                </a:solidFill>
                <a:latin typeface="Arial"/>
                <a:cs typeface="Arial"/>
              </a:rPr>
              <a:t>Fresno Unified School District (SD)</a:t>
            </a:r>
          </a:p>
          <a:p>
            <a:pPr marL="342900" indent="-342900">
              <a:lnSpc>
                <a:spcPct val="120000"/>
              </a:lnSpc>
              <a:spcBef>
                <a:spcPts val="0"/>
              </a:spcBef>
              <a:spcAft>
                <a:spcPts val="600"/>
              </a:spcAft>
            </a:pPr>
            <a:r>
              <a:rPr lang="en-US" sz="2400" dirty="0">
                <a:solidFill>
                  <a:srgbClr val="000000"/>
                </a:solidFill>
                <a:latin typeface="Arial"/>
                <a:cs typeface="Arial"/>
              </a:rPr>
              <a:t>Galt Joint Union Elementary SD</a:t>
            </a:r>
          </a:p>
          <a:p>
            <a:pPr marL="342900" indent="-342900">
              <a:lnSpc>
                <a:spcPct val="120000"/>
              </a:lnSpc>
              <a:spcBef>
                <a:spcPts val="0"/>
              </a:spcBef>
              <a:spcAft>
                <a:spcPts val="600"/>
              </a:spcAft>
            </a:pPr>
            <a:r>
              <a:rPr lang="en-US" sz="2400" dirty="0">
                <a:solidFill>
                  <a:srgbClr val="000000"/>
                </a:solidFill>
                <a:latin typeface="Arial"/>
                <a:cs typeface="Arial"/>
              </a:rPr>
              <a:t>Healdsburg USD</a:t>
            </a:r>
          </a:p>
          <a:p>
            <a:pPr>
              <a:lnSpc>
                <a:spcPct val="120000"/>
              </a:lnSpc>
              <a:spcBef>
                <a:spcPts val="0"/>
              </a:spcBef>
              <a:spcAft>
                <a:spcPts val="600"/>
              </a:spcAft>
            </a:pPr>
            <a:endParaRPr lang="en-US" sz="6000" dirty="0"/>
          </a:p>
        </p:txBody>
      </p:sp>
      <p:sp>
        <p:nvSpPr>
          <p:cNvPr id="5" name="Content Placeholder 4">
            <a:extLst>
              <a:ext uri="{FF2B5EF4-FFF2-40B4-BE49-F238E27FC236}">
                <a16:creationId xmlns:a16="http://schemas.microsoft.com/office/drawing/2014/main" id="{A69DB15D-3002-7743-7380-991BFEB52075}"/>
              </a:ext>
            </a:extLst>
          </p:cNvPr>
          <p:cNvSpPr>
            <a:spLocks noGrp="1"/>
          </p:cNvSpPr>
          <p:nvPr>
            <p:ph sz="half" idx="13"/>
          </p:nvPr>
        </p:nvSpPr>
        <p:spPr>
          <a:xfrm>
            <a:off x="5808787" y="1825625"/>
            <a:ext cx="5849814" cy="4035422"/>
          </a:xfrm>
        </p:spPr>
        <p:txBody>
          <a:bodyPr vert="horz" lIns="91440" tIns="45720" rIns="91440" bIns="45720" rtlCol="0" anchor="t">
            <a:noAutofit/>
          </a:bodyPr>
          <a:lstStyle/>
          <a:p>
            <a:pPr marL="342900" indent="-342900">
              <a:lnSpc>
                <a:spcPct val="120000"/>
              </a:lnSpc>
              <a:spcBef>
                <a:spcPts val="0"/>
              </a:spcBef>
              <a:spcAft>
                <a:spcPts val="600"/>
              </a:spcAft>
            </a:pPr>
            <a:r>
              <a:rPr lang="en-US" sz="2400" dirty="0">
                <a:solidFill>
                  <a:srgbClr val="000000"/>
                </a:solidFill>
                <a:latin typeface="Arial"/>
                <a:cs typeface="Arial"/>
              </a:rPr>
              <a:t>Hesperia Unified SD Nutrition Services</a:t>
            </a:r>
          </a:p>
          <a:p>
            <a:pPr marL="342900" indent="-342900">
              <a:lnSpc>
                <a:spcPct val="120000"/>
              </a:lnSpc>
              <a:spcBef>
                <a:spcPts val="0"/>
              </a:spcBef>
              <a:spcAft>
                <a:spcPts val="600"/>
              </a:spcAft>
            </a:pPr>
            <a:r>
              <a:rPr lang="en-US" sz="2400" dirty="0">
                <a:solidFill>
                  <a:srgbClr val="000000"/>
                </a:solidFill>
                <a:latin typeface="Arial"/>
                <a:cs typeface="Arial"/>
              </a:rPr>
              <a:t>Kern High SD</a:t>
            </a:r>
          </a:p>
          <a:p>
            <a:pPr marL="342900" indent="-342900">
              <a:lnSpc>
                <a:spcPct val="120000"/>
              </a:lnSpc>
              <a:spcBef>
                <a:spcPts val="0"/>
              </a:spcBef>
              <a:spcAft>
                <a:spcPts val="600"/>
              </a:spcAft>
            </a:pPr>
            <a:r>
              <a:rPr lang="en-US" sz="2400" dirty="0">
                <a:solidFill>
                  <a:srgbClr val="000000"/>
                </a:solidFill>
                <a:latin typeface="Arial"/>
                <a:cs typeface="Arial"/>
              </a:rPr>
              <a:t>Linden USD</a:t>
            </a:r>
          </a:p>
          <a:p>
            <a:pPr marL="342900" indent="-342900">
              <a:lnSpc>
                <a:spcPct val="120000"/>
              </a:lnSpc>
              <a:spcBef>
                <a:spcPts val="0"/>
              </a:spcBef>
              <a:spcAft>
                <a:spcPts val="600"/>
              </a:spcAft>
            </a:pPr>
            <a:r>
              <a:rPr lang="en-US" sz="2400" dirty="0">
                <a:solidFill>
                  <a:srgbClr val="000000"/>
                </a:solidFill>
                <a:latin typeface="Arial"/>
                <a:cs typeface="Arial"/>
              </a:rPr>
              <a:t>Little Lake City SD</a:t>
            </a:r>
          </a:p>
          <a:p>
            <a:pPr marL="342900" indent="-342900">
              <a:lnSpc>
                <a:spcPct val="120000"/>
              </a:lnSpc>
              <a:spcBef>
                <a:spcPts val="0"/>
              </a:spcBef>
              <a:spcAft>
                <a:spcPts val="600"/>
              </a:spcAft>
            </a:pPr>
            <a:r>
              <a:rPr lang="en-US" sz="2400" dirty="0">
                <a:solidFill>
                  <a:srgbClr val="000000"/>
                </a:solidFill>
                <a:latin typeface="Arial"/>
                <a:cs typeface="Arial"/>
              </a:rPr>
              <a:t>Lodi USD</a:t>
            </a:r>
          </a:p>
          <a:p>
            <a:pPr marL="342900" indent="-342900">
              <a:lnSpc>
                <a:spcPct val="120000"/>
              </a:lnSpc>
              <a:spcBef>
                <a:spcPts val="0"/>
              </a:spcBef>
              <a:spcAft>
                <a:spcPts val="600"/>
              </a:spcAft>
            </a:pPr>
            <a:r>
              <a:rPr lang="en-US" sz="2400" dirty="0">
                <a:solidFill>
                  <a:srgbClr val="000000"/>
                </a:solidFill>
                <a:latin typeface="Arial"/>
                <a:cs typeface="Arial"/>
              </a:rPr>
              <a:t>Manteca USD</a:t>
            </a:r>
          </a:p>
          <a:p>
            <a:pPr marL="342900" indent="-342900">
              <a:lnSpc>
                <a:spcPct val="120000"/>
              </a:lnSpc>
              <a:spcBef>
                <a:spcPts val="0"/>
              </a:spcBef>
              <a:spcAft>
                <a:spcPts val="600"/>
              </a:spcAft>
            </a:pPr>
            <a:r>
              <a:rPr lang="en-US" sz="2400" dirty="0">
                <a:solidFill>
                  <a:srgbClr val="000000"/>
                </a:solidFill>
                <a:latin typeface="Arial"/>
                <a:cs typeface="Arial"/>
              </a:rPr>
              <a:t>Morongo USD</a:t>
            </a:r>
          </a:p>
          <a:p>
            <a:pPr marL="342900" indent="-342900"/>
            <a:r>
              <a:rPr lang="en-US" sz="2400" dirty="0">
                <a:solidFill>
                  <a:srgbClr val="000000"/>
                </a:solidFill>
                <a:latin typeface="Arial"/>
                <a:cs typeface="Arial"/>
              </a:rPr>
              <a:t>Murrieta Valley USD</a:t>
            </a:r>
          </a:p>
          <a:p>
            <a:pPr marL="0" indent="0">
              <a:lnSpc>
                <a:spcPct val="120000"/>
              </a:lnSpc>
              <a:spcBef>
                <a:spcPts val="0"/>
              </a:spcBef>
              <a:spcAft>
                <a:spcPts val="600"/>
              </a:spcAft>
              <a:buNone/>
            </a:pPr>
            <a:endParaRPr lang="en-US" sz="2400" dirty="0">
              <a:solidFill>
                <a:srgbClr val="162320"/>
              </a:solidFill>
            </a:endParaRPr>
          </a:p>
          <a:p>
            <a:endParaRPr lang="en-US" sz="800" dirty="0">
              <a:solidFill>
                <a:srgbClr val="2D4641"/>
              </a:solidFill>
            </a:endParaRPr>
          </a:p>
          <a:p>
            <a:endParaRPr lang="en-US" dirty="0"/>
          </a:p>
        </p:txBody>
      </p:sp>
    </p:spTree>
    <p:extLst>
      <p:ext uri="{BB962C8B-B14F-4D97-AF65-F5344CB8AC3E}">
        <p14:creationId xmlns:p14="http://schemas.microsoft.com/office/powerpoint/2010/main" val="30961880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B0F38F-0DD0-C9F8-D668-7FEEB38AE73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993630D-655D-4DEF-170D-263295BE4B34}"/>
              </a:ext>
            </a:extLst>
          </p:cNvPr>
          <p:cNvSpPr>
            <a:spLocks noGrp="1"/>
          </p:cNvSpPr>
          <p:nvPr>
            <p:ph type="title"/>
          </p:nvPr>
        </p:nvSpPr>
        <p:spPr>
          <a:xfrm>
            <a:off x="737150" y="653748"/>
            <a:ext cx="11252686" cy="990598"/>
          </a:xfrm>
        </p:spPr>
        <p:txBody>
          <a:bodyPr>
            <a:normAutofit fontScale="90000"/>
          </a:bodyPr>
          <a:lstStyle/>
          <a:p>
            <a:r>
              <a:rPr lang="en-US" dirty="0">
                <a:latin typeface="Arial"/>
                <a:cs typeface="Arial"/>
              </a:rPr>
              <a:t>Farm to Summer Celebration 2025-Awardees (2)</a:t>
            </a:r>
            <a:endParaRPr lang="en-US" dirty="0"/>
          </a:p>
        </p:txBody>
      </p:sp>
      <p:sp>
        <p:nvSpPr>
          <p:cNvPr id="4" name="Content Placeholder 3">
            <a:extLst>
              <a:ext uri="{FF2B5EF4-FFF2-40B4-BE49-F238E27FC236}">
                <a16:creationId xmlns:a16="http://schemas.microsoft.com/office/drawing/2014/main" id="{D9781853-8046-1922-B706-7B096C12A7A5}"/>
              </a:ext>
            </a:extLst>
          </p:cNvPr>
          <p:cNvSpPr>
            <a:spLocks noGrp="1"/>
          </p:cNvSpPr>
          <p:nvPr>
            <p:ph sz="half" idx="2"/>
          </p:nvPr>
        </p:nvSpPr>
        <p:spPr>
          <a:xfrm>
            <a:off x="839788" y="1828804"/>
            <a:ext cx="4478396" cy="4038596"/>
          </a:xfrm>
        </p:spPr>
        <p:txBody>
          <a:bodyPr vert="horz" lIns="91440" tIns="45720" rIns="91440" bIns="45720" rtlCol="0" anchor="t">
            <a:noAutofit/>
          </a:bodyPr>
          <a:lstStyle/>
          <a:p>
            <a:pPr>
              <a:lnSpc>
                <a:spcPct val="120000"/>
              </a:lnSpc>
              <a:spcBef>
                <a:spcPts val="0"/>
              </a:spcBef>
              <a:spcAft>
                <a:spcPts val="600"/>
              </a:spcAft>
            </a:pPr>
            <a:r>
              <a:rPr lang="en-US" sz="2400" dirty="0">
                <a:solidFill>
                  <a:srgbClr val="000000"/>
                </a:solidFill>
                <a:latin typeface="Arial"/>
                <a:cs typeface="Arial"/>
              </a:rPr>
              <a:t>Natomas USD</a:t>
            </a:r>
          </a:p>
          <a:p>
            <a:pPr>
              <a:lnSpc>
                <a:spcPct val="120000"/>
              </a:lnSpc>
              <a:spcBef>
                <a:spcPts val="0"/>
              </a:spcBef>
              <a:spcAft>
                <a:spcPts val="600"/>
              </a:spcAft>
            </a:pPr>
            <a:r>
              <a:rPr lang="en-US" sz="2400" dirty="0">
                <a:solidFill>
                  <a:srgbClr val="000000"/>
                </a:solidFill>
                <a:latin typeface="Arial"/>
                <a:cs typeface="Arial"/>
              </a:rPr>
              <a:t>Ontario-Montclair SD</a:t>
            </a:r>
          </a:p>
          <a:p>
            <a:pPr>
              <a:lnSpc>
                <a:spcPct val="120000"/>
              </a:lnSpc>
              <a:spcBef>
                <a:spcPts val="0"/>
              </a:spcBef>
              <a:spcAft>
                <a:spcPts val="600"/>
              </a:spcAft>
            </a:pPr>
            <a:r>
              <a:rPr lang="en-US" sz="2400" dirty="0">
                <a:solidFill>
                  <a:srgbClr val="000000"/>
                </a:solidFill>
                <a:latin typeface="Arial"/>
                <a:cs typeface="Arial"/>
              </a:rPr>
              <a:t>Palmdale Elementary SD</a:t>
            </a:r>
          </a:p>
          <a:p>
            <a:pPr>
              <a:lnSpc>
                <a:spcPct val="120000"/>
              </a:lnSpc>
              <a:spcBef>
                <a:spcPts val="0"/>
              </a:spcBef>
              <a:spcAft>
                <a:spcPts val="600"/>
              </a:spcAft>
            </a:pPr>
            <a:r>
              <a:rPr lang="en-US" sz="2400" dirty="0">
                <a:solidFill>
                  <a:srgbClr val="000000"/>
                </a:solidFill>
                <a:latin typeface="Arial"/>
                <a:cs typeface="Arial"/>
              </a:rPr>
              <a:t>Pittsburg Unified School District Edible Garden </a:t>
            </a:r>
            <a:endParaRPr lang="en-US" sz="2400" dirty="0">
              <a:solidFill>
                <a:srgbClr val="000000"/>
              </a:solidFill>
            </a:endParaRPr>
          </a:p>
          <a:p>
            <a:pPr>
              <a:lnSpc>
                <a:spcPct val="120000"/>
              </a:lnSpc>
              <a:spcBef>
                <a:spcPts val="0"/>
              </a:spcBef>
              <a:spcAft>
                <a:spcPts val="600"/>
              </a:spcAft>
            </a:pPr>
            <a:r>
              <a:rPr lang="en-US" sz="2400" dirty="0">
                <a:solidFill>
                  <a:srgbClr val="000000"/>
                </a:solidFill>
                <a:latin typeface="Arial"/>
                <a:cs typeface="Arial"/>
              </a:rPr>
              <a:t>Redlands USD</a:t>
            </a:r>
          </a:p>
          <a:p>
            <a:pPr>
              <a:lnSpc>
                <a:spcPct val="120000"/>
              </a:lnSpc>
              <a:spcBef>
                <a:spcPts val="0"/>
              </a:spcBef>
              <a:spcAft>
                <a:spcPts val="600"/>
              </a:spcAft>
            </a:pPr>
            <a:r>
              <a:rPr lang="en-US" sz="2400" dirty="0">
                <a:solidFill>
                  <a:srgbClr val="000000"/>
                </a:solidFill>
                <a:latin typeface="Arial"/>
                <a:cs typeface="Arial"/>
              </a:rPr>
              <a:t>San Bernardino City USD</a:t>
            </a:r>
          </a:p>
          <a:p>
            <a:pPr>
              <a:lnSpc>
                <a:spcPct val="120000"/>
              </a:lnSpc>
              <a:spcBef>
                <a:spcPts val="0"/>
              </a:spcBef>
              <a:spcAft>
                <a:spcPts val="600"/>
              </a:spcAft>
            </a:pPr>
            <a:endParaRPr lang="en-US" sz="2400" dirty="0">
              <a:solidFill>
                <a:srgbClr val="162320"/>
              </a:solidFill>
            </a:endParaRPr>
          </a:p>
          <a:p>
            <a:pPr>
              <a:lnSpc>
                <a:spcPct val="120000"/>
              </a:lnSpc>
              <a:spcBef>
                <a:spcPts val="0"/>
              </a:spcBef>
              <a:spcAft>
                <a:spcPts val="600"/>
              </a:spcAft>
            </a:pPr>
            <a:endParaRPr lang="en-US" sz="6000" dirty="0"/>
          </a:p>
          <a:p>
            <a:endParaRPr lang="en-US" dirty="0"/>
          </a:p>
        </p:txBody>
      </p:sp>
      <p:sp>
        <p:nvSpPr>
          <p:cNvPr id="5" name="Content Placeholder 4">
            <a:extLst>
              <a:ext uri="{FF2B5EF4-FFF2-40B4-BE49-F238E27FC236}">
                <a16:creationId xmlns:a16="http://schemas.microsoft.com/office/drawing/2014/main" id="{4AB60132-80AF-B860-AAAA-7D6F620C8428}"/>
              </a:ext>
            </a:extLst>
          </p:cNvPr>
          <p:cNvSpPr>
            <a:spLocks noGrp="1"/>
          </p:cNvSpPr>
          <p:nvPr>
            <p:ph sz="half" idx="14"/>
          </p:nvPr>
        </p:nvSpPr>
        <p:spPr>
          <a:xfrm>
            <a:off x="5560518" y="1828804"/>
            <a:ext cx="5412926" cy="4685577"/>
          </a:xfrm>
        </p:spPr>
        <p:txBody>
          <a:bodyPr vert="horz" lIns="91440" tIns="45720" rIns="91440" bIns="45720" rtlCol="0" anchor="t">
            <a:normAutofit/>
          </a:bodyPr>
          <a:lstStyle/>
          <a:p>
            <a:pPr>
              <a:lnSpc>
                <a:spcPct val="120000"/>
              </a:lnSpc>
              <a:spcBef>
                <a:spcPts val="0"/>
              </a:spcBef>
              <a:spcAft>
                <a:spcPts val="600"/>
              </a:spcAft>
            </a:pPr>
            <a:r>
              <a:rPr lang="en-US" sz="2400" dirty="0">
                <a:solidFill>
                  <a:srgbClr val="000000"/>
                </a:solidFill>
                <a:latin typeface="Arial"/>
                <a:cs typeface="Arial"/>
              </a:rPr>
              <a:t>San Diego Unified Sandi Coast Cafe (Farm to School)</a:t>
            </a:r>
            <a:endParaRPr lang="en-US" sz="2400" dirty="0">
              <a:solidFill>
                <a:srgbClr val="000000"/>
              </a:solidFill>
            </a:endParaRPr>
          </a:p>
          <a:p>
            <a:pPr>
              <a:lnSpc>
                <a:spcPct val="120000"/>
              </a:lnSpc>
              <a:spcBef>
                <a:spcPts val="0"/>
              </a:spcBef>
              <a:spcAft>
                <a:spcPts val="600"/>
              </a:spcAft>
            </a:pPr>
            <a:r>
              <a:rPr lang="en-US" sz="2400" dirty="0">
                <a:solidFill>
                  <a:srgbClr val="000000"/>
                </a:solidFill>
                <a:latin typeface="Arial"/>
                <a:cs typeface="Arial"/>
              </a:rPr>
              <a:t>San Luis Coastal USD</a:t>
            </a:r>
            <a:endParaRPr lang="en-US" sz="2400" dirty="0">
              <a:solidFill>
                <a:srgbClr val="000000"/>
              </a:solidFill>
            </a:endParaRPr>
          </a:p>
          <a:p>
            <a:pPr>
              <a:lnSpc>
                <a:spcPct val="120000"/>
              </a:lnSpc>
              <a:spcBef>
                <a:spcPts val="0"/>
              </a:spcBef>
              <a:spcAft>
                <a:spcPts val="600"/>
              </a:spcAft>
            </a:pPr>
            <a:r>
              <a:rPr lang="en-US" sz="2400" dirty="0">
                <a:solidFill>
                  <a:srgbClr val="000000"/>
                </a:solidFill>
                <a:latin typeface="Arial"/>
                <a:cs typeface="Arial"/>
              </a:rPr>
              <a:t>Santa Cruz City Schools</a:t>
            </a:r>
          </a:p>
          <a:p>
            <a:pPr>
              <a:lnSpc>
                <a:spcPct val="120000"/>
              </a:lnSpc>
              <a:spcBef>
                <a:spcPts val="0"/>
              </a:spcBef>
              <a:spcAft>
                <a:spcPts val="600"/>
              </a:spcAft>
            </a:pPr>
            <a:r>
              <a:rPr lang="en-US" sz="2400" dirty="0">
                <a:solidFill>
                  <a:srgbClr val="000000"/>
                </a:solidFill>
                <a:latin typeface="Arial"/>
                <a:cs typeface="Arial"/>
              </a:rPr>
              <a:t>Sausalito Marin City SD</a:t>
            </a:r>
          </a:p>
          <a:p>
            <a:pPr>
              <a:lnSpc>
                <a:spcPct val="120000"/>
              </a:lnSpc>
              <a:spcBef>
                <a:spcPts val="0"/>
              </a:spcBef>
              <a:spcAft>
                <a:spcPts val="600"/>
              </a:spcAft>
            </a:pPr>
            <a:r>
              <a:rPr lang="en-US" sz="2400" dirty="0">
                <a:solidFill>
                  <a:srgbClr val="000000"/>
                </a:solidFill>
                <a:latin typeface="Arial"/>
                <a:cs typeface="Arial"/>
              </a:rPr>
              <a:t>Upland USD</a:t>
            </a:r>
          </a:p>
          <a:p>
            <a:pPr>
              <a:lnSpc>
                <a:spcPct val="120000"/>
              </a:lnSpc>
              <a:spcBef>
                <a:spcPts val="0"/>
              </a:spcBef>
              <a:spcAft>
                <a:spcPts val="600"/>
              </a:spcAft>
            </a:pPr>
            <a:r>
              <a:rPr lang="en-US" sz="2400" dirty="0">
                <a:solidFill>
                  <a:srgbClr val="000000"/>
                </a:solidFill>
                <a:latin typeface="Arial"/>
                <a:cs typeface="Arial"/>
              </a:rPr>
              <a:t>Vista USD</a:t>
            </a:r>
          </a:p>
          <a:p>
            <a:pPr>
              <a:lnSpc>
                <a:spcPct val="120000"/>
              </a:lnSpc>
              <a:spcBef>
                <a:spcPts val="0"/>
              </a:spcBef>
              <a:spcAft>
                <a:spcPts val="600"/>
              </a:spcAft>
            </a:pPr>
            <a:r>
              <a:rPr lang="en-US" sz="2400" dirty="0">
                <a:solidFill>
                  <a:srgbClr val="000000"/>
                </a:solidFill>
                <a:latin typeface="Arial"/>
                <a:cs typeface="Arial"/>
              </a:rPr>
              <a:t>Yucaipa-Calimesa Joint USD </a:t>
            </a:r>
          </a:p>
          <a:p>
            <a:endParaRPr lang="en-US" dirty="0"/>
          </a:p>
        </p:txBody>
      </p:sp>
      <p:pic>
        <p:nvPicPr>
          <p:cNvPr id="7" name="Content Placeholder 6">
            <a:extLst>
              <a:ext uri="{FF2B5EF4-FFF2-40B4-BE49-F238E27FC236}">
                <a16:creationId xmlns:a16="http://schemas.microsoft.com/office/drawing/2014/main" id="{2E20EE49-CC9C-6932-7AF4-4A2A0D208AAA}"/>
              </a:ext>
              <a:ext uri="{C183D7F6-B498-43B3-948B-1728B52AA6E4}">
                <adec:decorative xmlns:adec="http://schemas.microsoft.com/office/drawing/2017/decorative" val="1"/>
              </a:ext>
            </a:extLst>
          </p:cNvPr>
          <p:cNvPicPr>
            <a:picLocks noGrp="1" noChangeAspect="1"/>
          </p:cNvPicPr>
          <p:nvPr>
            <p:ph sz="half" idx="16"/>
          </p:nvPr>
        </p:nvPicPr>
        <p:blipFill>
          <a:blip>
            <a:extLst>
              <a:ext uri="{96DAC541-7B7A-43D3-8B79-37D633B846F1}">
                <asvg:svgBlip xmlns:asvg="http://schemas.microsoft.com/office/drawing/2016/SVG/main" r:embed="rId3"/>
              </a:ext>
            </a:extLst>
          </a:blip>
          <a:stretch>
            <a:fillRect/>
          </a:stretch>
        </p:blipFill>
        <p:spPr>
          <a:xfrm>
            <a:off x="9144000" y="2804754"/>
            <a:ext cx="2724150" cy="2733675"/>
          </a:xfrm>
          <a:prstGeom prst="rect">
            <a:avLst/>
          </a:prstGeom>
        </p:spPr>
      </p:pic>
    </p:spTree>
    <p:extLst>
      <p:ext uri="{BB962C8B-B14F-4D97-AF65-F5344CB8AC3E}">
        <p14:creationId xmlns:p14="http://schemas.microsoft.com/office/powerpoint/2010/main" val="26485333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34B70C0-E229-6E3B-8032-74BFAEEA05EA}"/>
              </a:ext>
            </a:extLst>
          </p:cNvPr>
          <p:cNvSpPr>
            <a:spLocks noGrp="1"/>
          </p:cNvSpPr>
          <p:nvPr>
            <p:ph type="title"/>
          </p:nvPr>
        </p:nvSpPr>
        <p:spPr/>
        <p:txBody>
          <a:bodyPr/>
          <a:lstStyle/>
          <a:p>
            <a:r>
              <a:rPr lang="en-US" dirty="0"/>
              <a:t>Farm to Summer Celebration Week</a:t>
            </a:r>
          </a:p>
        </p:txBody>
      </p:sp>
      <p:sp>
        <p:nvSpPr>
          <p:cNvPr id="6" name="Content Placeholder 5">
            <a:extLst>
              <a:ext uri="{FF2B5EF4-FFF2-40B4-BE49-F238E27FC236}">
                <a16:creationId xmlns:a16="http://schemas.microsoft.com/office/drawing/2014/main" id="{3F35E4B7-2D9C-DC5A-BF01-4E2AAB765501}"/>
              </a:ext>
            </a:extLst>
          </p:cNvPr>
          <p:cNvSpPr>
            <a:spLocks noGrp="1"/>
          </p:cNvSpPr>
          <p:nvPr>
            <p:ph sz="half" idx="1"/>
          </p:nvPr>
        </p:nvSpPr>
        <p:spPr/>
        <p:txBody>
          <a:bodyPr vert="horz" lIns="91440" tIns="45720" rIns="91440" bIns="45720" rtlCol="0" anchor="t">
            <a:normAutofit/>
          </a:bodyPr>
          <a:lstStyle/>
          <a:p>
            <a:r>
              <a:rPr lang="en-US" sz="2800" b="1" dirty="0">
                <a:solidFill>
                  <a:schemeClr val="bg1">
                    <a:lumMod val="10000"/>
                  </a:schemeClr>
                </a:solidFill>
              </a:rPr>
              <a:t>Dates</a:t>
            </a:r>
            <a:r>
              <a:rPr lang="en-US" sz="2800" dirty="0">
                <a:solidFill>
                  <a:schemeClr val="bg1">
                    <a:lumMod val="10000"/>
                  </a:schemeClr>
                </a:solidFill>
              </a:rPr>
              <a:t>: June 15</a:t>
            </a:r>
            <a:r>
              <a:rPr lang="en-US" dirty="0">
                <a:solidFill>
                  <a:schemeClr val="bg1">
                    <a:lumMod val="10000"/>
                  </a:schemeClr>
                </a:solidFill>
              </a:rPr>
              <a:t>–</a:t>
            </a:r>
            <a:r>
              <a:rPr lang="en-US" sz="2800" dirty="0">
                <a:solidFill>
                  <a:schemeClr val="bg1">
                    <a:lumMod val="10000"/>
                  </a:schemeClr>
                </a:solidFill>
              </a:rPr>
              <a:t>19, 2026</a:t>
            </a:r>
          </a:p>
          <a:p>
            <a:r>
              <a:rPr lang="en-US" sz="2800" b="1" dirty="0">
                <a:solidFill>
                  <a:schemeClr val="bg1">
                    <a:lumMod val="10000"/>
                  </a:schemeClr>
                </a:solidFill>
                <a:latin typeface="Arial"/>
                <a:cs typeface="Arial"/>
              </a:rPr>
              <a:t>Theme</a:t>
            </a:r>
            <a:r>
              <a:rPr lang="en-US" sz="2800" dirty="0">
                <a:solidFill>
                  <a:schemeClr val="bg1">
                    <a:lumMod val="10000"/>
                  </a:schemeClr>
                </a:solidFill>
                <a:latin typeface="Arial"/>
                <a:cs typeface="Arial"/>
              </a:rPr>
              <a:t>: </a:t>
            </a:r>
            <a:r>
              <a:rPr lang="en-US" sz="2400" dirty="0">
                <a:solidFill>
                  <a:schemeClr val="bg1">
                    <a:lumMod val="10000"/>
                  </a:schemeClr>
                </a:solidFill>
              </a:rPr>
              <a:t>From Seed to Plate: The Story of Our Food</a:t>
            </a:r>
          </a:p>
          <a:p>
            <a:r>
              <a:rPr lang="en-US" sz="2800" b="1" dirty="0">
                <a:solidFill>
                  <a:schemeClr val="bg1">
                    <a:lumMod val="10000"/>
                  </a:schemeClr>
                </a:solidFill>
              </a:rPr>
              <a:t>Earn Recognition</a:t>
            </a:r>
            <a:r>
              <a:rPr lang="en-US" sz="2800" dirty="0">
                <a:solidFill>
                  <a:schemeClr val="bg1">
                    <a:lumMod val="10000"/>
                  </a:schemeClr>
                </a:solidFill>
              </a:rPr>
              <a:t>: </a:t>
            </a:r>
          </a:p>
          <a:p>
            <a:pPr lvl="1"/>
            <a:r>
              <a:rPr lang="en-US" dirty="0">
                <a:solidFill>
                  <a:schemeClr val="bg1">
                    <a:lumMod val="10000"/>
                  </a:schemeClr>
                </a:solidFill>
              </a:rPr>
              <a:t>Pre- and Post-survey</a:t>
            </a:r>
          </a:p>
          <a:p>
            <a:pPr lvl="1"/>
            <a:r>
              <a:rPr lang="en-US" dirty="0">
                <a:solidFill>
                  <a:schemeClr val="bg1">
                    <a:lumMod val="10000"/>
                  </a:schemeClr>
                </a:solidFill>
              </a:rPr>
              <a:t>Taste, Teach, and Connect</a:t>
            </a:r>
          </a:p>
          <a:p>
            <a:pPr lvl="1"/>
            <a:endParaRPr lang="en-US" dirty="0"/>
          </a:p>
        </p:txBody>
      </p:sp>
      <p:pic>
        <p:nvPicPr>
          <p:cNvPr id="4" name="Content Placeholder 3">
            <a:extLst>
              <a:ext uri="{FF2B5EF4-FFF2-40B4-BE49-F238E27FC236}">
                <a16:creationId xmlns:a16="http://schemas.microsoft.com/office/drawing/2014/main" id="{F5BCD57D-0889-E5E6-57CC-07D164D7605A}"/>
              </a:ext>
              <a:ext uri="{C183D7F6-B498-43B3-948B-1728B52AA6E4}">
                <adec:decorative xmlns:adec="http://schemas.microsoft.com/office/drawing/2017/decorative" val="1"/>
              </a:ext>
            </a:extLst>
          </p:cNvPr>
          <p:cNvPicPr>
            <a:picLocks noGrp="1" noChangeAspect="1"/>
          </p:cNvPicPr>
          <p:nvPr>
            <p:ph sz="half" idx="13"/>
          </p:nvPr>
        </p:nvPicPr>
        <p:blipFill>
          <a:blip r:embed="rId3" cstate="screen">
            <a:extLst>
              <a:ext uri="{28A0092B-C50C-407E-A947-70E740481C1C}">
                <a14:useLocalDpi xmlns:a14="http://schemas.microsoft.com/office/drawing/2010/main" val="0"/>
              </a:ext>
            </a:extLst>
          </a:blip>
          <a:stretch>
            <a:fillRect/>
          </a:stretch>
        </p:blipFill>
        <p:spPr>
          <a:xfrm>
            <a:off x="6172200" y="2115121"/>
            <a:ext cx="5181600" cy="3456432"/>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3044888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86654-57F5-2C49-662E-9AAEEB46F32D}"/>
              </a:ext>
            </a:extLst>
          </p:cNvPr>
          <p:cNvSpPr>
            <a:spLocks noGrp="1"/>
          </p:cNvSpPr>
          <p:nvPr>
            <p:ph type="title"/>
          </p:nvPr>
        </p:nvSpPr>
        <p:spPr/>
        <p:txBody>
          <a:bodyPr>
            <a:normAutofit fontScale="90000"/>
          </a:bodyPr>
          <a:lstStyle/>
          <a:p>
            <a:r>
              <a:rPr lang="en-US" dirty="0"/>
              <a:t>Columbia Elementary School District-Highlighting Local Foods</a:t>
            </a:r>
          </a:p>
        </p:txBody>
      </p:sp>
      <p:sp>
        <p:nvSpPr>
          <p:cNvPr id="3" name="Content Placeholder 2">
            <a:extLst>
              <a:ext uri="{FF2B5EF4-FFF2-40B4-BE49-F238E27FC236}">
                <a16:creationId xmlns:a16="http://schemas.microsoft.com/office/drawing/2014/main" id="{23875A4D-279D-63D5-13B8-CA5D7BC5F034}"/>
              </a:ext>
            </a:extLst>
          </p:cNvPr>
          <p:cNvSpPr>
            <a:spLocks noGrp="1"/>
          </p:cNvSpPr>
          <p:nvPr>
            <p:ph sz="half" idx="1"/>
          </p:nvPr>
        </p:nvSpPr>
        <p:spPr>
          <a:xfrm>
            <a:off x="838199" y="1825625"/>
            <a:ext cx="7620762" cy="4044602"/>
          </a:xfrm>
        </p:spPr>
        <p:txBody>
          <a:bodyPr vert="horz" lIns="91440" tIns="45720" rIns="91440" bIns="45720" rtlCol="0" anchor="t">
            <a:normAutofit/>
          </a:bodyPr>
          <a:lstStyle/>
          <a:p>
            <a:r>
              <a:rPr lang="en-US" dirty="0">
                <a:latin typeface="Arial"/>
                <a:cs typeface="Arial"/>
              </a:rPr>
              <a:t>Hosted a Farm to Fork Spaghetti Feed</a:t>
            </a:r>
          </a:p>
          <a:p>
            <a:r>
              <a:rPr lang="en-US" dirty="0">
                <a:latin typeface="Arial"/>
                <a:cs typeface="Arial"/>
              </a:rPr>
              <a:t>Offered an experience to feature locally sourced beef, produce, and wheat.</a:t>
            </a:r>
          </a:p>
          <a:p>
            <a:r>
              <a:rPr lang="en-US" dirty="0">
                <a:latin typeface="Arial"/>
                <a:cs typeface="Arial"/>
              </a:rPr>
              <a:t>Served meals banquet style with interactive displays, farmer highlights, and educational resources.</a:t>
            </a:r>
            <a:endParaRPr lang="en-US" dirty="0"/>
          </a:p>
        </p:txBody>
      </p:sp>
      <p:pic>
        <p:nvPicPr>
          <p:cNvPr id="6" name="Content Placeholder 5" descr="Save the Date Farm to Fork Spaghetti Feed poster on April 23, 2026 at 10:30 am at Columbia Elementary School Cafeteria. Students, faculty and Staff eat free. ">
            <a:extLst>
              <a:ext uri="{FF2B5EF4-FFF2-40B4-BE49-F238E27FC236}">
                <a16:creationId xmlns:a16="http://schemas.microsoft.com/office/drawing/2014/main" id="{CE65AFDF-3ED4-7E38-2362-33F6A53A5AD1}"/>
              </a:ext>
            </a:extLst>
          </p:cNvPr>
          <p:cNvPicPr>
            <a:picLocks noGrp="1" noChangeAspect="1"/>
          </p:cNvPicPr>
          <p:nvPr>
            <p:ph sz="half" idx="13"/>
          </p:nvPr>
        </p:nvPicPr>
        <p:blipFill>
          <a:blip r:embed="rId3" cstate="screen">
            <a:extLst>
              <a:ext uri="{28A0092B-C50C-407E-A947-70E740481C1C}">
                <a14:useLocalDpi xmlns:a14="http://schemas.microsoft.com/office/drawing/2010/main" val="0"/>
              </a:ext>
            </a:extLst>
          </a:blip>
          <a:stretch>
            <a:fillRect/>
          </a:stretch>
        </p:blipFill>
        <p:spPr>
          <a:xfrm>
            <a:off x="8299837" y="1819838"/>
            <a:ext cx="3053963" cy="3889992"/>
          </a:xfrm>
          <a:prstGeom prst="rect">
            <a:avLst/>
          </a:prstGeom>
        </p:spPr>
      </p:pic>
    </p:spTree>
    <p:extLst>
      <p:ext uri="{BB962C8B-B14F-4D97-AF65-F5344CB8AC3E}">
        <p14:creationId xmlns:p14="http://schemas.microsoft.com/office/powerpoint/2010/main" val="20856513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B8EF670-F6C7-8FBF-3F88-F79C23B392AA}"/>
              </a:ext>
            </a:extLst>
          </p:cNvPr>
          <p:cNvSpPr>
            <a:spLocks noGrp="1"/>
          </p:cNvSpPr>
          <p:nvPr>
            <p:ph type="title"/>
          </p:nvPr>
        </p:nvSpPr>
        <p:spPr/>
        <p:txBody>
          <a:bodyPr>
            <a:normAutofit fontScale="90000"/>
          </a:bodyPr>
          <a:lstStyle/>
          <a:p>
            <a:r>
              <a:rPr lang="en-US" dirty="0"/>
              <a:t>Webinar: Celebrating Women Advancing Sustainable School Meals</a:t>
            </a:r>
          </a:p>
        </p:txBody>
      </p:sp>
      <p:sp>
        <p:nvSpPr>
          <p:cNvPr id="4" name="Content Placeholder 3">
            <a:extLst>
              <a:ext uri="{FF2B5EF4-FFF2-40B4-BE49-F238E27FC236}">
                <a16:creationId xmlns:a16="http://schemas.microsoft.com/office/drawing/2014/main" id="{B6D6058A-CBAA-0111-09D5-B63C2B76AF72}"/>
              </a:ext>
            </a:extLst>
          </p:cNvPr>
          <p:cNvSpPr>
            <a:spLocks noGrp="1"/>
          </p:cNvSpPr>
          <p:nvPr>
            <p:ph sz="half" idx="1"/>
          </p:nvPr>
        </p:nvSpPr>
        <p:spPr>
          <a:xfrm>
            <a:off x="838200" y="1940645"/>
            <a:ext cx="6858000" cy="4912439"/>
          </a:xfrm>
        </p:spPr>
        <p:txBody>
          <a:bodyPr vert="horz" lIns="91440" tIns="45720" rIns="91440" bIns="45720" rtlCol="0" anchor="t">
            <a:normAutofit/>
          </a:bodyPr>
          <a:lstStyle/>
          <a:p>
            <a:r>
              <a:rPr lang="en-US" sz="2400" dirty="0">
                <a:solidFill>
                  <a:srgbClr val="000000"/>
                </a:solidFill>
                <a:latin typeface="Arial"/>
                <a:cs typeface="Arial"/>
              </a:rPr>
              <a:t>2026 Women's History Month Theme: Women Leading the Way for Sustainability</a:t>
            </a:r>
          </a:p>
          <a:p>
            <a:r>
              <a:rPr lang="en-US" sz="2400" dirty="0">
                <a:solidFill>
                  <a:srgbClr val="000000"/>
                </a:solidFill>
              </a:rPr>
              <a:t>State Superintendent of Public Instruction Tony Thurmond hosted a webinar titled: </a:t>
            </a:r>
            <a:r>
              <a:rPr lang="en-US" sz="2400" dirty="0">
                <a:solidFill>
                  <a:srgbClr val="000000"/>
                </a:solidFill>
                <a:latin typeface="Arial"/>
                <a:cs typeface="Arial"/>
              </a:rPr>
              <a:t>Celebrating Women Advancing Sustainable School Meals </a:t>
            </a:r>
          </a:p>
        </p:txBody>
      </p:sp>
      <p:pic>
        <p:nvPicPr>
          <p:cNvPr id="2" name="Content Placeholder 1">
            <a:extLst>
              <a:ext uri="{FF2B5EF4-FFF2-40B4-BE49-F238E27FC236}">
                <a16:creationId xmlns:a16="http://schemas.microsoft.com/office/drawing/2014/main" id="{E4742D4C-991C-2504-7BD7-E6016BCF699E}"/>
              </a:ext>
              <a:ext uri="{C183D7F6-B498-43B3-948B-1728B52AA6E4}">
                <adec:decorative xmlns:adec="http://schemas.microsoft.com/office/drawing/2017/decorative" val="1"/>
              </a:ext>
            </a:extLst>
          </p:cNvPr>
          <p:cNvPicPr>
            <a:picLocks noGrp="1" noChangeAspect="1"/>
          </p:cNvPicPr>
          <p:nvPr>
            <p:ph sz="half" idx="13"/>
          </p:nvPr>
        </p:nvPicPr>
        <p:blipFill>
          <a:blip r:embed="rId3"/>
          <a:stretch>
            <a:fillRect/>
          </a:stretch>
        </p:blipFill>
        <p:spPr>
          <a:xfrm>
            <a:off x="7854872" y="2597401"/>
            <a:ext cx="3757722" cy="2126374"/>
          </a:xfrm>
          <a:prstGeom prst="rect">
            <a:avLst/>
          </a:prstGeom>
        </p:spPr>
      </p:pic>
    </p:spTree>
    <p:extLst>
      <p:ext uri="{BB962C8B-B14F-4D97-AF65-F5344CB8AC3E}">
        <p14:creationId xmlns:p14="http://schemas.microsoft.com/office/powerpoint/2010/main" val="40928759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E23EB-449C-3429-9DA2-44F8D0F14A6B}"/>
              </a:ext>
            </a:extLst>
          </p:cNvPr>
          <p:cNvSpPr>
            <a:spLocks noGrp="1"/>
          </p:cNvSpPr>
          <p:nvPr>
            <p:ph type="title"/>
          </p:nvPr>
        </p:nvSpPr>
        <p:spPr/>
        <p:txBody>
          <a:bodyPr>
            <a:normAutofit fontScale="90000"/>
          </a:bodyPr>
          <a:lstStyle/>
          <a:p>
            <a:r>
              <a:rPr lang="en-US" dirty="0">
                <a:latin typeface="Arial"/>
                <a:cs typeface="Arial"/>
              </a:rPr>
              <a:t>Recording Available: A Farmer's Guide to Working with California Schools</a:t>
            </a:r>
            <a:endParaRPr lang="en-US" dirty="0"/>
          </a:p>
        </p:txBody>
      </p:sp>
      <p:sp>
        <p:nvSpPr>
          <p:cNvPr id="3" name="Content Placeholder 2">
            <a:extLst>
              <a:ext uri="{FF2B5EF4-FFF2-40B4-BE49-F238E27FC236}">
                <a16:creationId xmlns:a16="http://schemas.microsoft.com/office/drawing/2014/main" id="{BE0FDB01-4A65-0E2E-F90C-33A41477B3A4}"/>
              </a:ext>
            </a:extLst>
          </p:cNvPr>
          <p:cNvSpPr>
            <a:spLocks noGrp="1"/>
          </p:cNvSpPr>
          <p:nvPr>
            <p:ph sz="half" idx="1"/>
          </p:nvPr>
        </p:nvSpPr>
        <p:spPr>
          <a:xfrm>
            <a:off x="838200" y="1825625"/>
            <a:ext cx="7658290" cy="4799764"/>
          </a:xfrm>
        </p:spPr>
        <p:txBody>
          <a:bodyPr vert="horz" lIns="91440" tIns="45720" rIns="91440" bIns="45720" rtlCol="0" anchor="t">
            <a:normAutofit/>
          </a:bodyPr>
          <a:lstStyle/>
          <a:p>
            <a:pPr marL="342900" indent="-342900"/>
            <a:r>
              <a:rPr lang="en-US" sz="2400" dirty="0">
                <a:solidFill>
                  <a:srgbClr val="000000"/>
                </a:solidFill>
                <a:latin typeface="Arial"/>
                <a:cs typeface="Arial"/>
              </a:rPr>
              <a:t>CDE webinar presented live during the Community Alliance with Family Farmers (CAFF) Small Farmers Conference earlier this year</a:t>
            </a:r>
          </a:p>
          <a:p>
            <a:pPr marL="342900" indent="-342900"/>
            <a:r>
              <a:rPr lang="en-US" sz="2400" dirty="0">
                <a:solidFill>
                  <a:srgbClr val="000000"/>
                </a:solidFill>
                <a:latin typeface="Arial"/>
                <a:cs typeface="Arial"/>
              </a:rPr>
              <a:t>Learn from Food Service Directors:</a:t>
            </a:r>
            <a:endParaRPr lang="en-US" sz="2400" dirty="0">
              <a:solidFill>
                <a:srgbClr val="000000"/>
              </a:solidFill>
            </a:endParaRPr>
          </a:p>
          <a:p>
            <a:pPr lvl="1"/>
            <a:r>
              <a:rPr lang="en-US" dirty="0">
                <a:solidFill>
                  <a:srgbClr val="000000"/>
                </a:solidFill>
                <a:latin typeface="Arial"/>
                <a:cs typeface="Arial"/>
              </a:rPr>
              <a:t>Building relationships with farmers</a:t>
            </a:r>
          </a:p>
          <a:p>
            <a:pPr lvl="1"/>
            <a:r>
              <a:rPr lang="en-US" dirty="0">
                <a:solidFill>
                  <a:srgbClr val="000000"/>
                </a:solidFill>
                <a:latin typeface="Arial"/>
                <a:cs typeface="Arial"/>
              </a:rPr>
              <a:t>Purchasing methods</a:t>
            </a:r>
          </a:p>
          <a:p>
            <a:pPr lvl="1"/>
            <a:r>
              <a:rPr lang="en-US" dirty="0">
                <a:solidFill>
                  <a:srgbClr val="000000"/>
                </a:solidFill>
                <a:latin typeface="Arial"/>
                <a:cs typeface="Arial"/>
              </a:rPr>
              <a:t>Establishing food safety requirements </a:t>
            </a:r>
          </a:p>
          <a:p>
            <a:r>
              <a:rPr lang="en-US" sz="2400" dirty="0">
                <a:solidFill>
                  <a:srgbClr val="000000"/>
                </a:solidFill>
                <a:latin typeface="Arial"/>
                <a:cs typeface="Arial"/>
              </a:rPr>
              <a:t>Watch the webinar recording on NSD Learning Site by searching for the title</a:t>
            </a:r>
          </a:p>
        </p:txBody>
      </p:sp>
      <p:pic>
        <p:nvPicPr>
          <p:cNvPr id="8" name="Content Placeholder 7" descr="Pajaro Valley Unified School District food service staff packaging salads&#10;">
            <a:extLst>
              <a:ext uri="{FF2B5EF4-FFF2-40B4-BE49-F238E27FC236}">
                <a16:creationId xmlns:a16="http://schemas.microsoft.com/office/drawing/2014/main" id="{976D8ED4-8E32-6AA1-CE18-3C52AC0AE363}"/>
              </a:ext>
            </a:extLst>
          </p:cNvPr>
          <p:cNvPicPr>
            <a:picLocks noGrp="1" noChangeAspect="1"/>
          </p:cNvPicPr>
          <p:nvPr>
            <p:ph sz="half" idx="13"/>
          </p:nvPr>
        </p:nvPicPr>
        <p:blipFill>
          <a:blip r:embed="rId3" cstate="screen">
            <a:extLst>
              <a:ext uri="{28A0092B-C50C-407E-A947-70E740481C1C}">
                <a14:useLocalDpi xmlns:a14="http://schemas.microsoft.com/office/drawing/2010/main" val="0"/>
              </a:ext>
            </a:extLst>
          </a:blip>
          <a:stretch>
            <a:fillRect/>
          </a:stretch>
        </p:blipFill>
        <p:spPr>
          <a:xfrm>
            <a:off x="8557327" y="1825625"/>
            <a:ext cx="3025073" cy="4035425"/>
          </a:xfrm>
          <a:prstGeom prst="rect">
            <a:avLst/>
          </a:prstGeom>
        </p:spPr>
      </p:pic>
    </p:spTree>
    <p:extLst>
      <p:ext uri="{BB962C8B-B14F-4D97-AF65-F5344CB8AC3E}">
        <p14:creationId xmlns:p14="http://schemas.microsoft.com/office/powerpoint/2010/main" val="9282252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E37E0-C86F-96EF-D100-8B37A6D3B8FF}"/>
              </a:ext>
            </a:extLst>
          </p:cNvPr>
          <p:cNvSpPr>
            <a:spLocks noGrp="1"/>
          </p:cNvSpPr>
          <p:nvPr>
            <p:ph type="title"/>
          </p:nvPr>
        </p:nvSpPr>
        <p:spPr/>
        <p:txBody>
          <a:bodyPr>
            <a:normAutofit fontScale="90000"/>
          </a:bodyPr>
          <a:lstStyle/>
          <a:p>
            <a:r>
              <a:rPr lang="en-US" dirty="0">
                <a:latin typeface="Arial"/>
                <a:cs typeface="Arial"/>
              </a:rPr>
              <a:t>Input Requested: CA Universal Meal Implementation Survey</a:t>
            </a:r>
            <a:endParaRPr lang="en-US" dirty="0"/>
          </a:p>
        </p:txBody>
      </p:sp>
      <p:sp>
        <p:nvSpPr>
          <p:cNvPr id="3" name="Content Placeholder 2">
            <a:extLst>
              <a:ext uri="{FF2B5EF4-FFF2-40B4-BE49-F238E27FC236}">
                <a16:creationId xmlns:a16="http://schemas.microsoft.com/office/drawing/2014/main" id="{B21EC226-B2D7-E549-2F5E-F2B4DCDF0570}"/>
              </a:ext>
            </a:extLst>
          </p:cNvPr>
          <p:cNvSpPr>
            <a:spLocks noGrp="1"/>
          </p:cNvSpPr>
          <p:nvPr>
            <p:ph sz="half" idx="1"/>
          </p:nvPr>
        </p:nvSpPr>
        <p:spPr>
          <a:xfrm>
            <a:off x="838200" y="1825625"/>
            <a:ext cx="10258538" cy="4779060"/>
          </a:xfrm>
        </p:spPr>
        <p:txBody>
          <a:bodyPr vert="horz" lIns="91440" tIns="45720" rIns="91440" bIns="45720" rtlCol="0" anchor="t">
            <a:normAutofit/>
          </a:bodyPr>
          <a:lstStyle/>
          <a:p>
            <a:r>
              <a:rPr lang="en-US" sz="2400" dirty="0">
                <a:solidFill>
                  <a:srgbClr val="000000"/>
                </a:solidFill>
                <a:latin typeface="Arial"/>
                <a:cs typeface="Arial"/>
              </a:rPr>
              <a:t>Voluntary survey to assess the implementation of CA Universal Meals</a:t>
            </a:r>
          </a:p>
          <a:p>
            <a:r>
              <a:rPr lang="en-US" sz="2400" b="1" dirty="0">
                <a:latin typeface="Arial"/>
                <a:cs typeface="Arial"/>
              </a:rPr>
              <a:t>Survey Deadline Extended: Friday, May 1, 2026</a:t>
            </a:r>
          </a:p>
          <a:p>
            <a:pPr lvl="1"/>
            <a:r>
              <a:rPr lang="en-US" sz="2400" dirty="0">
                <a:cs typeface="Arial"/>
              </a:rPr>
              <a:t>Time: 30-45 minutes to complete</a:t>
            </a:r>
          </a:p>
          <a:p>
            <a:pPr lvl="1"/>
            <a:r>
              <a:rPr lang="en-US" sz="2400" dirty="0">
                <a:solidFill>
                  <a:srgbClr val="000000"/>
                </a:solidFill>
                <a:cs typeface="Arial"/>
              </a:rPr>
              <a:t>PDF of Questions: FSD UM Survey, CNIPS Download Forms</a:t>
            </a:r>
          </a:p>
          <a:p>
            <a:r>
              <a:rPr lang="en-US" sz="2400" b="1" dirty="0">
                <a:solidFill>
                  <a:srgbClr val="000000"/>
                </a:solidFill>
                <a:latin typeface="Arial"/>
                <a:cs typeface="Arial"/>
              </a:rPr>
              <a:t>Access the survey by web link or QR code:</a:t>
            </a:r>
            <a:r>
              <a:rPr lang="en-US" sz="2400" dirty="0">
                <a:solidFill>
                  <a:srgbClr val="000000"/>
                </a:solidFill>
                <a:latin typeface="Arial"/>
                <a:cs typeface="Arial"/>
              </a:rPr>
              <a:t> </a:t>
            </a:r>
            <a:r>
              <a:rPr lang="en-US" sz="2400" dirty="0">
                <a:solidFill>
                  <a:srgbClr val="0563C1"/>
                </a:solidFill>
                <a:latin typeface="Arial"/>
                <a:cs typeface="Arial"/>
                <a:hlinkClick r:id="rId3" tooltip="Qualtrics Universal Meals Implementation Survey link">
                  <a:extLst>
                    <a:ext uri="{A12FA001-AC4F-418D-AE19-62706E023703}">
                      <ahyp:hlinkClr xmlns:ahyp="http://schemas.microsoft.com/office/drawing/2018/hyperlinkcolor" val="tx"/>
                    </a:ext>
                  </a:extLst>
                </a:hlinkClick>
              </a:rPr>
              <a:t>https://ucanr.co1.qualtrics.com/jfe/form/SV_6tacwBLGBNoGZ1k </a:t>
            </a:r>
            <a:endParaRPr lang="en-US" sz="2400" dirty="0">
              <a:solidFill>
                <a:srgbClr val="0563C1"/>
              </a:solidFill>
              <a:latin typeface="Arial"/>
              <a:cs typeface="Arial"/>
            </a:endParaRPr>
          </a:p>
          <a:p>
            <a:r>
              <a:rPr lang="en-US" sz="2400" b="1" dirty="0">
                <a:solidFill>
                  <a:srgbClr val="000000"/>
                </a:solidFill>
                <a:latin typeface="Arial"/>
                <a:cs typeface="Arial"/>
              </a:rPr>
              <a:t>Questions:</a:t>
            </a:r>
            <a:r>
              <a:rPr lang="en-US" sz="2400" dirty="0">
                <a:solidFill>
                  <a:srgbClr val="000000"/>
                </a:solidFill>
                <a:latin typeface="Arial"/>
                <a:cs typeface="Arial"/>
              </a:rPr>
              <a:t> Contact Wendi Gosliner, Principal Investigator at </a:t>
            </a:r>
            <a:r>
              <a:rPr lang="en-US" sz="2400" dirty="0">
                <a:solidFill>
                  <a:srgbClr val="0563C1"/>
                </a:solidFill>
                <a:latin typeface="Arial"/>
                <a:cs typeface="Arial"/>
                <a:hlinkClick r:id="rId4">
                  <a:extLst>
                    <a:ext uri="{A12FA001-AC4F-418D-AE19-62706E023703}">
                      <ahyp:hlinkClr xmlns:ahyp="http://schemas.microsoft.com/office/drawing/2018/hyperlinkcolor" val="tx"/>
                    </a:ext>
                  </a:extLst>
                </a:hlinkClick>
              </a:rPr>
              <a:t>SchoolMealsStudy@ucanr.edu </a:t>
            </a:r>
            <a:endParaRPr lang="en-US" sz="2400" dirty="0">
              <a:solidFill>
                <a:srgbClr val="0563C1"/>
              </a:solidFill>
              <a:latin typeface="Arial"/>
              <a:cs typeface="Arial"/>
            </a:endParaRPr>
          </a:p>
          <a:p>
            <a:endParaRPr lang="en-US" sz="2400" dirty="0">
              <a:latin typeface="Arial"/>
              <a:cs typeface="Arial"/>
            </a:endParaRPr>
          </a:p>
          <a:p>
            <a:endParaRPr lang="en-US" sz="2400" dirty="0">
              <a:latin typeface="Arial"/>
              <a:cs typeface="Arial"/>
            </a:endParaRPr>
          </a:p>
        </p:txBody>
      </p:sp>
      <p:pic>
        <p:nvPicPr>
          <p:cNvPr id="6" name="Content Placeholder 5" descr="CA Universal Meals Implementation Survey QR code.">
            <a:extLst>
              <a:ext uri="{FF2B5EF4-FFF2-40B4-BE49-F238E27FC236}">
                <a16:creationId xmlns:a16="http://schemas.microsoft.com/office/drawing/2014/main" id="{E77A2821-C96C-C3DE-3C09-0765FC0E43DD}"/>
              </a:ext>
            </a:extLst>
          </p:cNvPr>
          <p:cNvPicPr>
            <a:picLocks noGrp="1" noChangeAspect="1"/>
          </p:cNvPicPr>
          <p:nvPr>
            <p:ph sz="half" idx="13"/>
          </p:nvPr>
        </p:nvPicPr>
        <p:blipFill>
          <a:blip r:embed="rId5"/>
          <a:stretch>
            <a:fillRect/>
          </a:stretch>
        </p:blipFill>
        <p:spPr>
          <a:xfrm>
            <a:off x="10134600" y="3581400"/>
            <a:ext cx="1752600" cy="1752600"/>
          </a:xfrm>
          <a:prstGeom prst="rect">
            <a:avLst/>
          </a:prstGeom>
        </p:spPr>
      </p:pic>
    </p:spTree>
    <p:extLst>
      <p:ext uri="{BB962C8B-B14F-4D97-AF65-F5344CB8AC3E}">
        <p14:creationId xmlns:p14="http://schemas.microsoft.com/office/powerpoint/2010/main" val="18056918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EE87F-E7A3-25B2-4917-32D626814BEF}"/>
              </a:ext>
            </a:extLst>
          </p:cNvPr>
          <p:cNvSpPr>
            <a:spLocks noGrp="1"/>
          </p:cNvSpPr>
          <p:nvPr>
            <p:ph type="title"/>
          </p:nvPr>
        </p:nvSpPr>
        <p:spPr>
          <a:xfrm>
            <a:off x="838200" y="383876"/>
            <a:ext cx="10788769" cy="1148750"/>
          </a:xfrm>
        </p:spPr>
        <p:txBody>
          <a:bodyPr>
            <a:normAutofit fontScale="90000"/>
          </a:bodyPr>
          <a:lstStyle/>
          <a:p>
            <a:r>
              <a:rPr lang="en-US" dirty="0">
                <a:latin typeface="Arial"/>
                <a:cs typeface="Arial"/>
              </a:rPr>
              <a:t>New Resources Available: </a:t>
            </a:r>
            <a:br>
              <a:rPr lang="en-US" dirty="0">
                <a:latin typeface="Arial"/>
                <a:cs typeface="Arial"/>
              </a:rPr>
            </a:br>
            <a:r>
              <a:rPr lang="en-US" dirty="0">
                <a:latin typeface="Arial"/>
                <a:cs typeface="Arial"/>
              </a:rPr>
              <a:t>Dietary Guidelines for Americans 2025–2030</a:t>
            </a:r>
            <a:endParaRPr lang="en-US" dirty="0"/>
          </a:p>
        </p:txBody>
      </p:sp>
      <p:sp>
        <p:nvSpPr>
          <p:cNvPr id="3" name="Content Placeholder 2">
            <a:extLst>
              <a:ext uri="{FF2B5EF4-FFF2-40B4-BE49-F238E27FC236}">
                <a16:creationId xmlns:a16="http://schemas.microsoft.com/office/drawing/2014/main" id="{6C45BFF5-F3BB-0359-32BA-856DFCB03E72}"/>
              </a:ext>
            </a:extLst>
          </p:cNvPr>
          <p:cNvSpPr>
            <a:spLocks noGrp="1"/>
          </p:cNvSpPr>
          <p:nvPr>
            <p:ph sz="half" idx="1"/>
          </p:nvPr>
        </p:nvSpPr>
        <p:spPr>
          <a:xfrm>
            <a:off x="838200" y="1825625"/>
            <a:ext cx="7696200" cy="4620529"/>
          </a:xfrm>
        </p:spPr>
        <p:txBody>
          <a:bodyPr vert="horz" lIns="91440" tIns="45720" rIns="91440" bIns="45720" rtlCol="0" anchor="t">
            <a:noAutofit/>
          </a:bodyPr>
          <a:lstStyle/>
          <a:p>
            <a:pPr marL="0" indent="0">
              <a:buNone/>
            </a:pPr>
            <a:r>
              <a:rPr lang="en-US" sz="2800" dirty="0">
                <a:solidFill>
                  <a:srgbClr val="000000"/>
                </a:solidFill>
                <a:latin typeface="Arial"/>
                <a:cs typeface="Arial"/>
              </a:rPr>
              <a:t>Eat Real Food Toolkit </a:t>
            </a:r>
            <a:endParaRPr lang="en-US" sz="2800" dirty="0">
              <a:solidFill>
                <a:srgbClr val="000000"/>
              </a:solidFill>
            </a:endParaRPr>
          </a:p>
          <a:p>
            <a:pPr>
              <a:buFont typeface="Arial" panose="02070309020205020404" pitchFamily="49" charset="0"/>
              <a:buChar char="•"/>
            </a:pPr>
            <a:r>
              <a:rPr lang="en-US" sz="2800" dirty="0">
                <a:solidFill>
                  <a:srgbClr val="000000"/>
                </a:solidFill>
                <a:latin typeface="Arial"/>
                <a:cs typeface="Arial"/>
              </a:rPr>
              <a:t>Posters &amp; Graphics</a:t>
            </a:r>
            <a:endParaRPr lang="en-US" sz="2800" dirty="0">
              <a:solidFill>
                <a:srgbClr val="000000"/>
              </a:solidFill>
            </a:endParaRPr>
          </a:p>
          <a:p>
            <a:pPr>
              <a:buFont typeface="Arial" panose="02070309020205020404" pitchFamily="49" charset="0"/>
              <a:buChar char="•"/>
            </a:pPr>
            <a:r>
              <a:rPr lang="en-US" sz="2800" dirty="0">
                <a:solidFill>
                  <a:srgbClr val="000000"/>
                </a:solidFill>
                <a:latin typeface="Arial"/>
                <a:cs typeface="Arial"/>
              </a:rPr>
              <a:t>Sample newsletters and website and social media posts</a:t>
            </a:r>
            <a:endParaRPr lang="en-US" sz="2800" dirty="0">
              <a:solidFill>
                <a:srgbClr val="000000"/>
              </a:solidFill>
            </a:endParaRPr>
          </a:p>
          <a:p>
            <a:pPr>
              <a:buFont typeface="Arial" panose="02070309020205020404" pitchFamily="49" charset="0"/>
              <a:buChar char="•"/>
            </a:pPr>
            <a:r>
              <a:rPr lang="en-US" sz="2800" dirty="0">
                <a:solidFill>
                  <a:srgbClr val="000000"/>
                </a:solidFill>
                <a:latin typeface="Arial"/>
                <a:cs typeface="Arial"/>
              </a:rPr>
              <a:t>Resources available on the Eat Real Food Toolkit web page at </a:t>
            </a:r>
            <a:r>
              <a:rPr lang="en-US" sz="2800" dirty="0">
                <a:solidFill>
                  <a:srgbClr val="0563C1"/>
                </a:solidFill>
                <a:latin typeface="Arial"/>
                <a:cs typeface="Arial"/>
                <a:hlinkClick r:id="rId3" tooltip="U.S. Department of Agriculture Eat Real Food Toolkit web page">
                  <a:extLst>
                    <a:ext uri="{A12FA001-AC4F-418D-AE19-62706E023703}">
                      <ahyp:hlinkClr xmlns:ahyp="http://schemas.microsoft.com/office/drawing/2018/hyperlinkcolor" val="tx"/>
                    </a:ext>
                  </a:extLst>
                </a:hlinkClick>
              </a:rPr>
              <a:t>https://www.fns.usda.gov/cnpp/dietary-guidelines-americans/eatrealfood-toolkit</a:t>
            </a:r>
            <a:endParaRPr lang="en-US" sz="2800" dirty="0">
              <a:solidFill>
                <a:srgbClr val="0563C1"/>
              </a:solidFill>
            </a:endParaRPr>
          </a:p>
          <a:p>
            <a:endParaRPr lang="en-US" dirty="0"/>
          </a:p>
        </p:txBody>
      </p:sp>
      <p:pic>
        <p:nvPicPr>
          <p:cNvPr id="5" name="Content Placeholder 4" descr="Eat Real Food Dietary Guidelines for Americans inverted food pyramid emphasizing Protein, Dairy &amp; Healthy Fats and Fruits and Vegetables.">
            <a:extLst>
              <a:ext uri="{FF2B5EF4-FFF2-40B4-BE49-F238E27FC236}">
                <a16:creationId xmlns:a16="http://schemas.microsoft.com/office/drawing/2014/main" id="{A425C6E0-B593-F823-8A61-B04CF4F0CB21}"/>
              </a:ext>
            </a:extLst>
          </p:cNvPr>
          <p:cNvPicPr>
            <a:picLocks noGrp="1" noChangeAspect="1"/>
          </p:cNvPicPr>
          <p:nvPr>
            <p:ph sz="half" idx="13"/>
          </p:nvPr>
        </p:nvPicPr>
        <p:blipFill>
          <a:blip r:embed="rId4"/>
          <a:stretch>
            <a:fillRect/>
          </a:stretch>
        </p:blipFill>
        <p:spPr>
          <a:xfrm>
            <a:off x="8648084" y="1861314"/>
            <a:ext cx="2690283" cy="4035425"/>
          </a:xfrm>
          <a:prstGeom prst="rect">
            <a:avLst/>
          </a:prstGeom>
        </p:spPr>
      </p:pic>
    </p:spTree>
    <p:extLst>
      <p:ext uri="{BB962C8B-B14F-4D97-AF65-F5344CB8AC3E}">
        <p14:creationId xmlns:p14="http://schemas.microsoft.com/office/powerpoint/2010/main" val="27691764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B73DB-FED7-E092-7AC8-DC5F3A7C982F}"/>
              </a:ext>
            </a:extLst>
          </p:cNvPr>
          <p:cNvSpPr>
            <a:spLocks noGrp="1"/>
          </p:cNvSpPr>
          <p:nvPr>
            <p:ph type="title"/>
          </p:nvPr>
        </p:nvSpPr>
        <p:spPr>
          <a:xfrm>
            <a:off x="839788" y="615225"/>
            <a:ext cx="10515600" cy="990598"/>
          </a:xfrm>
        </p:spPr>
        <p:txBody>
          <a:bodyPr>
            <a:normAutofit/>
          </a:bodyPr>
          <a:lstStyle/>
          <a:p>
            <a:r>
              <a:rPr lang="en-US" dirty="0">
                <a:latin typeface="Arial"/>
                <a:cs typeface="Arial"/>
              </a:rPr>
              <a:t>Food Smarts – Free Trainings</a:t>
            </a:r>
            <a:endParaRPr lang="en-US" dirty="0"/>
          </a:p>
        </p:txBody>
      </p:sp>
      <p:graphicFrame>
        <p:nvGraphicFramePr>
          <p:cNvPr id="10" name="Content Placeholder 9" descr="Table Training and Date/Time: Food Smarts Facilitator May 20 and June 3 10 am and Capaciaticion Para Educadores de Food Smarts May 21 and June 4 at 9 am.">
            <a:extLst>
              <a:ext uri="{FF2B5EF4-FFF2-40B4-BE49-F238E27FC236}">
                <a16:creationId xmlns:a16="http://schemas.microsoft.com/office/drawing/2014/main" id="{59EFF43F-C872-1EE5-C1C5-75457BC42655}"/>
              </a:ext>
            </a:extLst>
          </p:cNvPr>
          <p:cNvGraphicFramePr>
            <a:graphicFrameLocks noGrp="1"/>
          </p:cNvGraphicFramePr>
          <p:nvPr>
            <p:ph sz="half" idx="16"/>
            <p:extLst>
              <p:ext uri="{D42A27DB-BD31-4B8C-83A1-F6EECF244321}">
                <p14:modId xmlns:p14="http://schemas.microsoft.com/office/powerpoint/2010/main" val="416626950"/>
              </p:ext>
            </p:extLst>
          </p:nvPr>
        </p:nvGraphicFramePr>
        <p:xfrm>
          <a:off x="842962" y="1876864"/>
          <a:ext cx="10512426" cy="2606236"/>
        </p:xfrm>
        <a:graphic>
          <a:graphicData uri="http://schemas.openxmlformats.org/drawingml/2006/table">
            <a:tbl>
              <a:tblPr firstRow="1" bandRow="1">
                <a:tableStyleId>{69012ECD-51FC-41F1-AA8D-1B2483CD663E}</a:tableStyleId>
              </a:tblPr>
              <a:tblGrid>
                <a:gridCol w="4534071">
                  <a:extLst>
                    <a:ext uri="{9D8B030D-6E8A-4147-A177-3AD203B41FA5}">
                      <a16:colId xmlns:a16="http://schemas.microsoft.com/office/drawing/2014/main" val="845077193"/>
                    </a:ext>
                  </a:extLst>
                </a:gridCol>
                <a:gridCol w="5978355">
                  <a:extLst>
                    <a:ext uri="{9D8B030D-6E8A-4147-A177-3AD203B41FA5}">
                      <a16:colId xmlns:a16="http://schemas.microsoft.com/office/drawing/2014/main" val="1852239011"/>
                    </a:ext>
                  </a:extLst>
                </a:gridCol>
              </a:tblGrid>
              <a:tr h="456323">
                <a:tc>
                  <a:txBody>
                    <a:bodyPr/>
                    <a:lstStyle/>
                    <a:p>
                      <a:pPr lvl="0">
                        <a:buNone/>
                      </a:pPr>
                      <a:r>
                        <a:rPr lang="en-US" sz="2400" b="1" dirty="0">
                          <a:latin typeface="Arial"/>
                          <a:cs typeface="Arial"/>
                        </a:rPr>
                        <a:t>Training</a:t>
                      </a:r>
                      <a:endParaRPr lang="en-US" dirty="0"/>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buNone/>
                      </a:pPr>
                      <a:r>
                        <a:rPr lang="en-US" sz="2400" b="1" dirty="0">
                          <a:latin typeface="Arial"/>
                          <a:cs typeface="Arial"/>
                        </a:rPr>
                        <a:t>Date/Time</a:t>
                      </a:r>
                      <a:endParaRPr lang="en-US" dirty="0"/>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1821527993"/>
                  </a:ext>
                </a:extLst>
              </a:tr>
              <a:tr h="942536">
                <a:tc>
                  <a:txBody>
                    <a:bodyPr/>
                    <a:lstStyle/>
                    <a:p>
                      <a:pPr marL="0" marR="0" lvl="0" indent="0" algn="l" rtl="0" eaLnBrk="1" fontAlgn="auto" latinLnBrk="0" hangingPunct="1">
                        <a:lnSpc>
                          <a:spcPct val="100000"/>
                        </a:lnSpc>
                        <a:spcBef>
                          <a:spcPts val="0"/>
                        </a:spcBef>
                        <a:spcAft>
                          <a:spcPts val="0"/>
                        </a:spcAft>
                        <a:buClrTx/>
                        <a:buSzTx/>
                        <a:buFontTx/>
                        <a:buNone/>
                      </a:pPr>
                      <a:r>
                        <a:rPr lang="en-US" sz="2400" b="0" i="0" u="none" strike="noStrike" noProof="0" dirty="0">
                          <a:solidFill>
                            <a:srgbClr val="000000"/>
                          </a:solidFill>
                          <a:latin typeface="+mn-lt"/>
                          <a:cs typeface="Arial"/>
                        </a:rPr>
                        <a:t>Food Smarts Facilitator Training </a:t>
                      </a:r>
                    </a:p>
                  </a:txBody>
                  <a:tcPr anchor="ctr">
                    <a:lnL w="12700">
                      <a:solidFill>
                        <a:schemeClr val="tx1"/>
                      </a:solid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i="0" u="none" strike="noStrike" noProof="0" dirty="0">
                          <a:solidFill>
                            <a:srgbClr val="000000"/>
                          </a:solidFill>
                          <a:latin typeface="+mn-lt"/>
                          <a:cs typeface="Arial"/>
                        </a:rPr>
                        <a:t>May 20 &amp; June 3, 2026, 10 a.m. - 12 p.m.</a:t>
                      </a:r>
                    </a:p>
                  </a:txBody>
                  <a:tcPr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a:solidFill>
                        <a:schemeClr val="tx1"/>
                      </a:solidFill>
                    </a:lnB>
                  </a:tcPr>
                </a:tc>
                <a:extLst>
                  <a:ext uri="{0D108BD9-81ED-4DB2-BD59-A6C34878D82A}">
                    <a16:rowId xmlns:a16="http://schemas.microsoft.com/office/drawing/2014/main" val="1489529521"/>
                  </a:ext>
                </a:extLst>
              </a:tr>
              <a:tr h="1206500">
                <a:tc>
                  <a:txBody>
                    <a:bodyPr/>
                    <a:lstStyle/>
                    <a:p>
                      <a:pPr lvl="0">
                        <a:buNone/>
                      </a:pPr>
                      <a:r>
                        <a:rPr lang="en-US" sz="2400" b="0" i="0" u="none" strike="noStrike" noProof="0" dirty="0">
                          <a:solidFill>
                            <a:srgbClr val="000000"/>
                          </a:solidFill>
                          <a:latin typeface="+mn-lt"/>
                          <a:cs typeface="Arial"/>
                        </a:rPr>
                        <a:t>Capacitación Para Educadores de Food Smarts, Español</a:t>
                      </a:r>
                      <a:endParaRPr lang="en-US" sz="2400" b="0" dirty="0">
                        <a:solidFill>
                          <a:srgbClr val="000000"/>
                        </a:solidFill>
                      </a:endParaRP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i="0" u="none" strike="noStrike" noProof="0" dirty="0">
                          <a:solidFill>
                            <a:srgbClr val="000000"/>
                          </a:solidFill>
                          <a:latin typeface="+mn-lt"/>
                          <a:cs typeface="Arial"/>
                        </a:rPr>
                        <a:t>May 21 &amp; June 4, 2026, 9 a.m. - 11 a.m.</a:t>
                      </a:r>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16697571"/>
                  </a:ext>
                </a:extLst>
              </a:tr>
            </a:tbl>
          </a:graphicData>
        </a:graphic>
      </p:graphicFrame>
      <p:sp>
        <p:nvSpPr>
          <p:cNvPr id="3" name="Content Placeholder 2">
            <a:extLst>
              <a:ext uri="{FF2B5EF4-FFF2-40B4-BE49-F238E27FC236}">
                <a16:creationId xmlns:a16="http://schemas.microsoft.com/office/drawing/2014/main" id="{EA336F28-958F-CF06-0035-D7B7932AB884}"/>
              </a:ext>
            </a:extLst>
          </p:cNvPr>
          <p:cNvSpPr>
            <a:spLocks noGrp="1"/>
          </p:cNvSpPr>
          <p:nvPr>
            <p:ph sz="half" idx="2"/>
          </p:nvPr>
        </p:nvSpPr>
        <p:spPr>
          <a:xfrm>
            <a:off x="771761" y="4548432"/>
            <a:ext cx="10653517" cy="990598"/>
          </a:xfrm>
        </p:spPr>
        <p:txBody>
          <a:bodyPr vert="horz" lIns="91440" tIns="45720" rIns="91440" bIns="45720" rtlCol="0" anchor="t">
            <a:noAutofit/>
          </a:bodyPr>
          <a:lstStyle/>
          <a:p>
            <a:pPr marL="0" indent="0">
              <a:buNone/>
            </a:pPr>
            <a:r>
              <a:rPr lang="en-US" sz="2400" b="1" dirty="0">
                <a:solidFill>
                  <a:srgbClr val="000000"/>
                </a:solidFill>
                <a:latin typeface="Arial"/>
                <a:cs typeface="Arial"/>
              </a:rPr>
              <a:t>Register at: </a:t>
            </a:r>
            <a:r>
              <a:rPr lang="en-US" sz="2400" dirty="0">
                <a:hlinkClick r:id="rId3"/>
              </a:rPr>
              <a:t>CalFresh Upcoming Training and Events</a:t>
            </a:r>
            <a:endParaRPr lang="en-US" sz="2400" dirty="0">
              <a:latin typeface="Arial"/>
              <a:cs typeface="Arial"/>
            </a:endParaRPr>
          </a:p>
          <a:p>
            <a:pPr marL="0" indent="0">
              <a:buNone/>
            </a:pPr>
            <a:endParaRPr lang="en-US" sz="1200" b="1" dirty="0"/>
          </a:p>
          <a:p>
            <a:pPr marL="0" indent="0">
              <a:buNone/>
            </a:pPr>
            <a:endParaRPr lang="en-US" sz="1200" dirty="0"/>
          </a:p>
        </p:txBody>
      </p:sp>
      <p:sp>
        <p:nvSpPr>
          <p:cNvPr id="4" name="Content Placeholder 3" descr="Food Smarts trainings by Date and Time. Facilatator Training May 20 and June 3 t 10 am, ">
            <a:extLst>
              <a:ext uri="{FF2B5EF4-FFF2-40B4-BE49-F238E27FC236}">
                <a16:creationId xmlns:a16="http://schemas.microsoft.com/office/drawing/2014/main" id="{ED485E09-F7C7-82A3-5567-3B306473927A}"/>
              </a:ext>
            </a:extLst>
          </p:cNvPr>
          <p:cNvSpPr>
            <a:spLocks noGrp="1"/>
          </p:cNvSpPr>
          <p:nvPr>
            <p:ph sz="half" idx="14"/>
          </p:nvPr>
        </p:nvSpPr>
        <p:spPr>
          <a:xfrm rot="10800000" flipV="1">
            <a:off x="781054" y="5539030"/>
            <a:ext cx="10641992" cy="538088"/>
          </a:xfrm>
        </p:spPr>
        <p:txBody>
          <a:bodyPr vert="horz" lIns="91440" tIns="45720" rIns="91440" bIns="45720" rtlCol="0" anchor="t">
            <a:normAutofit/>
          </a:bodyPr>
          <a:lstStyle/>
          <a:p>
            <a:pPr marL="0" indent="0">
              <a:buNone/>
            </a:pPr>
            <a:r>
              <a:rPr lang="en-US" sz="2400" b="1" dirty="0">
                <a:solidFill>
                  <a:srgbClr val="000000"/>
                </a:solidFill>
                <a:latin typeface="Arial"/>
                <a:cs typeface="Arial"/>
              </a:rPr>
              <a:t>Questions:</a:t>
            </a:r>
            <a:r>
              <a:rPr lang="en-US" sz="2400" dirty="0">
                <a:solidFill>
                  <a:srgbClr val="000000"/>
                </a:solidFill>
                <a:latin typeface="Arial"/>
                <a:cs typeface="Arial"/>
              </a:rPr>
              <a:t> </a:t>
            </a:r>
            <a:r>
              <a:rPr lang="en-US" sz="2400" dirty="0">
                <a:solidFill>
                  <a:srgbClr val="0563C1"/>
                </a:solidFill>
                <a:latin typeface="Arial"/>
                <a:cs typeface="Arial"/>
                <a:hlinkClick r:id="rId4">
                  <a:extLst>
                    <a:ext uri="{A12FA001-AC4F-418D-AE19-62706E023703}">
                      <ahyp:hlinkClr xmlns:ahyp="http://schemas.microsoft.com/office/drawing/2018/hyperlinkcolor" val="tx"/>
                    </a:ext>
                  </a:extLst>
                </a:hlinkClick>
              </a:rPr>
              <a:t>CFHLStatewideTraining@leahspantry.org</a:t>
            </a:r>
            <a:endParaRPr lang="en-US" sz="2400" dirty="0">
              <a:solidFill>
                <a:srgbClr val="0563C1"/>
              </a:solidFill>
              <a:latin typeface="Arial"/>
              <a:cs typeface="Arial"/>
            </a:endParaRPr>
          </a:p>
        </p:txBody>
      </p:sp>
    </p:spTree>
    <p:extLst>
      <p:ext uri="{BB962C8B-B14F-4D97-AF65-F5344CB8AC3E}">
        <p14:creationId xmlns:p14="http://schemas.microsoft.com/office/powerpoint/2010/main" val="12420946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8394D8-61A9-DF85-5520-8E19360923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65DCC3-79E4-6B61-ED65-D2E843AC7840}"/>
              </a:ext>
            </a:extLst>
          </p:cNvPr>
          <p:cNvSpPr>
            <a:spLocks noGrp="1"/>
          </p:cNvSpPr>
          <p:nvPr>
            <p:ph type="title"/>
          </p:nvPr>
        </p:nvSpPr>
        <p:spPr/>
        <p:txBody>
          <a:bodyPr/>
          <a:lstStyle/>
          <a:p>
            <a:r>
              <a:rPr lang="en-US" dirty="0"/>
              <a:t>USDA Grants Supporting Farm to School</a:t>
            </a:r>
          </a:p>
        </p:txBody>
      </p:sp>
      <p:sp>
        <p:nvSpPr>
          <p:cNvPr id="3" name="Content Placeholder 2">
            <a:extLst>
              <a:ext uri="{FF2B5EF4-FFF2-40B4-BE49-F238E27FC236}">
                <a16:creationId xmlns:a16="http://schemas.microsoft.com/office/drawing/2014/main" id="{144C986C-F8F0-9C2A-74E6-1ADDF40E83F8}"/>
              </a:ext>
            </a:extLst>
          </p:cNvPr>
          <p:cNvSpPr>
            <a:spLocks noGrp="1"/>
          </p:cNvSpPr>
          <p:nvPr>
            <p:ph idx="1"/>
          </p:nvPr>
        </p:nvSpPr>
        <p:spPr>
          <a:xfrm>
            <a:off x="669073" y="1825625"/>
            <a:ext cx="11522927" cy="5032375"/>
          </a:xfrm>
        </p:spPr>
        <p:txBody>
          <a:bodyPr>
            <a:normAutofit fontScale="62500" lnSpcReduction="20000"/>
          </a:bodyPr>
          <a:lstStyle/>
          <a:p>
            <a:r>
              <a:rPr lang="en-US" sz="3800" dirty="0"/>
              <a:t>Regional Food Systems Partnership (Public and private)</a:t>
            </a:r>
          </a:p>
          <a:p>
            <a:pPr lvl="1"/>
            <a:r>
              <a:rPr lang="en-US" sz="3800" dirty="0"/>
              <a:t>Plan and develop or implement and expand local or regional food systems </a:t>
            </a:r>
          </a:p>
          <a:p>
            <a:r>
              <a:rPr lang="en-US" sz="3800" dirty="0"/>
              <a:t>Farmers Market Promotion Program </a:t>
            </a:r>
          </a:p>
          <a:p>
            <a:pPr lvl="1"/>
            <a:r>
              <a:rPr lang="en-US" sz="3800" dirty="0"/>
              <a:t>Promotes direct-to-consumer activities, including direct producer-to-institutional markets</a:t>
            </a:r>
          </a:p>
          <a:p>
            <a:r>
              <a:rPr lang="en-US" sz="3800" dirty="0"/>
              <a:t>Local Food Promotion Program </a:t>
            </a:r>
          </a:p>
          <a:p>
            <a:pPr lvl="1"/>
            <a:r>
              <a:rPr lang="en-US" sz="3800" dirty="0"/>
              <a:t>Supports local and regional food business enterprises that are intermediaries in indirect producer to consumer marketing, such as food hubs.</a:t>
            </a:r>
          </a:p>
          <a:p>
            <a:r>
              <a:rPr lang="en-US" sz="3800" dirty="0"/>
              <a:t>25 percent cash or in-kind is required</a:t>
            </a:r>
          </a:p>
          <a:p>
            <a:r>
              <a:rPr lang="en-US" sz="3800" dirty="0"/>
              <a:t>Apply at </a:t>
            </a:r>
            <a:r>
              <a:rPr lang="en-US" sz="3800" dirty="0">
                <a:solidFill>
                  <a:srgbClr val="0563C1"/>
                </a:solidFill>
                <a:hlinkClick r:id="rId3" tooltip="Grants.gov website">
                  <a:extLst>
                    <a:ext uri="{A12FA001-AC4F-418D-AE19-62706E023703}">
                      <ahyp:hlinkClr xmlns:ahyp="http://schemas.microsoft.com/office/drawing/2018/hyperlinkcolor" val="tx"/>
                    </a:ext>
                  </a:extLst>
                </a:hlinkClick>
              </a:rPr>
              <a:t>www.grants.gov </a:t>
            </a:r>
            <a:r>
              <a:rPr lang="en-US" sz="3800" dirty="0"/>
              <a:t>by Friday, June 5, 2026.</a:t>
            </a:r>
          </a:p>
        </p:txBody>
      </p:sp>
    </p:spTree>
    <p:extLst>
      <p:ext uri="{BB962C8B-B14F-4D97-AF65-F5344CB8AC3E}">
        <p14:creationId xmlns:p14="http://schemas.microsoft.com/office/powerpoint/2010/main" val="23565127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DF23655-921D-D5C4-9E2A-4F91008846F6}"/>
              </a:ext>
            </a:extLst>
          </p:cNvPr>
          <p:cNvSpPr>
            <a:spLocks noGrp="1"/>
          </p:cNvSpPr>
          <p:nvPr>
            <p:ph type="title"/>
          </p:nvPr>
        </p:nvSpPr>
        <p:spPr/>
        <p:txBody>
          <a:bodyPr>
            <a:normAutofit fontScale="90000"/>
          </a:bodyPr>
          <a:lstStyle/>
          <a:p>
            <a:r>
              <a:rPr lang="en-US" dirty="0"/>
              <a:t>Tuesday at 2 Town Hall Schedule</a:t>
            </a:r>
            <a:br>
              <a:rPr lang="en-US" dirty="0"/>
            </a:br>
            <a:r>
              <a:rPr lang="en-US" dirty="0"/>
              <a:t>Held on the fourth Tuesday of the month</a:t>
            </a:r>
          </a:p>
        </p:txBody>
      </p:sp>
      <p:graphicFrame>
        <p:nvGraphicFramePr>
          <p:cNvPr id="4" name="Content Placeholder 3" descr="Tuesday at 2 School Nutrition Schedule by date and topic. The next town hall is scheduled for April 28th and will include updates and a guest speaker.">
            <a:extLst>
              <a:ext uri="{FF2B5EF4-FFF2-40B4-BE49-F238E27FC236}">
                <a16:creationId xmlns:a16="http://schemas.microsoft.com/office/drawing/2014/main" id="{F8AC123D-2CA8-361E-83D5-2D1311A30BD0}"/>
              </a:ext>
            </a:extLst>
          </p:cNvPr>
          <p:cNvGraphicFramePr>
            <a:graphicFrameLocks noGrp="1"/>
          </p:cNvGraphicFramePr>
          <p:nvPr>
            <p:ph idx="1"/>
            <p:extLst>
              <p:ext uri="{D42A27DB-BD31-4B8C-83A1-F6EECF244321}">
                <p14:modId xmlns:p14="http://schemas.microsoft.com/office/powerpoint/2010/main" val="2390304761"/>
              </p:ext>
            </p:extLst>
          </p:nvPr>
        </p:nvGraphicFramePr>
        <p:xfrm>
          <a:off x="838200" y="1825625"/>
          <a:ext cx="10515598" cy="4528868"/>
        </p:xfrm>
        <a:graphic>
          <a:graphicData uri="http://schemas.openxmlformats.org/drawingml/2006/table">
            <a:tbl>
              <a:tblPr firstRow="1" bandRow="1">
                <a:tableStyleId>{69012ECD-51FC-41F1-AA8D-1B2483CD663E}</a:tableStyleId>
              </a:tblPr>
              <a:tblGrid>
                <a:gridCol w="3369879">
                  <a:extLst>
                    <a:ext uri="{9D8B030D-6E8A-4147-A177-3AD203B41FA5}">
                      <a16:colId xmlns:a16="http://schemas.microsoft.com/office/drawing/2014/main" val="2062535675"/>
                    </a:ext>
                  </a:extLst>
                </a:gridCol>
                <a:gridCol w="7145719">
                  <a:extLst>
                    <a:ext uri="{9D8B030D-6E8A-4147-A177-3AD203B41FA5}">
                      <a16:colId xmlns:a16="http://schemas.microsoft.com/office/drawing/2014/main" val="810132062"/>
                    </a:ext>
                  </a:extLst>
                </a:gridCol>
              </a:tblGrid>
              <a:tr h="1229264">
                <a:tc>
                  <a:txBody>
                    <a:bodyPr/>
                    <a:lstStyle/>
                    <a:p>
                      <a:pPr algn="l"/>
                      <a:r>
                        <a:rPr lang="en-US" sz="3200" dirty="0"/>
                        <a:t>Date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3200" dirty="0"/>
                        <a:t>Topic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90519701"/>
                  </a:ext>
                </a:extLst>
              </a:tr>
              <a:tr h="1099868">
                <a:tc>
                  <a:txBody>
                    <a:bodyPr/>
                    <a:lstStyle/>
                    <a:p>
                      <a:pPr lvl="0" algn="l">
                        <a:spcBef>
                          <a:spcPts val="1200"/>
                        </a:spcBef>
                        <a:buNone/>
                      </a:pPr>
                      <a:r>
                        <a:rPr lang="en-US" sz="2800" dirty="0">
                          <a:solidFill>
                            <a:schemeClr val="bg1">
                              <a:lumMod val="10000"/>
                            </a:schemeClr>
                          </a:solidFill>
                        </a:rPr>
                        <a:t>May 26, 2026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l">
                        <a:spcBef>
                          <a:spcPts val="1200"/>
                        </a:spcBef>
                        <a:buNone/>
                      </a:pPr>
                      <a:r>
                        <a:rPr lang="en-US" sz="2800" dirty="0">
                          <a:solidFill>
                            <a:schemeClr val="bg1">
                              <a:lumMod val="10000"/>
                            </a:schemeClr>
                          </a:solidFill>
                        </a:rPr>
                        <a:t>Town Hall updates and mini training</a:t>
                      </a:r>
                      <a:endParaRPr lang="en-US" dirty="0">
                        <a:solidFill>
                          <a:schemeClr val="bg1">
                            <a:lumMod val="1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02372354"/>
                  </a:ext>
                </a:extLst>
              </a:tr>
              <a:tr h="1099868">
                <a:tc>
                  <a:txBody>
                    <a:bodyPr/>
                    <a:lstStyle/>
                    <a:p>
                      <a:pPr lvl="0" algn="l">
                        <a:spcBef>
                          <a:spcPts val="1200"/>
                        </a:spcBef>
                        <a:buNone/>
                      </a:pPr>
                      <a:r>
                        <a:rPr lang="en-US" sz="2800" dirty="0">
                          <a:solidFill>
                            <a:schemeClr val="bg1">
                              <a:lumMod val="10000"/>
                            </a:schemeClr>
                          </a:solidFill>
                        </a:rPr>
                        <a:t>June 23, 2026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l">
                        <a:spcBef>
                          <a:spcPts val="1200"/>
                        </a:spcBef>
                        <a:buNone/>
                      </a:pPr>
                      <a:r>
                        <a:rPr lang="en-US" sz="2800" dirty="0">
                          <a:solidFill>
                            <a:schemeClr val="bg1">
                              <a:lumMod val="10000"/>
                            </a:schemeClr>
                          </a:solidFill>
                        </a:rPr>
                        <a:t>Town Hall updates and guest speaker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7636283"/>
                  </a:ext>
                </a:extLst>
              </a:tr>
              <a:tr h="1099868">
                <a:tc>
                  <a:txBody>
                    <a:bodyPr/>
                    <a:lstStyle/>
                    <a:p>
                      <a:pPr lvl="0" algn="l">
                        <a:spcBef>
                          <a:spcPts val="1200"/>
                        </a:spcBef>
                        <a:buNone/>
                      </a:pPr>
                      <a:r>
                        <a:rPr lang="en-US" sz="2800" dirty="0">
                          <a:solidFill>
                            <a:schemeClr val="bg1">
                              <a:lumMod val="10000"/>
                            </a:schemeClr>
                          </a:solidFill>
                        </a:rPr>
                        <a:t>July 2026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l">
                        <a:spcBef>
                          <a:spcPts val="1200"/>
                        </a:spcBef>
                        <a:buNone/>
                      </a:pPr>
                      <a:r>
                        <a:rPr lang="en-US" sz="2800" dirty="0">
                          <a:solidFill>
                            <a:schemeClr val="bg1">
                              <a:lumMod val="10000"/>
                            </a:schemeClr>
                          </a:solidFill>
                        </a:rPr>
                        <a:t>No Town Hall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31140555"/>
                  </a:ext>
                </a:extLst>
              </a:tr>
            </a:tbl>
          </a:graphicData>
        </a:graphic>
      </p:graphicFrame>
    </p:spTree>
    <p:extLst>
      <p:ext uri="{BB962C8B-B14F-4D97-AF65-F5344CB8AC3E}">
        <p14:creationId xmlns:p14="http://schemas.microsoft.com/office/powerpoint/2010/main" val="15042217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CEB75-6178-2DFE-866B-575740018F25}"/>
              </a:ext>
            </a:extLst>
          </p:cNvPr>
          <p:cNvSpPr>
            <a:spLocks noGrp="1"/>
          </p:cNvSpPr>
          <p:nvPr>
            <p:ph type="title"/>
          </p:nvPr>
        </p:nvSpPr>
        <p:spPr/>
        <p:txBody>
          <a:bodyPr>
            <a:normAutofit fontScale="90000"/>
          </a:bodyPr>
          <a:lstStyle/>
          <a:p>
            <a:r>
              <a:rPr lang="en-US" dirty="0"/>
              <a:t>Professional Standards Crediting Information</a:t>
            </a:r>
          </a:p>
        </p:txBody>
      </p:sp>
      <p:sp>
        <p:nvSpPr>
          <p:cNvPr id="3" name="Content Placeholder 2">
            <a:extLst>
              <a:ext uri="{FF2B5EF4-FFF2-40B4-BE49-F238E27FC236}">
                <a16:creationId xmlns:a16="http://schemas.microsoft.com/office/drawing/2014/main" id="{B1A23868-6B58-F1FC-7486-0504169491F1}"/>
              </a:ext>
            </a:extLst>
          </p:cNvPr>
          <p:cNvSpPr>
            <a:spLocks noGrp="1"/>
          </p:cNvSpPr>
          <p:nvPr>
            <p:ph idx="1"/>
          </p:nvPr>
        </p:nvSpPr>
        <p:spPr/>
        <p:txBody>
          <a:bodyPr vert="horz" lIns="91440" tIns="45720" rIns="91440" bIns="45720" rtlCol="0" anchor="t">
            <a:normAutofit/>
          </a:bodyPr>
          <a:lstStyle/>
          <a:p>
            <a:pPr marL="0" indent="0">
              <a:spcAft>
                <a:spcPts val="1200"/>
              </a:spcAft>
              <a:buNone/>
            </a:pPr>
            <a:r>
              <a:rPr lang="en-US" dirty="0">
                <a:solidFill>
                  <a:srgbClr val="000000"/>
                </a:solidFill>
                <a:latin typeface="Arial"/>
                <a:cs typeface="Arial"/>
              </a:rPr>
              <a:t>Key Area: Administration (3000)</a:t>
            </a:r>
          </a:p>
          <a:p>
            <a:pPr marL="0" indent="0">
              <a:spcAft>
                <a:spcPts val="1200"/>
              </a:spcAft>
              <a:buNone/>
            </a:pPr>
            <a:r>
              <a:rPr lang="en-US" dirty="0">
                <a:solidFill>
                  <a:srgbClr val="000000"/>
                </a:solidFill>
                <a:latin typeface="Arial"/>
                <a:cs typeface="Arial"/>
              </a:rPr>
              <a:t>Training Topic: Program Management (3200)</a:t>
            </a:r>
          </a:p>
          <a:p>
            <a:pPr marL="0" indent="0">
              <a:spcAft>
                <a:spcPts val="1200"/>
              </a:spcAft>
              <a:buNone/>
            </a:pPr>
            <a:r>
              <a:rPr lang="en-US" dirty="0">
                <a:solidFill>
                  <a:srgbClr val="000000"/>
                </a:solidFill>
                <a:latin typeface="Arial"/>
                <a:cs typeface="Arial"/>
              </a:rPr>
              <a:t>Learning Objective: Manage Staff Work Including Scheduling (3210)</a:t>
            </a:r>
          </a:p>
          <a:p>
            <a:pPr marL="0" indent="0">
              <a:spcAft>
                <a:spcPts val="1200"/>
              </a:spcAft>
              <a:buNone/>
            </a:pPr>
            <a:r>
              <a:rPr lang="en-US" dirty="0">
                <a:solidFill>
                  <a:srgbClr val="000000"/>
                </a:solidFill>
                <a:latin typeface="Arial"/>
                <a:cs typeface="Arial"/>
              </a:rPr>
              <a:t>Instructional Hours: 1.5 hours</a:t>
            </a:r>
          </a:p>
        </p:txBody>
      </p:sp>
    </p:spTree>
    <p:extLst>
      <p:ext uri="{BB962C8B-B14F-4D97-AF65-F5344CB8AC3E}">
        <p14:creationId xmlns:p14="http://schemas.microsoft.com/office/powerpoint/2010/main" val="5984453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170FAE5-76CA-B596-7FA8-8063CEC9983C}"/>
              </a:ext>
            </a:extLst>
          </p:cNvPr>
          <p:cNvSpPr>
            <a:spLocks noGrp="1"/>
          </p:cNvSpPr>
          <p:nvPr>
            <p:ph type="title" idx="4294967295"/>
          </p:nvPr>
        </p:nvSpPr>
        <p:spPr>
          <a:xfrm>
            <a:off x="2095500" y="4648200"/>
            <a:ext cx="8001000" cy="8382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228600" marR="0" lvl="0" indent="-22860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chemeClr val="tx1">
                    <a:lumMod val="50000"/>
                  </a:schemeClr>
                </a:solidFill>
                <a:effectLst/>
                <a:uLnTx/>
                <a:uFillTx/>
                <a:latin typeface="+mn-lt"/>
                <a:ea typeface="+mn-ea"/>
                <a:cs typeface="+mn-cs"/>
              </a:rPr>
              <a:t>THIS INSTITUTION IS AN </a:t>
            </a:r>
          </a:p>
          <a:p>
            <a:pPr marL="228600" marR="0" lvl="0" indent="-22860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chemeClr val="tx1">
                    <a:lumMod val="50000"/>
                  </a:schemeClr>
                </a:solidFill>
                <a:effectLst/>
                <a:uLnTx/>
                <a:uFillTx/>
                <a:latin typeface="+mn-lt"/>
                <a:ea typeface="+mn-ea"/>
                <a:cs typeface="+mn-cs"/>
              </a:rPr>
              <a:t>EQUAL OPPORTUNITY PROVIDER.</a:t>
            </a:r>
          </a:p>
        </p:txBody>
      </p:sp>
    </p:spTree>
    <p:extLst>
      <p:ext uri="{BB962C8B-B14F-4D97-AF65-F5344CB8AC3E}">
        <p14:creationId xmlns:p14="http://schemas.microsoft.com/office/powerpoint/2010/main" val="14118881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2F543-A921-E0E0-A6EA-28708ABF5122}"/>
              </a:ext>
            </a:extLst>
          </p:cNvPr>
          <p:cNvSpPr>
            <a:spLocks noGrp="1"/>
          </p:cNvSpPr>
          <p:nvPr>
            <p:ph type="title"/>
          </p:nvPr>
        </p:nvSpPr>
        <p:spPr/>
        <p:txBody>
          <a:bodyPr>
            <a:normAutofit fontScale="90000"/>
          </a:bodyPr>
          <a:lstStyle/>
          <a:p>
            <a:r>
              <a:rPr lang="en-US" dirty="0">
                <a:latin typeface="Arial"/>
                <a:cs typeface="Arial"/>
              </a:rPr>
              <a:t>Fresno Unified School District (USD) - </a:t>
            </a:r>
            <a:br>
              <a:rPr lang="en-US" dirty="0">
                <a:latin typeface="Arial"/>
                <a:cs typeface="Arial"/>
              </a:rPr>
            </a:br>
            <a:r>
              <a:rPr lang="en-US" dirty="0">
                <a:latin typeface="Arial"/>
                <a:cs typeface="Arial"/>
              </a:rPr>
              <a:t>Good Food Leader: Silver Status</a:t>
            </a:r>
            <a:endParaRPr lang="en-US" dirty="0"/>
          </a:p>
        </p:txBody>
      </p:sp>
      <p:sp>
        <p:nvSpPr>
          <p:cNvPr id="3" name="Content Placeholder 2">
            <a:extLst>
              <a:ext uri="{FF2B5EF4-FFF2-40B4-BE49-F238E27FC236}">
                <a16:creationId xmlns:a16="http://schemas.microsoft.com/office/drawing/2014/main" id="{0861EB21-FAC5-82BC-CABC-7220FF676689}"/>
              </a:ext>
            </a:extLst>
          </p:cNvPr>
          <p:cNvSpPr>
            <a:spLocks noGrp="1"/>
          </p:cNvSpPr>
          <p:nvPr>
            <p:ph sz="half" idx="2"/>
          </p:nvPr>
        </p:nvSpPr>
        <p:spPr>
          <a:xfrm>
            <a:off x="839787" y="1828804"/>
            <a:ext cx="7694613" cy="4584935"/>
          </a:xfrm>
        </p:spPr>
        <p:txBody>
          <a:bodyPr vert="horz" lIns="91440" tIns="45720" rIns="91440" bIns="45720" rtlCol="0" anchor="t">
            <a:normAutofit/>
          </a:bodyPr>
          <a:lstStyle/>
          <a:p>
            <a:r>
              <a:rPr lang="en-US" sz="2400" dirty="0">
                <a:solidFill>
                  <a:srgbClr val="000000"/>
                </a:solidFill>
                <a:latin typeface="Arial"/>
                <a:cs typeface="Arial"/>
              </a:rPr>
              <a:t>Recognized the district's food sources within 50 miles</a:t>
            </a:r>
          </a:p>
          <a:p>
            <a:r>
              <a:rPr lang="en-US" sz="2400" dirty="0">
                <a:solidFill>
                  <a:srgbClr val="000000"/>
                </a:solidFill>
                <a:latin typeface="Arial"/>
                <a:cs typeface="Arial"/>
              </a:rPr>
              <a:t>Met program's nutrition target</a:t>
            </a:r>
            <a:endParaRPr lang="en-US" sz="2400" dirty="0">
              <a:solidFill>
                <a:srgbClr val="000000"/>
              </a:solidFill>
            </a:endParaRPr>
          </a:p>
          <a:p>
            <a:r>
              <a:rPr lang="en-US" sz="2400" dirty="0">
                <a:solidFill>
                  <a:srgbClr val="000000"/>
                </a:solidFill>
                <a:latin typeface="Arial"/>
                <a:cs typeface="Arial"/>
              </a:rPr>
              <a:t>Implemented community health and nutrition education</a:t>
            </a:r>
            <a:endParaRPr lang="en-US" sz="2400" dirty="0">
              <a:solidFill>
                <a:srgbClr val="000000"/>
              </a:solidFill>
            </a:endParaRPr>
          </a:p>
          <a:p>
            <a:r>
              <a:rPr lang="en-US" sz="2400" dirty="0">
                <a:solidFill>
                  <a:srgbClr val="000000"/>
                </a:solidFill>
                <a:latin typeface="Arial"/>
                <a:cs typeface="Arial"/>
              </a:rPr>
              <a:t>Purchased reduced sugar products</a:t>
            </a:r>
          </a:p>
          <a:p>
            <a:r>
              <a:rPr lang="en-US" sz="2400" dirty="0">
                <a:solidFill>
                  <a:srgbClr val="000000"/>
                </a:solidFill>
                <a:latin typeface="Arial"/>
                <a:cs typeface="Arial"/>
              </a:rPr>
              <a:t>Read the article Fresno USD Celebrates Good Food Leader: Silver Status at  </a:t>
            </a:r>
            <a:r>
              <a:rPr lang="en-US" sz="2400" dirty="0">
                <a:solidFill>
                  <a:srgbClr val="0563C1"/>
                </a:solidFill>
                <a:latin typeface="Arial"/>
                <a:cs typeface="Arial"/>
                <a:hlinkClick r:id="rId3" tooltip="Center for Good Food Purchasing Fresno Unified School District Nutrition Services Celebrates Good Food Leader: Silver Status web page">
                  <a:extLst>
                    <a:ext uri="{A12FA001-AC4F-418D-AE19-62706E023703}">
                      <ahyp:hlinkClr xmlns:ahyp="http://schemas.microsoft.com/office/drawing/2018/hyperlinkcolor" val="tx"/>
                    </a:ext>
                  </a:extLst>
                </a:hlinkClick>
              </a:rPr>
              <a:t>https://goodfoodpurchasing.org/fresnousd-silver-celebration/</a:t>
            </a:r>
            <a:endParaRPr lang="en-US" sz="2400" dirty="0">
              <a:solidFill>
                <a:srgbClr val="0563C1"/>
              </a:solidFill>
              <a:latin typeface="Arial"/>
              <a:cs typeface="Arial"/>
            </a:endParaRPr>
          </a:p>
          <a:p>
            <a:endParaRPr lang="en-US" dirty="0"/>
          </a:p>
        </p:txBody>
      </p:sp>
      <p:pic>
        <p:nvPicPr>
          <p:cNvPr id="7" name="Content Placeholder 6" descr="Picture of Chickpea Salad topped with sliced cucumber, tomatoes and shredded carrots.">
            <a:extLst>
              <a:ext uri="{FF2B5EF4-FFF2-40B4-BE49-F238E27FC236}">
                <a16:creationId xmlns:a16="http://schemas.microsoft.com/office/drawing/2014/main" id="{E25B79DC-4D09-6C1B-4632-0C6ACC9AEF8E}"/>
              </a:ext>
              <a:ext uri="{C183D7F6-B498-43B3-948B-1728B52AA6E4}">
                <adec:decorative xmlns:adec="http://schemas.microsoft.com/office/drawing/2017/decorative" val="0"/>
              </a:ext>
            </a:extLst>
          </p:cNvPr>
          <p:cNvPicPr>
            <a:picLocks noGrp="1" noChangeAspect="1"/>
          </p:cNvPicPr>
          <p:nvPr>
            <p:ph sz="half" idx="14"/>
          </p:nvPr>
        </p:nvPicPr>
        <p:blipFill>
          <a:blip r:embed="rId4"/>
          <a:stretch>
            <a:fillRect/>
          </a:stretch>
        </p:blipFill>
        <p:spPr>
          <a:xfrm>
            <a:off x="8522825" y="2308662"/>
            <a:ext cx="3275420" cy="2156265"/>
          </a:xfrm>
          <a:prstGeom prst="rect">
            <a:avLst/>
          </a:prstGeom>
        </p:spPr>
      </p:pic>
      <p:sp>
        <p:nvSpPr>
          <p:cNvPr id="5" name="Content Placeholder 4">
            <a:extLst>
              <a:ext uri="{FF2B5EF4-FFF2-40B4-BE49-F238E27FC236}">
                <a16:creationId xmlns:a16="http://schemas.microsoft.com/office/drawing/2014/main" id="{3BF801FE-9FAB-8514-0C05-3320EEC29100}"/>
              </a:ext>
            </a:extLst>
          </p:cNvPr>
          <p:cNvSpPr>
            <a:spLocks noGrp="1"/>
          </p:cNvSpPr>
          <p:nvPr>
            <p:ph sz="half" idx="16"/>
          </p:nvPr>
        </p:nvSpPr>
        <p:spPr>
          <a:xfrm>
            <a:off x="8409484" y="4601892"/>
            <a:ext cx="3513677" cy="990598"/>
          </a:xfrm>
        </p:spPr>
        <p:txBody>
          <a:bodyPr vert="horz" lIns="91440" tIns="45720" rIns="91440" bIns="45720" rtlCol="0" anchor="t">
            <a:noAutofit/>
          </a:bodyPr>
          <a:lstStyle/>
          <a:p>
            <a:pPr algn="ctr">
              <a:spcAft>
                <a:spcPts val="0"/>
              </a:spcAft>
              <a:buNone/>
            </a:pPr>
            <a:r>
              <a:rPr lang="en-US" sz="2400" dirty="0">
                <a:solidFill>
                  <a:srgbClr val="000000"/>
                </a:solidFill>
                <a:latin typeface="Arial"/>
                <a:cs typeface="Arial"/>
              </a:rPr>
              <a:t>Fresno USD’s Chickpea</a:t>
            </a:r>
            <a:endParaRPr lang="en-US" dirty="0">
              <a:latin typeface="Arial"/>
              <a:cs typeface="Arial"/>
            </a:endParaRPr>
          </a:p>
          <a:p>
            <a:pPr algn="ctr">
              <a:spcAft>
                <a:spcPts val="0"/>
              </a:spcAft>
              <a:buNone/>
            </a:pPr>
            <a:r>
              <a:rPr lang="en-US" sz="2400" dirty="0">
                <a:solidFill>
                  <a:srgbClr val="000000"/>
                </a:solidFill>
                <a:latin typeface="Arial"/>
                <a:cs typeface="Arial"/>
              </a:rPr>
              <a:t> Lunch Salad</a:t>
            </a:r>
            <a:endParaRPr lang="en-US" dirty="0">
              <a:latin typeface="Arial"/>
              <a:cs typeface="Arial"/>
            </a:endParaRPr>
          </a:p>
          <a:p>
            <a:pPr marL="0" indent="0" algn="ctr">
              <a:buNone/>
            </a:pPr>
            <a:endParaRPr lang="en-US" sz="2400" dirty="0"/>
          </a:p>
        </p:txBody>
      </p:sp>
    </p:spTree>
    <p:extLst>
      <p:ext uri="{BB962C8B-B14F-4D97-AF65-F5344CB8AC3E}">
        <p14:creationId xmlns:p14="http://schemas.microsoft.com/office/powerpoint/2010/main" val="35310206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0216536-C5CB-DE2F-4327-3E18C605FE8E}"/>
              </a:ext>
            </a:extLst>
          </p:cNvPr>
          <p:cNvSpPr>
            <a:spLocks noGrp="1"/>
          </p:cNvSpPr>
          <p:nvPr>
            <p:ph type="title"/>
          </p:nvPr>
        </p:nvSpPr>
        <p:spPr/>
        <p:txBody>
          <a:bodyPr>
            <a:normAutofit/>
          </a:bodyPr>
          <a:lstStyle/>
          <a:p>
            <a:pPr algn="ctr"/>
            <a:r>
              <a:rPr lang="en-US" sz="4000" dirty="0"/>
              <a:t>Let’s Celebrate!  </a:t>
            </a:r>
          </a:p>
        </p:txBody>
      </p:sp>
      <p:pic>
        <p:nvPicPr>
          <p:cNvPr id="11" name="Content Placeholder 10" descr="School Lunch Hero Day logo in yellow bolded letters with black out line. ">
            <a:extLst>
              <a:ext uri="{FF2B5EF4-FFF2-40B4-BE49-F238E27FC236}">
                <a16:creationId xmlns:a16="http://schemas.microsoft.com/office/drawing/2014/main" id="{DBDB5C9E-C0A3-B992-A71B-CE6DE6BC0E50}"/>
              </a:ext>
            </a:extLst>
          </p:cNvPr>
          <p:cNvPicPr>
            <a:picLocks noGrp="1" noChangeAspect="1"/>
          </p:cNvPicPr>
          <p:nvPr>
            <p:ph sz="half" idx="1"/>
          </p:nvPr>
        </p:nvPicPr>
        <p:blipFill>
          <a:blip r:embed="rId3"/>
          <a:stretch>
            <a:fillRect/>
          </a:stretch>
        </p:blipFill>
        <p:spPr>
          <a:xfrm>
            <a:off x="3855720" y="4297680"/>
            <a:ext cx="5181600" cy="1914144"/>
          </a:xfrm>
          <a:prstGeom prst="rect">
            <a:avLst/>
          </a:prstGeom>
        </p:spPr>
      </p:pic>
      <p:sp>
        <p:nvSpPr>
          <p:cNvPr id="7" name="Content Placeholder 6">
            <a:extLst>
              <a:ext uri="{FF2B5EF4-FFF2-40B4-BE49-F238E27FC236}">
                <a16:creationId xmlns:a16="http://schemas.microsoft.com/office/drawing/2014/main" id="{2FC164F4-05A1-FD99-98B1-8EF5F54842B8}"/>
              </a:ext>
            </a:extLst>
          </p:cNvPr>
          <p:cNvSpPr>
            <a:spLocks noGrp="1"/>
          </p:cNvSpPr>
          <p:nvPr>
            <p:ph sz="half" idx="13"/>
          </p:nvPr>
        </p:nvSpPr>
        <p:spPr>
          <a:xfrm>
            <a:off x="838200" y="1825625"/>
            <a:ext cx="10515602" cy="2472055"/>
          </a:xfrm>
        </p:spPr>
        <p:txBody>
          <a:bodyPr>
            <a:normAutofit fontScale="92500" lnSpcReduction="20000"/>
          </a:bodyPr>
          <a:lstStyle/>
          <a:p>
            <a:pPr marL="0" indent="0" algn="ctr">
              <a:buNone/>
            </a:pPr>
            <a:endParaRPr lang="en-US" dirty="0"/>
          </a:p>
          <a:p>
            <a:pPr marL="0" indent="0" algn="ctr">
              <a:buNone/>
            </a:pPr>
            <a:r>
              <a:rPr lang="en-US" b="1" dirty="0"/>
              <a:t>Friday May 1, 2026</a:t>
            </a:r>
          </a:p>
          <a:p>
            <a:pPr marL="0" indent="0" algn="ctr">
              <a:buNone/>
            </a:pPr>
            <a:r>
              <a:rPr lang="en-US" dirty="0">
                <a:latin typeface="Arial"/>
                <a:cs typeface="Arial"/>
              </a:rPr>
              <a:t>Recognizing our school nutrition culinary professionals and their "superpowers" in nourishing students, supporting learning, and making a difference for every child. </a:t>
            </a:r>
            <a:endParaRPr lang="en-US" dirty="0"/>
          </a:p>
          <a:p>
            <a:pPr marL="0" indent="0" algn="ctr">
              <a:buNone/>
            </a:pPr>
            <a:endParaRPr lang="en-US" dirty="0"/>
          </a:p>
        </p:txBody>
      </p:sp>
    </p:spTree>
    <p:extLst>
      <p:ext uri="{BB962C8B-B14F-4D97-AF65-F5344CB8AC3E}">
        <p14:creationId xmlns:p14="http://schemas.microsoft.com/office/powerpoint/2010/main" val="11575015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2A862-D10B-128F-8640-AE4C4F592F1D}"/>
              </a:ext>
            </a:extLst>
          </p:cNvPr>
          <p:cNvSpPr>
            <a:spLocks noGrp="1"/>
          </p:cNvSpPr>
          <p:nvPr>
            <p:ph type="title"/>
          </p:nvPr>
        </p:nvSpPr>
        <p:spPr/>
        <p:txBody>
          <a:bodyPr/>
          <a:lstStyle/>
          <a:p>
            <a:r>
              <a:rPr lang="en-US" dirty="0"/>
              <a:t>Federal Updates</a:t>
            </a:r>
          </a:p>
        </p:txBody>
      </p:sp>
    </p:spTree>
    <p:extLst>
      <p:ext uri="{BB962C8B-B14F-4D97-AF65-F5344CB8AC3E}">
        <p14:creationId xmlns:p14="http://schemas.microsoft.com/office/powerpoint/2010/main" val="2270714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6F897C-1333-FD7E-4C42-BFBA15C4A1D3}"/>
              </a:ext>
            </a:extLst>
          </p:cNvPr>
          <p:cNvSpPr>
            <a:spLocks noGrp="1"/>
          </p:cNvSpPr>
          <p:nvPr>
            <p:ph type="title"/>
          </p:nvPr>
        </p:nvSpPr>
        <p:spPr/>
        <p:txBody>
          <a:bodyPr>
            <a:noAutofit/>
          </a:bodyPr>
          <a:lstStyle/>
          <a:p>
            <a:r>
              <a:rPr lang="en-US" sz="3600" dirty="0">
                <a:latin typeface="Arial"/>
                <a:cs typeface="Arial"/>
              </a:rPr>
              <a:t>2026 Appropriations Act: </a:t>
            </a:r>
            <a:br>
              <a:rPr lang="en-US" sz="3600" dirty="0">
                <a:latin typeface="Arial"/>
                <a:cs typeface="Arial"/>
              </a:rPr>
            </a:br>
            <a:r>
              <a:rPr lang="en-US" sz="3600" dirty="0">
                <a:latin typeface="Arial"/>
                <a:cs typeface="Arial"/>
              </a:rPr>
              <a:t>Effect of Child Nutrition Programs </a:t>
            </a:r>
            <a:br>
              <a:rPr lang="en-US" sz="3600" dirty="0">
                <a:latin typeface="Arial"/>
                <a:cs typeface="Arial"/>
              </a:rPr>
            </a:br>
            <a:r>
              <a:rPr lang="en-US" sz="3600" dirty="0">
                <a:latin typeface="Arial"/>
                <a:cs typeface="Arial"/>
              </a:rPr>
              <a:t>SP05-2026, CACFP 03-2026, SFSP 03-2026 </a:t>
            </a:r>
            <a:endParaRPr lang="en-US" sz="3600" dirty="0"/>
          </a:p>
        </p:txBody>
      </p:sp>
      <p:graphicFrame>
        <p:nvGraphicFramePr>
          <p:cNvPr id="6" name="Content Placeholder 5" descr="Table of the 2026 Appropriations Act by flexibility/prohibition and the dates. Includes guidance on substituting vegetables for fruits at breakfast, in ability to procure poultry/seafood from the People's Republic of China and Paid Lunch Equity.">
            <a:extLst>
              <a:ext uri="{FF2B5EF4-FFF2-40B4-BE49-F238E27FC236}">
                <a16:creationId xmlns:a16="http://schemas.microsoft.com/office/drawing/2014/main" id="{9F39F0C7-CBB0-00B6-928B-5423221E264D}"/>
              </a:ext>
            </a:extLst>
          </p:cNvPr>
          <p:cNvGraphicFramePr>
            <a:graphicFrameLocks noGrp="1"/>
          </p:cNvGraphicFramePr>
          <p:nvPr>
            <p:ph idx="1"/>
            <p:extLst>
              <p:ext uri="{D42A27DB-BD31-4B8C-83A1-F6EECF244321}">
                <p14:modId xmlns:p14="http://schemas.microsoft.com/office/powerpoint/2010/main" val="2419542058"/>
              </p:ext>
            </p:extLst>
          </p:nvPr>
        </p:nvGraphicFramePr>
        <p:xfrm>
          <a:off x="342900" y="1602922"/>
          <a:ext cx="11506200" cy="4797878"/>
        </p:xfrm>
        <a:graphic>
          <a:graphicData uri="http://schemas.openxmlformats.org/drawingml/2006/table">
            <a:tbl>
              <a:tblPr firstRow="1" bandRow="1">
                <a:tableStyleId>{69012ECD-51FC-41F1-AA8D-1B2483CD663E}</a:tableStyleId>
              </a:tblPr>
              <a:tblGrid>
                <a:gridCol w="7924800">
                  <a:extLst>
                    <a:ext uri="{9D8B030D-6E8A-4147-A177-3AD203B41FA5}">
                      <a16:colId xmlns:a16="http://schemas.microsoft.com/office/drawing/2014/main" val="2713372913"/>
                    </a:ext>
                  </a:extLst>
                </a:gridCol>
                <a:gridCol w="3581400">
                  <a:extLst>
                    <a:ext uri="{9D8B030D-6E8A-4147-A177-3AD203B41FA5}">
                      <a16:colId xmlns:a16="http://schemas.microsoft.com/office/drawing/2014/main" val="779641597"/>
                    </a:ext>
                  </a:extLst>
                </a:gridCol>
              </a:tblGrid>
              <a:tr h="609872">
                <a:tc>
                  <a:txBody>
                    <a:bodyPr/>
                    <a:lstStyle/>
                    <a:p>
                      <a:pPr algn="ctr"/>
                      <a:r>
                        <a:rPr lang="en-US" sz="2400" dirty="0"/>
                        <a:t>Child Nutrition Program (CNP) Flexibility/Prohibition</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sz="2400" dirty="0"/>
                        <a:t>Dates</a:t>
                      </a:r>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1978350901"/>
                  </a:ext>
                </a:extLst>
              </a:tr>
              <a:tr h="1079046">
                <a:tc>
                  <a:txBody>
                    <a:bodyPr/>
                    <a:lstStyle/>
                    <a:p>
                      <a:r>
                        <a:rPr lang="en-US" sz="2400" dirty="0">
                          <a:solidFill>
                            <a:srgbClr val="000000"/>
                          </a:solidFill>
                        </a:rPr>
                        <a:t>Extends the flexibility in the School Breakfast Program (SBP) </a:t>
                      </a:r>
                      <a:r>
                        <a:rPr lang="en-US" sz="2400" b="1" dirty="0">
                          <a:solidFill>
                            <a:srgbClr val="000000"/>
                          </a:solidFill>
                        </a:rPr>
                        <a:t>only </a:t>
                      </a:r>
                      <a:r>
                        <a:rPr lang="en-US" sz="2400" dirty="0">
                          <a:solidFill>
                            <a:srgbClr val="000000"/>
                          </a:solidFill>
                        </a:rPr>
                        <a:t>to offer vegetables in place of the fruits requirement; no vegetable subgroups required</a:t>
                      </a:r>
                      <a:endParaRPr lang="en-US" sz="2400" b="1" dirty="0">
                        <a:solidFill>
                          <a:srgbClr val="000000"/>
                        </a:solidFill>
                      </a:endParaRP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r>
                        <a:rPr lang="en-US" sz="2400" dirty="0">
                          <a:solidFill>
                            <a:srgbClr val="000000"/>
                          </a:solidFill>
                        </a:rPr>
                        <a:t>July 1, 2025 – June 30, 2026 (School Years [SY] 2025–26 and 2026–27)</a:t>
                      </a:r>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122452513"/>
                  </a:ext>
                </a:extLst>
              </a:tr>
              <a:tr h="1079046">
                <a:tc>
                  <a:txBody>
                    <a:bodyPr/>
                    <a:lstStyle/>
                    <a:p>
                      <a:pPr lvl="0">
                        <a:buNone/>
                      </a:pPr>
                      <a:r>
                        <a:rPr lang="en-US" sz="2400" kern="1200" noProof="0" dirty="0">
                          <a:solidFill>
                            <a:srgbClr val="000000"/>
                          </a:solidFill>
                          <a:latin typeface="+mn-lt"/>
                          <a:ea typeface="+mn-ea"/>
                          <a:cs typeface="+mn-cs"/>
                        </a:rPr>
                        <a:t>Continues the prohibition on procuring poultry products and seafood from the People's Republic of China. </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r>
                        <a:rPr lang="en-US" sz="2400" dirty="0">
                          <a:solidFill>
                            <a:srgbClr val="000000"/>
                          </a:solidFill>
                        </a:rPr>
                        <a:t>Extends through </a:t>
                      </a:r>
                      <a:endParaRPr lang="en-US" dirty="0">
                        <a:solidFill>
                          <a:srgbClr val="000000"/>
                        </a:solidFill>
                      </a:endParaRPr>
                    </a:p>
                    <a:p>
                      <a:pPr lvl="0">
                        <a:buNone/>
                      </a:pPr>
                      <a:r>
                        <a:rPr lang="en-US" sz="2400" dirty="0">
                          <a:solidFill>
                            <a:srgbClr val="000000"/>
                          </a:solidFill>
                        </a:rPr>
                        <a:t>September 30, 2026</a:t>
                      </a:r>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3299373731"/>
                  </a:ext>
                </a:extLst>
              </a:tr>
              <a:tr h="1669597">
                <a:tc>
                  <a:txBody>
                    <a:bodyPr/>
                    <a:lstStyle/>
                    <a:p>
                      <a:r>
                        <a:rPr lang="en-US" sz="2400" dirty="0">
                          <a:solidFill>
                            <a:srgbClr val="000000"/>
                          </a:solidFill>
                        </a:rPr>
                        <a:t>Continues the direction that School Food Authorities (SFAs) with a negative cafeteria fund balance, as of June 30, 2025, must comply with the Paid Lunch Equity (PLE) pricing requirements. SFAs with a zero or positive balance are exempt. </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buNone/>
                      </a:pPr>
                      <a:r>
                        <a:rPr lang="en-US" sz="2400" kern="1200" noProof="0" dirty="0">
                          <a:solidFill>
                            <a:srgbClr val="000000"/>
                          </a:solidFill>
                          <a:latin typeface="+mn-lt"/>
                          <a:ea typeface="+mn-ea"/>
                          <a:cs typeface="+mn-cs"/>
                        </a:rPr>
                        <a:t>SY 2026–2027 (PLE applies only to SFAs that charge for reimbursable meals)</a:t>
                      </a:r>
                      <a:endParaRPr lang="en-US" sz="2400" kern="1200" dirty="0">
                        <a:solidFill>
                          <a:srgbClr val="000000"/>
                        </a:solidFill>
                        <a:latin typeface="+mn-lt"/>
                        <a:ea typeface="+mn-ea"/>
                        <a:cs typeface="+mn-cs"/>
                      </a:endParaRPr>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4050923663"/>
                  </a:ext>
                </a:extLst>
              </a:tr>
            </a:tbl>
          </a:graphicData>
        </a:graphic>
      </p:graphicFrame>
    </p:spTree>
    <p:extLst>
      <p:ext uri="{BB962C8B-B14F-4D97-AF65-F5344CB8AC3E}">
        <p14:creationId xmlns:p14="http://schemas.microsoft.com/office/powerpoint/2010/main" val="17654893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48D90-AB04-C4A6-F379-EFE979DF3C69}"/>
              </a:ext>
            </a:extLst>
          </p:cNvPr>
          <p:cNvSpPr>
            <a:spLocks noGrp="1"/>
          </p:cNvSpPr>
          <p:nvPr>
            <p:ph type="title"/>
          </p:nvPr>
        </p:nvSpPr>
        <p:spPr>
          <a:xfrm>
            <a:off x="838200" y="222177"/>
            <a:ext cx="10515599" cy="1378602"/>
          </a:xfrm>
        </p:spPr>
        <p:txBody>
          <a:bodyPr>
            <a:normAutofit/>
          </a:bodyPr>
          <a:lstStyle/>
          <a:p>
            <a:r>
              <a:rPr lang="en-US" sz="4000" dirty="0">
                <a:latin typeface="Arial"/>
                <a:cs typeface="Arial"/>
              </a:rPr>
              <a:t>2026 Appropriations Act: Resources</a:t>
            </a:r>
          </a:p>
        </p:txBody>
      </p:sp>
      <p:sp>
        <p:nvSpPr>
          <p:cNvPr id="3" name="Content Placeholder 2">
            <a:extLst>
              <a:ext uri="{FF2B5EF4-FFF2-40B4-BE49-F238E27FC236}">
                <a16:creationId xmlns:a16="http://schemas.microsoft.com/office/drawing/2014/main" id="{BD00DEF7-8982-969F-4CE0-A0BF0437DFCB}"/>
              </a:ext>
            </a:extLst>
          </p:cNvPr>
          <p:cNvSpPr>
            <a:spLocks noGrp="1"/>
          </p:cNvSpPr>
          <p:nvPr>
            <p:ph idx="1"/>
          </p:nvPr>
        </p:nvSpPr>
        <p:spPr>
          <a:xfrm>
            <a:off x="842159" y="1920156"/>
            <a:ext cx="10513438" cy="4035421"/>
          </a:xfrm>
        </p:spPr>
        <p:txBody>
          <a:bodyPr vert="horz" lIns="91440" tIns="45720" rIns="91440" bIns="45720" rtlCol="0" anchor="t">
            <a:noAutofit/>
          </a:bodyPr>
          <a:lstStyle/>
          <a:p>
            <a:pPr marL="342900" indent="-342900"/>
            <a:r>
              <a:rPr lang="en-US" sz="2800" dirty="0">
                <a:solidFill>
                  <a:srgbClr val="000000"/>
                </a:solidFill>
                <a:latin typeface="Arial"/>
                <a:cs typeface="Arial"/>
              </a:rPr>
              <a:t>U.S. Department of Agriculture (USDA) Policy Memo 2026 Appropriations Act: Effect of Child Nutrition Programs SP05-2026, CACFP 03-2026, SFSP 03-2026 on USDA Food and Nutrition Service web page at </a:t>
            </a:r>
            <a:r>
              <a:rPr lang="en-US" sz="2800" dirty="0">
                <a:solidFill>
                  <a:srgbClr val="0563C1"/>
                </a:solidFill>
                <a:latin typeface="Arial"/>
                <a:cs typeface="Arial"/>
                <a:hlinkClick r:id="rId3" tooltip="U.S. Department of Agriculture's Policy Memo 2026 Appropriations Act">
                  <a:extLst>
                    <a:ext uri="{A12FA001-AC4F-418D-AE19-62706E023703}">
                      <ahyp:hlinkClr xmlns:ahyp="http://schemas.microsoft.com/office/drawing/2018/hyperlinkcolor" val="tx"/>
                    </a:ext>
                  </a:extLst>
                </a:hlinkClick>
              </a:rPr>
              <a:t>https://www.fns.usda.gov/schoolmeals/appropriations-act-effect-cnp2026</a:t>
            </a:r>
            <a:endParaRPr lang="en-US" sz="2800" dirty="0">
              <a:solidFill>
                <a:srgbClr val="0563C1"/>
              </a:solidFill>
            </a:endParaRPr>
          </a:p>
          <a:p>
            <a:pPr marL="342900" indent="-342900"/>
            <a:r>
              <a:rPr lang="en-US" sz="2800" dirty="0">
                <a:solidFill>
                  <a:srgbClr val="000000"/>
                </a:solidFill>
                <a:latin typeface="Arial"/>
                <a:cs typeface="Arial"/>
              </a:rPr>
              <a:t>CDE PLE Guidance web page at </a:t>
            </a:r>
            <a:r>
              <a:rPr lang="en-US" sz="2800" dirty="0">
                <a:solidFill>
                  <a:srgbClr val="0563C1"/>
                </a:solidFill>
                <a:latin typeface="Arial"/>
                <a:cs typeface="Arial"/>
                <a:hlinkClick r:id="rId4" tooltip="California Department of Education Paid Lunch Equity Guidance web page">
                  <a:extLst>
                    <a:ext uri="{A12FA001-AC4F-418D-AE19-62706E023703}">
                      <ahyp:hlinkClr xmlns:ahyp="http://schemas.microsoft.com/office/drawing/2018/hyperlinkcolor" val="tx"/>
                    </a:ext>
                  </a:extLst>
                </a:hlinkClick>
              </a:rPr>
              <a:t>https://www.cde.ca.gov/ls/nu/sn/mbsnp022021.asp </a:t>
            </a:r>
            <a:endParaRPr lang="en-US" sz="2800" dirty="0">
              <a:solidFill>
                <a:srgbClr val="0563C1"/>
              </a:solidFill>
              <a:latin typeface="Arial"/>
              <a:cs typeface="Arial"/>
            </a:endParaRPr>
          </a:p>
        </p:txBody>
      </p:sp>
    </p:spTree>
    <p:extLst>
      <p:ext uri="{BB962C8B-B14F-4D97-AF65-F5344CB8AC3E}">
        <p14:creationId xmlns:p14="http://schemas.microsoft.com/office/powerpoint/2010/main" val="3479502911"/>
      </p:ext>
    </p:extLst>
  </p:cSld>
  <p:clrMapOvr>
    <a:masterClrMapping/>
  </p:clrMapOvr>
</p:sld>
</file>

<file path=ppt/theme/theme1.xml><?xml version="1.0" encoding="utf-8"?>
<a:theme xmlns:a="http://schemas.openxmlformats.org/drawingml/2006/main" name="Official NSD PowerPoint Template">
  <a:themeElements>
    <a:clrScheme name="Custom 1">
      <a:dk1>
        <a:srgbClr val="2D4641"/>
      </a:dk1>
      <a:lt1>
        <a:srgbClr val="EFEEE7"/>
      </a:lt1>
      <a:dk2>
        <a:srgbClr val="BF2232"/>
      </a:dk2>
      <a:lt2>
        <a:srgbClr val="EFEEE7"/>
      </a:lt2>
      <a:accent1>
        <a:srgbClr val="2D4641"/>
      </a:accent1>
      <a:accent2>
        <a:srgbClr val="DE7127"/>
      </a:accent2>
      <a:accent3>
        <a:srgbClr val="E83137"/>
      </a:accent3>
      <a:accent4>
        <a:srgbClr val="8DC23F"/>
      </a:accent4>
      <a:accent5>
        <a:srgbClr val="82993B"/>
      </a:accent5>
      <a:accent6>
        <a:srgbClr val="F29521"/>
      </a:accent6>
      <a:hlink>
        <a:srgbClr val="0563C1"/>
      </a:hlink>
      <a:folHlink>
        <a:srgbClr val="96607D"/>
      </a:folHlink>
    </a:clrScheme>
    <a:fontScheme name="NSD Regular Slid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NSD Elements">
  <a:themeElements>
    <a:clrScheme name="NSD Color Palette">
      <a:dk1>
        <a:srgbClr val="2D4641"/>
      </a:dk1>
      <a:lt1>
        <a:srgbClr val="EFEEE7"/>
      </a:lt1>
      <a:dk2>
        <a:srgbClr val="BF2232"/>
      </a:dk2>
      <a:lt2>
        <a:srgbClr val="EFEEE7"/>
      </a:lt2>
      <a:accent1>
        <a:srgbClr val="2D4641"/>
      </a:accent1>
      <a:accent2>
        <a:srgbClr val="DE7127"/>
      </a:accent2>
      <a:accent3>
        <a:srgbClr val="E83137"/>
      </a:accent3>
      <a:accent4>
        <a:srgbClr val="8DC23F"/>
      </a:accent4>
      <a:accent5>
        <a:srgbClr val="82993B"/>
      </a:accent5>
      <a:accent6>
        <a:srgbClr val="F29521"/>
      </a:accent6>
      <a:hlink>
        <a:srgbClr val="0563C1"/>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0</TotalTime>
  <Words>2864</Words>
  <Application>Microsoft Office PowerPoint</Application>
  <PresentationFormat>Widescreen</PresentationFormat>
  <Paragraphs>322</Paragraphs>
  <Slides>48</Slides>
  <Notes>46</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48</vt:i4>
      </vt:variant>
    </vt:vector>
  </HeadingPairs>
  <TitlesOfParts>
    <vt:vector size="57" baseType="lpstr">
      <vt:lpstr>Calibri</vt:lpstr>
      <vt:lpstr>Wingdings</vt:lpstr>
      <vt:lpstr>Courier New</vt:lpstr>
      <vt:lpstr>Aptos</vt:lpstr>
      <vt:lpstr>Arial</vt:lpstr>
      <vt:lpstr>Arial Bold</vt:lpstr>
      <vt:lpstr>Arial,Sans-Serif</vt:lpstr>
      <vt:lpstr>Official NSD PowerPoint Template</vt:lpstr>
      <vt:lpstr>NSD Elements</vt:lpstr>
      <vt:lpstr>Tuesday at 2 School Nutrition Town Hall</vt:lpstr>
      <vt:lpstr>Town Hall at a Glance</vt:lpstr>
      <vt:lpstr>School Nutrition Program Spotlights</vt:lpstr>
      <vt:lpstr>Columbia Elementary School District-Highlighting Local Foods</vt:lpstr>
      <vt:lpstr>Fresno Unified School District (USD) -  Good Food Leader: Silver Status</vt:lpstr>
      <vt:lpstr>Let’s Celebrate!  </vt:lpstr>
      <vt:lpstr>Federal Updates</vt:lpstr>
      <vt:lpstr>2026 Appropriations Act:  Effect of Child Nutrition Programs  SP05-2026, CACFP 03-2026, SFSP 03-2026 </vt:lpstr>
      <vt:lpstr>2026 Appropriations Act: Resources</vt:lpstr>
      <vt:lpstr>2026 Appropriations Act: Questions</vt:lpstr>
      <vt:lpstr>State Updates</vt:lpstr>
      <vt:lpstr>May Budget Revise</vt:lpstr>
      <vt:lpstr>State Bills Proposed</vt:lpstr>
      <vt:lpstr>Summer Excessive Heat and Poor Air Quality Waivers (1)</vt:lpstr>
      <vt:lpstr>Summer Excessive Heat and Poor Air Quality Waivers (2)</vt:lpstr>
      <vt:lpstr>Summer Excessive Heat and Poor Air Quality Waivers (3)</vt:lpstr>
      <vt:lpstr>Summer Excessive Heat and Poor Air Quality Waivers (4)</vt:lpstr>
      <vt:lpstr>Summer Excessive Heat and Poor Air Quality Waivers (5)</vt:lpstr>
      <vt:lpstr>2026 SUN Bucks Verification (1)</vt:lpstr>
      <vt:lpstr>2026 SUN Bucks Verification (2)</vt:lpstr>
      <vt:lpstr>2026 SUN Bucks Eligibility Records </vt:lpstr>
      <vt:lpstr>2026 SUN Bucks UBAs (1)</vt:lpstr>
      <vt:lpstr>2026 SUN Bucks UBAs (2)</vt:lpstr>
      <vt:lpstr>SUN Bucks LEA Funding</vt:lpstr>
      <vt:lpstr>School Year 2026–2027  Indirect Cost Rates Now Available!! </vt:lpstr>
      <vt:lpstr>Friends of the Earth</vt:lpstr>
      <vt:lpstr>Operational Reminders</vt:lpstr>
      <vt:lpstr>Department of Defense (DoD) Fresh Entitlement Reminder</vt:lpstr>
      <vt:lpstr>Micropurchases (1)</vt:lpstr>
      <vt:lpstr>Micropurchases (2)</vt:lpstr>
      <vt:lpstr>Prepare P2 or CEP Applications</vt:lpstr>
      <vt:lpstr>Important Operational Reminders (1)</vt:lpstr>
      <vt:lpstr>Important Operational Reminders (2)</vt:lpstr>
      <vt:lpstr>Resources and Other Announcements</vt:lpstr>
      <vt:lpstr>2025 KIT and Retention &amp; Recruitment (R&amp;R) Grants</vt:lpstr>
      <vt:lpstr>Local School Wellness Policy (LSWP) </vt:lpstr>
      <vt:lpstr>Farm to Summer Celebration 2025-Awardees (1)</vt:lpstr>
      <vt:lpstr>Farm to Summer Celebration 2025-Awardees (2)</vt:lpstr>
      <vt:lpstr>Farm to Summer Celebration Week</vt:lpstr>
      <vt:lpstr>Webinar: Celebrating Women Advancing Sustainable School Meals</vt:lpstr>
      <vt:lpstr>Recording Available: A Farmer's Guide to Working with California Schools</vt:lpstr>
      <vt:lpstr>Input Requested: CA Universal Meal Implementation Survey</vt:lpstr>
      <vt:lpstr>New Resources Available:  Dietary Guidelines for Americans 2025–2030</vt:lpstr>
      <vt:lpstr>Food Smarts – Free Trainings</vt:lpstr>
      <vt:lpstr>USDA Grants Supporting Farm to School</vt:lpstr>
      <vt:lpstr>Tuesday at 2 Town Hall Schedule Held on the fourth Tuesday of the month</vt:lpstr>
      <vt:lpstr>Professional Standards Crediting Information</vt:lpstr>
      <vt:lpstr>THIS INSTITUTION IS AN  EQUAL OPPORTUNITY PROVIDER.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April 28, 2026 Tuesday at 2 Town Hall Slides - Nutrition (CA Dept of Education)</dc:title>
  <dc:subject>The PowerPoint includes district spotlights and state and federal school nutrition program updates as presented during the 4/28/26 Town Hall.</dc:subject>
  <dc:creator/>
  <cp:lastModifiedBy/>
  <cp:revision>1</cp:revision>
  <dcterms:created xsi:type="dcterms:W3CDTF">2026-05-21T15:55:20Z</dcterms:created>
  <dcterms:modified xsi:type="dcterms:W3CDTF">2026-05-21T15:56:00Z</dcterms:modified>
</cp:coreProperties>
</file>