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720"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900" r:id="rId22"/>
    <p:sldMasterId id="2147483912" r:id="rId23"/>
    <p:sldMasterId id="2147483924" r:id="rId24"/>
    <p:sldMasterId id="2147483936"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Lst>
  <p:notesMasterIdLst>
    <p:notesMasterId r:id="rId73"/>
  </p:notesMasterIdLst>
  <p:handoutMasterIdLst>
    <p:handoutMasterId r:id="rId74"/>
  </p:handoutMasterIdLst>
  <p:sldIdLst>
    <p:sldId id="257" r:id="rId37"/>
    <p:sldId id="258" r:id="rId38"/>
    <p:sldId id="259" r:id="rId39"/>
    <p:sldId id="260" r:id="rId40"/>
    <p:sldId id="261" r:id="rId41"/>
    <p:sldId id="262" r:id="rId42"/>
    <p:sldId id="263"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8" r:id="rId56"/>
    <p:sldId id="279" r:id="rId57"/>
    <p:sldId id="280" r:id="rId58"/>
    <p:sldId id="281" r:id="rId59"/>
    <p:sldId id="283" r:id="rId60"/>
    <p:sldId id="284" r:id="rId61"/>
    <p:sldId id="285" r:id="rId62"/>
    <p:sldId id="286" r:id="rId63"/>
    <p:sldId id="287" r:id="rId64"/>
    <p:sldId id="288" r:id="rId65"/>
    <p:sldId id="289" r:id="rId66"/>
    <p:sldId id="290" r:id="rId67"/>
    <p:sldId id="291" r:id="rId68"/>
    <p:sldId id="292" r:id="rId69"/>
    <p:sldId id="293" r:id="rId70"/>
    <p:sldId id="294" r:id="rId71"/>
    <p:sldId id="295" r:id="rId7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1" autoAdjust="0"/>
    <p:restoredTop sz="94627" autoAdjust="0"/>
  </p:normalViewPr>
  <p:slideViewPr>
    <p:cSldViewPr snapToGrid="0">
      <p:cViewPr varScale="1">
        <p:scale>
          <a:sx n="111" d="100"/>
          <a:sy n="111" d="100"/>
        </p:scale>
        <p:origin x="78" y="1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4" d="100"/>
          <a:sy n="64" d="100"/>
        </p:scale>
        <p:origin x="32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3.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slide" Target="slides/slide27.xml"/><Relationship Id="rId68" Type="http://schemas.openxmlformats.org/officeDocument/2006/relationships/slide" Target="slides/slide32.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13.xml"/><Relationship Id="rId57" Type="http://schemas.openxmlformats.org/officeDocument/2006/relationships/slide" Target="slides/slide21.xml"/><Relationship Id="rId61"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15.xml"/><Relationship Id="rId72"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20" Type="http://schemas.openxmlformats.org/officeDocument/2006/relationships/slideMaster" Target="slideMasters/slideMaster17.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E898D7-7A38-4134-9ED0-1C8FB4D5E9C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82C366-FE5E-4128-9B03-365AF9D7996A}"/>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8B682EF-28D7-4ACB-9B4D-3ECA9525E509}" type="datetimeFigureOut">
              <a:rPr lang="en-US" smtClean="0"/>
              <a:t>2/5/2021</a:t>
            </a:fld>
            <a:endParaRPr lang="en-US" dirty="0"/>
          </a:p>
        </p:txBody>
      </p:sp>
      <p:sp>
        <p:nvSpPr>
          <p:cNvPr id="4" name="Footer Placeholder 3">
            <a:extLst>
              <a:ext uri="{FF2B5EF4-FFF2-40B4-BE49-F238E27FC236}">
                <a16:creationId xmlns:a16="http://schemas.microsoft.com/office/drawing/2014/main" id="{D8C849A2-3FB9-48E1-8123-C85659BDFAA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31500C-D94C-4186-BDA3-353EC376E9B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BEC96EC-5FCC-4A3A-9DA6-5990175936EE}" type="slidenum">
              <a:rPr lang="en-US" smtClean="0"/>
              <a:t>‹#›</a:t>
            </a:fld>
            <a:endParaRPr lang="en-US" dirty="0"/>
          </a:p>
        </p:txBody>
      </p:sp>
    </p:spTree>
    <p:extLst>
      <p:ext uri="{BB962C8B-B14F-4D97-AF65-F5344CB8AC3E}">
        <p14:creationId xmlns:p14="http://schemas.microsoft.com/office/powerpoint/2010/main" val="362860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8F91F4-CECB-41E6-9DE3-C934112D565A}" type="datetimeFigureOut">
              <a:rPr lang="en-US" smtClean="0"/>
              <a:t>2/5/2021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ECDDD63-D8AA-40D4-80D6-DA9E8869647A}" type="slidenum">
              <a:rPr lang="en-US" smtClean="0"/>
              <a:t>‹#›</a:t>
            </a:fld>
            <a:endParaRPr lang="en-US" dirty="0"/>
          </a:p>
        </p:txBody>
      </p:sp>
    </p:spTree>
    <p:extLst>
      <p:ext uri="{BB962C8B-B14F-4D97-AF65-F5344CB8AC3E}">
        <p14:creationId xmlns:p14="http://schemas.microsoft.com/office/powerpoint/2010/main" val="148503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7B8990-41DF-454F-A325-72A5D5917BE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4749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45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A08154C0-0433-4856-A6AC-953494693045}" type="slidenum">
              <a:rPr lang="en-US" altLang="en-US" sz="1300"/>
              <a:pPr/>
              <a:t>10</a:t>
            </a:fld>
            <a:endParaRPr lang="en-US" altLang="en-US" sz="1300" dirty="0"/>
          </a:p>
        </p:txBody>
      </p:sp>
    </p:spTree>
    <p:extLst>
      <p:ext uri="{BB962C8B-B14F-4D97-AF65-F5344CB8AC3E}">
        <p14:creationId xmlns:p14="http://schemas.microsoft.com/office/powerpoint/2010/main" val="209596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66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0532247-37CE-4A83-87B5-A90BA66E8F48}" type="slidenum">
              <a:rPr lang="en-US" altLang="en-US" sz="1300"/>
              <a:pPr/>
              <a:t>11</a:t>
            </a:fld>
            <a:endParaRPr lang="en-US" altLang="en-US" sz="1300" dirty="0"/>
          </a:p>
        </p:txBody>
      </p:sp>
    </p:spTree>
    <p:extLst>
      <p:ext uri="{BB962C8B-B14F-4D97-AF65-F5344CB8AC3E}">
        <p14:creationId xmlns:p14="http://schemas.microsoft.com/office/powerpoint/2010/main" val="55443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8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934A1767-4BD3-4797-9117-F22D2E6869C8}" type="slidenum">
              <a:rPr lang="en-US" altLang="en-US" sz="1300"/>
              <a:pPr/>
              <a:t>12</a:t>
            </a:fld>
            <a:endParaRPr lang="en-US" altLang="en-US" sz="1300" dirty="0"/>
          </a:p>
        </p:txBody>
      </p:sp>
    </p:spTree>
    <p:extLst>
      <p:ext uri="{BB962C8B-B14F-4D97-AF65-F5344CB8AC3E}">
        <p14:creationId xmlns:p14="http://schemas.microsoft.com/office/powerpoint/2010/main" val="278307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0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F7B086D-A7D1-40D8-8E51-F7211FD5B783}" type="slidenum">
              <a:rPr lang="en-US" altLang="en-US" sz="1300"/>
              <a:pPr/>
              <a:t>13</a:t>
            </a:fld>
            <a:endParaRPr lang="en-US" altLang="en-US" sz="1300" dirty="0"/>
          </a:p>
        </p:txBody>
      </p:sp>
    </p:spTree>
    <p:extLst>
      <p:ext uri="{BB962C8B-B14F-4D97-AF65-F5344CB8AC3E}">
        <p14:creationId xmlns:p14="http://schemas.microsoft.com/office/powerpoint/2010/main" val="145520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2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BFC8E7A1-123B-4759-88B7-B4F86F9C99EF}" type="slidenum">
              <a:rPr lang="en-US" altLang="en-US" sz="1300"/>
              <a:pPr/>
              <a:t>14</a:t>
            </a:fld>
            <a:endParaRPr lang="en-US" altLang="en-US" sz="1300" dirty="0"/>
          </a:p>
        </p:txBody>
      </p:sp>
    </p:spTree>
    <p:extLst>
      <p:ext uri="{BB962C8B-B14F-4D97-AF65-F5344CB8AC3E}">
        <p14:creationId xmlns:p14="http://schemas.microsoft.com/office/powerpoint/2010/main" val="219227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48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A046DCA-4124-4693-89E3-716AF1D8B4FC}" type="slidenum">
              <a:rPr lang="en-US" altLang="en-US" sz="1300"/>
              <a:pPr/>
              <a:t>15</a:t>
            </a:fld>
            <a:endParaRPr lang="en-US" altLang="en-US" sz="1300" dirty="0"/>
          </a:p>
        </p:txBody>
      </p:sp>
    </p:spTree>
    <p:extLst>
      <p:ext uri="{BB962C8B-B14F-4D97-AF65-F5344CB8AC3E}">
        <p14:creationId xmlns:p14="http://schemas.microsoft.com/office/powerpoint/2010/main" val="367577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68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4583FC6B-1A62-4060-B4BF-D7F123ECF187}" type="slidenum">
              <a:rPr lang="en-US" altLang="en-US" sz="1300"/>
              <a:pPr/>
              <a:t>16</a:t>
            </a:fld>
            <a:endParaRPr lang="en-US" altLang="en-US" sz="1300" dirty="0"/>
          </a:p>
        </p:txBody>
      </p:sp>
    </p:spTree>
    <p:extLst>
      <p:ext uri="{BB962C8B-B14F-4D97-AF65-F5344CB8AC3E}">
        <p14:creationId xmlns:p14="http://schemas.microsoft.com/office/powerpoint/2010/main" val="227617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8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D2114D88-7347-4CD9-96E6-5605807E1786}" type="slidenum">
              <a:rPr lang="en-US" altLang="en-US" sz="1300"/>
              <a:pPr/>
              <a:t>17</a:t>
            </a:fld>
            <a:endParaRPr lang="en-US" altLang="en-US" sz="1300" dirty="0"/>
          </a:p>
        </p:txBody>
      </p:sp>
    </p:spTree>
    <p:extLst>
      <p:ext uri="{BB962C8B-B14F-4D97-AF65-F5344CB8AC3E}">
        <p14:creationId xmlns:p14="http://schemas.microsoft.com/office/powerpoint/2010/main" val="375452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0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0D81DD00-CA53-41B4-B24E-A40754B36591}" type="slidenum">
              <a:rPr lang="en-US" altLang="en-US" sz="1300"/>
              <a:pPr/>
              <a:t>18</a:t>
            </a:fld>
            <a:endParaRPr lang="en-US" altLang="en-US" sz="1300" dirty="0"/>
          </a:p>
        </p:txBody>
      </p:sp>
    </p:spTree>
    <p:extLst>
      <p:ext uri="{BB962C8B-B14F-4D97-AF65-F5344CB8AC3E}">
        <p14:creationId xmlns:p14="http://schemas.microsoft.com/office/powerpoint/2010/main" val="3204107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3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2AB3534-D63E-4E65-B6BE-C88AF05716BE}" type="slidenum">
              <a:rPr lang="en-US" altLang="en-US" sz="1300"/>
              <a:pPr/>
              <a:t>19</a:t>
            </a:fld>
            <a:endParaRPr lang="en-US" altLang="en-US" sz="1300" dirty="0"/>
          </a:p>
        </p:txBody>
      </p:sp>
    </p:spTree>
    <p:extLst>
      <p:ext uri="{BB962C8B-B14F-4D97-AF65-F5344CB8AC3E}">
        <p14:creationId xmlns:p14="http://schemas.microsoft.com/office/powerpoint/2010/main" val="46122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24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10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ACD6BCE6-8B9A-4120-B3B2-20D46CEE1C98}" type="slidenum">
              <a:rPr lang="en-US" altLang="en-US" sz="1300"/>
              <a:pPr/>
              <a:t>2</a:t>
            </a:fld>
            <a:endParaRPr lang="en-US" altLang="en-US" sz="1300" dirty="0"/>
          </a:p>
        </p:txBody>
      </p:sp>
    </p:spTree>
    <p:extLst>
      <p:ext uri="{BB962C8B-B14F-4D97-AF65-F5344CB8AC3E}">
        <p14:creationId xmlns:p14="http://schemas.microsoft.com/office/powerpoint/2010/main" val="103829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7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8AB84A7E-FC97-4449-BB65-16115E8F4872}" type="slidenum">
              <a:rPr lang="en-US" altLang="en-US" sz="1300"/>
              <a:pPr/>
              <a:t>20</a:t>
            </a:fld>
            <a:endParaRPr lang="en-US" altLang="en-US" sz="1300" dirty="0"/>
          </a:p>
        </p:txBody>
      </p:sp>
    </p:spTree>
    <p:extLst>
      <p:ext uri="{BB962C8B-B14F-4D97-AF65-F5344CB8AC3E}">
        <p14:creationId xmlns:p14="http://schemas.microsoft.com/office/powerpoint/2010/main" val="1636219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915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91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704722B2-5DF2-4186-BD74-6E0ED53C9DF5}" type="slidenum">
              <a:rPr lang="en-US" altLang="en-US" sz="1300"/>
              <a:pPr/>
              <a:t>21</a:t>
            </a:fld>
            <a:endParaRPr lang="en-US" altLang="en-US" sz="1300" dirty="0"/>
          </a:p>
        </p:txBody>
      </p:sp>
    </p:spTree>
    <p:extLst>
      <p:ext uri="{BB962C8B-B14F-4D97-AF65-F5344CB8AC3E}">
        <p14:creationId xmlns:p14="http://schemas.microsoft.com/office/powerpoint/2010/main" val="927665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12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B4689E5F-0449-4237-B86A-CD68B3E000A7}" type="slidenum">
              <a:rPr lang="en-US" altLang="en-US" sz="1300"/>
              <a:pPr/>
              <a:t>22</a:t>
            </a:fld>
            <a:endParaRPr lang="en-US" altLang="en-US" sz="1300" dirty="0"/>
          </a:p>
        </p:txBody>
      </p:sp>
    </p:spTree>
    <p:extLst>
      <p:ext uri="{BB962C8B-B14F-4D97-AF65-F5344CB8AC3E}">
        <p14:creationId xmlns:p14="http://schemas.microsoft.com/office/powerpoint/2010/main" val="1997683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32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564AAAE6-431A-4194-8E05-648390D91692}" type="slidenum">
              <a:rPr lang="en-US" altLang="en-US" sz="1300"/>
              <a:pPr/>
              <a:t>23</a:t>
            </a:fld>
            <a:endParaRPr lang="en-US" altLang="en-US" sz="1300" dirty="0"/>
          </a:p>
        </p:txBody>
      </p:sp>
    </p:spTree>
    <p:extLst>
      <p:ext uri="{BB962C8B-B14F-4D97-AF65-F5344CB8AC3E}">
        <p14:creationId xmlns:p14="http://schemas.microsoft.com/office/powerpoint/2010/main" val="314234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7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9077E590-9E60-4E98-B229-65E007B6B95D}" type="slidenum">
              <a:rPr lang="en-US" altLang="en-US" sz="1300"/>
              <a:pPr/>
              <a:t>24</a:t>
            </a:fld>
            <a:endParaRPr lang="en-US" altLang="en-US" sz="1300" dirty="0"/>
          </a:p>
        </p:txBody>
      </p:sp>
    </p:spTree>
    <p:extLst>
      <p:ext uri="{BB962C8B-B14F-4D97-AF65-F5344CB8AC3E}">
        <p14:creationId xmlns:p14="http://schemas.microsoft.com/office/powerpoint/2010/main" val="3524539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9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A49047E-7E2E-4F60-B0A5-B88CA9AF7224}" type="slidenum">
              <a:rPr lang="en-US" altLang="en-US" sz="1300"/>
              <a:pPr/>
              <a:t>25</a:t>
            </a:fld>
            <a:endParaRPr lang="en-US" altLang="en-US" sz="1300" dirty="0"/>
          </a:p>
        </p:txBody>
      </p:sp>
    </p:spTree>
    <p:extLst>
      <p:ext uri="{BB962C8B-B14F-4D97-AF65-F5344CB8AC3E}">
        <p14:creationId xmlns:p14="http://schemas.microsoft.com/office/powerpoint/2010/main" val="486703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xfrm>
            <a:off x="766763" y="1198563"/>
            <a:ext cx="5753100" cy="3235325"/>
          </a:xfrm>
          <a:ln/>
        </p:spPr>
      </p:sp>
      <p:sp>
        <p:nvSpPr>
          <p:cNvPr id="839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charset="0"/>
                <a:ea typeface="MS PGothic" charset="-128"/>
              </a:rPr>
              <a:t>A</a:t>
            </a:r>
            <a:r>
              <a:rPr lang="en-US" altLang="x-none" baseline="0" dirty="0">
                <a:latin typeface="Times" charset="0"/>
                <a:ea typeface="MS PGothic" charset="-128"/>
              </a:rPr>
              <a:t> &amp; B went into effect in 2019. </a:t>
            </a:r>
            <a:endParaRPr lang="en-US" altLang="x-none" dirty="0">
              <a:latin typeface="Times" charset="0"/>
              <a:ea typeface="MS PGothic" charset="-128"/>
            </a:endParaRPr>
          </a:p>
        </p:txBody>
      </p:sp>
      <p:sp>
        <p:nvSpPr>
          <p:cNvPr id="4" name="Date Placeholder 3"/>
          <p:cNvSpPr>
            <a:spLocks noGrp="1"/>
          </p:cNvSpPr>
          <p:nvPr>
            <p:ph type="dt" sz="quarter" idx="1"/>
          </p:nvPr>
        </p:nvSpPr>
        <p:spPr/>
        <p:txBody>
          <a:bodyPr/>
          <a:lstStyle/>
          <a:p>
            <a:pPr defTabSz="964292">
              <a:defRPr/>
            </a:pPr>
            <a:endParaRPr lang="en-US" altLang="en-US" dirty="0">
              <a:solidFill>
                <a:prstClr val="black"/>
              </a:solidFill>
            </a:endParaRPr>
          </a:p>
        </p:txBody>
      </p:sp>
      <p:sp>
        <p:nvSpPr>
          <p:cNvPr id="83972"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685">
              <a:defRPr sz="1400">
                <a:solidFill>
                  <a:srgbClr val="000054"/>
                </a:solidFill>
                <a:latin typeface="Arial" charset="0"/>
                <a:ea typeface="MS PGothic" charset="-128"/>
              </a:defRPr>
            </a:lvl1pPr>
            <a:lvl2pPr marL="783488" indent="-301341" defTabSz="977685">
              <a:defRPr sz="1400">
                <a:solidFill>
                  <a:srgbClr val="000054"/>
                </a:solidFill>
                <a:latin typeface="Arial" charset="0"/>
                <a:ea typeface="MS PGothic" charset="-128"/>
              </a:defRPr>
            </a:lvl2pPr>
            <a:lvl3pPr marL="1205366" indent="-241073" defTabSz="977685">
              <a:defRPr sz="1400">
                <a:solidFill>
                  <a:srgbClr val="000054"/>
                </a:solidFill>
                <a:latin typeface="Arial" charset="0"/>
                <a:ea typeface="MS PGothic" charset="-128"/>
              </a:defRPr>
            </a:lvl3pPr>
            <a:lvl4pPr marL="1687512" indent="-241073" defTabSz="977685">
              <a:defRPr sz="1400">
                <a:solidFill>
                  <a:srgbClr val="000054"/>
                </a:solidFill>
                <a:latin typeface="Arial" charset="0"/>
                <a:ea typeface="MS PGothic" charset="-128"/>
              </a:defRPr>
            </a:lvl4pPr>
            <a:lvl5pPr marL="2169658" indent="-241073" defTabSz="977685">
              <a:defRPr sz="1400">
                <a:solidFill>
                  <a:srgbClr val="000054"/>
                </a:solidFill>
                <a:latin typeface="Arial" charset="0"/>
                <a:ea typeface="MS PGothic" charset="-128"/>
              </a:defRPr>
            </a:lvl5pPr>
            <a:lvl6pPr marL="2651804" indent="-241073" defTabSz="977685" eaLnBrk="0" fontAlgn="base" hangingPunct="0">
              <a:spcBef>
                <a:spcPct val="0"/>
              </a:spcBef>
              <a:spcAft>
                <a:spcPct val="0"/>
              </a:spcAft>
              <a:defRPr sz="1400">
                <a:solidFill>
                  <a:srgbClr val="000054"/>
                </a:solidFill>
                <a:latin typeface="Arial" charset="0"/>
                <a:ea typeface="MS PGothic" charset="-128"/>
              </a:defRPr>
            </a:lvl6pPr>
            <a:lvl7pPr marL="3133951" indent="-241073" defTabSz="977685" eaLnBrk="0" fontAlgn="base" hangingPunct="0">
              <a:spcBef>
                <a:spcPct val="0"/>
              </a:spcBef>
              <a:spcAft>
                <a:spcPct val="0"/>
              </a:spcAft>
              <a:defRPr sz="1400">
                <a:solidFill>
                  <a:srgbClr val="000054"/>
                </a:solidFill>
                <a:latin typeface="Arial" charset="0"/>
                <a:ea typeface="MS PGothic" charset="-128"/>
              </a:defRPr>
            </a:lvl7pPr>
            <a:lvl8pPr marL="3616096" indent="-241073" defTabSz="977685" eaLnBrk="0" fontAlgn="base" hangingPunct="0">
              <a:spcBef>
                <a:spcPct val="0"/>
              </a:spcBef>
              <a:spcAft>
                <a:spcPct val="0"/>
              </a:spcAft>
              <a:defRPr sz="1400">
                <a:solidFill>
                  <a:srgbClr val="000054"/>
                </a:solidFill>
                <a:latin typeface="Arial" charset="0"/>
                <a:ea typeface="MS PGothic" charset="-128"/>
              </a:defRPr>
            </a:lvl8pPr>
            <a:lvl9pPr marL="4098242" indent="-241073" defTabSz="977685" eaLnBrk="0" fontAlgn="base" hangingPunct="0">
              <a:spcBef>
                <a:spcPct val="0"/>
              </a:spcBef>
              <a:spcAft>
                <a:spcPct val="0"/>
              </a:spcAft>
              <a:defRPr sz="1400">
                <a:solidFill>
                  <a:srgbClr val="000054"/>
                </a:solidFill>
                <a:latin typeface="Arial" charset="0"/>
                <a:ea typeface="MS PGothic" charset="-128"/>
              </a:defRPr>
            </a:lvl9pPr>
          </a:lstStyle>
          <a:p>
            <a:pPr>
              <a:defRPr/>
            </a:pPr>
            <a:fld id="{83DF9202-1E40-8C42-939A-44DA4A1DCC1F}" type="slidenum">
              <a:rPr lang="en-US" altLang="x-none" sz="1300"/>
              <a:pPr>
                <a:defRPr/>
              </a:pPr>
              <a:t>26</a:t>
            </a:fld>
            <a:endParaRPr lang="en-US" altLang="x-none" sz="1300" dirty="0"/>
          </a:p>
        </p:txBody>
      </p:sp>
    </p:spTree>
    <p:extLst>
      <p:ext uri="{BB962C8B-B14F-4D97-AF65-F5344CB8AC3E}">
        <p14:creationId xmlns:p14="http://schemas.microsoft.com/office/powerpoint/2010/main" val="1760999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1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3499597-64A5-4253-B34C-4806739C3F8B}" type="slidenum">
              <a:rPr lang="en-US" altLang="en-US" sz="1300"/>
              <a:pPr/>
              <a:t>27</a:t>
            </a:fld>
            <a:endParaRPr lang="en-US" altLang="en-US" sz="1300" dirty="0"/>
          </a:p>
        </p:txBody>
      </p:sp>
    </p:spTree>
    <p:extLst>
      <p:ext uri="{BB962C8B-B14F-4D97-AF65-F5344CB8AC3E}">
        <p14:creationId xmlns:p14="http://schemas.microsoft.com/office/powerpoint/2010/main" val="2759807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3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01F451E6-FB59-4DC2-9C05-C37846D302E7}" type="slidenum">
              <a:rPr lang="en-US" altLang="en-US" sz="1300"/>
              <a:pPr/>
              <a:t>28</a:t>
            </a:fld>
            <a:endParaRPr lang="en-US" altLang="en-US" sz="1300" dirty="0"/>
          </a:p>
        </p:txBody>
      </p:sp>
    </p:spTree>
    <p:extLst>
      <p:ext uri="{BB962C8B-B14F-4D97-AF65-F5344CB8AC3E}">
        <p14:creationId xmlns:p14="http://schemas.microsoft.com/office/powerpoint/2010/main" val="1336656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5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EFDCAE5-5009-468B-A6E6-8750D2974DA8}" type="slidenum">
              <a:rPr lang="en-US" altLang="en-US" sz="1300"/>
              <a:pPr/>
              <a:t>29</a:t>
            </a:fld>
            <a:endParaRPr lang="en-US" altLang="en-US" sz="1300" dirty="0"/>
          </a:p>
        </p:txBody>
      </p:sp>
    </p:spTree>
    <p:extLst>
      <p:ext uri="{BB962C8B-B14F-4D97-AF65-F5344CB8AC3E}">
        <p14:creationId xmlns:p14="http://schemas.microsoft.com/office/powerpoint/2010/main" val="293182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18562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75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C8B634B5-225A-42A0-AE8F-CEABA4EC897F}" type="slidenum">
              <a:rPr lang="en-US" altLang="en-US" sz="1300"/>
              <a:pPr/>
              <a:t>30</a:t>
            </a:fld>
            <a:endParaRPr lang="en-US" altLang="en-US" sz="1300" dirty="0"/>
          </a:p>
        </p:txBody>
      </p:sp>
    </p:spTree>
    <p:extLst>
      <p:ext uri="{BB962C8B-B14F-4D97-AF65-F5344CB8AC3E}">
        <p14:creationId xmlns:p14="http://schemas.microsoft.com/office/powerpoint/2010/main" val="2472808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96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8F9B5BF2-57A6-4698-8008-0EEABDD60654}" type="slidenum">
              <a:rPr lang="en-US" altLang="en-US" sz="1300"/>
              <a:pPr/>
              <a:t>31</a:t>
            </a:fld>
            <a:endParaRPr lang="en-US" altLang="en-US" sz="1300" dirty="0"/>
          </a:p>
        </p:txBody>
      </p:sp>
    </p:spTree>
    <p:extLst>
      <p:ext uri="{BB962C8B-B14F-4D97-AF65-F5344CB8AC3E}">
        <p14:creationId xmlns:p14="http://schemas.microsoft.com/office/powerpoint/2010/main" val="1850451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16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46CC67C7-EFD4-454F-907B-A997DCD70FA9}" type="slidenum">
              <a:rPr lang="en-US" altLang="en-US" sz="1300"/>
              <a:pPr/>
              <a:t>32</a:t>
            </a:fld>
            <a:endParaRPr lang="en-US" altLang="en-US" sz="1300" dirty="0"/>
          </a:p>
        </p:txBody>
      </p:sp>
    </p:spTree>
    <p:extLst>
      <p:ext uri="{BB962C8B-B14F-4D97-AF65-F5344CB8AC3E}">
        <p14:creationId xmlns:p14="http://schemas.microsoft.com/office/powerpoint/2010/main" val="3328843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373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3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C218DBAB-74A5-43F1-9075-54A837007567}" type="slidenum">
              <a:rPr lang="en-US" altLang="en-US" sz="1300"/>
              <a:pPr/>
              <a:t>33</a:t>
            </a:fld>
            <a:endParaRPr lang="en-US" altLang="en-US" sz="1300" dirty="0"/>
          </a:p>
        </p:txBody>
      </p:sp>
    </p:spTree>
    <p:extLst>
      <p:ext uri="{BB962C8B-B14F-4D97-AF65-F5344CB8AC3E}">
        <p14:creationId xmlns:p14="http://schemas.microsoft.com/office/powerpoint/2010/main" val="1256602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57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57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FB332A90-0987-42FE-952F-5B81EAA64FB3}" type="slidenum">
              <a:rPr lang="en-US" altLang="en-US" sz="1300">
                <a:ea typeface="MS PGothic" panose="020B0600070205080204" pitchFamily="34" charset="-128"/>
              </a:rPr>
              <a:pPr/>
              <a:t>34</a:t>
            </a:fld>
            <a:endParaRPr lang="en-US" altLang="en-US" sz="1300" dirty="0">
              <a:ea typeface="MS PGothic" panose="020B0600070205080204" pitchFamily="34" charset="-128"/>
            </a:endParaRPr>
          </a:p>
        </p:txBody>
      </p:sp>
    </p:spTree>
    <p:extLst>
      <p:ext uri="{BB962C8B-B14F-4D97-AF65-F5344CB8AC3E}">
        <p14:creationId xmlns:p14="http://schemas.microsoft.com/office/powerpoint/2010/main" val="2242551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782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78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D93E578B-4C6D-424B-B42E-66DF8D59C904}" type="slidenum">
              <a:rPr lang="en-US" altLang="en-US" sz="1300">
                <a:ea typeface="MS PGothic" panose="020B0600070205080204" pitchFamily="34" charset="-128"/>
              </a:rPr>
              <a:pPr/>
              <a:t>35</a:t>
            </a:fld>
            <a:endParaRPr lang="en-US" altLang="en-US" sz="1300" dirty="0">
              <a:ea typeface="MS PGothic" panose="020B0600070205080204" pitchFamily="34" charset="-128"/>
            </a:endParaRPr>
          </a:p>
        </p:txBody>
      </p:sp>
    </p:spTree>
    <p:extLst>
      <p:ext uri="{BB962C8B-B14F-4D97-AF65-F5344CB8AC3E}">
        <p14:creationId xmlns:p14="http://schemas.microsoft.com/office/powerpoint/2010/main" val="5316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98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5A156F72-9915-4C8D-B585-F07F5810BB0B}" type="slidenum">
              <a:rPr lang="en-US" altLang="en-US" sz="1300"/>
              <a:pPr/>
              <a:t>36</a:t>
            </a:fld>
            <a:endParaRPr lang="en-US" altLang="en-US" sz="1300" dirty="0"/>
          </a:p>
        </p:txBody>
      </p:sp>
    </p:spTree>
    <p:extLst>
      <p:ext uri="{BB962C8B-B14F-4D97-AF65-F5344CB8AC3E}">
        <p14:creationId xmlns:p14="http://schemas.microsoft.com/office/powerpoint/2010/main" val="37879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918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163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CD795E04-840A-48A8-BAA8-FCB6488368E9}" type="slidenum">
              <a:rPr lang="en-US" altLang="en-US" sz="1300"/>
              <a:pPr/>
              <a:t>5</a:t>
            </a:fld>
            <a:endParaRPr lang="en-US" altLang="en-US" sz="1300" dirty="0"/>
          </a:p>
        </p:txBody>
      </p:sp>
    </p:spTree>
    <p:extLst>
      <p:ext uri="{BB962C8B-B14F-4D97-AF65-F5344CB8AC3E}">
        <p14:creationId xmlns:p14="http://schemas.microsoft.com/office/powerpoint/2010/main" val="111476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18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319A6987-784B-4B36-B144-E951A4113158}" type="slidenum">
              <a:rPr lang="en-US" altLang="en-US" sz="1300"/>
              <a:pPr/>
              <a:t>6</a:t>
            </a:fld>
            <a:endParaRPr lang="en-US" altLang="en-US" sz="1300" dirty="0"/>
          </a:p>
        </p:txBody>
      </p:sp>
    </p:spTree>
    <p:extLst>
      <p:ext uri="{BB962C8B-B14F-4D97-AF65-F5344CB8AC3E}">
        <p14:creationId xmlns:p14="http://schemas.microsoft.com/office/powerpoint/2010/main" val="287777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04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534E2AF7-3452-4FB7-8300-98D1B9B6325B}" type="slidenum">
              <a:rPr lang="en-US" altLang="en-US" sz="1300"/>
              <a:pPr/>
              <a:t>7</a:t>
            </a:fld>
            <a:endParaRPr lang="en-US" altLang="en-US" sz="1300" dirty="0"/>
          </a:p>
        </p:txBody>
      </p:sp>
    </p:spTree>
    <p:extLst>
      <p:ext uri="{BB962C8B-B14F-4D97-AF65-F5344CB8AC3E}">
        <p14:creationId xmlns:p14="http://schemas.microsoft.com/office/powerpoint/2010/main" val="4121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25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A63427C-9CF4-4896-BA6A-F17635958305}" type="slidenum">
              <a:rPr lang="en-US" altLang="en-US" sz="1300"/>
              <a:pPr/>
              <a:t>8</a:t>
            </a:fld>
            <a:endParaRPr lang="en-US" altLang="en-US" sz="1300" dirty="0"/>
          </a:p>
        </p:txBody>
      </p:sp>
    </p:spTree>
    <p:extLst>
      <p:ext uri="{BB962C8B-B14F-4D97-AF65-F5344CB8AC3E}">
        <p14:creationId xmlns:p14="http://schemas.microsoft.com/office/powerpoint/2010/main" val="173057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766763" y="1198563"/>
            <a:ext cx="5753100" cy="3235325"/>
          </a:xfrm>
          <a:ln/>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Times" charset="0"/>
              <a:ea typeface="MS PGothic" charset="-128"/>
            </a:endParaRPr>
          </a:p>
        </p:txBody>
      </p:sp>
      <p:sp>
        <p:nvSpPr>
          <p:cNvPr id="4" name="Date Placeholder 3"/>
          <p:cNvSpPr>
            <a:spLocks noGrp="1"/>
          </p:cNvSpPr>
          <p:nvPr>
            <p:ph type="dt" sz="quarter" idx="1"/>
          </p:nvPr>
        </p:nvSpPr>
        <p:spPr/>
        <p:txBody>
          <a:bodyPr/>
          <a:lstStyle/>
          <a:p>
            <a:pPr defTabSz="964292">
              <a:defRPr/>
            </a:pPr>
            <a:endParaRPr lang="en-US" altLang="en-US" dirty="0">
              <a:solidFill>
                <a:prstClr val="black"/>
              </a:solidFill>
            </a:endParaRPr>
          </a:p>
        </p:txBody>
      </p:sp>
      <p:sp>
        <p:nvSpPr>
          <p:cNvPr id="45060"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685">
              <a:defRPr sz="1400">
                <a:solidFill>
                  <a:srgbClr val="000054"/>
                </a:solidFill>
                <a:latin typeface="Arial" charset="0"/>
                <a:ea typeface="MS PGothic" charset="-128"/>
              </a:defRPr>
            </a:lvl1pPr>
            <a:lvl2pPr marL="783488" indent="-301341" defTabSz="977685">
              <a:defRPr sz="1400">
                <a:solidFill>
                  <a:srgbClr val="000054"/>
                </a:solidFill>
                <a:latin typeface="Arial" charset="0"/>
                <a:ea typeface="MS PGothic" charset="-128"/>
              </a:defRPr>
            </a:lvl2pPr>
            <a:lvl3pPr marL="1205366" indent="-241073" defTabSz="977685">
              <a:defRPr sz="1400">
                <a:solidFill>
                  <a:srgbClr val="000054"/>
                </a:solidFill>
                <a:latin typeface="Arial" charset="0"/>
                <a:ea typeface="MS PGothic" charset="-128"/>
              </a:defRPr>
            </a:lvl3pPr>
            <a:lvl4pPr marL="1687512" indent="-241073" defTabSz="977685">
              <a:defRPr sz="1400">
                <a:solidFill>
                  <a:srgbClr val="000054"/>
                </a:solidFill>
                <a:latin typeface="Arial" charset="0"/>
                <a:ea typeface="MS PGothic" charset="-128"/>
              </a:defRPr>
            </a:lvl4pPr>
            <a:lvl5pPr marL="2169658" indent="-241073" defTabSz="977685">
              <a:defRPr sz="1400">
                <a:solidFill>
                  <a:srgbClr val="000054"/>
                </a:solidFill>
                <a:latin typeface="Arial" charset="0"/>
                <a:ea typeface="MS PGothic" charset="-128"/>
              </a:defRPr>
            </a:lvl5pPr>
            <a:lvl6pPr marL="2651804" indent="-241073" defTabSz="977685" eaLnBrk="0" fontAlgn="base" hangingPunct="0">
              <a:spcBef>
                <a:spcPct val="0"/>
              </a:spcBef>
              <a:spcAft>
                <a:spcPct val="0"/>
              </a:spcAft>
              <a:defRPr sz="1400">
                <a:solidFill>
                  <a:srgbClr val="000054"/>
                </a:solidFill>
                <a:latin typeface="Arial" charset="0"/>
                <a:ea typeface="MS PGothic" charset="-128"/>
              </a:defRPr>
            </a:lvl6pPr>
            <a:lvl7pPr marL="3133951" indent="-241073" defTabSz="977685" eaLnBrk="0" fontAlgn="base" hangingPunct="0">
              <a:spcBef>
                <a:spcPct val="0"/>
              </a:spcBef>
              <a:spcAft>
                <a:spcPct val="0"/>
              </a:spcAft>
              <a:defRPr sz="1400">
                <a:solidFill>
                  <a:srgbClr val="000054"/>
                </a:solidFill>
                <a:latin typeface="Arial" charset="0"/>
                <a:ea typeface="MS PGothic" charset="-128"/>
              </a:defRPr>
            </a:lvl7pPr>
            <a:lvl8pPr marL="3616096" indent="-241073" defTabSz="977685" eaLnBrk="0" fontAlgn="base" hangingPunct="0">
              <a:spcBef>
                <a:spcPct val="0"/>
              </a:spcBef>
              <a:spcAft>
                <a:spcPct val="0"/>
              </a:spcAft>
              <a:defRPr sz="1400">
                <a:solidFill>
                  <a:srgbClr val="000054"/>
                </a:solidFill>
                <a:latin typeface="Arial" charset="0"/>
                <a:ea typeface="MS PGothic" charset="-128"/>
              </a:defRPr>
            </a:lvl8pPr>
            <a:lvl9pPr marL="4098242" indent="-241073" defTabSz="977685" eaLnBrk="0" fontAlgn="base" hangingPunct="0">
              <a:spcBef>
                <a:spcPct val="0"/>
              </a:spcBef>
              <a:spcAft>
                <a:spcPct val="0"/>
              </a:spcAft>
              <a:defRPr sz="1400">
                <a:solidFill>
                  <a:srgbClr val="000054"/>
                </a:solidFill>
                <a:latin typeface="Arial" charset="0"/>
                <a:ea typeface="MS PGothic" charset="-128"/>
              </a:defRPr>
            </a:lvl9pPr>
          </a:lstStyle>
          <a:p>
            <a:pPr>
              <a:defRPr/>
            </a:pPr>
            <a:fld id="{D7DCBF1D-8C35-0840-B8AA-397046910E42}" type="slidenum">
              <a:rPr lang="en-US" altLang="x-none" sz="1300"/>
              <a:pPr>
                <a:defRPr/>
              </a:pPr>
              <a:t>9</a:t>
            </a:fld>
            <a:endParaRPr lang="en-US" altLang="x-none" sz="1300" dirty="0"/>
          </a:p>
        </p:txBody>
      </p:sp>
    </p:spTree>
    <p:extLst>
      <p:ext uri="{BB962C8B-B14F-4D97-AF65-F5344CB8AC3E}">
        <p14:creationId xmlns:p14="http://schemas.microsoft.com/office/powerpoint/2010/main" val="275473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918087889"/>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7629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376335130"/>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80487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1275009"/>
      </p:ext>
    </p:extLst>
  </p:cSld>
  <p:clrMapOvr>
    <a:masterClrMapping/>
  </p:clrMapOvr>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4615674"/>
      </p:ext>
    </p:extLst>
  </p:cSld>
  <p:clrMapOvr>
    <a:masterClrMapping/>
  </p:clrMapOvr>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4374882"/>
      </p:ext>
    </p:extLst>
  </p:cSld>
  <p:clrMapOvr>
    <a:masterClrMapping/>
  </p:clrMapOvr>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8100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172120"/>
      </p:ext>
    </p:extLst>
  </p:cSld>
  <p:clrMapOvr>
    <a:masterClrMapping/>
  </p:clrMapOvr>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8685383"/>
      </p:ext>
    </p:extLst>
  </p:cSld>
  <p:clrMapOvr>
    <a:masterClrMapping/>
  </p:clrMapOvr>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979019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255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5944448"/>
      </p:ext>
    </p:extLst>
  </p:cSld>
  <p:clrMapOvr>
    <a:masterClrMapping/>
  </p:clrMapOvr>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0493277"/>
      </p:ext>
    </p:extLst>
  </p:cSld>
  <p:clrMapOvr>
    <a:masterClrMapping/>
  </p:clrMapOvr>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673415144"/>
      </p:ext>
    </p:extLst>
  </p:cSld>
  <p:clrMapOvr>
    <a:masterClrMapping/>
  </p:clrMapOvr>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05912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8435769"/>
      </p:ext>
    </p:extLst>
  </p:cSld>
  <p:clrMapOvr>
    <a:masterClrMapping/>
  </p:clrMapOvr>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130325"/>
      </p:ext>
    </p:extLst>
  </p:cSld>
  <p:clrMapOvr>
    <a:masterClrMapping/>
  </p:clrMapOvr>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9606535"/>
      </p:ext>
    </p:extLst>
  </p:cSld>
  <p:clrMapOvr>
    <a:masterClrMapping/>
  </p:clrMapOvr>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05572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7098882"/>
      </p:ext>
    </p:extLst>
  </p:cSld>
  <p:clrMapOvr>
    <a:masterClrMapping/>
  </p:clrMapOvr>
  <p:extLst mod="1">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0450903"/>
      </p:ext>
    </p:extLst>
  </p:cSld>
  <p:clrMapOvr>
    <a:masterClrMapping/>
  </p:clrMapOvr>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850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706921240"/>
      </p:ext>
    </p:extLst>
  </p:cSld>
  <p:clrMapOvr>
    <a:masterClrMapping/>
  </p:clrMapOvr>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8347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0446824"/>
      </p:ext>
    </p:extLst>
  </p:cSld>
  <p:clrMapOvr>
    <a:masterClrMapping/>
  </p:clrMapOvr>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553557488"/>
      </p:ext>
    </p:extLst>
  </p:cSld>
  <p:clrMapOvr>
    <a:masterClrMapping/>
  </p:clrMapOvr>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9369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0710395"/>
      </p:ext>
    </p:extLst>
  </p:cSld>
  <p:clrMapOvr>
    <a:masterClrMapping/>
  </p:clrMapOvr>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5048717"/>
      </p:ext>
    </p:extLst>
  </p:cSld>
  <p:clrMapOvr>
    <a:masterClrMapping/>
  </p:clrMapOvr>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470878"/>
      </p:ext>
    </p:extLst>
  </p:cSld>
  <p:clrMapOvr>
    <a:masterClrMapping/>
  </p:clrMapOvr>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4770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237326"/>
      </p:ext>
    </p:extLst>
  </p:cSld>
  <p:clrMapOvr>
    <a:masterClrMapping/>
  </p:clrMapOvr>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1541152"/>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0185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574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59461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8454570"/>
      </p:ext>
    </p:extLst>
  </p:cSld>
  <p:clrMapOvr>
    <a:masterClrMapping/>
  </p:clrMapOvr>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737538595"/>
      </p:ext>
    </p:extLst>
  </p:cSld>
  <p:clrMapOvr>
    <a:masterClrMapping/>
  </p:clrMapOvr>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81864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38499965"/>
      </p:ext>
    </p:extLst>
  </p:cSld>
  <p:clrMapOvr>
    <a:masterClrMapping/>
  </p:clrMapOvr>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7384132"/>
      </p:ext>
    </p:extLst>
  </p:cSld>
  <p:clrMapOvr>
    <a:masterClrMapping/>
  </p:clrMapOvr>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1141949"/>
      </p:ext>
    </p:extLst>
  </p:cSld>
  <p:clrMapOvr>
    <a:masterClrMapping/>
  </p:clrMapOvr>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92985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0098019"/>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2057198"/>
      </p:ext>
    </p:extLst>
  </p:cSld>
  <p:clrMapOvr>
    <a:masterClrMapping/>
  </p:clrMapOvr>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7851115"/>
      </p:ext>
    </p:extLst>
  </p:cSld>
  <p:clrMapOvr>
    <a:masterClrMapping/>
  </p:clrMapOvr>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10711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43517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6139263"/>
      </p:ext>
    </p:extLst>
  </p:cSld>
  <p:clrMapOvr>
    <a:masterClrMapping/>
  </p:clrMapOvr>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534705839"/>
      </p:ext>
    </p:extLst>
  </p:cSld>
  <p:clrMapOvr>
    <a:masterClrMapping/>
  </p:clrMapOvr>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80074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6135403"/>
      </p:ext>
    </p:extLst>
  </p:cSld>
  <p:clrMapOvr>
    <a:masterClrMapping/>
  </p:clrMapOvr>
  <p:extLst mod="1">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6177353"/>
      </p:ext>
    </p:extLst>
  </p:cSld>
  <p:clrMapOvr>
    <a:masterClrMapping/>
  </p:clrMapOvr>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7141986"/>
      </p:ext>
    </p:extLst>
  </p:cSld>
  <p:clrMapOvr>
    <a:masterClrMapping/>
  </p:clrMapOvr>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526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6923766"/>
      </p:ext>
    </p:extLst>
  </p:cSld>
  <p:clrMapOvr>
    <a:masterClrMapping/>
  </p:clrMapOvr>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9205328"/>
      </p:ext>
    </p:extLst>
  </p:cSld>
  <p:clrMapOvr>
    <a:masterClrMapping/>
  </p:clrMapOvr>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5227327"/>
      </p:ext>
    </p:extLst>
  </p:cSld>
  <p:clrMapOvr>
    <a:masterClrMapping/>
  </p:clrMapOvr>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559122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08124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6322306"/>
      </p:ext>
    </p:extLst>
  </p:cSld>
  <p:clrMapOvr>
    <a:masterClrMapping/>
  </p:clrMapOvr>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440943088"/>
      </p:ext>
    </p:extLst>
  </p:cSld>
  <p:clrMapOvr>
    <a:masterClrMapping/>
  </p:clrMapOvr>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40507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6850773"/>
      </p:ext>
    </p:extLst>
  </p:cSld>
  <p:clrMapOvr>
    <a:masterClrMapping/>
  </p:clrMapOvr>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1235800"/>
      </p:ext>
    </p:extLst>
  </p:cSld>
  <p:clrMapOvr>
    <a:masterClrMapping/>
  </p:clrMapOvr>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6571456"/>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1527897"/>
      </p:ext>
    </p:extLst>
  </p:cSld>
  <p:clrMapOvr>
    <a:masterClrMapping/>
  </p:clrMapOvr>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16085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51487"/>
      </p:ext>
    </p:extLst>
  </p:cSld>
  <p:clrMapOvr>
    <a:masterClrMapping/>
  </p:clrMapOvr>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4911760"/>
      </p:ext>
    </p:extLst>
  </p:cSld>
  <p:clrMapOvr>
    <a:masterClrMapping/>
  </p:clrMapOvr>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4005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8213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4746995"/>
      </p:ext>
    </p:extLst>
  </p:cSld>
  <p:clrMapOvr>
    <a:masterClrMapping/>
  </p:clrMapOvr>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957189973"/>
      </p:ext>
    </p:extLst>
  </p:cSld>
  <p:clrMapOvr>
    <a:masterClrMapping/>
  </p:clrMapOvr>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8839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4998934"/>
      </p:ext>
    </p:extLst>
  </p:cSld>
  <p:clrMapOvr>
    <a:masterClrMapping/>
  </p:clrMapOvr>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217830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10344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8486998"/>
      </p:ext>
    </p:extLst>
  </p:cSld>
  <p:clrMapOvr>
    <a:masterClrMapping/>
  </p:clrMapOvr>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8050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0894869"/>
      </p:ext>
    </p:extLst>
  </p:cSld>
  <p:clrMapOvr>
    <a:masterClrMapping/>
  </p:clrMapOvr>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0925748"/>
      </p:ext>
    </p:extLst>
  </p:cSld>
  <p:clrMapOvr>
    <a:masterClrMapping/>
  </p:clrMapOvr>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65479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561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1446988"/>
      </p:ext>
    </p:extLst>
  </p:cSld>
  <p:clrMapOvr>
    <a:masterClrMapping/>
  </p:clrMapOvr>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758135858"/>
      </p:ext>
    </p:extLst>
  </p:cSld>
  <p:clrMapOvr>
    <a:masterClrMapping/>
  </p:clrMapOvr>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61601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470802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6495645"/>
      </p:ext>
    </p:extLst>
  </p:cSld>
  <p:clrMapOvr>
    <a:masterClrMapping/>
  </p:clrMapOvr>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2768115"/>
      </p:ext>
    </p:extLst>
  </p:cSld>
  <p:clrMapOvr>
    <a:masterClrMapping/>
  </p:clrMapOvr>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30359212"/>
      </p:ext>
    </p:extLst>
  </p:cSld>
  <p:clrMapOvr>
    <a:masterClrMapping/>
  </p:clrMapOvr>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1918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713579"/>
      </p:ext>
    </p:extLst>
  </p:cSld>
  <p:clrMapOvr>
    <a:masterClrMapping/>
  </p:clrMapOvr>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2551028"/>
      </p:ext>
    </p:extLst>
  </p:cSld>
  <p:clrMapOvr>
    <a:masterClrMapping/>
  </p:clrMapOvr>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53012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5875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6456336"/>
      </p:ext>
    </p:extLst>
  </p:cSld>
  <p:clrMapOvr>
    <a:masterClrMapping/>
  </p:clrMapOvr>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289780624"/>
      </p:ext>
    </p:extLst>
  </p:cSld>
  <p:clrMapOvr>
    <a:masterClrMapping/>
  </p:clrMapOvr>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323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07908991"/>
      </p:ext>
    </p:extLst>
  </p:cSld>
  <p:clrMapOvr>
    <a:masterClrMapping/>
  </p:clrMapOvr>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4569316"/>
      </p:ext>
    </p:extLst>
  </p:cSld>
  <p:clrMapOvr>
    <a:masterClrMapping/>
  </p:clrMapOvr>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5476991"/>
      </p:ext>
    </p:extLst>
  </p:cSld>
  <p:clrMapOvr>
    <a:masterClrMapping/>
  </p:clrMapOvr>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7678774"/>
      </p:ext>
    </p:extLst>
  </p:cSld>
  <p:clrMapOvr>
    <a:masterClrMapping/>
  </p:clrMapOvr>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83299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0456644"/>
      </p:ext>
    </p:extLst>
  </p:cSld>
  <p:clrMapOvr>
    <a:masterClrMapping/>
  </p:clrMapOvr>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4650998"/>
      </p:ext>
    </p:extLst>
  </p:cSld>
  <p:clrMapOvr>
    <a:masterClrMapping/>
  </p:clrMapOvr>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47954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64167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9113189"/>
      </p:ext>
    </p:extLst>
  </p:cSld>
  <p:clrMapOvr>
    <a:masterClrMapping/>
  </p:clrMapOvr>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91789750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831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08760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77658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8554994"/>
      </p:ext>
    </p:extLst>
  </p:cSld>
  <p:clrMapOvr>
    <a:masterClrMapping/>
  </p:clrMapOvr>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317656"/>
      </p:ext>
    </p:extLst>
  </p:cSld>
  <p:clrMapOvr>
    <a:masterClrMapping/>
  </p:clrMapOvr>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21144970"/>
      </p:ext>
    </p:extLst>
  </p:cSld>
  <p:clrMapOvr>
    <a:masterClrMapping/>
  </p:clrMapOvr>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58292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7068424"/>
      </p:ext>
    </p:extLst>
  </p:cSld>
  <p:clrMapOvr>
    <a:masterClrMapping/>
  </p:clrMapOvr>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3898430"/>
      </p:ext>
    </p:extLst>
  </p:cSld>
  <p:clrMapOvr>
    <a:masterClrMapping/>
  </p:clrMapOvr>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08990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36644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1623192"/>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80764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35370801"/>
      </p:ext>
    </p:extLst>
  </p:cSld>
  <p:clrMapOvr>
    <a:masterClrMapping/>
  </p:clrMapOvr>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55968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1120399"/>
      </p:ext>
    </p:extLst>
  </p:cSld>
  <p:clrMapOvr>
    <a:masterClrMapping/>
  </p:clrMapOvr>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3536624"/>
      </p:ext>
    </p:extLst>
  </p:cSld>
  <p:clrMapOvr>
    <a:masterClrMapping/>
  </p:clrMapOvr>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3268996"/>
      </p:ext>
    </p:extLst>
  </p:cSld>
  <p:clrMapOvr>
    <a:masterClrMapping/>
  </p:clrMapOvr>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51825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5591324"/>
      </p:ext>
    </p:extLst>
  </p:cSld>
  <p:clrMapOvr>
    <a:masterClrMapping/>
  </p:clrMapOvr>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0195830"/>
      </p:ext>
    </p:extLst>
  </p:cSld>
  <p:clrMapOvr>
    <a:masterClrMapping/>
  </p:clrMapOvr>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83885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4157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3486885"/>
      </p:ext>
    </p:extLst>
  </p:cSld>
  <p:clrMapOvr>
    <a:masterClrMapping/>
  </p:clrMapOvr>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4285761"/>
      </p:ext>
    </p:extLst>
  </p:cSld>
  <p:clrMapOvr>
    <a:masterClrMapping/>
  </p:clrMapOvr>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59854973"/>
      </p:ext>
    </p:extLst>
  </p:cSld>
  <p:clrMapOvr>
    <a:masterClrMapping/>
  </p:clrMapOvr>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95877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2054137"/>
      </p:ext>
    </p:extLst>
  </p:cSld>
  <p:clrMapOvr>
    <a:masterClrMapping/>
  </p:clrMapOvr>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1602237"/>
      </p:ext>
    </p:extLst>
  </p:cSld>
  <p:clrMapOvr>
    <a:masterClrMapping/>
  </p:clrMapOvr>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2451798"/>
      </p:ext>
    </p:extLst>
  </p:cSld>
  <p:clrMapOvr>
    <a:masterClrMapping/>
  </p:clrMapOvr>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044699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2058647"/>
      </p:ext>
    </p:extLst>
  </p:cSld>
  <p:clrMapOvr>
    <a:masterClrMapping/>
  </p:clrMapOvr>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1015168"/>
      </p:ext>
    </p:extLst>
  </p:cSld>
  <p:clrMapOvr>
    <a:masterClrMapping/>
  </p:clrMapOvr>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7651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432181003"/>
      </p:ext>
    </p:extLst>
  </p:cSld>
  <p:clrMapOvr>
    <a:masterClrMapping/>
  </p:clrMapOvr>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84530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772881"/>
      </p:ext>
    </p:extLst>
  </p:cSld>
  <p:clrMapOvr>
    <a:masterClrMapping/>
  </p:clrMapOvr>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273352482"/>
      </p:ext>
    </p:extLst>
  </p:cSld>
  <p:clrMapOvr>
    <a:masterClrMapping/>
  </p:clrMapOvr>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71694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7084343"/>
      </p:ext>
    </p:extLst>
  </p:cSld>
  <p:clrMapOvr>
    <a:masterClrMapping/>
  </p:clrMapOvr>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27261829"/>
      </p:ext>
    </p:extLst>
  </p:cSld>
  <p:clrMapOvr>
    <a:masterClrMapping/>
  </p:clrMapOvr>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4196498"/>
      </p:ext>
    </p:extLst>
  </p:cSld>
  <p:clrMapOvr>
    <a:masterClrMapping/>
  </p:clrMapOvr>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384667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1594334"/>
      </p:ext>
    </p:extLst>
  </p:cSld>
  <p:clrMapOvr>
    <a:masterClrMapping/>
  </p:clrMapOvr>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7013533"/>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06670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35203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28623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8705463"/>
      </p:ext>
    </p:extLst>
  </p:cSld>
  <p:clrMapOvr>
    <a:masterClrMapping/>
  </p:clrMapOvr>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792259921"/>
      </p:ext>
    </p:extLst>
  </p:cSld>
  <p:clrMapOvr>
    <a:masterClrMapping/>
  </p:clrMapOvr>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37301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0239361"/>
      </p:ext>
    </p:extLst>
  </p:cSld>
  <p:clrMapOvr>
    <a:masterClrMapping/>
  </p:clrMapOvr>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3656247"/>
      </p:ext>
    </p:extLst>
  </p:cSld>
  <p:clrMapOvr>
    <a:masterClrMapping/>
  </p:clrMapOvr>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857382"/>
      </p:ext>
    </p:extLst>
  </p:cSld>
  <p:clrMapOvr>
    <a:masterClrMapping/>
  </p:clrMapOvr>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21162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8007848"/>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6580307"/>
      </p:ext>
    </p:extLst>
  </p:cSld>
  <p:clrMapOvr>
    <a:masterClrMapping/>
  </p:clrMapOvr>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3417911"/>
      </p:ext>
    </p:extLst>
  </p:cSld>
  <p:clrMapOvr>
    <a:masterClrMapping/>
  </p:clrMapOvr>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43535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39688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4978992"/>
      </p:ext>
    </p:extLst>
  </p:cSld>
  <p:clrMapOvr>
    <a:masterClrMapping/>
  </p:clrMapOvr>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696906321"/>
      </p:ext>
    </p:extLst>
  </p:cSld>
  <p:clrMapOvr>
    <a:masterClrMapping/>
  </p:clrMapOvr>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923709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6168894"/>
      </p:ext>
    </p:extLst>
  </p:cSld>
  <p:clrMapOvr>
    <a:masterClrMapping/>
  </p:clrMapOvr>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4681292"/>
      </p:ext>
    </p:extLst>
  </p:cSld>
  <p:clrMapOvr>
    <a:masterClrMapping/>
  </p:clrMapOvr>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6390440"/>
      </p:ext>
    </p:extLst>
  </p:cSld>
  <p:clrMapOvr>
    <a:masterClrMapping/>
  </p:clrMapOvr>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59926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1895838"/>
      </p:ext>
    </p:extLst>
  </p:cSld>
  <p:clrMapOvr>
    <a:masterClrMapping/>
  </p:clrMapOvr>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0579138"/>
      </p:ext>
    </p:extLst>
  </p:cSld>
  <p:clrMapOvr>
    <a:masterClrMapping/>
  </p:clrMapOvr>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215759"/>
      </p:ext>
    </p:extLst>
  </p:cSld>
  <p:clrMapOvr>
    <a:masterClrMapping/>
  </p:clrMapOvr>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19249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23482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6290844"/>
      </p:ext>
    </p:extLst>
  </p:cSld>
  <p:clrMapOvr>
    <a:masterClrMapping/>
  </p:clrMapOvr>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4113130215"/>
      </p:ext>
    </p:extLst>
  </p:cSld>
  <p:clrMapOvr>
    <a:masterClrMapping/>
  </p:clrMapOvr>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394881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6660227"/>
      </p:ext>
    </p:extLst>
  </p:cSld>
  <p:clrMapOvr>
    <a:masterClrMapping/>
  </p:clrMapOvr>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1600446"/>
      </p:ext>
    </p:extLst>
  </p:cSld>
  <p:clrMapOvr>
    <a:masterClrMapping/>
  </p:clrMapOvr>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5263803"/>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4320715"/>
      </p:ext>
    </p:extLst>
  </p:cSld>
  <p:clrMapOvr>
    <a:masterClrMapping/>
  </p:clrMapOvr>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10009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8590485"/>
      </p:ext>
    </p:extLst>
  </p:cSld>
  <p:clrMapOvr>
    <a:masterClrMapping/>
  </p:clrMapOvr>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639236"/>
      </p:ext>
    </p:extLst>
  </p:cSld>
  <p:clrMapOvr>
    <a:masterClrMapping/>
  </p:clrMapOvr>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08834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641796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0390434"/>
      </p:ext>
    </p:extLst>
  </p:cSld>
  <p:clrMapOvr>
    <a:masterClrMapping/>
  </p:clrMapOvr>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606656286"/>
      </p:ext>
    </p:extLst>
  </p:cSld>
  <p:clrMapOvr>
    <a:masterClrMapping/>
  </p:clrMapOvr>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68623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4497759"/>
      </p:ext>
    </p:extLst>
  </p:cSld>
  <p:clrMapOvr>
    <a:masterClrMapping/>
  </p:clrMapOvr>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4332254"/>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113621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7176134"/>
      </p:ext>
    </p:extLst>
  </p:cSld>
  <p:clrMapOvr>
    <a:masterClrMapping/>
  </p:clrMapOvr>
  <p:extLst mod="1">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06724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3022269"/>
      </p:ext>
    </p:extLst>
  </p:cSld>
  <p:clrMapOvr>
    <a:masterClrMapping/>
  </p:clrMapOvr>
  <p:extLst mod="1">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2032506"/>
      </p:ext>
    </p:extLst>
  </p:cSld>
  <p:clrMapOvr>
    <a:masterClrMapping/>
  </p:clrMapOvr>
  <p:extLst mod="1">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88441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48789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1374920"/>
      </p:ext>
    </p:extLst>
  </p:cSld>
  <p:clrMapOvr>
    <a:masterClrMapping/>
  </p:clrMapOvr>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42128995"/>
      </p:ext>
    </p:extLst>
  </p:cSld>
  <p:clrMapOvr>
    <a:masterClrMapping/>
  </p:clrMapOvr>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970547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6148429"/>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05991709"/>
      </p:ext>
    </p:extLst>
  </p:cSld>
  <p:clrMapOvr>
    <a:masterClrMapping/>
  </p:clrMapOvr>
  <p:extLst mod="1">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0030500"/>
      </p:ext>
    </p:extLst>
  </p:cSld>
  <p:clrMapOvr>
    <a:masterClrMapping/>
  </p:clrMapOvr>
  <p:extLst mod="1">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1051798"/>
      </p:ext>
    </p:extLst>
  </p:cSld>
  <p:clrMapOvr>
    <a:masterClrMapping/>
  </p:clrMapOvr>
  <p:extLst mod="1">
    <p:ext uri="{DCECCB84-F9BA-43D5-87BE-67443E8EF086}">
      <p15:sldGuideLst xmlns:p15="http://schemas.microsoft.com/office/powerpoint/2012/main"/>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41491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0513149"/>
      </p:ext>
    </p:extLst>
  </p:cSld>
  <p:clrMapOvr>
    <a:masterClrMapping/>
  </p:clrMapOvr>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4882518"/>
      </p:ext>
    </p:extLst>
  </p:cSld>
  <p:clrMapOvr>
    <a:masterClrMapping/>
  </p:clrMapOvr>
  <p:extLst mod="1">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12927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221753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2511573"/>
      </p:ext>
    </p:extLst>
  </p:cSld>
  <p:clrMapOvr>
    <a:masterClrMapping/>
  </p:clrMapOvr>
  <p:extLst mod="1">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286535637"/>
      </p:ext>
    </p:extLst>
  </p:cSld>
  <p:clrMapOvr>
    <a:masterClrMapping/>
  </p:clrMapOvr>
  <p:extLst mod="1">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90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394223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1118903"/>
      </p:ext>
    </p:extLst>
  </p:cSld>
  <p:clrMapOvr>
    <a:masterClrMapping/>
  </p:clrMapOvr>
  <p:extLst mod="1">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9172014"/>
      </p:ext>
    </p:extLst>
  </p:cSld>
  <p:clrMapOvr>
    <a:masterClrMapping/>
  </p:clrMapOvr>
  <p:extLst mod="1">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77468877"/>
      </p:ext>
    </p:extLst>
  </p:cSld>
  <p:clrMapOvr>
    <a:masterClrMapping/>
  </p:clrMapOvr>
  <p:extLst mod="1">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2342692"/>
      </p:ext>
    </p:extLst>
  </p:cSld>
  <p:clrMapOvr>
    <a:masterClrMapping/>
  </p:clrMapOvr>
  <p:extLst mod="1">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44869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28074679"/>
      </p:ext>
    </p:extLst>
  </p:cSld>
  <p:clrMapOvr>
    <a:masterClrMapping/>
  </p:clrMapOvr>
  <p:extLst mod="1">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578213"/>
      </p:ext>
    </p:extLst>
  </p:cSld>
  <p:clrMapOvr>
    <a:masterClrMapping/>
  </p:clrMapOvr>
  <p:extLst mod="1">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658305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23212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2566277"/>
      </p:ext>
    </p:extLst>
  </p:cSld>
  <p:clrMapOvr>
    <a:masterClrMapping/>
  </p:clrMapOvr>
  <p:extLst mod="1">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771596938"/>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094668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374432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1968920"/>
      </p:ext>
    </p:extLst>
  </p:cSld>
  <p:clrMapOvr>
    <a:masterClrMapping/>
  </p:clrMapOvr>
  <p:extLst mod="1">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859913"/>
      </p:ext>
    </p:extLst>
  </p:cSld>
  <p:clrMapOvr>
    <a:masterClrMapping/>
  </p:clrMapOvr>
  <p:extLst mod="1">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8615813"/>
      </p:ext>
    </p:extLst>
  </p:cSld>
  <p:clrMapOvr>
    <a:masterClrMapping/>
  </p:clrMapOvr>
  <p:extLst mod="1">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0221383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9381163"/>
      </p:ext>
    </p:extLst>
  </p:cSld>
  <p:clrMapOvr>
    <a:masterClrMapping/>
  </p:clrMapOvr>
  <p:extLst mod="1">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3356062"/>
      </p:ext>
    </p:extLst>
  </p:cSld>
  <p:clrMapOvr>
    <a:masterClrMapping/>
  </p:clrMapOvr>
  <p:extLst mod="1">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37117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620154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5991605"/>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365812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98582245"/>
      </p:ext>
    </p:extLst>
  </p:cSld>
  <p:clrMapOvr>
    <a:masterClrMapping/>
  </p:clrMapOvr>
  <p:extLst mod="1">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22384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222897"/>
      </p:ext>
    </p:extLst>
  </p:cSld>
  <p:clrMapOvr>
    <a:masterClrMapping/>
  </p:clrMapOvr>
  <p:extLst mod="1">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2838033"/>
      </p:ext>
    </p:extLst>
  </p:cSld>
  <p:clrMapOvr>
    <a:masterClrMapping/>
  </p:clrMapOvr>
  <p:extLst mod="1">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3513557"/>
      </p:ext>
    </p:extLst>
  </p:cSld>
  <p:clrMapOvr>
    <a:masterClrMapping/>
  </p:clrMapOvr>
  <p:extLst mod="1">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938593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8745608"/>
      </p:ext>
    </p:extLst>
  </p:cSld>
  <p:clrMapOvr>
    <a:masterClrMapping/>
  </p:clrMapOvr>
  <p:extLst mod="1">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0901139"/>
      </p:ext>
    </p:extLst>
  </p:cSld>
  <p:clrMapOvr>
    <a:masterClrMapping/>
  </p:clrMapOvr>
  <p:extLst mod="1">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169176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1921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4252975"/>
      </p:ext>
    </p:extLst>
  </p:cSld>
  <p:clrMapOvr>
    <a:masterClrMapping/>
  </p:clrMapOvr>
  <p:extLst mod="1">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7879062"/>
      </p:ext>
    </p:extLst>
  </p:cSld>
  <p:clrMapOvr>
    <a:masterClrMapping/>
  </p:clrMapOvr>
  <p:extLst mod="1">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668186932"/>
      </p:ext>
    </p:extLst>
  </p:cSld>
  <p:clrMapOvr>
    <a:masterClrMapping/>
  </p:clrMapOvr>
  <p:extLst mod="1">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750835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5538840"/>
      </p:ext>
    </p:extLst>
  </p:cSld>
  <p:clrMapOvr>
    <a:masterClrMapping/>
  </p:clrMapOvr>
  <p:extLst mod="1">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60150693"/>
      </p:ext>
    </p:extLst>
  </p:cSld>
  <p:clrMapOvr>
    <a:masterClrMapping/>
  </p:clrMapOvr>
  <p:extLst mod="1">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5526627"/>
      </p:ext>
    </p:extLst>
  </p:cSld>
  <p:clrMapOvr>
    <a:masterClrMapping/>
  </p:clrMapOvr>
  <p:extLst mod="1">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7445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9849229"/>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0849900"/>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7209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60528905"/>
      </p:ext>
    </p:extLst>
  </p:cSld>
  <p:clrMapOvr>
    <a:masterClrMapping/>
  </p:clrMapOvr>
  <p:extLst mod="1">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875581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6386641"/>
      </p:ext>
    </p:extLst>
  </p:cSld>
  <p:clrMapOvr>
    <a:masterClrMapping/>
  </p:clrMapOvr>
  <p:extLst mod="1">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110747260"/>
      </p:ext>
    </p:extLst>
  </p:cSld>
  <p:clrMapOvr>
    <a:masterClrMapping/>
  </p:clrMapOvr>
  <p:extLst mod="1">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444973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0104089"/>
      </p:ext>
    </p:extLst>
  </p:cSld>
  <p:clrMapOvr>
    <a:masterClrMapping/>
  </p:clrMapOvr>
  <p:extLst mod="1">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3579239"/>
      </p:ext>
    </p:extLst>
  </p:cSld>
  <p:clrMapOvr>
    <a:masterClrMapping/>
  </p:clrMapOvr>
  <p:extLst mod="1">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9679866"/>
      </p:ext>
    </p:extLst>
  </p:cSld>
  <p:clrMapOvr>
    <a:masterClrMapping/>
  </p:clrMapOvr>
  <p:extLst mod="1">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48271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4607923"/>
      </p:ext>
    </p:extLst>
  </p:cSld>
  <p:clrMapOvr>
    <a:masterClrMapping/>
  </p:clrMapOvr>
  <p:extLst mod="1">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3572615"/>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9723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525598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556150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2834564"/>
      </p:ext>
    </p:extLst>
  </p:cSld>
  <p:clrMapOvr>
    <a:masterClrMapping/>
  </p:clrMapOvr>
  <p:extLst mod="1">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892601374"/>
      </p:ext>
    </p:extLst>
  </p:cSld>
  <p:clrMapOvr>
    <a:masterClrMapping/>
  </p:clrMapOvr>
  <p:extLst mod="1">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026859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6731024"/>
      </p:ext>
    </p:extLst>
  </p:cSld>
  <p:clrMapOvr>
    <a:masterClrMapping/>
  </p:clrMapOvr>
  <p:extLst mod="1">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1882394"/>
      </p:ext>
    </p:extLst>
  </p:cSld>
  <p:clrMapOvr>
    <a:masterClrMapping/>
  </p:clrMapOvr>
  <p:extLst mod="1">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7192691"/>
      </p:ext>
    </p:extLst>
  </p:cSld>
  <p:clrMapOvr>
    <a:masterClrMapping/>
  </p:clrMapOvr>
  <p:extLst mod="1">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622635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8272229"/>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2449722"/>
      </p:ext>
    </p:extLst>
  </p:cSld>
  <p:clrMapOvr>
    <a:masterClrMapping/>
  </p:clrMapOvr>
  <p:extLst mod="1">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3771463"/>
      </p:ext>
    </p:extLst>
  </p:cSld>
  <p:clrMapOvr>
    <a:masterClrMapping/>
  </p:clrMapOvr>
  <p:extLst mod="1">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0467997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740194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7076285"/>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163740"/>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7032921"/>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409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8427313"/>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5556969"/>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2767145"/>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9305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9805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9324295"/>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054937200"/>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2644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5132909"/>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2691041"/>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076025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4880963"/>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175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9684978"/>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5002916"/>
      </p:ext>
    </p:extLst>
  </p:cSld>
  <p:clrMapOvr>
    <a:masterClrMapping/>
  </p:clrMapOvr>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40116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028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0940999"/>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353460985"/>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7024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6541707"/>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57979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1210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6344625"/>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3409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1350224"/>
      </p:ext>
    </p:extLst>
  </p:cSld>
  <p:clrMapOvr>
    <a:masterClrMapping/>
  </p:clrMapOvr>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33709970"/>
      </p:ext>
    </p:extLst>
  </p:cSld>
  <p:clrMapOvr>
    <a:masterClrMapping/>
  </p:clrMapOvr>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7941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8494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4029389"/>
      </p:ext>
    </p:extLst>
  </p:cSld>
  <p:clrMapOvr>
    <a:masterClrMapping/>
  </p:clrMapOvr>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41878670"/>
      </p:ext>
    </p:extLst>
  </p:cSld>
  <p:clrMapOvr>
    <a:masterClrMapping/>
  </p:clrMapOvr>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3112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827789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03381642"/>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6385353"/>
      </p:ext>
    </p:extLst>
  </p:cSld>
  <p:clrMapOvr>
    <a:masterClrMapping/>
  </p:clrMapOvr>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5055521"/>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2836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34464"/>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9757336"/>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2658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271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330784"/>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962526074"/>
      </p:ext>
    </p:extLst>
  </p:cSld>
  <p:clrMapOvr>
    <a:masterClrMapping/>
  </p:clrMapOvr>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07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838153"/>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0178792"/>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3288321"/>
      </p:ext>
    </p:extLst>
  </p:cSld>
  <p:clrMapOvr>
    <a:masterClrMapping/>
  </p:clrMapOvr>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481726"/>
      </p:ext>
    </p:extLst>
  </p:cSld>
  <p:clrMapOvr>
    <a:masterClrMapping/>
  </p:clrMapOvr>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2305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1536070"/>
      </p:ext>
    </p:extLst>
  </p:cSld>
  <p:clrMapOvr>
    <a:masterClrMapping/>
  </p:clrMapOvr>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9441451"/>
      </p:ext>
    </p:extLst>
  </p:cSld>
  <p:clrMapOvr>
    <a:masterClrMapping/>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2969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6285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3598892"/>
      </p:ext>
    </p:extLst>
  </p:cSld>
  <p:clrMapOvr>
    <a:masterClrMapping/>
  </p:clrMapOvr>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4780885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13451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41280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8584162"/>
      </p:ext>
    </p:extLst>
  </p:cSld>
  <p:clrMapOvr>
    <a:masterClrMapping/>
  </p:clrMapOvr>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3075123"/>
      </p:ext>
    </p:extLst>
  </p:cSld>
  <p:clrMapOvr>
    <a:masterClrMapping/>
  </p:clrMapOvr>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3203024"/>
      </p:ext>
    </p:extLst>
  </p:cSld>
  <p:clrMapOvr>
    <a:masterClrMapping/>
  </p:clrMapOvr>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427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5613536"/>
      </p:ext>
    </p:extLst>
  </p:cSld>
  <p:clrMapOvr>
    <a:masterClrMapping/>
  </p:clrMapOvr>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9126145"/>
      </p:ext>
    </p:extLst>
  </p:cSld>
  <p:clrMapOvr>
    <a:masterClrMapping/>
  </p:clrMapOvr>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0607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6531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27314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gi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gi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gif"/><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gif"/><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gif"/><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gi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gif"/><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gif"/><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gif"/><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gif"/><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gif"/><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gif"/><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gif"/><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gi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gif"/><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gif"/><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gif"/><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gif"/><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gif"/><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gif"/><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gif"/><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gif"/><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gi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gi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gi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gi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gi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048327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1213185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6723045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0020722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5163201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7648076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7737954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6622785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7000864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95940566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03132551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189487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8779045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9730632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988410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18682996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9139137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47626084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19019266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88371338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31425350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42510729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0483551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45779610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2658441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289952959"/>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16265077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7925580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8628849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9875140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6459731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921485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363411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leginfo.legislature.c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3.xml"/></Relationships>
</file>

<file path=ppt/slides/_rels/slide34.xml.rels><?xml version="1.0" encoding="UTF-8" standalone="yes"?>
<Relationships xmlns="http://schemas.openxmlformats.org/package/2006/relationships"><Relationship Id="rId8" Type="http://schemas.openxmlformats.org/officeDocument/2006/relationships/hyperlink" Target="https://www.cdph.ca.gov/Programs/CID/DCDC/Pages/STD-Data.aspx" TargetMode="External"/><Relationship Id="rId3" Type="http://schemas.openxmlformats.org/officeDocument/2006/relationships/hyperlink" Target="http://leginfo.legislature.ca.gov/" TargetMode="External"/><Relationship Id="rId7" Type="http://schemas.openxmlformats.org/officeDocument/2006/relationships/hyperlink" Target="http://www.cdc.gov/std/HealthComm/fact_sheets.htm" TargetMode="External"/><Relationship Id="rId2" Type="http://schemas.openxmlformats.org/officeDocument/2006/relationships/notesSlide" Target="../notesSlides/notesSlide34.xml"/><Relationship Id="rId1" Type="http://schemas.openxmlformats.org/officeDocument/2006/relationships/slideLayout" Target="../slideLayouts/slideLayout354.xml"/><Relationship Id="rId6" Type="http://schemas.openxmlformats.org/officeDocument/2006/relationships/hyperlink" Target="https://www.cdc.gov/hiv/dhap/about.html" TargetMode="External"/><Relationship Id="rId5" Type="http://schemas.openxmlformats.org/officeDocument/2006/relationships/hyperlink" Target="http://www.cdc.gov/std/dstdp/" TargetMode="External"/><Relationship Id="rId4" Type="http://schemas.openxmlformats.org/officeDocument/2006/relationships/hyperlink" Target="http://ashwg.org/resources/" TargetMode="External"/><Relationship Id="rId9" Type="http://schemas.openxmlformats.org/officeDocument/2006/relationships/hyperlink" Target="https://data.chhs.ca.gov/dataset/stds-in-california-by-disease-county-year-and-se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shwg.org/resources/" TargetMode="External"/><Relationship Id="rId2" Type="http://schemas.openxmlformats.org/officeDocument/2006/relationships/notesSlide" Target="../notesSlides/notesSlide35.xml"/><Relationship Id="rId1" Type="http://schemas.openxmlformats.org/officeDocument/2006/relationships/slideLayout" Target="../slideLayouts/slideLayout354.xml"/><Relationship Id="rId6" Type="http://schemas.openxmlformats.org/officeDocument/2006/relationships/hyperlink" Target="http://www.csba.org/" TargetMode="External"/><Relationship Id="rId5" Type="http://schemas.openxmlformats.org/officeDocument/2006/relationships/hyperlink" Target="https://futureofsexed.org/" TargetMode="External"/><Relationship Id="rId4" Type="http://schemas.openxmlformats.org/officeDocument/2006/relationships/hyperlink" Target="https://siecus.org/resources/the-guidelin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hsmith@cde.ca.gov" TargetMode="External"/><Relationship Id="rId2" Type="http://schemas.openxmlformats.org/officeDocument/2006/relationships/notesSlide" Target="../notesSlides/notesSlide36.xml"/><Relationship Id="rId1" Type="http://schemas.openxmlformats.org/officeDocument/2006/relationships/slideLayout" Target="../slideLayouts/slideLayout359.xml"/><Relationship Id="rId4" Type="http://schemas.openxmlformats.org/officeDocument/2006/relationships/hyperlink" Target="http://www.cde.ca.gov/ls/he/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436" y="613407"/>
            <a:ext cx="10419127" cy="702288"/>
          </a:xfrm>
        </p:spPr>
        <p:txBody>
          <a:bodyPr>
            <a:noAutofit/>
          </a:bodyPr>
          <a:lstStyle/>
          <a:p>
            <a:r>
              <a:rPr lang="en-US" sz="4000" b="1" dirty="0"/>
              <a:t>California</a:t>
            </a:r>
            <a:r>
              <a:rPr lang="en-US" sz="4000" b="1" i="1" dirty="0"/>
              <a:t> </a:t>
            </a:r>
            <a:r>
              <a:rPr lang="en-US" sz="4000" b="1" dirty="0"/>
              <a:t>Healthy Youth Act</a:t>
            </a:r>
          </a:p>
        </p:txBody>
      </p:sp>
      <p:sp>
        <p:nvSpPr>
          <p:cNvPr id="3" name="Subtitle 2"/>
          <p:cNvSpPr>
            <a:spLocks noGrp="1"/>
          </p:cNvSpPr>
          <p:nvPr>
            <p:ph type="subTitle" idx="1"/>
          </p:nvPr>
        </p:nvSpPr>
        <p:spPr>
          <a:xfrm>
            <a:off x="1593908" y="1783445"/>
            <a:ext cx="9298210" cy="3758860"/>
          </a:xfrm>
        </p:spPr>
        <p:txBody>
          <a:bodyPr/>
          <a:lstStyle/>
          <a:p>
            <a:r>
              <a:rPr lang="en-US" altLang="en-US" kern="0" dirty="0">
                <a:solidFill>
                  <a:srgbClr val="000000"/>
                </a:solidFill>
              </a:rPr>
              <a:t>Comprehensive Sexual Health Education and </a:t>
            </a:r>
          </a:p>
          <a:p>
            <a:r>
              <a:rPr lang="en-US" dirty="0"/>
              <a:t>Human Immunodeficiency Virus </a:t>
            </a:r>
            <a:r>
              <a:rPr lang="en-US" altLang="en-US" kern="0" dirty="0">
                <a:solidFill>
                  <a:srgbClr val="000000"/>
                </a:solidFill>
              </a:rPr>
              <a:t>Prevention Education</a:t>
            </a:r>
            <a:br>
              <a:rPr lang="en-US" altLang="en-US" sz="2000" kern="0" dirty="0">
                <a:solidFill>
                  <a:srgbClr val="000000"/>
                </a:solidFill>
              </a:rPr>
            </a:br>
            <a:br>
              <a:rPr lang="en-US" altLang="en-US" sz="2000" kern="0" dirty="0">
                <a:solidFill>
                  <a:srgbClr val="000000"/>
                </a:solidFill>
              </a:rPr>
            </a:br>
            <a:r>
              <a:rPr lang="en-US" altLang="en-US" kern="0" dirty="0">
                <a:solidFill>
                  <a:srgbClr val="000000"/>
                </a:solidFill>
              </a:rPr>
              <a:t>California</a:t>
            </a:r>
            <a:r>
              <a:rPr lang="en-US" altLang="en-US" sz="2000" kern="0" dirty="0">
                <a:solidFill>
                  <a:srgbClr val="000000"/>
                </a:solidFill>
              </a:rPr>
              <a:t> </a:t>
            </a:r>
            <a:r>
              <a:rPr lang="en-US" altLang="en-US" i="1" kern="0" dirty="0">
                <a:solidFill>
                  <a:srgbClr val="000000"/>
                </a:solidFill>
              </a:rPr>
              <a:t>Education Code </a:t>
            </a:r>
            <a:r>
              <a:rPr lang="en-US" altLang="en-US" kern="0" dirty="0">
                <a:solidFill>
                  <a:srgbClr val="000000"/>
                </a:solidFill>
              </a:rPr>
              <a:t>sections </a:t>
            </a:r>
            <a:br>
              <a:rPr lang="en-US" altLang="en-US" kern="0" dirty="0">
                <a:solidFill>
                  <a:srgbClr val="000000"/>
                </a:solidFill>
              </a:rPr>
            </a:br>
            <a:r>
              <a:rPr lang="en-US" altLang="en-US" kern="0" dirty="0">
                <a:solidFill>
                  <a:srgbClr val="000000"/>
                </a:solidFill>
              </a:rPr>
              <a:t>51930–51939</a:t>
            </a:r>
          </a:p>
          <a:p>
            <a:br>
              <a:rPr lang="en-US" altLang="en-US" kern="0" dirty="0">
                <a:solidFill>
                  <a:srgbClr val="000000"/>
                </a:solidFill>
              </a:rPr>
            </a:br>
            <a:r>
              <a:rPr lang="en-US" altLang="en-US" u="sng" kern="0" dirty="0">
                <a:solidFill>
                  <a:srgbClr val="0070C0"/>
                </a:solidFill>
                <a:hlinkClick r:id="rId3" tooltip="California Legislative Information Website"/>
              </a:rPr>
              <a:t>http://leginfo.legislature.ca.gov/</a:t>
            </a:r>
            <a:endParaRPr lang="en-US" altLang="en-US" u="sng" kern="0" dirty="0">
              <a:solidFill>
                <a:srgbClr val="0070C0"/>
              </a:solidFill>
            </a:endParaRPr>
          </a:p>
          <a:p>
            <a:pPr>
              <a:defRPr/>
            </a:pPr>
            <a:endParaRPr lang="en-US" altLang="en-US" dirty="0"/>
          </a:p>
          <a:p>
            <a:pPr>
              <a:defRPr/>
            </a:pPr>
            <a:r>
              <a:rPr lang="en-US" altLang="en-US" dirty="0"/>
              <a:t>This presentation cites California </a:t>
            </a:r>
            <a:r>
              <a:rPr lang="en-US" altLang="en-US" i="1" kern="0" dirty="0">
                <a:solidFill>
                  <a:srgbClr val="000000"/>
                </a:solidFill>
              </a:rPr>
              <a:t>Education Code </a:t>
            </a:r>
            <a:r>
              <a:rPr lang="en-US" altLang="en-US" kern="0" dirty="0">
                <a:solidFill>
                  <a:srgbClr val="000000"/>
                </a:solidFill>
              </a:rPr>
              <a:t>directly</a:t>
            </a:r>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b="0" smtClean="0">
                <a:solidFill>
                  <a:prstClr val="black"/>
                </a:solidFill>
              </a:rPr>
              <a:pPr/>
              <a:t>1</a:t>
            </a:fld>
            <a:endParaRPr lang="en-US" b="0" dirty="0">
              <a:solidFill>
                <a:prstClr val="black"/>
              </a:solidFill>
            </a:endParaRPr>
          </a:p>
        </p:txBody>
      </p:sp>
    </p:spTree>
    <p:extLst>
      <p:ext uri="{BB962C8B-B14F-4D97-AF65-F5344CB8AC3E}">
        <p14:creationId xmlns:p14="http://schemas.microsoft.com/office/powerpoint/2010/main" val="78975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1542170" y="792027"/>
            <a:ext cx="9473937" cy="4364665"/>
          </a:xfrm>
        </p:spPr>
        <p:txBody>
          <a:bodyPr/>
          <a:lstStyle/>
          <a:p>
            <a:pPr marL="0" indent="0">
              <a:buNone/>
            </a:pPr>
            <a:r>
              <a:rPr lang="en-US" altLang="en-US" sz="4000" b="1" dirty="0">
                <a:solidFill>
                  <a:srgbClr val="993300"/>
                </a:solidFill>
                <a:latin typeface="+mj-lt"/>
                <a:ea typeface="+mj-ea"/>
                <a:cs typeface="+mj-cs"/>
              </a:rPr>
              <a:t>This Chapter Does Not Apply To: </a:t>
            </a:r>
          </a:p>
          <a:p>
            <a:pPr marL="0" indent="0">
              <a:buNone/>
            </a:pPr>
            <a:endParaRPr lang="en-US" altLang="en-US" sz="2400" b="1" dirty="0">
              <a:solidFill>
                <a:srgbClr val="993300"/>
              </a:solidFill>
              <a:latin typeface="+mj-lt"/>
              <a:ea typeface="+mj-ea"/>
              <a:cs typeface="+mj-cs"/>
            </a:endParaRPr>
          </a:p>
          <a:p>
            <a:pPr marL="463550" indent="-463550">
              <a:buNone/>
            </a:pPr>
            <a:r>
              <a:rPr lang="en-US" altLang="en-US" sz="2400" dirty="0"/>
              <a:t>(a) … description or illustration of human reproductive organs that may appear in a textbook … if the textbook does not include other elements of comprehensive sexual health education or HIV prevention education…</a:t>
            </a:r>
          </a:p>
          <a:p>
            <a:pPr marL="0" indent="0">
              <a:buNone/>
            </a:pPr>
            <a:endParaRPr lang="en-US" altLang="en-US" sz="2400" dirty="0"/>
          </a:p>
          <a:p>
            <a:pPr marL="463550" indent="-463550">
              <a:buNone/>
            </a:pPr>
            <a:r>
              <a:rPr lang="en-US" altLang="en-US" sz="2400" dirty="0"/>
              <a:t>(b) … instruction, materials, presentations, or programming that discuss gender, gender identity, gender expression, sexual orientation, discrimination, harassment, bullying, intimidation, relationships, or family and do not discuss human reproductive organs and their functions.</a:t>
            </a:r>
          </a:p>
        </p:txBody>
      </p:sp>
      <p:sp>
        <p:nvSpPr>
          <p:cNvPr id="23556" name="TextBox 3"/>
          <p:cNvSpPr txBox="1">
            <a:spLocks noChangeArrowheads="1"/>
          </p:cNvSpPr>
          <p:nvPr/>
        </p:nvSpPr>
        <p:spPr bwMode="auto">
          <a:xfrm>
            <a:off x="9231439" y="60578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51932</a:t>
            </a:r>
          </a:p>
        </p:txBody>
      </p:sp>
    </p:spTree>
    <p:extLst>
      <p:ext uri="{BB962C8B-B14F-4D97-AF65-F5344CB8AC3E}">
        <p14:creationId xmlns:p14="http://schemas.microsoft.com/office/powerpoint/2010/main" val="385441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1568676" y="1248068"/>
            <a:ext cx="9370243" cy="4361864"/>
          </a:xfrm>
        </p:spPr>
        <p:txBody>
          <a:bodyPr/>
          <a:lstStyle/>
          <a:p>
            <a:pPr marL="0" indent="0">
              <a:buNone/>
            </a:pPr>
            <a:r>
              <a:rPr lang="en-US" altLang="en-US" sz="4000" b="1" dirty="0">
                <a:solidFill>
                  <a:srgbClr val="993300"/>
                </a:solidFill>
                <a:latin typeface="+mj-lt"/>
                <a:ea typeface="+mj-ea"/>
                <a:cs typeface="+mj-cs"/>
              </a:rPr>
              <a:t>Caveats:</a:t>
            </a:r>
          </a:p>
          <a:p>
            <a:pPr marL="0" indent="0">
              <a:buNone/>
            </a:pPr>
            <a:endParaRPr lang="en-US" altLang="en-US" sz="2400" b="1" dirty="0">
              <a:solidFill>
                <a:srgbClr val="993300"/>
              </a:solidFill>
              <a:latin typeface="+mj-lt"/>
              <a:ea typeface="+mj-ea"/>
              <a:cs typeface="+mj-cs"/>
            </a:endParaRPr>
          </a:p>
          <a:p>
            <a:pPr marL="396875" indent="-396875">
              <a:buNone/>
            </a:pPr>
            <a:r>
              <a:rPr lang="en-US" altLang="en-US" sz="2400" dirty="0"/>
              <a:t>(i) Instruction and materials may not teach or promote religious doctrine.</a:t>
            </a:r>
          </a:p>
          <a:p>
            <a:pPr marL="0" indent="0">
              <a:buFontTx/>
              <a:buAutoNum type="alphaLcParenR" startAt="9"/>
            </a:pPr>
            <a:endParaRPr lang="en-US" altLang="en-US" sz="2400" dirty="0"/>
          </a:p>
          <a:p>
            <a:pPr marL="463550" indent="-463550">
              <a:buNone/>
            </a:pPr>
            <a:r>
              <a:rPr lang="en-US" altLang="en-US" sz="2400" dirty="0"/>
              <a:t>(4) Instruction and materials shall not reflect or promote bias against any person on the basis of any category protected by Section 220.</a:t>
            </a:r>
          </a:p>
        </p:txBody>
      </p:sp>
      <p:sp>
        <p:nvSpPr>
          <p:cNvPr id="25604" name="TextBox 3"/>
          <p:cNvSpPr txBox="1">
            <a:spLocks noChangeArrowheads="1"/>
          </p:cNvSpPr>
          <p:nvPr/>
        </p:nvSpPr>
        <p:spPr bwMode="auto">
          <a:xfrm>
            <a:off x="9214518" y="60578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243925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2353" y="530131"/>
            <a:ext cx="10847294" cy="1325563"/>
          </a:xfrm>
        </p:spPr>
        <p:txBody>
          <a:bodyPr>
            <a:normAutofit/>
          </a:bodyPr>
          <a:lstStyle/>
          <a:p>
            <a:r>
              <a:rPr lang="en-US" sz="4000" b="1" dirty="0"/>
              <a:t>California</a:t>
            </a:r>
            <a:r>
              <a:rPr lang="en-US" sz="4000" b="1" i="1" dirty="0"/>
              <a:t> Education Code</a:t>
            </a:r>
            <a:r>
              <a:rPr lang="en-US" altLang="en-US" sz="4000" b="1" i="1" dirty="0"/>
              <a:t> </a:t>
            </a:r>
            <a:r>
              <a:rPr lang="en-US" altLang="en-US" sz="4000" b="1" dirty="0"/>
              <a:t>Section</a:t>
            </a:r>
            <a:r>
              <a:rPr lang="en-US" altLang="en-US" sz="4000" b="1" i="1" dirty="0"/>
              <a:t> 220</a:t>
            </a:r>
          </a:p>
        </p:txBody>
      </p:sp>
      <p:sp>
        <p:nvSpPr>
          <p:cNvPr id="27651" name="Rectangle 3"/>
          <p:cNvSpPr>
            <a:spLocks noGrp="1" noChangeArrowheads="1"/>
          </p:cNvSpPr>
          <p:nvPr>
            <p:ph type="body" idx="1"/>
          </p:nvPr>
        </p:nvSpPr>
        <p:spPr>
          <a:xfrm>
            <a:off x="1827023" y="2266511"/>
            <a:ext cx="8832915" cy="3611852"/>
          </a:xfrm>
        </p:spPr>
        <p:txBody>
          <a:bodyPr/>
          <a:lstStyle/>
          <a:p>
            <a:pPr marL="0" indent="0">
              <a:buFontTx/>
              <a:buNone/>
            </a:pPr>
            <a:r>
              <a:rPr lang="en-US" altLang="en-US" dirty="0"/>
              <a:t>No person shall be subjected to discrimination based on the basis of disability, gender, gender identity, gender expression, nationality, race or ethnicity, religion, sexual orientation, or any other characteristic that is contained in the definition of hate crimes set forth in Penal Code Section 422.55…</a:t>
            </a:r>
          </a:p>
        </p:txBody>
      </p:sp>
    </p:spTree>
    <p:extLst>
      <p:ext uri="{BB962C8B-B14F-4D97-AF65-F5344CB8AC3E}">
        <p14:creationId xmlns:p14="http://schemas.microsoft.com/office/powerpoint/2010/main" val="141980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90282" y="363415"/>
            <a:ext cx="10811436" cy="694006"/>
          </a:xfrm>
        </p:spPr>
        <p:txBody>
          <a:bodyPr>
            <a:normAutofit/>
          </a:bodyPr>
          <a:lstStyle/>
          <a:p>
            <a:r>
              <a:rPr lang="en-US" altLang="en-US" sz="4000" b="1" dirty="0"/>
              <a:t>California</a:t>
            </a:r>
            <a:r>
              <a:rPr lang="en-US" altLang="en-US" sz="4000" b="1" i="1" dirty="0"/>
              <a:t> Penal Code </a:t>
            </a:r>
            <a:r>
              <a:rPr lang="en-US" altLang="en-US" sz="4000" b="1" dirty="0"/>
              <a:t>Section </a:t>
            </a:r>
            <a:r>
              <a:rPr lang="en-US" altLang="en-US" sz="4000" b="1" i="1" dirty="0"/>
              <a:t>422.55</a:t>
            </a:r>
          </a:p>
        </p:txBody>
      </p:sp>
      <p:sp>
        <p:nvSpPr>
          <p:cNvPr id="29699" name="Rectangle 3"/>
          <p:cNvSpPr>
            <a:spLocks noGrp="1" noChangeArrowheads="1"/>
          </p:cNvSpPr>
          <p:nvPr>
            <p:ph type="body" idx="1"/>
          </p:nvPr>
        </p:nvSpPr>
        <p:spPr>
          <a:xfrm>
            <a:off x="1302641" y="1165274"/>
            <a:ext cx="10199077" cy="5486400"/>
          </a:xfrm>
        </p:spPr>
        <p:txBody>
          <a:bodyPr/>
          <a:lstStyle/>
          <a:p>
            <a:pPr marL="463550" indent="-463550">
              <a:buFontTx/>
              <a:buNone/>
            </a:pPr>
            <a:r>
              <a:rPr lang="en-US" altLang="en-US" sz="2000" dirty="0"/>
              <a:t>(a) “Hate crime” means a criminal act committed, in whole or in part, because of one or more of the following actual or perceived characteristics of the victim: </a:t>
            </a:r>
          </a:p>
          <a:p>
            <a:pPr marL="569913">
              <a:buFontTx/>
              <a:buNone/>
            </a:pPr>
            <a:r>
              <a:rPr lang="en-US" altLang="en-US" sz="2000" dirty="0"/>
              <a:t>(1) Disability</a:t>
            </a:r>
          </a:p>
          <a:p>
            <a:pPr marL="569913">
              <a:buFontTx/>
              <a:buNone/>
            </a:pPr>
            <a:endParaRPr lang="en-US" altLang="en-US" sz="1000" dirty="0"/>
          </a:p>
          <a:p>
            <a:pPr marL="569913">
              <a:buFontTx/>
              <a:buNone/>
            </a:pPr>
            <a:r>
              <a:rPr lang="en-US" altLang="en-US" sz="2000" dirty="0"/>
              <a:t>(2) Gender </a:t>
            </a:r>
          </a:p>
          <a:p>
            <a:pPr marL="569913">
              <a:buFontTx/>
              <a:buNone/>
            </a:pPr>
            <a:endParaRPr lang="en-US" altLang="en-US" sz="1000" dirty="0"/>
          </a:p>
          <a:p>
            <a:pPr marL="569913">
              <a:buFontTx/>
              <a:buNone/>
            </a:pPr>
            <a:r>
              <a:rPr lang="en-US" altLang="en-US" sz="2000" dirty="0"/>
              <a:t>(3) Nationality </a:t>
            </a:r>
          </a:p>
          <a:p>
            <a:pPr marL="569913">
              <a:buFontTx/>
              <a:buNone/>
            </a:pPr>
            <a:endParaRPr lang="en-US" altLang="en-US" sz="1000" dirty="0"/>
          </a:p>
          <a:p>
            <a:pPr marL="569913">
              <a:buFontTx/>
              <a:buNone/>
            </a:pPr>
            <a:r>
              <a:rPr lang="en-US" altLang="en-US" sz="2000" dirty="0"/>
              <a:t>(4) Race or ethnicity </a:t>
            </a:r>
          </a:p>
          <a:p>
            <a:pPr marL="569913">
              <a:buFontTx/>
              <a:buNone/>
            </a:pPr>
            <a:endParaRPr lang="en-US" altLang="en-US" sz="1000" dirty="0"/>
          </a:p>
          <a:p>
            <a:pPr marL="569913">
              <a:buFontTx/>
              <a:buNone/>
            </a:pPr>
            <a:r>
              <a:rPr lang="en-US" altLang="en-US" sz="2000" dirty="0"/>
              <a:t>(5) Religion </a:t>
            </a:r>
          </a:p>
          <a:p>
            <a:pPr marL="569913">
              <a:buFontTx/>
              <a:buNone/>
            </a:pPr>
            <a:endParaRPr lang="en-US" altLang="en-US" sz="1000" dirty="0"/>
          </a:p>
          <a:p>
            <a:pPr marL="569913">
              <a:buFontTx/>
              <a:buNone/>
            </a:pPr>
            <a:r>
              <a:rPr lang="en-US" altLang="en-US" sz="2000" dirty="0"/>
              <a:t>(6) Sexual orientation </a:t>
            </a:r>
          </a:p>
          <a:p>
            <a:pPr marL="569913">
              <a:buFontTx/>
              <a:buNone/>
            </a:pPr>
            <a:endParaRPr lang="en-US" altLang="en-US" sz="1000" dirty="0"/>
          </a:p>
          <a:p>
            <a:pPr marL="688975" indent="-347663">
              <a:buFontTx/>
              <a:buNone/>
            </a:pPr>
            <a:r>
              <a:rPr lang="en-US" altLang="en-US" sz="2000" dirty="0"/>
              <a:t>(7) Association with a person or group with one or more of these actual or perceived characteristics</a:t>
            </a:r>
          </a:p>
        </p:txBody>
      </p:sp>
    </p:spTree>
    <p:extLst>
      <p:ext uri="{BB962C8B-B14F-4D97-AF65-F5344CB8AC3E}">
        <p14:creationId xmlns:p14="http://schemas.microsoft.com/office/powerpoint/2010/main" val="300111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179156" y="752388"/>
            <a:ext cx="10085192" cy="4454000"/>
          </a:xfrm>
        </p:spPr>
        <p:txBody>
          <a:bodyPr/>
          <a:lstStyle/>
          <a:p>
            <a:pPr marL="0" indent="0" algn="ctr">
              <a:buNone/>
            </a:pPr>
            <a:r>
              <a:rPr lang="en-US" altLang="en-US" sz="4000" b="1" dirty="0">
                <a:solidFill>
                  <a:srgbClr val="993300"/>
                </a:solidFill>
                <a:latin typeface="+mj-lt"/>
                <a:ea typeface="+mj-ea"/>
                <a:cs typeface="+mj-cs"/>
              </a:rPr>
              <a:t>Required Criteria For All Instruction (1)</a:t>
            </a:r>
          </a:p>
          <a:p>
            <a:pPr marL="0" indent="0">
              <a:buNone/>
            </a:pPr>
            <a:endParaRPr lang="en-US" altLang="en-US" sz="1200" b="1" dirty="0">
              <a:solidFill>
                <a:srgbClr val="993300"/>
              </a:solidFill>
              <a:latin typeface="+mj-lt"/>
              <a:ea typeface="+mj-ea"/>
              <a:cs typeface="+mj-cs"/>
            </a:endParaRPr>
          </a:p>
          <a:p>
            <a:pPr marL="517525" indent="-517525">
              <a:buNone/>
            </a:pPr>
            <a:r>
              <a:rPr lang="en-US" altLang="en-US" sz="2400" dirty="0"/>
              <a:t> (a) Instruction and materials shall be age appropriate.</a:t>
            </a:r>
          </a:p>
          <a:p>
            <a:pPr marL="517525" indent="-517525">
              <a:buNone/>
            </a:pPr>
            <a:endParaRPr lang="en-US" altLang="en-US" sz="1600" dirty="0"/>
          </a:p>
          <a:p>
            <a:pPr marL="517525" indent="-517525" defTabSz="338138">
              <a:buNone/>
            </a:pPr>
            <a:r>
              <a:rPr lang="en-US" altLang="en-US" sz="2400" dirty="0"/>
              <a:t> (b) All factual information presented shall be medically accurate and objective.</a:t>
            </a:r>
          </a:p>
          <a:p>
            <a:pPr marL="517525" indent="-517525">
              <a:buNone/>
            </a:pPr>
            <a:endParaRPr lang="en-US" altLang="en-US" sz="1600" dirty="0"/>
          </a:p>
          <a:p>
            <a:pPr marL="517525" indent="-517525" defTabSz="338138">
              <a:buNone/>
            </a:pPr>
            <a:r>
              <a:rPr lang="en-US" altLang="en-US" sz="2400" dirty="0"/>
              <a:t> (c) All instruction and materials shall align with and support the purposes of this [act] … and may not be in conflict with them...</a:t>
            </a:r>
          </a:p>
        </p:txBody>
      </p:sp>
      <p:sp>
        <p:nvSpPr>
          <p:cNvPr id="31748" name="TextBox 3"/>
          <p:cNvSpPr txBox="1">
            <a:spLocks noChangeArrowheads="1"/>
          </p:cNvSpPr>
          <p:nvPr/>
        </p:nvSpPr>
        <p:spPr bwMode="auto">
          <a:xfrm>
            <a:off x="9294001" y="599705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29478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990633" y="759606"/>
            <a:ext cx="10384079" cy="4644668"/>
          </a:xfrm>
        </p:spPr>
        <p:txBody>
          <a:bodyPr/>
          <a:lstStyle/>
          <a:p>
            <a:pPr marL="0" indent="0" algn="ctr">
              <a:buNone/>
            </a:pPr>
            <a:r>
              <a:rPr lang="en-US" altLang="en-US" sz="4000" b="1" dirty="0">
                <a:solidFill>
                  <a:srgbClr val="993300"/>
                </a:solidFill>
              </a:rPr>
              <a:t>Required Criteria For All Instruction (2)</a:t>
            </a:r>
          </a:p>
          <a:p>
            <a:pPr marL="0" indent="0" algn="ctr">
              <a:buNone/>
            </a:pPr>
            <a:endParaRPr lang="en-US" altLang="en-US" sz="2000" dirty="0"/>
          </a:p>
          <a:p>
            <a:pPr marL="862013" indent="-795338">
              <a:buNone/>
            </a:pPr>
            <a:r>
              <a:rPr lang="en-US" altLang="en-US" sz="2400" dirty="0"/>
              <a:t>(d)(1) Instruction and materials shall be appropriate for use with pupils of all races, genders, sexual orientations, and ethnic and cultural backgrounds, pupils with disabilities, and English learners.</a:t>
            </a:r>
          </a:p>
          <a:p>
            <a:pPr marL="0" indent="0">
              <a:buNone/>
            </a:pPr>
            <a:endParaRPr lang="en-US" altLang="en-US" sz="2000" dirty="0"/>
          </a:p>
          <a:p>
            <a:pPr marL="862013" indent="-465138">
              <a:buNone/>
            </a:pPr>
            <a:r>
              <a:rPr lang="en-US" altLang="en-US" sz="2400" dirty="0"/>
              <a:t>(2) Instruction and materials shall be made available on an equal basis to a pupil who is an English learner, consistent with the existing curriculum and alternative options for an English learner pupil as otherwise provided in this code. </a:t>
            </a:r>
          </a:p>
        </p:txBody>
      </p:sp>
      <p:sp>
        <p:nvSpPr>
          <p:cNvPr id="33796" name="TextBox 3"/>
          <p:cNvSpPr txBox="1">
            <a:spLocks noChangeArrowheads="1"/>
          </p:cNvSpPr>
          <p:nvPr/>
        </p:nvSpPr>
        <p:spPr bwMode="auto">
          <a:xfrm>
            <a:off x="9122172" y="6071001"/>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88038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939674" y="799686"/>
            <a:ext cx="10312651" cy="4433874"/>
          </a:xfrm>
        </p:spPr>
        <p:txBody>
          <a:bodyPr/>
          <a:lstStyle/>
          <a:p>
            <a:pPr marL="0" indent="0" algn="ctr">
              <a:buNone/>
            </a:pPr>
            <a:r>
              <a:rPr lang="en-US" altLang="en-US" sz="4000" b="1" dirty="0">
                <a:solidFill>
                  <a:srgbClr val="993300"/>
                </a:solidFill>
              </a:rPr>
              <a:t>Required Criteria For All Instruction (3)</a:t>
            </a:r>
          </a:p>
          <a:p>
            <a:pPr marL="862013" indent="-862013" defTabSz="352425">
              <a:buNone/>
            </a:pPr>
            <a:endParaRPr lang="en-US" altLang="en-US" sz="2400" dirty="0"/>
          </a:p>
          <a:p>
            <a:pPr marL="862013" indent="-862013" defTabSz="352425">
              <a:buNone/>
            </a:pPr>
            <a:r>
              <a:rPr lang="en-US" altLang="en-US" sz="2400" dirty="0"/>
              <a:t>(d)(3) Instruction and materials shall be accessible to pupils with disabilities, including, but not limited to, the provision of a modified curriculum, materials and instruction in alternative formats, and auxiliary aids. </a:t>
            </a:r>
          </a:p>
          <a:p>
            <a:pPr marL="914400" indent="-463550">
              <a:buNone/>
            </a:pPr>
            <a:r>
              <a:rPr lang="en-US" altLang="en-US" sz="2400" dirty="0"/>
              <a:t>(4) Instruction and materials shall not reflect or promote bias against any person on the basis of any category protected by Section 220. </a:t>
            </a:r>
          </a:p>
        </p:txBody>
      </p:sp>
      <p:sp>
        <p:nvSpPr>
          <p:cNvPr id="35844" name="TextBox 3"/>
          <p:cNvSpPr txBox="1">
            <a:spLocks noChangeArrowheads="1"/>
          </p:cNvSpPr>
          <p:nvPr/>
        </p:nvSpPr>
        <p:spPr bwMode="auto">
          <a:xfrm>
            <a:off x="9311930" y="6081699"/>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347915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942612" y="681658"/>
            <a:ext cx="10306775" cy="4505749"/>
          </a:xfrm>
        </p:spPr>
        <p:txBody>
          <a:bodyPr/>
          <a:lstStyle/>
          <a:p>
            <a:pPr marL="0" indent="0" algn="ctr">
              <a:buNone/>
            </a:pPr>
            <a:r>
              <a:rPr lang="en-US" altLang="en-US" sz="4000" b="1" dirty="0">
                <a:solidFill>
                  <a:srgbClr val="993300"/>
                </a:solidFill>
              </a:rPr>
              <a:t>Required Criteria For All Instruction (4)</a:t>
            </a:r>
          </a:p>
          <a:p>
            <a:pPr marL="0" indent="0" algn="ctr">
              <a:buNone/>
            </a:pPr>
            <a:endParaRPr lang="en-US" altLang="en-US" sz="1200" b="1" dirty="0">
              <a:solidFill>
                <a:srgbClr val="993300"/>
              </a:solidFill>
            </a:endParaRPr>
          </a:p>
          <a:p>
            <a:pPr marL="862013" indent="-862013" defTabSz="352425">
              <a:buNone/>
            </a:pPr>
            <a:r>
              <a:rPr lang="en-US" altLang="en-US" sz="2400" dirty="0"/>
              <a:t>(d)(5) Instruction and materials shall affirmatively recognize that people have different sexual orientations and, when discussing or providing examples of relationships and couples, shall be inclusive of same-sex relationships. </a:t>
            </a:r>
          </a:p>
          <a:p>
            <a:pPr marL="0" indent="0">
              <a:buNone/>
            </a:pPr>
            <a:endParaRPr lang="en-US" altLang="en-US" sz="1600" dirty="0"/>
          </a:p>
          <a:p>
            <a:pPr marL="914400" indent="-517525">
              <a:buNone/>
            </a:pPr>
            <a:r>
              <a:rPr lang="en-US" altLang="en-US" sz="2400" dirty="0"/>
              <a:t> (6) Instruction and materials shall teach pupils about gender, gender expression, gender identity, and explore the harm of negative gender stereotypes.   </a:t>
            </a:r>
          </a:p>
        </p:txBody>
      </p:sp>
      <p:sp>
        <p:nvSpPr>
          <p:cNvPr id="37892" name="TextBox 3"/>
          <p:cNvSpPr txBox="1">
            <a:spLocks noChangeArrowheads="1"/>
          </p:cNvSpPr>
          <p:nvPr/>
        </p:nvSpPr>
        <p:spPr bwMode="auto">
          <a:xfrm>
            <a:off x="9222085" y="6048799"/>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263650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1092591" y="821636"/>
            <a:ext cx="10238018" cy="4726372"/>
          </a:xfrm>
        </p:spPr>
        <p:txBody>
          <a:bodyPr/>
          <a:lstStyle/>
          <a:p>
            <a:pPr marL="0" indent="0" algn="ctr">
              <a:buNone/>
            </a:pPr>
            <a:r>
              <a:rPr lang="en-US" altLang="en-US" sz="4000" b="1" dirty="0">
                <a:solidFill>
                  <a:srgbClr val="993300"/>
                </a:solidFill>
              </a:rPr>
              <a:t>Required Criteria For All Instruction (5)</a:t>
            </a:r>
          </a:p>
          <a:p>
            <a:pPr marL="0" indent="0" algn="ctr">
              <a:buNone/>
            </a:pPr>
            <a:endParaRPr lang="en-US" altLang="en-US" sz="1200" b="1" dirty="0">
              <a:solidFill>
                <a:srgbClr val="993300"/>
              </a:solidFill>
            </a:endParaRPr>
          </a:p>
          <a:p>
            <a:pPr marL="463550" indent="-463550" defTabSz="280988">
              <a:buNone/>
            </a:pPr>
            <a:r>
              <a:rPr lang="en-US" altLang="en-US" sz="2400" dirty="0"/>
              <a:t>(e) Instruction and materials shall encourage a pupil to communicate with his or her parents, guardians, and other trusted adults about human sexuality and provide the knowledge and skills necessary to do so. </a:t>
            </a:r>
          </a:p>
          <a:p>
            <a:pPr marL="463550" indent="-463550">
              <a:buNone/>
            </a:pPr>
            <a:endParaRPr lang="en-US" altLang="en-US" sz="1600" dirty="0"/>
          </a:p>
          <a:p>
            <a:pPr marL="396875" indent="-396875">
              <a:buNone/>
            </a:pPr>
            <a:r>
              <a:rPr lang="en-US" altLang="en-US" sz="2400" dirty="0"/>
              <a:t>(f) Instruction and materials shall teach the value of and prepare pupils to have and maintain committed relationships such as marriage. </a:t>
            </a:r>
          </a:p>
        </p:txBody>
      </p:sp>
      <p:sp>
        <p:nvSpPr>
          <p:cNvPr id="39940" name="TextBox 3"/>
          <p:cNvSpPr txBox="1">
            <a:spLocks noChangeArrowheads="1"/>
          </p:cNvSpPr>
          <p:nvPr/>
        </p:nvSpPr>
        <p:spPr bwMode="auto">
          <a:xfrm>
            <a:off x="9184146" y="6090007"/>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399381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995680" y="634770"/>
            <a:ext cx="10245526" cy="4582064"/>
          </a:xfrm>
        </p:spPr>
        <p:txBody>
          <a:bodyPr/>
          <a:lstStyle/>
          <a:p>
            <a:pPr marL="0" indent="0" algn="ctr">
              <a:buNone/>
            </a:pPr>
            <a:r>
              <a:rPr lang="en-US" altLang="en-US" sz="4000" b="1" dirty="0">
                <a:solidFill>
                  <a:srgbClr val="993300"/>
                </a:solidFill>
              </a:rPr>
              <a:t>Required Criteria For All Instruction (6)</a:t>
            </a:r>
          </a:p>
          <a:p>
            <a:pPr marL="0" indent="0" algn="ctr">
              <a:buNone/>
            </a:pPr>
            <a:endParaRPr lang="en-US" altLang="en-US" sz="1200" b="1" dirty="0">
              <a:solidFill>
                <a:srgbClr val="993300"/>
              </a:solidFill>
            </a:endParaRPr>
          </a:p>
          <a:p>
            <a:pPr marL="569913" indent="-569913">
              <a:buNone/>
            </a:pPr>
            <a:r>
              <a:rPr lang="en-US" altLang="en-US" sz="2400" dirty="0"/>
              <a:t> (g) Instruction and materials shall provide pupils with knowledge and skills they need to form healthy relationships that are based on mutual respect and affection, and are free from violence, coercion, and intimidation. </a:t>
            </a:r>
          </a:p>
          <a:p>
            <a:pPr marL="569913" indent="-569913">
              <a:buFontTx/>
              <a:buAutoNum type="alphaLcParenR" startAt="7"/>
            </a:pPr>
            <a:endParaRPr lang="en-US" altLang="en-US" sz="1000" dirty="0"/>
          </a:p>
          <a:p>
            <a:pPr marL="569913" indent="-569913">
              <a:buNone/>
            </a:pPr>
            <a:r>
              <a:rPr lang="en-US" altLang="en-US" sz="2400" dirty="0"/>
              <a:t> (h) Instruction and materials shall provide pupils with knowledge and skills for making and implementing healthy decisions about sexuality, including negotiation and refusal skills to assist pupils in overcoming peer pressure and using effective decision making skills to avoid high-risk activities.</a:t>
            </a:r>
          </a:p>
          <a:p>
            <a:pPr marL="569913" indent="-569913">
              <a:buNone/>
            </a:pPr>
            <a:r>
              <a:rPr lang="en-US" altLang="en-US" sz="2400" dirty="0"/>
              <a:t>(</a:t>
            </a:r>
            <a:r>
              <a:rPr lang="en-US" altLang="en-US" sz="2400" dirty="0" err="1"/>
              <a:t>i</a:t>
            </a:r>
            <a:r>
              <a:rPr lang="en-US" altLang="en-US" sz="2400" dirty="0"/>
              <a:t>) Instruction and materials may not teach or promote religious doctrine. </a:t>
            </a:r>
          </a:p>
          <a:p>
            <a:pPr marL="569913" indent="-569913">
              <a:buNone/>
            </a:pPr>
            <a:endParaRPr lang="en-US" altLang="en-US" sz="2400" dirty="0"/>
          </a:p>
        </p:txBody>
      </p:sp>
      <p:sp>
        <p:nvSpPr>
          <p:cNvPr id="41988" name="TextBox 3"/>
          <p:cNvSpPr txBox="1">
            <a:spLocks noChangeArrowheads="1"/>
          </p:cNvSpPr>
          <p:nvPr/>
        </p:nvSpPr>
        <p:spPr bwMode="auto">
          <a:xfrm>
            <a:off x="9134511" y="6091477"/>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428756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6494" y="1068780"/>
            <a:ext cx="10919011" cy="703729"/>
          </a:xfrm>
        </p:spPr>
        <p:txBody>
          <a:bodyPr>
            <a:noAutofit/>
          </a:bodyPr>
          <a:lstStyle/>
          <a:p>
            <a:r>
              <a:rPr lang="en-US" altLang="en-US" sz="3200" b="1" dirty="0"/>
              <a:t>California </a:t>
            </a:r>
            <a:r>
              <a:rPr lang="en-US" altLang="en-US" sz="3200" b="1" i="1" dirty="0"/>
              <a:t>Education Codes </a:t>
            </a:r>
            <a:r>
              <a:rPr lang="en-US" altLang="en-US" sz="3200" b="1" dirty="0"/>
              <a:t>sections</a:t>
            </a:r>
            <a:r>
              <a:rPr lang="en-US" altLang="en-US" sz="3200" b="1" i="1" dirty="0"/>
              <a:t> </a:t>
            </a:r>
            <a:r>
              <a:rPr lang="en-US" altLang="en-US" sz="3200" b="1" dirty="0"/>
              <a:t>51930</a:t>
            </a:r>
            <a:r>
              <a:rPr lang="en-US" sz="3200" dirty="0"/>
              <a:t>–</a:t>
            </a:r>
            <a:r>
              <a:rPr lang="en-US" altLang="en-US" sz="3200" b="1" dirty="0"/>
              <a:t>51939</a:t>
            </a:r>
            <a:br>
              <a:rPr lang="en-US" sz="3200" dirty="0"/>
            </a:br>
            <a:br>
              <a:rPr lang="en-US" altLang="en-US" sz="3200" b="1" dirty="0"/>
            </a:br>
            <a:endParaRPr lang="en-US" altLang="en-US" sz="3200" b="1" dirty="0"/>
          </a:p>
        </p:txBody>
      </p:sp>
      <p:sp>
        <p:nvSpPr>
          <p:cNvPr id="9219" name="Rectangle 3"/>
          <p:cNvSpPr>
            <a:spLocks noGrp="1" noChangeArrowheads="1"/>
          </p:cNvSpPr>
          <p:nvPr>
            <p:ph type="body" idx="1"/>
          </p:nvPr>
        </p:nvSpPr>
        <p:spPr>
          <a:xfrm>
            <a:off x="2500616" y="1981200"/>
            <a:ext cx="8426824" cy="4020671"/>
          </a:xfrm>
        </p:spPr>
        <p:txBody>
          <a:bodyPr/>
          <a:lstStyle/>
          <a:p>
            <a:pPr marL="0" indent="0">
              <a:buNone/>
            </a:pPr>
            <a:r>
              <a:rPr lang="en-US" altLang="en-US" b="1" dirty="0"/>
              <a:t>Article 1</a:t>
            </a:r>
            <a:r>
              <a:rPr lang="en-US" altLang="en-US" dirty="0"/>
              <a:t> General Provisions</a:t>
            </a:r>
          </a:p>
          <a:p>
            <a:pPr marL="0" indent="0">
              <a:buNone/>
            </a:pPr>
            <a:endParaRPr lang="en-US" altLang="en-US" sz="1000" dirty="0"/>
          </a:p>
          <a:p>
            <a:pPr marL="0" indent="0" defTabSz="873125">
              <a:buNone/>
              <a:tabLst>
                <a:tab pos="1490663" algn="l"/>
              </a:tabLst>
            </a:pPr>
            <a:r>
              <a:rPr lang="en-US" altLang="en-US" b="1" dirty="0"/>
              <a:t>Article 2</a:t>
            </a:r>
            <a:r>
              <a:rPr lang="en-US" altLang="en-US" dirty="0"/>
              <a:t> </a:t>
            </a:r>
            <a:r>
              <a:rPr lang="en-US" altLang="en-US" b="1" dirty="0"/>
              <a:t>Required</a:t>
            </a:r>
            <a:r>
              <a:rPr lang="en-US" altLang="en-US" dirty="0"/>
              <a:t> Comprehensive Sexual 			Health Education and </a:t>
            </a:r>
            <a:r>
              <a:rPr lang="en-US" dirty="0"/>
              <a:t>Human 	Immunodeficiency Virus (</a:t>
            </a:r>
            <a:r>
              <a:rPr lang="en-US" altLang="en-US" dirty="0"/>
              <a:t>HIV) 			Prevention Education</a:t>
            </a:r>
          </a:p>
          <a:p>
            <a:pPr marL="0" indent="0" defTabSz="873125">
              <a:buNone/>
              <a:tabLst>
                <a:tab pos="1490663" algn="l"/>
              </a:tabLst>
            </a:pPr>
            <a:endParaRPr lang="en-US" altLang="en-US" sz="1000" dirty="0"/>
          </a:p>
          <a:p>
            <a:pPr marL="0" indent="0">
              <a:buNone/>
            </a:pPr>
            <a:r>
              <a:rPr lang="en-US" altLang="en-US" b="1" dirty="0"/>
              <a:t>Article 3</a:t>
            </a:r>
            <a:r>
              <a:rPr lang="en-US" altLang="en-US" dirty="0"/>
              <a:t> In-service Training</a:t>
            </a:r>
          </a:p>
          <a:p>
            <a:pPr marL="0" indent="0">
              <a:buNone/>
            </a:pPr>
            <a:endParaRPr lang="en-US" altLang="en-US" sz="1000" dirty="0"/>
          </a:p>
          <a:p>
            <a:pPr marL="0" indent="0">
              <a:buNone/>
            </a:pPr>
            <a:r>
              <a:rPr lang="en-US" altLang="en-US" b="1" dirty="0"/>
              <a:t>Article 4</a:t>
            </a:r>
            <a:r>
              <a:rPr lang="en-US" altLang="en-US" dirty="0"/>
              <a:t> Notice and Parental Excuse</a:t>
            </a:r>
          </a:p>
        </p:txBody>
      </p:sp>
    </p:spTree>
    <p:extLst>
      <p:ext uri="{BB962C8B-B14F-4D97-AF65-F5344CB8AC3E}">
        <p14:creationId xmlns:p14="http://schemas.microsoft.com/office/powerpoint/2010/main" val="40674626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028751" y="417333"/>
            <a:ext cx="10134497" cy="1726427"/>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Required Instruction for Grades Seven Through Twelfth Grade (1)</a:t>
            </a:r>
          </a:p>
          <a:p>
            <a:pPr marL="0" indent="0">
              <a:buNone/>
            </a:pPr>
            <a:endParaRPr lang="en-US" altLang="en-US" sz="1200" b="1" dirty="0">
              <a:solidFill>
                <a:srgbClr val="993300"/>
              </a:solidFill>
              <a:latin typeface="+mj-lt"/>
              <a:ea typeface="+mj-ea"/>
              <a:cs typeface="+mj-cs"/>
            </a:endParaRPr>
          </a:p>
          <a:p>
            <a:pPr marL="569913" indent="-569913">
              <a:buNone/>
            </a:pPr>
            <a:r>
              <a:rPr lang="en-US" altLang="en-US" sz="2400" dirty="0"/>
              <a:t> (1) Information on the nature of HIV, as well as other sexually transmitted infections, and their effects on the human body. </a:t>
            </a:r>
          </a:p>
          <a:p>
            <a:pPr marL="569913" indent="-569913">
              <a:buNone/>
            </a:pPr>
            <a:endParaRPr lang="en-US" altLang="en-US" sz="1000" dirty="0"/>
          </a:p>
          <a:p>
            <a:pPr marL="569913" indent="-569913">
              <a:buNone/>
            </a:pPr>
            <a:r>
              <a:rPr lang="en-US" altLang="en-US" sz="2400" dirty="0"/>
              <a:t> (2) Information on the manner in which HIV and other sexually transmitted infections are and are not transmitted, including information on the relative risk of infection according to specific behaviors, including sexual activities and injection drug use.  </a:t>
            </a:r>
          </a:p>
        </p:txBody>
      </p:sp>
      <p:sp>
        <p:nvSpPr>
          <p:cNvPr id="46084" name="TextBox 3"/>
          <p:cNvSpPr txBox="1">
            <a:spLocks noChangeArrowheads="1"/>
          </p:cNvSpPr>
          <p:nvPr/>
        </p:nvSpPr>
        <p:spPr bwMode="auto">
          <a:xfrm>
            <a:off x="9311931" y="61340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251728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1055263" y="477970"/>
            <a:ext cx="10081474" cy="1614333"/>
          </a:xfrm>
        </p:spPr>
        <p:txBody>
          <a:bodyPr/>
          <a:lstStyle/>
          <a:p>
            <a:pPr marL="0" indent="0" algn="ctr">
              <a:buNone/>
            </a:pPr>
            <a:endParaRPr lang="en-US" altLang="en-US" sz="1600" dirty="0"/>
          </a:p>
          <a:p>
            <a:pPr marL="0" indent="0" algn="ctr">
              <a:buNone/>
            </a:pPr>
            <a:r>
              <a:rPr lang="en-US" altLang="en-US" sz="4000" b="1" dirty="0">
                <a:solidFill>
                  <a:srgbClr val="993300"/>
                </a:solidFill>
              </a:rPr>
              <a:t>Required Instruction for Grades Seven Through Twelfth Grade (2)</a:t>
            </a:r>
          </a:p>
          <a:p>
            <a:pPr marL="569913" indent="-569913">
              <a:buNone/>
            </a:pPr>
            <a:endParaRPr lang="en-US" altLang="en-US" sz="1200" b="1" dirty="0">
              <a:solidFill>
                <a:srgbClr val="993300"/>
              </a:solidFill>
              <a:latin typeface="+mj-lt"/>
              <a:ea typeface="+mj-ea"/>
              <a:cs typeface="+mj-cs"/>
            </a:endParaRPr>
          </a:p>
          <a:p>
            <a:pPr marL="569913" indent="-569913">
              <a:buNone/>
            </a:pPr>
            <a:r>
              <a:rPr lang="en-US" altLang="en-US" sz="2400" dirty="0"/>
              <a:t>(3) Information that abstinence from sexual activity and injection drug use is the only certain way to prevent HIV and other sexual transmitted infections and abstinence from sexual intercourse is the only certain way to prevent unintended pregnancy. This instruction </a:t>
            </a:r>
            <a:r>
              <a:rPr lang="en-US" altLang="en-US" sz="2400" b="1" dirty="0"/>
              <a:t>shall provide </a:t>
            </a:r>
            <a:r>
              <a:rPr lang="en-US" altLang="en-US" sz="2400" dirty="0"/>
              <a:t>information about the value of delaying sexual activity </a:t>
            </a:r>
            <a:r>
              <a:rPr lang="en-US" altLang="en-US" sz="2400" b="1" dirty="0"/>
              <a:t>while also providing</a:t>
            </a:r>
            <a:r>
              <a:rPr lang="en-US" altLang="en-US" sz="2400" dirty="0"/>
              <a:t> medically accurate information on other methods of preventing HIV and other sexually transmitted infections and pregnancy.</a:t>
            </a:r>
          </a:p>
        </p:txBody>
      </p:sp>
      <p:sp>
        <p:nvSpPr>
          <p:cNvPr id="48132" name="TextBox 3"/>
          <p:cNvSpPr txBox="1">
            <a:spLocks noChangeArrowheads="1"/>
          </p:cNvSpPr>
          <p:nvPr/>
        </p:nvSpPr>
        <p:spPr bwMode="auto">
          <a:xfrm>
            <a:off x="9329860" y="61340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360475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999902" y="443119"/>
            <a:ext cx="10192196" cy="4471721"/>
          </a:xfrm>
        </p:spPr>
        <p:txBody>
          <a:bodyPr/>
          <a:lstStyle/>
          <a:p>
            <a:pPr marL="0" indent="0" algn="ctr">
              <a:buNone/>
            </a:pPr>
            <a:endParaRPr lang="en-US" altLang="en-US" sz="1200" dirty="0"/>
          </a:p>
          <a:p>
            <a:pPr marL="0" indent="0" algn="ctr">
              <a:buNone/>
            </a:pPr>
            <a:r>
              <a:rPr lang="en-US" altLang="en-US" sz="4000" b="1" dirty="0">
                <a:solidFill>
                  <a:srgbClr val="993300"/>
                </a:solidFill>
              </a:rPr>
              <a:t>Required Instruction for Grades Seven Through Twelfth Grade (3)</a:t>
            </a:r>
            <a:endParaRPr lang="en-US" altLang="en-US" sz="1200" b="1" dirty="0">
              <a:solidFill>
                <a:srgbClr val="993300"/>
              </a:solidFill>
              <a:latin typeface="+mj-lt"/>
              <a:ea typeface="+mj-ea"/>
              <a:cs typeface="+mj-cs"/>
            </a:endParaRPr>
          </a:p>
          <a:p>
            <a:pPr marL="0" indent="0" algn="ctr">
              <a:buNone/>
            </a:pPr>
            <a:endParaRPr lang="en-US" altLang="en-US" sz="2400" dirty="0"/>
          </a:p>
          <a:p>
            <a:pPr marL="569913" indent="-569913">
              <a:buNone/>
            </a:pPr>
            <a:r>
              <a:rPr lang="en-US" altLang="en-US" sz="2400" dirty="0"/>
              <a:t>(4) Information about the effectiveness and safety of all federal Food and Drug Administration (FDA) approved methods that prevent or reduce the risk of contracting HIV and other sexually transmitted infections, including use of antiretroviral medication, consistent with the federal Centers for Disease Control and Prevention.</a:t>
            </a:r>
          </a:p>
          <a:p>
            <a:pPr marL="569913" indent="-569913">
              <a:buFontTx/>
              <a:buAutoNum type="arabicParenR" startAt="4"/>
            </a:pPr>
            <a:endParaRPr lang="en-US" altLang="en-US" sz="1000" dirty="0"/>
          </a:p>
          <a:p>
            <a:pPr marL="569913" indent="-569913">
              <a:buNone/>
            </a:pPr>
            <a:r>
              <a:rPr lang="en-US" altLang="en-US" sz="2400" dirty="0"/>
              <a:t> (5) Information about the effectiveness and safety of reducing the risk of HIV transmission as a result of injection drug use by decreasing needle use and needle sharing. </a:t>
            </a:r>
          </a:p>
        </p:txBody>
      </p:sp>
      <p:sp>
        <p:nvSpPr>
          <p:cNvPr id="50180" name="TextBox 3"/>
          <p:cNvSpPr txBox="1">
            <a:spLocks noChangeArrowheads="1"/>
          </p:cNvSpPr>
          <p:nvPr/>
        </p:nvSpPr>
        <p:spPr bwMode="auto">
          <a:xfrm>
            <a:off x="9294001" y="6014771"/>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420199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1058056" y="699706"/>
            <a:ext cx="10075888" cy="4519893"/>
          </a:xfrm>
        </p:spPr>
        <p:txBody>
          <a:bodyPr/>
          <a:lstStyle/>
          <a:p>
            <a:pPr marL="0" indent="0" algn="ctr">
              <a:buNone/>
            </a:pPr>
            <a:r>
              <a:rPr lang="en-US" altLang="en-US" sz="4000" b="1" dirty="0">
                <a:solidFill>
                  <a:srgbClr val="993300"/>
                </a:solidFill>
              </a:rPr>
              <a:t>Required Instruction for Grades Seven Through Twelfth Grade (4)</a:t>
            </a:r>
          </a:p>
          <a:p>
            <a:pPr marL="0" indent="0" algn="ctr">
              <a:buNone/>
            </a:pPr>
            <a:endParaRPr lang="en-US" altLang="en-US" sz="2400" dirty="0"/>
          </a:p>
          <a:p>
            <a:pPr marL="569913" indent="-569913">
              <a:buNone/>
            </a:pPr>
            <a:r>
              <a:rPr lang="en-US" altLang="en-US" sz="2400" dirty="0"/>
              <a:t>(6) Information about the treatment of HIV and other sexually transmitted infections, including how antiretroviral therapy can dramatically prolong the lives of many people living with HIV and reduce the likelihood of transmitting HIV to others.</a:t>
            </a:r>
          </a:p>
          <a:p>
            <a:pPr marL="569913" indent="-569913">
              <a:buNone/>
            </a:pPr>
            <a:endParaRPr lang="en-US" altLang="en-US" sz="1200" dirty="0"/>
          </a:p>
          <a:p>
            <a:pPr marL="569913" indent="-569913">
              <a:buNone/>
            </a:pPr>
            <a:r>
              <a:rPr lang="en-US" altLang="en-US" sz="2400" dirty="0"/>
              <a:t>(7) Discussion about social views on HIV and AIDS, including addressing unfounded stereotypes and myths regarding HIV and AIDS and people living with HIV. This instruction shall emphasize that successfully treated HIV-positive individuals have a normal life expectancy, all people are at some risk of contracting HIV, and the only way to know if one is HIV-positive is to get tested.</a:t>
            </a:r>
          </a:p>
          <a:p>
            <a:pPr marL="0" indent="0">
              <a:buNone/>
            </a:pPr>
            <a:endParaRPr lang="en-US" altLang="en-US" sz="2400" dirty="0"/>
          </a:p>
        </p:txBody>
      </p:sp>
      <p:sp>
        <p:nvSpPr>
          <p:cNvPr id="52228" name="TextBox 3"/>
          <p:cNvSpPr txBox="1">
            <a:spLocks noChangeArrowheads="1"/>
          </p:cNvSpPr>
          <p:nvPr/>
        </p:nvSpPr>
        <p:spPr bwMode="auto">
          <a:xfrm>
            <a:off x="9095667" y="6041676"/>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50491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896912" y="624991"/>
            <a:ext cx="10181905" cy="4465018"/>
          </a:xfrm>
        </p:spPr>
        <p:txBody>
          <a:bodyPr/>
          <a:lstStyle/>
          <a:p>
            <a:pPr marL="0" indent="0" algn="ctr">
              <a:buNone/>
            </a:pPr>
            <a:r>
              <a:rPr lang="en-US" altLang="en-US" sz="4000" b="1" dirty="0">
                <a:solidFill>
                  <a:srgbClr val="993300"/>
                </a:solidFill>
              </a:rPr>
              <a:t>Required Instruction for Grades Seven Through Twelfth Grade (5)</a:t>
            </a:r>
          </a:p>
          <a:p>
            <a:pPr marL="0" indent="0" algn="ctr">
              <a:buNone/>
            </a:pPr>
            <a:endParaRPr lang="en-US" altLang="en-US" sz="1600" b="1" dirty="0">
              <a:solidFill>
                <a:srgbClr val="993300"/>
              </a:solidFill>
            </a:endParaRPr>
          </a:p>
          <a:p>
            <a:pPr marL="569913" indent="-569913">
              <a:buNone/>
            </a:pPr>
            <a:r>
              <a:rPr lang="en-US" altLang="en-US" sz="2400" dirty="0"/>
              <a:t> (8) Information about local resources, how to access local resources, and </a:t>
            </a:r>
            <a:r>
              <a:rPr lang="en-US" altLang="en-US" sz="2400" b="1" dirty="0"/>
              <a:t>pupils’ legal rights to access local resources</a:t>
            </a:r>
            <a:r>
              <a:rPr lang="en-US" altLang="en-US" sz="2400" dirty="0"/>
              <a:t> for sexual and reproductive health care such as testing and medical care for HIV and other sexually transmitted infections and pregnancy prevention and care, as well as local resources for assistance with sexual assault and intimate partner violence.</a:t>
            </a:r>
          </a:p>
        </p:txBody>
      </p:sp>
      <p:sp>
        <p:nvSpPr>
          <p:cNvPr id="56324" name="TextBox 3"/>
          <p:cNvSpPr txBox="1">
            <a:spLocks noChangeArrowheads="1"/>
          </p:cNvSpPr>
          <p:nvPr/>
        </p:nvSpPr>
        <p:spPr bwMode="auto">
          <a:xfrm>
            <a:off x="9066306" y="6032954"/>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
        <p:nvSpPr>
          <p:cNvPr id="56325" name="TextBox 1"/>
          <p:cNvSpPr txBox="1">
            <a:spLocks noChangeArrowheads="1"/>
          </p:cNvSpPr>
          <p:nvPr/>
        </p:nvSpPr>
        <p:spPr bwMode="auto">
          <a:xfrm>
            <a:off x="1651188" y="5524984"/>
            <a:ext cx="668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000054"/>
                </a:solidFill>
              </a:rPr>
              <a:t>Regarding students legal right to access local resources: </a:t>
            </a:r>
          </a:p>
          <a:p>
            <a:pPr>
              <a:spcBef>
                <a:spcPct val="0"/>
              </a:spcBef>
              <a:buFontTx/>
              <a:buNone/>
            </a:pPr>
            <a:r>
              <a:rPr lang="en-US" altLang="en-US" sz="2000" b="1" i="1" dirty="0">
                <a:solidFill>
                  <a:srgbClr val="000054"/>
                </a:solidFill>
              </a:rPr>
              <a:t>EC </a:t>
            </a:r>
            <a:r>
              <a:rPr lang="en-US" altLang="en-US" sz="2000" b="1" dirty="0">
                <a:solidFill>
                  <a:srgbClr val="000054"/>
                </a:solidFill>
              </a:rPr>
              <a:t>Section 46010.1 </a:t>
            </a:r>
            <a:r>
              <a:rPr lang="en-US" altLang="en-US" sz="2000" dirty="0">
                <a:solidFill>
                  <a:srgbClr val="000054"/>
                </a:solidFill>
              </a:rPr>
              <a:t>Confidential Medical Services</a:t>
            </a:r>
          </a:p>
        </p:txBody>
      </p:sp>
    </p:spTree>
    <p:extLst>
      <p:ext uri="{BB962C8B-B14F-4D97-AF65-F5344CB8AC3E}">
        <p14:creationId xmlns:p14="http://schemas.microsoft.com/office/powerpoint/2010/main" val="139114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962490" y="396353"/>
            <a:ext cx="10267019" cy="5114895"/>
          </a:xfrm>
        </p:spPr>
        <p:txBody>
          <a:bodyPr/>
          <a:lstStyle/>
          <a:p>
            <a:pPr marL="0" indent="0" algn="ctr">
              <a:buNone/>
            </a:pPr>
            <a:endParaRPr lang="en-US" altLang="en-US" sz="1200" dirty="0"/>
          </a:p>
          <a:p>
            <a:pPr marL="0" indent="0" algn="ctr">
              <a:buNone/>
            </a:pPr>
            <a:r>
              <a:rPr lang="en-US" altLang="en-US" sz="4000" b="1" dirty="0">
                <a:solidFill>
                  <a:srgbClr val="993300"/>
                </a:solidFill>
              </a:rPr>
              <a:t>Required Instruction for Grades Seven Through Twelfth Grade (6)</a:t>
            </a:r>
          </a:p>
          <a:p>
            <a:pPr marL="0" indent="0" algn="ctr">
              <a:buNone/>
            </a:pPr>
            <a:endParaRPr lang="en-US" altLang="en-US" sz="1200" b="1" dirty="0">
              <a:solidFill>
                <a:srgbClr val="993300"/>
              </a:solidFill>
            </a:endParaRPr>
          </a:p>
          <a:p>
            <a:pPr marL="569913" indent="-569913">
              <a:buNone/>
            </a:pPr>
            <a:r>
              <a:rPr lang="en-US" altLang="en-US" sz="2400" dirty="0"/>
              <a:t> (9) Information about the effectiveness and safety of all FDA-approved contraceptive methods in preventing pregnancy, including, but not limited to, emergency contraception. Instruction on pregnancy shall include an objective discussion of all legally available pregnancy outcomes, including, but not limited to, all of the following:</a:t>
            </a:r>
          </a:p>
          <a:p>
            <a:pPr marL="0" indent="0">
              <a:buNone/>
            </a:pPr>
            <a:r>
              <a:rPr lang="en-US" altLang="en-US" sz="2400" dirty="0"/>
              <a:t>	</a:t>
            </a:r>
            <a:r>
              <a:rPr lang="en-US" altLang="en-US" sz="2000" dirty="0"/>
              <a:t>(A) Parenting, adoption, and abortion.</a:t>
            </a:r>
          </a:p>
          <a:p>
            <a:pPr marL="0" indent="0">
              <a:buNone/>
              <a:tabLst>
                <a:tab pos="914400" algn="l"/>
                <a:tab pos="1317625" algn="l"/>
              </a:tabLst>
            </a:pPr>
            <a:r>
              <a:rPr lang="en-US" altLang="en-US" sz="2000" dirty="0"/>
              <a:t>	(B) Information on the law on surrendering physical custody of a 	minor child 72 			hours of age or younger…</a:t>
            </a:r>
          </a:p>
          <a:p>
            <a:pPr marL="0" indent="0">
              <a:buNone/>
            </a:pPr>
            <a:r>
              <a:rPr lang="en-US" altLang="en-US" sz="2000" dirty="0"/>
              <a:t>	(C) The importance of prenatal care.</a:t>
            </a:r>
          </a:p>
          <a:p>
            <a:pPr marL="0" indent="0">
              <a:buFontTx/>
              <a:buAutoNum type="arabicParenR" startAt="8"/>
            </a:pPr>
            <a:endParaRPr lang="en-US" altLang="en-US" sz="2400" dirty="0"/>
          </a:p>
        </p:txBody>
      </p:sp>
      <p:sp>
        <p:nvSpPr>
          <p:cNvPr id="58372" name="TextBox 3"/>
          <p:cNvSpPr txBox="1">
            <a:spLocks noChangeArrowheads="1"/>
          </p:cNvSpPr>
          <p:nvPr/>
        </p:nvSpPr>
        <p:spPr bwMode="auto">
          <a:xfrm>
            <a:off x="9194484" y="6061537"/>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154831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1170896" y="466777"/>
            <a:ext cx="10159773" cy="4393522"/>
          </a:xfrm>
        </p:spPr>
        <p:txBody>
          <a:bodyPr/>
          <a:lstStyle/>
          <a:p>
            <a:pPr marL="0" indent="0" algn="ctr">
              <a:buNone/>
            </a:pPr>
            <a:endParaRPr lang="en-US" altLang="x-none" sz="1000" dirty="0">
              <a:ea typeface="MS PGothic" charset="-128"/>
            </a:endParaRPr>
          </a:p>
          <a:p>
            <a:pPr marL="0" indent="0" algn="ctr">
              <a:buNone/>
            </a:pPr>
            <a:r>
              <a:rPr lang="en-US" altLang="en-US" sz="4000" b="1" dirty="0">
                <a:solidFill>
                  <a:srgbClr val="993300"/>
                </a:solidFill>
              </a:rPr>
              <a:t>Required Instruction for Grades Seven Through Twelfth Grade (7)</a:t>
            </a:r>
          </a:p>
          <a:p>
            <a:pPr marL="0" indent="0">
              <a:buNone/>
            </a:pPr>
            <a:endParaRPr lang="en-US" altLang="x-none" sz="1200" b="1" dirty="0">
              <a:solidFill>
                <a:srgbClr val="993300"/>
              </a:solidFill>
              <a:latin typeface="+mj-lt"/>
              <a:ea typeface="+mj-ea"/>
              <a:cs typeface="+mj-cs"/>
            </a:endParaRPr>
          </a:p>
          <a:p>
            <a:pPr marL="569913" indent="-569913">
              <a:buNone/>
            </a:pPr>
            <a:r>
              <a:rPr lang="en-US" altLang="x-none" sz="2400" dirty="0">
                <a:ea typeface="MS PGothic" charset="-128"/>
              </a:rPr>
              <a:t>(10) Information about sexual harassment, sexual assault, sexual abuse, and human trafficking. Information on human trafficking shall include both of the following:</a:t>
            </a:r>
          </a:p>
          <a:p>
            <a:pPr marL="914400" indent="-450850">
              <a:buNone/>
            </a:pPr>
            <a:endParaRPr lang="en-US" sz="800" dirty="0"/>
          </a:p>
          <a:p>
            <a:pPr marL="914400" indent="-450850">
              <a:buNone/>
            </a:pPr>
            <a:r>
              <a:rPr lang="en-US" sz="2000" dirty="0"/>
              <a:t>(A)  Information on the prevalence, nature, and strategies to reduce the risk of human trafficking, techniques to set healthy boundaries, and how to safely seek assistance.</a:t>
            </a:r>
          </a:p>
          <a:p>
            <a:pPr marL="914400" indent="-450850"/>
            <a:endParaRPr lang="en-US" sz="800" dirty="0"/>
          </a:p>
          <a:p>
            <a:pPr marL="914400" indent="-450850">
              <a:buNone/>
            </a:pPr>
            <a:r>
              <a:rPr lang="en-US" sz="2000" dirty="0"/>
              <a:t>(B) Information on how social media and mobile device applications are used for human trafficking.</a:t>
            </a:r>
          </a:p>
        </p:txBody>
      </p:sp>
      <p:sp>
        <p:nvSpPr>
          <p:cNvPr id="82947" name="TextBox 3"/>
          <p:cNvSpPr txBox="1">
            <a:spLocks noChangeArrowheads="1"/>
          </p:cNvSpPr>
          <p:nvPr/>
        </p:nvSpPr>
        <p:spPr bwMode="auto">
          <a:xfrm>
            <a:off x="9078129" y="599111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rgbClr val="000054"/>
                </a:solidFill>
                <a:latin typeface="Arial" charset="0"/>
                <a:ea typeface="MS PGothic" charset="-128"/>
              </a:defRPr>
            </a:lvl1pPr>
            <a:lvl2pPr marL="742950" indent="-285750">
              <a:defRPr sz="1300">
                <a:solidFill>
                  <a:srgbClr val="000054"/>
                </a:solidFill>
                <a:latin typeface="Arial" charset="0"/>
                <a:ea typeface="MS PGothic" charset="-128"/>
              </a:defRPr>
            </a:lvl2pPr>
            <a:lvl3pPr marL="1143000" indent="-228600">
              <a:defRPr sz="1300">
                <a:solidFill>
                  <a:srgbClr val="000054"/>
                </a:solidFill>
                <a:latin typeface="Arial" charset="0"/>
                <a:ea typeface="MS PGothic" charset="-128"/>
              </a:defRPr>
            </a:lvl3pPr>
            <a:lvl4pPr marL="1600200" indent="-228600">
              <a:defRPr sz="1300">
                <a:solidFill>
                  <a:srgbClr val="000054"/>
                </a:solidFill>
                <a:latin typeface="Arial" charset="0"/>
                <a:ea typeface="MS PGothic" charset="-128"/>
              </a:defRPr>
            </a:lvl4pPr>
            <a:lvl5pPr marL="2057400" indent="-228600">
              <a:defRPr sz="1300">
                <a:solidFill>
                  <a:srgbClr val="000054"/>
                </a:solidFill>
                <a:latin typeface="Arial" charset="0"/>
                <a:ea typeface="MS PGothic" charset="-128"/>
              </a:defRPr>
            </a:lvl5pPr>
            <a:lvl6pPr marL="2514600" indent="-228600" eaLnBrk="0" fontAlgn="base" hangingPunct="0">
              <a:spcBef>
                <a:spcPct val="0"/>
              </a:spcBef>
              <a:spcAft>
                <a:spcPct val="0"/>
              </a:spcAft>
              <a:defRPr sz="1300">
                <a:solidFill>
                  <a:srgbClr val="000054"/>
                </a:solidFill>
                <a:latin typeface="Arial" charset="0"/>
                <a:ea typeface="MS PGothic" charset="-128"/>
              </a:defRPr>
            </a:lvl6pPr>
            <a:lvl7pPr marL="2971800" indent="-228600" eaLnBrk="0" fontAlgn="base" hangingPunct="0">
              <a:spcBef>
                <a:spcPct val="0"/>
              </a:spcBef>
              <a:spcAft>
                <a:spcPct val="0"/>
              </a:spcAft>
              <a:defRPr sz="1300">
                <a:solidFill>
                  <a:srgbClr val="000054"/>
                </a:solidFill>
                <a:latin typeface="Arial" charset="0"/>
                <a:ea typeface="MS PGothic" charset="-128"/>
              </a:defRPr>
            </a:lvl7pPr>
            <a:lvl8pPr marL="3429000" indent="-228600" eaLnBrk="0" fontAlgn="base" hangingPunct="0">
              <a:spcBef>
                <a:spcPct val="0"/>
              </a:spcBef>
              <a:spcAft>
                <a:spcPct val="0"/>
              </a:spcAft>
              <a:defRPr sz="1300">
                <a:solidFill>
                  <a:srgbClr val="000054"/>
                </a:solidFill>
                <a:latin typeface="Arial" charset="0"/>
                <a:ea typeface="MS PGothic" charset="-128"/>
              </a:defRPr>
            </a:lvl8pPr>
            <a:lvl9pPr marL="3886200" indent="-228600" eaLnBrk="0" fontAlgn="base" hangingPunct="0">
              <a:spcBef>
                <a:spcPct val="0"/>
              </a:spcBef>
              <a:spcAft>
                <a:spcPct val="0"/>
              </a:spcAft>
              <a:defRPr sz="1300">
                <a:solidFill>
                  <a:srgbClr val="000054"/>
                </a:solidFill>
                <a:latin typeface="Arial" charset="0"/>
                <a:ea typeface="MS PGothic" charset="-128"/>
              </a:defRPr>
            </a:lvl9pPr>
          </a:lstStyle>
          <a:p>
            <a:pPr eaLnBrk="0" fontAlgn="base" hangingPunct="0">
              <a:spcBef>
                <a:spcPct val="0"/>
              </a:spcBef>
              <a:spcAft>
                <a:spcPct val="0"/>
              </a:spcAft>
              <a:defRPr/>
            </a:pPr>
            <a:r>
              <a:rPr lang="en-US" altLang="x-none" sz="2000" i="1" dirty="0"/>
              <a:t>EC </a:t>
            </a:r>
            <a:r>
              <a:rPr lang="en-US" altLang="x-none" sz="2000" dirty="0"/>
              <a:t>Section</a:t>
            </a:r>
            <a:r>
              <a:rPr lang="en-US" altLang="x-none" sz="2000" i="1" dirty="0"/>
              <a:t> </a:t>
            </a:r>
            <a:r>
              <a:rPr lang="en-US" altLang="x-none" sz="2000" dirty="0"/>
              <a:t>51934</a:t>
            </a:r>
          </a:p>
        </p:txBody>
      </p:sp>
    </p:spTree>
    <p:extLst>
      <p:ext uri="{BB962C8B-B14F-4D97-AF65-F5344CB8AC3E}">
        <p14:creationId xmlns:p14="http://schemas.microsoft.com/office/powerpoint/2010/main" val="1854628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975309" y="412187"/>
            <a:ext cx="10241382" cy="4680927"/>
          </a:xfrm>
        </p:spPr>
        <p:txBody>
          <a:bodyPr/>
          <a:lstStyle/>
          <a:p>
            <a:pPr marL="0" indent="0" algn="ctr">
              <a:buNone/>
            </a:pPr>
            <a:endParaRPr lang="en-US" altLang="en-US" sz="1000" dirty="0"/>
          </a:p>
          <a:p>
            <a:pPr marL="0" indent="0" algn="ctr">
              <a:buNone/>
            </a:pPr>
            <a:r>
              <a:rPr lang="en-US" altLang="en-US" sz="4000" b="1" dirty="0">
                <a:solidFill>
                  <a:srgbClr val="993300"/>
                </a:solidFill>
              </a:rPr>
              <a:t>Required Instruction for Grades Seven Through Twelfth Grade (8)</a:t>
            </a:r>
          </a:p>
          <a:p>
            <a:pPr marL="0" indent="0">
              <a:buNone/>
            </a:pPr>
            <a:endParaRPr lang="en-US" altLang="en-US" sz="1200" b="1" dirty="0">
              <a:solidFill>
                <a:srgbClr val="993300"/>
              </a:solidFill>
              <a:latin typeface="+mj-lt"/>
              <a:ea typeface="+mj-ea"/>
              <a:cs typeface="+mj-cs"/>
            </a:endParaRPr>
          </a:p>
          <a:p>
            <a:pPr marL="569913" indent="-569913">
              <a:buNone/>
            </a:pPr>
            <a:r>
              <a:rPr lang="en-US" altLang="en-US" sz="2400" dirty="0"/>
              <a:t>(11) Information about adolescent relationship abuse and intimate partner violence, including the early warning signs thereof. </a:t>
            </a:r>
          </a:p>
          <a:p>
            <a:pPr marL="457200" indent="-457200">
              <a:buFont typeface="+mj-lt"/>
              <a:buAutoNum type="arabicParenR" startAt="11"/>
            </a:pPr>
            <a:endParaRPr lang="en-US" altLang="en-US" sz="1000" dirty="0"/>
          </a:p>
          <a:p>
            <a:pPr marL="0" indent="0">
              <a:buNone/>
            </a:pPr>
            <a:r>
              <a:rPr lang="en-US" altLang="en-US" sz="2400" b="1" dirty="0"/>
              <a:t>Optional</a:t>
            </a:r>
            <a:r>
              <a:rPr lang="en-US" altLang="en-US" sz="2400" dirty="0"/>
              <a:t> Instruction for grades seven through twelfth grade:</a:t>
            </a:r>
          </a:p>
          <a:p>
            <a:pPr marL="914400" indent="-450850">
              <a:buNone/>
              <a:tabLst>
                <a:tab pos="741363" algn="l"/>
              </a:tabLst>
            </a:pPr>
            <a:r>
              <a:rPr lang="en-US" altLang="en-US" sz="2200" dirty="0"/>
              <a:t>(b) </a:t>
            </a:r>
            <a:r>
              <a:rPr lang="en-US" sz="2200" dirty="0"/>
              <a:t>A school district may provide optional instruction, as part of comprehensive sexual health education and HIV prevention education, regarding the potential risks and consequences of creating and sharing sexually suggestive or sexually explicit materials through cellular telephones, social networking internet websites, computer networks, or other digital media.</a:t>
            </a:r>
            <a:endParaRPr lang="en-US" altLang="en-US" sz="2200" dirty="0"/>
          </a:p>
          <a:p>
            <a:pPr marL="457200" indent="-457200">
              <a:buFont typeface="+mj-lt"/>
              <a:buAutoNum type="arabicParenR" startAt="11"/>
            </a:pPr>
            <a:endParaRPr lang="en-US" altLang="en-US" sz="2400" dirty="0"/>
          </a:p>
        </p:txBody>
      </p:sp>
      <p:sp>
        <p:nvSpPr>
          <p:cNvPr id="60420" name="TextBox 3"/>
          <p:cNvSpPr txBox="1">
            <a:spLocks noChangeArrowheads="1"/>
          </p:cNvSpPr>
          <p:nvPr/>
        </p:nvSpPr>
        <p:spPr bwMode="auto">
          <a:xfrm>
            <a:off x="9135770" y="604570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184373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960610" y="579752"/>
            <a:ext cx="10359666" cy="4863353"/>
          </a:xfrm>
        </p:spPr>
        <p:txBody>
          <a:bodyPr/>
          <a:lstStyle/>
          <a:p>
            <a:pPr marL="0" indent="0" algn="ctr">
              <a:buNone/>
            </a:pPr>
            <a:endParaRPr lang="en-US" altLang="en-US" sz="1000" dirty="0"/>
          </a:p>
          <a:p>
            <a:pPr marL="0" indent="0" algn="ctr">
              <a:buNone/>
            </a:pPr>
            <a:r>
              <a:rPr lang="en-US" altLang="en-US" sz="4000" b="1" dirty="0">
                <a:solidFill>
                  <a:srgbClr val="993300"/>
                </a:solidFill>
                <a:latin typeface="+mj-lt"/>
                <a:ea typeface="+mj-ea"/>
                <a:cs typeface="+mj-cs"/>
              </a:rPr>
              <a:t>In-Service Training (1)</a:t>
            </a:r>
          </a:p>
          <a:p>
            <a:pPr marL="0" indent="0">
              <a:buNone/>
            </a:pPr>
            <a:endParaRPr lang="en-US" altLang="en-US" sz="1200" b="1" dirty="0">
              <a:solidFill>
                <a:srgbClr val="993300"/>
              </a:solidFill>
              <a:latin typeface="+mj-lt"/>
              <a:ea typeface="+mj-ea"/>
              <a:cs typeface="+mj-cs"/>
            </a:endParaRPr>
          </a:p>
          <a:p>
            <a:pPr marL="569913" indent="-569913">
              <a:buNone/>
            </a:pPr>
            <a:r>
              <a:rPr lang="en-US" altLang="en-US" sz="2400" dirty="0"/>
              <a:t> (a) A school district shall cooperatively plan and conduct in-service training for all school district personnel that provide HIV prevention education...</a:t>
            </a:r>
          </a:p>
          <a:p>
            <a:pPr marL="569913" indent="-569913">
              <a:buNone/>
            </a:pPr>
            <a:endParaRPr lang="en-US" altLang="en-US" sz="1000" dirty="0"/>
          </a:p>
          <a:p>
            <a:pPr marL="569913" indent="-569913">
              <a:buNone/>
            </a:pPr>
            <a:r>
              <a:rPr lang="en-US" altLang="en-US" sz="2400" dirty="0"/>
              <a:t> (b) In developing and providing in-service training, a school district shall cooperate and collaborate with the teachers of the district who provide HIV prevention education and with the department.</a:t>
            </a:r>
          </a:p>
          <a:p>
            <a:pPr marL="569913" indent="-569913">
              <a:buNone/>
            </a:pPr>
            <a:endParaRPr lang="en-US" altLang="en-US" sz="1000" dirty="0"/>
          </a:p>
          <a:p>
            <a:pPr marL="511175" indent="-511175">
              <a:buNone/>
            </a:pPr>
            <a:r>
              <a:rPr lang="en-US" altLang="en-US" sz="2400" dirty="0"/>
              <a:t> (c) In-service training shall be conducted </a:t>
            </a:r>
            <a:r>
              <a:rPr lang="en-US" altLang="en-US" sz="2400" b="1" dirty="0"/>
              <a:t>periodically</a:t>
            </a:r>
            <a:r>
              <a:rPr lang="en-US" altLang="en-US" sz="2400" dirty="0"/>
              <a:t> to enable school district personnel to learn new developments in the scientific understanding of HIV…</a:t>
            </a:r>
          </a:p>
        </p:txBody>
      </p:sp>
      <p:sp>
        <p:nvSpPr>
          <p:cNvPr id="62468" name="TextBox 3"/>
          <p:cNvSpPr txBox="1">
            <a:spLocks noChangeArrowheads="1"/>
          </p:cNvSpPr>
          <p:nvPr/>
        </p:nvSpPr>
        <p:spPr bwMode="auto">
          <a:xfrm>
            <a:off x="9067736" y="6105835"/>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51935</a:t>
            </a:r>
          </a:p>
        </p:txBody>
      </p:sp>
    </p:spTree>
    <p:extLst>
      <p:ext uri="{BB962C8B-B14F-4D97-AF65-F5344CB8AC3E}">
        <p14:creationId xmlns:p14="http://schemas.microsoft.com/office/powerpoint/2010/main" val="38039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972805" y="578184"/>
            <a:ext cx="10246389" cy="5400352"/>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In-Service Training (2)</a:t>
            </a:r>
          </a:p>
          <a:p>
            <a:pPr marL="0" indent="0">
              <a:buNone/>
            </a:pPr>
            <a:endParaRPr lang="en-US" altLang="en-US" sz="1200" b="1" dirty="0">
              <a:solidFill>
                <a:srgbClr val="993300"/>
              </a:solidFill>
              <a:latin typeface="+mj-lt"/>
              <a:ea typeface="+mj-ea"/>
              <a:cs typeface="+mj-cs"/>
            </a:endParaRPr>
          </a:p>
          <a:p>
            <a:pPr marL="463550" indent="-463550">
              <a:buNone/>
            </a:pPr>
            <a:r>
              <a:rPr lang="en-US" altLang="en-US" sz="2400" dirty="0"/>
              <a:t> (d) A school district </a:t>
            </a:r>
            <a:r>
              <a:rPr lang="en-US" altLang="en-US" sz="2400" b="1" dirty="0"/>
              <a:t>may</a:t>
            </a:r>
            <a:r>
              <a:rPr lang="en-US" altLang="en-US" sz="2400" dirty="0"/>
              <a:t> expand HIV in-service training to cover the topic of comprehensive sexual health education in order for school district personnel who provide comprehensive sexual health education to learn new developments in the scientific understanding of sexual health.</a:t>
            </a:r>
          </a:p>
          <a:p>
            <a:pPr marL="0" indent="0">
              <a:buNone/>
            </a:pPr>
            <a:endParaRPr lang="en-US" altLang="en-US" sz="2400" dirty="0"/>
          </a:p>
        </p:txBody>
      </p:sp>
      <p:sp>
        <p:nvSpPr>
          <p:cNvPr id="64516" name="TextBox 3"/>
          <p:cNvSpPr txBox="1">
            <a:spLocks noChangeArrowheads="1"/>
          </p:cNvSpPr>
          <p:nvPr/>
        </p:nvSpPr>
        <p:spPr bwMode="auto">
          <a:xfrm>
            <a:off x="9159316" y="6062961"/>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51935</a:t>
            </a:r>
          </a:p>
        </p:txBody>
      </p:sp>
    </p:spTree>
    <p:extLst>
      <p:ext uri="{BB962C8B-B14F-4D97-AF65-F5344CB8AC3E}">
        <p14:creationId xmlns:p14="http://schemas.microsoft.com/office/powerpoint/2010/main" val="383832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752467"/>
            <a:ext cx="11007612" cy="881784"/>
          </a:xfrm>
        </p:spPr>
        <p:txBody>
          <a:bodyPr>
            <a:noAutofit/>
          </a:bodyPr>
          <a:lstStyle/>
          <a:p>
            <a:r>
              <a:rPr lang="en-US" altLang="en-US" sz="3200" b="1" dirty="0"/>
              <a:t>Purpose of the California Healthy Youth Act (1)</a:t>
            </a:r>
            <a:endParaRPr lang="en-US" sz="3200" dirty="0"/>
          </a:p>
        </p:txBody>
      </p:sp>
      <p:sp>
        <p:nvSpPr>
          <p:cNvPr id="3" name="Content Placeholder 2"/>
          <p:cNvSpPr>
            <a:spLocks noGrp="1"/>
          </p:cNvSpPr>
          <p:nvPr>
            <p:ph idx="1"/>
          </p:nvPr>
        </p:nvSpPr>
        <p:spPr>
          <a:xfrm>
            <a:off x="1442300" y="1874838"/>
            <a:ext cx="9939809" cy="3990108"/>
          </a:xfrm>
        </p:spPr>
        <p:txBody>
          <a:bodyPr/>
          <a:lstStyle/>
          <a:p>
            <a:pPr marL="569913" lvl="0" indent="-569913" eaLnBrk="0" fontAlgn="base" hangingPunct="0">
              <a:lnSpc>
                <a:spcPct val="100000"/>
              </a:lnSpc>
              <a:spcBef>
                <a:spcPct val="20000"/>
              </a:spcBef>
              <a:spcAft>
                <a:spcPct val="0"/>
              </a:spcAft>
              <a:buNone/>
            </a:pPr>
            <a:r>
              <a:rPr lang="en-US" altLang="en-US" kern="0" dirty="0">
                <a:solidFill>
                  <a:srgbClr val="000000"/>
                </a:solidFill>
                <a:cs typeface="Times New Roman" panose="02020603050405020304" pitchFamily="18" charset="0"/>
              </a:rPr>
              <a:t>(1)	To provide pupils with the </a:t>
            </a:r>
            <a:r>
              <a:rPr lang="en-US" altLang="en-US" b="1" kern="0" dirty="0">
                <a:solidFill>
                  <a:srgbClr val="000000"/>
                </a:solidFill>
                <a:cs typeface="Times New Roman" panose="02020603050405020304" pitchFamily="18" charset="0"/>
              </a:rPr>
              <a:t>knowledge</a:t>
            </a:r>
            <a:r>
              <a:rPr lang="en-US" altLang="en-US" kern="0" dirty="0">
                <a:solidFill>
                  <a:srgbClr val="000000"/>
                </a:solidFill>
                <a:cs typeface="Times New Roman" panose="02020603050405020304" pitchFamily="18" charset="0"/>
              </a:rPr>
              <a:t> and </a:t>
            </a:r>
            <a:r>
              <a:rPr lang="en-US" altLang="en-US" b="1" kern="0" dirty="0">
                <a:solidFill>
                  <a:srgbClr val="000000"/>
                </a:solidFill>
                <a:cs typeface="Times New Roman" panose="02020603050405020304" pitchFamily="18" charset="0"/>
              </a:rPr>
              <a:t>skills</a:t>
            </a:r>
            <a:r>
              <a:rPr lang="en-US" altLang="en-US" kern="0" dirty="0">
                <a:solidFill>
                  <a:srgbClr val="000000"/>
                </a:solidFill>
                <a:cs typeface="Times New Roman" panose="02020603050405020304" pitchFamily="18" charset="0"/>
              </a:rPr>
              <a:t> necessary to protect their sexual and reproductive health from HIV and other sexually transmitted infections and from unintended pregnancy. </a:t>
            </a:r>
          </a:p>
          <a:p>
            <a:pPr marL="0" lvl="0" indent="0" eaLnBrk="0" fontAlgn="base" hangingPunct="0">
              <a:lnSpc>
                <a:spcPct val="100000"/>
              </a:lnSpc>
              <a:spcBef>
                <a:spcPct val="20000"/>
              </a:spcBef>
              <a:spcAft>
                <a:spcPct val="0"/>
              </a:spcAft>
              <a:buNone/>
            </a:pPr>
            <a:endParaRPr lang="en-US" altLang="en-US" sz="2000" kern="0" dirty="0">
              <a:solidFill>
                <a:srgbClr val="000000"/>
              </a:solidFill>
              <a:cs typeface="Times New Roman" panose="02020603050405020304" pitchFamily="18" charset="0"/>
            </a:endParaRPr>
          </a:p>
          <a:p>
            <a:pPr marL="569913" lvl="0" indent="-569913" eaLnBrk="0" fontAlgn="base" hangingPunct="0">
              <a:lnSpc>
                <a:spcPct val="100000"/>
              </a:lnSpc>
              <a:spcBef>
                <a:spcPct val="20000"/>
              </a:spcBef>
              <a:spcAft>
                <a:spcPct val="0"/>
              </a:spcAft>
              <a:buNone/>
            </a:pPr>
            <a:r>
              <a:rPr lang="en-US" altLang="en-US" kern="0" dirty="0">
                <a:solidFill>
                  <a:srgbClr val="000000"/>
                </a:solidFill>
                <a:cs typeface="Times New Roman" panose="02020603050405020304" pitchFamily="18" charset="0"/>
              </a:rPr>
              <a:t>(2) To provide pupils with the </a:t>
            </a:r>
            <a:r>
              <a:rPr lang="en-US" altLang="en-US" b="1" kern="0" dirty="0">
                <a:solidFill>
                  <a:srgbClr val="000000"/>
                </a:solidFill>
                <a:cs typeface="Times New Roman" panose="02020603050405020304" pitchFamily="18" charset="0"/>
              </a:rPr>
              <a:t>knowledge</a:t>
            </a:r>
            <a:r>
              <a:rPr lang="en-US" altLang="en-US" kern="0" dirty="0">
                <a:solidFill>
                  <a:srgbClr val="000000"/>
                </a:solidFill>
                <a:cs typeface="Times New Roman" panose="02020603050405020304" pitchFamily="18" charset="0"/>
              </a:rPr>
              <a:t> and </a:t>
            </a:r>
            <a:r>
              <a:rPr lang="en-US" altLang="en-US" b="1" kern="0" dirty="0">
                <a:solidFill>
                  <a:srgbClr val="000000"/>
                </a:solidFill>
                <a:cs typeface="Times New Roman" panose="02020603050405020304" pitchFamily="18" charset="0"/>
              </a:rPr>
              <a:t>skills</a:t>
            </a:r>
            <a:r>
              <a:rPr lang="en-US" altLang="en-US" kern="0" dirty="0">
                <a:solidFill>
                  <a:srgbClr val="000000"/>
                </a:solidFill>
                <a:cs typeface="Times New Roman" panose="02020603050405020304" pitchFamily="18" charset="0"/>
              </a:rPr>
              <a:t> they need to develop healthy attitudes concerning adolescent growth and development, body image, gender, sexual orientation, relationships, marriage, and family. </a:t>
            </a:r>
          </a:p>
          <a:p>
            <a:endParaRPr lang="en-US" dirty="0"/>
          </a:p>
        </p:txBody>
      </p:sp>
      <p:sp>
        <p:nvSpPr>
          <p:cNvPr id="5" name="Footer Placeholder 4"/>
          <p:cNvSpPr>
            <a:spLocks noGrp="1"/>
          </p:cNvSpPr>
          <p:nvPr>
            <p:ph type="ftr" sz="quarter" idx="11"/>
          </p:nvPr>
        </p:nvSpPr>
        <p:spPr>
          <a:xfrm>
            <a:off x="5725886" y="6105533"/>
            <a:ext cx="5909523" cy="415635"/>
          </a:xfrm>
        </p:spPr>
        <p:txBody>
          <a:bodyPr/>
          <a:lstStyle/>
          <a:p>
            <a:r>
              <a:rPr lang="en-US" sz="2000" dirty="0">
                <a:solidFill>
                  <a:srgbClr val="002060"/>
                </a:solidFill>
                <a:cs typeface="Arial" panose="020B0604020202020204" pitchFamily="34" charset="0"/>
              </a:rPr>
              <a:t>California </a:t>
            </a:r>
            <a:r>
              <a:rPr lang="en-US" sz="2000" i="1" dirty="0">
                <a:solidFill>
                  <a:srgbClr val="002060"/>
                </a:solidFill>
                <a:cs typeface="Arial" panose="020B0604020202020204" pitchFamily="34" charset="0"/>
              </a:rPr>
              <a:t>Education Code </a:t>
            </a:r>
            <a:r>
              <a:rPr lang="en-US" sz="2000" dirty="0">
                <a:solidFill>
                  <a:srgbClr val="002060"/>
                </a:solidFill>
                <a:cs typeface="Arial" panose="020B0604020202020204" pitchFamily="34" charset="0"/>
              </a:rPr>
              <a:t>(</a:t>
            </a:r>
            <a:r>
              <a:rPr lang="en-US" sz="2000" i="1" dirty="0">
                <a:solidFill>
                  <a:srgbClr val="002060"/>
                </a:solidFill>
                <a:cs typeface="Arial" panose="020B0604020202020204" pitchFamily="34" charset="0"/>
              </a:rPr>
              <a:t>EC)</a:t>
            </a:r>
            <a:r>
              <a:rPr lang="en-US" sz="2000" dirty="0">
                <a:solidFill>
                  <a:srgbClr val="002060"/>
                </a:solidFill>
                <a:cs typeface="Arial" panose="020B0604020202020204" pitchFamily="34" charset="0"/>
              </a:rPr>
              <a:t> Section 51930</a:t>
            </a:r>
          </a:p>
        </p:txBody>
      </p:sp>
    </p:spTree>
    <p:extLst>
      <p:ext uri="{BB962C8B-B14F-4D97-AF65-F5344CB8AC3E}">
        <p14:creationId xmlns:p14="http://schemas.microsoft.com/office/powerpoint/2010/main" val="330341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1046922" y="480863"/>
            <a:ext cx="10182017" cy="5246033"/>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In-Service Training (3)</a:t>
            </a:r>
          </a:p>
          <a:p>
            <a:pPr marL="0" indent="0">
              <a:buNone/>
            </a:pPr>
            <a:endParaRPr lang="en-US" altLang="en-US" sz="1200" b="1" dirty="0">
              <a:solidFill>
                <a:srgbClr val="993300"/>
              </a:solidFill>
              <a:latin typeface="+mj-lt"/>
              <a:ea typeface="+mj-ea"/>
              <a:cs typeface="+mj-cs"/>
            </a:endParaRPr>
          </a:p>
          <a:p>
            <a:pPr marL="0" indent="0">
              <a:buNone/>
            </a:pPr>
            <a:r>
              <a:rPr lang="en-US" altLang="en-US" sz="2400" dirty="0"/>
              <a:t>School districts may contract with outside consultants or guest speakers … All outside consultants and guest speakers shall have expertise in comprehensive sexual health education and HIV prevention education and have knowledge of the most recent medically accurate research on the relevant topic or topics covered in their instruction.</a:t>
            </a:r>
          </a:p>
          <a:p>
            <a:pPr marL="0" indent="0">
              <a:buNone/>
            </a:pPr>
            <a:endParaRPr lang="en-US" altLang="en-US" dirty="0"/>
          </a:p>
        </p:txBody>
      </p:sp>
      <p:sp>
        <p:nvSpPr>
          <p:cNvPr id="66564" name="TextBox 3"/>
          <p:cNvSpPr txBox="1">
            <a:spLocks noChangeArrowheads="1"/>
          </p:cNvSpPr>
          <p:nvPr/>
        </p:nvSpPr>
        <p:spPr bwMode="auto">
          <a:xfrm>
            <a:off x="8976399" y="6080919"/>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Section </a:t>
            </a:r>
            <a:r>
              <a:rPr lang="en-US" altLang="en-US" sz="2000" dirty="0">
                <a:solidFill>
                  <a:srgbClr val="000054"/>
                </a:solidFill>
              </a:rPr>
              <a:t>51936</a:t>
            </a:r>
          </a:p>
        </p:txBody>
      </p:sp>
    </p:spTree>
    <p:extLst>
      <p:ext uri="{BB962C8B-B14F-4D97-AF65-F5344CB8AC3E}">
        <p14:creationId xmlns:p14="http://schemas.microsoft.com/office/powerpoint/2010/main" val="2729416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964095" y="556151"/>
            <a:ext cx="10263809" cy="5214236"/>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Notice and Parental Excuse (1)</a:t>
            </a:r>
          </a:p>
          <a:p>
            <a:pPr marL="0" indent="0">
              <a:buNone/>
            </a:pPr>
            <a:endParaRPr lang="en-US" altLang="en-US" sz="1200" b="1" dirty="0">
              <a:solidFill>
                <a:srgbClr val="993300"/>
              </a:solidFill>
              <a:latin typeface="+mj-lt"/>
              <a:ea typeface="+mj-ea"/>
              <a:cs typeface="+mj-cs"/>
            </a:endParaRPr>
          </a:p>
          <a:p>
            <a:pPr marL="511175" indent="-511175">
              <a:buNone/>
            </a:pPr>
            <a:r>
              <a:rPr lang="en-US" altLang="en-US" sz="2400" dirty="0"/>
              <a:t> (a) A parent or guardian of a pupil has the right to excuse their child from all or part of comprehensive sexual health education, HIV prevention education, and assessments related to that education through a passive consent (“opt-out”) process. A school district </a:t>
            </a:r>
            <a:r>
              <a:rPr lang="en-US" altLang="en-US" sz="2400" b="1" dirty="0"/>
              <a:t>shall not </a:t>
            </a:r>
            <a:r>
              <a:rPr lang="en-US" altLang="en-US" sz="2400" dirty="0"/>
              <a:t>require active parental consent (“opt-in”) for comprehensive sexual health education and HIV prevention education.</a:t>
            </a:r>
          </a:p>
        </p:txBody>
      </p:sp>
      <p:sp>
        <p:nvSpPr>
          <p:cNvPr id="68612" name="TextBox 3"/>
          <p:cNvSpPr txBox="1">
            <a:spLocks noChangeArrowheads="1"/>
          </p:cNvSpPr>
          <p:nvPr/>
        </p:nvSpPr>
        <p:spPr bwMode="auto">
          <a:xfrm>
            <a:off x="9243721" y="610213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51938</a:t>
            </a:r>
          </a:p>
        </p:txBody>
      </p:sp>
    </p:spTree>
    <p:extLst>
      <p:ext uri="{BB962C8B-B14F-4D97-AF65-F5344CB8AC3E}">
        <p14:creationId xmlns:p14="http://schemas.microsoft.com/office/powerpoint/2010/main" val="2875098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1050585" y="839467"/>
            <a:ext cx="10363883" cy="2589533"/>
          </a:xfrm>
        </p:spPr>
        <p:txBody>
          <a:bodyPr/>
          <a:lstStyle/>
          <a:p>
            <a:pPr marL="0" indent="0" algn="ctr">
              <a:buNone/>
            </a:pPr>
            <a:r>
              <a:rPr lang="en-US" altLang="en-US" sz="4000" b="1" dirty="0">
                <a:solidFill>
                  <a:srgbClr val="993300"/>
                </a:solidFill>
                <a:latin typeface="+mj-lt"/>
                <a:ea typeface="+mj-ea"/>
                <a:cs typeface="+mj-cs"/>
              </a:rPr>
              <a:t>Notice and Parental Excuse (2)</a:t>
            </a:r>
          </a:p>
          <a:p>
            <a:pPr marL="0" indent="0">
              <a:buNone/>
            </a:pPr>
            <a:endParaRPr lang="en-US" altLang="en-US" sz="1200" b="1" dirty="0">
              <a:solidFill>
                <a:srgbClr val="993300"/>
              </a:solidFill>
              <a:latin typeface="+mj-lt"/>
              <a:ea typeface="+mj-ea"/>
              <a:cs typeface="+mj-cs"/>
            </a:endParaRPr>
          </a:p>
          <a:p>
            <a:pPr marL="463550" indent="-463550">
              <a:buNone/>
            </a:pPr>
            <a:r>
              <a:rPr lang="en-US" altLang="en-US" sz="2400" dirty="0"/>
              <a:t>(4) Advise the parent or guardian that the parent or guardian has the right to excuse their child from comprehensive sexual health education and HIV prevention education and that in order to excuse their child they </a:t>
            </a:r>
            <a:r>
              <a:rPr lang="en-US" altLang="en-US" sz="2400" b="1" dirty="0"/>
              <a:t>must state their request in writing </a:t>
            </a:r>
            <a:r>
              <a:rPr lang="en-US" altLang="en-US" sz="2400" dirty="0"/>
              <a:t>to the school district.</a:t>
            </a:r>
          </a:p>
          <a:p>
            <a:pPr marL="0" indent="0">
              <a:buNone/>
            </a:pPr>
            <a:endParaRPr lang="en-US" altLang="en-US" sz="2400" dirty="0"/>
          </a:p>
        </p:txBody>
      </p:sp>
      <p:sp>
        <p:nvSpPr>
          <p:cNvPr id="70660" name="TextBox 3"/>
          <p:cNvSpPr txBox="1">
            <a:spLocks noChangeArrowheads="1"/>
          </p:cNvSpPr>
          <p:nvPr/>
        </p:nvSpPr>
        <p:spPr bwMode="auto">
          <a:xfrm>
            <a:off x="9161928" y="6072612"/>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51938</a:t>
            </a:r>
          </a:p>
        </p:txBody>
      </p:sp>
    </p:spTree>
    <p:extLst>
      <p:ext uri="{BB962C8B-B14F-4D97-AF65-F5344CB8AC3E}">
        <p14:creationId xmlns:p14="http://schemas.microsoft.com/office/powerpoint/2010/main" val="4231370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a:xfrm>
            <a:off x="1008532" y="581873"/>
            <a:ext cx="10174936" cy="4413665"/>
          </a:xfrm>
        </p:spPr>
        <p:txBody>
          <a:bodyPr/>
          <a:lstStyle/>
          <a:p>
            <a:pPr marL="0" indent="0" algn="ctr">
              <a:buNone/>
            </a:pPr>
            <a:endParaRPr lang="en-US" altLang="en-US" sz="1000" dirty="0"/>
          </a:p>
          <a:p>
            <a:pPr marL="0" indent="0" algn="ctr">
              <a:buNone/>
            </a:pPr>
            <a:r>
              <a:rPr lang="en-US" altLang="en-US" sz="4000" b="1" dirty="0">
                <a:solidFill>
                  <a:srgbClr val="993300"/>
                </a:solidFill>
                <a:latin typeface="+mj-lt"/>
                <a:ea typeface="+mj-ea"/>
                <a:cs typeface="+mj-cs"/>
              </a:rPr>
              <a:t>Notice and Parental Excuse (3)</a:t>
            </a:r>
          </a:p>
          <a:p>
            <a:pPr marL="0" indent="0">
              <a:buNone/>
            </a:pPr>
            <a:endParaRPr lang="en-US" altLang="en-US" sz="1200" b="1" dirty="0">
              <a:solidFill>
                <a:srgbClr val="993300"/>
              </a:solidFill>
              <a:latin typeface="+mj-lt"/>
              <a:ea typeface="+mj-ea"/>
              <a:cs typeface="+mj-cs"/>
            </a:endParaRPr>
          </a:p>
          <a:p>
            <a:pPr marL="463550" indent="-463550">
              <a:buNone/>
              <a:tabLst>
                <a:tab pos="463550" algn="l"/>
              </a:tabLst>
            </a:pPr>
            <a:r>
              <a:rPr lang="en-US" altLang="en-US" sz="2400" dirty="0"/>
              <a:t>(b) A pupil may not be subject to disciplinary action, academic penalty, or other sanction if the pupil’s parent or guardian declines to permit the pupil to receive comprehensive sexual health education or HIV prevention education or to participate in anonymous, voluntary, and confidential tests, questionnaires, or surveys on pupil health behaviors and risks.</a:t>
            </a:r>
          </a:p>
        </p:txBody>
      </p:sp>
      <p:sp>
        <p:nvSpPr>
          <p:cNvPr id="72708" name="TextBox 3"/>
          <p:cNvSpPr txBox="1">
            <a:spLocks noChangeArrowheads="1"/>
          </p:cNvSpPr>
          <p:nvPr/>
        </p:nvSpPr>
        <p:spPr bwMode="auto">
          <a:xfrm>
            <a:off x="9294001" y="6008004"/>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51939</a:t>
            </a:r>
          </a:p>
        </p:txBody>
      </p:sp>
    </p:spTree>
    <p:extLst>
      <p:ext uri="{BB962C8B-B14F-4D97-AF65-F5344CB8AC3E}">
        <p14:creationId xmlns:p14="http://schemas.microsoft.com/office/powerpoint/2010/main" val="1074448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1317" y="228600"/>
            <a:ext cx="10883153" cy="694765"/>
          </a:xfrm>
        </p:spPr>
        <p:txBody>
          <a:bodyPr>
            <a:normAutofit fontScale="90000"/>
          </a:bodyPr>
          <a:lstStyle/>
          <a:p>
            <a:r>
              <a:rPr lang="en-US" altLang="en-US" b="1" dirty="0">
                <a:solidFill>
                  <a:srgbClr val="C00000"/>
                </a:solidFill>
              </a:rPr>
              <a:t>Resources (1)</a:t>
            </a:r>
          </a:p>
        </p:txBody>
      </p:sp>
      <p:sp>
        <p:nvSpPr>
          <p:cNvPr id="74755" name="Rectangle 3"/>
          <p:cNvSpPr>
            <a:spLocks noGrp="1" noChangeArrowheads="1"/>
          </p:cNvSpPr>
          <p:nvPr>
            <p:ph type="body" idx="1"/>
          </p:nvPr>
        </p:nvSpPr>
        <p:spPr>
          <a:xfrm>
            <a:off x="1524001" y="923365"/>
            <a:ext cx="9814560" cy="5334000"/>
          </a:xfrm>
        </p:spPr>
        <p:txBody>
          <a:bodyPr/>
          <a:lstStyle/>
          <a:p>
            <a:pPr>
              <a:buNone/>
              <a:defRPr/>
            </a:pPr>
            <a:r>
              <a:rPr lang="en-US" altLang="en-US" sz="2000" b="1" dirty="0"/>
              <a:t>California</a:t>
            </a:r>
            <a:r>
              <a:rPr lang="en-US" altLang="en-US" sz="2000" b="1" i="1" dirty="0"/>
              <a:t> </a:t>
            </a:r>
            <a:r>
              <a:rPr lang="en-US" altLang="en-US" sz="2000" b="1" dirty="0"/>
              <a:t>Law:</a:t>
            </a:r>
          </a:p>
          <a:p>
            <a:pPr>
              <a:spcBef>
                <a:spcPts val="0"/>
              </a:spcBef>
              <a:spcAft>
                <a:spcPts val="600"/>
              </a:spcAft>
              <a:buNone/>
              <a:defRPr/>
            </a:pPr>
            <a:r>
              <a:rPr lang="en-US" altLang="en-US" sz="2000" u="sng" dirty="0">
                <a:solidFill>
                  <a:srgbClr val="0070C0"/>
                </a:solidFill>
                <a:hlinkClick r:id="rId3" tooltip="California Legislative Information Website"/>
              </a:rPr>
              <a:t>http://leginfo.legislature.ca.gov/</a:t>
            </a:r>
            <a:endParaRPr lang="en-US" altLang="en-US" sz="1600" u="sng" dirty="0">
              <a:solidFill>
                <a:srgbClr val="0070C0"/>
              </a:solidFill>
            </a:endParaRPr>
          </a:p>
          <a:p>
            <a:pPr>
              <a:buNone/>
              <a:defRPr/>
            </a:pPr>
            <a:r>
              <a:rPr lang="en-US" altLang="en-US" sz="2000" b="1" dirty="0"/>
              <a:t>Curriculum Review: California</a:t>
            </a:r>
            <a:r>
              <a:rPr lang="en-US" altLang="en-US" sz="2000" b="1" i="1" dirty="0"/>
              <a:t> </a:t>
            </a:r>
            <a:r>
              <a:rPr lang="en-US" altLang="en-US" sz="2000" b="1" dirty="0"/>
              <a:t>Healthy Youth Act</a:t>
            </a:r>
          </a:p>
          <a:p>
            <a:pPr>
              <a:spcBef>
                <a:spcPts val="0"/>
              </a:spcBef>
              <a:spcAft>
                <a:spcPts val="600"/>
              </a:spcAft>
              <a:buNone/>
              <a:defRPr/>
            </a:pPr>
            <a:r>
              <a:rPr lang="en-US" altLang="en-US" sz="2000" u="sng" dirty="0">
                <a:hlinkClick r:id="rId4" tooltip="Resources from the Adolescent Sexual Health Work Group"/>
              </a:rPr>
              <a:t>http://ashwg.org/resources/</a:t>
            </a:r>
            <a:endParaRPr lang="en-US" altLang="en-US" sz="2000" u="sng" dirty="0"/>
          </a:p>
          <a:p>
            <a:pPr>
              <a:spcBef>
                <a:spcPts val="0"/>
              </a:spcBef>
              <a:spcAft>
                <a:spcPts val="600"/>
              </a:spcAft>
              <a:buNone/>
              <a:defRPr/>
            </a:pPr>
            <a:r>
              <a:rPr lang="en-US" altLang="en-US" sz="2000" b="1" dirty="0"/>
              <a:t>Centers for Disease Control and Prevention </a:t>
            </a:r>
          </a:p>
          <a:p>
            <a:pPr marL="576263" indent="-350838">
              <a:spcAft>
                <a:spcPts val="600"/>
              </a:spcAft>
              <a:defRPr/>
            </a:pPr>
            <a:r>
              <a:rPr lang="en-US" sz="2000" b="1" dirty="0"/>
              <a:t>Sexually Transmitted Diseases (STD)</a:t>
            </a:r>
            <a:r>
              <a:rPr lang="en-US" altLang="en-US" sz="2000" b="1" dirty="0"/>
              <a:t> Information: </a:t>
            </a:r>
            <a:r>
              <a:rPr lang="en-US" altLang="en-US" sz="2000" u="sng" dirty="0">
                <a:hlinkClick r:id="rId5" tooltip="Centers for Disease Control Division of STD Prevention"/>
              </a:rPr>
              <a:t>http://www.cdc.gov/std/dstdp/</a:t>
            </a:r>
            <a:endParaRPr lang="en-US" altLang="en-US" sz="2000" u="sng" dirty="0"/>
          </a:p>
          <a:p>
            <a:pPr marL="576263" indent="-350838">
              <a:spcBef>
                <a:spcPts val="600"/>
              </a:spcBef>
              <a:spcAft>
                <a:spcPts val="1200"/>
              </a:spcAft>
              <a:defRPr/>
            </a:pPr>
            <a:r>
              <a:rPr lang="en-US" sz="2000" b="1" dirty="0"/>
              <a:t>Human Immunodeficiency Virus</a:t>
            </a:r>
            <a:r>
              <a:rPr lang="en-US" altLang="en-US" sz="2000" b="1" dirty="0"/>
              <a:t> Information: </a:t>
            </a:r>
            <a:r>
              <a:rPr lang="en-US" altLang="en-US" sz="2000" dirty="0">
                <a:hlinkClick r:id="rId6" tooltip="Center for Disease Control Division of HIV/AIDS Prevention"/>
              </a:rPr>
              <a:t>https://www.cdc.gov/hiv/dhap/about.html </a:t>
            </a:r>
            <a:endParaRPr lang="en-US" altLang="en-US" sz="2000" dirty="0"/>
          </a:p>
          <a:p>
            <a:pPr marL="576263" indent="-350838">
              <a:lnSpc>
                <a:spcPct val="100000"/>
              </a:lnSpc>
              <a:spcBef>
                <a:spcPts val="600"/>
              </a:spcBef>
              <a:defRPr/>
            </a:pPr>
            <a:r>
              <a:rPr lang="en-US" sz="2000" b="1" dirty="0"/>
              <a:t>STD </a:t>
            </a:r>
            <a:r>
              <a:rPr lang="en-US" altLang="en-US" sz="2000" b="1" dirty="0"/>
              <a:t>Fact Sheets for Youth (English, Spanish, and others):</a:t>
            </a:r>
          </a:p>
          <a:p>
            <a:pPr marL="576263" indent="0">
              <a:lnSpc>
                <a:spcPct val="100000"/>
              </a:lnSpc>
              <a:buNone/>
              <a:defRPr/>
            </a:pPr>
            <a:r>
              <a:rPr lang="en-US" altLang="en-US" sz="2000" u="sng" dirty="0">
                <a:hlinkClick r:id="rId7" tooltip="Centers for Disease Control Fact Sheets"/>
              </a:rPr>
              <a:t>http://www.cdc.gov/std/HealthComm/fact_sheets.htm</a:t>
            </a:r>
            <a:endParaRPr lang="en-US" altLang="en-US" sz="2000" u="sng" dirty="0"/>
          </a:p>
          <a:p>
            <a:pPr marL="0" indent="0">
              <a:lnSpc>
                <a:spcPct val="80000"/>
              </a:lnSpc>
              <a:buNone/>
              <a:defRPr/>
            </a:pPr>
            <a:r>
              <a:rPr lang="en-US" altLang="en-US" sz="2000" b="1" dirty="0"/>
              <a:t>California Department of Public Health STD Data</a:t>
            </a:r>
          </a:p>
          <a:p>
            <a:pPr marL="0" indent="0">
              <a:lnSpc>
                <a:spcPct val="80000"/>
              </a:lnSpc>
              <a:buNone/>
              <a:defRPr/>
            </a:pPr>
            <a:r>
              <a:rPr lang="en-US" sz="2000" u="sng" dirty="0">
                <a:hlinkClick r:id="rId8" tooltip="California Department of Public Health STD Data page"/>
              </a:rPr>
              <a:t>https://www.cdph.ca.gov/Programs/CID/DCDC/Pages/STD-Data.aspx</a:t>
            </a:r>
            <a:endParaRPr lang="en-US" sz="2000" u="sng" dirty="0"/>
          </a:p>
          <a:p>
            <a:pPr marL="0" indent="0">
              <a:lnSpc>
                <a:spcPct val="80000"/>
              </a:lnSpc>
              <a:buNone/>
              <a:defRPr/>
            </a:pPr>
            <a:r>
              <a:rPr lang="en-US" altLang="en-US" sz="2000" u="sng" dirty="0">
                <a:solidFill>
                  <a:srgbClr val="002060"/>
                </a:solidFill>
                <a:hlinkClick r:id="rId9" tooltip="California Department of Public Health STDs in California by Disease, County, Year, and Sex"/>
              </a:rPr>
              <a:t>https://data.chhs.ca.gov/dataset/stds-in-california-by-disease-county-year-and-sex</a:t>
            </a:r>
            <a:r>
              <a:rPr lang="en-US" altLang="en-US" sz="2000" u="sng" dirty="0">
                <a:solidFill>
                  <a:srgbClr val="002060"/>
                </a:solidFill>
              </a:rPr>
              <a:t> </a:t>
            </a:r>
          </a:p>
          <a:p>
            <a:pPr marL="576263" indent="-350838">
              <a:buNone/>
              <a:defRPr/>
            </a:pPr>
            <a:endParaRPr lang="en-US" altLang="en-US" sz="2000" dirty="0"/>
          </a:p>
        </p:txBody>
      </p:sp>
    </p:spTree>
    <p:extLst>
      <p:ext uri="{BB962C8B-B14F-4D97-AF65-F5344CB8AC3E}">
        <p14:creationId xmlns:p14="http://schemas.microsoft.com/office/powerpoint/2010/main" val="2696273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03729" y="224118"/>
            <a:ext cx="10860742" cy="1143000"/>
          </a:xfrm>
        </p:spPr>
        <p:txBody>
          <a:bodyPr>
            <a:normAutofit/>
          </a:bodyPr>
          <a:lstStyle/>
          <a:p>
            <a:r>
              <a:rPr lang="en-US" altLang="en-US" sz="4000" b="1" dirty="0">
                <a:solidFill>
                  <a:srgbClr val="C00000"/>
                </a:solidFill>
              </a:rPr>
              <a:t>Resources (2)</a:t>
            </a:r>
          </a:p>
        </p:txBody>
      </p:sp>
      <p:sp>
        <p:nvSpPr>
          <p:cNvPr id="76803" name="Rectangle 3"/>
          <p:cNvSpPr>
            <a:spLocks noGrp="1" noChangeArrowheads="1"/>
          </p:cNvSpPr>
          <p:nvPr>
            <p:ph type="body" idx="1"/>
          </p:nvPr>
        </p:nvSpPr>
        <p:spPr>
          <a:xfrm>
            <a:off x="1470581" y="1237129"/>
            <a:ext cx="9483365" cy="4840942"/>
          </a:xfrm>
        </p:spPr>
        <p:txBody>
          <a:bodyPr/>
          <a:lstStyle/>
          <a:p>
            <a:pPr marL="0" indent="0">
              <a:buNone/>
            </a:pPr>
            <a:r>
              <a:rPr lang="en-US" sz="2000" b="1" dirty="0"/>
              <a:t>Resources To Support Implementation of the California Healthy Youth Act</a:t>
            </a:r>
            <a:r>
              <a:rPr lang="en-US" dirty="0"/>
              <a:t> </a:t>
            </a:r>
          </a:p>
          <a:p>
            <a:pPr marL="0" indent="0">
              <a:buNone/>
            </a:pPr>
            <a:r>
              <a:rPr lang="en-US" sz="1800" u="sng" dirty="0">
                <a:hlinkClick r:id="rId3" tooltip="Resources from the Adolescent Sexual Health Work Group"/>
              </a:rPr>
              <a:t>http://ashwg.org/resources/</a:t>
            </a:r>
            <a:endParaRPr lang="en-US" sz="1800" u="sng" dirty="0"/>
          </a:p>
          <a:p>
            <a:pPr marL="0" indent="0">
              <a:buNone/>
            </a:pPr>
            <a:endParaRPr lang="en-US" altLang="en-US" sz="1800" u="sng" dirty="0"/>
          </a:p>
          <a:p>
            <a:pPr marL="0" lvl="1" indent="0">
              <a:lnSpc>
                <a:spcPct val="80000"/>
              </a:lnSpc>
              <a:buNone/>
              <a:defRPr/>
            </a:pPr>
            <a:r>
              <a:rPr lang="en-US" altLang="en-US" sz="2000" b="1" dirty="0"/>
              <a:t>Comprehensive Sex Education Resources:</a:t>
            </a:r>
          </a:p>
          <a:p>
            <a:pPr marL="338138" indent="0">
              <a:buNone/>
              <a:defRPr/>
            </a:pPr>
            <a:r>
              <a:rPr lang="en-US" sz="1800" dirty="0"/>
              <a:t>Guidelines for Comprehensive Sexuality Education for </a:t>
            </a:r>
            <a:br>
              <a:rPr lang="en-US" sz="1800" dirty="0"/>
            </a:br>
            <a:r>
              <a:rPr lang="en-US" sz="1800" dirty="0"/>
              <a:t>Grades kindergarten through </a:t>
            </a:r>
            <a:r>
              <a:rPr lang="en-US" altLang="en-US" sz="1800" dirty="0"/>
              <a:t>twelfth grade </a:t>
            </a:r>
            <a:r>
              <a:rPr lang="en-US" sz="1800" dirty="0"/>
              <a:t>- includes specific age-appropriate messaging on all sexual health topics:</a:t>
            </a:r>
          </a:p>
          <a:p>
            <a:pPr marL="338138" indent="0">
              <a:spcAft>
                <a:spcPts val="1200"/>
              </a:spcAft>
              <a:buNone/>
              <a:defRPr/>
            </a:pPr>
            <a:r>
              <a:rPr lang="en-US" sz="1800" u="sng" dirty="0">
                <a:hlinkClick r:id="rId4" tooltip="Sex Ed for Social Change Guidelines"/>
              </a:rPr>
              <a:t>https://siecus.org/resources/the-guidelines/ </a:t>
            </a:r>
            <a:endParaRPr lang="en-US" sz="1800" u="sng" dirty="0"/>
          </a:p>
          <a:p>
            <a:pPr marL="290513" indent="-290513">
              <a:spcAft>
                <a:spcPts val="1200"/>
              </a:spcAft>
              <a:buNone/>
              <a:defRPr/>
            </a:pPr>
            <a:r>
              <a:rPr lang="en-US" sz="2000" b="1" dirty="0"/>
              <a:t>National Sexuality Education Standards (2020) </a:t>
            </a:r>
            <a:r>
              <a:rPr lang="en-US" sz="1800" u="sng" dirty="0">
                <a:solidFill>
                  <a:srgbClr val="002060"/>
                </a:solidFill>
                <a:hlinkClick r:id="rId5" tooltip="The Future of Sex Education Website">
                  <a:extLst>
                    <a:ext uri="{A12FA001-AC4F-418D-AE19-62706E023703}">
                      <ahyp:hlinkClr xmlns:ahyp="http://schemas.microsoft.com/office/drawing/2018/hyperlinkcolor" val="tx"/>
                    </a:ext>
                  </a:extLst>
                </a:hlinkClick>
              </a:rPr>
              <a:t>https://futureofsexed.org/</a:t>
            </a:r>
            <a:endParaRPr lang="en-US" sz="1800" u="sng" dirty="0">
              <a:solidFill>
                <a:srgbClr val="002060"/>
              </a:solidFill>
            </a:endParaRPr>
          </a:p>
          <a:p>
            <a:pPr marL="0" indent="0">
              <a:lnSpc>
                <a:spcPct val="80000"/>
              </a:lnSpc>
              <a:buNone/>
              <a:defRPr/>
            </a:pPr>
            <a:endParaRPr lang="en-US" altLang="en-US" sz="1600" u="sng" dirty="0"/>
          </a:p>
          <a:p>
            <a:pPr marL="0" indent="0">
              <a:lnSpc>
                <a:spcPct val="80000"/>
              </a:lnSpc>
              <a:buNone/>
              <a:defRPr/>
            </a:pPr>
            <a:r>
              <a:rPr lang="en-US" altLang="en-US" sz="2000" b="1" dirty="0"/>
              <a:t>Sample School Board Policies</a:t>
            </a:r>
            <a:r>
              <a:rPr lang="en-US" altLang="en-US" sz="2000" dirty="0"/>
              <a:t>: </a:t>
            </a:r>
            <a:r>
              <a:rPr lang="en-US" altLang="en-US" sz="1800" dirty="0"/>
              <a:t>(membership required)</a:t>
            </a:r>
          </a:p>
          <a:p>
            <a:pPr marL="400050" lvl="1" indent="0">
              <a:lnSpc>
                <a:spcPct val="80000"/>
              </a:lnSpc>
              <a:buNone/>
              <a:defRPr/>
            </a:pPr>
            <a:r>
              <a:rPr lang="en-US" altLang="en-US" sz="1800" dirty="0"/>
              <a:t>California</a:t>
            </a:r>
            <a:r>
              <a:rPr lang="en-US" altLang="en-US" sz="1800" i="1" dirty="0"/>
              <a:t> </a:t>
            </a:r>
            <a:r>
              <a:rPr lang="en-US" altLang="en-US" sz="1800" dirty="0"/>
              <a:t>School Boards Association</a:t>
            </a:r>
            <a:endParaRPr lang="en-US" altLang="en-US" sz="1800" dirty="0">
              <a:hlinkClick r:id="rId6" tooltip="California School Boards Association Website"/>
            </a:endParaRPr>
          </a:p>
          <a:p>
            <a:pPr marL="400050" lvl="1" indent="0">
              <a:lnSpc>
                <a:spcPct val="80000"/>
              </a:lnSpc>
              <a:buNone/>
              <a:defRPr/>
            </a:pPr>
            <a:r>
              <a:rPr lang="en-US" altLang="en-US" sz="1800" u="sng" dirty="0">
                <a:hlinkClick r:id="rId6" tooltip="California School Boards Association Website"/>
              </a:rPr>
              <a:t>http://www.csba.org</a:t>
            </a:r>
            <a:endParaRPr lang="en-US" altLang="en-US" sz="1800" u="sng" dirty="0"/>
          </a:p>
          <a:p>
            <a:pPr marL="0" indent="0">
              <a:lnSpc>
                <a:spcPct val="80000"/>
              </a:lnSpc>
              <a:buNone/>
              <a:defRPr/>
            </a:pPr>
            <a:br>
              <a:rPr lang="en-US" altLang="en-US" sz="2000" b="1" dirty="0"/>
            </a:br>
            <a:endParaRPr lang="en-US" altLang="en-US" sz="1800" u="sng" dirty="0"/>
          </a:p>
        </p:txBody>
      </p:sp>
    </p:spTree>
    <p:extLst>
      <p:ext uri="{BB962C8B-B14F-4D97-AF65-F5344CB8AC3E}">
        <p14:creationId xmlns:p14="http://schemas.microsoft.com/office/powerpoint/2010/main" val="1703934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645919" y="1597729"/>
            <a:ext cx="911586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prstClr val="black"/>
                </a:solidFill>
              </a:rPr>
              <a:t>If you have questions regarding the </a:t>
            </a:r>
          </a:p>
          <a:p>
            <a:pPr algn="ctr">
              <a:spcBef>
                <a:spcPct val="0"/>
              </a:spcBef>
              <a:buFontTx/>
              <a:buNone/>
            </a:pPr>
            <a:r>
              <a:rPr lang="en-US" altLang="en-US" b="1" dirty="0">
                <a:solidFill>
                  <a:prstClr val="black"/>
                </a:solidFill>
              </a:rPr>
              <a:t>California Healthy Youth Act, contact:</a:t>
            </a:r>
            <a:r>
              <a:rPr lang="en-US" altLang="en-US" sz="3600" b="1" dirty="0">
                <a:solidFill>
                  <a:prstClr val="black"/>
                </a:solidFill>
              </a:rPr>
              <a:t> </a:t>
            </a:r>
            <a:br>
              <a:rPr lang="en-US" altLang="en-US" sz="3600" b="1" i="1" dirty="0">
                <a:solidFill>
                  <a:srgbClr val="63A537"/>
                </a:solidFill>
              </a:rPr>
            </a:br>
            <a:br>
              <a:rPr lang="en-US" altLang="en-US" sz="3600" b="1" i="1" dirty="0">
                <a:solidFill>
                  <a:srgbClr val="63A537"/>
                </a:solidFill>
              </a:rPr>
            </a:br>
            <a:r>
              <a:rPr lang="en-US" altLang="en-US" b="1" dirty="0">
                <a:solidFill>
                  <a:prstClr val="black"/>
                </a:solidFill>
              </a:rPr>
              <a:t>Sharla E. Smith</a:t>
            </a:r>
          </a:p>
          <a:p>
            <a:pPr algn="ctr">
              <a:spcBef>
                <a:spcPct val="0"/>
              </a:spcBef>
              <a:buFontTx/>
              <a:buNone/>
            </a:pPr>
            <a:r>
              <a:rPr lang="en-US" altLang="en-US" b="1" dirty="0">
                <a:solidFill>
                  <a:prstClr val="black"/>
                </a:solidFill>
              </a:rPr>
              <a:t>HIV/STD Prevention Education Consultant</a:t>
            </a:r>
            <a:br>
              <a:rPr lang="en-US" altLang="en-US" b="1" dirty="0">
                <a:solidFill>
                  <a:prstClr val="black"/>
                </a:solidFill>
              </a:rPr>
            </a:br>
            <a:r>
              <a:rPr lang="en-US" altLang="en-US" dirty="0">
                <a:solidFill>
                  <a:prstClr val="black"/>
                </a:solidFill>
                <a:hlinkClick r:id="rId3" tooltip="Email Address for Sharla Smith"/>
              </a:rPr>
              <a:t>shsmith@cde.ca.gov</a:t>
            </a:r>
            <a:r>
              <a:rPr lang="en-US" altLang="en-US" dirty="0">
                <a:solidFill>
                  <a:prstClr val="black"/>
                </a:solidFill>
              </a:rPr>
              <a:t> </a:t>
            </a:r>
          </a:p>
          <a:p>
            <a:pPr algn="ctr">
              <a:spcBef>
                <a:spcPct val="0"/>
              </a:spcBef>
              <a:buFontTx/>
              <a:buNone/>
            </a:pPr>
            <a:r>
              <a:rPr lang="en-US" altLang="en-US" dirty="0">
                <a:solidFill>
                  <a:srgbClr val="000054"/>
                </a:solidFill>
                <a:hlinkClick r:id="rId4" tooltip="California Department of Education Comprehensive Sexual Health &amp; HIV/AIDS Instruction"/>
              </a:rPr>
              <a:t>http://www.cde.ca.gov/ls/he/se</a:t>
            </a:r>
            <a:r>
              <a:rPr lang="en-US" altLang="en-US" dirty="0">
                <a:solidFill>
                  <a:srgbClr val="000054"/>
                </a:solidFill>
              </a:rPr>
              <a:t> </a:t>
            </a:r>
            <a:endParaRPr lang="en-US" altLang="en-US" dirty="0">
              <a:solidFill>
                <a:prstClr val="black"/>
              </a:solidFill>
            </a:endParaRPr>
          </a:p>
        </p:txBody>
      </p:sp>
    </p:spTree>
    <p:extLst>
      <p:ext uri="{BB962C8B-B14F-4D97-AF65-F5344CB8AC3E}">
        <p14:creationId xmlns:p14="http://schemas.microsoft.com/office/powerpoint/2010/main" val="51458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405" y="368136"/>
            <a:ext cx="10910170" cy="881784"/>
          </a:xfrm>
        </p:spPr>
        <p:txBody>
          <a:bodyPr>
            <a:noAutofit/>
          </a:bodyPr>
          <a:lstStyle/>
          <a:p>
            <a:r>
              <a:rPr lang="en-US" altLang="en-US" sz="3200" b="1" dirty="0"/>
              <a:t>Purpose of the California Healthy Youth Act (2)</a:t>
            </a:r>
            <a:endParaRPr lang="en-US" sz="3200" dirty="0"/>
          </a:p>
        </p:txBody>
      </p:sp>
      <p:sp>
        <p:nvSpPr>
          <p:cNvPr id="3" name="Content Placeholder 2"/>
          <p:cNvSpPr>
            <a:spLocks noGrp="1"/>
          </p:cNvSpPr>
          <p:nvPr>
            <p:ph idx="1"/>
          </p:nvPr>
        </p:nvSpPr>
        <p:spPr>
          <a:xfrm>
            <a:off x="1391657" y="1392383"/>
            <a:ext cx="9479666" cy="4702586"/>
          </a:xfrm>
        </p:spPr>
        <p:txBody>
          <a:bodyPr/>
          <a:lstStyle/>
          <a:p>
            <a:pPr marL="688975" lvl="0" indent="-463550" defTabSz="688975" eaLnBrk="0" fontAlgn="base" hangingPunct="0">
              <a:lnSpc>
                <a:spcPct val="100000"/>
              </a:lnSpc>
              <a:spcBef>
                <a:spcPct val="20000"/>
              </a:spcBef>
              <a:spcAft>
                <a:spcPct val="0"/>
              </a:spcAft>
              <a:buNone/>
              <a:tabLst>
                <a:tab pos="804863" algn="l"/>
              </a:tabLst>
            </a:pPr>
            <a:r>
              <a:rPr lang="en-US" altLang="en-US" kern="0" dirty="0">
                <a:solidFill>
                  <a:srgbClr val="000000"/>
                </a:solidFill>
                <a:cs typeface="Times New Roman" panose="02020603050405020304" pitchFamily="18" charset="0"/>
              </a:rPr>
              <a:t>(3)		To promote understanding of sexuality as a normal  	part of human development</a:t>
            </a:r>
          </a:p>
          <a:p>
            <a:pPr marL="688975" lvl="0" indent="-463550" defTabSz="688975" eaLnBrk="0" fontAlgn="base" hangingPunct="0">
              <a:lnSpc>
                <a:spcPct val="100000"/>
              </a:lnSpc>
              <a:spcBef>
                <a:spcPct val="20000"/>
              </a:spcBef>
              <a:spcAft>
                <a:spcPct val="0"/>
              </a:spcAft>
              <a:buNone/>
              <a:tabLst>
                <a:tab pos="688975" algn="l"/>
              </a:tabLst>
            </a:pPr>
            <a:endParaRPr lang="en-US" altLang="en-US" sz="1600" kern="0" dirty="0">
              <a:solidFill>
                <a:srgbClr val="000000"/>
              </a:solidFill>
              <a:cs typeface="Times New Roman" panose="02020603050405020304" pitchFamily="18" charset="0"/>
            </a:endParaRPr>
          </a:p>
          <a:p>
            <a:pPr marL="688975" lvl="0" indent="-463550" defTabSz="688975" eaLnBrk="0" fontAlgn="base" hangingPunct="0">
              <a:lnSpc>
                <a:spcPct val="100000"/>
              </a:lnSpc>
              <a:spcBef>
                <a:spcPct val="20000"/>
              </a:spcBef>
              <a:spcAft>
                <a:spcPct val="0"/>
              </a:spcAft>
              <a:buNone/>
              <a:tabLst>
                <a:tab pos="804863" algn="l"/>
              </a:tabLst>
            </a:pPr>
            <a:r>
              <a:rPr lang="en-US" altLang="en-US" kern="0" dirty="0">
                <a:solidFill>
                  <a:srgbClr val="000000"/>
                </a:solidFill>
                <a:cs typeface="Times New Roman" panose="02020603050405020304" pitchFamily="18" charset="0"/>
              </a:rPr>
              <a:t>(4)		To </a:t>
            </a:r>
            <a:r>
              <a:rPr lang="en-US" altLang="en-US" kern="0" dirty="0">
                <a:solidFill>
                  <a:srgbClr val="000000"/>
                </a:solidFill>
              </a:rPr>
              <a:t>ensure pupils receive integrated, comprehensive, 	accurate, and unbiased sexual health and HIV 	prevention instruction and provide educators with 	clear tools and guidance to accomplish that end</a:t>
            </a:r>
          </a:p>
          <a:p>
            <a:pPr marL="688975" lvl="0" indent="-463550" defTabSz="688975" eaLnBrk="0" fontAlgn="base" hangingPunct="0">
              <a:lnSpc>
                <a:spcPct val="100000"/>
              </a:lnSpc>
              <a:spcBef>
                <a:spcPct val="20000"/>
              </a:spcBef>
              <a:spcAft>
                <a:spcPct val="0"/>
              </a:spcAft>
              <a:buNone/>
              <a:tabLst>
                <a:tab pos="688975" algn="l"/>
              </a:tabLst>
            </a:pPr>
            <a:endParaRPr lang="en-US" altLang="en-US" sz="1600" kern="0" dirty="0">
              <a:solidFill>
                <a:srgbClr val="000000"/>
              </a:solidFill>
            </a:endParaRPr>
          </a:p>
          <a:p>
            <a:pPr marL="688975" lvl="0" indent="-463550" defTabSz="688975" eaLnBrk="0" fontAlgn="base" hangingPunct="0">
              <a:lnSpc>
                <a:spcPct val="100000"/>
              </a:lnSpc>
              <a:spcBef>
                <a:spcPct val="20000"/>
              </a:spcBef>
              <a:spcAft>
                <a:spcPct val="0"/>
              </a:spcAft>
              <a:buNone/>
              <a:tabLst>
                <a:tab pos="804863" algn="l"/>
              </a:tabLst>
            </a:pPr>
            <a:r>
              <a:rPr lang="en-US" altLang="en-US" kern="0" dirty="0">
                <a:solidFill>
                  <a:srgbClr val="000000"/>
                </a:solidFill>
              </a:rPr>
              <a:t>(5)		To provide pupils with the </a:t>
            </a:r>
            <a:r>
              <a:rPr lang="en-US" altLang="en-US" b="1" kern="0" dirty="0">
                <a:solidFill>
                  <a:srgbClr val="000000"/>
                </a:solidFill>
              </a:rPr>
              <a:t>knowledge</a:t>
            </a:r>
            <a:r>
              <a:rPr lang="en-US" altLang="en-US" kern="0" dirty="0">
                <a:solidFill>
                  <a:srgbClr val="000000"/>
                </a:solidFill>
              </a:rPr>
              <a:t> and </a:t>
            </a:r>
            <a:r>
              <a:rPr lang="en-US" altLang="en-US" b="1" kern="0" dirty="0">
                <a:solidFill>
                  <a:srgbClr val="000000"/>
                </a:solidFill>
              </a:rPr>
              <a:t>skills</a:t>
            </a:r>
            <a:r>
              <a:rPr lang="en-US" altLang="en-US" kern="0" dirty="0">
                <a:solidFill>
                  <a:srgbClr val="000000"/>
                </a:solidFill>
              </a:rPr>
              <a:t> 	necessary to have healthy, positive, and safe 	relationships and behaviors </a:t>
            </a:r>
          </a:p>
          <a:p>
            <a:pPr marL="0" indent="0">
              <a:buNone/>
            </a:pPr>
            <a:endParaRPr lang="en-US" dirty="0"/>
          </a:p>
        </p:txBody>
      </p:sp>
      <p:sp>
        <p:nvSpPr>
          <p:cNvPr id="5" name="Footer Placeholder 4"/>
          <p:cNvSpPr>
            <a:spLocks noGrp="1"/>
          </p:cNvSpPr>
          <p:nvPr>
            <p:ph type="ftr" sz="quarter" idx="11"/>
          </p:nvPr>
        </p:nvSpPr>
        <p:spPr>
          <a:xfrm>
            <a:off x="8698596" y="6094969"/>
            <a:ext cx="3111538" cy="486889"/>
          </a:xfrm>
        </p:spPr>
        <p:txBody>
          <a:bodyPr/>
          <a:lstStyle/>
          <a:p>
            <a:r>
              <a:rPr lang="en-US" sz="2000" i="1" dirty="0">
                <a:solidFill>
                  <a:srgbClr val="002060"/>
                </a:solidFill>
                <a:cs typeface="Arial" panose="020B0604020202020204" pitchFamily="34" charset="0"/>
              </a:rPr>
              <a:t>EC</a:t>
            </a:r>
            <a:r>
              <a:rPr lang="en-US" sz="2000" dirty="0">
                <a:solidFill>
                  <a:srgbClr val="002060"/>
                </a:solidFill>
                <a:cs typeface="Arial" panose="020B0604020202020204" pitchFamily="34" charset="0"/>
              </a:rPr>
              <a:t> Section 51930</a:t>
            </a:r>
          </a:p>
        </p:txBody>
      </p:sp>
    </p:spTree>
    <p:extLst>
      <p:ext uri="{BB962C8B-B14F-4D97-AF65-F5344CB8AC3E}">
        <p14:creationId xmlns:p14="http://schemas.microsoft.com/office/powerpoint/2010/main" val="351000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709531" y="1106556"/>
            <a:ext cx="8772938" cy="4876800"/>
          </a:xfrm>
        </p:spPr>
        <p:txBody>
          <a:bodyPr/>
          <a:lstStyle/>
          <a:p>
            <a:pPr marL="0" indent="0" algn="ctr">
              <a:buNone/>
            </a:pPr>
            <a:r>
              <a:rPr lang="en-US" altLang="en-US" dirty="0"/>
              <a:t>Comprehensive Sexual Health Education </a:t>
            </a:r>
          </a:p>
          <a:p>
            <a:pPr marL="0" indent="0" algn="ctr">
              <a:buNone/>
            </a:pPr>
            <a:r>
              <a:rPr lang="en-US" altLang="en-US" dirty="0">
                <a:solidFill>
                  <a:srgbClr val="FF0000"/>
                </a:solidFill>
              </a:rPr>
              <a:t>AND</a:t>
            </a:r>
            <a:r>
              <a:rPr lang="en-US" altLang="en-US" dirty="0"/>
              <a:t> </a:t>
            </a:r>
          </a:p>
          <a:p>
            <a:pPr marL="0" indent="0" algn="ctr">
              <a:buNone/>
            </a:pPr>
            <a:r>
              <a:rPr lang="en-US" altLang="en-US" dirty="0"/>
              <a:t>HIV Prevention Education </a:t>
            </a:r>
          </a:p>
          <a:p>
            <a:pPr marL="0" indent="0" algn="ctr">
              <a:buNone/>
            </a:pPr>
            <a:r>
              <a:rPr lang="en-US" altLang="en-US" b="1" dirty="0">
                <a:solidFill>
                  <a:srgbClr val="FF0000"/>
                </a:solidFill>
              </a:rPr>
              <a:t>are mandated </a:t>
            </a:r>
          </a:p>
          <a:p>
            <a:pPr marL="0" indent="0" algn="ctr">
              <a:buNone/>
            </a:pPr>
            <a:r>
              <a:rPr lang="en-US" altLang="en-US" dirty="0"/>
              <a:t>for pupils in grades seven through twelfth grade</a:t>
            </a:r>
          </a:p>
          <a:p>
            <a:pPr marL="0" indent="0" algn="ctr">
              <a:buNone/>
            </a:pPr>
            <a:endParaRPr lang="en-US" altLang="en-US" dirty="0"/>
          </a:p>
          <a:p>
            <a:pPr marL="0" indent="0" algn="ctr">
              <a:buNone/>
            </a:pPr>
            <a:r>
              <a:rPr lang="en-US" altLang="en-US" dirty="0"/>
              <a:t>Instruction shall be provided </a:t>
            </a:r>
            <a:r>
              <a:rPr lang="en-US" altLang="en-US" b="1" dirty="0"/>
              <a:t>at least once</a:t>
            </a:r>
            <a:r>
              <a:rPr lang="en-US" altLang="en-US" dirty="0"/>
              <a:t> in junior high/middle school and </a:t>
            </a:r>
            <a:r>
              <a:rPr lang="en-US" altLang="en-US" b="1" dirty="0"/>
              <a:t>at least once</a:t>
            </a:r>
            <a:r>
              <a:rPr lang="en-US" altLang="en-US" dirty="0"/>
              <a:t> in high school </a:t>
            </a:r>
          </a:p>
        </p:txBody>
      </p:sp>
    </p:spTree>
    <p:extLst>
      <p:ext uri="{BB962C8B-B14F-4D97-AF65-F5344CB8AC3E}">
        <p14:creationId xmlns:p14="http://schemas.microsoft.com/office/powerpoint/2010/main" val="234428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9247" y="895399"/>
            <a:ext cx="10901082" cy="1143000"/>
          </a:xfrm>
        </p:spPr>
        <p:txBody>
          <a:bodyPr>
            <a:noAutofit/>
          </a:bodyPr>
          <a:lstStyle/>
          <a:p>
            <a:r>
              <a:rPr lang="en-US" altLang="en-US" sz="4000" b="1" dirty="0"/>
              <a:t>Terminology (1)</a:t>
            </a:r>
            <a:br>
              <a:rPr lang="en-US" altLang="en-US" sz="4000" b="1" dirty="0"/>
            </a:br>
            <a:endParaRPr lang="en-US" altLang="en-US" sz="4000" b="1" dirty="0"/>
          </a:p>
        </p:txBody>
      </p:sp>
      <p:sp>
        <p:nvSpPr>
          <p:cNvPr id="17411" name="Rectangle 3"/>
          <p:cNvSpPr>
            <a:spLocks noGrp="1" noChangeArrowheads="1"/>
          </p:cNvSpPr>
          <p:nvPr>
            <p:ph type="body" idx="1"/>
          </p:nvPr>
        </p:nvSpPr>
        <p:spPr>
          <a:xfrm>
            <a:off x="2584380" y="2038399"/>
            <a:ext cx="7467600" cy="4572000"/>
          </a:xfrm>
        </p:spPr>
        <p:txBody>
          <a:bodyPr/>
          <a:lstStyle/>
          <a:p>
            <a:pPr marL="0" indent="0">
              <a:buNone/>
            </a:pPr>
            <a:r>
              <a:rPr lang="en-US" altLang="en-US" sz="2400" dirty="0"/>
              <a:t>(a) “Age appropriate”</a:t>
            </a:r>
            <a:endParaRPr lang="en-US" altLang="en-US" sz="800" dirty="0"/>
          </a:p>
          <a:p>
            <a:pPr marL="0" indent="0">
              <a:buNone/>
            </a:pPr>
            <a:r>
              <a:rPr lang="en-US" altLang="en-US" sz="2400" dirty="0"/>
              <a:t>(b) “Comprehensive sexual health education”</a:t>
            </a:r>
            <a:endParaRPr lang="en-US" altLang="en-US" sz="800" dirty="0"/>
          </a:p>
          <a:p>
            <a:pPr marL="0" indent="0">
              <a:buNone/>
            </a:pPr>
            <a:r>
              <a:rPr lang="en-US" altLang="en-US" sz="2400" dirty="0"/>
              <a:t>(c) “English learner”</a:t>
            </a:r>
            <a:endParaRPr lang="en-US" altLang="en-US" sz="800" dirty="0"/>
          </a:p>
          <a:p>
            <a:pPr marL="0" indent="0">
              <a:buNone/>
            </a:pPr>
            <a:r>
              <a:rPr lang="en-US" altLang="en-US" sz="2400" dirty="0"/>
              <a:t>(d) “HIV prevention education”</a:t>
            </a:r>
            <a:endParaRPr lang="en-US" altLang="en-US" sz="800" dirty="0"/>
          </a:p>
          <a:p>
            <a:pPr marL="0" indent="0">
              <a:buNone/>
            </a:pPr>
            <a:r>
              <a:rPr lang="en-US" altLang="en-US" sz="2400" dirty="0"/>
              <a:t>(e) “Instructors trained in the appropriate courses”</a:t>
            </a:r>
            <a:endParaRPr lang="en-US" altLang="en-US" sz="800" dirty="0"/>
          </a:p>
          <a:p>
            <a:pPr marL="0" indent="0">
              <a:buNone/>
            </a:pPr>
            <a:r>
              <a:rPr lang="en-US" altLang="en-US" sz="2400" dirty="0"/>
              <a:t>(f) “Medically accurate”</a:t>
            </a:r>
            <a:endParaRPr lang="en-US" altLang="en-US" sz="800" dirty="0"/>
          </a:p>
          <a:p>
            <a:pPr marL="0" indent="0">
              <a:buNone/>
            </a:pPr>
            <a:r>
              <a:rPr lang="en-US" altLang="en-US" sz="2400" dirty="0"/>
              <a:t>(g) “School district”</a:t>
            </a:r>
          </a:p>
        </p:txBody>
      </p:sp>
      <p:sp>
        <p:nvSpPr>
          <p:cNvPr id="17412" name="TextBox 1"/>
          <p:cNvSpPr txBox="1">
            <a:spLocks noChangeArrowheads="1"/>
          </p:cNvSpPr>
          <p:nvPr/>
        </p:nvSpPr>
        <p:spPr bwMode="auto">
          <a:xfrm>
            <a:off x="9277257" y="6071092"/>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a:t>
            </a:r>
            <a:r>
              <a:rPr lang="en-US" altLang="en-US" sz="2000" dirty="0">
                <a:solidFill>
                  <a:srgbClr val="000054"/>
                </a:solidFill>
              </a:rPr>
              <a:t> Section 51931</a:t>
            </a:r>
          </a:p>
        </p:txBody>
      </p:sp>
    </p:spTree>
    <p:extLst>
      <p:ext uri="{BB962C8B-B14F-4D97-AF65-F5344CB8AC3E}">
        <p14:creationId xmlns:p14="http://schemas.microsoft.com/office/powerpoint/2010/main" val="210782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9247" y="574227"/>
            <a:ext cx="10847294" cy="1143000"/>
          </a:xfrm>
        </p:spPr>
        <p:txBody>
          <a:bodyPr>
            <a:noAutofit/>
          </a:bodyPr>
          <a:lstStyle/>
          <a:p>
            <a:r>
              <a:rPr lang="en-US" altLang="en-US" sz="4000" b="1" dirty="0"/>
              <a:t>Terminology (2) </a:t>
            </a:r>
          </a:p>
        </p:txBody>
      </p:sp>
      <p:sp>
        <p:nvSpPr>
          <p:cNvPr id="19459" name="Rectangle 3"/>
          <p:cNvSpPr>
            <a:spLocks noGrp="1" noChangeArrowheads="1"/>
          </p:cNvSpPr>
          <p:nvPr>
            <p:ph type="body" idx="1"/>
          </p:nvPr>
        </p:nvSpPr>
        <p:spPr>
          <a:xfrm>
            <a:off x="1510432" y="1929262"/>
            <a:ext cx="9224923" cy="4803775"/>
          </a:xfrm>
        </p:spPr>
        <p:txBody>
          <a:bodyPr/>
          <a:lstStyle/>
          <a:p>
            <a:pPr marL="0" indent="0">
              <a:buNone/>
            </a:pPr>
            <a:r>
              <a:rPr lang="en-US" altLang="en-US" dirty="0"/>
              <a:t>(b) “Comprehensive sexual health education”</a:t>
            </a:r>
          </a:p>
          <a:p>
            <a:pPr marL="622300" indent="-622300" defTabSz="633413">
              <a:buNone/>
            </a:pPr>
            <a:r>
              <a:rPr lang="en-US" altLang="en-US" dirty="0"/>
              <a:t>		</a:t>
            </a:r>
            <a:r>
              <a:rPr lang="en-US" altLang="en-US" sz="2400" dirty="0"/>
              <a:t>means education regarding human development and sexuality, including education on pregnancy, contraception, and	sexuality transmitted infections.</a:t>
            </a:r>
          </a:p>
          <a:p>
            <a:pPr marL="514350" indent="-514350">
              <a:buNone/>
            </a:pPr>
            <a:endParaRPr lang="en-US" altLang="en-US" sz="1100" dirty="0"/>
          </a:p>
          <a:p>
            <a:pPr marL="0" indent="0">
              <a:buNone/>
            </a:pPr>
            <a:r>
              <a:rPr lang="en-US" altLang="en-US" dirty="0"/>
              <a:t>(d) “HIV prevention education” </a:t>
            </a:r>
          </a:p>
          <a:p>
            <a:pPr marL="514350" indent="-514350" defTabSz="633413">
              <a:buNone/>
              <a:tabLst>
                <a:tab pos="520700" algn="l"/>
                <a:tab pos="633413" algn="l"/>
              </a:tabLst>
            </a:pPr>
            <a:r>
              <a:rPr lang="en-US" altLang="en-US" dirty="0"/>
              <a:t>		</a:t>
            </a:r>
            <a:r>
              <a:rPr lang="en-US" altLang="en-US" sz="2400" dirty="0"/>
              <a:t>means instruction on the nature of HIV and </a:t>
            </a:r>
            <a:r>
              <a:rPr lang="en-US" sz="2400" dirty="0"/>
              <a:t>Acquired immunodeficiency syndrome (</a:t>
            </a:r>
            <a:r>
              <a:rPr lang="en-US" altLang="en-US" sz="2400" dirty="0"/>
              <a:t>AIDS), methods of transmission, strategies to reduce the risk of HIV infection, and social and public health issues related to HIV and AIDS. </a:t>
            </a:r>
          </a:p>
        </p:txBody>
      </p:sp>
      <p:sp>
        <p:nvSpPr>
          <p:cNvPr id="19460" name="TextBox 1"/>
          <p:cNvSpPr txBox="1">
            <a:spLocks noChangeArrowheads="1"/>
          </p:cNvSpPr>
          <p:nvPr/>
        </p:nvSpPr>
        <p:spPr bwMode="auto">
          <a:xfrm>
            <a:off x="9223469" y="6084733"/>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a:t>
            </a:r>
            <a:r>
              <a:rPr lang="en-US" altLang="en-US" sz="2000" dirty="0">
                <a:solidFill>
                  <a:srgbClr val="000054"/>
                </a:solidFill>
              </a:rPr>
              <a:t> Section 51931</a:t>
            </a:r>
          </a:p>
        </p:txBody>
      </p:sp>
    </p:spTree>
    <p:extLst>
      <p:ext uri="{BB962C8B-B14F-4D97-AF65-F5344CB8AC3E}">
        <p14:creationId xmlns:p14="http://schemas.microsoft.com/office/powerpoint/2010/main" val="202013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1595" y="600105"/>
            <a:ext cx="10901082" cy="1143000"/>
          </a:xfrm>
        </p:spPr>
        <p:txBody>
          <a:bodyPr>
            <a:noAutofit/>
          </a:bodyPr>
          <a:lstStyle/>
          <a:p>
            <a:r>
              <a:rPr lang="en-US" altLang="en-US" sz="4000" b="1" dirty="0"/>
              <a:t>Terminology (3)</a:t>
            </a:r>
          </a:p>
        </p:txBody>
      </p:sp>
      <p:sp>
        <p:nvSpPr>
          <p:cNvPr id="21507" name="Rectangle 3"/>
          <p:cNvSpPr>
            <a:spLocks noGrp="1" noChangeArrowheads="1"/>
          </p:cNvSpPr>
          <p:nvPr>
            <p:ph type="body" idx="1"/>
          </p:nvPr>
        </p:nvSpPr>
        <p:spPr>
          <a:xfrm>
            <a:off x="1621410" y="1787525"/>
            <a:ext cx="9021452" cy="4670425"/>
          </a:xfrm>
        </p:spPr>
        <p:txBody>
          <a:bodyPr/>
          <a:lstStyle/>
          <a:p>
            <a:pPr marL="0" indent="0">
              <a:buNone/>
            </a:pPr>
            <a:r>
              <a:rPr lang="en-US" altLang="en-US" dirty="0"/>
              <a:t>(f) “Medically accurate”</a:t>
            </a:r>
          </a:p>
          <a:p>
            <a:pPr marL="514350" indent="-514350">
              <a:buNone/>
              <a:tabLst>
                <a:tab pos="344488" algn="l"/>
              </a:tabLst>
            </a:pPr>
            <a:r>
              <a:rPr lang="en-US" altLang="en-US" dirty="0"/>
              <a:t>		</a:t>
            </a:r>
            <a:r>
              <a:rPr lang="en-US" altLang="en-US" sz="2400" dirty="0"/>
              <a:t>means verified or supported by research conducted in compliance with scientific methods and published in peer-reviewed journals, where appropriate, and recognized as accurate and objective by professional organizations …</a:t>
            </a:r>
          </a:p>
          <a:p>
            <a:pPr marL="514350" indent="-514350">
              <a:buNone/>
            </a:pPr>
            <a:r>
              <a:rPr lang="en-US" altLang="en-US" sz="1200" dirty="0"/>
              <a:t> </a:t>
            </a:r>
          </a:p>
          <a:p>
            <a:pPr marL="914400" lvl="1">
              <a:buFont typeface="Arial" panose="020B0604020202020204" pitchFamily="34" charset="0"/>
              <a:buChar char="•"/>
            </a:pPr>
            <a:r>
              <a:rPr lang="en-US" altLang="en-US" dirty="0"/>
              <a:t>Centers for Disease Control and Prevention</a:t>
            </a:r>
          </a:p>
          <a:p>
            <a:pPr marL="914400" lvl="1">
              <a:buFont typeface="Arial" panose="020B0604020202020204" pitchFamily="34" charset="0"/>
              <a:buChar char="•"/>
            </a:pPr>
            <a:r>
              <a:rPr lang="en-US" altLang="en-US" dirty="0"/>
              <a:t>The American Public Health Association</a:t>
            </a:r>
          </a:p>
          <a:p>
            <a:pPr marL="914400" lvl="1">
              <a:buFont typeface="Arial" panose="020B0604020202020204" pitchFamily="34" charset="0"/>
              <a:buChar char="•"/>
            </a:pPr>
            <a:r>
              <a:rPr lang="en-US" altLang="en-US" dirty="0"/>
              <a:t>The American Academy of Pediatrics</a:t>
            </a:r>
          </a:p>
          <a:p>
            <a:pPr marL="914400" lvl="1">
              <a:buFont typeface="Arial" panose="020B0604020202020204" pitchFamily="34" charset="0"/>
              <a:buChar char="•"/>
            </a:pPr>
            <a:r>
              <a:rPr lang="en-US" altLang="en-US" dirty="0"/>
              <a:t>The American College of Obstetricians and Gynecologists</a:t>
            </a:r>
          </a:p>
          <a:p>
            <a:pPr lvl="1">
              <a:buFont typeface="Wingdings" panose="05000000000000000000" pitchFamily="2" charset="2"/>
              <a:buChar char="v"/>
            </a:pPr>
            <a:endParaRPr lang="en-US" altLang="en-US" sz="2000" dirty="0"/>
          </a:p>
          <a:p>
            <a:pPr marL="514350" indent="-514350">
              <a:buNone/>
            </a:pPr>
            <a:endParaRPr lang="en-US" altLang="en-US" dirty="0"/>
          </a:p>
          <a:p>
            <a:pPr marL="514350" indent="-514350">
              <a:buNone/>
            </a:pPr>
            <a:r>
              <a:rPr lang="en-US" altLang="en-US" dirty="0"/>
              <a:t>	</a:t>
            </a:r>
            <a:endParaRPr lang="en-US" altLang="en-US" sz="2400" dirty="0"/>
          </a:p>
        </p:txBody>
      </p:sp>
      <p:sp>
        <p:nvSpPr>
          <p:cNvPr id="21508" name="TextBox 1"/>
          <p:cNvSpPr txBox="1">
            <a:spLocks noChangeArrowheads="1"/>
          </p:cNvSpPr>
          <p:nvPr/>
        </p:nvSpPr>
        <p:spPr bwMode="auto">
          <a:xfrm>
            <a:off x="9259328" y="6057840"/>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a:t>
            </a:r>
            <a:r>
              <a:rPr lang="en-US" altLang="en-US" sz="2000" dirty="0">
                <a:solidFill>
                  <a:srgbClr val="000054"/>
                </a:solidFill>
              </a:rPr>
              <a:t> Section 51931</a:t>
            </a:r>
          </a:p>
        </p:txBody>
      </p:sp>
    </p:spTree>
    <p:extLst>
      <p:ext uri="{BB962C8B-B14F-4D97-AF65-F5344CB8AC3E}">
        <p14:creationId xmlns:p14="http://schemas.microsoft.com/office/powerpoint/2010/main" val="106170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1318" y="578174"/>
            <a:ext cx="10847294" cy="1143000"/>
          </a:xfrm>
        </p:spPr>
        <p:txBody>
          <a:bodyPr>
            <a:noAutofit/>
          </a:bodyPr>
          <a:lstStyle/>
          <a:p>
            <a:r>
              <a:rPr lang="en-US" altLang="en-US" sz="4000" b="1" dirty="0"/>
              <a:t>Terminology (4)</a:t>
            </a:r>
            <a:endParaRPr lang="en-US" altLang="x-none" sz="4000" b="1" dirty="0"/>
          </a:p>
        </p:txBody>
      </p:sp>
      <p:sp>
        <p:nvSpPr>
          <p:cNvPr id="44034" name="Rectangle 3"/>
          <p:cNvSpPr>
            <a:spLocks noGrp="1" noChangeArrowheads="1"/>
          </p:cNvSpPr>
          <p:nvPr>
            <p:ph type="body" idx="1"/>
          </p:nvPr>
        </p:nvSpPr>
        <p:spPr>
          <a:xfrm>
            <a:off x="1508289" y="1721174"/>
            <a:ext cx="9294829" cy="4527225"/>
          </a:xfrm>
        </p:spPr>
        <p:txBody>
          <a:bodyPr/>
          <a:lstStyle/>
          <a:p>
            <a:pPr marL="1139825" indent="-1139825">
              <a:buNone/>
            </a:pPr>
            <a:r>
              <a:rPr lang="en-US" altLang="x-none" sz="2800" dirty="0">
                <a:ea typeface="MS PGothic" charset="-128"/>
              </a:rPr>
              <a:t>(g)(1) </a:t>
            </a:r>
            <a:r>
              <a:rPr lang="en-US" altLang="en-US" sz="2800" dirty="0">
                <a:ea typeface="MS PGothic" charset="-128"/>
              </a:rPr>
              <a:t>“</a:t>
            </a:r>
            <a:r>
              <a:rPr lang="en-US" altLang="x-none" sz="2800" dirty="0">
                <a:ea typeface="MS PGothic" charset="-128"/>
              </a:rPr>
              <a:t>School district</a:t>
            </a:r>
            <a:r>
              <a:rPr lang="en-US" altLang="en-US" sz="2800" dirty="0">
                <a:ea typeface="MS PGothic" charset="-128"/>
              </a:rPr>
              <a:t>” </a:t>
            </a:r>
          </a:p>
          <a:p>
            <a:pPr marL="1139825" indent="-52388">
              <a:buNone/>
            </a:pPr>
            <a:r>
              <a:rPr lang="en-US" dirty="0"/>
              <a:t>includes county boards of education, county superintendents of schools, the California school for the Deaf, and the California School for the Blind.</a:t>
            </a:r>
          </a:p>
          <a:p>
            <a:pPr marL="800100" lvl="2" indent="0">
              <a:buNone/>
            </a:pPr>
            <a:endParaRPr lang="en-US" dirty="0"/>
          </a:p>
          <a:p>
            <a:pPr marL="1087438" lvl="2" indent="-517525">
              <a:buNone/>
            </a:pPr>
            <a:r>
              <a:rPr lang="en-US" sz="2800" dirty="0"/>
              <a:t>(2) Commencing with the 2019–20 school year, “school district” also includes charter schools.</a:t>
            </a:r>
          </a:p>
          <a:p>
            <a:pPr marL="800100" indent="-163513">
              <a:buNone/>
            </a:pPr>
            <a:r>
              <a:rPr lang="en-US" altLang="x-none" sz="1200" dirty="0">
                <a:ea typeface="MS PGothic" charset="-128"/>
              </a:rPr>
              <a:t> </a:t>
            </a:r>
            <a:endParaRPr lang="en-US" altLang="x-none" sz="2800" dirty="0">
              <a:ea typeface="MS PGothic" charset="-128"/>
            </a:endParaRPr>
          </a:p>
          <a:p>
            <a:pPr marL="514350" indent="-514350">
              <a:buNone/>
            </a:pPr>
            <a:r>
              <a:rPr lang="en-US" altLang="x-none" sz="2800" dirty="0">
                <a:ea typeface="MS PGothic" charset="-128"/>
              </a:rPr>
              <a:t>	</a:t>
            </a:r>
            <a:r>
              <a:rPr lang="en-US" sz="2000" dirty="0"/>
              <a:t>(Amended by Statutes 2018, Chapter 495, Section 1 (Assembly Bill 2601 Effective January 1, 2019)</a:t>
            </a:r>
          </a:p>
          <a:p>
            <a:pPr marL="514350" indent="-514350">
              <a:buNone/>
            </a:pPr>
            <a:endParaRPr lang="en-US" altLang="x-none" sz="2400" dirty="0">
              <a:ea typeface="MS PGothic" charset="-128"/>
            </a:endParaRPr>
          </a:p>
        </p:txBody>
      </p:sp>
      <p:sp>
        <p:nvSpPr>
          <p:cNvPr id="44035" name="TextBox 1"/>
          <p:cNvSpPr txBox="1">
            <a:spLocks noChangeArrowheads="1"/>
          </p:cNvSpPr>
          <p:nvPr/>
        </p:nvSpPr>
        <p:spPr bwMode="auto">
          <a:xfrm>
            <a:off x="9205540" y="6053829"/>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rgbClr val="000054"/>
                </a:solidFill>
                <a:latin typeface="Arial" charset="0"/>
                <a:ea typeface="MS PGothic" charset="-128"/>
              </a:defRPr>
            </a:lvl1pPr>
            <a:lvl2pPr marL="742950" indent="-285750">
              <a:defRPr sz="1300">
                <a:solidFill>
                  <a:srgbClr val="000054"/>
                </a:solidFill>
                <a:latin typeface="Arial" charset="0"/>
                <a:ea typeface="MS PGothic" charset="-128"/>
              </a:defRPr>
            </a:lvl2pPr>
            <a:lvl3pPr marL="1143000" indent="-228600">
              <a:defRPr sz="1300">
                <a:solidFill>
                  <a:srgbClr val="000054"/>
                </a:solidFill>
                <a:latin typeface="Arial" charset="0"/>
                <a:ea typeface="MS PGothic" charset="-128"/>
              </a:defRPr>
            </a:lvl3pPr>
            <a:lvl4pPr marL="1600200" indent="-228600">
              <a:defRPr sz="1300">
                <a:solidFill>
                  <a:srgbClr val="000054"/>
                </a:solidFill>
                <a:latin typeface="Arial" charset="0"/>
                <a:ea typeface="MS PGothic" charset="-128"/>
              </a:defRPr>
            </a:lvl4pPr>
            <a:lvl5pPr marL="2057400" indent="-228600">
              <a:defRPr sz="1300">
                <a:solidFill>
                  <a:srgbClr val="000054"/>
                </a:solidFill>
                <a:latin typeface="Arial" charset="0"/>
                <a:ea typeface="MS PGothic" charset="-128"/>
              </a:defRPr>
            </a:lvl5pPr>
            <a:lvl6pPr marL="2514600" indent="-228600" eaLnBrk="0" fontAlgn="base" hangingPunct="0">
              <a:spcBef>
                <a:spcPct val="0"/>
              </a:spcBef>
              <a:spcAft>
                <a:spcPct val="0"/>
              </a:spcAft>
              <a:defRPr sz="1300">
                <a:solidFill>
                  <a:srgbClr val="000054"/>
                </a:solidFill>
                <a:latin typeface="Arial" charset="0"/>
                <a:ea typeface="MS PGothic" charset="-128"/>
              </a:defRPr>
            </a:lvl6pPr>
            <a:lvl7pPr marL="2971800" indent="-228600" eaLnBrk="0" fontAlgn="base" hangingPunct="0">
              <a:spcBef>
                <a:spcPct val="0"/>
              </a:spcBef>
              <a:spcAft>
                <a:spcPct val="0"/>
              </a:spcAft>
              <a:defRPr sz="1300">
                <a:solidFill>
                  <a:srgbClr val="000054"/>
                </a:solidFill>
                <a:latin typeface="Arial" charset="0"/>
                <a:ea typeface="MS PGothic" charset="-128"/>
              </a:defRPr>
            </a:lvl7pPr>
            <a:lvl8pPr marL="3429000" indent="-228600" eaLnBrk="0" fontAlgn="base" hangingPunct="0">
              <a:spcBef>
                <a:spcPct val="0"/>
              </a:spcBef>
              <a:spcAft>
                <a:spcPct val="0"/>
              </a:spcAft>
              <a:defRPr sz="1300">
                <a:solidFill>
                  <a:srgbClr val="000054"/>
                </a:solidFill>
                <a:latin typeface="Arial" charset="0"/>
                <a:ea typeface="MS PGothic" charset="-128"/>
              </a:defRPr>
            </a:lvl8pPr>
            <a:lvl9pPr marL="3886200" indent="-228600" eaLnBrk="0" fontAlgn="base" hangingPunct="0">
              <a:spcBef>
                <a:spcPct val="0"/>
              </a:spcBef>
              <a:spcAft>
                <a:spcPct val="0"/>
              </a:spcAft>
              <a:defRPr sz="1300">
                <a:solidFill>
                  <a:srgbClr val="000054"/>
                </a:solidFill>
                <a:latin typeface="Arial" charset="0"/>
                <a:ea typeface="MS PGothic" charset="-128"/>
              </a:defRPr>
            </a:lvl9pPr>
          </a:lstStyle>
          <a:p>
            <a:pPr eaLnBrk="0" fontAlgn="base" hangingPunct="0">
              <a:spcBef>
                <a:spcPct val="0"/>
              </a:spcBef>
              <a:spcAft>
                <a:spcPct val="0"/>
              </a:spcAft>
              <a:defRPr/>
            </a:pPr>
            <a:r>
              <a:rPr lang="en-US" altLang="x-none" sz="2000" i="1" dirty="0"/>
              <a:t>EC</a:t>
            </a:r>
            <a:r>
              <a:rPr lang="en-US" altLang="x-none" sz="2000" dirty="0"/>
              <a:t> Section 51931</a:t>
            </a:r>
          </a:p>
        </p:txBody>
      </p:sp>
    </p:spTree>
    <p:extLst>
      <p:ext uri="{BB962C8B-B14F-4D97-AF65-F5344CB8AC3E}">
        <p14:creationId xmlns:p14="http://schemas.microsoft.com/office/powerpoint/2010/main" val="1952852858"/>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7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8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9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0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5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0" ma:contentTypeDescription="Create a new document." ma:contentTypeScope="" ma:versionID="6fd8336e4824edd9257453673ab48b5d">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35ade63a8dab7f400446f4f50aefc76c"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Location xmlns="f89dec18-d0c2-45d2-8a15-31051f2519f8" xsi:nil="true"/>
    <Link xmlns="f89dec18-d0c2-45d2-8a15-31051f2519f8">
      <Url xsi:nil="true"/>
      <Description xsi:nil="true"/>
    </Link>
  </documentManagement>
</p:properties>
</file>

<file path=customXml/itemProps1.xml><?xml version="1.0" encoding="utf-8"?>
<ds:datastoreItem xmlns:ds="http://schemas.openxmlformats.org/officeDocument/2006/customXml" ds:itemID="{4A56A067-1B7A-4712-B072-B7E12B6FED39}">
  <ds:schemaRefs>
    <ds:schemaRef ds:uri="http://schemas.microsoft.com/sharepoint/v3/contenttype/forms"/>
  </ds:schemaRefs>
</ds:datastoreItem>
</file>

<file path=customXml/itemProps2.xml><?xml version="1.0" encoding="utf-8"?>
<ds:datastoreItem xmlns:ds="http://schemas.openxmlformats.org/officeDocument/2006/customXml" ds:itemID="{675C7351-BEFB-41DC-8E8A-986667DD1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06A26C-FB40-45D3-9229-A12BC95DAD5D}">
  <ds:schemaRefs>
    <ds:schemaRef ds:uri="http://purl.org/dc/terms/"/>
    <ds:schemaRef ds:uri="f89dec18-d0c2-45d2-8a15-31051f2519f8"/>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aae30ff-d7bc-47e3-882e-cd3423d00d62"/>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1001</TotalTime>
  <Words>2947</Words>
  <Application>Microsoft Office PowerPoint</Application>
  <PresentationFormat>Widescreen</PresentationFormat>
  <Paragraphs>293</Paragraphs>
  <Slides>36</Slides>
  <Notes>36</Notes>
  <HiddenSlides>0</HiddenSlides>
  <MMClips>0</MMClips>
  <ScaleCrop>false</ScaleCrop>
  <HeadingPairs>
    <vt:vector size="6" baseType="variant">
      <vt:variant>
        <vt:lpstr>Fonts Used</vt:lpstr>
      </vt:variant>
      <vt:variant>
        <vt:i4>7</vt:i4>
      </vt:variant>
      <vt:variant>
        <vt:lpstr>Theme</vt:lpstr>
      </vt:variant>
      <vt:variant>
        <vt:i4>33</vt:i4>
      </vt:variant>
      <vt:variant>
        <vt:lpstr>Slide Titles</vt:lpstr>
      </vt:variant>
      <vt:variant>
        <vt:i4>36</vt:i4>
      </vt:variant>
    </vt:vector>
  </HeadingPairs>
  <TitlesOfParts>
    <vt:vector size="76" baseType="lpstr">
      <vt:lpstr>MS PGothic</vt:lpstr>
      <vt:lpstr>Arial</vt:lpstr>
      <vt:lpstr>Calibri</vt:lpstr>
      <vt:lpstr>Century Gothic</vt:lpstr>
      <vt:lpstr>Times</vt:lpstr>
      <vt:lpstr>Times New Roman</vt:lpstr>
      <vt:lpstr>Wingdings</vt: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21_Office Theme</vt:lpstr>
      <vt:lpstr>22_Office Theme</vt:lpstr>
      <vt:lpstr>23_Office Theme</vt:lpstr>
      <vt:lpstr>24_Office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California Healthy Youth Act</vt:lpstr>
      <vt:lpstr>California Education Codes sections 51930–51939  </vt:lpstr>
      <vt:lpstr>Purpose of the California Healthy Youth Act (1)</vt:lpstr>
      <vt:lpstr>Purpose of the California Healthy Youth Act (2)</vt:lpstr>
      <vt:lpstr>PowerPoint Presentation</vt:lpstr>
      <vt:lpstr>Terminology (1) </vt:lpstr>
      <vt:lpstr>Terminology (2) </vt:lpstr>
      <vt:lpstr>Terminology (3)</vt:lpstr>
      <vt:lpstr>Terminology (4)</vt:lpstr>
      <vt:lpstr>PowerPoint Presentation</vt:lpstr>
      <vt:lpstr>PowerPoint Presentation</vt:lpstr>
      <vt:lpstr>California Education Code Section 220</vt:lpstr>
      <vt:lpstr>California Penal Code Section 422.55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(1)</vt:lpstr>
      <vt:lpstr>Resources (2)</vt:lpstr>
      <vt:lpstr>PowerPoint Presentation</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Healthy Youth Act (CHYA)</dc:title>
  <dc:creator>Sharla Smith</dc:creator>
  <cp:lastModifiedBy>Rico Petrino</cp:lastModifiedBy>
  <cp:revision>151</cp:revision>
  <cp:lastPrinted>2020-08-31T15:46:41Z</cp:lastPrinted>
  <dcterms:created xsi:type="dcterms:W3CDTF">2020-08-30T21:56:05Z</dcterms:created>
  <dcterms:modified xsi:type="dcterms:W3CDTF">2021-02-05T20:09:02Z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